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77_68C49C6.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12_BC596821.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103_3DCEBD83.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4" r:id="rId5"/>
    <p:sldMasterId id="2147483752" r:id="rId6"/>
  </p:sldMasterIdLst>
  <p:notesMasterIdLst>
    <p:notesMasterId r:id="rId69"/>
  </p:notesMasterIdLst>
  <p:sldIdLst>
    <p:sldId id="261" r:id="rId7"/>
    <p:sldId id="2147483416" r:id="rId8"/>
    <p:sldId id="2147470044" r:id="rId9"/>
    <p:sldId id="256" r:id="rId10"/>
    <p:sldId id="2147483414" r:id="rId11"/>
    <p:sldId id="2147483646" r:id="rId12"/>
    <p:sldId id="2147483419" r:id="rId13"/>
    <p:sldId id="2147483647" r:id="rId14"/>
    <p:sldId id="419" r:id="rId15"/>
    <p:sldId id="265" r:id="rId16"/>
    <p:sldId id="266" r:id="rId17"/>
    <p:sldId id="269" r:id="rId18"/>
    <p:sldId id="293" r:id="rId19"/>
    <p:sldId id="276" r:id="rId20"/>
    <p:sldId id="277" r:id="rId21"/>
    <p:sldId id="2147480288" r:id="rId22"/>
    <p:sldId id="2147483618" r:id="rId23"/>
    <p:sldId id="271" r:id="rId24"/>
    <p:sldId id="287" r:id="rId25"/>
    <p:sldId id="260" r:id="rId26"/>
    <p:sldId id="2147483639" r:id="rId27"/>
    <p:sldId id="2147483616" r:id="rId28"/>
    <p:sldId id="2147483617" r:id="rId29"/>
    <p:sldId id="363" r:id="rId30"/>
    <p:sldId id="318" r:id="rId31"/>
    <p:sldId id="278" r:id="rId32"/>
    <p:sldId id="280" r:id="rId33"/>
    <p:sldId id="281" r:id="rId34"/>
    <p:sldId id="282" r:id="rId35"/>
    <p:sldId id="283" r:id="rId36"/>
    <p:sldId id="284" r:id="rId37"/>
    <p:sldId id="268" r:id="rId38"/>
    <p:sldId id="285" r:id="rId39"/>
    <p:sldId id="356" r:id="rId40"/>
    <p:sldId id="258" r:id="rId41"/>
    <p:sldId id="2147483218" r:id="rId42"/>
    <p:sldId id="257" r:id="rId43"/>
    <p:sldId id="375" r:id="rId44"/>
    <p:sldId id="376" r:id="rId45"/>
    <p:sldId id="377" r:id="rId46"/>
    <p:sldId id="378" r:id="rId47"/>
    <p:sldId id="2147483619" r:id="rId48"/>
    <p:sldId id="291" r:id="rId49"/>
    <p:sldId id="294" r:id="rId50"/>
    <p:sldId id="279" r:id="rId51"/>
    <p:sldId id="274" r:id="rId52"/>
    <p:sldId id="272" r:id="rId53"/>
    <p:sldId id="259" r:id="rId54"/>
    <p:sldId id="273" r:id="rId55"/>
    <p:sldId id="267" r:id="rId56"/>
    <p:sldId id="289" r:id="rId57"/>
    <p:sldId id="263" r:id="rId58"/>
    <p:sldId id="2147483641" r:id="rId59"/>
    <p:sldId id="2147483620" r:id="rId60"/>
    <p:sldId id="2147483644" r:id="rId61"/>
    <p:sldId id="2147483642" r:id="rId62"/>
    <p:sldId id="288" r:id="rId63"/>
    <p:sldId id="2147483638" r:id="rId64"/>
    <p:sldId id="262" r:id="rId65"/>
    <p:sldId id="264" r:id="rId66"/>
    <p:sldId id="2147481650" r:id="rId67"/>
    <p:sldId id="27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on Outline" id="{889A96DF-8C36-4A30-8DA8-B20E83C0D4FE}">
          <p14:sldIdLst>
            <p14:sldId id="261"/>
          </p14:sldIdLst>
        </p14:section>
        <p14:section name="Intro" id="{7A4A4B77-BAC5-446B-BC6F-BDAE3B46AEF2}">
          <p14:sldIdLst>
            <p14:sldId id="2147483416"/>
            <p14:sldId id="2147470044"/>
            <p14:sldId id="256"/>
            <p14:sldId id="2147483414"/>
          </p14:sldIdLst>
        </p14:section>
        <p14:section name="Introduction" id="{B81A4E2C-5051-4E85-A421-044D75D80634}">
          <p14:sldIdLst>
            <p14:sldId id="2147483646"/>
            <p14:sldId id="2147483419"/>
            <p14:sldId id="2147483647"/>
            <p14:sldId id="419"/>
            <p14:sldId id="265"/>
            <p14:sldId id="266"/>
            <p14:sldId id="269"/>
            <p14:sldId id="293"/>
            <p14:sldId id="276"/>
            <p14:sldId id="277"/>
            <p14:sldId id="2147480288"/>
          </p14:sldIdLst>
        </p14:section>
        <p14:section name="Act 1: Get ready" id="{EF8FD23D-7847-4923-AABB-4D5E98BA33CD}">
          <p14:sldIdLst>
            <p14:sldId id="2147483618"/>
            <p14:sldId id="271"/>
            <p14:sldId id="287"/>
            <p14:sldId id="260"/>
            <p14:sldId id="2147483639"/>
            <p14:sldId id="2147483616"/>
            <p14:sldId id="2147483617"/>
            <p14:sldId id="363"/>
            <p14:sldId id="318"/>
            <p14:sldId id="278"/>
            <p14:sldId id="280"/>
            <p14:sldId id="281"/>
            <p14:sldId id="282"/>
            <p14:sldId id="283"/>
            <p14:sldId id="284"/>
            <p14:sldId id="268"/>
            <p14:sldId id="285"/>
            <p14:sldId id="356"/>
            <p14:sldId id="258"/>
            <p14:sldId id="2147483218"/>
            <p14:sldId id="257"/>
            <p14:sldId id="375"/>
            <p14:sldId id="376"/>
            <p14:sldId id="377"/>
            <p14:sldId id="378"/>
          </p14:sldIdLst>
        </p14:section>
        <p14:section name="Act 2: Drive Adoption" id="{BC903443-CCBB-42E7-8EC0-49D1C001E188}">
          <p14:sldIdLst>
            <p14:sldId id="2147483619"/>
            <p14:sldId id="291"/>
            <p14:sldId id="294"/>
            <p14:sldId id="279"/>
            <p14:sldId id="274"/>
            <p14:sldId id="272"/>
            <p14:sldId id="259"/>
            <p14:sldId id="273"/>
            <p14:sldId id="267"/>
            <p14:sldId id="289"/>
            <p14:sldId id="263"/>
            <p14:sldId id="2147483641"/>
          </p14:sldIdLst>
        </p14:section>
        <p14:section name="Act 3: Measure Impact" id="{48DF45D0-0186-443B-A564-7715DCBFDE67}">
          <p14:sldIdLst>
            <p14:sldId id="2147483620"/>
            <p14:sldId id="2147483644"/>
            <p14:sldId id="2147483642"/>
            <p14:sldId id="288"/>
            <p14:sldId id="2147483638"/>
            <p14:sldId id="262"/>
            <p14:sldId id="264"/>
            <p14:sldId id="2147481650"/>
            <p14:sldId id="270"/>
          </p14:sldIdLst>
        </p14:section>
        <p14:section name="Appendix" id="{0D855065-7FE2-41CE-B3A3-EE06FB5B328B}">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F5F4F2C-66FD-8729-4A43-750DAA1EE7EF}" name="Erin Campion" initials="" userId="S::erincampion@microsoft.com::a342994c-87d8-428c-a0a1-68c263dea17e" providerId="AD"/>
  <p188:author id="{4AEE645B-BCF6-171E-B989-7572AE2446CC}" name="Alyson Ginesta" initials="AG" userId="S::aginesta@microsoft.com::01be673d-e37b-4c89-9281-5e438b6a8b1f" providerId="AD"/>
  <p188:author id="{9F6174CF-D48A-DD27-940C-47BFC88AAFD6}" name="Andrea Lum" initials="AL" userId="S::anlum@microsoft.com::89002afe-ac3a-4767-b9c9-147d574dba1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D4"/>
    <a:srgbClr val="EEF1F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tx>
            <c:strRef>
              <c:f>Sheet1!$B$1</c:f>
              <c:strCache>
                <c:ptCount val="1"/>
                <c:pt idx="0">
                  <c:v>Sales</c:v>
                </c:pt>
              </c:strCache>
            </c:strRef>
          </c:tx>
          <c:spPr>
            <a:ln>
              <a:noFill/>
            </a:ln>
          </c:spPr>
          <c:dPt>
            <c:idx val="0"/>
            <c:bubble3D val="0"/>
            <c:spPr>
              <a:gradFill>
                <a:gsLst>
                  <a:gs pos="0">
                    <a:schemeClr val="accent1"/>
                  </a:gs>
                  <a:gs pos="100000">
                    <a:srgbClr val="C03BC4"/>
                  </a:gs>
                </a:gsLst>
                <a:lin ang="0" scaled="1"/>
              </a:gradFill>
              <a:ln w="19050">
                <a:noFill/>
              </a:ln>
              <a:effectLst/>
            </c:spPr>
            <c:extLst>
              <c:ext xmlns:c16="http://schemas.microsoft.com/office/drawing/2014/chart" uri="{C3380CC4-5D6E-409C-BE32-E72D297353CC}">
                <c16:uniqueId val="{00000001-564E-41F3-B552-07859CFFC949}"/>
              </c:ext>
            </c:extLst>
          </c:dPt>
          <c:dPt>
            <c:idx val="1"/>
            <c:bubble3D val="0"/>
            <c:spPr>
              <a:solidFill>
                <a:schemeClr val="bg1"/>
              </a:solidFill>
              <a:ln w="19050">
                <a:noFill/>
              </a:ln>
              <a:effectLst/>
            </c:spPr>
            <c:extLst>
              <c:ext xmlns:c16="http://schemas.microsoft.com/office/drawing/2014/chart" uri="{C3380CC4-5D6E-409C-BE32-E72D297353CC}">
                <c16:uniqueId val="{00000003-564E-41F3-B552-07859CFFC949}"/>
              </c:ext>
            </c:extLst>
          </c:dPt>
          <c:cat>
            <c:numRef>
              <c:f>Sheet1!$A$2:$A$3</c:f>
              <c:numCache>
                <c:formatCode>General</c:formatCode>
                <c:ptCount val="2"/>
                <c:pt idx="0">
                  <c:v>1</c:v>
                </c:pt>
                <c:pt idx="1">
                  <c:v>2</c:v>
                </c:pt>
              </c:numCache>
            </c:numRef>
          </c:cat>
          <c:val>
            <c:numRef>
              <c:f>Sheet1!$B$2:$B$3</c:f>
              <c:numCache>
                <c:formatCode>General</c:formatCode>
                <c:ptCount val="2"/>
                <c:pt idx="0">
                  <c:v>37</c:v>
                </c:pt>
                <c:pt idx="1">
                  <c:v>63</c:v>
                </c:pt>
              </c:numCache>
            </c:numRef>
          </c:val>
          <c:extLst>
            <c:ext xmlns:c16="http://schemas.microsoft.com/office/drawing/2014/chart" uri="{C3380CC4-5D6E-409C-BE32-E72D297353CC}">
              <c16:uniqueId val="{00000004-564E-41F3-B552-07859CFFC949}"/>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tx>
            <c:strRef>
              <c:f>Sheet1!$B$1</c:f>
              <c:strCache>
                <c:ptCount val="1"/>
                <c:pt idx="0">
                  <c:v>Sales</c:v>
                </c:pt>
              </c:strCache>
            </c:strRef>
          </c:tx>
          <c:spPr>
            <a:ln>
              <a:noFill/>
            </a:ln>
          </c:spPr>
          <c:dPt>
            <c:idx val="0"/>
            <c:bubble3D val="0"/>
            <c:spPr>
              <a:gradFill>
                <a:gsLst>
                  <a:gs pos="0">
                    <a:schemeClr val="accent1"/>
                  </a:gs>
                  <a:gs pos="100000">
                    <a:srgbClr val="C03BC4"/>
                  </a:gs>
                </a:gsLst>
                <a:lin ang="0" scaled="1"/>
              </a:gradFill>
              <a:ln w="19050">
                <a:noFill/>
              </a:ln>
              <a:effectLst/>
            </c:spPr>
            <c:extLst>
              <c:ext xmlns:c16="http://schemas.microsoft.com/office/drawing/2014/chart" uri="{C3380CC4-5D6E-409C-BE32-E72D297353CC}">
                <c16:uniqueId val="{00000001-564E-41F3-B552-07859CFFC949}"/>
              </c:ext>
            </c:extLst>
          </c:dPt>
          <c:dPt>
            <c:idx val="1"/>
            <c:bubble3D val="0"/>
            <c:spPr>
              <a:solidFill>
                <a:schemeClr val="bg1"/>
              </a:solidFill>
              <a:ln w="19050">
                <a:noFill/>
              </a:ln>
              <a:effectLst/>
            </c:spPr>
            <c:extLst>
              <c:ext xmlns:c16="http://schemas.microsoft.com/office/drawing/2014/chart" uri="{C3380CC4-5D6E-409C-BE32-E72D297353CC}">
                <c16:uniqueId val="{00000003-564E-41F3-B552-07859CFFC949}"/>
              </c:ext>
            </c:extLst>
          </c:dPt>
          <c:cat>
            <c:numRef>
              <c:f>Sheet1!$A$2:$A$3</c:f>
              <c:numCache>
                <c:formatCode>General</c:formatCode>
                <c:ptCount val="2"/>
                <c:pt idx="0">
                  <c:v>1</c:v>
                </c:pt>
                <c:pt idx="1">
                  <c:v>2</c:v>
                </c:pt>
              </c:numCache>
            </c:numRef>
          </c:cat>
          <c:val>
            <c:numRef>
              <c:f>Sheet1!$B$2:$B$3</c:f>
              <c:numCache>
                <c:formatCode>General</c:formatCode>
                <c:ptCount val="2"/>
                <c:pt idx="0">
                  <c:v>53</c:v>
                </c:pt>
                <c:pt idx="1">
                  <c:v>47</c:v>
                </c:pt>
              </c:numCache>
            </c:numRef>
          </c:val>
          <c:extLst>
            <c:ext xmlns:c16="http://schemas.microsoft.com/office/drawing/2014/chart" uri="{C3380CC4-5D6E-409C-BE32-E72D297353CC}">
              <c16:uniqueId val="{00000004-564E-41F3-B552-07859CFFC949}"/>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tx>
            <c:strRef>
              <c:f>Sheet1!$B$1</c:f>
              <c:strCache>
                <c:ptCount val="1"/>
                <c:pt idx="0">
                  <c:v>Sales</c:v>
                </c:pt>
              </c:strCache>
            </c:strRef>
          </c:tx>
          <c:spPr>
            <a:ln>
              <a:noFill/>
            </a:ln>
          </c:spPr>
          <c:dPt>
            <c:idx val="0"/>
            <c:bubble3D val="0"/>
            <c:spPr>
              <a:gradFill>
                <a:gsLst>
                  <a:gs pos="0">
                    <a:schemeClr val="accent1"/>
                  </a:gs>
                  <a:gs pos="100000">
                    <a:srgbClr val="C03BC4"/>
                  </a:gs>
                </a:gsLst>
                <a:lin ang="0" scaled="1"/>
              </a:gradFill>
              <a:ln w="19050">
                <a:noFill/>
              </a:ln>
              <a:effectLst/>
            </c:spPr>
            <c:extLst>
              <c:ext xmlns:c16="http://schemas.microsoft.com/office/drawing/2014/chart" uri="{C3380CC4-5D6E-409C-BE32-E72D297353CC}">
                <c16:uniqueId val="{00000001-564E-41F3-B552-07859CFFC949}"/>
              </c:ext>
            </c:extLst>
          </c:dPt>
          <c:dPt>
            <c:idx val="1"/>
            <c:bubble3D val="0"/>
            <c:spPr>
              <a:solidFill>
                <a:schemeClr val="bg1"/>
              </a:solidFill>
              <a:ln w="19050">
                <a:noFill/>
              </a:ln>
              <a:effectLst/>
            </c:spPr>
            <c:extLst>
              <c:ext xmlns:c16="http://schemas.microsoft.com/office/drawing/2014/chart" uri="{C3380CC4-5D6E-409C-BE32-E72D297353CC}">
                <c16:uniqueId val="{00000003-564E-41F3-B552-07859CFFC949}"/>
              </c:ext>
            </c:extLst>
          </c:dPt>
          <c:cat>
            <c:numRef>
              <c:f>Sheet1!$A$2:$A$3</c:f>
              <c:numCache>
                <c:formatCode>General</c:formatCode>
                <c:ptCount val="2"/>
                <c:pt idx="0">
                  <c:v>1</c:v>
                </c:pt>
                <c:pt idx="1">
                  <c:v>2</c:v>
                </c:pt>
              </c:numCache>
            </c:numRef>
          </c:cat>
          <c:val>
            <c:numRef>
              <c:f>Sheet1!$B$2:$B$3</c:f>
              <c:numCache>
                <c:formatCode>General</c:formatCode>
                <c:ptCount val="2"/>
                <c:pt idx="0">
                  <c:v>46</c:v>
                </c:pt>
                <c:pt idx="1">
                  <c:v>54</c:v>
                </c:pt>
              </c:numCache>
            </c:numRef>
          </c:val>
          <c:extLst>
            <c:ext xmlns:c16="http://schemas.microsoft.com/office/drawing/2014/chart" uri="{C3380CC4-5D6E-409C-BE32-E72D297353CC}">
              <c16:uniqueId val="{00000004-564E-41F3-B552-07859CFFC949}"/>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tx>
            <c:strRef>
              <c:f>Sheet1!$B$1</c:f>
              <c:strCache>
                <c:ptCount val="1"/>
                <c:pt idx="0">
                  <c:v>Sales</c:v>
                </c:pt>
              </c:strCache>
            </c:strRef>
          </c:tx>
          <c:spPr>
            <a:gradFill>
              <a:gsLst>
                <a:gs pos="0">
                  <a:srgbClr val="C03BC4"/>
                </a:gs>
                <a:gs pos="80000">
                  <a:srgbClr val="0078D4"/>
                </a:gs>
              </a:gsLst>
              <a:path path="circle">
                <a:fillToRect l="100000" t="100000"/>
              </a:path>
            </a:gradFill>
            <a:ln>
              <a:noFill/>
            </a:ln>
          </c:spPr>
          <c:dPt>
            <c:idx val="0"/>
            <c:bubble3D val="0"/>
            <c:spPr>
              <a:gradFill flip="none" rotWithShape="1">
                <a:gsLst>
                  <a:gs pos="0">
                    <a:srgbClr val="C03BC4"/>
                  </a:gs>
                  <a:gs pos="80000">
                    <a:srgbClr val="0078D4"/>
                  </a:gs>
                </a:gsLst>
                <a:path path="circle">
                  <a:fillToRect l="100000" t="100000"/>
                </a:path>
                <a:tileRect/>
              </a:gradFill>
              <a:ln w="19050">
                <a:noFill/>
              </a:ln>
              <a:effectLst/>
            </c:spPr>
            <c:extLst>
              <c:ext xmlns:c16="http://schemas.microsoft.com/office/drawing/2014/chart" uri="{C3380CC4-5D6E-409C-BE32-E72D297353CC}">
                <c16:uniqueId val="{00000001-73C4-8D43-BA65-F437EC2989C3}"/>
              </c:ext>
            </c:extLst>
          </c:dPt>
          <c:dPt>
            <c:idx val="1"/>
            <c:bubble3D val="0"/>
            <c:spPr>
              <a:solidFill>
                <a:schemeClr val="bg1"/>
              </a:solidFill>
              <a:ln w="19050">
                <a:noFill/>
              </a:ln>
              <a:effectLst/>
            </c:spPr>
            <c:extLst>
              <c:ext xmlns:c16="http://schemas.microsoft.com/office/drawing/2014/chart" uri="{C3380CC4-5D6E-409C-BE32-E72D297353CC}">
                <c16:uniqueId val="{00000003-73C4-8D43-BA65-F437EC2989C3}"/>
              </c:ext>
            </c:extLst>
          </c:dPt>
          <c:cat>
            <c:numRef>
              <c:f>Sheet1!$A$2:$A$3</c:f>
              <c:numCache>
                <c:formatCode>General</c:formatCode>
                <c:ptCount val="2"/>
                <c:pt idx="0">
                  <c:v>1</c:v>
                </c:pt>
                <c:pt idx="1">
                  <c:v>2</c:v>
                </c:pt>
              </c:numCache>
            </c:numRef>
          </c:cat>
          <c:val>
            <c:numRef>
              <c:f>Sheet1!$B$2:$B$3</c:f>
              <c:numCache>
                <c:formatCode>General</c:formatCode>
                <c:ptCount val="2"/>
                <c:pt idx="0">
                  <c:v>9.4</c:v>
                </c:pt>
                <c:pt idx="1">
                  <c:v>90.6</c:v>
                </c:pt>
              </c:numCache>
            </c:numRef>
          </c:val>
          <c:extLst>
            <c:ext xmlns:c16="http://schemas.microsoft.com/office/drawing/2014/chart" uri="{C3380CC4-5D6E-409C-BE32-E72D297353CC}">
              <c16:uniqueId val="{00000004-73C4-8D43-BA65-F437EC2989C3}"/>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tx>
            <c:strRef>
              <c:f>Sheet1!$B$1</c:f>
              <c:strCache>
                <c:ptCount val="1"/>
                <c:pt idx="0">
                  <c:v>Sales</c:v>
                </c:pt>
              </c:strCache>
            </c:strRef>
          </c:tx>
          <c:spPr>
            <a:ln>
              <a:noFill/>
            </a:ln>
          </c:spPr>
          <c:dPt>
            <c:idx val="0"/>
            <c:bubble3D val="0"/>
            <c:spPr>
              <a:gradFill>
                <a:gsLst>
                  <a:gs pos="0">
                    <a:schemeClr val="accent1"/>
                  </a:gs>
                  <a:gs pos="100000">
                    <a:srgbClr val="C03BC4"/>
                  </a:gs>
                </a:gsLst>
                <a:lin ang="0" scaled="1"/>
              </a:gradFill>
              <a:ln w="19050">
                <a:noFill/>
              </a:ln>
              <a:effectLst/>
            </c:spPr>
            <c:extLst>
              <c:ext xmlns:c16="http://schemas.microsoft.com/office/drawing/2014/chart" uri="{C3380CC4-5D6E-409C-BE32-E72D297353CC}">
                <c16:uniqueId val="{00000001-933C-4D49-9FC9-DD5ADDB2EA6F}"/>
              </c:ext>
            </c:extLst>
          </c:dPt>
          <c:dPt>
            <c:idx val="1"/>
            <c:bubble3D val="0"/>
            <c:spPr>
              <a:solidFill>
                <a:schemeClr val="bg1"/>
              </a:solidFill>
              <a:ln w="19050">
                <a:noFill/>
              </a:ln>
              <a:effectLst/>
            </c:spPr>
            <c:extLst>
              <c:ext xmlns:c16="http://schemas.microsoft.com/office/drawing/2014/chart" uri="{C3380CC4-5D6E-409C-BE32-E72D297353CC}">
                <c16:uniqueId val="{00000003-933C-4D49-9FC9-DD5ADDB2EA6F}"/>
              </c:ext>
            </c:extLst>
          </c:dPt>
          <c:cat>
            <c:numRef>
              <c:f>Sheet1!$A$2:$A$3</c:f>
              <c:numCache>
                <c:formatCode>General</c:formatCode>
                <c:ptCount val="2"/>
                <c:pt idx="0">
                  <c:v>1</c:v>
                </c:pt>
                <c:pt idx="1">
                  <c:v>2</c:v>
                </c:pt>
              </c:numCache>
            </c:numRef>
          </c:cat>
          <c:val>
            <c:numRef>
              <c:f>Sheet1!$B$2:$B$3</c:f>
              <c:numCache>
                <c:formatCode>General</c:formatCode>
                <c:ptCount val="2"/>
                <c:pt idx="0">
                  <c:v>20</c:v>
                </c:pt>
                <c:pt idx="1">
                  <c:v>80</c:v>
                </c:pt>
              </c:numCache>
            </c:numRef>
          </c:val>
          <c:extLst>
            <c:ext xmlns:c16="http://schemas.microsoft.com/office/drawing/2014/chart" uri="{C3380CC4-5D6E-409C-BE32-E72D297353CC}">
              <c16:uniqueId val="{00000004-933C-4D49-9FC9-DD5ADDB2E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tx>
            <c:strRef>
              <c:f>Sheet1!$B$1</c:f>
              <c:strCache>
                <c:ptCount val="1"/>
                <c:pt idx="0">
                  <c:v>Sales</c:v>
                </c:pt>
              </c:strCache>
            </c:strRef>
          </c:tx>
          <c:spPr>
            <a:ln>
              <a:noFill/>
            </a:ln>
          </c:spPr>
          <c:dPt>
            <c:idx val="0"/>
            <c:bubble3D val="0"/>
            <c:spPr>
              <a:gradFill flip="none" rotWithShape="1">
                <a:gsLst>
                  <a:gs pos="0">
                    <a:schemeClr val="accent1"/>
                  </a:gs>
                  <a:gs pos="99000">
                    <a:srgbClr val="C03BC4"/>
                  </a:gs>
                </a:gsLst>
                <a:lin ang="0" scaled="1"/>
                <a:tileRect/>
              </a:gradFill>
              <a:ln w="19050">
                <a:noFill/>
              </a:ln>
              <a:effectLst/>
            </c:spPr>
            <c:extLst>
              <c:ext xmlns:c16="http://schemas.microsoft.com/office/drawing/2014/chart" uri="{C3380CC4-5D6E-409C-BE32-E72D297353CC}">
                <c16:uniqueId val="{00000001-503E-CD46-B581-6C9741971408}"/>
              </c:ext>
            </c:extLst>
          </c:dPt>
          <c:dPt>
            <c:idx val="1"/>
            <c:bubble3D val="0"/>
            <c:spPr>
              <a:solidFill>
                <a:schemeClr val="bg1"/>
              </a:solidFill>
              <a:ln w="19050">
                <a:noFill/>
              </a:ln>
              <a:effectLst/>
            </c:spPr>
            <c:extLst>
              <c:ext xmlns:c16="http://schemas.microsoft.com/office/drawing/2014/chart" uri="{C3380CC4-5D6E-409C-BE32-E72D297353CC}">
                <c16:uniqueId val="{00000003-503E-CD46-B581-6C9741971408}"/>
              </c:ext>
            </c:extLst>
          </c:dPt>
          <c:cat>
            <c:numRef>
              <c:f>Sheet1!$A$2:$A$3</c:f>
              <c:numCache>
                <c:formatCode>General</c:formatCode>
                <c:ptCount val="2"/>
                <c:pt idx="0">
                  <c:v>1</c:v>
                </c:pt>
                <c:pt idx="1">
                  <c:v>2</c:v>
                </c:pt>
              </c:numCache>
            </c:numRef>
          </c:cat>
          <c:val>
            <c:numRef>
              <c:f>Sheet1!$B$2:$B$3</c:f>
              <c:numCache>
                <c:formatCode>General</c:formatCode>
                <c:ptCount val="2"/>
                <c:pt idx="0">
                  <c:v>5</c:v>
                </c:pt>
                <c:pt idx="1">
                  <c:v>95</c:v>
                </c:pt>
              </c:numCache>
            </c:numRef>
          </c:val>
          <c:extLst>
            <c:ext xmlns:c16="http://schemas.microsoft.com/office/drawing/2014/chart" uri="{C3380CC4-5D6E-409C-BE32-E72D297353CC}">
              <c16:uniqueId val="{00000004-503E-CD46-B581-6C974197140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tx>
            <c:strRef>
              <c:f>Sheet1!$B$1</c:f>
              <c:strCache>
                <c:ptCount val="1"/>
                <c:pt idx="0">
                  <c:v>Sales</c:v>
                </c:pt>
              </c:strCache>
            </c:strRef>
          </c:tx>
          <c:spPr>
            <a:ln>
              <a:noFill/>
            </a:ln>
          </c:spPr>
          <c:dPt>
            <c:idx val="0"/>
            <c:bubble3D val="0"/>
            <c:spPr>
              <a:gradFill>
                <a:gsLst>
                  <a:gs pos="0">
                    <a:schemeClr val="accent1"/>
                  </a:gs>
                  <a:gs pos="100000">
                    <a:srgbClr val="C03BC4"/>
                  </a:gs>
                </a:gsLst>
                <a:lin ang="0" scaled="1"/>
              </a:gradFill>
              <a:ln w="19050">
                <a:noFill/>
              </a:ln>
              <a:effectLst/>
            </c:spPr>
            <c:extLst>
              <c:ext xmlns:c16="http://schemas.microsoft.com/office/drawing/2014/chart" uri="{C3380CC4-5D6E-409C-BE32-E72D297353CC}">
                <c16:uniqueId val="{00000001-7F6E-4340-BC6A-C8BCBDB3EBED}"/>
              </c:ext>
            </c:extLst>
          </c:dPt>
          <c:dPt>
            <c:idx val="1"/>
            <c:bubble3D val="0"/>
            <c:spPr>
              <a:solidFill>
                <a:schemeClr val="bg1"/>
              </a:solidFill>
              <a:ln w="19050">
                <a:noFill/>
              </a:ln>
              <a:effectLst/>
            </c:spPr>
            <c:extLst>
              <c:ext xmlns:c16="http://schemas.microsoft.com/office/drawing/2014/chart" uri="{C3380CC4-5D6E-409C-BE32-E72D297353CC}">
                <c16:uniqueId val="{00000003-7F6E-4340-BC6A-C8BCBDB3EBED}"/>
              </c:ext>
            </c:extLst>
          </c:dPt>
          <c:cat>
            <c:numRef>
              <c:f>Sheet1!$A$2:$A$3</c:f>
              <c:numCache>
                <c:formatCode>General</c:formatCode>
                <c:ptCount val="2"/>
                <c:pt idx="0">
                  <c:v>1</c:v>
                </c:pt>
                <c:pt idx="1">
                  <c:v>2</c:v>
                </c:pt>
              </c:numCache>
            </c:numRef>
          </c:cat>
          <c:val>
            <c:numRef>
              <c:f>Sheet1!$B$2:$B$3</c:f>
              <c:numCache>
                <c:formatCode>General</c:formatCode>
                <c:ptCount val="2"/>
                <c:pt idx="0">
                  <c:v>37</c:v>
                </c:pt>
                <c:pt idx="1">
                  <c:v>63</c:v>
                </c:pt>
              </c:numCache>
            </c:numRef>
          </c:val>
          <c:extLst>
            <c:ext xmlns:c16="http://schemas.microsoft.com/office/drawing/2014/chart" uri="{C3380CC4-5D6E-409C-BE32-E72D297353CC}">
              <c16:uniqueId val="{00000004-7F6E-4340-BC6A-C8BCBDB3EBED}"/>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tx>
            <c:strRef>
              <c:f>Sheet1!$B$1</c:f>
              <c:strCache>
                <c:ptCount val="1"/>
                <c:pt idx="0">
                  <c:v>Sales</c:v>
                </c:pt>
              </c:strCache>
            </c:strRef>
          </c:tx>
          <c:spPr>
            <a:ln>
              <a:noFill/>
            </a:ln>
          </c:spPr>
          <c:dPt>
            <c:idx val="0"/>
            <c:bubble3D val="0"/>
            <c:spPr>
              <a:gradFill>
                <a:gsLst>
                  <a:gs pos="0">
                    <a:schemeClr val="accent1"/>
                  </a:gs>
                  <a:gs pos="100000">
                    <a:srgbClr val="C03BC4"/>
                  </a:gs>
                </a:gsLst>
                <a:lin ang="0" scaled="1"/>
              </a:gradFill>
              <a:ln w="19050">
                <a:noFill/>
              </a:ln>
              <a:effectLst/>
            </c:spPr>
            <c:extLst>
              <c:ext xmlns:c16="http://schemas.microsoft.com/office/drawing/2014/chart" uri="{C3380CC4-5D6E-409C-BE32-E72D297353CC}">
                <c16:uniqueId val="{00000001-4C84-45CD-BD14-B83C1DFF1BEF}"/>
              </c:ext>
            </c:extLst>
          </c:dPt>
          <c:dPt>
            <c:idx val="1"/>
            <c:bubble3D val="0"/>
            <c:spPr>
              <a:solidFill>
                <a:schemeClr val="bg1"/>
              </a:solidFill>
              <a:ln w="19050">
                <a:noFill/>
              </a:ln>
              <a:effectLst/>
            </c:spPr>
            <c:extLst>
              <c:ext xmlns:c16="http://schemas.microsoft.com/office/drawing/2014/chart" uri="{C3380CC4-5D6E-409C-BE32-E72D297353CC}">
                <c16:uniqueId val="{00000003-4C84-45CD-BD14-B83C1DFF1BEF}"/>
              </c:ext>
            </c:extLst>
          </c:dPt>
          <c:cat>
            <c:numRef>
              <c:f>Sheet1!$A$2:$A$3</c:f>
              <c:numCache>
                <c:formatCode>General</c:formatCode>
                <c:ptCount val="2"/>
                <c:pt idx="0">
                  <c:v>1</c:v>
                </c:pt>
                <c:pt idx="1">
                  <c:v>2</c:v>
                </c:pt>
              </c:numCache>
            </c:num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4C84-45CD-BD14-B83C1DFF1BE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3_3DCEBD83.xml><?xml version="1.0" encoding="utf-8"?>
<p188:cmLst xmlns:a="http://schemas.openxmlformats.org/drawingml/2006/main" xmlns:r="http://schemas.openxmlformats.org/officeDocument/2006/relationships" xmlns:p188="http://schemas.microsoft.com/office/powerpoint/2018/8/main">
  <p188:cm id="{7E47E8A6-4BD1-4F3E-8516-C623EBFF113C}" authorId="{4AEE645B-BCF6-171E-B989-7572AE2446CC}" created="2025-01-22T18:30:49.133" startDate="2025-01-22T18:30:49.133" dueDate="2025-01-22T18:30:49.133" assignedTo="{5F5F4F2C-66FD-8729-4A43-750DAA1EE7EF}" title="@Erin Campion for the all-up maximizing adoption session, I’m building this slide which highlights what’s available and what’s coming soon. Can we borrow any of the slides from the upcoming Super Fans call to use for this and the other deck? ">
    <ac:deMkLst xmlns:ac="http://schemas.microsoft.com/office/drawing/2013/main/command">
      <pc:docMk xmlns:pc="http://schemas.microsoft.com/office/powerpoint/2013/main/command"/>
      <pc:sldMk xmlns:pc="http://schemas.microsoft.com/office/powerpoint/2013/main/command" cId="1036959107" sldId="259"/>
      <ac:spMk id="8" creationId="{3842D658-52B8-B93A-5A5B-26E226A7BBD8}"/>
    </ac:deMkLst>
    <p188:replyLst>
      <p188:reply id="{2790F6A8-E7B5-4001-8A25-398AA450CA5B}" authorId="{5F5F4F2C-66FD-8729-4A43-750DAA1EE7EF}" created="2025-01-27T19:00:33.915">
        <p188:txBody>
          <a:bodyPr/>
          <a:lstStyle/>
          <a:p>
            <a:r>
              <a:rPr lang="en-US"/>
              <a:t>I think these are the right features to include. We have the option of including tenant prompts, but I’m not sure how “soon” it’s coming. </a:t>
            </a:r>
          </a:p>
        </p188:txBody>
      </p188:reply>
      <p188:reply id="{65A2D793-EB55-4090-B27E-9B6F4BB97FF4}" authorId="{4AEE645B-BCF6-171E-B989-7572AE2446CC}" created="2025-01-27T19:01:23.072">
        <p188:txBody>
          <a:bodyPr/>
          <a:lstStyle/>
          <a:p>
            <a:r>
              <a:rPr lang="en-US"/>
              <a:t>We have that as an NDA feature right now, so I would leave it off since this is a non-NDA forum</a:t>
            </a:r>
          </a:p>
        </p188:txBody>
        <p188:extLst>
          <p:ext xmlns:p="http://schemas.openxmlformats.org/presentationml/2006/main" uri="{57CB4572-C831-44C2-8A1C-0ADB6CCDFE69}">
            <p223:reactions xmlns:p223="http://schemas.microsoft.com/office/powerpoint/2022/03/main">
              <p223:rxn type="👍">
                <p223:instance time="2025-01-27T19:01:40.305" authorId="{5F5F4F2C-66FD-8729-4A43-750DAA1EE7EF}"/>
              </p223:rxn>
            </p223:reactions>
          </p:ext>
        </p188:extLst>
      </p188:reply>
    </p188:replyLst>
    <p188:txBody>
      <a:bodyPr/>
      <a:lstStyle/>
      <a:p>
        <a:r>
          <a:rPr lang="en-US"/>
          <a:t>[@Erin Campion] for the all-up maximizing adoption session, I’m building this slide which highlights what’s available and what’s coming soon. Can we borrow any of the slides from the upcoming Super Fans call to use for this and the other deck? </a:t>
        </a:r>
      </a:p>
    </p188:txBody>
    <p188:extLst>
      <p:ext xmlns:p="http://schemas.openxmlformats.org/presentationml/2006/main" uri="{5BB2D875-25FF-4072-B9AC-8F64D62656EB}">
        <p228:taskDetails xmlns:p228="http://schemas.microsoft.com/office/powerpoint/2022/08/main">
          <p228:history>
            <p228:event time="2025-01-22T18:30:49.133" id="{ACDC1195-F12A-4149-9245-37CFE8BBF2FA}">
              <p228:atrbtn authorId="{4AEE645B-BCF6-171E-B989-7572AE2446CC}"/>
              <p228:anchr>
                <p228:comment id="{7E47E8A6-4BD1-4F3E-8516-C623EBFF113C}"/>
              </p228:anchr>
              <p228:add/>
            </p228:event>
            <p228:event time="2025-01-22T18:30:49.133" id="{D0537AF3-334E-4F90-8640-F8DE36FC4759}">
              <p228:atrbtn authorId="{4AEE645B-BCF6-171E-B989-7572AE2446CC}"/>
              <p228:anchr>
                <p228:comment id="{7E47E8A6-4BD1-4F3E-8516-C623EBFF113C}"/>
              </p228:anchr>
              <p228:asgn authorId="{5F5F4F2C-66FD-8729-4A43-750DAA1EE7EF}"/>
            </p228:event>
            <p228:event time="2025-01-22T18:30:49.133" id="{A74678BD-2D9C-40E4-AD2C-7A43D665649D}">
              <p228:atrbtn authorId="{4AEE645B-BCF6-171E-B989-7572AE2446CC}"/>
              <p228:anchr>
                <p228:comment id="{7E47E8A6-4BD1-4F3E-8516-C623EBFF113C}"/>
              </p228:anchr>
              <p228:title val="@Erin Campion for the all-up maximizing adoption session, I’m building this slide which highlights what’s available and what’s coming soon. Can we borrow any of the slides from the upcoming Super Fans call to use for this and the other deck? "/>
            </p228:event>
            <p228:event time="2025-01-22T18:30:49.133" id="{8BF7C606-03AE-42C3-8595-A30FE9A328A9}">
              <p228:atrbtn authorId="{4AEE645B-BCF6-171E-B989-7572AE2446CC}"/>
              <p228:anchr>
                <p228:comment id="{7E47E8A6-4BD1-4F3E-8516-C623EBFF113C}"/>
              </p228:anchr>
              <p228:date stDt="2025-01-22T18:30:49.133" endDt="2025-01-22T18:30:49.133"/>
            </p228:event>
          </p228:history>
        </p228:taskDetails>
      </p:ext>
    </p188:extLst>
  </p188:cm>
</p188:cmLst>
</file>

<file path=ppt/comments/modernComment_112_BC596821.xml><?xml version="1.0" encoding="utf-8"?>
<p188:cmLst xmlns:a="http://schemas.openxmlformats.org/drawingml/2006/main" xmlns:r="http://schemas.openxmlformats.org/officeDocument/2006/relationships" xmlns:p188="http://schemas.microsoft.com/office/powerpoint/2018/8/main">
  <p188:cm id="{452233B5-C013-4335-BD27-26048B0BDFEB}" authorId="{9F6174CF-D48A-DD27-940C-47BFC88AAFD6}" status="resolved" created="2025-01-22T23:20:31.383" complete="100000">
    <pc:sldMkLst xmlns:pc="http://schemas.microsoft.com/office/powerpoint/2013/main/command">
      <pc:docMk/>
      <pc:sldMk cId="3159975969" sldId="274"/>
    </pc:sldMkLst>
    <p188:txBody>
      <a:bodyPr/>
      <a:lstStyle/>
      <a:p>
        <a:r>
          <a:rPr lang="en-US"/>
          <a:t>Is this still in progress here? [@Alyson Ginesta] </a:t>
        </a:r>
      </a:p>
    </p188:txBody>
  </p188:cm>
</p188:cmLst>
</file>

<file path=ppt/comments/modernComment_177_68C49C6.xml><?xml version="1.0" encoding="utf-8"?>
<p188:cmLst xmlns:a="http://schemas.openxmlformats.org/drawingml/2006/main" xmlns:r="http://schemas.openxmlformats.org/officeDocument/2006/relationships" xmlns:p188="http://schemas.microsoft.com/office/powerpoint/2018/8/main">
  <p188:cm id="{24A93BE6-C0FE-4A6D-A6B7-17550F1611B5}" authorId="{00000000-0000-0000-0000-000000000000}" created="2025-01-15T06:53:20.697">
    <pc:sldMkLst xmlns:pc="http://schemas.microsoft.com/office/powerpoint/2013/main/command">
      <pc:docMk/>
      <pc:sldMk cId="109857222" sldId="375"/>
    </pc:sldMkLst>
    <p188:txBody>
      <a:bodyPr/>
      <a:lstStyle/>
      <a:p>
        <a:r>
          <a:rPr lang="en-US"/>
          <a:t>[Mention was removed] and [Mention was removed]  do you think the demos on slides 23-26 are helpful for this audience?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CFD31-53F6-475F-8C0A-2A5C76431D33}" type="datetimeFigureOut">
              <a:rPr lang="en-US" smtClean="0"/>
              <a:t>2/22/25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5DD15-33AF-4D59-BA35-BFE9FBEE2FD6}" type="slidenum">
              <a:rPr lang="en-US" smtClean="0"/>
              <a:t>‹#›</a:t>
            </a:fld>
            <a:endParaRPr lang="en-US"/>
          </a:p>
        </p:txBody>
      </p:sp>
    </p:spTree>
    <p:extLst>
      <p:ext uri="{BB962C8B-B14F-4D97-AF65-F5344CB8AC3E}">
        <p14:creationId xmlns:p14="http://schemas.microsoft.com/office/powerpoint/2010/main" val="217579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BE007-9ACB-CAF1-5743-44E294D88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E2315-E0D6-FBD1-DFDE-8879D80EC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CCAF5-EB0C-6980-0995-362C6E74F0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D031C7-908E-7353-3B9F-482F02C883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08418-4CE5-4C6C-B9A4-AE336F62BD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684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Aptos" panose="0211000402020202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363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1C340-B077-C492-7E38-9F557615E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AFD2D-137B-B603-A649-3FCBA6DD4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2F79E-DD46-6569-14AC-A330B62F943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9EFA71E-6B54-1977-2B4E-FC668AC5BCB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E062173-D28D-BC43-AA28-E2F91669A61E}"/>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Aptos" panose="0211000402020202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A111589-4C11-3FBE-D5B9-432D4693A3AB}"/>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F28576FB-44F8-32F8-A154-0671C72581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9289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0FE8E-9449-F509-BA02-EDA62FF52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1A3CA-C2B6-5782-81E4-09529BB11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25CCD-DF68-9200-3D28-BEC21D8E63A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ABE6A3C-C534-3EDF-EE7A-C90CA9D90A2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FF962CF-43CF-1DD4-57E3-AEDC4D755CCE}"/>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Aptos" panose="0211000402020202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D58F22A-7DD3-F3AD-E04A-969BB08E87C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9E724E66-8192-B662-3327-2F181CD7C1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0937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712EB-292B-F881-91AA-A8231139E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5A102-2F6C-81B1-4E3F-975B3A9DF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281A7-9DB3-0A6D-F398-6C5BBE59322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0852ADC-EE02-D427-0F23-5E8185FFAC9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C22E81B-D11D-C7FA-72AD-B4D14FAC751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5C2F192-C307-76F6-04AE-4E44AAAA9F6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758AEF9-8792-2BBA-767B-8610A7E307D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95046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48609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E6AF8-B9F8-D497-7E7A-38FE13763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3F4DE-3E47-4844-A5DA-2F38821C8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09608-8C0E-766E-7A99-6EDAD45F1D6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ED4BA3A2-47A3-9D0D-85D7-93D57F8AA42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3E87046-B78A-D866-7827-7566003CF32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FE0950B-6C25-5DF0-142A-666291F8CCF5}"/>
              </a:ext>
            </a:extLst>
          </p:cNvPr>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a:extLst>
              <a:ext uri="{FF2B5EF4-FFF2-40B4-BE49-F238E27FC236}">
                <a16:creationId xmlns:a16="http://schemas.microsoft.com/office/drawing/2014/main" id="{40FB5045-E564-1EFA-5209-443AE6BBC75C}"/>
              </a:ext>
            </a:extLst>
          </p:cNvPr>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42360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718850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860332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5006E-B4FF-BA51-065C-3FE252911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CFCCE-C69D-7A4F-8133-56AC15087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8583E-ABD4-33A5-479F-0912C2AFE703}"/>
              </a:ext>
            </a:extLst>
          </p:cNvPr>
          <p:cNvSpPr>
            <a:spLocks noGrp="1"/>
          </p:cNvSpPr>
          <p:nvPr>
            <p:ph type="body" idx="1"/>
          </p:nvPr>
        </p:nvSpPr>
        <p:spPr/>
        <p:txBody>
          <a:bodyPr/>
          <a:lstStyle/>
          <a:p>
            <a:pPr marL="171450" indent="-171450">
              <a:buFont typeface="Arial"/>
              <a:buChar char="•"/>
              <a:defRPr/>
            </a:pPr>
            <a:endParaRPr lang="en-US"/>
          </a:p>
        </p:txBody>
      </p:sp>
      <p:sp>
        <p:nvSpPr>
          <p:cNvPr id="4" name="Slide Number Placeholder 3">
            <a:extLst>
              <a:ext uri="{FF2B5EF4-FFF2-40B4-BE49-F238E27FC236}">
                <a16:creationId xmlns:a16="http://schemas.microsoft.com/office/drawing/2014/main" id="{984A8B52-A790-30E1-7917-D1D1DC723BA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133583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804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18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3075803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256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836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FD3AE8-5F45-4817-BAE6-72121B503AC0}"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010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endParaRPr lang="en-US"/>
          </a:p>
        </p:txBody>
      </p:sp>
      <p:sp>
        <p:nvSpPr>
          <p:cNvPr id="4" name="Slide Number Placeholder 3"/>
          <p:cNvSpPr>
            <a:spLocks noGrp="1"/>
          </p:cNvSpPr>
          <p:nvPr>
            <p:ph type="sldNum" sz="quarter" idx="5"/>
          </p:nvPr>
        </p:nvSpPr>
        <p:spPr/>
        <p:txBody>
          <a:bodyPr/>
          <a:lstStyle/>
          <a:p>
            <a:pPr marL="0" marR="0" lvl="0" indent="0" algn="r" defTabSz="925431"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543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07235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62F0B-33E8-CD20-7985-422EAF455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9AA60-012D-D56C-4EB5-2C2D5B5FC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BC9C7-28E8-F507-FF61-F1497C37FA5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94528C37-1A17-BD37-44AB-704EBD69B89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FE1F8A3-9D2F-3BC7-D028-2E0E748F18F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F3071DB-91D1-479C-BD66-690DA080038F}"/>
              </a:ext>
            </a:extLst>
          </p:cNvPr>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a:extLst>
              <a:ext uri="{FF2B5EF4-FFF2-40B4-BE49-F238E27FC236}">
                <a16:creationId xmlns:a16="http://schemas.microsoft.com/office/drawing/2014/main" id="{088590B3-D62F-D4F6-F155-9EF038047718}"/>
              </a:ext>
            </a:extLst>
          </p:cNvPr>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533953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7F184-5CD8-D333-0A97-B6EF90E03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34A1D-1297-08AC-14C2-C1FD5E1C3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3B82F-4D6B-3CA1-229C-62AB7556D2D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49CE33B-A7DD-F5C3-DE3E-C983ED3C919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18E19BE-7848-C621-A208-89EC0BD8C62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DCBF93B-E2DE-12B1-2260-6AF49EB893C9}"/>
              </a:ext>
            </a:extLst>
          </p:cNvPr>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a:extLst>
              <a:ext uri="{FF2B5EF4-FFF2-40B4-BE49-F238E27FC236}">
                <a16:creationId xmlns:a16="http://schemas.microsoft.com/office/drawing/2014/main" id="{DA769B83-7FD8-308E-7399-6EBED566F4C1}"/>
              </a:ext>
            </a:extLst>
          </p:cNvPr>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892508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BB6E9-C4D7-4652-A7C6-4D81147DB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4FD58-0C6E-5A34-49CF-A37380195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B3CB8-888D-2866-3E35-9544DDCA5D5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27FE910-0EAB-25B2-F625-B470C31AEB5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F0FA048-4F6D-1AF3-9A7D-D171F1107D8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E959579-AE0B-8DAE-5FD2-C53DB7F7CA3F}"/>
              </a:ext>
            </a:extLst>
          </p:cNvPr>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a:extLst>
              <a:ext uri="{FF2B5EF4-FFF2-40B4-BE49-F238E27FC236}">
                <a16:creationId xmlns:a16="http://schemas.microsoft.com/office/drawing/2014/main" id="{F010E9B3-9B7C-CEC1-D0A3-1B7430E2DB4A}"/>
              </a:ext>
            </a:extLst>
          </p:cNvPr>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603883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2ABFE-A643-AF49-259A-D22047BCD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A1697-7F6D-0A09-15F9-69BD7E307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E079D-4184-100B-6837-4D484EAA6D2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30BA351-8AC3-DFDF-BF72-2431A46182A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4EFD5D6-1DCD-61C4-5CD9-1B9E602B3F3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E84D688-02DA-32A7-DF1E-9F74AA65D860}"/>
              </a:ext>
            </a:extLst>
          </p:cNvPr>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a:extLst>
              <a:ext uri="{FF2B5EF4-FFF2-40B4-BE49-F238E27FC236}">
                <a16:creationId xmlns:a16="http://schemas.microsoft.com/office/drawing/2014/main" id="{E8C73BB3-36B8-F123-2F3D-FA01C0CBA31F}"/>
              </a:ext>
            </a:extLst>
          </p:cNvPr>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504800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A744A-A5A9-3392-079A-D9875FD56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5B036-AD51-F86F-EB72-F7A3753C3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08A20-252E-6718-EF40-43DEA7496F3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603BA88-D4F2-C1C4-E98F-6F5CAB3D212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9C787F7-3A7B-F815-D043-3396B79E8D1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7D5C064-E337-333E-9BD4-DE0686CF5093}"/>
              </a:ext>
            </a:extLst>
          </p:cNvPr>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a:extLst>
              <a:ext uri="{FF2B5EF4-FFF2-40B4-BE49-F238E27FC236}">
                <a16:creationId xmlns:a16="http://schemas.microsoft.com/office/drawing/2014/main" id="{60FB57E9-0818-AC04-E35E-BB476F923243}"/>
              </a:ext>
            </a:extLst>
          </p:cNvPr>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01253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77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B3FB9-04E8-60A3-D746-44932D803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22486-CA44-8839-EB2C-DD2E05DE9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3C2F4-6A4F-5A0F-1D79-95F287C430C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DA9A323-7100-E3D0-9A61-0BAA940D6A8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0DE594D-3121-179D-D4AD-6D7390270D5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4BD1E6C-B8BA-2B27-1E6E-54BE47BD71D5}"/>
              </a:ext>
            </a:extLst>
          </p:cNvPr>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a:extLst>
              <a:ext uri="{FF2B5EF4-FFF2-40B4-BE49-F238E27FC236}">
                <a16:creationId xmlns:a16="http://schemas.microsoft.com/office/drawing/2014/main" id="{16A1FCBB-4402-6C87-327B-4A55699BC0F3}"/>
              </a:ext>
            </a:extLst>
          </p:cNvPr>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093671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535122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2327848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C176F-B50B-8CB3-32B4-CEC22FF10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835F8-3A24-3D86-6369-FFBA285F8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C99CA-FD1E-C01B-B664-09565209A719}"/>
              </a:ext>
            </a:extLst>
          </p:cNvPr>
          <p:cNvSpPr>
            <a:spLocks noGrp="1"/>
          </p:cNvSpPr>
          <p:nvPr>
            <p:ph type="body" idx="1"/>
          </p:nvPr>
        </p:nvSpPr>
        <p:spPr/>
        <p:txBody>
          <a:bodyPr/>
          <a:lstStyle/>
          <a:p>
            <a:pPr marL="0" marR="0">
              <a:spcBef>
                <a:spcPts val="0"/>
              </a:spcBef>
              <a:spcAft>
                <a:spcPts val="550"/>
              </a:spcAft>
            </a:pPr>
            <a:endParaRPr lang="en-US"/>
          </a:p>
        </p:txBody>
      </p:sp>
      <p:sp>
        <p:nvSpPr>
          <p:cNvPr id="4" name="Slide Number Placeholder 3">
            <a:extLst>
              <a:ext uri="{FF2B5EF4-FFF2-40B4-BE49-F238E27FC236}">
                <a16:creationId xmlns:a16="http://schemas.microsoft.com/office/drawing/2014/main" id="{7B70DA35-0444-C583-40CD-2306CE63D8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450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41AD6-EF27-B047-321D-C55437A3E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1A9DB-2D92-8933-3F30-7987B5759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D3253-7F45-EA86-8F71-7199EF3DDB09}"/>
              </a:ext>
            </a:extLst>
          </p:cNvPr>
          <p:cNvSpPr>
            <a:spLocks noGrp="1"/>
          </p:cNvSpPr>
          <p:nvPr>
            <p:ph type="body" idx="1"/>
          </p:nvPr>
        </p:nvSpPr>
        <p:spPr/>
        <p:txBody>
          <a:bodyPr/>
          <a:lstStyle/>
          <a:p>
            <a:pPr marL="0" marR="0">
              <a:lnSpc>
                <a:spcPct val="107000"/>
              </a:lnSpc>
              <a:spcAft>
                <a:spcPts val="800"/>
              </a:spcAft>
            </a:pPr>
            <a:endParaRPr lang="en-US"/>
          </a:p>
        </p:txBody>
      </p:sp>
      <p:sp>
        <p:nvSpPr>
          <p:cNvPr id="4" name="Slide Number Placeholder 3">
            <a:extLst>
              <a:ext uri="{FF2B5EF4-FFF2-40B4-BE49-F238E27FC236}">
                <a16:creationId xmlns:a16="http://schemas.microsoft.com/office/drawing/2014/main" id="{1837FAD3-FB79-5DE4-CB5D-B784E9451E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93A14-AC51-4EF2-9EED-8F5A0FF2AE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9897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Aptos" panose="02110004020202020204"/>
                <a:ea typeface="Segoe UI" pitchFamily="34" charset="0"/>
                <a:cs typeface="+mn-cs"/>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2134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21F740-EA5D-47B1-9407-245412946145}" type="slidenum">
              <a:rPr lang="en-US" smtClean="0"/>
              <a:t>38</a:t>
            </a:fld>
            <a:endParaRPr lang="en-US"/>
          </a:p>
        </p:txBody>
      </p:sp>
    </p:spTree>
    <p:extLst>
      <p:ext uri="{BB962C8B-B14F-4D97-AF65-F5344CB8AC3E}">
        <p14:creationId xmlns:p14="http://schemas.microsoft.com/office/powerpoint/2010/main" val="1665039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21F740-EA5D-47B1-9407-245412946145}" type="slidenum">
              <a:rPr lang="en-US" smtClean="0"/>
              <a:t>39</a:t>
            </a:fld>
            <a:endParaRPr lang="en-US"/>
          </a:p>
        </p:txBody>
      </p:sp>
    </p:spTree>
    <p:extLst>
      <p:ext uri="{BB962C8B-B14F-4D97-AF65-F5344CB8AC3E}">
        <p14:creationId xmlns:p14="http://schemas.microsoft.com/office/powerpoint/2010/main" val="2458860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21F740-EA5D-47B1-9407-245412946145}" type="slidenum">
              <a:rPr lang="en-US" smtClean="0"/>
              <a:t>40</a:t>
            </a:fld>
            <a:endParaRPr lang="en-US"/>
          </a:p>
        </p:txBody>
      </p:sp>
    </p:spTree>
    <p:extLst>
      <p:ext uri="{BB962C8B-B14F-4D97-AF65-F5344CB8AC3E}">
        <p14:creationId xmlns:p14="http://schemas.microsoft.com/office/powerpoint/2010/main" val="1340845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21F740-EA5D-47B1-9407-245412946145}" type="slidenum">
              <a:rPr lang="en-US" smtClean="0"/>
              <a:t>41</a:t>
            </a:fld>
            <a:endParaRPr lang="en-US"/>
          </a:p>
        </p:txBody>
      </p:sp>
    </p:spTree>
    <p:extLst>
      <p:ext uri="{BB962C8B-B14F-4D97-AF65-F5344CB8AC3E}">
        <p14:creationId xmlns:p14="http://schemas.microsoft.com/office/powerpoint/2010/main" val="386212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D70C7-2930-1954-C01F-74C043594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4E8C1-4689-2F6A-97DE-4167F0679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FE15C-C6FA-59E1-3375-54DFCC8C96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B47D61-21D8-CDA4-2DC1-A24772FE62E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5617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50946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36AA0-2FC9-CD0D-0890-4C9425C45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BCEF5-8714-8E9C-56BD-6D6CA20D7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5B23D-78BD-45A5-3DD2-C5B32678138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2619D6B-B003-8E4D-B048-96E0D5A18BD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10E1F9E-A3C2-CEE3-71C7-9DB8F8B8830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4EBE456-9DF7-46D7-43DC-642EB174AEE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C5915FE3-64A4-4F70-B2CB-7675E9333BF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53697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1738275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5DD15-33AF-4D59-BA35-BFE9FBEE2FD6}" type="slidenum">
              <a:rPr lang="en-US" smtClean="0"/>
              <a:t>45</a:t>
            </a:fld>
            <a:endParaRPr lang="en-US"/>
          </a:p>
        </p:txBody>
      </p:sp>
    </p:spTree>
    <p:extLst>
      <p:ext uri="{BB962C8B-B14F-4D97-AF65-F5344CB8AC3E}">
        <p14:creationId xmlns:p14="http://schemas.microsoft.com/office/powerpoint/2010/main" val="632590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79734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C1966-F2ED-72C2-6653-3705F2271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3243D-7F5E-A0F0-0ACF-3430F604B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4E81B-0B8A-7409-72B7-9EA5ABAF4DCA}"/>
              </a:ext>
            </a:extLst>
          </p:cNvPr>
          <p:cNvSpPr>
            <a:spLocks noGrp="1"/>
          </p:cNvSpPr>
          <p:nvPr>
            <p:ph type="body" idx="1"/>
          </p:nvPr>
        </p:nvSpPr>
        <p:spPr/>
        <p:txBody>
          <a:bodyPr/>
          <a:lstStyle/>
          <a:p>
            <a:pPr marL="0" indent="0">
              <a:lnSpc>
                <a:spcPct val="107000"/>
              </a:lnSpc>
              <a:spcAft>
                <a:spcPts val="800"/>
              </a:spcAft>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7EE8F7B-34C1-3D5D-98AD-57617065C00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0DBA9C-DD69-498D-82CE-623012C08C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3620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5540-0329-A41C-3343-B2226ABEB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E2079-8EC8-F396-0634-286B439BA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FDEF1-F789-8341-12B2-41FB67F22A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a:extLst>
              <a:ext uri="{FF2B5EF4-FFF2-40B4-BE49-F238E27FC236}">
                <a16:creationId xmlns:a16="http://schemas.microsoft.com/office/drawing/2014/main" id="{7C63800D-0619-D754-4897-49F55E58C16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3D2F80A-119F-83C8-79B5-441A968503F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22E51FF-4897-7C67-165D-17EA0484979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3ECEFE8-06CA-6AE7-EEDF-8916439FBEA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2401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CA04B-ECEC-A2D6-8A1A-06AEDB4EA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1BE56-8B43-84FD-4FE6-AC03D5B27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752C8-A8B5-547A-1BAA-D83445A99069}"/>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a:p>
        </p:txBody>
      </p:sp>
      <p:sp>
        <p:nvSpPr>
          <p:cNvPr id="4" name="Header Placeholder 3">
            <a:extLst>
              <a:ext uri="{FF2B5EF4-FFF2-40B4-BE49-F238E27FC236}">
                <a16:creationId xmlns:a16="http://schemas.microsoft.com/office/drawing/2014/main" id="{A21208CC-496E-C96A-E2DB-3956E2BCEB3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7768D23-0BF2-FC30-0D25-8A77E93718F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44E4FF9-46FE-2644-461E-0414A86DB1D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7ECD837-978C-60C3-AE0A-2AD494CA9E9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88535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50</a:t>
            </a:fld>
            <a:endParaRPr lang="en-US"/>
          </a:p>
        </p:txBody>
      </p:sp>
    </p:spTree>
    <p:extLst>
      <p:ext uri="{BB962C8B-B14F-4D97-AF65-F5344CB8AC3E}">
        <p14:creationId xmlns:p14="http://schemas.microsoft.com/office/powerpoint/2010/main" val="29459940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3EE73-E93C-A888-BD02-940FB51D2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7C87B-A15C-05AE-A922-211C2015B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01F7D-7B19-AD89-045F-1B5E41E520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a:extLst>
              <a:ext uri="{FF2B5EF4-FFF2-40B4-BE49-F238E27FC236}">
                <a16:creationId xmlns:a16="http://schemas.microsoft.com/office/drawing/2014/main" id="{26DF93BA-B94D-EF48-9B8C-0550591B74F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3018C71-5789-64A4-7AF4-7305B4E889F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EE572B2-CCB2-593B-D666-718BB13AF1D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8DB24D1-6CC3-FAF4-E08D-E5454F2B2CC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095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704FA-852C-47A1-B2CB-3085BFB6D0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798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61045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C8DB9-20CF-DD8C-EA07-A1B7AD975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49745-7D6A-3A5C-92B8-0E7CB2ABD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05841-4530-D2DE-8999-7D5837554C7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a:p>
        </p:txBody>
      </p:sp>
      <p:sp>
        <p:nvSpPr>
          <p:cNvPr id="4" name="Header Placeholder 3">
            <a:extLst>
              <a:ext uri="{FF2B5EF4-FFF2-40B4-BE49-F238E27FC236}">
                <a16:creationId xmlns:a16="http://schemas.microsoft.com/office/drawing/2014/main" id="{948544BF-9BEF-BC5A-76B9-86A0C7427AC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8EC68D3-AEBC-A816-C06A-B6C3AAC920B0}"/>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FE1B225-68C3-CB20-DBF4-8A04F3BC7443}"/>
              </a:ext>
            </a:extLst>
          </p:cNvPr>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a:extLst>
              <a:ext uri="{FF2B5EF4-FFF2-40B4-BE49-F238E27FC236}">
                <a16:creationId xmlns:a16="http://schemas.microsoft.com/office/drawing/2014/main" id="{3B993B44-5229-95D9-271C-4B35E4458557}"/>
              </a:ext>
            </a:extLst>
          </p:cNvPr>
          <p:cNvSpPr>
            <a:spLocks noGrp="1"/>
          </p:cNvSpPr>
          <p:nvPr>
            <p:ph type="sldNum" sz="quarter" idx="5"/>
          </p:nvPr>
        </p:nvSpPr>
        <p:spPr/>
        <p:txBody>
          <a:bodyPr/>
          <a:lstStyle/>
          <a:p>
            <a:fld id="{B4008EB6-D09E-4580-8CD6-DDB14511944F}" type="slidenum">
              <a:rPr lang="en-US" smtClean="0"/>
              <a:pPr/>
              <a:t>53</a:t>
            </a:fld>
            <a:endParaRPr lang="en-US"/>
          </a:p>
        </p:txBody>
      </p:sp>
    </p:spTree>
    <p:extLst>
      <p:ext uri="{BB962C8B-B14F-4D97-AF65-F5344CB8AC3E}">
        <p14:creationId xmlns:p14="http://schemas.microsoft.com/office/powerpoint/2010/main" val="3609809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54</a:t>
            </a:fld>
            <a:endParaRPr lang="en-US"/>
          </a:p>
        </p:txBody>
      </p:sp>
    </p:spTree>
    <p:extLst>
      <p:ext uri="{BB962C8B-B14F-4D97-AF65-F5344CB8AC3E}">
        <p14:creationId xmlns:p14="http://schemas.microsoft.com/office/powerpoint/2010/main" val="2538364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A7C08-B11B-412E-1FE2-A8D62D7B2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C1FE5-796C-BFCB-2678-8BF087DCE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3C5AE-EAE1-9448-F0DE-44852D3F86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8CE004-C054-7F7E-E638-94AE4217D4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A7219-639C-4AEA-9F1C-2349368C1D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1494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72047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45197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58</a:t>
            </a:fld>
            <a:endParaRPr lang="en-US"/>
          </a:p>
        </p:txBody>
      </p:sp>
    </p:spTree>
    <p:extLst>
      <p:ext uri="{BB962C8B-B14F-4D97-AF65-F5344CB8AC3E}">
        <p14:creationId xmlns:p14="http://schemas.microsoft.com/office/powerpoint/2010/main" val="41860028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5">
              <a:defRPr/>
            </a:pPr>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98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3680-BC51-5A5C-EFC0-F2F14A345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EA539-D780-7AD5-4A06-A00D52A8A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8974B-8983-B3EE-F1C1-4E980D2E19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487585-1617-628E-E9CC-73966838F82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341717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endParaRPr lang="en-US"/>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36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220D-B12F-9DC9-CA25-D140C2825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532AF-A527-62E5-E809-049B2F21E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D6E50-D145-90C4-2E9F-DE1600D46C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8124B0-9C16-58C4-6C30-888FFEE55CE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730232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5925-6317-0FA5-4F41-C216E3666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C1F6F-4C86-CBE6-EE00-F22E9EC74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98F24F-26C7-C452-F5FB-5B3CC5A58E01}"/>
              </a:ext>
            </a:extLst>
          </p:cNvPr>
          <p:cNvSpPr>
            <a:spLocks noGrp="1"/>
          </p:cNvSpPr>
          <p:nvPr>
            <p:ph type="body" idx="1"/>
          </p:nvPr>
        </p:nvSpPr>
        <p:spPr/>
        <p:txBody>
          <a:bodyPr/>
          <a:lstStyle/>
          <a:p>
            <a:pPr defTabSz="929305">
              <a:defRPr/>
            </a:pPr>
            <a:endParaRPr lang="en-US"/>
          </a:p>
        </p:txBody>
      </p:sp>
      <p:sp>
        <p:nvSpPr>
          <p:cNvPr id="4" name="Slide Number Placeholder 3">
            <a:extLst>
              <a:ext uri="{FF2B5EF4-FFF2-40B4-BE49-F238E27FC236}">
                <a16:creationId xmlns:a16="http://schemas.microsoft.com/office/drawing/2014/main" id="{03285579-1025-ED0C-6BC4-907898820ABE}"/>
              </a:ext>
            </a:extLst>
          </p:cNvPr>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0CCB05BC-9EB5-4DCF-AC94-41052F5C207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4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2/22/25 9:10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3063605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48049-C360-F4A2-9D44-433386D10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8443A-D2DC-2339-F54D-341279BF00D6}"/>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2BD50B29-AE13-D247-19D4-3CB2654ECD71}"/>
              </a:ext>
            </a:extLst>
          </p:cNvPr>
          <p:cNvSpPr>
            <a:spLocks noGrp="1"/>
          </p:cNvSpPr>
          <p:nvPr>
            <p:ph type="body" idx="1"/>
          </p:nvPr>
        </p:nvSpPr>
        <p:spPr/>
        <p:txBody>
          <a:bodyPr/>
          <a:lstStyle/>
          <a:p>
            <a:pPr marL="0" marR="0">
              <a:lnSpc>
                <a:spcPct val="107000"/>
              </a:lnSpc>
              <a:spcAft>
                <a:spcPts val="800"/>
              </a:spcAft>
            </a:pPr>
            <a:endParaRPr lang="en-US"/>
          </a:p>
        </p:txBody>
      </p:sp>
      <p:sp>
        <p:nvSpPr>
          <p:cNvPr id="4" name="Slide Number Placeholder 3">
            <a:extLst>
              <a:ext uri="{FF2B5EF4-FFF2-40B4-BE49-F238E27FC236}">
                <a16:creationId xmlns:a16="http://schemas.microsoft.com/office/drawing/2014/main" id="{5BCDE665-1823-FE94-6D73-5B9D400F69B9}"/>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988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179C-626E-B8BE-845D-2C9185562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AA94-336A-DB25-4E82-A8EABC555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4EF0E-3C0B-084A-18DC-64E8187BFADB}"/>
              </a:ext>
            </a:extLst>
          </p:cNvPr>
          <p:cNvSpPr>
            <a:spLocks noGrp="1"/>
          </p:cNvSpPr>
          <p:nvPr>
            <p:ph type="body" idx="1"/>
          </p:nvPr>
        </p:nvSpPr>
        <p:spPr/>
        <p:txBody>
          <a:bodyPr/>
          <a:lstStyle/>
          <a:p>
            <a:pPr marL="0" marR="0"/>
            <a:endParaRPr lang="en-US"/>
          </a:p>
        </p:txBody>
      </p:sp>
      <p:sp>
        <p:nvSpPr>
          <p:cNvPr id="4" name="Header Placeholder 3">
            <a:extLst>
              <a:ext uri="{FF2B5EF4-FFF2-40B4-BE49-F238E27FC236}">
                <a16:creationId xmlns:a16="http://schemas.microsoft.com/office/drawing/2014/main" id="{E918389A-174A-E1C0-B7A5-EB38DA62AAE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FB00394C-1BE6-7872-5367-012C1AC39EA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61AFA84-1788-3EF7-96EF-E6446BDF0E5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2/22/25 9:10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248F8C78-70C5-9DFE-A47B-E3F62797B13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1562598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4.emf"/><Relationship Id="rId4" Type="http://schemas.microsoft.com/office/2007/relationships/hdphoto" Target="../media/hdphoto2.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2.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4B38E-92AC-9B53-41A9-CB9180F933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MS logo gray - EMF" descr="Microsoft logo, gray text version">
            <a:extLst>
              <a:ext uri="{FF2B5EF4-FFF2-40B4-BE49-F238E27FC236}">
                <a16:creationId xmlns:a16="http://schemas.microsoft.com/office/drawing/2014/main" id="{44B5640C-FD56-0DD1-3E3E-225048EF6B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Graphic 2">
            <a:extLst>
              <a:ext uri="{FF2B5EF4-FFF2-40B4-BE49-F238E27FC236}">
                <a16:creationId xmlns:a16="http://schemas.microsoft.com/office/drawing/2014/main" id="{FC2B69AA-28DE-9B7C-2E42-A3C042FD595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243F6D"/>
              </a:gs>
              <a:gs pos="71000">
                <a:srgbClr val="0D67B3"/>
              </a:gs>
              <a:gs pos="100000">
                <a:srgbClr val="0374CD"/>
              </a:gs>
            </a:gsLst>
            <a:lin ang="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6004368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09740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901329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30007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722454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386344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183025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3253096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9292299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093027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47AA-93CB-CBE0-346B-0F559D06EE0B}"/>
              </a:ext>
            </a:extLst>
          </p:cNvPr>
          <p:cNvSpPr>
            <a:spLocks noGrp="1"/>
          </p:cNvSpPr>
          <p:nvPr>
            <p:ph type="title"/>
          </p:nvPr>
        </p:nvSpPr>
        <p:spPr/>
        <p:txBody>
          <a:bodyPr/>
          <a:lstStyle>
            <a:lvl1pPr>
              <a:defRPr>
                <a:latin typeface="+mj-lt"/>
              </a:defRPr>
            </a:lvl1pPr>
          </a:lstStyle>
          <a:p>
            <a:endParaRPr lang="en-US"/>
          </a:p>
        </p:txBody>
      </p:sp>
    </p:spTree>
    <p:extLst>
      <p:ext uri="{BB962C8B-B14F-4D97-AF65-F5344CB8AC3E}">
        <p14:creationId xmlns:p14="http://schemas.microsoft.com/office/powerpoint/2010/main" val="3262343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081169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5683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14808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158037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373149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60214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5387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12248618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130481495"/>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8098540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034461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52881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5842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294072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09509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1992842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3815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5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5748140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25106608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kumimoji="0" lang="en-US" sz="2800" b="1" i="0" u="none" strike="noStrike" kern="1200" cap="none" spc="-50" normalizeH="0" baseline="0" dirty="0">
                <a:ln w="3175">
                  <a:noFill/>
                </a:ln>
                <a:solidFill>
                  <a:schemeClr val="tx1"/>
                </a:solidFill>
                <a:effectLst/>
                <a:uLnTx/>
                <a:uFillTx/>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lang="en-US"/>
              <a:t>Click to edit Master title style</a:t>
            </a:r>
          </a:p>
        </p:txBody>
      </p:sp>
    </p:spTree>
    <p:extLst>
      <p:ext uri="{BB962C8B-B14F-4D97-AF65-F5344CB8AC3E}">
        <p14:creationId xmlns:p14="http://schemas.microsoft.com/office/powerpoint/2010/main" val="30052718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6420212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23060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32942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84475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68440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544384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27345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894964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95DD1-EE31-6EA9-5CEB-7EFB6F3612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2670"/>
            <a:ext cx="5577840" cy="123110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243F6E"/>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3" name="MS logo gray - EMF" descr="Microsoft logo, gray text version">
            <a:extLst>
              <a:ext uri="{FF2B5EF4-FFF2-40B4-BE49-F238E27FC236}">
                <a16:creationId xmlns:a16="http://schemas.microsoft.com/office/drawing/2014/main" id="{528725CB-B775-081A-D40D-3A222E9843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46775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554352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84094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37377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43999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00479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725454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71100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4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91954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90848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7132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56162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31519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9566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87346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4152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3317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402744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114469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100736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581999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18967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472053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274401-DBC2-9496-5064-46F436CBD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871098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26910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B2E8E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204B5-4865-0CFD-A2A3-19B1A301AC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2A446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88099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048381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2548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3223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05162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995061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3052536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0160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894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2/22/25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456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42502396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BE56-F0EE-EEDB-42B9-3EC933E0D454}"/>
              </a:ext>
            </a:extLst>
          </p:cNvPr>
          <p:cNvSpPr>
            <a:spLocks noGrp="1"/>
          </p:cNvSpPr>
          <p:nvPr>
            <p:ph type="title"/>
          </p:nvPr>
        </p:nvSpPr>
        <p:spPr>
          <a:xfrm>
            <a:off x="586740" y="1591056"/>
            <a:ext cx="3409188" cy="738664"/>
          </a:xfrm>
        </p:spPr>
        <p:txBody>
          <a:bodyPr/>
          <a:lstStyle>
            <a:lvl1pPr>
              <a:defRPr sz="2400" b="1" i="0">
                <a:latin typeface="Segoe Sans Display Semibold" pitchFamily="2" charset="0"/>
                <a:cs typeface="Segoe Sans Display Semibold" pitchFamily="2"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F544726-BAF2-8A79-8DCC-0EDFFC5009D3}"/>
              </a:ext>
            </a:extLst>
          </p:cNvPr>
          <p:cNvSpPr>
            <a:spLocks noGrp="1"/>
          </p:cNvSpPr>
          <p:nvPr>
            <p:ph type="sldNum" sz="quarter" idx="10"/>
          </p:nvPr>
        </p:nvSpPr>
        <p:spPr>
          <a:xfrm>
            <a:off x="9296400" y="6427471"/>
            <a:ext cx="2743200" cy="365125"/>
          </a:xfrm>
          <a:prstGeom prst="rect">
            <a:avLst/>
          </a:prstGeom>
        </p:spPr>
        <p:txBody>
          <a:bodyPr/>
          <a:lstStyle/>
          <a:p>
            <a:fld id="{F649A1B1-5A8E-4E46-95DF-CCAC78182983}" type="slidenum">
              <a:rPr lang="en-US" smtClean="0"/>
              <a:pPr/>
              <a:t>‹#›</a:t>
            </a:fld>
            <a:endParaRPr lang="en-US"/>
          </a:p>
        </p:txBody>
      </p:sp>
      <p:sp>
        <p:nvSpPr>
          <p:cNvPr id="4" name="Rectangle 3">
            <a:extLst>
              <a:ext uri="{FF2B5EF4-FFF2-40B4-BE49-F238E27FC236}">
                <a16:creationId xmlns:a16="http://schemas.microsoft.com/office/drawing/2014/main" id="{70836FD6-F41C-9243-9F5B-90E2178E0964}"/>
              </a:ext>
              <a:ext uri="{C183D7F6-B498-43B3-948B-1728B52AA6E4}">
                <adec:decorative xmlns:adec="http://schemas.microsoft.com/office/drawing/2017/decorative" val="1"/>
              </a:ext>
            </a:extLst>
          </p:cNvPr>
          <p:cNvSpPr/>
          <p:nvPr userDrawn="1"/>
        </p:nvSpPr>
        <p:spPr bwMode="auto">
          <a:xfrm>
            <a:off x="4550735" y="0"/>
            <a:ext cx="764126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37540675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3811181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2750524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1139981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1421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11157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73545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79491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5921033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0684891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477929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spTree>
    <p:extLst>
      <p:ext uri="{BB962C8B-B14F-4D97-AF65-F5344CB8AC3E}">
        <p14:creationId xmlns:p14="http://schemas.microsoft.com/office/powerpoint/2010/main" val="3635438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414174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6279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213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1858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7141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2650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984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8232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2/22/25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358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529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4294243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5352133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7824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9180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2/22/25</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942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2/22/25</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5530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519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6988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697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2972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7131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9313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2/22/25</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166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4565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823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25820842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6279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_Small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11025188" cy="372410"/>
          </a:xfrm>
        </p:spPr>
        <p:txBody>
          <a:bodyPr tIns="64008"/>
          <a:lstStyle>
            <a:lvl1pPr>
              <a:defRPr sz="2000" b="0" spc="0">
                <a:solidFill>
                  <a:schemeClr val="tx1"/>
                </a:soli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05615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45369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Org Chart layout, White backgroun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E2AA25F-F0CF-6DFA-B57E-D435E659241F}"/>
              </a:ext>
              <a:ext uri="{C183D7F6-B498-43B3-948B-1728B52AA6E4}">
                <adec:decorative xmlns:adec="http://schemas.microsoft.com/office/drawing/2017/decorative" val="1"/>
              </a:ext>
            </a:extLst>
          </p:cNvPr>
          <p:cNvGrpSpPr/>
          <p:nvPr userDrawn="1"/>
        </p:nvGrpSpPr>
        <p:grpSpPr>
          <a:xfrm>
            <a:off x="586739" y="-1"/>
            <a:ext cx="11605262" cy="6269037"/>
            <a:chOff x="586739" y="-1"/>
            <a:chExt cx="11605262" cy="6269037"/>
          </a:xfrm>
        </p:grpSpPr>
        <p:sp>
          <p:nvSpPr>
            <p:cNvPr id="37" name="Freeform: Shape 36">
              <a:extLst>
                <a:ext uri="{FF2B5EF4-FFF2-40B4-BE49-F238E27FC236}">
                  <a16:creationId xmlns:a16="http://schemas.microsoft.com/office/drawing/2014/main" id="{330B4FCF-4788-8781-434B-29C3E0822C3F}"/>
                </a:ext>
              </a:extLst>
            </p:cNvPr>
            <p:cNvSpPr/>
            <p:nvPr userDrawn="1"/>
          </p:nvSpPr>
          <p:spPr bwMode="auto">
            <a:xfrm rot="16200000">
              <a:off x="10808772" y="-356050"/>
              <a:ext cx="1027179" cy="1739278"/>
            </a:xfrm>
            <a:custGeom>
              <a:avLst/>
              <a:gdLst>
                <a:gd name="connsiteX0" fmla="*/ 1027179 w 1027179"/>
                <a:gd name="connsiteY0" fmla="*/ 0 h 1739278"/>
                <a:gd name="connsiteX1" fmla="*/ 1027179 w 1027179"/>
                <a:gd name="connsiteY1" fmla="*/ 1739278 h 1739278"/>
                <a:gd name="connsiteX2" fmla="*/ 279262 w 1027179"/>
                <a:gd name="connsiteY2" fmla="*/ 1739278 h 1739278"/>
                <a:gd name="connsiteX3" fmla="*/ 176993 w 1027179"/>
                <a:gd name="connsiteY3" fmla="*/ 1615327 h 1739278"/>
                <a:gd name="connsiteX4" fmla="*/ 0 w 1027179"/>
                <a:gd name="connsiteY4" fmla="*/ 1035891 h 1739278"/>
                <a:gd name="connsiteX5" fmla="*/ 930393 w 1027179"/>
                <a:gd name="connsiteY5" fmla="*/ 4888 h 1739278"/>
                <a:gd name="connsiteX0" fmla="*/ 1027179 w 1118619"/>
                <a:gd name="connsiteY0" fmla="*/ 1739278 h 1830718"/>
                <a:gd name="connsiteX1" fmla="*/ 279262 w 1118619"/>
                <a:gd name="connsiteY1" fmla="*/ 1739278 h 1830718"/>
                <a:gd name="connsiteX2" fmla="*/ 176993 w 1118619"/>
                <a:gd name="connsiteY2" fmla="*/ 1615327 h 1830718"/>
                <a:gd name="connsiteX3" fmla="*/ 0 w 1118619"/>
                <a:gd name="connsiteY3" fmla="*/ 1035891 h 1830718"/>
                <a:gd name="connsiteX4" fmla="*/ 930393 w 1118619"/>
                <a:gd name="connsiteY4" fmla="*/ 4888 h 1830718"/>
                <a:gd name="connsiteX5" fmla="*/ 1027179 w 1118619"/>
                <a:gd name="connsiteY5" fmla="*/ 0 h 1830718"/>
                <a:gd name="connsiteX6" fmla="*/ 1118619 w 1118619"/>
                <a:gd name="connsiteY6" fmla="*/ 1830718 h 1830718"/>
                <a:gd name="connsiteX0" fmla="*/ 1027179 w 1027179"/>
                <a:gd name="connsiteY0" fmla="*/ 1739278 h 1739278"/>
                <a:gd name="connsiteX1" fmla="*/ 279262 w 1027179"/>
                <a:gd name="connsiteY1" fmla="*/ 1739278 h 1739278"/>
                <a:gd name="connsiteX2" fmla="*/ 176993 w 1027179"/>
                <a:gd name="connsiteY2" fmla="*/ 1615327 h 1739278"/>
                <a:gd name="connsiteX3" fmla="*/ 0 w 1027179"/>
                <a:gd name="connsiteY3" fmla="*/ 1035891 h 1739278"/>
                <a:gd name="connsiteX4" fmla="*/ 930393 w 1027179"/>
                <a:gd name="connsiteY4" fmla="*/ 4888 h 1739278"/>
                <a:gd name="connsiteX5" fmla="*/ 1027179 w 1027179"/>
                <a:gd name="connsiteY5" fmla="*/ 0 h 1739278"/>
                <a:gd name="connsiteX0" fmla="*/ 279262 w 1027179"/>
                <a:gd name="connsiteY0" fmla="*/ 1739278 h 1739278"/>
                <a:gd name="connsiteX1" fmla="*/ 176993 w 1027179"/>
                <a:gd name="connsiteY1" fmla="*/ 1615327 h 1739278"/>
                <a:gd name="connsiteX2" fmla="*/ 0 w 1027179"/>
                <a:gd name="connsiteY2" fmla="*/ 1035891 h 1739278"/>
                <a:gd name="connsiteX3" fmla="*/ 930393 w 1027179"/>
                <a:gd name="connsiteY3" fmla="*/ 4888 h 1739278"/>
                <a:gd name="connsiteX4" fmla="*/ 1027179 w 1027179"/>
                <a:gd name="connsiteY4" fmla="*/ 0 h 173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179" h="1739278">
                  <a:moveTo>
                    <a:pt x="279262" y="1739278"/>
                  </a:moveTo>
                  <a:lnTo>
                    <a:pt x="176993" y="1615327"/>
                  </a:lnTo>
                  <a:cubicBezTo>
                    <a:pt x="65249" y="1449923"/>
                    <a:pt x="0" y="1250527"/>
                    <a:pt x="0" y="1035891"/>
                  </a:cubicBezTo>
                  <a:cubicBezTo>
                    <a:pt x="0" y="499301"/>
                    <a:pt x="407805" y="57959"/>
                    <a:pt x="930393" y="4888"/>
                  </a:cubicBezTo>
                  <a:lnTo>
                    <a:pt x="1027179"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Shape 38">
              <a:extLst>
                <a:ext uri="{FF2B5EF4-FFF2-40B4-BE49-F238E27FC236}">
                  <a16:creationId xmlns:a16="http://schemas.microsoft.com/office/drawing/2014/main" id="{6AC8E4F3-4EAD-4338-1773-2568840C5EF9}"/>
                </a:ext>
              </a:extLst>
            </p:cNvPr>
            <p:cNvSpPr/>
            <p:nvPr userDrawn="1"/>
          </p:nvSpPr>
          <p:spPr bwMode="auto">
            <a:xfrm rot="16200000">
              <a:off x="11021578" y="-285114"/>
              <a:ext cx="885308" cy="1455537"/>
            </a:xfrm>
            <a:custGeom>
              <a:avLst/>
              <a:gdLst>
                <a:gd name="connsiteX0" fmla="*/ 885308 w 885308"/>
                <a:gd name="connsiteY0" fmla="*/ 0 h 1455537"/>
                <a:gd name="connsiteX1" fmla="*/ 885308 w 885308"/>
                <a:gd name="connsiteY1" fmla="*/ 1455537 h 1455537"/>
                <a:gd name="connsiteX2" fmla="*/ 203426 w 885308"/>
                <a:gd name="connsiteY2" fmla="*/ 1455537 h 1455537"/>
                <a:gd name="connsiteX3" fmla="*/ 152764 w 885308"/>
                <a:gd name="connsiteY3" fmla="*/ 1394134 h 1455537"/>
                <a:gd name="connsiteX4" fmla="*/ 0 w 885308"/>
                <a:gd name="connsiteY4" fmla="*/ 894021 h 1455537"/>
                <a:gd name="connsiteX5" fmla="*/ 803027 w 885308"/>
                <a:gd name="connsiteY5" fmla="*/ 4155 h 1455537"/>
                <a:gd name="connsiteX0" fmla="*/ 885308 w 976748"/>
                <a:gd name="connsiteY0" fmla="*/ 1455537 h 1546977"/>
                <a:gd name="connsiteX1" fmla="*/ 203426 w 976748"/>
                <a:gd name="connsiteY1" fmla="*/ 1455537 h 1546977"/>
                <a:gd name="connsiteX2" fmla="*/ 152764 w 976748"/>
                <a:gd name="connsiteY2" fmla="*/ 1394134 h 1546977"/>
                <a:gd name="connsiteX3" fmla="*/ 0 w 976748"/>
                <a:gd name="connsiteY3" fmla="*/ 894021 h 1546977"/>
                <a:gd name="connsiteX4" fmla="*/ 803027 w 976748"/>
                <a:gd name="connsiteY4" fmla="*/ 4155 h 1546977"/>
                <a:gd name="connsiteX5" fmla="*/ 885308 w 976748"/>
                <a:gd name="connsiteY5" fmla="*/ 0 h 1546977"/>
                <a:gd name="connsiteX6" fmla="*/ 976748 w 976748"/>
                <a:gd name="connsiteY6" fmla="*/ 1546977 h 1546977"/>
                <a:gd name="connsiteX0" fmla="*/ 885308 w 885308"/>
                <a:gd name="connsiteY0" fmla="*/ 1455537 h 1455537"/>
                <a:gd name="connsiteX1" fmla="*/ 203426 w 885308"/>
                <a:gd name="connsiteY1" fmla="*/ 1455537 h 1455537"/>
                <a:gd name="connsiteX2" fmla="*/ 152764 w 885308"/>
                <a:gd name="connsiteY2" fmla="*/ 1394134 h 1455537"/>
                <a:gd name="connsiteX3" fmla="*/ 0 w 885308"/>
                <a:gd name="connsiteY3" fmla="*/ 894021 h 1455537"/>
                <a:gd name="connsiteX4" fmla="*/ 803027 w 885308"/>
                <a:gd name="connsiteY4" fmla="*/ 4155 h 1455537"/>
                <a:gd name="connsiteX5" fmla="*/ 885308 w 885308"/>
                <a:gd name="connsiteY5" fmla="*/ 0 h 1455537"/>
                <a:gd name="connsiteX0" fmla="*/ 203426 w 885308"/>
                <a:gd name="connsiteY0" fmla="*/ 1455537 h 1455537"/>
                <a:gd name="connsiteX1" fmla="*/ 152764 w 885308"/>
                <a:gd name="connsiteY1" fmla="*/ 1394134 h 1455537"/>
                <a:gd name="connsiteX2" fmla="*/ 0 w 885308"/>
                <a:gd name="connsiteY2" fmla="*/ 894021 h 1455537"/>
                <a:gd name="connsiteX3" fmla="*/ 803027 w 885308"/>
                <a:gd name="connsiteY3" fmla="*/ 4155 h 1455537"/>
                <a:gd name="connsiteX4" fmla="*/ 885308 w 885308"/>
                <a:gd name="connsiteY4" fmla="*/ 0 h 145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08" h="1455537">
                  <a:moveTo>
                    <a:pt x="203426" y="1455537"/>
                  </a:moveTo>
                  <a:lnTo>
                    <a:pt x="152764" y="1394134"/>
                  </a:lnTo>
                  <a:cubicBezTo>
                    <a:pt x="56317" y="1251374"/>
                    <a:pt x="0" y="1079274"/>
                    <a:pt x="0" y="894021"/>
                  </a:cubicBezTo>
                  <a:cubicBezTo>
                    <a:pt x="0" y="430887"/>
                    <a:pt x="351979" y="49962"/>
                    <a:pt x="803027" y="4155"/>
                  </a:cubicBezTo>
                  <a:lnTo>
                    <a:pt x="885308"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0" name="Freeform: Shape 39">
              <a:extLst>
                <a:ext uri="{FF2B5EF4-FFF2-40B4-BE49-F238E27FC236}">
                  <a16:creationId xmlns:a16="http://schemas.microsoft.com/office/drawing/2014/main" id="{72200C63-552D-7EFD-377B-516DEA49257E}"/>
                </a:ext>
              </a:extLst>
            </p:cNvPr>
            <p:cNvSpPr/>
            <p:nvPr userDrawn="1"/>
          </p:nvSpPr>
          <p:spPr bwMode="auto">
            <a:xfrm rot="16200000">
              <a:off x="11236786" y="-213224"/>
              <a:ext cx="741990" cy="1168439"/>
            </a:xfrm>
            <a:custGeom>
              <a:avLst/>
              <a:gdLst>
                <a:gd name="connsiteX0" fmla="*/ 741990 w 741990"/>
                <a:gd name="connsiteY0" fmla="*/ 0 h 1168439"/>
                <a:gd name="connsiteX1" fmla="*/ 741990 w 741990"/>
                <a:gd name="connsiteY1" fmla="*/ 1168439 h 1168439"/>
                <a:gd name="connsiteX2" fmla="*/ 127318 w 741990"/>
                <a:gd name="connsiteY2" fmla="*/ 1168439 h 1168439"/>
                <a:gd name="connsiteX3" fmla="*/ 59030 w 741990"/>
                <a:gd name="connsiteY3" fmla="*/ 1042628 h 1168439"/>
                <a:gd name="connsiteX4" fmla="*/ 0 w 741990"/>
                <a:gd name="connsiteY4" fmla="*/ 750241 h 1168439"/>
                <a:gd name="connsiteX5" fmla="*/ 599779 w 741990"/>
                <a:gd name="connsiteY5" fmla="*/ 14336 h 1168439"/>
                <a:gd name="connsiteX0" fmla="*/ 741990 w 833430"/>
                <a:gd name="connsiteY0" fmla="*/ 1168439 h 1259879"/>
                <a:gd name="connsiteX1" fmla="*/ 127318 w 833430"/>
                <a:gd name="connsiteY1" fmla="*/ 1168439 h 1259879"/>
                <a:gd name="connsiteX2" fmla="*/ 59030 w 833430"/>
                <a:gd name="connsiteY2" fmla="*/ 1042628 h 1259879"/>
                <a:gd name="connsiteX3" fmla="*/ 0 w 833430"/>
                <a:gd name="connsiteY3" fmla="*/ 750241 h 1259879"/>
                <a:gd name="connsiteX4" fmla="*/ 599779 w 833430"/>
                <a:gd name="connsiteY4" fmla="*/ 14336 h 1259879"/>
                <a:gd name="connsiteX5" fmla="*/ 741990 w 833430"/>
                <a:gd name="connsiteY5" fmla="*/ 0 h 1259879"/>
                <a:gd name="connsiteX6" fmla="*/ 833430 w 833430"/>
                <a:gd name="connsiteY6" fmla="*/ 1259879 h 1259879"/>
                <a:gd name="connsiteX0" fmla="*/ 741990 w 741990"/>
                <a:gd name="connsiteY0" fmla="*/ 1168439 h 1168439"/>
                <a:gd name="connsiteX1" fmla="*/ 127318 w 741990"/>
                <a:gd name="connsiteY1" fmla="*/ 1168439 h 1168439"/>
                <a:gd name="connsiteX2" fmla="*/ 59030 w 741990"/>
                <a:gd name="connsiteY2" fmla="*/ 1042628 h 1168439"/>
                <a:gd name="connsiteX3" fmla="*/ 0 w 741990"/>
                <a:gd name="connsiteY3" fmla="*/ 750241 h 1168439"/>
                <a:gd name="connsiteX4" fmla="*/ 599779 w 741990"/>
                <a:gd name="connsiteY4" fmla="*/ 14336 h 1168439"/>
                <a:gd name="connsiteX5" fmla="*/ 741990 w 741990"/>
                <a:gd name="connsiteY5" fmla="*/ 0 h 1168439"/>
                <a:gd name="connsiteX0" fmla="*/ 127318 w 741990"/>
                <a:gd name="connsiteY0" fmla="*/ 1168439 h 1168439"/>
                <a:gd name="connsiteX1" fmla="*/ 59030 w 741990"/>
                <a:gd name="connsiteY1" fmla="*/ 1042628 h 1168439"/>
                <a:gd name="connsiteX2" fmla="*/ 0 w 741990"/>
                <a:gd name="connsiteY2" fmla="*/ 750241 h 1168439"/>
                <a:gd name="connsiteX3" fmla="*/ 599779 w 741990"/>
                <a:gd name="connsiteY3" fmla="*/ 14336 h 1168439"/>
                <a:gd name="connsiteX4" fmla="*/ 741990 w 741990"/>
                <a:gd name="connsiteY4" fmla="*/ 0 h 116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90" h="1168439">
                  <a:moveTo>
                    <a:pt x="127318" y="1168439"/>
                  </a:moveTo>
                  <a:lnTo>
                    <a:pt x="59030" y="1042628"/>
                  </a:lnTo>
                  <a:cubicBezTo>
                    <a:pt x="21019" y="952760"/>
                    <a:pt x="0" y="853955"/>
                    <a:pt x="0" y="750241"/>
                  </a:cubicBezTo>
                  <a:cubicBezTo>
                    <a:pt x="0" y="387240"/>
                    <a:pt x="257486" y="84379"/>
                    <a:pt x="599779" y="14336"/>
                  </a:cubicBezTo>
                  <a:lnTo>
                    <a:pt x="741990"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7090BF5F-B719-EE3E-7934-7E12F8E51D20}"/>
                </a:ext>
              </a:extLst>
            </p:cNvPr>
            <p:cNvSpPr/>
            <p:nvPr userDrawn="1"/>
          </p:nvSpPr>
          <p:spPr bwMode="auto">
            <a:xfrm rot="16200000">
              <a:off x="11468184" y="-135604"/>
              <a:ext cx="588212" cy="859421"/>
            </a:xfrm>
            <a:custGeom>
              <a:avLst/>
              <a:gdLst>
                <a:gd name="connsiteX0" fmla="*/ 588212 w 588212"/>
                <a:gd name="connsiteY0" fmla="*/ 0 h 859421"/>
                <a:gd name="connsiteX1" fmla="*/ 588212 w 588212"/>
                <a:gd name="connsiteY1" fmla="*/ 859421 h 859421"/>
                <a:gd name="connsiteX2" fmla="*/ 63463 w 588212"/>
                <a:gd name="connsiteY2" fmla="*/ 859421 h 859421"/>
                <a:gd name="connsiteX3" fmla="*/ 46946 w 588212"/>
                <a:gd name="connsiteY3" fmla="*/ 828991 h 859421"/>
                <a:gd name="connsiteX4" fmla="*/ 0 w 588212"/>
                <a:gd name="connsiteY4" fmla="*/ 596461 h 859421"/>
                <a:gd name="connsiteX5" fmla="*/ 476992 w 588212"/>
                <a:gd name="connsiteY5" fmla="*/ 11212 h 859421"/>
                <a:gd name="connsiteX0" fmla="*/ 588212 w 679652"/>
                <a:gd name="connsiteY0" fmla="*/ 859421 h 950861"/>
                <a:gd name="connsiteX1" fmla="*/ 63463 w 679652"/>
                <a:gd name="connsiteY1" fmla="*/ 859421 h 950861"/>
                <a:gd name="connsiteX2" fmla="*/ 46946 w 679652"/>
                <a:gd name="connsiteY2" fmla="*/ 828991 h 950861"/>
                <a:gd name="connsiteX3" fmla="*/ 0 w 679652"/>
                <a:gd name="connsiteY3" fmla="*/ 596461 h 950861"/>
                <a:gd name="connsiteX4" fmla="*/ 476992 w 679652"/>
                <a:gd name="connsiteY4" fmla="*/ 11212 h 950861"/>
                <a:gd name="connsiteX5" fmla="*/ 588212 w 679652"/>
                <a:gd name="connsiteY5" fmla="*/ 0 h 950861"/>
                <a:gd name="connsiteX6" fmla="*/ 679652 w 679652"/>
                <a:gd name="connsiteY6" fmla="*/ 950861 h 950861"/>
                <a:gd name="connsiteX0" fmla="*/ 588212 w 588212"/>
                <a:gd name="connsiteY0" fmla="*/ 859421 h 859421"/>
                <a:gd name="connsiteX1" fmla="*/ 63463 w 588212"/>
                <a:gd name="connsiteY1" fmla="*/ 859421 h 859421"/>
                <a:gd name="connsiteX2" fmla="*/ 46946 w 588212"/>
                <a:gd name="connsiteY2" fmla="*/ 828991 h 859421"/>
                <a:gd name="connsiteX3" fmla="*/ 0 w 588212"/>
                <a:gd name="connsiteY3" fmla="*/ 596461 h 859421"/>
                <a:gd name="connsiteX4" fmla="*/ 476992 w 588212"/>
                <a:gd name="connsiteY4" fmla="*/ 11212 h 859421"/>
                <a:gd name="connsiteX5" fmla="*/ 588212 w 588212"/>
                <a:gd name="connsiteY5" fmla="*/ 0 h 859421"/>
                <a:gd name="connsiteX0" fmla="*/ 63463 w 588212"/>
                <a:gd name="connsiteY0" fmla="*/ 859421 h 859421"/>
                <a:gd name="connsiteX1" fmla="*/ 46946 w 588212"/>
                <a:gd name="connsiteY1" fmla="*/ 828991 h 859421"/>
                <a:gd name="connsiteX2" fmla="*/ 0 w 588212"/>
                <a:gd name="connsiteY2" fmla="*/ 596461 h 859421"/>
                <a:gd name="connsiteX3" fmla="*/ 476992 w 588212"/>
                <a:gd name="connsiteY3" fmla="*/ 11212 h 859421"/>
                <a:gd name="connsiteX4" fmla="*/ 588212 w 588212"/>
                <a:gd name="connsiteY4" fmla="*/ 0 h 85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212" h="859421">
                  <a:moveTo>
                    <a:pt x="63463" y="859421"/>
                  </a:moveTo>
                  <a:lnTo>
                    <a:pt x="46946" y="828991"/>
                  </a:lnTo>
                  <a:cubicBezTo>
                    <a:pt x="16716" y="757520"/>
                    <a:pt x="0" y="678943"/>
                    <a:pt x="0" y="596461"/>
                  </a:cubicBezTo>
                  <a:cubicBezTo>
                    <a:pt x="0" y="307775"/>
                    <a:pt x="204773" y="66916"/>
                    <a:pt x="476992" y="11212"/>
                  </a:cubicBezTo>
                  <a:lnTo>
                    <a:pt x="588212"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2" name="Freeform: Shape 41">
              <a:extLst>
                <a:ext uri="{FF2B5EF4-FFF2-40B4-BE49-F238E27FC236}">
                  <a16:creationId xmlns:a16="http://schemas.microsoft.com/office/drawing/2014/main" id="{2D40F90A-2595-6ED9-E6CF-280BA4432329}"/>
                </a:ext>
              </a:extLst>
            </p:cNvPr>
            <p:cNvSpPr/>
            <p:nvPr userDrawn="1"/>
          </p:nvSpPr>
          <p:spPr bwMode="auto">
            <a:xfrm rot="16200000">
              <a:off x="11664666" y="-70110"/>
              <a:ext cx="457224" cy="597445"/>
            </a:xfrm>
            <a:custGeom>
              <a:avLst/>
              <a:gdLst>
                <a:gd name="connsiteX0" fmla="*/ 457224 w 457224"/>
                <a:gd name="connsiteY0" fmla="*/ 0 h 597445"/>
                <a:gd name="connsiteX1" fmla="*/ 457224 w 457224"/>
                <a:gd name="connsiteY1" fmla="*/ 597445 h 597445"/>
                <a:gd name="connsiteX2" fmla="*/ 21264 w 457224"/>
                <a:gd name="connsiteY2" fmla="*/ 597445 h 597445"/>
                <a:gd name="connsiteX3" fmla="*/ 9476 w 457224"/>
                <a:gd name="connsiteY3" fmla="*/ 559468 h 597445"/>
                <a:gd name="connsiteX4" fmla="*/ 0 w 457224"/>
                <a:gd name="connsiteY4" fmla="*/ 465473 h 597445"/>
                <a:gd name="connsiteX5" fmla="*/ 372403 w 457224"/>
                <a:gd name="connsiteY5" fmla="*/ 8550 h 597445"/>
                <a:gd name="connsiteX0" fmla="*/ 457224 w 548664"/>
                <a:gd name="connsiteY0" fmla="*/ 597445 h 688885"/>
                <a:gd name="connsiteX1" fmla="*/ 21264 w 548664"/>
                <a:gd name="connsiteY1" fmla="*/ 597445 h 688885"/>
                <a:gd name="connsiteX2" fmla="*/ 9476 w 548664"/>
                <a:gd name="connsiteY2" fmla="*/ 559468 h 688885"/>
                <a:gd name="connsiteX3" fmla="*/ 0 w 548664"/>
                <a:gd name="connsiteY3" fmla="*/ 465473 h 688885"/>
                <a:gd name="connsiteX4" fmla="*/ 372403 w 548664"/>
                <a:gd name="connsiteY4" fmla="*/ 8550 h 688885"/>
                <a:gd name="connsiteX5" fmla="*/ 457224 w 548664"/>
                <a:gd name="connsiteY5" fmla="*/ 0 h 688885"/>
                <a:gd name="connsiteX6" fmla="*/ 548664 w 548664"/>
                <a:gd name="connsiteY6" fmla="*/ 688885 h 688885"/>
                <a:gd name="connsiteX0" fmla="*/ 457224 w 457224"/>
                <a:gd name="connsiteY0" fmla="*/ 597445 h 597445"/>
                <a:gd name="connsiteX1" fmla="*/ 21264 w 457224"/>
                <a:gd name="connsiteY1" fmla="*/ 597445 h 597445"/>
                <a:gd name="connsiteX2" fmla="*/ 9476 w 457224"/>
                <a:gd name="connsiteY2" fmla="*/ 559468 h 597445"/>
                <a:gd name="connsiteX3" fmla="*/ 0 w 457224"/>
                <a:gd name="connsiteY3" fmla="*/ 465473 h 597445"/>
                <a:gd name="connsiteX4" fmla="*/ 372403 w 457224"/>
                <a:gd name="connsiteY4" fmla="*/ 8550 h 597445"/>
                <a:gd name="connsiteX5" fmla="*/ 457224 w 457224"/>
                <a:gd name="connsiteY5" fmla="*/ 0 h 597445"/>
                <a:gd name="connsiteX0" fmla="*/ 21264 w 457224"/>
                <a:gd name="connsiteY0" fmla="*/ 597445 h 597445"/>
                <a:gd name="connsiteX1" fmla="*/ 9476 w 457224"/>
                <a:gd name="connsiteY1" fmla="*/ 559468 h 597445"/>
                <a:gd name="connsiteX2" fmla="*/ 0 w 457224"/>
                <a:gd name="connsiteY2" fmla="*/ 465473 h 597445"/>
                <a:gd name="connsiteX3" fmla="*/ 372403 w 457224"/>
                <a:gd name="connsiteY3" fmla="*/ 8550 h 597445"/>
                <a:gd name="connsiteX4" fmla="*/ 457224 w 457224"/>
                <a:gd name="connsiteY4" fmla="*/ 0 h 59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24" h="597445">
                  <a:moveTo>
                    <a:pt x="21264" y="597445"/>
                  </a:moveTo>
                  <a:lnTo>
                    <a:pt x="9476" y="559468"/>
                  </a:lnTo>
                  <a:cubicBezTo>
                    <a:pt x="3263" y="529107"/>
                    <a:pt x="0" y="497671"/>
                    <a:pt x="0" y="465473"/>
                  </a:cubicBezTo>
                  <a:cubicBezTo>
                    <a:pt x="0" y="240085"/>
                    <a:pt x="159873" y="52040"/>
                    <a:pt x="372403" y="8550"/>
                  </a:cubicBezTo>
                  <a:lnTo>
                    <a:pt x="457224"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3" name="Oval 42">
              <a:extLst>
                <a:ext uri="{FF2B5EF4-FFF2-40B4-BE49-F238E27FC236}">
                  <a16:creationId xmlns:a16="http://schemas.microsoft.com/office/drawing/2014/main" id="{AD306389-AF67-74E9-0E6C-9FCA2FB40AAA}"/>
                </a:ext>
              </a:extLst>
            </p:cNvPr>
            <p:cNvSpPr/>
            <p:nvPr userDrawn="1"/>
          </p:nvSpPr>
          <p:spPr bwMode="auto">
            <a:xfrm rot="16200000" flipH="1">
              <a:off x="11009325" y="220368"/>
              <a:ext cx="148028" cy="148028"/>
            </a:xfrm>
            <a:prstGeom prst="ellipse">
              <a:avLst/>
            </a:prstGeom>
            <a:solidFill>
              <a:schemeClr val="accent1"/>
            </a:solidFill>
            <a:ln w="6350">
              <a:solidFill>
                <a:schemeClr val="bg1"/>
              </a:solidFill>
              <a:headEnd type="none" w="med" len="med"/>
              <a:tailEnd type="none" w="med" len="med"/>
            </a:ln>
            <a:effectLst>
              <a:outerShdw blurRad="304800" dist="63500" dir="5400000" sx="96000" sy="96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8" name="Oval 47">
              <a:extLst>
                <a:ext uri="{FF2B5EF4-FFF2-40B4-BE49-F238E27FC236}">
                  <a16:creationId xmlns:a16="http://schemas.microsoft.com/office/drawing/2014/main" id="{2E2A9540-1E54-7897-7307-35D9C004BD12}"/>
                </a:ext>
              </a:extLst>
            </p:cNvPr>
            <p:cNvSpPr/>
            <p:nvPr userDrawn="1"/>
          </p:nvSpPr>
          <p:spPr bwMode="auto">
            <a:xfrm rot="16200000" flipH="1">
              <a:off x="11384709" y="971694"/>
              <a:ext cx="108714" cy="108714"/>
            </a:xfrm>
            <a:prstGeom prst="ellipse">
              <a:avLst/>
            </a:prstGeom>
            <a:solidFill>
              <a:schemeClr val="accent1">
                <a:lumMod val="75000"/>
              </a:schemeClr>
            </a:solidFill>
            <a:ln w="6350">
              <a:solidFill>
                <a:schemeClr val="bg1"/>
              </a:solidFill>
              <a:headEnd type="none" w="med" len="med"/>
              <a:tailEnd type="none" w="med" len="med"/>
            </a:ln>
            <a:effectLst>
              <a:outerShdw blurRad="304800" dist="63500" dir="5400000" sx="96000" sy="96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2" name="Oval 51">
              <a:extLst>
                <a:ext uri="{FF2B5EF4-FFF2-40B4-BE49-F238E27FC236}">
                  <a16:creationId xmlns:a16="http://schemas.microsoft.com/office/drawing/2014/main" id="{38C17F79-E417-0E9E-8799-1701A71E0E63}"/>
                </a:ext>
              </a:extLst>
            </p:cNvPr>
            <p:cNvSpPr/>
            <p:nvPr userDrawn="1"/>
          </p:nvSpPr>
          <p:spPr bwMode="auto">
            <a:xfrm rot="16200000" flipH="1">
              <a:off x="11983846" y="413200"/>
              <a:ext cx="82424" cy="82424"/>
            </a:xfrm>
            <a:prstGeom prst="ellipse">
              <a:avLst/>
            </a:prstGeom>
            <a:solidFill>
              <a:schemeClr val="accent4">
                <a:lumMod val="75000"/>
              </a:schemeClr>
            </a:solidFill>
            <a:ln w="6350">
              <a:solidFill>
                <a:schemeClr val="bg1"/>
              </a:solidFill>
              <a:headEnd type="none" w="med" len="med"/>
              <a:tailEnd type="none" w="med" len="med"/>
            </a:ln>
            <a:effectLst>
              <a:outerShdw blurRad="304800" dist="63500" dir="5400000" sx="96000" sy="96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9BA3AC28-A39F-88B0-62EA-6365F18F1DCD}"/>
                </a:ext>
              </a:extLst>
            </p:cNvPr>
            <p:cNvSpPr>
              <a:spLocks/>
            </p:cNvSpPr>
            <p:nvPr userDrawn="1"/>
          </p:nvSpPr>
          <p:spPr bwMode="auto">
            <a:xfrm>
              <a:off x="586739" y="1436687"/>
              <a:ext cx="11018520" cy="4832349"/>
            </a:xfrm>
            <a:prstGeom prst="roundRect">
              <a:avLst>
                <a:gd name="adj" fmla="val 3751"/>
              </a:avLst>
            </a:prstGeom>
            <a:solidFill>
              <a:schemeClr val="bg1"/>
            </a:solidFill>
            <a:ln w="6350">
              <a:solidFill>
                <a:schemeClr val="bg1">
                  <a:lumMod val="85000"/>
                </a:schemeClr>
              </a:solidFill>
            </a:ln>
            <a:effectLst>
              <a:outerShdw blurRad="698500" dist="127000" dir="2700000" sx="98000" sy="98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IN" sz="1800" err="1"/>
            </a:p>
          </p:txBody>
        </p:sp>
      </p:grpSp>
      <p:sp>
        <p:nvSpPr>
          <p:cNvPr id="18" name="Title 1">
            <a:extLst>
              <a:ext uri="{FF2B5EF4-FFF2-40B4-BE49-F238E27FC236}">
                <a16:creationId xmlns:a16="http://schemas.microsoft.com/office/drawing/2014/main" id="{B11B85C6-C23C-00C3-F4AA-8F9893A3EB1D}"/>
              </a:ext>
            </a:extLst>
          </p:cNvPr>
          <p:cNvSpPr>
            <a:spLocks noGrp="1"/>
          </p:cNvSpPr>
          <p:nvPr userDrawn="1">
            <p:ph type="title" hasCustomPrompt="1"/>
          </p:nvPr>
        </p:nvSpPr>
        <p:spPr>
          <a:xfrm>
            <a:off x="588263" y="585217"/>
            <a:ext cx="9994392" cy="543185"/>
          </a:xfrm>
        </p:spPr>
        <p:txBody>
          <a:bodyPr/>
          <a:lstStyle>
            <a:lvl1pPr>
              <a:tabLst>
                <a:tab pos="1957733" algn="l"/>
              </a:tabLst>
              <a:defRPr sz="3529"/>
            </a:lvl1pPr>
          </a:lstStyle>
          <a:p>
            <a:r>
              <a:rPr lang="en-US"/>
              <a:t>Title</a:t>
            </a:r>
          </a:p>
        </p:txBody>
      </p:sp>
    </p:spTree>
    <p:extLst>
      <p:ext uri="{BB962C8B-B14F-4D97-AF65-F5344CB8AC3E}">
        <p14:creationId xmlns:p14="http://schemas.microsoft.com/office/powerpoint/2010/main" val="29450133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graphic 2">
    <p:bg>
      <p:bgPr>
        <a:solidFill>
          <a:schemeClr val="accent1"/>
        </a:solidFill>
        <a:effectLst/>
      </p:bgPr>
    </p:bg>
    <p:spTree>
      <p:nvGrpSpPr>
        <p:cNvPr id="1" name=""/>
        <p:cNvGrpSpPr/>
        <p:nvPr/>
      </p:nvGrpSpPr>
      <p:grpSpPr>
        <a:xfrm>
          <a:off x="0" y="0"/>
          <a:ext cx="0" cy="0"/>
          <a:chOff x="0" y="0"/>
          <a:chExt cx="0" cy="0"/>
        </a:xfrm>
      </p:grpSpPr>
      <p:pic>
        <p:nvPicPr>
          <p:cNvPr id="5" name="Picture 4" descr="Image of 4 people within a circle grid, smiling and happy.">
            <a:extLst>
              <a:ext uri="{FF2B5EF4-FFF2-40B4-BE49-F238E27FC236}">
                <a16:creationId xmlns:a16="http://schemas.microsoft.com/office/drawing/2014/main" id="{ED255037-E488-7B01-DF56-70C28A034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6091" y="244281"/>
            <a:ext cx="6519672" cy="6519672"/>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bg2"/>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2" name="Picture 1" descr="Microsoft Teams Logo">
            <a:extLst>
              <a:ext uri="{FF2B5EF4-FFF2-40B4-BE49-F238E27FC236}">
                <a16:creationId xmlns:a16="http://schemas.microsoft.com/office/drawing/2014/main" id="{58B37DDA-DCDE-91D5-D81A-4AAAC5F1FE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739160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quare photo 2">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829A-157F-7CF1-48E1-90C475649A8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98" t="16587" b="14807"/>
          <a:stretch/>
        </p:blipFill>
        <p:spPr>
          <a:xfrm>
            <a:off x="4898948" y="0"/>
            <a:ext cx="6751080" cy="6858000"/>
          </a:xfrm>
          <a:prstGeom prst="rect">
            <a:avLst/>
          </a:prstGeom>
        </p:spPr>
      </p:pic>
      <p:sp>
        <p:nvSpPr>
          <p:cNvPr id="7" name="Text Placeholder 4">
            <a:extLst>
              <a:ext uri="{FF2B5EF4-FFF2-40B4-BE49-F238E27FC236}">
                <a16:creationId xmlns:a16="http://schemas.microsoft.com/office/drawing/2014/main" id="{EA953CF4-10F8-CADE-4915-A160EFB7736D}"/>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accent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8" name="Title 1">
            <a:extLst>
              <a:ext uri="{FF2B5EF4-FFF2-40B4-BE49-F238E27FC236}">
                <a16:creationId xmlns:a16="http://schemas.microsoft.com/office/drawing/2014/main" id="{C87EBA45-DDFA-7FE4-A32F-48509FB586BD}"/>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26947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3049354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1085924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196453697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188813588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31444633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176089732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63152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image" Target="../media/image1.png"/><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theme" Target="../theme/theme2.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image" Target="../media/image2.sv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8" Type="http://schemas.openxmlformats.org/officeDocument/2006/relationships/slideLayout" Target="../slideLayouts/slideLayout61.xml"/><Relationship Id="rId3"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theme" Target="../theme/theme3.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8" Type="http://schemas.openxmlformats.org/officeDocument/2006/relationships/slideLayout" Target="../slideLayouts/slideLayout98.xml"/><Relationship Id="rId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197118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2/22/25</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40165748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16414942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53.xml"/><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aka.ms/Copilot/ITControlsGuide" TargetMode="Externa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 Id="rId9" Type="http://schemas.openxmlformats.org/officeDocument/2006/relationships/image" Target="../media/image98.jpe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 Id="rId9" Type="http://schemas.openxmlformats.org/officeDocument/2006/relationships/image" Target="../media/image98.jpe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02.jpe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3.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1.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hyperlink" Target="https://copilot.microsoft.com/" TargetMode="External"/><Relationship Id="rId2" Type="http://schemas.openxmlformats.org/officeDocument/2006/relationships/image" Target="../media/image111.png"/><Relationship Id="rId16" Type="http://schemas.openxmlformats.org/officeDocument/2006/relationships/image" Target="../media/image124.png"/><Relationship Id="rId1" Type="http://schemas.openxmlformats.org/officeDocument/2006/relationships/slideLayout" Target="../slideLayouts/slideLayout45.xml"/><Relationship Id="rId6" Type="http://schemas.openxmlformats.org/officeDocument/2006/relationships/image" Target="../media/image115.svg"/><Relationship Id="rId11" Type="http://schemas.openxmlformats.org/officeDocument/2006/relationships/image" Target="../media/image120.svg"/><Relationship Id="rId5" Type="http://schemas.openxmlformats.org/officeDocument/2006/relationships/image" Target="../media/image114.png"/><Relationship Id="rId15" Type="http://schemas.openxmlformats.org/officeDocument/2006/relationships/image" Target="../media/image123.png"/><Relationship Id="rId10" Type="http://schemas.openxmlformats.org/officeDocument/2006/relationships/image" Target="../media/image119.png"/><Relationship Id="rId4" Type="http://schemas.openxmlformats.org/officeDocument/2006/relationships/image" Target="../media/image113.svg"/><Relationship Id="rId9" Type="http://schemas.openxmlformats.org/officeDocument/2006/relationships/image" Target="../media/image118.png"/><Relationship Id="rId1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5.png"/><Relationship Id="rId5" Type="http://schemas.microsoft.com/office/2017/04/relationships/track" Target="../media/track1.vtt"/><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chart" Target="../charts/chart6.xml"/><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27.png"/><Relationship Id="rId5" Type="http://schemas.microsoft.com/office/2018/10/relationships/comments" Target="../comments/modernComment_177_68C49C6.xml"/><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28.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7" Type="http://schemas.openxmlformats.org/officeDocument/2006/relationships/image" Target="../media/image67.svg"/><Relationship Id="rId2" Type="http://schemas.openxmlformats.org/officeDocument/2006/relationships/notesSlide" Target="../notesSlides/notesSlide4.xml"/><Relationship Id="rId1" Type="http://schemas.openxmlformats.org/officeDocument/2006/relationships/slideLayout" Target="../slideLayouts/slideLayout9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29.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130.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s://aka.ms/Copilot/UserEngagementTools" TargetMode="External"/><Relationship Id="rId5" Type="http://schemas.openxmlformats.org/officeDocument/2006/relationships/image" Target="../media/image133.png"/><Relationship Id="rId4" Type="http://schemas.openxmlformats.org/officeDocument/2006/relationships/image" Target="../media/image132.png"/></Relationships>
</file>

<file path=ppt/slides/_rels/slide46.xml.rels><?xml version="1.0" encoding="UTF-8" standalone="yes"?>
<Relationships xmlns="http://schemas.openxmlformats.org/package/2006/relationships"><Relationship Id="rId3" Type="http://schemas.microsoft.com/office/2018/10/relationships/comments" Target="../comments/modernComment_112_BC596821.xml"/><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103_3DCEBD83.xm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42.sv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png"/><Relationship Id="rId9" Type="http://schemas.openxmlformats.org/officeDocument/2006/relationships/image" Target="../media/image145.png"/></Relationships>
</file>

<file path=ppt/slides/_rels/slide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9.png"/><Relationship Id="rId7" Type="http://schemas.openxmlformats.org/officeDocument/2006/relationships/image" Target="../media/image71.svg"/><Relationship Id="rId2" Type="http://schemas.openxmlformats.org/officeDocument/2006/relationships/notesSlide" Target="../notesSlides/notesSlide5.xml"/><Relationship Id="rId1" Type="http://schemas.openxmlformats.org/officeDocument/2006/relationships/slideLayout" Target="../slideLayouts/slideLayout123.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5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48.png"/><Relationship Id="rId9" Type="http://schemas.openxmlformats.org/officeDocument/2006/relationships/hyperlink" Target="https://aka.ms/GreatCopilotJourney"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hyperlink" Target="https://aka.ms/Copilot/UserEngagementTool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hyperlink" Target="https://aka.ms/Copilot/SkillingCenter"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hyperlink" Target="https://aka.ms/CopilotAcademy" TargetMode="External"/><Relationship Id="rId5" Type="http://schemas.openxmlformats.org/officeDocument/2006/relationships/image" Target="../media/image154.png"/><Relationship Id="rId4" Type="http://schemas.openxmlformats.org/officeDocument/2006/relationships/image" Target="../media/image15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56.svg"/></Relationships>
</file>

<file path=ppt/slides/_rels/slide5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159.jpeg"/><Relationship Id="rId4" Type="http://schemas.openxmlformats.org/officeDocument/2006/relationships/image" Target="../media/image158.png"/></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9.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notesSlide" Target="../notesSlides/notesSlide57.xml"/><Relationship Id="rId1" Type="http://schemas.openxmlformats.org/officeDocument/2006/relationships/slideLayout" Target="../slideLayouts/slideLayout108.xml"/><Relationship Id="rId4" Type="http://schemas.openxmlformats.org/officeDocument/2006/relationships/image" Target="../media/image165.png"/></Relationships>
</file>

<file path=ppt/slides/_rels/slide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7" Type="http://schemas.openxmlformats.org/officeDocument/2006/relationships/image" Target="../media/image67.svg"/><Relationship Id="rId2" Type="http://schemas.openxmlformats.org/officeDocument/2006/relationships/notesSlide" Target="../notesSlides/notesSlide58.xml"/><Relationship Id="rId1" Type="http://schemas.openxmlformats.org/officeDocument/2006/relationships/slideLayout" Target="../slideLayouts/slideLayout9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123.xml"/></Relationships>
</file>

<file path=ppt/slides/_rels/slide62.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notesSlide" Target="../notesSlides/notesSlide60.xml"/><Relationship Id="rId1" Type="http://schemas.openxmlformats.org/officeDocument/2006/relationships/slideLayout" Target="../slideLayouts/slideLayout108.xml"/><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4181622-2CC7-3731-0120-895710F9C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53FC1-E5AF-6D4C-78E4-8155D4BFE34F}"/>
              </a:ext>
            </a:extLst>
          </p:cNvPr>
          <p:cNvSpPr>
            <a:spLocks noGrp="1"/>
          </p:cNvSpPr>
          <p:nvPr>
            <p:ph type="title"/>
          </p:nvPr>
        </p:nvSpPr>
        <p:spPr>
          <a:xfrm>
            <a:off x="353859" y="3789"/>
            <a:ext cx="11333080" cy="742300"/>
          </a:xfrm>
        </p:spPr>
        <p:txBody>
          <a:bodyPr/>
          <a:lstStyle/>
          <a:p>
            <a:r>
              <a:rPr lang="en-US" sz="2400">
                <a:cs typeface="Segoe UI"/>
              </a:rPr>
              <a:t>Customer Hub Session: Maximizing M365 Copilot Adoption </a:t>
            </a:r>
          </a:p>
        </p:txBody>
      </p:sp>
      <p:sp>
        <p:nvSpPr>
          <p:cNvPr id="25" name="Rectangle: Rounded Corners 24">
            <a:extLst>
              <a:ext uri="{FF2B5EF4-FFF2-40B4-BE49-F238E27FC236}">
                <a16:creationId xmlns:a16="http://schemas.microsoft.com/office/drawing/2014/main" id="{B61A4844-6E85-D4CF-7BD4-93BC00EAB1A2}"/>
              </a:ext>
            </a:extLst>
          </p:cNvPr>
          <p:cNvSpPr/>
          <p:nvPr/>
        </p:nvSpPr>
        <p:spPr bwMode="auto">
          <a:xfrm>
            <a:off x="350829" y="687027"/>
            <a:ext cx="10576609" cy="952872"/>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Segoe UI"/>
              </a:rPr>
              <a:t>Date: </a:t>
            </a: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Segoe UI"/>
              </a:rPr>
              <a:t>January 28, 8AM PST (Americas)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Aptos" panose="020B0004020202020204" pitchFamily="34" charset="0"/>
                <a:cs typeface="Segoe UI"/>
              </a:rPr>
              <a:t>Target Audience: </a:t>
            </a:r>
            <a:r>
              <a:rPr lang="en-US" sz="1400">
                <a:solidFill>
                  <a:prstClr val="black"/>
                </a:solidFill>
                <a:latin typeface="Aptos" panose="020B0004020202020204" pitchFamily="34" charset="0"/>
                <a:cs typeface="Segoe UI"/>
              </a:rPr>
              <a:t>BDM &amp; Change Management </a:t>
            </a:r>
            <a:endPar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0B0004020202020204" pitchFamily="34" charset="0"/>
                <a:ea typeface="+mn-ea"/>
                <a:cs typeface="Segoe UI"/>
              </a:rPr>
              <a:t>Duration: </a:t>
            </a:r>
            <a:r>
              <a:rPr kumimoji="0" lang="en-US" sz="1400" b="0" i="0" u="none" strike="noStrike" kern="1200" cap="none" spc="0" normalizeH="0" baseline="0" noProof="0">
                <a:ln>
                  <a:noFill/>
                </a:ln>
                <a:solidFill>
                  <a:prstClr val="black"/>
                </a:solidFill>
                <a:effectLst/>
                <a:uLnTx/>
                <a:uFillTx/>
                <a:latin typeface="Aptos" panose="020B0004020202020204" pitchFamily="34" charset="0"/>
                <a:ea typeface="+mn-ea"/>
                <a:cs typeface="Segoe UI"/>
              </a:rPr>
              <a:t>1 hour</a:t>
            </a:r>
          </a:p>
          <a:p>
            <a:pPr>
              <a:defRPr/>
            </a:pPr>
            <a:r>
              <a:rPr kumimoji="0" lang="en-US" sz="1400" b="1" i="0" u="none" strike="noStrike" kern="1200" cap="none" spc="0" normalizeH="0" baseline="0" noProof="0">
                <a:ln>
                  <a:noFill/>
                </a:ln>
                <a:solidFill>
                  <a:prstClr val="black"/>
                </a:solidFill>
                <a:effectLst/>
                <a:uLnTx/>
                <a:uFillTx/>
                <a:latin typeface="Aptos"/>
                <a:cs typeface="Segoe UI"/>
              </a:rPr>
              <a:t>Objective: </a:t>
            </a:r>
            <a:r>
              <a:rPr lang="en-US" sz="1400">
                <a:solidFill>
                  <a:prstClr val="black"/>
                </a:solidFill>
                <a:latin typeface="Aptos"/>
                <a:cs typeface="Segoe UI"/>
              </a:rPr>
              <a:t>Provides</a:t>
            </a:r>
            <a:r>
              <a:rPr kumimoji="0" lang="en-US" sz="1400" i="0" u="none" strike="noStrike" kern="1200" cap="none" spc="0" normalizeH="0" baseline="0" noProof="0">
                <a:ln>
                  <a:noFill/>
                </a:ln>
                <a:solidFill>
                  <a:prstClr val="black"/>
                </a:solidFill>
                <a:effectLst/>
                <a:uLnTx/>
                <a:uFillTx/>
                <a:latin typeface="Aptos"/>
                <a:cs typeface="Segoe UI"/>
              </a:rPr>
              <a:t> </a:t>
            </a:r>
            <a:r>
              <a:rPr lang="en-US" sz="1400">
                <a:solidFill>
                  <a:prstClr val="black"/>
                </a:solidFill>
                <a:latin typeface="Aptos"/>
                <a:cs typeface="Segoe UI"/>
              </a:rPr>
              <a:t>adoption overview &amp; best practices to inspire attendees and empower them with</a:t>
            </a:r>
            <a:r>
              <a:rPr kumimoji="0" lang="en-US" sz="1400" i="0" u="none" strike="noStrike" kern="1200" cap="none" spc="0" normalizeH="0" baseline="0" noProof="0">
                <a:ln>
                  <a:noFill/>
                </a:ln>
                <a:solidFill>
                  <a:prstClr val="black"/>
                </a:solidFill>
                <a:effectLst/>
                <a:uLnTx/>
                <a:uFillTx/>
                <a:latin typeface="Aptos"/>
                <a:cs typeface="Segoe UI"/>
              </a:rPr>
              <a:t> the knowledge and tools to drive Copilot adoption in their organization</a:t>
            </a:r>
            <a:endParaRPr kumimoji="0" lang="en-US" sz="1400" i="1" u="none" strike="noStrike" kern="1200" cap="none" spc="0" normalizeH="0" baseline="0" noProof="0">
              <a:ln>
                <a:noFill/>
              </a:ln>
              <a:solidFill>
                <a:prstClr val="black"/>
              </a:solidFill>
              <a:effectLst/>
              <a:uLnTx/>
              <a:uFillTx/>
              <a:latin typeface="Aptos"/>
              <a:cs typeface="Segoe UI"/>
            </a:endParaRPr>
          </a:p>
        </p:txBody>
      </p:sp>
      <p:graphicFrame>
        <p:nvGraphicFramePr>
          <p:cNvPr id="3" name="Table 2">
            <a:extLst>
              <a:ext uri="{FF2B5EF4-FFF2-40B4-BE49-F238E27FC236}">
                <a16:creationId xmlns:a16="http://schemas.microsoft.com/office/drawing/2014/main" id="{8EE7F233-0433-911F-D057-9A3F07359B7F}"/>
              </a:ext>
            </a:extLst>
          </p:cNvPr>
          <p:cNvGraphicFramePr>
            <a:graphicFrameLocks noGrp="1"/>
          </p:cNvGraphicFramePr>
          <p:nvPr>
            <p:extLst>
              <p:ext uri="{D42A27DB-BD31-4B8C-83A1-F6EECF244321}">
                <p14:modId xmlns:p14="http://schemas.microsoft.com/office/powerpoint/2010/main" val="772293773"/>
              </p:ext>
            </p:extLst>
          </p:nvPr>
        </p:nvGraphicFramePr>
        <p:xfrm>
          <a:off x="488659" y="1785103"/>
          <a:ext cx="10576609" cy="4910708"/>
        </p:xfrm>
        <a:graphic>
          <a:graphicData uri="http://schemas.openxmlformats.org/drawingml/2006/table">
            <a:tbl>
              <a:tblPr firstRow="1" bandRow="1">
                <a:tableStyleId>{073A0DAA-6AF3-43AB-8588-CEC1D06C72B9}</a:tableStyleId>
              </a:tblPr>
              <a:tblGrid>
                <a:gridCol w="2656834">
                  <a:extLst>
                    <a:ext uri="{9D8B030D-6E8A-4147-A177-3AD203B41FA5}">
                      <a16:colId xmlns:a16="http://schemas.microsoft.com/office/drawing/2014/main" val="69674840"/>
                    </a:ext>
                  </a:extLst>
                </a:gridCol>
                <a:gridCol w="1724457">
                  <a:extLst>
                    <a:ext uri="{9D8B030D-6E8A-4147-A177-3AD203B41FA5}">
                      <a16:colId xmlns:a16="http://schemas.microsoft.com/office/drawing/2014/main" val="2597478789"/>
                    </a:ext>
                  </a:extLst>
                </a:gridCol>
                <a:gridCol w="1964674">
                  <a:extLst>
                    <a:ext uri="{9D8B030D-6E8A-4147-A177-3AD203B41FA5}">
                      <a16:colId xmlns:a16="http://schemas.microsoft.com/office/drawing/2014/main" val="237484612"/>
                    </a:ext>
                  </a:extLst>
                </a:gridCol>
                <a:gridCol w="2115322">
                  <a:extLst>
                    <a:ext uri="{9D8B030D-6E8A-4147-A177-3AD203B41FA5}">
                      <a16:colId xmlns:a16="http://schemas.microsoft.com/office/drawing/2014/main" val="3614639906"/>
                    </a:ext>
                  </a:extLst>
                </a:gridCol>
                <a:gridCol w="2115322">
                  <a:extLst>
                    <a:ext uri="{9D8B030D-6E8A-4147-A177-3AD203B41FA5}">
                      <a16:colId xmlns:a16="http://schemas.microsoft.com/office/drawing/2014/main" val="1982064753"/>
                    </a:ext>
                  </a:extLst>
                </a:gridCol>
              </a:tblGrid>
              <a:tr h="335074">
                <a:tc>
                  <a:txBody>
                    <a:bodyPr/>
                    <a:lstStyle/>
                    <a:p>
                      <a:r>
                        <a:rPr lang="en-US"/>
                        <a:t>Agenda Topic </a:t>
                      </a:r>
                    </a:p>
                  </a:txBody>
                  <a:tcPr>
                    <a:solidFill>
                      <a:srgbClr val="702573"/>
                    </a:solidFill>
                  </a:tcPr>
                </a:tc>
                <a:tc>
                  <a:txBody>
                    <a:bodyPr/>
                    <a:lstStyle/>
                    <a:p>
                      <a:r>
                        <a:rPr lang="en-US"/>
                        <a:t>Duration</a:t>
                      </a:r>
                    </a:p>
                  </a:txBody>
                  <a:tcPr>
                    <a:solidFill>
                      <a:srgbClr val="702573"/>
                    </a:solidFill>
                  </a:tcPr>
                </a:tc>
                <a:tc>
                  <a:txBody>
                    <a:bodyPr/>
                    <a:lstStyle/>
                    <a:p>
                      <a:r>
                        <a:rPr lang="en-US"/>
                        <a:t>Content Owner</a:t>
                      </a:r>
                    </a:p>
                  </a:txBody>
                  <a:tcPr>
                    <a:solidFill>
                      <a:srgbClr val="702573"/>
                    </a:solidFill>
                  </a:tcPr>
                </a:tc>
                <a:tc>
                  <a:txBody>
                    <a:bodyPr/>
                    <a:lstStyle/>
                    <a:p>
                      <a:r>
                        <a:rPr lang="en-US"/>
                        <a:t>Presenter</a:t>
                      </a:r>
                    </a:p>
                  </a:txBody>
                  <a:tcPr>
                    <a:solidFill>
                      <a:srgbClr val="702573"/>
                    </a:solidFill>
                  </a:tcPr>
                </a:tc>
                <a:tc>
                  <a:txBody>
                    <a:bodyPr/>
                    <a:lstStyle/>
                    <a:p>
                      <a:r>
                        <a:rPr lang="en-US"/>
                        <a:t>Notes</a:t>
                      </a:r>
                    </a:p>
                  </a:txBody>
                  <a:tcPr>
                    <a:solidFill>
                      <a:srgbClr val="702573"/>
                    </a:solidFill>
                  </a:tcPr>
                </a:tc>
                <a:extLst>
                  <a:ext uri="{0D108BD9-81ED-4DB2-BD59-A6C34878D82A}">
                    <a16:rowId xmlns:a16="http://schemas.microsoft.com/office/drawing/2014/main" val="133689276"/>
                  </a:ext>
                </a:extLst>
              </a:tr>
              <a:tr h="2230638">
                <a:tc>
                  <a:txBody>
                    <a:bodyPr/>
                    <a:lstStyle/>
                    <a:p>
                      <a:pPr marL="0" marR="0" lvl="0" indent="0" algn="l" rtl="0" eaLnBrk="1" fontAlgn="auto" latinLnBrk="0" hangingPunct="1">
                        <a:lnSpc>
                          <a:spcPct val="100000"/>
                        </a:lnSpc>
                        <a:spcBef>
                          <a:spcPts val="0"/>
                        </a:spcBef>
                        <a:spcAft>
                          <a:spcPts val="0"/>
                        </a:spcAft>
                        <a:buClrTx/>
                        <a:buSzTx/>
                        <a:buFontTx/>
                        <a:buNone/>
                      </a:pPr>
                      <a:r>
                        <a:rPr lang="en-US" sz="1600"/>
                        <a:t>Adoption Planning Fundamentals: </a:t>
                      </a:r>
                    </a:p>
                    <a:p>
                      <a:pPr marL="285750" marR="0" lvl="0" indent="-285750" algn="l">
                        <a:lnSpc>
                          <a:spcPct val="100000"/>
                        </a:lnSpc>
                        <a:spcBef>
                          <a:spcPts val="0"/>
                        </a:spcBef>
                        <a:spcAft>
                          <a:spcPts val="0"/>
                        </a:spcAft>
                        <a:buClrTx/>
                        <a:buSzTx/>
                        <a:buFont typeface="Arial" panose="020B0604020202020204" pitchFamily="34" charset="0"/>
                        <a:buChar char="•"/>
                      </a:pPr>
                      <a:r>
                        <a:rPr lang="en-US" sz="1400" b="0" i="0" u="none" strike="noStrike" kern="1200" cap="none" spc="0" normalizeH="0" baseline="0" noProof="0">
                          <a:ln>
                            <a:noFill/>
                          </a:ln>
                          <a:solidFill>
                            <a:srgbClr val="000000"/>
                          </a:solidFill>
                          <a:effectLst/>
                          <a:uLnTx/>
                          <a:uFillTx/>
                          <a:latin typeface="+mn-lt"/>
                          <a:ea typeface="+mn-ea"/>
                          <a:cs typeface="+mn-cs"/>
                        </a:rPr>
                        <a:t>Getting started</a:t>
                      </a:r>
                      <a:endParaRPr kumimoji="0" lang="en-US" sz="1400" b="0"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b="0" i="0" u="none" strike="noStrike" kern="1200" cap="none" spc="0" normalizeH="0" baseline="0" noProof="0">
                          <a:ln>
                            <a:noFill/>
                          </a:ln>
                          <a:solidFill>
                            <a:srgbClr val="000000"/>
                          </a:solidFill>
                          <a:effectLst/>
                          <a:uLnTx/>
                          <a:uFillTx/>
                          <a:latin typeface="+mn-lt"/>
                          <a:ea typeface="+mn-ea"/>
                          <a:cs typeface="+mn-cs"/>
                        </a:rPr>
                        <a:t>Proven best practices</a:t>
                      </a:r>
                      <a:r>
                        <a:rPr kumimoji="0" lang="en-US" sz="1400" b="0" i="0" u="none" strike="noStrike" kern="1200" cap="none" spc="0" normalizeH="0" baseline="0" noProof="0">
                          <a:ln>
                            <a:noFill/>
                          </a:ln>
                          <a:solidFill>
                            <a:srgbClr val="000000"/>
                          </a:solidFill>
                          <a:effectLst/>
                          <a:uLnTx/>
                          <a:uFillTx/>
                          <a:latin typeface="+mn-lt"/>
                          <a:ea typeface="+mn-ea"/>
                          <a:cs typeface="+mn-cs"/>
                        </a:rPr>
                        <a:t> </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kumimoji="0" lang="en-US" sz="1400" b="0" i="0" u="none" strike="noStrike" kern="1200" cap="none" spc="0" normalizeH="0" baseline="0" noProof="0">
                          <a:ln>
                            <a:noFill/>
                          </a:ln>
                          <a:solidFill>
                            <a:srgbClr val="000000"/>
                          </a:solidFill>
                          <a:effectLst/>
                          <a:uLnTx/>
                          <a:uFillTx/>
                          <a:latin typeface="+mn-lt"/>
                          <a:ea typeface="+mn-ea"/>
                          <a:cs typeface="+mn-cs"/>
                        </a:rPr>
                        <a:t>CTA:</a:t>
                      </a:r>
                      <a:r>
                        <a:rPr lang="en-US" sz="1400" b="0" i="0" u="none" strike="noStrike" kern="1200" cap="none" spc="0" normalizeH="0" baseline="0" noProof="0">
                          <a:ln>
                            <a:noFill/>
                          </a:ln>
                          <a:solidFill>
                            <a:srgbClr val="000000"/>
                          </a:solidFill>
                          <a:effectLst/>
                          <a:uLnTx/>
                          <a:uFillTx/>
                          <a:latin typeface="+mn-lt"/>
                          <a:ea typeface="+mn-ea"/>
                          <a:cs typeface="+mn-cs"/>
                        </a:rPr>
                        <a:t> Resources</a:t>
                      </a:r>
                      <a:r>
                        <a:rPr kumimoji="0" lang="en-US" sz="1400" b="0" i="0" u="none" strike="noStrike" kern="1200" cap="none" spc="0" normalizeH="0" baseline="0" noProof="0">
                          <a:ln>
                            <a:noFill/>
                          </a:ln>
                          <a:solidFill>
                            <a:srgbClr val="000000"/>
                          </a:solidFill>
                          <a:effectLst/>
                          <a:uLnTx/>
                          <a:uFillTx/>
                          <a:latin typeface="+mn-lt"/>
                          <a:ea typeface="+mn-ea"/>
                          <a:cs typeface="+mn-cs"/>
                        </a:rPr>
                        <a:t> to help you on your journey (Copilot Success Kit</a:t>
                      </a:r>
                      <a:r>
                        <a:rPr lang="en-US" sz="1400" b="0" i="0" u="none" strike="noStrike" kern="1200" cap="none" spc="0" normalizeH="0" baseline="0" noProof="0">
                          <a:ln>
                            <a:noFill/>
                          </a:ln>
                          <a:solidFill>
                            <a:srgbClr val="000000"/>
                          </a:solidFill>
                          <a:effectLst/>
                          <a:uLnTx/>
                          <a:uFillTx/>
                          <a:latin typeface="+mn-lt"/>
                          <a:ea typeface="+mn-ea"/>
                          <a:cs typeface="+mn-cs"/>
                        </a:rPr>
                        <a:t> and Adoption Foundations course</a:t>
                      </a:r>
                      <a:r>
                        <a:rPr kumimoji="0" lang="en-US" sz="1400" b="0" i="0" u="none" strike="noStrike" kern="1200" cap="none" spc="0" normalizeH="0" baseline="0" noProof="0">
                          <a:ln>
                            <a:noFill/>
                          </a:ln>
                          <a:solidFill>
                            <a:srgbClr val="000000"/>
                          </a:solidFill>
                          <a:effectLst/>
                          <a:uLnTx/>
                          <a:uFillTx/>
                          <a:latin typeface="+mn-lt"/>
                          <a:ea typeface="+mn-ea"/>
                          <a:cs typeface="+mn-cs"/>
                        </a:rPr>
                        <a:t>)</a:t>
                      </a:r>
                    </a:p>
                  </a:txBody>
                  <a:tcPr/>
                </a:tc>
                <a:tc>
                  <a:txBody>
                    <a:bodyPr/>
                    <a:lstStyle/>
                    <a:p>
                      <a:r>
                        <a:rPr lang="en-US" sz="1600"/>
                        <a:t>:25</a:t>
                      </a:r>
                    </a:p>
                  </a:txBody>
                  <a:tcPr/>
                </a:tc>
                <a:tc>
                  <a:txBody>
                    <a:bodyPr/>
                    <a:lstStyle/>
                    <a:p>
                      <a:r>
                        <a:rPr lang="en-US" sz="1400"/>
                        <a:t>Cynthia/Daryl</a:t>
                      </a:r>
                    </a:p>
                  </a:txBody>
                  <a:tcPr/>
                </a:tc>
                <a:tc>
                  <a:txBody>
                    <a:bodyPr/>
                    <a:lstStyle/>
                    <a:p>
                      <a:r>
                        <a:rPr lang="en-US" sz="1400"/>
                        <a:t>Cynthia</a:t>
                      </a:r>
                    </a:p>
                  </a:txBody>
                  <a:tcPr/>
                </a:tc>
                <a:tc>
                  <a:txBody>
                    <a:bodyPr/>
                    <a:lstStyle/>
                    <a:p>
                      <a:r>
                        <a:rPr lang="en-US" sz="1400"/>
                        <a:t>Use and update Igniteadoption deck as the foundation</a:t>
                      </a:r>
                    </a:p>
                  </a:txBody>
                  <a:tcPr/>
                </a:tc>
                <a:extLst>
                  <a:ext uri="{0D108BD9-81ED-4DB2-BD59-A6C34878D82A}">
                    <a16:rowId xmlns:a16="http://schemas.microsoft.com/office/drawing/2014/main" val="3750223844"/>
                  </a:ext>
                </a:extLst>
              </a:tr>
              <a:tr h="1455187">
                <a:tc>
                  <a:txBody>
                    <a:bodyPr/>
                    <a:lstStyle/>
                    <a:p>
                      <a:pPr marL="0" indent="0">
                        <a:buNone/>
                      </a:pPr>
                      <a:r>
                        <a:rPr lang="en-US" sz="1600">
                          <a:effectLst/>
                        </a:rPr>
                        <a:t>End-User Adoption Tools:</a:t>
                      </a:r>
                      <a:endParaRPr lang="en-US"/>
                    </a:p>
                    <a:p>
                      <a:pPr marL="285750" lvl="0" indent="-285750">
                        <a:buFont typeface="Arial"/>
                        <a:buChar char="•"/>
                      </a:pPr>
                      <a:r>
                        <a:rPr lang="en-US" sz="1400">
                          <a:effectLst/>
                        </a:rPr>
                        <a:t>Launch Day Kit</a:t>
                      </a:r>
                      <a:endParaRPr lang="en-US"/>
                    </a:p>
                    <a:p>
                      <a:pPr marL="285750" lvl="0" indent="-285750">
                        <a:buFont typeface="Arial"/>
                        <a:buChar char="•"/>
                      </a:pPr>
                      <a:r>
                        <a:rPr lang="en-US" sz="1400">
                          <a:effectLst/>
                        </a:rPr>
                        <a:t>User Engagement Toolkit,</a:t>
                      </a:r>
                      <a:endParaRPr lang="en-US"/>
                    </a:p>
                    <a:p>
                      <a:pPr marL="285750" lvl="0" indent="-285750">
                        <a:buFont typeface="Arial"/>
                        <a:buChar char="•"/>
                      </a:pPr>
                      <a:r>
                        <a:rPr lang="en-US" sz="1400">
                          <a:effectLst/>
                        </a:rPr>
                        <a:t>Prompt Gallery</a:t>
                      </a:r>
                      <a:endParaRPr lang="en-US"/>
                    </a:p>
                    <a:p>
                      <a:pPr marL="285750" lvl="0" indent="-285750">
                        <a:buFont typeface="Arial"/>
                        <a:buChar char="•"/>
                      </a:pPr>
                      <a:r>
                        <a:rPr lang="en-US" sz="1400" b="0" i="0" u="none" strike="noStrike" noProof="0">
                          <a:solidFill>
                            <a:srgbClr val="000000"/>
                          </a:solidFill>
                          <a:effectLst/>
                          <a:latin typeface="Segoe UI"/>
                        </a:rPr>
                        <a:t>Prompt-A-Thon</a:t>
                      </a:r>
                      <a:endParaRPr lang="en-US"/>
                    </a:p>
                    <a:p>
                      <a:pPr marL="285750" lvl="0" indent="-285750">
                        <a:buFont typeface="Arial"/>
                        <a:buChar char="•"/>
                      </a:pPr>
                      <a:r>
                        <a:rPr lang="en-US" sz="1400">
                          <a:effectLst/>
                        </a:rPr>
                        <a:t>Champion Activation </a:t>
                      </a:r>
                    </a:p>
                    <a:p>
                      <a:pPr marL="285750" lvl="0" indent="-285750">
                        <a:buFont typeface="Arial"/>
                        <a:buChar char="•"/>
                      </a:pPr>
                      <a:r>
                        <a:rPr lang="en-US" sz="1400">
                          <a:effectLst/>
                        </a:rPr>
                        <a:t>Viva Engage &amp; Learning</a:t>
                      </a:r>
                    </a:p>
                  </a:txBody>
                  <a:tcPr/>
                </a:tc>
                <a:tc>
                  <a:txBody>
                    <a:bodyPr/>
                    <a:lstStyle/>
                    <a:p>
                      <a:r>
                        <a:rPr lang="en-US" sz="1600"/>
                        <a:t>:20</a:t>
                      </a:r>
                    </a:p>
                  </a:txBody>
                  <a:tcPr/>
                </a:tc>
                <a:tc>
                  <a:txBody>
                    <a:bodyPr/>
                    <a:lstStyle/>
                    <a:p>
                      <a:r>
                        <a:rPr lang="en-US" sz="1400"/>
                        <a:t>Andrea, Anne, Alyson, Jamal </a:t>
                      </a:r>
                    </a:p>
                  </a:txBody>
                  <a:tcPr/>
                </a:tc>
                <a:tc>
                  <a:txBody>
                    <a:bodyPr/>
                    <a:lstStyle/>
                    <a:p>
                      <a:r>
                        <a:rPr lang="en-US" sz="1400"/>
                        <a:t>Andrea</a:t>
                      </a:r>
                    </a:p>
                  </a:txBody>
                  <a:tcPr/>
                </a:tc>
                <a:tc>
                  <a:txBody>
                    <a:bodyPr/>
                    <a:lstStyle/>
                    <a:p>
                      <a:endParaRPr lang="en-US" sz="1400"/>
                    </a:p>
                  </a:txBody>
                  <a:tcPr/>
                </a:tc>
                <a:extLst>
                  <a:ext uri="{0D108BD9-81ED-4DB2-BD59-A6C34878D82A}">
                    <a16:rowId xmlns:a16="http://schemas.microsoft.com/office/drawing/2014/main" val="786703529"/>
                  </a:ext>
                </a:extLst>
              </a:tr>
              <a:tr h="698870">
                <a:tc>
                  <a:txBody>
                    <a:bodyPr/>
                    <a:lstStyle/>
                    <a:p>
                      <a:r>
                        <a:rPr lang="en-US" sz="1600">
                          <a:effectLst/>
                        </a:rPr>
                        <a:t>Measurement </a:t>
                      </a:r>
                    </a:p>
                  </a:txBody>
                  <a:tcPr/>
                </a:tc>
                <a:tc>
                  <a:txBody>
                    <a:bodyPr/>
                    <a:lstStyle/>
                    <a:p>
                      <a:r>
                        <a:rPr lang="en-US" sz="1400"/>
                        <a:t>:5</a:t>
                      </a:r>
                    </a:p>
                  </a:txBody>
                  <a:tcPr/>
                </a:tc>
                <a:tc>
                  <a:txBody>
                    <a:bodyPr/>
                    <a:lstStyle/>
                    <a:p>
                      <a:r>
                        <a:rPr lang="en-US" sz="1400"/>
                        <a:t>Cynthia/Daryl </a:t>
                      </a:r>
                    </a:p>
                  </a:txBody>
                  <a:tcPr/>
                </a:tc>
                <a:tc>
                  <a:txBody>
                    <a:bodyPr/>
                    <a:lstStyle/>
                    <a:p>
                      <a:r>
                        <a:rPr lang="en-US" sz="1400"/>
                        <a:t>Andrea</a:t>
                      </a:r>
                    </a:p>
                  </a:txBody>
                  <a:tcPr/>
                </a:tc>
                <a:tc>
                  <a:txBody>
                    <a:bodyPr/>
                    <a:lstStyle/>
                    <a:p>
                      <a:r>
                        <a:rPr lang="en-US" sz="1400" dirty="0"/>
                        <a:t>Romance Viva Engage and Viva Learning </a:t>
                      </a:r>
                    </a:p>
                  </a:txBody>
                  <a:tcPr/>
                </a:tc>
                <a:extLst>
                  <a:ext uri="{0D108BD9-81ED-4DB2-BD59-A6C34878D82A}">
                    <a16:rowId xmlns:a16="http://schemas.microsoft.com/office/drawing/2014/main" val="2151563506"/>
                  </a:ext>
                </a:extLst>
              </a:tr>
            </a:tbl>
          </a:graphicData>
        </a:graphic>
      </p:graphicFrame>
      <p:sp>
        <p:nvSpPr>
          <p:cNvPr id="4" name="TextBox 3">
            <a:extLst>
              <a:ext uri="{FF2B5EF4-FFF2-40B4-BE49-F238E27FC236}">
                <a16:creationId xmlns:a16="http://schemas.microsoft.com/office/drawing/2014/main" id="{8170842F-9E58-5882-4339-6BDC81F9BA46}"/>
              </a:ext>
            </a:extLst>
          </p:cNvPr>
          <p:cNvSpPr txBox="1"/>
          <p:nvPr/>
        </p:nvSpPr>
        <p:spPr>
          <a:xfrm>
            <a:off x="10623479" y="1110576"/>
            <a:ext cx="1515438" cy="507831"/>
          </a:xfrm>
          <a:prstGeom prst="rect">
            <a:avLst/>
          </a:prstGeom>
          <a:noFill/>
        </p:spPr>
        <p:txBody>
          <a:bodyPr wrap="square" lIns="0" tIns="0" rIns="0" bIns="0" rtlCol="0">
            <a:spAutoFit/>
          </a:bodyPr>
          <a:lstStyle/>
          <a:p>
            <a:pPr algn="r"/>
            <a:r>
              <a:rPr lang="en-US" sz="1100">
                <a:highlight>
                  <a:srgbClr val="00FFFF"/>
                </a:highlight>
              </a:rPr>
              <a:t>LinkedIn Community Promotion &amp; CTA to stay connected</a:t>
            </a:r>
          </a:p>
        </p:txBody>
      </p:sp>
      <p:sp>
        <p:nvSpPr>
          <p:cNvPr id="5" name="Rectangle 4">
            <a:extLst>
              <a:ext uri="{FF2B5EF4-FFF2-40B4-BE49-F238E27FC236}">
                <a16:creationId xmlns:a16="http://schemas.microsoft.com/office/drawing/2014/main" id="{F53285F5-EF42-DA1E-9AA4-4EBEA96D7E24}"/>
              </a:ext>
            </a:extLst>
          </p:cNvPr>
          <p:cNvSpPr/>
          <p:nvPr/>
        </p:nvSpPr>
        <p:spPr bwMode="auto">
          <a:xfrm>
            <a:off x="9364895" y="59048"/>
            <a:ext cx="2774022" cy="95287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200">
                <a:solidFill>
                  <a:srgbClr val="FFFFFF"/>
                </a:solidFill>
                <a:ea typeface="Segoe UI" pitchFamily="34" charset="0"/>
                <a:cs typeface="Segoe UI"/>
              </a:rPr>
              <a:t>Context setting up front for each session and how all these sessions fit together and takeaway slide at the end highlighting other sessions</a:t>
            </a:r>
            <a:endParaRPr lang="en-US" sz="12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461547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DFC96-0F1D-9A08-23CA-AEF997286717}"/>
            </a:ext>
          </a:extLst>
        </p:cNvPr>
        <p:cNvGrpSpPr/>
        <p:nvPr/>
      </p:nvGrpSpPr>
      <p:grpSpPr>
        <a:xfrm>
          <a:off x="0" y="0"/>
          <a:ext cx="0" cy="0"/>
          <a:chOff x="0" y="0"/>
          <a:chExt cx="0" cy="0"/>
        </a:xfrm>
      </p:grpSpPr>
      <p:sp>
        <p:nvSpPr>
          <p:cNvPr id="423" name="Rectangle 422" hidden="1">
            <a:extLst>
              <a:ext uri="{FF2B5EF4-FFF2-40B4-BE49-F238E27FC236}">
                <a16:creationId xmlns:a16="http://schemas.microsoft.com/office/drawing/2014/main" id="{4EEB33EE-3EF5-F9AE-F615-ED6FAF912A4F}"/>
              </a:ext>
              <a:ext uri="{C183D7F6-B498-43B3-948B-1728B52AA6E4}">
                <adec:decorative xmlns:adec="http://schemas.microsoft.com/office/drawing/2017/decorative" val="1"/>
              </a:ext>
            </a:extLst>
          </p:cNvPr>
          <p:cNvSpPr/>
          <p:nvPr/>
        </p:nvSpPr>
        <p:spPr bwMode="auto">
          <a:xfrm>
            <a:off x="0" y="0"/>
            <a:ext cx="954281"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7" name="Rectangle: Rounded Corners 34" hidden="1">
            <a:extLst>
              <a:ext uri="{FF2B5EF4-FFF2-40B4-BE49-F238E27FC236}">
                <a16:creationId xmlns:a16="http://schemas.microsoft.com/office/drawing/2014/main" id="{62692F44-48F6-282D-5B54-724A2115310F}"/>
              </a:ext>
              <a:ext uri="{C183D7F6-B498-43B3-948B-1728B52AA6E4}">
                <adec:decorative xmlns:adec="http://schemas.microsoft.com/office/drawing/2017/decorative" val="1"/>
              </a:ext>
            </a:extLst>
          </p:cNvPr>
          <p:cNvSpPr/>
          <p:nvPr/>
        </p:nvSpPr>
        <p:spPr bwMode="auto">
          <a:xfrm>
            <a:off x="832529" y="1346557"/>
            <a:ext cx="10526942" cy="4169120"/>
          </a:xfrm>
          <a:prstGeom prst="roundRect">
            <a:avLst>
              <a:gd name="adj" fmla="val 5099"/>
            </a:avLst>
          </a:prstGeom>
          <a:noFill/>
          <a:ln w="19050">
            <a:gradFill flip="none" rotWithShape="1">
              <a:gsLst>
                <a:gs pos="0">
                  <a:srgbClr val="0078D4"/>
                </a:gs>
                <a:gs pos="10000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06" name="Rectangle: Rounded Corners 405" hidden="1">
            <a:extLst>
              <a:ext uri="{FF2B5EF4-FFF2-40B4-BE49-F238E27FC236}">
                <a16:creationId xmlns:a16="http://schemas.microsoft.com/office/drawing/2014/main" id="{DA1CEA24-D28A-D2E4-00EB-AA0CF6EA79DE}"/>
              </a:ext>
              <a:ext uri="{C183D7F6-B498-43B3-948B-1728B52AA6E4}">
                <adec:decorative xmlns:adec="http://schemas.microsoft.com/office/drawing/2017/decorative" val="1"/>
              </a:ext>
            </a:extLst>
          </p:cNvPr>
          <p:cNvSpPr/>
          <p:nvPr/>
        </p:nvSpPr>
        <p:spPr bwMode="auto">
          <a:xfrm>
            <a:off x="828675" y="1342321"/>
            <a:ext cx="10534650" cy="4173355"/>
          </a:xfrm>
          <a:prstGeom prst="roundRect">
            <a:avLst>
              <a:gd name="adj" fmla="val 4879"/>
            </a:avLst>
          </a:prstGeom>
          <a:solidFill>
            <a:schemeClr val="bg1"/>
          </a:solidFill>
          <a:ln w="12700">
            <a:noFill/>
            <a:headEnd type="none" w="med" len="med"/>
            <a:tailEnd type="none" w="med" len="med"/>
          </a:ln>
          <a:effectLst>
            <a:outerShdw blurRad="127000" dir="2700000" algn="tl" rotWithShape="0">
              <a:srgbClr val="291817">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8" name="Graphic 9">
            <a:extLst>
              <a:ext uri="{FF2B5EF4-FFF2-40B4-BE49-F238E27FC236}">
                <a16:creationId xmlns:a16="http://schemas.microsoft.com/office/drawing/2014/main" id="{19751726-42E8-E680-8C36-5C3F8B075F7F}"/>
              </a:ext>
              <a:ext uri="{C183D7F6-B498-43B3-948B-1728B52AA6E4}">
                <adec:decorative xmlns:adec="http://schemas.microsoft.com/office/drawing/2017/decorative" val="1"/>
              </a:ext>
            </a:extLst>
          </p:cNvPr>
          <p:cNvSpPr/>
          <p:nvPr/>
        </p:nvSpPr>
        <p:spPr>
          <a:xfrm>
            <a:off x="23283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Graphic 9">
            <a:extLst>
              <a:ext uri="{FF2B5EF4-FFF2-40B4-BE49-F238E27FC236}">
                <a16:creationId xmlns:a16="http://schemas.microsoft.com/office/drawing/2014/main" id="{DD69C5B5-26D6-9440-E027-6D1B4943E6C5}"/>
              </a:ext>
              <a:ext uri="{C183D7F6-B498-43B3-948B-1728B52AA6E4}">
                <adec:decorative xmlns:adec="http://schemas.microsoft.com/office/drawing/2017/decorative" val="1"/>
              </a:ext>
            </a:extLst>
          </p:cNvPr>
          <p:cNvSpPr/>
          <p:nvPr/>
        </p:nvSpPr>
        <p:spPr>
          <a:xfrm>
            <a:off x="26489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Graphic 9">
            <a:extLst>
              <a:ext uri="{FF2B5EF4-FFF2-40B4-BE49-F238E27FC236}">
                <a16:creationId xmlns:a16="http://schemas.microsoft.com/office/drawing/2014/main" id="{9A81C1B9-1D97-EABF-DF14-903F0719490A}"/>
              </a:ext>
              <a:ext uri="{C183D7F6-B498-43B3-948B-1728B52AA6E4}">
                <adec:decorative xmlns:adec="http://schemas.microsoft.com/office/drawing/2017/decorative" val="1"/>
              </a:ext>
            </a:extLst>
          </p:cNvPr>
          <p:cNvSpPr/>
          <p:nvPr/>
        </p:nvSpPr>
        <p:spPr>
          <a:xfrm>
            <a:off x="29695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Graphic 9">
            <a:extLst>
              <a:ext uri="{FF2B5EF4-FFF2-40B4-BE49-F238E27FC236}">
                <a16:creationId xmlns:a16="http://schemas.microsoft.com/office/drawing/2014/main" id="{DFB5B1EB-A5F3-5944-8303-8A7D93ED09C0}"/>
              </a:ext>
              <a:ext uri="{C183D7F6-B498-43B3-948B-1728B52AA6E4}">
                <adec:decorative xmlns:adec="http://schemas.microsoft.com/office/drawing/2017/decorative" val="1"/>
              </a:ext>
            </a:extLst>
          </p:cNvPr>
          <p:cNvSpPr/>
          <p:nvPr/>
        </p:nvSpPr>
        <p:spPr>
          <a:xfrm>
            <a:off x="32901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Graphic 9">
            <a:extLst>
              <a:ext uri="{FF2B5EF4-FFF2-40B4-BE49-F238E27FC236}">
                <a16:creationId xmlns:a16="http://schemas.microsoft.com/office/drawing/2014/main" id="{4ABB7D45-0516-EB0D-C361-1090521E13A1}"/>
              </a:ext>
              <a:ext uri="{C183D7F6-B498-43B3-948B-1728B52AA6E4}">
                <adec:decorative xmlns:adec="http://schemas.microsoft.com/office/drawing/2017/decorative" val="1"/>
              </a:ext>
            </a:extLst>
          </p:cNvPr>
          <p:cNvSpPr/>
          <p:nvPr/>
        </p:nvSpPr>
        <p:spPr>
          <a:xfrm>
            <a:off x="36107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Graphic 9">
            <a:extLst>
              <a:ext uri="{FF2B5EF4-FFF2-40B4-BE49-F238E27FC236}">
                <a16:creationId xmlns:a16="http://schemas.microsoft.com/office/drawing/2014/main" id="{9E5052FD-E5F2-095E-E6ED-4F17F6E64334}"/>
              </a:ext>
              <a:ext uri="{C183D7F6-B498-43B3-948B-1728B52AA6E4}">
                <adec:decorative xmlns:adec="http://schemas.microsoft.com/office/drawing/2017/decorative" val="1"/>
              </a:ext>
            </a:extLst>
          </p:cNvPr>
          <p:cNvSpPr/>
          <p:nvPr/>
        </p:nvSpPr>
        <p:spPr>
          <a:xfrm>
            <a:off x="393132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Graphic 9">
            <a:extLst>
              <a:ext uri="{FF2B5EF4-FFF2-40B4-BE49-F238E27FC236}">
                <a16:creationId xmlns:a16="http://schemas.microsoft.com/office/drawing/2014/main" id="{299D0BC3-EB21-4EE1-1189-07D9A5B0A6A3}"/>
              </a:ext>
              <a:ext uri="{C183D7F6-B498-43B3-948B-1728B52AA6E4}">
                <adec:decorative xmlns:adec="http://schemas.microsoft.com/office/drawing/2017/decorative" val="1"/>
              </a:ext>
            </a:extLst>
          </p:cNvPr>
          <p:cNvSpPr/>
          <p:nvPr/>
        </p:nvSpPr>
        <p:spPr>
          <a:xfrm>
            <a:off x="425192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Graphic 9">
            <a:extLst>
              <a:ext uri="{FF2B5EF4-FFF2-40B4-BE49-F238E27FC236}">
                <a16:creationId xmlns:a16="http://schemas.microsoft.com/office/drawing/2014/main" id="{DE0A36D3-638E-A702-1FDF-F37003F3E927}"/>
              </a:ext>
              <a:ext uri="{C183D7F6-B498-43B3-948B-1728B52AA6E4}">
                <adec:decorative xmlns:adec="http://schemas.microsoft.com/office/drawing/2017/decorative" val="1"/>
              </a:ext>
            </a:extLst>
          </p:cNvPr>
          <p:cNvSpPr/>
          <p:nvPr/>
        </p:nvSpPr>
        <p:spPr>
          <a:xfrm>
            <a:off x="457252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Graphic 9">
            <a:extLst>
              <a:ext uri="{FF2B5EF4-FFF2-40B4-BE49-F238E27FC236}">
                <a16:creationId xmlns:a16="http://schemas.microsoft.com/office/drawing/2014/main" id="{325BC3C1-1337-AAC2-20D8-BE2855787BD2}"/>
              </a:ext>
              <a:ext uri="{C183D7F6-B498-43B3-948B-1728B52AA6E4}">
                <adec:decorative xmlns:adec="http://schemas.microsoft.com/office/drawing/2017/decorative" val="1"/>
              </a:ext>
            </a:extLst>
          </p:cNvPr>
          <p:cNvSpPr/>
          <p:nvPr/>
        </p:nvSpPr>
        <p:spPr>
          <a:xfrm>
            <a:off x="489311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Graphic 9">
            <a:extLst>
              <a:ext uri="{FF2B5EF4-FFF2-40B4-BE49-F238E27FC236}">
                <a16:creationId xmlns:a16="http://schemas.microsoft.com/office/drawing/2014/main" id="{E254A3DD-7BBA-D2C4-3354-4A2B3244B371}"/>
              </a:ext>
              <a:ext uri="{C183D7F6-B498-43B3-948B-1728B52AA6E4}">
                <adec:decorative xmlns:adec="http://schemas.microsoft.com/office/drawing/2017/decorative" val="1"/>
              </a:ext>
            </a:extLst>
          </p:cNvPr>
          <p:cNvSpPr/>
          <p:nvPr/>
        </p:nvSpPr>
        <p:spPr>
          <a:xfrm>
            <a:off x="521371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Graphic 9">
            <a:extLst>
              <a:ext uri="{FF2B5EF4-FFF2-40B4-BE49-F238E27FC236}">
                <a16:creationId xmlns:a16="http://schemas.microsoft.com/office/drawing/2014/main" id="{F738D63D-8752-6973-3826-5856778895E3}"/>
              </a:ext>
              <a:ext uri="{C183D7F6-B498-43B3-948B-1728B52AA6E4}">
                <adec:decorative xmlns:adec="http://schemas.microsoft.com/office/drawing/2017/decorative" val="1"/>
              </a:ext>
            </a:extLst>
          </p:cNvPr>
          <p:cNvSpPr/>
          <p:nvPr/>
        </p:nvSpPr>
        <p:spPr>
          <a:xfrm>
            <a:off x="553430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9" name="Graphic 9">
            <a:extLst>
              <a:ext uri="{FF2B5EF4-FFF2-40B4-BE49-F238E27FC236}">
                <a16:creationId xmlns:a16="http://schemas.microsoft.com/office/drawing/2014/main" id="{4B52D478-A996-E0B5-1BE2-208C6BC6A9C8}"/>
              </a:ext>
              <a:ext uri="{C183D7F6-B498-43B3-948B-1728B52AA6E4}">
                <adec:decorative xmlns:adec="http://schemas.microsoft.com/office/drawing/2017/decorative" val="1"/>
              </a:ext>
            </a:extLst>
          </p:cNvPr>
          <p:cNvSpPr/>
          <p:nvPr/>
        </p:nvSpPr>
        <p:spPr>
          <a:xfrm>
            <a:off x="585490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0" name="Graphic 9">
            <a:extLst>
              <a:ext uri="{FF2B5EF4-FFF2-40B4-BE49-F238E27FC236}">
                <a16:creationId xmlns:a16="http://schemas.microsoft.com/office/drawing/2014/main" id="{2E7F6CA2-FAA7-2DC3-ED6B-5BACF0F72F32}"/>
              </a:ext>
              <a:ext uri="{C183D7F6-B498-43B3-948B-1728B52AA6E4}">
                <adec:decorative xmlns:adec="http://schemas.microsoft.com/office/drawing/2017/decorative" val="1"/>
              </a:ext>
            </a:extLst>
          </p:cNvPr>
          <p:cNvSpPr/>
          <p:nvPr/>
        </p:nvSpPr>
        <p:spPr>
          <a:xfrm>
            <a:off x="617550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Graphic 9">
            <a:extLst>
              <a:ext uri="{FF2B5EF4-FFF2-40B4-BE49-F238E27FC236}">
                <a16:creationId xmlns:a16="http://schemas.microsoft.com/office/drawing/2014/main" id="{89F913C1-6F79-A169-A093-1B0F9BD00541}"/>
              </a:ext>
              <a:ext uri="{C183D7F6-B498-43B3-948B-1728B52AA6E4}">
                <adec:decorative xmlns:adec="http://schemas.microsoft.com/office/drawing/2017/decorative" val="1"/>
              </a:ext>
            </a:extLst>
          </p:cNvPr>
          <p:cNvSpPr/>
          <p:nvPr/>
        </p:nvSpPr>
        <p:spPr>
          <a:xfrm>
            <a:off x="649609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Graphic 9">
            <a:extLst>
              <a:ext uri="{FF2B5EF4-FFF2-40B4-BE49-F238E27FC236}">
                <a16:creationId xmlns:a16="http://schemas.microsoft.com/office/drawing/2014/main" id="{20F9BDD0-EA20-FD3A-FCB4-F9AD0925FD8A}"/>
              </a:ext>
              <a:ext uri="{C183D7F6-B498-43B3-948B-1728B52AA6E4}">
                <adec:decorative xmlns:adec="http://schemas.microsoft.com/office/drawing/2017/decorative" val="1"/>
              </a:ext>
            </a:extLst>
          </p:cNvPr>
          <p:cNvSpPr/>
          <p:nvPr/>
        </p:nvSpPr>
        <p:spPr>
          <a:xfrm>
            <a:off x="681669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Graphic 9">
            <a:extLst>
              <a:ext uri="{FF2B5EF4-FFF2-40B4-BE49-F238E27FC236}">
                <a16:creationId xmlns:a16="http://schemas.microsoft.com/office/drawing/2014/main" id="{95F00F98-19B7-E037-2097-9162B0DBA7D1}"/>
              </a:ext>
              <a:ext uri="{C183D7F6-B498-43B3-948B-1728B52AA6E4}">
                <adec:decorative xmlns:adec="http://schemas.microsoft.com/office/drawing/2017/decorative" val="1"/>
              </a:ext>
            </a:extLst>
          </p:cNvPr>
          <p:cNvSpPr/>
          <p:nvPr/>
        </p:nvSpPr>
        <p:spPr>
          <a:xfrm>
            <a:off x="713728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Graphic 9">
            <a:extLst>
              <a:ext uri="{FF2B5EF4-FFF2-40B4-BE49-F238E27FC236}">
                <a16:creationId xmlns:a16="http://schemas.microsoft.com/office/drawing/2014/main" id="{953F89CE-0A16-CBDD-407D-82C668264E6F}"/>
              </a:ext>
              <a:ext uri="{C183D7F6-B498-43B3-948B-1728B52AA6E4}">
                <adec:decorative xmlns:adec="http://schemas.microsoft.com/office/drawing/2017/decorative" val="1"/>
              </a:ext>
            </a:extLst>
          </p:cNvPr>
          <p:cNvSpPr/>
          <p:nvPr/>
        </p:nvSpPr>
        <p:spPr>
          <a:xfrm>
            <a:off x="745788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5" name="Graphic 9">
            <a:extLst>
              <a:ext uri="{FF2B5EF4-FFF2-40B4-BE49-F238E27FC236}">
                <a16:creationId xmlns:a16="http://schemas.microsoft.com/office/drawing/2014/main" id="{BE249107-3524-480B-6CFB-157355398093}"/>
              </a:ext>
              <a:ext uri="{C183D7F6-B498-43B3-948B-1728B52AA6E4}">
                <adec:decorative xmlns:adec="http://schemas.microsoft.com/office/drawing/2017/decorative" val="1"/>
              </a:ext>
            </a:extLst>
          </p:cNvPr>
          <p:cNvSpPr/>
          <p:nvPr/>
        </p:nvSpPr>
        <p:spPr>
          <a:xfrm>
            <a:off x="777848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6" name="Graphic 9">
            <a:extLst>
              <a:ext uri="{FF2B5EF4-FFF2-40B4-BE49-F238E27FC236}">
                <a16:creationId xmlns:a16="http://schemas.microsoft.com/office/drawing/2014/main" id="{B3483AC5-4D8C-194E-4D01-1F82721FAE56}"/>
              </a:ext>
              <a:ext uri="{C183D7F6-B498-43B3-948B-1728B52AA6E4}">
                <adec:decorative xmlns:adec="http://schemas.microsoft.com/office/drawing/2017/decorative" val="1"/>
              </a:ext>
            </a:extLst>
          </p:cNvPr>
          <p:cNvSpPr/>
          <p:nvPr/>
        </p:nvSpPr>
        <p:spPr>
          <a:xfrm>
            <a:off x="80990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Graphic 9">
            <a:extLst>
              <a:ext uri="{FF2B5EF4-FFF2-40B4-BE49-F238E27FC236}">
                <a16:creationId xmlns:a16="http://schemas.microsoft.com/office/drawing/2014/main" id="{9FF8E98C-71C2-A9B9-6942-86D1805B0278}"/>
              </a:ext>
              <a:ext uri="{C183D7F6-B498-43B3-948B-1728B52AA6E4}">
                <adec:decorative xmlns:adec="http://schemas.microsoft.com/office/drawing/2017/decorative" val="1"/>
              </a:ext>
            </a:extLst>
          </p:cNvPr>
          <p:cNvSpPr/>
          <p:nvPr/>
        </p:nvSpPr>
        <p:spPr>
          <a:xfrm>
            <a:off x="84196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8" name="Graphic 9">
            <a:extLst>
              <a:ext uri="{FF2B5EF4-FFF2-40B4-BE49-F238E27FC236}">
                <a16:creationId xmlns:a16="http://schemas.microsoft.com/office/drawing/2014/main" id="{D30ACCBB-DEC3-1195-AA20-A79D3B7D1E83}"/>
              </a:ext>
              <a:ext uri="{C183D7F6-B498-43B3-948B-1728B52AA6E4}">
                <adec:decorative xmlns:adec="http://schemas.microsoft.com/office/drawing/2017/decorative" val="1"/>
              </a:ext>
            </a:extLst>
          </p:cNvPr>
          <p:cNvSpPr/>
          <p:nvPr/>
        </p:nvSpPr>
        <p:spPr>
          <a:xfrm>
            <a:off x="87402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Graphic 9">
            <a:extLst>
              <a:ext uri="{FF2B5EF4-FFF2-40B4-BE49-F238E27FC236}">
                <a16:creationId xmlns:a16="http://schemas.microsoft.com/office/drawing/2014/main" id="{3A59F89E-77AF-C96C-215B-58EE841C2D92}"/>
              </a:ext>
              <a:ext uri="{C183D7F6-B498-43B3-948B-1728B52AA6E4}">
                <adec:decorative xmlns:adec="http://schemas.microsoft.com/office/drawing/2017/decorative" val="1"/>
              </a:ext>
            </a:extLst>
          </p:cNvPr>
          <p:cNvSpPr/>
          <p:nvPr/>
        </p:nvSpPr>
        <p:spPr>
          <a:xfrm>
            <a:off x="90608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0" name="Graphic 9">
            <a:extLst>
              <a:ext uri="{FF2B5EF4-FFF2-40B4-BE49-F238E27FC236}">
                <a16:creationId xmlns:a16="http://schemas.microsoft.com/office/drawing/2014/main" id="{46573DEB-823C-DB6D-7297-74795927954F}"/>
              </a:ext>
              <a:ext uri="{C183D7F6-B498-43B3-948B-1728B52AA6E4}">
                <adec:decorative xmlns:adec="http://schemas.microsoft.com/office/drawing/2017/decorative" val="1"/>
              </a:ext>
            </a:extLst>
          </p:cNvPr>
          <p:cNvSpPr/>
          <p:nvPr/>
        </p:nvSpPr>
        <p:spPr>
          <a:xfrm>
            <a:off x="93814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1" name="Graphic 9">
            <a:extLst>
              <a:ext uri="{FF2B5EF4-FFF2-40B4-BE49-F238E27FC236}">
                <a16:creationId xmlns:a16="http://schemas.microsoft.com/office/drawing/2014/main" id="{8584F96C-186D-7284-56B7-C0C3FA1B3C76}"/>
              </a:ext>
              <a:ext uri="{C183D7F6-B498-43B3-948B-1728B52AA6E4}">
                <adec:decorative xmlns:adec="http://schemas.microsoft.com/office/drawing/2017/decorative" val="1"/>
              </a:ext>
            </a:extLst>
          </p:cNvPr>
          <p:cNvSpPr/>
          <p:nvPr/>
        </p:nvSpPr>
        <p:spPr>
          <a:xfrm>
            <a:off x="97020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9">
            <a:extLst>
              <a:ext uri="{FF2B5EF4-FFF2-40B4-BE49-F238E27FC236}">
                <a16:creationId xmlns:a16="http://schemas.microsoft.com/office/drawing/2014/main" id="{A23EACEB-F369-2BB5-4C35-88E38876A155}"/>
              </a:ext>
              <a:ext uri="{C183D7F6-B498-43B3-948B-1728B52AA6E4}">
                <adec:decorative xmlns:adec="http://schemas.microsoft.com/office/drawing/2017/decorative" val="1"/>
              </a:ext>
            </a:extLst>
          </p:cNvPr>
          <p:cNvSpPr/>
          <p:nvPr/>
        </p:nvSpPr>
        <p:spPr>
          <a:xfrm>
            <a:off x="23283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 name="Graphic 9">
            <a:extLst>
              <a:ext uri="{FF2B5EF4-FFF2-40B4-BE49-F238E27FC236}">
                <a16:creationId xmlns:a16="http://schemas.microsoft.com/office/drawing/2014/main" id="{EB1865C8-DD06-CEF8-38E0-E7C92BEB3C7A}"/>
              </a:ext>
              <a:ext uri="{C183D7F6-B498-43B3-948B-1728B52AA6E4}">
                <adec:decorative xmlns:adec="http://schemas.microsoft.com/office/drawing/2017/decorative" val="1"/>
              </a:ext>
            </a:extLst>
          </p:cNvPr>
          <p:cNvSpPr/>
          <p:nvPr/>
        </p:nvSpPr>
        <p:spPr>
          <a:xfrm>
            <a:off x="26489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Graphic 9">
            <a:extLst>
              <a:ext uri="{FF2B5EF4-FFF2-40B4-BE49-F238E27FC236}">
                <a16:creationId xmlns:a16="http://schemas.microsoft.com/office/drawing/2014/main" id="{F0274DDD-EA7E-6639-D356-940B4BB1431A}"/>
              </a:ext>
              <a:ext uri="{C183D7F6-B498-43B3-948B-1728B52AA6E4}">
                <adec:decorative xmlns:adec="http://schemas.microsoft.com/office/drawing/2017/decorative" val="1"/>
              </a:ext>
            </a:extLst>
          </p:cNvPr>
          <p:cNvSpPr/>
          <p:nvPr/>
        </p:nvSpPr>
        <p:spPr>
          <a:xfrm>
            <a:off x="29695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Graphic 9">
            <a:extLst>
              <a:ext uri="{FF2B5EF4-FFF2-40B4-BE49-F238E27FC236}">
                <a16:creationId xmlns:a16="http://schemas.microsoft.com/office/drawing/2014/main" id="{3D77B5DD-9FDC-CB17-EAE5-8223BD150242}"/>
              </a:ext>
              <a:ext uri="{C183D7F6-B498-43B3-948B-1728B52AA6E4}">
                <adec:decorative xmlns:adec="http://schemas.microsoft.com/office/drawing/2017/decorative" val="1"/>
              </a:ext>
            </a:extLst>
          </p:cNvPr>
          <p:cNvSpPr/>
          <p:nvPr/>
        </p:nvSpPr>
        <p:spPr>
          <a:xfrm>
            <a:off x="32901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Graphic 9">
            <a:extLst>
              <a:ext uri="{FF2B5EF4-FFF2-40B4-BE49-F238E27FC236}">
                <a16:creationId xmlns:a16="http://schemas.microsoft.com/office/drawing/2014/main" id="{22433B88-956E-C76E-C42D-8F2D4B18E2C3}"/>
              </a:ext>
              <a:ext uri="{C183D7F6-B498-43B3-948B-1728B52AA6E4}">
                <adec:decorative xmlns:adec="http://schemas.microsoft.com/office/drawing/2017/decorative" val="1"/>
              </a:ext>
            </a:extLst>
          </p:cNvPr>
          <p:cNvSpPr/>
          <p:nvPr/>
        </p:nvSpPr>
        <p:spPr>
          <a:xfrm>
            <a:off x="36107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 name="Graphic 9">
            <a:extLst>
              <a:ext uri="{FF2B5EF4-FFF2-40B4-BE49-F238E27FC236}">
                <a16:creationId xmlns:a16="http://schemas.microsoft.com/office/drawing/2014/main" id="{CEF163DF-8083-73B1-0825-E3A073C3DD3D}"/>
              </a:ext>
              <a:ext uri="{C183D7F6-B498-43B3-948B-1728B52AA6E4}">
                <adec:decorative xmlns:adec="http://schemas.microsoft.com/office/drawing/2017/decorative" val="1"/>
              </a:ext>
            </a:extLst>
          </p:cNvPr>
          <p:cNvSpPr/>
          <p:nvPr/>
        </p:nvSpPr>
        <p:spPr>
          <a:xfrm>
            <a:off x="393132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 name="Graphic 9">
            <a:extLst>
              <a:ext uri="{FF2B5EF4-FFF2-40B4-BE49-F238E27FC236}">
                <a16:creationId xmlns:a16="http://schemas.microsoft.com/office/drawing/2014/main" id="{F80550DD-D373-B38C-A1F5-1B4C9D6A47C2}"/>
              </a:ext>
              <a:ext uri="{C183D7F6-B498-43B3-948B-1728B52AA6E4}">
                <adec:decorative xmlns:adec="http://schemas.microsoft.com/office/drawing/2017/decorative" val="1"/>
              </a:ext>
            </a:extLst>
          </p:cNvPr>
          <p:cNvSpPr/>
          <p:nvPr/>
        </p:nvSpPr>
        <p:spPr>
          <a:xfrm>
            <a:off x="425192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 name="Graphic 9">
            <a:extLst>
              <a:ext uri="{FF2B5EF4-FFF2-40B4-BE49-F238E27FC236}">
                <a16:creationId xmlns:a16="http://schemas.microsoft.com/office/drawing/2014/main" id="{CF2B7756-EA6D-1BDB-CE87-F9425734E038}"/>
              </a:ext>
              <a:ext uri="{C183D7F6-B498-43B3-948B-1728B52AA6E4}">
                <adec:decorative xmlns:adec="http://schemas.microsoft.com/office/drawing/2017/decorative" val="1"/>
              </a:ext>
            </a:extLst>
          </p:cNvPr>
          <p:cNvSpPr/>
          <p:nvPr/>
        </p:nvSpPr>
        <p:spPr>
          <a:xfrm>
            <a:off x="457252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 name="Graphic 9">
            <a:extLst>
              <a:ext uri="{FF2B5EF4-FFF2-40B4-BE49-F238E27FC236}">
                <a16:creationId xmlns:a16="http://schemas.microsoft.com/office/drawing/2014/main" id="{612A6443-8A77-FFE1-47ED-0CD877283BF4}"/>
              </a:ext>
              <a:ext uri="{C183D7F6-B498-43B3-948B-1728B52AA6E4}">
                <adec:decorative xmlns:adec="http://schemas.microsoft.com/office/drawing/2017/decorative" val="1"/>
              </a:ext>
            </a:extLst>
          </p:cNvPr>
          <p:cNvSpPr/>
          <p:nvPr/>
        </p:nvSpPr>
        <p:spPr>
          <a:xfrm>
            <a:off x="489311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Graphic 9">
            <a:extLst>
              <a:ext uri="{FF2B5EF4-FFF2-40B4-BE49-F238E27FC236}">
                <a16:creationId xmlns:a16="http://schemas.microsoft.com/office/drawing/2014/main" id="{07DD794F-3B27-31E5-5F34-8C7001B34164}"/>
              </a:ext>
              <a:ext uri="{C183D7F6-B498-43B3-948B-1728B52AA6E4}">
                <adec:decorative xmlns:adec="http://schemas.microsoft.com/office/drawing/2017/decorative" val="1"/>
              </a:ext>
            </a:extLst>
          </p:cNvPr>
          <p:cNvSpPr/>
          <p:nvPr/>
        </p:nvSpPr>
        <p:spPr>
          <a:xfrm>
            <a:off x="521371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4" name="Graphic 9">
            <a:extLst>
              <a:ext uri="{FF2B5EF4-FFF2-40B4-BE49-F238E27FC236}">
                <a16:creationId xmlns:a16="http://schemas.microsoft.com/office/drawing/2014/main" id="{A912666D-8855-9DA6-B6AF-DDFDA81380E2}"/>
              </a:ext>
              <a:ext uri="{C183D7F6-B498-43B3-948B-1728B52AA6E4}">
                <adec:decorative xmlns:adec="http://schemas.microsoft.com/office/drawing/2017/decorative" val="1"/>
              </a:ext>
            </a:extLst>
          </p:cNvPr>
          <p:cNvSpPr/>
          <p:nvPr/>
        </p:nvSpPr>
        <p:spPr>
          <a:xfrm>
            <a:off x="553430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5" name="Graphic 9">
            <a:extLst>
              <a:ext uri="{FF2B5EF4-FFF2-40B4-BE49-F238E27FC236}">
                <a16:creationId xmlns:a16="http://schemas.microsoft.com/office/drawing/2014/main" id="{BE72E142-89E4-9CA0-62AF-7C31EE0599BB}"/>
              </a:ext>
              <a:ext uri="{C183D7F6-B498-43B3-948B-1728B52AA6E4}">
                <adec:decorative xmlns:adec="http://schemas.microsoft.com/office/drawing/2017/decorative" val="1"/>
              </a:ext>
            </a:extLst>
          </p:cNvPr>
          <p:cNvSpPr/>
          <p:nvPr/>
        </p:nvSpPr>
        <p:spPr>
          <a:xfrm>
            <a:off x="585490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 name="Graphic 9">
            <a:extLst>
              <a:ext uri="{FF2B5EF4-FFF2-40B4-BE49-F238E27FC236}">
                <a16:creationId xmlns:a16="http://schemas.microsoft.com/office/drawing/2014/main" id="{8D4769FF-ED98-A673-CB35-E7E62EBA9860}"/>
              </a:ext>
              <a:ext uri="{C183D7F6-B498-43B3-948B-1728B52AA6E4}">
                <adec:decorative xmlns:adec="http://schemas.microsoft.com/office/drawing/2017/decorative" val="1"/>
              </a:ext>
            </a:extLst>
          </p:cNvPr>
          <p:cNvSpPr/>
          <p:nvPr/>
        </p:nvSpPr>
        <p:spPr>
          <a:xfrm>
            <a:off x="617550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 name="Graphic 9">
            <a:extLst>
              <a:ext uri="{FF2B5EF4-FFF2-40B4-BE49-F238E27FC236}">
                <a16:creationId xmlns:a16="http://schemas.microsoft.com/office/drawing/2014/main" id="{D029797C-B8DB-A982-2C0F-792482229505}"/>
              </a:ext>
              <a:ext uri="{C183D7F6-B498-43B3-948B-1728B52AA6E4}">
                <adec:decorative xmlns:adec="http://schemas.microsoft.com/office/drawing/2017/decorative" val="1"/>
              </a:ext>
            </a:extLst>
          </p:cNvPr>
          <p:cNvSpPr/>
          <p:nvPr/>
        </p:nvSpPr>
        <p:spPr>
          <a:xfrm>
            <a:off x="649609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 name="Graphic 9">
            <a:extLst>
              <a:ext uri="{FF2B5EF4-FFF2-40B4-BE49-F238E27FC236}">
                <a16:creationId xmlns:a16="http://schemas.microsoft.com/office/drawing/2014/main" id="{F8B65459-4C87-F46B-B5C5-56ED3E620ED2}"/>
              </a:ext>
              <a:ext uri="{C183D7F6-B498-43B3-948B-1728B52AA6E4}">
                <adec:decorative xmlns:adec="http://schemas.microsoft.com/office/drawing/2017/decorative" val="1"/>
              </a:ext>
            </a:extLst>
          </p:cNvPr>
          <p:cNvSpPr/>
          <p:nvPr/>
        </p:nvSpPr>
        <p:spPr>
          <a:xfrm>
            <a:off x="681669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9" name="Graphic 9">
            <a:extLst>
              <a:ext uri="{FF2B5EF4-FFF2-40B4-BE49-F238E27FC236}">
                <a16:creationId xmlns:a16="http://schemas.microsoft.com/office/drawing/2014/main" id="{3DEFC4E1-BF93-FE02-14B9-2BADCBE3FEED}"/>
              </a:ext>
              <a:ext uri="{C183D7F6-B498-43B3-948B-1728B52AA6E4}">
                <adec:decorative xmlns:adec="http://schemas.microsoft.com/office/drawing/2017/decorative" val="1"/>
              </a:ext>
            </a:extLst>
          </p:cNvPr>
          <p:cNvSpPr/>
          <p:nvPr/>
        </p:nvSpPr>
        <p:spPr>
          <a:xfrm>
            <a:off x="713728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0" name="Graphic 9">
            <a:extLst>
              <a:ext uri="{FF2B5EF4-FFF2-40B4-BE49-F238E27FC236}">
                <a16:creationId xmlns:a16="http://schemas.microsoft.com/office/drawing/2014/main" id="{428DC65E-199B-36CE-F1B6-52DB8644D29B}"/>
              </a:ext>
              <a:ext uri="{C183D7F6-B498-43B3-948B-1728B52AA6E4}">
                <adec:decorative xmlns:adec="http://schemas.microsoft.com/office/drawing/2017/decorative" val="1"/>
              </a:ext>
            </a:extLst>
          </p:cNvPr>
          <p:cNvSpPr/>
          <p:nvPr/>
        </p:nvSpPr>
        <p:spPr>
          <a:xfrm>
            <a:off x="745788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1" name="Graphic 9">
            <a:extLst>
              <a:ext uri="{FF2B5EF4-FFF2-40B4-BE49-F238E27FC236}">
                <a16:creationId xmlns:a16="http://schemas.microsoft.com/office/drawing/2014/main" id="{6C8E318F-03B4-4FA8-92F5-B79A3A7D1152}"/>
              </a:ext>
              <a:ext uri="{C183D7F6-B498-43B3-948B-1728B52AA6E4}">
                <adec:decorative xmlns:adec="http://schemas.microsoft.com/office/drawing/2017/decorative" val="1"/>
              </a:ext>
            </a:extLst>
          </p:cNvPr>
          <p:cNvSpPr/>
          <p:nvPr/>
        </p:nvSpPr>
        <p:spPr>
          <a:xfrm>
            <a:off x="777848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2" name="Graphic 9">
            <a:extLst>
              <a:ext uri="{FF2B5EF4-FFF2-40B4-BE49-F238E27FC236}">
                <a16:creationId xmlns:a16="http://schemas.microsoft.com/office/drawing/2014/main" id="{7148428A-E9B4-FE3D-E1F9-64FF8E88B28D}"/>
              </a:ext>
              <a:ext uri="{C183D7F6-B498-43B3-948B-1728B52AA6E4}">
                <adec:decorative xmlns:adec="http://schemas.microsoft.com/office/drawing/2017/decorative" val="1"/>
              </a:ext>
            </a:extLst>
          </p:cNvPr>
          <p:cNvSpPr/>
          <p:nvPr/>
        </p:nvSpPr>
        <p:spPr>
          <a:xfrm>
            <a:off x="80990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3" name="Graphic 9">
            <a:extLst>
              <a:ext uri="{FF2B5EF4-FFF2-40B4-BE49-F238E27FC236}">
                <a16:creationId xmlns:a16="http://schemas.microsoft.com/office/drawing/2014/main" id="{6F53618E-F8F2-DAE3-7387-0097B2F3CE47}"/>
              </a:ext>
              <a:ext uri="{C183D7F6-B498-43B3-948B-1728B52AA6E4}">
                <adec:decorative xmlns:adec="http://schemas.microsoft.com/office/drawing/2017/decorative" val="1"/>
              </a:ext>
            </a:extLst>
          </p:cNvPr>
          <p:cNvSpPr/>
          <p:nvPr/>
        </p:nvSpPr>
        <p:spPr>
          <a:xfrm>
            <a:off x="84196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6" name="Graphic 9">
            <a:extLst>
              <a:ext uri="{FF2B5EF4-FFF2-40B4-BE49-F238E27FC236}">
                <a16:creationId xmlns:a16="http://schemas.microsoft.com/office/drawing/2014/main" id="{FE8D4495-AA77-7B3C-4CA8-A7EFB0A01A29}"/>
              </a:ext>
              <a:ext uri="{C183D7F6-B498-43B3-948B-1728B52AA6E4}">
                <adec:decorative xmlns:adec="http://schemas.microsoft.com/office/drawing/2017/decorative" val="1"/>
              </a:ext>
            </a:extLst>
          </p:cNvPr>
          <p:cNvSpPr/>
          <p:nvPr/>
        </p:nvSpPr>
        <p:spPr>
          <a:xfrm>
            <a:off x="87402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7" name="Graphic 9">
            <a:extLst>
              <a:ext uri="{FF2B5EF4-FFF2-40B4-BE49-F238E27FC236}">
                <a16:creationId xmlns:a16="http://schemas.microsoft.com/office/drawing/2014/main" id="{17E4567D-01F7-FF6B-C48E-DBD06B9690B0}"/>
              </a:ext>
              <a:ext uri="{C183D7F6-B498-43B3-948B-1728B52AA6E4}">
                <adec:decorative xmlns:adec="http://schemas.microsoft.com/office/drawing/2017/decorative" val="1"/>
              </a:ext>
            </a:extLst>
          </p:cNvPr>
          <p:cNvSpPr/>
          <p:nvPr/>
        </p:nvSpPr>
        <p:spPr>
          <a:xfrm>
            <a:off x="90608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Graphic 9">
            <a:extLst>
              <a:ext uri="{FF2B5EF4-FFF2-40B4-BE49-F238E27FC236}">
                <a16:creationId xmlns:a16="http://schemas.microsoft.com/office/drawing/2014/main" id="{B73214CE-199F-B659-6F24-C0659D5FF84B}"/>
              </a:ext>
              <a:ext uri="{C183D7F6-B498-43B3-948B-1728B52AA6E4}">
                <adec:decorative xmlns:adec="http://schemas.microsoft.com/office/drawing/2017/decorative" val="1"/>
              </a:ext>
            </a:extLst>
          </p:cNvPr>
          <p:cNvSpPr/>
          <p:nvPr/>
        </p:nvSpPr>
        <p:spPr>
          <a:xfrm>
            <a:off x="93814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Graphic 9">
            <a:extLst>
              <a:ext uri="{FF2B5EF4-FFF2-40B4-BE49-F238E27FC236}">
                <a16:creationId xmlns:a16="http://schemas.microsoft.com/office/drawing/2014/main" id="{72371559-D9F5-886D-D9E5-CCC45A3DAADA}"/>
              </a:ext>
              <a:ext uri="{C183D7F6-B498-43B3-948B-1728B52AA6E4}">
                <adec:decorative xmlns:adec="http://schemas.microsoft.com/office/drawing/2017/decorative" val="1"/>
              </a:ext>
            </a:extLst>
          </p:cNvPr>
          <p:cNvSpPr/>
          <p:nvPr/>
        </p:nvSpPr>
        <p:spPr>
          <a:xfrm>
            <a:off x="97020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9">
            <a:extLst>
              <a:ext uri="{FF2B5EF4-FFF2-40B4-BE49-F238E27FC236}">
                <a16:creationId xmlns:a16="http://schemas.microsoft.com/office/drawing/2014/main" id="{3C34AFF0-BBB1-F528-ECB1-E001F86739CD}"/>
              </a:ext>
              <a:ext uri="{C183D7F6-B498-43B3-948B-1728B52AA6E4}">
                <adec:decorative xmlns:adec="http://schemas.microsoft.com/office/drawing/2017/decorative" val="1"/>
              </a:ext>
            </a:extLst>
          </p:cNvPr>
          <p:cNvSpPr/>
          <p:nvPr/>
        </p:nvSpPr>
        <p:spPr>
          <a:xfrm>
            <a:off x="23283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Graphic 9">
            <a:extLst>
              <a:ext uri="{FF2B5EF4-FFF2-40B4-BE49-F238E27FC236}">
                <a16:creationId xmlns:a16="http://schemas.microsoft.com/office/drawing/2014/main" id="{1321F326-D368-1405-1749-CBEE400311A0}"/>
              </a:ext>
              <a:ext uri="{C183D7F6-B498-43B3-948B-1728B52AA6E4}">
                <adec:decorative xmlns:adec="http://schemas.microsoft.com/office/drawing/2017/decorative" val="1"/>
              </a:ext>
            </a:extLst>
          </p:cNvPr>
          <p:cNvSpPr/>
          <p:nvPr/>
        </p:nvSpPr>
        <p:spPr>
          <a:xfrm>
            <a:off x="26489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 name="Graphic 9">
            <a:extLst>
              <a:ext uri="{FF2B5EF4-FFF2-40B4-BE49-F238E27FC236}">
                <a16:creationId xmlns:a16="http://schemas.microsoft.com/office/drawing/2014/main" id="{D89ECB4A-C6CB-E8FF-4689-C5CD7B9B4A28}"/>
              </a:ext>
              <a:ext uri="{C183D7F6-B498-43B3-948B-1728B52AA6E4}">
                <adec:decorative xmlns:adec="http://schemas.microsoft.com/office/drawing/2017/decorative" val="1"/>
              </a:ext>
            </a:extLst>
          </p:cNvPr>
          <p:cNvSpPr/>
          <p:nvPr/>
        </p:nvSpPr>
        <p:spPr>
          <a:xfrm>
            <a:off x="29695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 name="Graphic 9">
            <a:extLst>
              <a:ext uri="{FF2B5EF4-FFF2-40B4-BE49-F238E27FC236}">
                <a16:creationId xmlns:a16="http://schemas.microsoft.com/office/drawing/2014/main" id="{821F0BF2-4316-FB43-99CC-32CA36F28A2B}"/>
              </a:ext>
              <a:ext uri="{C183D7F6-B498-43B3-948B-1728B52AA6E4}">
                <adec:decorative xmlns:adec="http://schemas.microsoft.com/office/drawing/2017/decorative" val="1"/>
              </a:ext>
            </a:extLst>
          </p:cNvPr>
          <p:cNvSpPr/>
          <p:nvPr/>
        </p:nvSpPr>
        <p:spPr>
          <a:xfrm>
            <a:off x="32901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 name="Graphic 9">
            <a:extLst>
              <a:ext uri="{FF2B5EF4-FFF2-40B4-BE49-F238E27FC236}">
                <a16:creationId xmlns:a16="http://schemas.microsoft.com/office/drawing/2014/main" id="{FC2497DD-9F96-EFB9-0099-EF478751316D}"/>
              </a:ext>
              <a:ext uri="{C183D7F6-B498-43B3-948B-1728B52AA6E4}">
                <adec:decorative xmlns:adec="http://schemas.microsoft.com/office/drawing/2017/decorative" val="1"/>
              </a:ext>
            </a:extLst>
          </p:cNvPr>
          <p:cNvSpPr/>
          <p:nvPr/>
        </p:nvSpPr>
        <p:spPr>
          <a:xfrm>
            <a:off x="36107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 name="Graphic 9">
            <a:extLst>
              <a:ext uri="{FF2B5EF4-FFF2-40B4-BE49-F238E27FC236}">
                <a16:creationId xmlns:a16="http://schemas.microsoft.com/office/drawing/2014/main" id="{176EEA0E-6523-D2AB-F336-6C1B80F84773}"/>
              </a:ext>
              <a:ext uri="{C183D7F6-B498-43B3-948B-1728B52AA6E4}">
                <adec:decorative xmlns:adec="http://schemas.microsoft.com/office/drawing/2017/decorative" val="1"/>
              </a:ext>
            </a:extLst>
          </p:cNvPr>
          <p:cNvSpPr/>
          <p:nvPr/>
        </p:nvSpPr>
        <p:spPr>
          <a:xfrm>
            <a:off x="393132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 name="Graphic 9">
            <a:extLst>
              <a:ext uri="{FF2B5EF4-FFF2-40B4-BE49-F238E27FC236}">
                <a16:creationId xmlns:a16="http://schemas.microsoft.com/office/drawing/2014/main" id="{C4F9557D-D8AE-5061-1DDC-057FE74F55C3}"/>
              </a:ext>
              <a:ext uri="{C183D7F6-B498-43B3-948B-1728B52AA6E4}">
                <adec:decorative xmlns:adec="http://schemas.microsoft.com/office/drawing/2017/decorative" val="1"/>
              </a:ext>
            </a:extLst>
          </p:cNvPr>
          <p:cNvSpPr/>
          <p:nvPr/>
        </p:nvSpPr>
        <p:spPr>
          <a:xfrm>
            <a:off x="425192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 name="Graphic 9">
            <a:extLst>
              <a:ext uri="{FF2B5EF4-FFF2-40B4-BE49-F238E27FC236}">
                <a16:creationId xmlns:a16="http://schemas.microsoft.com/office/drawing/2014/main" id="{0A6DBB02-0C9B-4292-1ADA-87FAA8362BCB}"/>
              </a:ext>
              <a:ext uri="{C183D7F6-B498-43B3-948B-1728B52AA6E4}">
                <adec:decorative xmlns:adec="http://schemas.microsoft.com/office/drawing/2017/decorative" val="1"/>
              </a:ext>
            </a:extLst>
          </p:cNvPr>
          <p:cNvSpPr/>
          <p:nvPr/>
        </p:nvSpPr>
        <p:spPr>
          <a:xfrm>
            <a:off x="457252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Graphic 9">
            <a:extLst>
              <a:ext uri="{FF2B5EF4-FFF2-40B4-BE49-F238E27FC236}">
                <a16:creationId xmlns:a16="http://schemas.microsoft.com/office/drawing/2014/main" id="{298661DA-9C40-691C-6995-2B57E5E7AB9C}"/>
              </a:ext>
              <a:ext uri="{C183D7F6-B498-43B3-948B-1728B52AA6E4}">
                <adec:decorative xmlns:adec="http://schemas.microsoft.com/office/drawing/2017/decorative" val="1"/>
              </a:ext>
            </a:extLst>
          </p:cNvPr>
          <p:cNvSpPr/>
          <p:nvPr/>
        </p:nvSpPr>
        <p:spPr>
          <a:xfrm>
            <a:off x="489311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 name="Graphic 9">
            <a:extLst>
              <a:ext uri="{FF2B5EF4-FFF2-40B4-BE49-F238E27FC236}">
                <a16:creationId xmlns:a16="http://schemas.microsoft.com/office/drawing/2014/main" id="{47F02348-B848-452E-F43A-16A201C2A464}"/>
              </a:ext>
              <a:ext uri="{C183D7F6-B498-43B3-948B-1728B52AA6E4}">
                <adec:decorative xmlns:adec="http://schemas.microsoft.com/office/drawing/2017/decorative" val="1"/>
              </a:ext>
            </a:extLst>
          </p:cNvPr>
          <p:cNvSpPr/>
          <p:nvPr/>
        </p:nvSpPr>
        <p:spPr>
          <a:xfrm>
            <a:off x="521371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 name="Graphic 9">
            <a:extLst>
              <a:ext uri="{FF2B5EF4-FFF2-40B4-BE49-F238E27FC236}">
                <a16:creationId xmlns:a16="http://schemas.microsoft.com/office/drawing/2014/main" id="{1110979A-C91E-8D4D-327A-8230F5D88F76}"/>
              </a:ext>
              <a:ext uri="{C183D7F6-B498-43B3-948B-1728B52AA6E4}">
                <adec:decorative xmlns:adec="http://schemas.microsoft.com/office/drawing/2017/decorative" val="1"/>
              </a:ext>
            </a:extLst>
          </p:cNvPr>
          <p:cNvSpPr/>
          <p:nvPr/>
        </p:nvSpPr>
        <p:spPr>
          <a:xfrm>
            <a:off x="553430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 name="Graphic 9">
            <a:extLst>
              <a:ext uri="{FF2B5EF4-FFF2-40B4-BE49-F238E27FC236}">
                <a16:creationId xmlns:a16="http://schemas.microsoft.com/office/drawing/2014/main" id="{49FC793C-0951-8424-D662-CBE488360BC9}"/>
              </a:ext>
              <a:ext uri="{C183D7F6-B498-43B3-948B-1728B52AA6E4}">
                <adec:decorative xmlns:adec="http://schemas.microsoft.com/office/drawing/2017/decorative" val="1"/>
              </a:ext>
            </a:extLst>
          </p:cNvPr>
          <p:cNvSpPr/>
          <p:nvPr/>
        </p:nvSpPr>
        <p:spPr>
          <a:xfrm>
            <a:off x="585490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 name="Graphic 9">
            <a:extLst>
              <a:ext uri="{FF2B5EF4-FFF2-40B4-BE49-F238E27FC236}">
                <a16:creationId xmlns:a16="http://schemas.microsoft.com/office/drawing/2014/main" id="{54284061-5BF1-A4B0-EDE4-5602640FDE02}"/>
              </a:ext>
              <a:ext uri="{C183D7F6-B498-43B3-948B-1728B52AA6E4}">
                <adec:decorative xmlns:adec="http://schemas.microsoft.com/office/drawing/2017/decorative" val="1"/>
              </a:ext>
            </a:extLst>
          </p:cNvPr>
          <p:cNvSpPr/>
          <p:nvPr/>
        </p:nvSpPr>
        <p:spPr>
          <a:xfrm>
            <a:off x="617550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 name="Graphic 9">
            <a:extLst>
              <a:ext uri="{FF2B5EF4-FFF2-40B4-BE49-F238E27FC236}">
                <a16:creationId xmlns:a16="http://schemas.microsoft.com/office/drawing/2014/main" id="{EADCB50D-DFF0-E675-8C7B-F9BCFA759F59}"/>
              </a:ext>
              <a:ext uri="{C183D7F6-B498-43B3-948B-1728B52AA6E4}">
                <adec:decorative xmlns:adec="http://schemas.microsoft.com/office/drawing/2017/decorative" val="1"/>
              </a:ext>
            </a:extLst>
          </p:cNvPr>
          <p:cNvSpPr/>
          <p:nvPr/>
        </p:nvSpPr>
        <p:spPr>
          <a:xfrm>
            <a:off x="649609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1" name="Graphic 9">
            <a:extLst>
              <a:ext uri="{FF2B5EF4-FFF2-40B4-BE49-F238E27FC236}">
                <a16:creationId xmlns:a16="http://schemas.microsoft.com/office/drawing/2014/main" id="{C56EF86D-6416-B347-4E77-84CDE5EE94E9}"/>
              </a:ext>
              <a:ext uri="{C183D7F6-B498-43B3-948B-1728B52AA6E4}">
                <adec:decorative xmlns:adec="http://schemas.microsoft.com/office/drawing/2017/decorative" val="1"/>
              </a:ext>
            </a:extLst>
          </p:cNvPr>
          <p:cNvSpPr/>
          <p:nvPr/>
        </p:nvSpPr>
        <p:spPr>
          <a:xfrm>
            <a:off x="681669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 name="Graphic 9">
            <a:extLst>
              <a:ext uri="{FF2B5EF4-FFF2-40B4-BE49-F238E27FC236}">
                <a16:creationId xmlns:a16="http://schemas.microsoft.com/office/drawing/2014/main" id="{10E56B6C-B0E9-CF2C-1B2F-34F473D6B1DE}"/>
              </a:ext>
              <a:ext uri="{C183D7F6-B498-43B3-948B-1728B52AA6E4}">
                <adec:decorative xmlns:adec="http://schemas.microsoft.com/office/drawing/2017/decorative" val="1"/>
              </a:ext>
            </a:extLst>
          </p:cNvPr>
          <p:cNvSpPr/>
          <p:nvPr/>
        </p:nvSpPr>
        <p:spPr>
          <a:xfrm>
            <a:off x="713728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 name="Graphic 9">
            <a:extLst>
              <a:ext uri="{FF2B5EF4-FFF2-40B4-BE49-F238E27FC236}">
                <a16:creationId xmlns:a16="http://schemas.microsoft.com/office/drawing/2014/main" id="{58856F23-F230-7387-E302-DA3E514317C2}"/>
              </a:ext>
              <a:ext uri="{C183D7F6-B498-43B3-948B-1728B52AA6E4}">
                <adec:decorative xmlns:adec="http://schemas.microsoft.com/office/drawing/2017/decorative" val="1"/>
              </a:ext>
            </a:extLst>
          </p:cNvPr>
          <p:cNvSpPr/>
          <p:nvPr/>
        </p:nvSpPr>
        <p:spPr>
          <a:xfrm>
            <a:off x="745788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 name="Graphic 9">
            <a:extLst>
              <a:ext uri="{FF2B5EF4-FFF2-40B4-BE49-F238E27FC236}">
                <a16:creationId xmlns:a16="http://schemas.microsoft.com/office/drawing/2014/main" id="{B670346A-7E3A-63FD-0B6B-9DF1A7E3D71E}"/>
              </a:ext>
              <a:ext uri="{C183D7F6-B498-43B3-948B-1728B52AA6E4}">
                <adec:decorative xmlns:adec="http://schemas.microsoft.com/office/drawing/2017/decorative" val="1"/>
              </a:ext>
            </a:extLst>
          </p:cNvPr>
          <p:cNvSpPr/>
          <p:nvPr/>
        </p:nvSpPr>
        <p:spPr>
          <a:xfrm>
            <a:off x="777848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2" name="Graphic 9">
            <a:extLst>
              <a:ext uri="{FF2B5EF4-FFF2-40B4-BE49-F238E27FC236}">
                <a16:creationId xmlns:a16="http://schemas.microsoft.com/office/drawing/2014/main" id="{BBDA21F4-623E-E86C-C7F1-3196ED2229FE}"/>
              </a:ext>
              <a:ext uri="{C183D7F6-B498-43B3-948B-1728B52AA6E4}">
                <adec:decorative xmlns:adec="http://schemas.microsoft.com/office/drawing/2017/decorative" val="1"/>
              </a:ext>
            </a:extLst>
          </p:cNvPr>
          <p:cNvSpPr/>
          <p:nvPr/>
        </p:nvSpPr>
        <p:spPr>
          <a:xfrm>
            <a:off x="80990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6" name="Graphic 9">
            <a:extLst>
              <a:ext uri="{FF2B5EF4-FFF2-40B4-BE49-F238E27FC236}">
                <a16:creationId xmlns:a16="http://schemas.microsoft.com/office/drawing/2014/main" id="{67257FB3-915A-57A6-9CBD-5F94C48498A6}"/>
              </a:ext>
              <a:ext uri="{C183D7F6-B498-43B3-948B-1728B52AA6E4}">
                <adec:decorative xmlns:adec="http://schemas.microsoft.com/office/drawing/2017/decorative" val="1"/>
              </a:ext>
            </a:extLst>
          </p:cNvPr>
          <p:cNvSpPr/>
          <p:nvPr/>
        </p:nvSpPr>
        <p:spPr>
          <a:xfrm>
            <a:off x="84196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6" name="Graphic 9">
            <a:extLst>
              <a:ext uri="{FF2B5EF4-FFF2-40B4-BE49-F238E27FC236}">
                <a16:creationId xmlns:a16="http://schemas.microsoft.com/office/drawing/2014/main" id="{7F9431E3-DA42-6F89-B2B7-47CC42363003}"/>
              </a:ext>
              <a:ext uri="{C183D7F6-B498-43B3-948B-1728B52AA6E4}">
                <adec:decorative xmlns:adec="http://schemas.microsoft.com/office/drawing/2017/decorative" val="1"/>
              </a:ext>
            </a:extLst>
          </p:cNvPr>
          <p:cNvSpPr/>
          <p:nvPr/>
        </p:nvSpPr>
        <p:spPr>
          <a:xfrm>
            <a:off x="87402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9" name="Graphic 9">
            <a:extLst>
              <a:ext uri="{FF2B5EF4-FFF2-40B4-BE49-F238E27FC236}">
                <a16:creationId xmlns:a16="http://schemas.microsoft.com/office/drawing/2014/main" id="{C3634FBE-FE54-D404-1BCF-C4BF9CEB0C4A}"/>
              </a:ext>
              <a:ext uri="{C183D7F6-B498-43B3-948B-1728B52AA6E4}">
                <adec:decorative xmlns:adec="http://schemas.microsoft.com/office/drawing/2017/decorative" val="1"/>
              </a:ext>
            </a:extLst>
          </p:cNvPr>
          <p:cNvSpPr/>
          <p:nvPr/>
        </p:nvSpPr>
        <p:spPr>
          <a:xfrm>
            <a:off x="90608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Graphic 9">
            <a:extLst>
              <a:ext uri="{FF2B5EF4-FFF2-40B4-BE49-F238E27FC236}">
                <a16:creationId xmlns:a16="http://schemas.microsoft.com/office/drawing/2014/main" id="{5D3B417F-55EC-0DF2-3423-8A7D9F9573EB}"/>
              </a:ext>
              <a:ext uri="{C183D7F6-B498-43B3-948B-1728B52AA6E4}">
                <adec:decorative xmlns:adec="http://schemas.microsoft.com/office/drawing/2017/decorative" val="1"/>
              </a:ext>
            </a:extLst>
          </p:cNvPr>
          <p:cNvSpPr/>
          <p:nvPr/>
        </p:nvSpPr>
        <p:spPr>
          <a:xfrm>
            <a:off x="93814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Graphic 9">
            <a:extLst>
              <a:ext uri="{FF2B5EF4-FFF2-40B4-BE49-F238E27FC236}">
                <a16:creationId xmlns:a16="http://schemas.microsoft.com/office/drawing/2014/main" id="{59385E14-30CE-4697-A760-4C553739E56B}"/>
              </a:ext>
              <a:ext uri="{C183D7F6-B498-43B3-948B-1728B52AA6E4}">
                <adec:decorative xmlns:adec="http://schemas.microsoft.com/office/drawing/2017/decorative" val="1"/>
              </a:ext>
            </a:extLst>
          </p:cNvPr>
          <p:cNvSpPr/>
          <p:nvPr/>
        </p:nvSpPr>
        <p:spPr>
          <a:xfrm>
            <a:off x="97020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Graphic 9">
            <a:extLst>
              <a:ext uri="{FF2B5EF4-FFF2-40B4-BE49-F238E27FC236}">
                <a16:creationId xmlns:a16="http://schemas.microsoft.com/office/drawing/2014/main" id="{A91AD6E7-E247-F4C8-348C-E574AAFB06C5}"/>
              </a:ext>
              <a:ext uri="{C183D7F6-B498-43B3-948B-1728B52AA6E4}">
                <adec:decorative xmlns:adec="http://schemas.microsoft.com/office/drawing/2017/decorative" val="1"/>
              </a:ext>
            </a:extLst>
          </p:cNvPr>
          <p:cNvSpPr/>
          <p:nvPr/>
        </p:nvSpPr>
        <p:spPr>
          <a:xfrm>
            <a:off x="23283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 name="Graphic 9">
            <a:extLst>
              <a:ext uri="{FF2B5EF4-FFF2-40B4-BE49-F238E27FC236}">
                <a16:creationId xmlns:a16="http://schemas.microsoft.com/office/drawing/2014/main" id="{65373E8A-5372-7998-B10A-6E83A642C347}"/>
              </a:ext>
              <a:ext uri="{C183D7F6-B498-43B3-948B-1728B52AA6E4}">
                <adec:decorative xmlns:adec="http://schemas.microsoft.com/office/drawing/2017/decorative" val="1"/>
              </a:ext>
            </a:extLst>
          </p:cNvPr>
          <p:cNvSpPr/>
          <p:nvPr/>
        </p:nvSpPr>
        <p:spPr>
          <a:xfrm>
            <a:off x="26489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5" name="Graphic 9">
            <a:extLst>
              <a:ext uri="{FF2B5EF4-FFF2-40B4-BE49-F238E27FC236}">
                <a16:creationId xmlns:a16="http://schemas.microsoft.com/office/drawing/2014/main" id="{CDCB6E07-5A9D-73EF-029A-301A12A1477A}"/>
              </a:ext>
              <a:ext uri="{C183D7F6-B498-43B3-948B-1728B52AA6E4}">
                <adec:decorative xmlns:adec="http://schemas.microsoft.com/office/drawing/2017/decorative" val="1"/>
              </a:ext>
            </a:extLst>
          </p:cNvPr>
          <p:cNvSpPr/>
          <p:nvPr/>
        </p:nvSpPr>
        <p:spPr>
          <a:xfrm>
            <a:off x="29695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0" name="Graphic 9">
            <a:extLst>
              <a:ext uri="{FF2B5EF4-FFF2-40B4-BE49-F238E27FC236}">
                <a16:creationId xmlns:a16="http://schemas.microsoft.com/office/drawing/2014/main" id="{6435C874-E3C1-B305-C688-F6AEBEAF17B6}"/>
              </a:ext>
              <a:ext uri="{C183D7F6-B498-43B3-948B-1728B52AA6E4}">
                <adec:decorative xmlns:adec="http://schemas.microsoft.com/office/drawing/2017/decorative" val="1"/>
              </a:ext>
            </a:extLst>
          </p:cNvPr>
          <p:cNvSpPr/>
          <p:nvPr/>
        </p:nvSpPr>
        <p:spPr>
          <a:xfrm>
            <a:off x="32901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 name="Graphic 9">
            <a:extLst>
              <a:ext uri="{FF2B5EF4-FFF2-40B4-BE49-F238E27FC236}">
                <a16:creationId xmlns:a16="http://schemas.microsoft.com/office/drawing/2014/main" id="{77F8EF89-5342-D346-3306-887DC253A633}"/>
              </a:ext>
              <a:ext uri="{C183D7F6-B498-43B3-948B-1728B52AA6E4}">
                <adec:decorative xmlns:adec="http://schemas.microsoft.com/office/drawing/2017/decorative" val="1"/>
              </a:ext>
            </a:extLst>
          </p:cNvPr>
          <p:cNvSpPr/>
          <p:nvPr/>
        </p:nvSpPr>
        <p:spPr>
          <a:xfrm>
            <a:off x="36107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Graphic 9">
            <a:extLst>
              <a:ext uri="{FF2B5EF4-FFF2-40B4-BE49-F238E27FC236}">
                <a16:creationId xmlns:a16="http://schemas.microsoft.com/office/drawing/2014/main" id="{969F665E-1E5E-B5F2-544C-56C8F08542C6}"/>
              </a:ext>
              <a:ext uri="{C183D7F6-B498-43B3-948B-1728B52AA6E4}">
                <adec:decorative xmlns:adec="http://schemas.microsoft.com/office/drawing/2017/decorative" val="1"/>
              </a:ext>
            </a:extLst>
          </p:cNvPr>
          <p:cNvSpPr/>
          <p:nvPr/>
        </p:nvSpPr>
        <p:spPr>
          <a:xfrm>
            <a:off x="393132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 name="Graphic 9">
            <a:extLst>
              <a:ext uri="{FF2B5EF4-FFF2-40B4-BE49-F238E27FC236}">
                <a16:creationId xmlns:a16="http://schemas.microsoft.com/office/drawing/2014/main" id="{F7C10CA8-3AB9-979D-7D20-D7D85097F810}"/>
              </a:ext>
              <a:ext uri="{C183D7F6-B498-43B3-948B-1728B52AA6E4}">
                <adec:decorative xmlns:adec="http://schemas.microsoft.com/office/drawing/2017/decorative" val="1"/>
              </a:ext>
            </a:extLst>
          </p:cNvPr>
          <p:cNvSpPr/>
          <p:nvPr/>
        </p:nvSpPr>
        <p:spPr>
          <a:xfrm>
            <a:off x="425192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 name="Graphic 9">
            <a:extLst>
              <a:ext uri="{FF2B5EF4-FFF2-40B4-BE49-F238E27FC236}">
                <a16:creationId xmlns:a16="http://schemas.microsoft.com/office/drawing/2014/main" id="{C5043B29-891E-CC9C-BD91-536C4F599C5F}"/>
              </a:ext>
              <a:ext uri="{C183D7F6-B498-43B3-948B-1728B52AA6E4}">
                <adec:decorative xmlns:adec="http://schemas.microsoft.com/office/drawing/2017/decorative" val="1"/>
              </a:ext>
            </a:extLst>
          </p:cNvPr>
          <p:cNvSpPr/>
          <p:nvPr/>
        </p:nvSpPr>
        <p:spPr>
          <a:xfrm>
            <a:off x="457252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Graphic 9">
            <a:extLst>
              <a:ext uri="{FF2B5EF4-FFF2-40B4-BE49-F238E27FC236}">
                <a16:creationId xmlns:a16="http://schemas.microsoft.com/office/drawing/2014/main" id="{BD8AD860-5858-6BBC-CD1F-E10D76995CCC}"/>
              </a:ext>
              <a:ext uri="{C183D7F6-B498-43B3-948B-1728B52AA6E4}">
                <adec:decorative xmlns:adec="http://schemas.microsoft.com/office/drawing/2017/decorative" val="1"/>
              </a:ext>
            </a:extLst>
          </p:cNvPr>
          <p:cNvSpPr/>
          <p:nvPr/>
        </p:nvSpPr>
        <p:spPr>
          <a:xfrm>
            <a:off x="489311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 name="Graphic 9">
            <a:extLst>
              <a:ext uri="{FF2B5EF4-FFF2-40B4-BE49-F238E27FC236}">
                <a16:creationId xmlns:a16="http://schemas.microsoft.com/office/drawing/2014/main" id="{39337C3F-9457-833C-0B07-0FD25A85914A}"/>
              </a:ext>
              <a:ext uri="{C183D7F6-B498-43B3-948B-1728B52AA6E4}">
                <adec:decorative xmlns:adec="http://schemas.microsoft.com/office/drawing/2017/decorative" val="1"/>
              </a:ext>
            </a:extLst>
          </p:cNvPr>
          <p:cNvSpPr/>
          <p:nvPr/>
        </p:nvSpPr>
        <p:spPr>
          <a:xfrm>
            <a:off x="521371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Graphic 9">
            <a:extLst>
              <a:ext uri="{FF2B5EF4-FFF2-40B4-BE49-F238E27FC236}">
                <a16:creationId xmlns:a16="http://schemas.microsoft.com/office/drawing/2014/main" id="{DBE6ED01-16C2-B552-7227-760157B3BED5}"/>
              </a:ext>
              <a:ext uri="{C183D7F6-B498-43B3-948B-1728B52AA6E4}">
                <adec:decorative xmlns:adec="http://schemas.microsoft.com/office/drawing/2017/decorative" val="1"/>
              </a:ext>
            </a:extLst>
          </p:cNvPr>
          <p:cNvSpPr/>
          <p:nvPr/>
        </p:nvSpPr>
        <p:spPr>
          <a:xfrm>
            <a:off x="553430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 name="Graphic 9">
            <a:extLst>
              <a:ext uri="{FF2B5EF4-FFF2-40B4-BE49-F238E27FC236}">
                <a16:creationId xmlns:a16="http://schemas.microsoft.com/office/drawing/2014/main" id="{99DED2BB-B7A4-AB0E-AC04-6F199FE81875}"/>
              </a:ext>
              <a:ext uri="{C183D7F6-B498-43B3-948B-1728B52AA6E4}">
                <adec:decorative xmlns:adec="http://schemas.microsoft.com/office/drawing/2017/decorative" val="1"/>
              </a:ext>
            </a:extLst>
          </p:cNvPr>
          <p:cNvSpPr/>
          <p:nvPr/>
        </p:nvSpPr>
        <p:spPr>
          <a:xfrm>
            <a:off x="585490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 name="Graphic 9">
            <a:extLst>
              <a:ext uri="{FF2B5EF4-FFF2-40B4-BE49-F238E27FC236}">
                <a16:creationId xmlns:a16="http://schemas.microsoft.com/office/drawing/2014/main" id="{328316DF-73CE-C90D-4904-E039605D098D}"/>
              </a:ext>
              <a:ext uri="{C183D7F6-B498-43B3-948B-1728B52AA6E4}">
                <adec:decorative xmlns:adec="http://schemas.microsoft.com/office/drawing/2017/decorative" val="1"/>
              </a:ext>
            </a:extLst>
          </p:cNvPr>
          <p:cNvSpPr/>
          <p:nvPr/>
        </p:nvSpPr>
        <p:spPr>
          <a:xfrm>
            <a:off x="617550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 name="Graphic 9">
            <a:extLst>
              <a:ext uri="{FF2B5EF4-FFF2-40B4-BE49-F238E27FC236}">
                <a16:creationId xmlns:a16="http://schemas.microsoft.com/office/drawing/2014/main" id="{357AE122-197B-0AA6-DA6C-2B035EF29343}"/>
              </a:ext>
              <a:ext uri="{C183D7F6-B498-43B3-948B-1728B52AA6E4}">
                <adec:decorative xmlns:adec="http://schemas.microsoft.com/office/drawing/2017/decorative" val="1"/>
              </a:ext>
            </a:extLst>
          </p:cNvPr>
          <p:cNvSpPr/>
          <p:nvPr/>
        </p:nvSpPr>
        <p:spPr>
          <a:xfrm>
            <a:off x="649609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0" name="Graphic 9">
            <a:extLst>
              <a:ext uri="{FF2B5EF4-FFF2-40B4-BE49-F238E27FC236}">
                <a16:creationId xmlns:a16="http://schemas.microsoft.com/office/drawing/2014/main" id="{C370B5A2-0C57-AF5C-FF28-66FFFDF3B103}"/>
              </a:ext>
              <a:ext uri="{C183D7F6-B498-43B3-948B-1728B52AA6E4}">
                <adec:decorative xmlns:adec="http://schemas.microsoft.com/office/drawing/2017/decorative" val="1"/>
              </a:ext>
            </a:extLst>
          </p:cNvPr>
          <p:cNvSpPr/>
          <p:nvPr/>
        </p:nvSpPr>
        <p:spPr>
          <a:xfrm>
            <a:off x="681669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 name="Graphic 9">
            <a:extLst>
              <a:ext uri="{FF2B5EF4-FFF2-40B4-BE49-F238E27FC236}">
                <a16:creationId xmlns:a16="http://schemas.microsoft.com/office/drawing/2014/main" id="{50FE6453-D33E-12B3-B3AD-2B90E8D2DC2D}"/>
              </a:ext>
              <a:ext uri="{C183D7F6-B498-43B3-948B-1728B52AA6E4}">
                <adec:decorative xmlns:adec="http://schemas.microsoft.com/office/drawing/2017/decorative" val="1"/>
              </a:ext>
            </a:extLst>
          </p:cNvPr>
          <p:cNvSpPr/>
          <p:nvPr/>
        </p:nvSpPr>
        <p:spPr>
          <a:xfrm>
            <a:off x="713728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 name="Graphic 9">
            <a:extLst>
              <a:ext uri="{FF2B5EF4-FFF2-40B4-BE49-F238E27FC236}">
                <a16:creationId xmlns:a16="http://schemas.microsoft.com/office/drawing/2014/main" id="{AF87D41E-3966-B980-6A92-DEB42AC688BB}"/>
              </a:ext>
              <a:ext uri="{C183D7F6-B498-43B3-948B-1728B52AA6E4}">
                <adec:decorative xmlns:adec="http://schemas.microsoft.com/office/drawing/2017/decorative" val="1"/>
              </a:ext>
            </a:extLst>
          </p:cNvPr>
          <p:cNvSpPr/>
          <p:nvPr/>
        </p:nvSpPr>
        <p:spPr>
          <a:xfrm>
            <a:off x="745788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 name="Graphic 9">
            <a:extLst>
              <a:ext uri="{FF2B5EF4-FFF2-40B4-BE49-F238E27FC236}">
                <a16:creationId xmlns:a16="http://schemas.microsoft.com/office/drawing/2014/main" id="{1F36FE91-8600-EF23-062C-F6178248C1B0}"/>
              </a:ext>
              <a:ext uri="{C183D7F6-B498-43B3-948B-1728B52AA6E4}">
                <adec:decorative xmlns:adec="http://schemas.microsoft.com/office/drawing/2017/decorative" val="1"/>
              </a:ext>
            </a:extLst>
          </p:cNvPr>
          <p:cNvSpPr/>
          <p:nvPr/>
        </p:nvSpPr>
        <p:spPr>
          <a:xfrm>
            <a:off x="777848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1" name="Graphic 9">
            <a:extLst>
              <a:ext uri="{FF2B5EF4-FFF2-40B4-BE49-F238E27FC236}">
                <a16:creationId xmlns:a16="http://schemas.microsoft.com/office/drawing/2014/main" id="{4484C6E3-D380-2E8F-8D75-433648C8AA71}"/>
              </a:ext>
              <a:ext uri="{C183D7F6-B498-43B3-948B-1728B52AA6E4}">
                <adec:decorative xmlns:adec="http://schemas.microsoft.com/office/drawing/2017/decorative" val="1"/>
              </a:ext>
            </a:extLst>
          </p:cNvPr>
          <p:cNvSpPr/>
          <p:nvPr/>
        </p:nvSpPr>
        <p:spPr>
          <a:xfrm>
            <a:off x="80990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5" name="Graphic 9">
            <a:extLst>
              <a:ext uri="{FF2B5EF4-FFF2-40B4-BE49-F238E27FC236}">
                <a16:creationId xmlns:a16="http://schemas.microsoft.com/office/drawing/2014/main" id="{ABFA902D-D2AB-0910-D84E-E14C8E40E2B2}"/>
              </a:ext>
              <a:ext uri="{C183D7F6-B498-43B3-948B-1728B52AA6E4}">
                <adec:decorative xmlns:adec="http://schemas.microsoft.com/office/drawing/2017/decorative" val="1"/>
              </a:ext>
            </a:extLst>
          </p:cNvPr>
          <p:cNvSpPr/>
          <p:nvPr/>
        </p:nvSpPr>
        <p:spPr>
          <a:xfrm>
            <a:off x="84196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5" name="Graphic 9">
            <a:extLst>
              <a:ext uri="{FF2B5EF4-FFF2-40B4-BE49-F238E27FC236}">
                <a16:creationId xmlns:a16="http://schemas.microsoft.com/office/drawing/2014/main" id="{FD72A2E5-466A-BB99-5D91-86DD87BE38AB}"/>
              </a:ext>
              <a:ext uri="{C183D7F6-B498-43B3-948B-1728B52AA6E4}">
                <adec:decorative xmlns:adec="http://schemas.microsoft.com/office/drawing/2017/decorative" val="1"/>
              </a:ext>
            </a:extLst>
          </p:cNvPr>
          <p:cNvSpPr/>
          <p:nvPr/>
        </p:nvSpPr>
        <p:spPr>
          <a:xfrm>
            <a:off x="87402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8" name="Graphic 9">
            <a:extLst>
              <a:ext uri="{FF2B5EF4-FFF2-40B4-BE49-F238E27FC236}">
                <a16:creationId xmlns:a16="http://schemas.microsoft.com/office/drawing/2014/main" id="{EF19F7CE-1005-91E6-98AD-F753B2E05443}"/>
              </a:ext>
              <a:ext uri="{C183D7F6-B498-43B3-948B-1728B52AA6E4}">
                <adec:decorative xmlns:adec="http://schemas.microsoft.com/office/drawing/2017/decorative" val="1"/>
              </a:ext>
            </a:extLst>
          </p:cNvPr>
          <p:cNvSpPr/>
          <p:nvPr/>
        </p:nvSpPr>
        <p:spPr>
          <a:xfrm>
            <a:off x="90608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Graphic 9">
            <a:extLst>
              <a:ext uri="{FF2B5EF4-FFF2-40B4-BE49-F238E27FC236}">
                <a16:creationId xmlns:a16="http://schemas.microsoft.com/office/drawing/2014/main" id="{6F99079B-338E-5A99-9E79-261B0A295AEB}"/>
              </a:ext>
              <a:ext uri="{C183D7F6-B498-43B3-948B-1728B52AA6E4}">
                <adec:decorative xmlns:adec="http://schemas.microsoft.com/office/drawing/2017/decorative" val="1"/>
              </a:ext>
            </a:extLst>
          </p:cNvPr>
          <p:cNvSpPr/>
          <p:nvPr/>
        </p:nvSpPr>
        <p:spPr>
          <a:xfrm>
            <a:off x="93814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Graphic 9">
            <a:extLst>
              <a:ext uri="{FF2B5EF4-FFF2-40B4-BE49-F238E27FC236}">
                <a16:creationId xmlns:a16="http://schemas.microsoft.com/office/drawing/2014/main" id="{39164C84-F8E3-FC57-A5F8-A1750072E7FD}"/>
              </a:ext>
              <a:ext uri="{C183D7F6-B498-43B3-948B-1728B52AA6E4}">
                <adec:decorative xmlns:adec="http://schemas.microsoft.com/office/drawing/2017/decorative" val="1"/>
              </a:ext>
            </a:extLst>
          </p:cNvPr>
          <p:cNvSpPr/>
          <p:nvPr/>
        </p:nvSpPr>
        <p:spPr>
          <a:xfrm>
            <a:off x="97020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9">
            <a:extLst>
              <a:ext uri="{FF2B5EF4-FFF2-40B4-BE49-F238E27FC236}">
                <a16:creationId xmlns:a16="http://schemas.microsoft.com/office/drawing/2014/main" id="{FCC9831A-9113-CFFE-6679-20E2B27C383C}"/>
              </a:ext>
              <a:ext uri="{C183D7F6-B498-43B3-948B-1728B52AA6E4}">
                <adec:decorative xmlns:adec="http://schemas.microsoft.com/office/drawing/2017/decorative" val="1"/>
              </a:ext>
            </a:extLst>
          </p:cNvPr>
          <p:cNvSpPr/>
          <p:nvPr/>
        </p:nvSpPr>
        <p:spPr>
          <a:xfrm>
            <a:off x="23283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 name="Graphic 9">
            <a:extLst>
              <a:ext uri="{FF2B5EF4-FFF2-40B4-BE49-F238E27FC236}">
                <a16:creationId xmlns:a16="http://schemas.microsoft.com/office/drawing/2014/main" id="{CA734E4C-E40B-CDD6-1E59-92F1FD9EC3C0}"/>
              </a:ext>
              <a:ext uri="{C183D7F6-B498-43B3-948B-1728B52AA6E4}">
                <adec:decorative xmlns:adec="http://schemas.microsoft.com/office/drawing/2017/decorative" val="1"/>
              </a:ext>
            </a:extLst>
          </p:cNvPr>
          <p:cNvSpPr/>
          <p:nvPr/>
        </p:nvSpPr>
        <p:spPr>
          <a:xfrm>
            <a:off x="26489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 name="Graphic 9">
            <a:extLst>
              <a:ext uri="{FF2B5EF4-FFF2-40B4-BE49-F238E27FC236}">
                <a16:creationId xmlns:a16="http://schemas.microsoft.com/office/drawing/2014/main" id="{E9D0923C-CCF0-8EC3-3D8D-0C172DB58C86}"/>
              </a:ext>
              <a:ext uri="{C183D7F6-B498-43B3-948B-1728B52AA6E4}">
                <adec:decorative xmlns:adec="http://schemas.microsoft.com/office/drawing/2017/decorative" val="1"/>
              </a:ext>
            </a:extLst>
          </p:cNvPr>
          <p:cNvSpPr/>
          <p:nvPr/>
        </p:nvSpPr>
        <p:spPr>
          <a:xfrm>
            <a:off x="29695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2" name="Graphic 9">
            <a:extLst>
              <a:ext uri="{FF2B5EF4-FFF2-40B4-BE49-F238E27FC236}">
                <a16:creationId xmlns:a16="http://schemas.microsoft.com/office/drawing/2014/main" id="{1BD58CA2-44A8-3BB1-DAE2-C7C235974CEE}"/>
              </a:ext>
              <a:ext uri="{C183D7F6-B498-43B3-948B-1728B52AA6E4}">
                <adec:decorative xmlns:adec="http://schemas.microsoft.com/office/drawing/2017/decorative" val="1"/>
              </a:ext>
            </a:extLst>
          </p:cNvPr>
          <p:cNvSpPr/>
          <p:nvPr/>
        </p:nvSpPr>
        <p:spPr>
          <a:xfrm>
            <a:off x="32901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 name="Graphic 9">
            <a:extLst>
              <a:ext uri="{FF2B5EF4-FFF2-40B4-BE49-F238E27FC236}">
                <a16:creationId xmlns:a16="http://schemas.microsoft.com/office/drawing/2014/main" id="{A9CFE8EA-C3DF-F366-78AB-F5E7709A32D4}"/>
              </a:ext>
              <a:ext uri="{C183D7F6-B498-43B3-948B-1728B52AA6E4}">
                <adec:decorative xmlns:adec="http://schemas.microsoft.com/office/drawing/2017/decorative" val="1"/>
              </a:ext>
            </a:extLst>
          </p:cNvPr>
          <p:cNvSpPr/>
          <p:nvPr/>
        </p:nvSpPr>
        <p:spPr>
          <a:xfrm>
            <a:off x="36107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Graphic 9">
            <a:extLst>
              <a:ext uri="{FF2B5EF4-FFF2-40B4-BE49-F238E27FC236}">
                <a16:creationId xmlns:a16="http://schemas.microsoft.com/office/drawing/2014/main" id="{6D1DEA37-AACB-74D0-EDC6-72250C8B3538}"/>
              </a:ext>
              <a:ext uri="{C183D7F6-B498-43B3-948B-1728B52AA6E4}">
                <adec:decorative xmlns:adec="http://schemas.microsoft.com/office/drawing/2017/decorative" val="1"/>
              </a:ext>
            </a:extLst>
          </p:cNvPr>
          <p:cNvSpPr/>
          <p:nvPr/>
        </p:nvSpPr>
        <p:spPr>
          <a:xfrm>
            <a:off x="393132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Graphic 9">
            <a:extLst>
              <a:ext uri="{FF2B5EF4-FFF2-40B4-BE49-F238E27FC236}">
                <a16:creationId xmlns:a16="http://schemas.microsoft.com/office/drawing/2014/main" id="{662B58D5-7E44-9BA8-27B5-A7915316DE2C}"/>
              </a:ext>
              <a:ext uri="{C183D7F6-B498-43B3-948B-1728B52AA6E4}">
                <adec:decorative xmlns:adec="http://schemas.microsoft.com/office/drawing/2017/decorative" val="1"/>
              </a:ext>
            </a:extLst>
          </p:cNvPr>
          <p:cNvSpPr/>
          <p:nvPr/>
        </p:nvSpPr>
        <p:spPr>
          <a:xfrm>
            <a:off x="425192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Graphic 9">
            <a:extLst>
              <a:ext uri="{FF2B5EF4-FFF2-40B4-BE49-F238E27FC236}">
                <a16:creationId xmlns:a16="http://schemas.microsoft.com/office/drawing/2014/main" id="{9BB9BE20-EEA2-C152-B5F3-C5CFACE69737}"/>
              </a:ext>
              <a:ext uri="{C183D7F6-B498-43B3-948B-1728B52AA6E4}">
                <adec:decorative xmlns:adec="http://schemas.microsoft.com/office/drawing/2017/decorative" val="1"/>
              </a:ext>
            </a:extLst>
          </p:cNvPr>
          <p:cNvSpPr/>
          <p:nvPr/>
        </p:nvSpPr>
        <p:spPr>
          <a:xfrm>
            <a:off x="457252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Graphic 9">
            <a:extLst>
              <a:ext uri="{FF2B5EF4-FFF2-40B4-BE49-F238E27FC236}">
                <a16:creationId xmlns:a16="http://schemas.microsoft.com/office/drawing/2014/main" id="{AF2EC5DD-252D-45C6-64C2-B809D4B92A66}"/>
              </a:ext>
              <a:ext uri="{C183D7F6-B498-43B3-948B-1728B52AA6E4}">
                <adec:decorative xmlns:adec="http://schemas.microsoft.com/office/drawing/2017/decorative" val="1"/>
              </a:ext>
            </a:extLst>
          </p:cNvPr>
          <p:cNvSpPr/>
          <p:nvPr/>
        </p:nvSpPr>
        <p:spPr>
          <a:xfrm>
            <a:off x="489311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7" name="Graphic 9">
            <a:extLst>
              <a:ext uri="{FF2B5EF4-FFF2-40B4-BE49-F238E27FC236}">
                <a16:creationId xmlns:a16="http://schemas.microsoft.com/office/drawing/2014/main" id="{1ED12AC6-4F7E-D282-4655-3264FD2F25AC}"/>
              </a:ext>
              <a:ext uri="{C183D7F6-B498-43B3-948B-1728B52AA6E4}">
                <adec:decorative xmlns:adec="http://schemas.microsoft.com/office/drawing/2017/decorative" val="1"/>
              </a:ext>
            </a:extLst>
          </p:cNvPr>
          <p:cNvSpPr/>
          <p:nvPr/>
        </p:nvSpPr>
        <p:spPr>
          <a:xfrm>
            <a:off x="521371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 name="Graphic 9">
            <a:extLst>
              <a:ext uri="{FF2B5EF4-FFF2-40B4-BE49-F238E27FC236}">
                <a16:creationId xmlns:a16="http://schemas.microsoft.com/office/drawing/2014/main" id="{18D448C8-67B7-31DC-3E03-A945A745C417}"/>
              </a:ext>
              <a:ext uri="{C183D7F6-B498-43B3-948B-1728B52AA6E4}">
                <adec:decorative xmlns:adec="http://schemas.microsoft.com/office/drawing/2017/decorative" val="1"/>
              </a:ext>
            </a:extLst>
          </p:cNvPr>
          <p:cNvSpPr/>
          <p:nvPr/>
        </p:nvSpPr>
        <p:spPr>
          <a:xfrm>
            <a:off x="553430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 name="Graphic 9">
            <a:extLst>
              <a:ext uri="{FF2B5EF4-FFF2-40B4-BE49-F238E27FC236}">
                <a16:creationId xmlns:a16="http://schemas.microsoft.com/office/drawing/2014/main" id="{55BDBB31-5637-49C9-C6F3-2DDE871AE6E0}"/>
              </a:ext>
              <a:ext uri="{C183D7F6-B498-43B3-948B-1728B52AA6E4}">
                <adec:decorative xmlns:adec="http://schemas.microsoft.com/office/drawing/2017/decorative" val="1"/>
              </a:ext>
            </a:extLst>
          </p:cNvPr>
          <p:cNvSpPr/>
          <p:nvPr/>
        </p:nvSpPr>
        <p:spPr>
          <a:xfrm>
            <a:off x="585490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 name="Graphic 9">
            <a:extLst>
              <a:ext uri="{FF2B5EF4-FFF2-40B4-BE49-F238E27FC236}">
                <a16:creationId xmlns:a16="http://schemas.microsoft.com/office/drawing/2014/main" id="{50C54603-5192-C51B-B186-0B3FAF8D848E}"/>
              </a:ext>
              <a:ext uri="{C183D7F6-B498-43B3-948B-1728B52AA6E4}">
                <adec:decorative xmlns:adec="http://schemas.microsoft.com/office/drawing/2017/decorative" val="1"/>
              </a:ext>
            </a:extLst>
          </p:cNvPr>
          <p:cNvSpPr/>
          <p:nvPr/>
        </p:nvSpPr>
        <p:spPr>
          <a:xfrm>
            <a:off x="617550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 name="Graphic 9">
            <a:extLst>
              <a:ext uri="{FF2B5EF4-FFF2-40B4-BE49-F238E27FC236}">
                <a16:creationId xmlns:a16="http://schemas.microsoft.com/office/drawing/2014/main" id="{4E75F55C-2B74-0EDB-92A0-9D21E6FC4433}"/>
              </a:ext>
              <a:ext uri="{C183D7F6-B498-43B3-948B-1728B52AA6E4}">
                <adec:decorative xmlns:adec="http://schemas.microsoft.com/office/drawing/2017/decorative" val="1"/>
              </a:ext>
            </a:extLst>
          </p:cNvPr>
          <p:cNvSpPr/>
          <p:nvPr/>
        </p:nvSpPr>
        <p:spPr>
          <a:xfrm>
            <a:off x="649609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2" name="Graphic 9">
            <a:extLst>
              <a:ext uri="{FF2B5EF4-FFF2-40B4-BE49-F238E27FC236}">
                <a16:creationId xmlns:a16="http://schemas.microsoft.com/office/drawing/2014/main" id="{2785510D-6949-474C-204B-3053CEE33DF7}"/>
              </a:ext>
              <a:ext uri="{C183D7F6-B498-43B3-948B-1728B52AA6E4}">
                <adec:decorative xmlns:adec="http://schemas.microsoft.com/office/drawing/2017/decorative" val="1"/>
              </a:ext>
            </a:extLst>
          </p:cNvPr>
          <p:cNvSpPr/>
          <p:nvPr/>
        </p:nvSpPr>
        <p:spPr>
          <a:xfrm>
            <a:off x="681669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 name="Graphic 9">
            <a:extLst>
              <a:ext uri="{FF2B5EF4-FFF2-40B4-BE49-F238E27FC236}">
                <a16:creationId xmlns:a16="http://schemas.microsoft.com/office/drawing/2014/main" id="{89592947-34A6-9287-20FC-1743A25CE764}"/>
              </a:ext>
              <a:ext uri="{C183D7F6-B498-43B3-948B-1728B52AA6E4}">
                <adec:decorative xmlns:adec="http://schemas.microsoft.com/office/drawing/2017/decorative" val="1"/>
              </a:ext>
            </a:extLst>
          </p:cNvPr>
          <p:cNvSpPr/>
          <p:nvPr/>
        </p:nvSpPr>
        <p:spPr>
          <a:xfrm>
            <a:off x="713728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 name="Graphic 9">
            <a:extLst>
              <a:ext uri="{FF2B5EF4-FFF2-40B4-BE49-F238E27FC236}">
                <a16:creationId xmlns:a16="http://schemas.microsoft.com/office/drawing/2014/main" id="{FCBB84C0-7632-2077-BF2E-EF11C3A15F13}"/>
              </a:ext>
              <a:ext uri="{C183D7F6-B498-43B3-948B-1728B52AA6E4}">
                <adec:decorative xmlns:adec="http://schemas.microsoft.com/office/drawing/2017/decorative" val="1"/>
              </a:ext>
            </a:extLst>
          </p:cNvPr>
          <p:cNvSpPr/>
          <p:nvPr/>
        </p:nvSpPr>
        <p:spPr>
          <a:xfrm>
            <a:off x="745788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 name="Graphic 9">
            <a:extLst>
              <a:ext uri="{FF2B5EF4-FFF2-40B4-BE49-F238E27FC236}">
                <a16:creationId xmlns:a16="http://schemas.microsoft.com/office/drawing/2014/main" id="{CB37CF4F-512F-3C61-068E-D7E71F7B155A}"/>
              </a:ext>
              <a:ext uri="{C183D7F6-B498-43B3-948B-1728B52AA6E4}">
                <adec:decorative xmlns:adec="http://schemas.microsoft.com/office/drawing/2017/decorative" val="1"/>
              </a:ext>
            </a:extLst>
          </p:cNvPr>
          <p:cNvSpPr/>
          <p:nvPr/>
        </p:nvSpPr>
        <p:spPr>
          <a:xfrm>
            <a:off x="777848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3" name="Graphic 9">
            <a:extLst>
              <a:ext uri="{FF2B5EF4-FFF2-40B4-BE49-F238E27FC236}">
                <a16:creationId xmlns:a16="http://schemas.microsoft.com/office/drawing/2014/main" id="{FEFC2F80-7AEF-7167-6148-C2E52E14E9D7}"/>
              </a:ext>
              <a:ext uri="{C183D7F6-B498-43B3-948B-1728B52AA6E4}">
                <adec:decorative xmlns:adec="http://schemas.microsoft.com/office/drawing/2017/decorative" val="1"/>
              </a:ext>
            </a:extLst>
          </p:cNvPr>
          <p:cNvSpPr/>
          <p:nvPr/>
        </p:nvSpPr>
        <p:spPr>
          <a:xfrm>
            <a:off x="80990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7" name="Graphic 9">
            <a:extLst>
              <a:ext uri="{FF2B5EF4-FFF2-40B4-BE49-F238E27FC236}">
                <a16:creationId xmlns:a16="http://schemas.microsoft.com/office/drawing/2014/main" id="{06246B88-DF1E-DAD5-3631-DD860906F922}"/>
              </a:ext>
              <a:ext uri="{C183D7F6-B498-43B3-948B-1728B52AA6E4}">
                <adec:decorative xmlns:adec="http://schemas.microsoft.com/office/drawing/2017/decorative" val="1"/>
              </a:ext>
            </a:extLst>
          </p:cNvPr>
          <p:cNvSpPr/>
          <p:nvPr/>
        </p:nvSpPr>
        <p:spPr>
          <a:xfrm>
            <a:off x="84196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4" name="Graphic 9">
            <a:extLst>
              <a:ext uri="{FF2B5EF4-FFF2-40B4-BE49-F238E27FC236}">
                <a16:creationId xmlns:a16="http://schemas.microsoft.com/office/drawing/2014/main" id="{89123DE7-7D29-6CB2-6C4B-4FF677E6BB66}"/>
              </a:ext>
              <a:ext uri="{C183D7F6-B498-43B3-948B-1728B52AA6E4}">
                <adec:decorative xmlns:adec="http://schemas.microsoft.com/office/drawing/2017/decorative" val="1"/>
              </a:ext>
            </a:extLst>
          </p:cNvPr>
          <p:cNvSpPr/>
          <p:nvPr/>
        </p:nvSpPr>
        <p:spPr>
          <a:xfrm>
            <a:off x="87402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0" name="Graphic 9">
            <a:extLst>
              <a:ext uri="{FF2B5EF4-FFF2-40B4-BE49-F238E27FC236}">
                <a16:creationId xmlns:a16="http://schemas.microsoft.com/office/drawing/2014/main" id="{BFA961CE-8FEF-6F3D-B6FE-4A47633EAF22}"/>
              </a:ext>
              <a:ext uri="{C183D7F6-B498-43B3-948B-1728B52AA6E4}">
                <adec:decorative xmlns:adec="http://schemas.microsoft.com/office/drawing/2017/decorative" val="1"/>
              </a:ext>
            </a:extLst>
          </p:cNvPr>
          <p:cNvSpPr/>
          <p:nvPr/>
        </p:nvSpPr>
        <p:spPr>
          <a:xfrm>
            <a:off x="90608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 name="Graphic 9">
            <a:extLst>
              <a:ext uri="{FF2B5EF4-FFF2-40B4-BE49-F238E27FC236}">
                <a16:creationId xmlns:a16="http://schemas.microsoft.com/office/drawing/2014/main" id="{EA83F19E-B5C1-5150-DA8D-619D0A866BE2}"/>
              </a:ext>
              <a:ext uri="{C183D7F6-B498-43B3-948B-1728B52AA6E4}">
                <adec:decorative xmlns:adec="http://schemas.microsoft.com/office/drawing/2017/decorative" val="1"/>
              </a:ext>
            </a:extLst>
          </p:cNvPr>
          <p:cNvSpPr/>
          <p:nvPr/>
        </p:nvSpPr>
        <p:spPr>
          <a:xfrm>
            <a:off x="93814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Graphic 9">
            <a:extLst>
              <a:ext uri="{FF2B5EF4-FFF2-40B4-BE49-F238E27FC236}">
                <a16:creationId xmlns:a16="http://schemas.microsoft.com/office/drawing/2014/main" id="{79C48952-5273-801C-998E-564DBA6C82D6}"/>
              </a:ext>
              <a:ext uri="{C183D7F6-B498-43B3-948B-1728B52AA6E4}">
                <adec:decorative xmlns:adec="http://schemas.microsoft.com/office/drawing/2017/decorative" val="1"/>
              </a:ext>
            </a:extLst>
          </p:cNvPr>
          <p:cNvSpPr/>
          <p:nvPr/>
        </p:nvSpPr>
        <p:spPr>
          <a:xfrm>
            <a:off x="97020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Graphic 9">
            <a:extLst>
              <a:ext uri="{FF2B5EF4-FFF2-40B4-BE49-F238E27FC236}">
                <a16:creationId xmlns:a16="http://schemas.microsoft.com/office/drawing/2014/main" id="{B52E47B9-80D6-B709-6F5B-7F18EC2A7090}"/>
              </a:ext>
              <a:ext uri="{C183D7F6-B498-43B3-948B-1728B52AA6E4}">
                <adec:decorative xmlns:adec="http://schemas.microsoft.com/office/drawing/2017/decorative" val="1"/>
              </a:ext>
            </a:extLst>
          </p:cNvPr>
          <p:cNvSpPr/>
          <p:nvPr/>
        </p:nvSpPr>
        <p:spPr>
          <a:xfrm>
            <a:off x="23283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Graphic 9">
            <a:extLst>
              <a:ext uri="{FF2B5EF4-FFF2-40B4-BE49-F238E27FC236}">
                <a16:creationId xmlns:a16="http://schemas.microsoft.com/office/drawing/2014/main" id="{439D3AA6-A454-9AD7-7DE1-BFA9A0B2CBCA}"/>
              </a:ext>
              <a:ext uri="{C183D7F6-B498-43B3-948B-1728B52AA6E4}">
                <adec:decorative xmlns:adec="http://schemas.microsoft.com/office/drawing/2017/decorative" val="1"/>
              </a:ext>
            </a:extLst>
          </p:cNvPr>
          <p:cNvSpPr/>
          <p:nvPr/>
        </p:nvSpPr>
        <p:spPr>
          <a:xfrm>
            <a:off x="26489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Graphic 9">
            <a:extLst>
              <a:ext uri="{FF2B5EF4-FFF2-40B4-BE49-F238E27FC236}">
                <a16:creationId xmlns:a16="http://schemas.microsoft.com/office/drawing/2014/main" id="{65F04836-C27E-CB28-5D91-6CA21FEB14C0}"/>
              </a:ext>
              <a:ext uri="{C183D7F6-B498-43B3-948B-1728B52AA6E4}">
                <adec:decorative xmlns:adec="http://schemas.microsoft.com/office/drawing/2017/decorative" val="1"/>
              </a:ext>
            </a:extLst>
          </p:cNvPr>
          <p:cNvSpPr/>
          <p:nvPr/>
        </p:nvSpPr>
        <p:spPr>
          <a:xfrm>
            <a:off x="29695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 name="Graphic 9">
            <a:extLst>
              <a:ext uri="{FF2B5EF4-FFF2-40B4-BE49-F238E27FC236}">
                <a16:creationId xmlns:a16="http://schemas.microsoft.com/office/drawing/2014/main" id="{D2ED98AB-0025-9CDA-A81E-56CC4DE29C81}"/>
              </a:ext>
              <a:ext uri="{C183D7F6-B498-43B3-948B-1728B52AA6E4}">
                <adec:decorative xmlns:adec="http://schemas.microsoft.com/office/drawing/2017/decorative" val="1"/>
              </a:ext>
            </a:extLst>
          </p:cNvPr>
          <p:cNvSpPr/>
          <p:nvPr/>
        </p:nvSpPr>
        <p:spPr>
          <a:xfrm>
            <a:off x="32901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Graphic 9">
            <a:extLst>
              <a:ext uri="{FF2B5EF4-FFF2-40B4-BE49-F238E27FC236}">
                <a16:creationId xmlns:a16="http://schemas.microsoft.com/office/drawing/2014/main" id="{46E1A596-3038-B1DD-76E1-D97E13FD1E8E}"/>
              </a:ext>
              <a:ext uri="{C183D7F6-B498-43B3-948B-1728B52AA6E4}">
                <adec:decorative xmlns:adec="http://schemas.microsoft.com/office/drawing/2017/decorative" val="1"/>
              </a:ext>
            </a:extLst>
          </p:cNvPr>
          <p:cNvSpPr/>
          <p:nvPr/>
        </p:nvSpPr>
        <p:spPr>
          <a:xfrm>
            <a:off x="36107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Graphic 9">
            <a:extLst>
              <a:ext uri="{FF2B5EF4-FFF2-40B4-BE49-F238E27FC236}">
                <a16:creationId xmlns:a16="http://schemas.microsoft.com/office/drawing/2014/main" id="{5BC692DF-A1E7-3609-CC75-670A59D5B4F0}"/>
              </a:ext>
              <a:ext uri="{C183D7F6-B498-43B3-948B-1728B52AA6E4}">
                <adec:decorative xmlns:adec="http://schemas.microsoft.com/office/drawing/2017/decorative" val="1"/>
              </a:ext>
            </a:extLst>
          </p:cNvPr>
          <p:cNvSpPr/>
          <p:nvPr/>
        </p:nvSpPr>
        <p:spPr>
          <a:xfrm>
            <a:off x="393132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Graphic 9">
            <a:extLst>
              <a:ext uri="{FF2B5EF4-FFF2-40B4-BE49-F238E27FC236}">
                <a16:creationId xmlns:a16="http://schemas.microsoft.com/office/drawing/2014/main" id="{AD949557-8CBC-1DA8-1D63-E027B56622A4}"/>
              </a:ext>
              <a:ext uri="{C183D7F6-B498-43B3-948B-1728B52AA6E4}">
                <adec:decorative xmlns:adec="http://schemas.microsoft.com/office/drawing/2017/decorative" val="1"/>
              </a:ext>
            </a:extLst>
          </p:cNvPr>
          <p:cNvSpPr/>
          <p:nvPr/>
        </p:nvSpPr>
        <p:spPr>
          <a:xfrm>
            <a:off x="425192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Graphic 9">
            <a:extLst>
              <a:ext uri="{FF2B5EF4-FFF2-40B4-BE49-F238E27FC236}">
                <a16:creationId xmlns:a16="http://schemas.microsoft.com/office/drawing/2014/main" id="{D0E8F922-8F77-1910-DF0D-7292B49C88EC}"/>
              </a:ext>
              <a:ext uri="{C183D7F6-B498-43B3-948B-1728B52AA6E4}">
                <adec:decorative xmlns:adec="http://schemas.microsoft.com/office/drawing/2017/decorative" val="1"/>
              </a:ext>
            </a:extLst>
          </p:cNvPr>
          <p:cNvSpPr/>
          <p:nvPr/>
        </p:nvSpPr>
        <p:spPr>
          <a:xfrm>
            <a:off x="457252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4" name="Graphic 9">
            <a:extLst>
              <a:ext uri="{FF2B5EF4-FFF2-40B4-BE49-F238E27FC236}">
                <a16:creationId xmlns:a16="http://schemas.microsoft.com/office/drawing/2014/main" id="{FC0507E6-FA02-D9F2-D31C-6DDEBEF4224C}"/>
              </a:ext>
              <a:ext uri="{C183D7F6-B498-43B3-948B-1728B52AA6E4}">
                <adec:decorative xmlns:adec="http://schemas.microsoft.com/office/drawing/2017/decorative" val="1"/>
              </a:ext>
            </a:extLst>
          </p:cNvPr>
          <p:cNvSpPr/>
          <p:nvPr/>
        </p:nvSpPr>
        <p:spPr>
          <a:xfrm>
            <a:off x="489311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Graphic 9">
            <a:extLst>
              <a:ext uri="{FF2B5EF4-FFF2-40B4-BE49-F238E27FC236}">
                <a16:creationId xmlns:a16="http://schemas.microsoft.com/office/drawing/2014/main" id="{FE666AB6-2966-567B-9E52-3D6503D44E9F}"/>
              </a:ext>
              <a:ext uri="{C183D7F6-B498-43B3-948B-1728B52AA6E4}">
                <adec:decorative xmlns:adec="http://schemas.microsoft.com/office/drawing/2017/decorative" val="1"/>
              </a:ext>
            </a:extLst>
          </p:cNvPr>
          <p:cNvSpPr/>
          <p:nvPr/>
        </p:nvSpPr>
        <p:spPr>
          <a:xfrm>
            <a:off x="521371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 name="Graphic 9">
            <a:extLst>
              <a:ext uri="{FF2B5EF4-FFF2-40B4-BE49-F238E27FC236}">
                <a16:creationId xmlns:a16="http://schemas.microsoft.com/office/drawing/2014/main" id="{7671F2E4-C509-74AC-E06A-09C617CBC9C1}"/>
              </a:ext>
              <a:ext uri="{C183D7F6-B498-43B3-948B-1728B52AA6E4}">
                <adec:decorative xmlns:adec="http://schemas.microsoft.com/office/drawing/2017/decorative" val="1"/>
              </a:ext>
            </a:extLst>
          </p:cNvPr>
          <p:cNvSpPr/>
          <p:nvPr/>
        </p:nvSpPr>
        <p:spPr>
          <a:xfrm>
            <a:off x="553430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 name="Graphic 9">
            <a:extLst>
              <a:ext uri="{FF2B5EF4-FFF2-40B4-BE49-F238E27FC236}">
                <a16:creationId xmlns:a16="http://schemas.microsoft.com/office/drawing/2014/main" id="{4A443290-EC80-DD17-A9D8-9697F4EBFF62}"/>
              </a:ext>
              <a:ext uri="{C183D7F6-B498-43B3-948B-1728B52AA6E4}">
                <adec:decorative xmlns:adec="http://schemas.microsoft.com/office/drawing/2017/decorative" val="1"/>
              </a:ext>
            </a:extLst>
          </p:cNvPr>
          <p:cNvSpPr/>
          <p:nvPr/>
        </p:nvSpPr>
        <p:spPr>
          <a:xfrm>
            <a:off x="585490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 name="Graphic 9">
            <a:extLst>
              <a:ext uri="{FF2B5EF4-FFF2-40B4-BE49-F238E27FC236}">
                <a16:creationId xmlns:a16="http://schemas.microsoft.com/office/drawing/2014/main" id="{3C47A5E9-D88A-3409-73C1-3C36BCA58D31}"/>
              </a:ext>
              <a:ext uri="{C183D7F6-B498-43B3-948B-1728B52AA6E4}">
                <adec:decorative xmlns:adec="http://schemas.microsoft.com/office/drawing/2017/decorative" val="1"/>
              </a:ext>
            </a:extLst>
          </p:cNvPr>
          <p:cNvSpPr/>
          <p:nvPr/>
        </p:nvSpPr>
        <p:spPr>
          <a:xfrm>
            <a:off x="617550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9" name="Graphic 9">
            <a:extLst>
              <a:ext uri="{FF2B5EF4-FFF2-40B4-BE49-F238E27FC236}">
                <a16:creationId xmlns:a16="http://schemas.microsoft.com/office/drawing/2014/main" id="{111F8B00-636B-0DDA-4803-FEEF9D6DECE0}"/>
              </a:ext>
              <a:ext uri="{C183D7F6-B498-43B3-948B-1728B52AA6E4}">
                <adec:decorative xmlns:adec="http://schemas.microsoft.com/office/drawing/2017/decorative" val="1"/>
              </a:ext>
            </a:extLst>
          </p:cNvPr>
          <p:cNvSpPr/>
          <p:nvPr/>
        </p:nvSpPr>
        <p:spPr>
          <a:xfrm>
            <a:off x="649609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3" name="Graphic 9">
            <a:extLst>
              <a:ext uri="{FF2B5EF4-FFF2-40B4-BE49-F238E27FC236}">
                <a16:creationId xmlns:a16="http://schemas.microsoft.com/office/drawing/2014/main" id="{E93F27DB-9648-4B26-9671-111CCBCE28A4}"/>
              </a:ext>
              <a:ext uri="{C183D7F6-B498-43B3-948B-1728B52AA6E4}">
                <adec:decorative xmlns:adec="http://schemas.microsoft.com/office/drawing/2017/decorative" val="1"/>
              </a:ext>
            </a:extLst>
          </p:cNvPr>
          <p:cNvSpPr/>
          <p:nvPr/>
        </p:nvSpPr>
        <p:spPr>
          <a:xfrm>
            <a:off x="681669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8" name="Graphic 9">
            <a:extLst>
              <a:ext uri="{FF2B5EF4-FFF2-40B4-BE49-F238E27FC236}">
                <a16:creationId xmlns:a16="http://schemas.microsoft.com/office/drawing/2014/main" id="{F0FCA771-9EC2-F475-A8EC-42CC72B4466F}"/>
              </a:ext>
              <a:ext uri="{C183D7F6-B498-43B3-948B-1728B52AA6E4}">
                <adec:decorative xmlns:adec="http://schemas.microsoft.com/office/drawing/2017/decorative" val="1"/>
              </a:ext>
            </a:extLst>
          </p:cNvPr>
          <p:cNvSpPr/>
          <p:nvPr/>
        </p:nvSpPr>
        <p:spPr>
          <a:xfrm>
            <a:off x="713728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9" name="Graphic 9">
            <a:extLst>
              <a:ext uri="{FF2B5EF4-FFF2-40B4-BE49-F238E27FC236}">
                <a16:creationId xmlns:a16="http://schemas.microsoft.com/office/drawing/2014/main" id="{1721296B-5A4F-AABB-3524-32FBA19EC063}"/>
              </a:ext>
              <a:ext uri="{C183D7F6-B498-43B3-948B-1728B52AA6E4}">
                <adec:decorative xmlns:adec="http://schemas.microsoft.com/office/drawing/2017/decorative" val="1"/>
              </a:ext>
            </a:extLst>
          </p:cNvPr>
          <p:cNvSpPr/>
          <p:nvPr/>
        </p:nvSpPr>
        <p:spPr>
          <a:xfrm>
            <a:off x="745788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0" name="Graphic 9">
            <a:extLst>
              <a:ext uri="{FF2B5EF4-FFF2-40B4-BE49-F238E27FC236}">
                <a16:creationId xmlns:a16="http://schemas.microsoft.com/office/drawing/2014/main" id="{B7E2883F-E0CB-EEF6-43F7-ACB50E680402}"/>
              </a:ext>
              <a:ext uri="{C183D7F6-B498-43B3-948B-1728B52AA6E4}">
                <adec:decorative xmlns:adec="http://schemas.microsoft.com/office/drawing/2017/decorative" val="1"/>
              </a:ext>
            </a:extLst>
          </p:cNvPr>
          <p:cNvSpPr/>
          <p:nvPr/>
        </p:nvSpPr>
        <p:spPr>
          <a:xfrm>
            <a:off x="777848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4" name="Graphic 9">
            <a:extLst>
              <a:ext uri="{FF2B5EF4-FFF2-40B4-BE49-F238E27FC236}">
                <a16:creationId xmlns:a16="http://schemas.microsoft.com/office/drawing/2014/main" id="{808816C1-8F2A-3D1D-8884-95649E004375}"/>
              </a:ext>
              <a:ext uri="{C183D7F6-B498-43B3-948B-1728B52AA6E4}">
                <adec:decorative xmlns:adec="http://schemas.microsoft.com/office/drawing/2017/decorative" val="1"/>
              </a:ext>
            </a:extLst>
          </p:cNvPr>
          <p:cNvSpPr/>
          <p:nvPr/>
        </p:nvSpPr>
        <p:spPr>
          <a:xfrm>
            <a:off x="80990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8" name="Graphic 9">
            <a:extLst>
              <a:ext uri="{FF2B5EF4-FFF2-40B4-BE49-F238E27FC236}">
                <a16:creationId xmlns:a16="http://schemas.microsoft.com/office/drawing/2014/main" id="{23224C7E-39E3-8699-DB3A-D51B60A3CBB1}"/>
              </a:ext>
              <a:ext uri="{C183D7F6-B498-43B3-948B-1728B52AA6E4}">
                <adec:decorative xmlns:adec="http://schemas.microsoft.com/office/drawing/2017/decorative" val="1"/>
              </a:ext>
            </a:extLst>
          </p:cNvPr>
          <p:cNvSpPr/>
          <p:nvPr/>
        </p:nvSpPr>
        <p:spPr>
          <a:xfrm>
            <a:off x="84196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7" name="Graphic 9">
            <a:extLst>
              <a:ext uri="{FF2B5EF4-FFF2-40B4-BE49-F238E27FC236}">
                <a16:creationId xmlns:a16="http://schemas.microsoft.com/office/drawing/2014/main" id="{01A65D16-4C94-522E-4E6E-334CFAE1A370}"/>
              </a:ext>
              <a:ext uri="{C183D7F6-B498-43B3-948B-1728B52AA6E4}">
                <adec:decorative xmlns:adec="http://schemas.microsoft.com/office/drawing/2017/decorative" val="1"/>
              </a:ext>
            </a:extLst>
          </p:cNvPr>
          <p:cNvSpPr/>
          <p:nvPr/>
        </p:nvSpPr>
        <p:spPr>
          <a:xfrm>
            <a:off x="87402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1" name="Graphic 9">
            <a:extLst>
              <a:ext uri="{FF2B5EF4-FFF2-40B4-BE49-F238E27FC236}">
                <a16:creationId xmlns:a16="http://schemas.microsoft.com/office/drawing/2014/main" id="{6FD66980-28BD-491E-D003-0834C45E293E}"/>
              </a:ext>
              <a:ext uri="{C183D7F6-B498-43B3-948B-1728B52AA6E4}">
                <adec:decorative xmlns:adec="http://schemas.microsoft.com/office/drawing/2017/decorative" val="1"/>
              </a:ext>
            </a:extLst>
          </p:cNvPr>
          <p:cNvSpPr/>
          <p:nvPr/>
        </p:nvSpPr>
        <p:spPr>
          <a:xfrm>
            <a:off x="90608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9">
            <a:extLst>
              <a:ext uri="{FF2B5EF4-FFF2-40B4-BE49-F238E27FC236}">
                <a16:creationId xmlns:a16="http://schemas.microsoft.com/office/drawing/2014/main" id="{6A8B6A4F-7FC7-775D-BDAA-DB353DB06136}"/>
              </a:ext>
              <a:ext uri="{C183D7F6-B498-43B3-948B-1728B52AA6E4}">
                <adec:decorative xmlns:adec="http://schemas.microsoft.com/office/drawing/2017/decorative" val="1"/>
              </a:ext>
            </a:extLst>
          </p:cNvPr>
          <p:cNvSpPr/>
          <p:nvPr/>
        </p:nvSpPr>
        <p:spPr>
          <a:xfrm>
            <a:off x="93814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Graphic 9">
            <a:extLst>
              <a:ext uri="{FF2B5EF4-FFF2-40B4-BE49-F238E27FC236}">
                <a16:creationId xmlns:a16="http://schemas.microsoft.com/office/drawing/2014/main" id="{8D64F794-A2F0-8D03-73ED-C36CEBA0C7D2}"/>
              </a:ext>
              <a:ext uri="{C183D7F6-B498-43B3-948B-1728B52AA6E4}">
                <adec:decorative xmlns:adec="http://schemas.microsoft.com/office/drawing/2017/decorative" val="1"/>
              </a:ext>
            </a:extLst>
          </p:cNvPr>
          <p:cNvSpPr/>
          <p:nvPr/>
        </p:nvSpPr>
        <p:spPr>
          <a:xfrm>
            <a:off x="97020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0" name="Graphic 9">
            <a:extLst>
              <a:ext uri="{FF2B5EF4-FFF2-40B4-BE49-F238E27FC236}">
                <a16:creationId xmlns:a16="http://schemas.microsoft.com/office/drawing/2014/main" id="{E471D585-D25A-681E-03FB-2785DCF660B3}"/>
              </a:ext>
              <a:ext uri="{C183D7F6-B498-43B3-948B-1728B52AA6E4}">
                <adec:decorative xmlns:adec="http://schemas.microsoft.com/office/drawing/2017/decorative" val="1"/>
              </a:ext>
            </a:extLst>
          </p:cNvPr>
          <p:cNvSpPr/>
          <p:nvPr/>
        </p:nvSpPr>
        <p:spPr>
          <a:xfrm>
            <a:off x="23283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1" name="Graphic 9">
            <a:extLst>
              <a:ext uri="{FF2B5EF4-FFF2-40B4-BE49-F238E27FC236}">
                <a16:creationId xmlns:a16="http://schemas.microsoft.com/office/drawing/2014/main" id="{239F9675-D64A-036A-5A01-F7589334F38F}"/>
              </a:ext>
              <a:ext uri="{C183D7F6-B498-43B3-948B-1728B52AA6E4}">
                <adec:decorative xmlns:adec="http://schemas.microsoft.com/office/drawing/2017/decorative" val="1"/>
              </a:ext>
            </a:extLst>
          </p:cNvPr>
          <p:cNvSpPr/>
          <p:nvPr/>
        </p:nvSpPr>
        <p:spPr>
          <a:xfrm>
            <a:off x="26489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2" name="Graphic 9">
            <a:extLst>
              <a:ext uri="{FF2B5EF4-FFF2-40B4-BE49-F238E27FC236}">
                <a16:creationId xmlns:a16="http://schemas.microsoft.com/office/drawing/2014/main" id="{6821729A-C9AE-E9DA-4E5E-A6F0EB4DA5EA}"/>
              </a:ext>
              <a:ext uri="{C183D7F6-B498-43B3-948B-1728B52AA6E4}">
                <adec:decorative xmlns:adec="http://schemas.microsoft.com/office/drawing/2017/decorative" val="1"/>
              </a:ext>
            </a:extLst>
          </p:cNvPr>
          <p:cNvSpPr/>
          <p:nvPr/>
        </p:nvSpPr>
        <p:spPr>
          <a:xfrm>
            <a:off x="29695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6" name="Graphic 9">
            <a:extLst>
              <a:ext uri="{FF2B5EF4-FFF2-40B4-BE49-F238E27FC236}">
                <a16:creationId xmlns:a16="http://schemas.microsoft.com/office/drawing/2014/main" id="{3E430950-FB55-51F9-EC77-DB72067F9B9D}"/>
              </a:ext>
              <a:ext uri="{C183D7F6-B498-43B3-948B-1728B52AA6E4}">
                <adec:decorative xmlns:adec="http://schemas.microsoft.com/office/drawing/2017/decorative" val="1"/>
              </a:ext>
            </a:extLst>
          </p:cNvPr>
          <p:cNvSpPr/>
          <p:nvPr/>
        </p:nvSpPr>
        <p:spPr>
          <a:xfrm>
            <a:off x="32901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8" name="Graphic 9">
            <a:extLst>
              <a:ext uri="{FF2B5EF4-FFF2-40B4-BE49-F238E27FC236}">
                <a16:creationId xmlns:a16="http://schemas.microsoft.com/office/drawing/2014/main" id="{BB663710-2E6D-AE5C-6202-BF7399A8AAD2}"/>
              </a:ext>
              <a:ext uri="{C183D7F6-B498-43B3-948B-1728B52AA6E4}">
                <adec:decorative xmlns:adec="http://schemas.microsoft.com/office/drawing/2017/decorative" val="1"/>
              </a:ext>
            </a:extLst>
          </p:cNvPr>
          <p:cNvSpPr/>
          <p:nvPr/>
        </p:nvSpPr>
        <p:spPr>
          <a:xfrm>
            <a:off x="36107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0" name="Graphic 9">
            <a:extLst>
              <a:ext uri="{FF2B5EF4-FFF2-40B4-BE49-F238E27FC236}">
                <a16:creationId xmlns:a16="http://schemas.microsoft.com/office/drawing/2014/main" id="{445B532F-5246-B9EB-F40A-CCD107262A2C}"/>
              </a:ext>
              <a:ext uri="{C183D7F6-B498-43B3-948B-1728B52AA6E4}">
                <adec:decorative xmlns:adec="http://schemas.microsoft.com/office/drawing/2017/decorative" val="1"/>
              </a:ext>
            </a:extLst>
          </p:cNvPr>
          <p:cNvSpPr/>
          <p:nvPr/>
        </p:nvSpPr>
        <p:spPr>
          <a:xfrm>
            <a:off x="393132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1" name="Graphic 9">
            <a:extLst>
              <a:ext uri="{FF2B5EF4-FFF2-40B4-BE49-F238E27FC236}">
                <a16:creationId xmlns:a16="http://schemas.microsoft.com/office/drawing/2014/main" id="{A0FCD463-DD2A-F081-AE50-F368222F8C8B}"/>
              </a:ext>
              <a:ext uri="{C183D7F6-B498-43B3-948B-1728B52AA6E4}">
                <adec:decorative xmlns:adec="http://schemas.microsoft.com/office/drawing/2017/decorative" val="1"/>
              </a:ext>
            </a:extLst>
          </p:cNvPr>
          <p:cNvSpPr/>
          <p:nvPr/>
        </p:nvSpPr>
        <p:spPr>
          <a:xfrm>
            <a:off x="425192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2" name="Graphic 9">
            <a:extLst>
              <a:ext uri="{FF2B5EF4-FFF2-40B4-BE49-F238E27FC236}">
                <a16:creationId xmlns:a16="http://schemas.microsoft.com/office/drawing/2014/main" id="{45C36F49-54ED-D3B7-4476-61CBF1352B79}"/>
              </a:ext>
              <a:ext uri="{C183D7F6-B498-43B3-948B-1728B52AA6E4}">
                <adec:decorative xmlns:adec="http://schemas.microsoft.com/office/drawing/2017/decorative" val="1"/>
              </a:ext>
            </a:extLst>
          </p:cNvPr>
          <p:cNvSpPr/>
          <p:nvPr/>
        </p:nvSpPr>
        <p:spPr>
          <a:xfrm>
            <a:off x="457252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6" name="Graphic 9">
            <a:extLst>
              <a:ext uri="{FF2B5EF4-FFF2-40B4-BE49-F238E27FC236}">
                <a16:creationId xmlns:a16="http://schemas.microsoft.com/office/drawing/2014/main" id="{BBC4F928-9693-0D42-1809-7DA6029DA2F2}"/>
              </a:ext>
              <a:ext uri="{C183D7F6-B498-43B3-948B-1728B52AA6E4}">
                <adec:decorative xmlns:adec="http://schemas.microsoft.com/office/drawing/2017/decorative" val="1"/>
              </a:ext>
            </a:extLst>
          </p:cNvPr>
          <p:cNvSpPr/>
          <p:nvPr/>
        </p:nvSpPr>
        <p:spPr>
          <a:xfrm>
            <a:off x="489311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8" name="Graphic 9">
            <a:extLst>
              <a:ext uri="{FF2B5EF4-FFF2-40B4-BE49-F238E27FC236}">
                <a16:creationId xmlns:a16="http://schemas.microsoft.com/office/drawing/2014/main" id="{7A19A137-24C9-CECF-9D4B-25803593707E}"/>
              </a:ext>
              <a:ext uri="{C183D7F6-B498-43B3-948B-1728B52AA6E4}">
                <adec:decorative xmlns:adec="http://schemas.microsoft.com/office/drawing/2017/decorative" val="1"/>
              </a:ext>
            </a:extLst>
          </p:cNvPr>
          <p:cNvSpPr/>
          <p:nvPr/>
        </p:nvSpPr>
        <p:spPr>
          <a:xfrm>
            <a:off x="521371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0" name="Graphic 9">
            <a:extLst>
              <a:ext uri="{FF2B5EF4-FFF2-40B4-BE49-F238E27FC236}">
                <a16:creationId xmlns:a16="http://schemas.microsoft.com/office/drawing/2014/main" id="{E204231B-16C6-EEFD-CE93-AEAB7852E0D4}"/>
              </a:ext>
              <a:ext uri="{C183D7F6-B498-43B3-948B-1728B52AA6E4}">
                <adec:decorative xmlns:adec="http://schemas.microsoft.com/office/drawing/2017/decorative" val="1"/>
              </a:ext>
            </a:extLst>
          </p:cNvPr>
          <p:cNvSpPr/>
          <p:nvPr/>
        </p:nvSpPr>
        <p:spPr>
          <a:xfrm>
            <a:off x="553430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1" name="Graphic 9">
            <a:extLst>
              <a:ext uri="{FF2B5EF4-FFF2-40B4-BE49-F238E27FC236}">
                <a16:creationId xmlns:a16="http://schemas.microsoft.com/office/drawing/2014/main" id="{D5F70E01-0353-B69A-3862-249C0004779F}"/>
              </a:ext>
              <a:ext uri="{C183D7F6-B498-43B3-948B-1728B52AA6E4}">
                <adec:decorative xmlns:adec="http://schemas.microsoft.com/office/drawing/2017/decorative" val="1"/>
              </a:ext>
            </a:extLst>
          </p:cNvPr>
          <p:cNvSpPr/>
          <p:nvPr/>
        </p:nvSpPr>
        <p:spPr>
          <a:xfrm>
            <a:off x="585490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2" name="Graphic 9">
            <a:extLst>
              <a:ext uri="{FF2B5EF4-FFF2-40B4-BE49-F238E27FC236}">
                <a16:creationId xmlns:a16="http://schemas.microsoft.com/office/drawing/2014/main" id="{1A738337-AEEC-3E1E-623F-1D153CEBA459}"/>
              </a:ext>
              <a:ext uri="{C183D7F6-B498-43B3-948B-1728B52AA6E4}">
                <adec:decorative xmlns:adec="http://schemas.microsoft.com/office/drawing/2017/decorative" val="1"/>
              </a:ext>
            </a:extLst>
          </p:cNvPr>
          <p:cNvSpPr/>
          <p:nvPr/>
        </p:nvSpPr>
        <p:spPr>
          <a:xfrm>
            <a:off x="617550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6" name="Graphic 9">
            <a:extLst>
              <a:ext uri="{FF2B5EF4-FFF2-40B4-BE49-F238E27FC236}">
                <a16:creationId xmlns:a16="http://schemas.microsoft.com/office/drawing/2014/main" id="{83821164-B5C5-D3F6-69A4-D5A450438AB7}"/>
              </a:ext>
              <a:ext uri="{C183D7F6-B498-43B3-948B-1728B52AA6E4}">
                <adec:decorative xmlns:adec="http://schemas.microsoft.com/office/drawing/2017/decorative" val="1"/>
              </a:ext>
            </a:extLst>
          </p:cNvPr>
          <p:cNvSpPr/>
          <p:nvPr/>
        </p:nvSpPr>
        <p:spPr>
          <a:xfrm>
            <a:off x="649609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8" name="Graphic 9">
            <a:extLst>
              <a:ext uri="{FF2B5EF4-FFF2-40B4-BE49-F238E27FC236}">
                <a16:creationId xmlns:a16="http://schemas.microsoft.com/office/drawing/2014/main" id="{4B669446-F2D1-2B2C-1C05-0A955608E5D8}"/>
              </a:ext>
              <a:ext uri="{C183D7F6-B498-43B3-948B-1728B52AA6E4}">
                <adec:decorative xmlns:adec="http://schemas.microsoft.com/office/drawing/2017/decorative" val="1"/>
              </a:ext>
            </a:extLst>
          </p:cNvPr>
          <p:cNvSpPr/>
          <p:nvPr/>
        </p:nvSpPr>
        <p:spPr>
          <a:xfrm>
            <a:off x="681669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0" name="Graphic 9">
            <a:extLst>
              <a:ext uri="{FF2B5EF4-FFF2-40B4-BE49-F238E27FC236}">
                <a16:creationId xmlns:a16="http://schemas.microsoft.com/office/drawing/2014/main" id="{9A8EAD8F-177D-7A7B-AC10-2A5EEC0AE0EF}"/>
              </a:ext>
              <a:ext uri="{C183D7F6-B498-43B3-948B-1728B52AA6E4}">
                <adec:decorative xmlns:adec="http://schemas.microsoft.com/office/drawing/2017/decorative" val="1"/>
              </a:ext>
            </a:extLst>
          </p:cNvPr>
          <p:cNvSpPr/>
          <p:nvPr/>
        </p:nvSpPr>
        <p:spPr>
          <a:xfrm>
            <a:off x="713728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1" name="Graphic 9">
            <a:extLst>
              <a:ext uri="{FF2B5EF4-FFF2-40B4-BE49-F238E27FC236}">
                <a16:creationId xmlns:a16="http://schemas.microsoft.com/office/drawing/2014/main" id="{A0AE5A39-C6BF-D1B4-80CF-1AE53B9E0A8C}"/>
              </a:ext>
              <a:ext uri="{C183D7F6-B498-43B3-948B-1728B52AA6E4}">
                <adec:decorative xmlns:adec="http://schemas.microsoft.com/office/drawing/2017/decorative" val="1"/>
              </a:ext>
            </a:extLst>
          </p:cNvPr>
          <p:cNvSpPr/>
          <p:nvPr/>
        </p:nvSpPr>
        <p:spPr>
          <a:xfrm>
            <a:off x="745788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2" name="Graphic 9">
            <a:extLst>
              <a:ext uri="{FF2B5EF4-FFF2-40B4-BE49-F238E27FC236}">
                <a16:creationId xmlns:a16="http://schemas.microsoft.com/office/drawing/2014/main" id="{6D9839CC-3CC5-2CDF-8197-341689C8D7F8}"/>
              </a:ext>
              <a:ext uri="{C183D7F6-B498-43B3-948B-1728B52AA6E4}">
                <adec:decorative xmlns:adec="http://schemas.microsoft.com/office/drawing/2017/decorative" val="1"/>
              </a:ext>
            </a:extLst>
          </p:cNvPr>
          <p:cNvSpPr/>
          <p:nvPr/>
        </p:nvSpPr>
        <p:spPr>
          <a:xfrm>
            <a:off x="777848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6" name="Graphic 9">
            <a:extLst>
              <a:ext uri="{FF2B5EF4-FFF2-40B4-BE49-F238E27FC236}">
                <a16:creationId xmlns:a16="http://schemas.microsoft.com/office/drawing/2014/main" id="{1EFCA3DD-0BD2-A81E-AD74-53FA92436334}"/>
              </a:ext>
              <a:ext uri="{C183D7F6-B498-43B3-948B-1728B52AA6E4}">
                <adec:decorative xmlns:adec="http://schemas.microsoft.com/office/drawing/2017/decorative" val="1"/>
              </a:ext>
            </a:extLst>
          </p:cNvPr>
          <p:cNvSpPr/>
          <p:nvPr/>
        </p:nvSpPr>
        <p:spPr>
          <a:xfrm>
            <a:off x="80990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8" name="Graphic 9">
            <a:extLst>
              <a:ext uri="{FF2B5EF4-FFF2-40B4-BE49-F238E27FC236}">
                <a16:creationId xmlns:a16="http://schemas.microsoft.com/office/drawing/2014/main" id="{1BCB618B-E616-115B-27E2-2842D05CB56F}"/>
              </a:ext>
              <a:ext uri="{C183D7F6-B498-43B3-948B-1728B52AA6E4}">
                <adec:decorative xmlns:adec="http://schemas.microsoft.com/office/drawing/2017/decorative" val="1"/>
              </a:ext>
            </a:extLst>
          </p:cNvPr>
          <p:cNvSpPr/>
          <p:nvPr/>
        </p:nvSpPr>
        <p:spPr>
          <a:xfrm>
            <a:off x="84196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0" name="Graphic 9">
            <a:extLst>
              <a:ext uri="{FF2B5EF4-FFF2-40B4-BE49-F238E27FC236}">
                <a16:creationId xmlns:a16="http://schemas.microsoft.com/office/drawing/2014/main" id="{E9E7028D-43CE-CA72-C6AA-A222093EA2E1}"/>
              </a:ext>
              <a:ext uri="{C183D7F6-B498-43B3-948B-1728B52AA6E4}">
                <adec:decorative xmlns:adec="http://schemas.microsoft.com/office/drawing/2017/decorative" val="1"/>
              </a:ext>
            </a:extLst>
          </p:cNvPr>
          <p:cNvSpPr/>
          <p:nvPr/>
        </p:nvSpPr>
        <p:spPr>
          <a:xfrm>
            <a:off x="87402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2" name="Graphic 9">
            <a:extLst>
              <a:ext uri="{FF2B5EF4-FFF2-40B4-BE49-F238E27FC236}">
                <a16:creationId xmlns:a16="http://schemas.microsoft.com/office/drawing/2014/main" id="{B0CF039C-5836-17FE-37C3-682E6D6104B6}"/>
              </a:ext>
              <a:ext uri="{C183D7F6-B498-43B3-948B-1728B52AA6E4}">
                <adec:decorative xmlns:adec="http://schemas.microsoft.com/office/drawing/2017/decorative" val="1"/>
              </a:ext>
            </a:extLst>
          </p:cNvPr>
          <p:cNvSpPr/>
          <p:nvPr/>
        </p:nvSpPr>
        <p:spPr>
          <a:xfrm>
            <a:off x="90608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9">
            <a:extLst>
              <a:ext uri="{FF2B5EF4-FFF2-40B4-BE49-F238E27FC236}">
                <a16:creationId xmlns:a16="http://schemas.microsoft.com/office/drawing/2014/main" id="{256A42CA-869E-7298-2527-FC7D99028DE4}"/>
              </a:ext>
              <a:ext uri="{C183D7F6-B498-43B3-948B-1728B52AA6E4}">
                <adec:decorative xmlns:adec="http://schemas.microsoft.com/office/drawing/2017/decorative" val="1"/>
              </a:ext>
            </a:extLst>
          </p:cNvPr>
          <p:cNvSpPr/>
          <p:nvPr/>
        </p:nvSpPr>
        <p:spPr>
          <a:xfrm>
            <a:off x="93814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Graphic 9">
            <a:extLst>
              <a:ext uri="{FF2B5EF4-FFF2-40B4-BE49-F238E27FC236}">
                <a16:creationId xmlns:a16="http://schemas.microsoft.com/office/drawing/2014/main" id="{4153FB8A-017C-C4D1-CECB-38B38229750A}"/>
              </a:ext>
              <a:ext uri="{C183D7F6-B498-43B3-948B-1728B52AA6E4}">
                <adec:decorative xmlns:adec="http://schemas.microsoft.com/office/drawing/2017/decorative" val="1"/>
              </a:ext>
            </a:extLst>
          </p:cNvPr>
          <p:cNvSpPr/>
          <p:nvPr/>
        </p:nvSpPr>
        <p:spPr>
          <a:xfrm>
            <a:off x="97020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3" name="Graphic 9">
            <a:extLst>
              <a:ext uri="{FF2B5EF4-FFF2-40B4-BE49-F238E27FC236}">
                <a16:creationId xmlns:a16="http://schemas.microsoft.com/office/drawing/2014/main" id="{1430063C-3F0C-2050-D6F5-673793A74ACB}"/>
              </a:ext>
              <a:ext uri="{C183D7F6-B498-43B3-948B-1728B52AA6E4}">
                <adec:decorative xmlns:adec="http://schemas.microsoft.com/office/drawing/2017/decorative" val="1"/>
              </a:ext>
            </a:extLst>
          </p:cNvPr>
          <p:cNvSpPr/>
          <p:nvPr/>
        </p:nvSpPr>
        <p:spPr>
          <a:xfrm>
            <a:off x="23283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4" name="Graphic 9">
            <a:extLst>
              <a:ext uri="{FF2B5EF4-FFF2-40B4-BE49-F238E27FC236}">
                <a16:creationId xmlns:a16="http://schemas.microsoft.com/office/drawing/2014/main" id="{C0189E1F-E04F-F799-BBBC-C9F25C56FB05}"/>
              </a:ext>
              <a:ext uri="{C183D7F6-B498-43B3-948B-1728B52AA6E4}">
                <adec:decorative xmlns:adec="http://schemas.microsoft.com/office/drawing/2017/decorative" val="1"/>
              </a:ext>
            </a:extLst>
          </p:cNvPr>
          <p:cNvSpPr/>
          <p:nvPr/>
        </p:nvSpPr>
        <p:spPr>
          <a:xfrm>
            <a:off x="26489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5" name="Graphic 9">
            <a:extLst>
              <a:ext uri="{FF2B5EF4-FFF2-40B4-BE49-F238E27FC236}">
                <a16:creationId xmlns:a16="http://schemas.microsoft.com/office/drawing/2014/main" id="{03C703F7-3A1C-8BCE-1384-A1A18F83D4F5}"/>
              </a:ext>
              <a:ext uri="{C183D7F6-B498-43B3-948B-1728B52AA6E4}">
                <adec:decorative xmlns:adec="http://schemas.microsoft.com/office/drawing/2017/decorative" val="1"/>
              </a:ext>
            </a:extLst>
          </p:cNvPr>
          <p:cNvSpPr/>
          <p:nvPr/>
        </p:nvSpPr>
        <p:spPr>
          <a:xfrm>
            <a:off x="29695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7" name="Graphic 9">
            <a:extLst>
              <a:ext uri="{FF2B5EF4-FFF2-40B4-BE49-F238E27FC236}">
                <a16:creationId xmlns:a16="http://schemas.microsoft.com/office/drawing/2014/main" id="{70D1A338-1629-E396-A0B8-35C6CE531A8F}"/>
              </a:ext>
              <a:ext uri="{C183D7F6-B498-43B3-948B-1728B52AA6E4}">
                <adec:decorative xmlns:adec="http://schemas.microsoft.com/office/drawing/2017/decorative" val="1"/>
              </a:ext>
            </a:extLst>
          </p:cNvPr>
          <p:cNvSpPr/>
          <p:nvPr/>
        </p:nvSpPr>
        <p:spPr>
          <a:xfrm>
            <a:off x="32901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9" name="Graphic 9">
            <a:extLst>
              <a:ext uri="{FF2B5EF4-FFF2-40B4-BE49-F238E27FC236}">
                <a16:creationId xmlns:a16="http://schemas.microsoft.com/office/drawing/2014/main" id="{47EFF580-7181-8C52-9948-281851CCE17E}"/>
              </a:ext>
              <a:ext uri="{C183D7F6-B498-43B3-948B-1728B52AA6E4}">
                <adec:decorative xmlns:adec="http://schemas.microsoft.com/office/drawing/2017/decorative" val="1"/>
              </a:ext>
            </a:extLst>
          </p:cNvPr>
          <p:cNvSpPr/>
          <p:nvPr/>
        </p:nvSpPr>
        <p:spPr>
          <a:xfrm>
            <a:off x="36107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3" name="Graphic 9">
            <a:extLst>
              <a:ext uri="{FF2B5EF4-FFF2-40B4-BE49-F238E27FC236}">
                <a16:creationId xmlns:a16="http://schemas.microsoft.com/office/drawing/2014/main" id="{334F48B9-2F12-2ED4-9EC8-D50D7DBC5A9B}"/>
              </a:ext>
              <a:ext uri="{C183D7F6-B498-43B3-948B-1728B52AA6E4}">
                <adec:decorative xmlns:adec="http://schemas.microsoft.com/office/drawing/2017/decorative" val="1"/>
              </a:ext>
            </a:extLst>
          </p:cNvPr>
          <p:cNvSpPr/>
          <p:nvPr/>
        </p:nvSpPr>
        <p:spPr>
          <a:xfrm>
            <a:off x="393132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4" name="Graphic 9">
            <a:extLst>
              <a:ext uri="{FF2B5EF4-FFF2-40B4-BE49-F238E27FC236}">
                <a16:creationId xmlns:a16="http://schemas.microsoft.com/office/drawing/2014/main" id="{209A2687-CE96-196E-4A20-65C92B1AD37C}"/>
              </a:ext>
              <a:ext uri="{C183D7F6-B498-43B3-948B-1728B52AA6E4}">
                <adec:decorative xmlns:adec="http://schemas.microsoft.com/office/drawing/2017/decorative" val="1"/>
              </a:ext>
            </a:extLst>
          </p:cNvPr>
          <p:cNvSpPr/>
          <p:nvPr/>
        </p:nvSpPr>
        <p:spPr>
          <a:xfrm>
            <a:off x="425192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5" name="Graphic 9">
            <a:extLst>
              <a:ext uri="{FF2B5EF4-FFF2-40B4-BE49-F238E27FC236}">
                <a16:creationId xmlns:a16="http://schemas.microsoft.com/office/drawing/2014/main" id="{2518CABA-C708-2551-983D-99E3D9849DFB}"/>
              </a:ext>
              <a:ext uri="{C183D7F6-B498-43B3-948B-1728B52AA6E4}">
                <adec:decorative xmlns:adec="http://schemas.microsoft.com/office/drawing/2017/decorative" val="1"/>
              </a:ext>
            </a:extLst>
          </p:cNvPr>
          <p:cNvSpPr/>
          <p:nvPr/>
        </p:nvSpPr>
        <p:spPr>
          <a:xfrm>
            <a:off x="457252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7" name="Graphic 9">
            <a:extLst>
              <a:ext uri="{FF2B5EF4-FFF2-40B4-BE49-F238E27FC236}">
                <a16:creationId xmlns:a16="http://schemas.microsoft.com/office/drawing/2014/main" id="{4C598743-C2A6-F737-E92F-F1023A6F09AB}"/>
              </a:ext>
              <a:ext uri="{C183D7F6-B498-43B3-948B-1728B52AA6E4}">
                <adec:decorative xmlns:adec="http://schemas.microsoft.com/office/drawing/2017/decorative" val="1"/>
              </a:ext>
            </a:extLst>
          </p:cNvPr>
          <p:cNvSpPr/>
          <p:nvPr/>
        </p:nvSpPr>
        <p:spPr>
          <a:xfrm>
            <a:off x="489311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9" name="Graphic 9">
            <a:extLst>
              <a:ext uri="{FF2B5EF4-FFF2-40B4-BE49-F238E27FC236}">
                <a16:creationId xmlns:a16="http://schemas.microsoft.com/office/drawing/2014/main" id="{8B108684-F115-9E26-83B1-75ADD7093A8E}"/>
              </a:ext>
              <a:ext uri="{C183D7F6-B498-43B3-948B-1728B52AA6E4}">
                <adec:decorative xmlns:adec="http://schemas.microsoft.com/office/drawing/2017/decorative" val="1"/>
              </a:ext>
            </a:extLst>
          </p:cNvPr>
          <p:cNvSpPr/>
          <p:nvPr/>
        </p:nvSpPr>
        <p:spPr>
          <a:xfrm>
            <a:off x="521371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3" name="Graphic 9">
            <a:extLst>
              <a:ext uri="{FF2B5EF4-FFF2-40B4-BE49-F238E27FC236}">
                <a16:creationId xmlns:a16="http://schemas.microsoft.com/office/drawing/2014/main" id="{2C0F4349-2E25-6755-14E4-30A922665B8E}"/>
              </a:ext>
              <a:ext uri="{C183D7F6-B498-43B3-948B-1728B52AA6E4}">
                <adec:decorative xmlns:adec="http://schemas.microsoft.com/office/drawing/2017/decorative" val="1"/>
              </a:ext>
            </a:extLst>
          </p:cNvPr>
          <p:cNvSpPr/>
          <p:nvPr/>
        </p:nvSpPr>
        <p:spPr>
          <a:xfrm>
            <a:off x="553430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4" name="Graphic 9">
            <a:extLst>
              <a:ext uri="{FF2B5EF4-FFF2-40B4-BE49-F238E27FC236}">
                <a16:creationId xmlns:a16="http://schemas.microsoft.com/office/drawing/2014/main" id="{59CF3DD6-6654-1075-E9EA-F9B3C1A43FCF}"/>
              </a:ext>
              <a:ext uri="{C183D7F6-B498-43B3-948B-1728B52AA6E4}">
                <adec:decorative xmlns:adec="http://schemas.microsoft.com/office/drawing/2017/decorative" val="1"/>
              </a:ext>
            </a:extLst>
          </p:cNvPr>
          <p:cNvSpPr/>
          <p:nvPr/>
        </p:nvSpPr>
        <p:spPr>
          <a:xfrm>
            <a:off x="585490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5" name="Graphic 9">
            <a:extLst>
              <a:ext uri="{FF2B5EF4-FFF2-40B4-BE49-F238E27FC236}">
                <a16:creationId xmlns:a16="http://schemas.microsoft.com/office/drawing/2014/main" id="{7FBDF1B7-5427-FC79-CEFB-B0BC50FF0885}"/>
              </a:ext>
              <a:ext uri="{C183D7F6-B498-43B3-948B-1728B52AA6E4}">
                <adec:decorative xmlns:adec="http://schemas.microsoft.com/office/drawing/2017/decorative" val="1"/>
              </a:ext>
            </a:extLst>
          </p:cNvPr>
          <p:cNvSpPr/>
          <p:nvPr/>
        </p:nvSpPr>
        <p:spPr>
          <a:xfrm>
            <a:off x="617550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7" name="Graphic 9">
            <a:extLst>
              <a:ext uri="{FF2B5EF4-FFF2-40B4-BE49-F238E27FC236}">
                <a16:creationId xmlns:a16="http://schemas.microsoft.com/office/drawing/2014/main" id="{8D8D552C-8E95-AA9B-DBC5-B743D58B210A}"/>
              </a:ext>
              <a:ext uri="{C183D7F6-B498-43B3-948B-1728B52AA6E4}">
                <adec:decorative xmlns:adec="http://schemas.microsoft.com/office/drawing/2017/decorative" val="1"/>
              </a:ext>
            </a:extLst>
          </p:cNvPr>
          <p:cNvSpPr/>
          <p:nvPr/>
        </p:nvSpPr>
        <p:spPr>
          <a:xfrm>
            <a:off x="649609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9" name="Graphic 9">
            <a:extLst>
              <a:ext uri="{FF2B5EF4-FFF2-40B4-BE49-F238E27FC236}">
                <a16:creationId xmlns:a16="http://schemas.microsoft.com/office/drawing/2014/main" id="{2DA42B9C-3D16-D33F-714D-A2770C820D56}"/>
              </a:ext>
              <a:ext uri="{C183D7F6-B498-43B3-948B-1728B52AA6E4}">
                <adec:decorative xmlns:adec="http://schemas.microsoft.com/office/drawing/2017/decorative" val="1"/>
              </a:ext>
            </a:extLst>
          </p:cNvPr>
          <p:cNvSpPr/>
          <p:nvPr/>
        </p:nvSpPr>
        <p:spPr>
          <a:xfrm>
            <a:off x="681669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3" name="Graphic 9">
            <a:extLst>
              <a:ext uri="{FF2B5EF4-FFF2-40B4-BE49-F238E27FC236}">
                <a16:creationId xmlns:a16="http://schemas.microsoft.com/office/drawing/2014/main" id="{4D6B3086-7FE9-71A9-6E19-559780A98132}"/>
              </a:ext>
              <a:ext uri="{C183D7F6-B498-43B3-948B-1728B52AA6E4}">
                <adec:decorative xmlns:adec="http://schemas.microsoft.com/office/drawing/2017/decorative" val="1"/>
              </a:ext>
            </a:extLst>
          </p:cNvPr>
          <p:cNvSpPr/>
          <p:nvPr/>
        </p:nvSpPr>
        <p:spPr>
          <a:xfrm>
            <a:off x="713728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4" name="Graphic 9">
            <a:extLst>
              <a:ext uri="{FF2B5EF4-FFF2-40B4-BE49-F238E27FC236}">
                <a16:creationId xmlns:a16="http://schemas.microsoft.com/office/drawing/2014/main" id="{D959AA80-970A-0C16-322E-5DD3D9F3A719}"/>
              </a:ext>
              <a:ext uri="{C183D7F6-B498-43B3-948B-1728B52AA6E4}">
                <adec:decorative xmlns:adec="http://schemas.microsoft.com/office/drawing/2017/decorative" val="1"/>
              </a:ext>
            </a:extLst>
          </p:cNvPr>
          <p:cNvSpPr/>
          <p:nvPr/>
        </p:nvSpPr>
        <p:spPr>
          <a:xfrm>
            <a:off x="745788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5" name="Graphic 9">
            <a:extLst>
              <a:ext uri="{FF2B5EF4-FFF2-40B4-BE49-F238E27FC236}">
                <a16:creationId xmlns:a16="http://schemas.microsoft.com/office/drawing/2014/main" id="{B17320C5-FAA3-0A98-49F3-1D21BF171F70}"/>
              </a:ext>
              <a:ext uri="{C183D7F6-B498-43B3-948B-1728B52AA6E4}">
                <adec:decorative xmlns:adec="http://schemas.microsoft.com/office/drawing/2017/decorative" val="1"/>
              </a:ext>
            </a:extLst>
          </p:cNvPr>
          <p:cNvSpPr/>
          <p:nvPr/>
        </p:nvSpPr>
        <p:spPr>
          <a:xfrm>
            <a:off x="777848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7" name="Graphic 9">
            <a:extLst>
              <a:ext uri="{FF2B5EF4-FFF2-40B4-BE49-F238E27FC236}">
                <a16:creationId xmlns:a16="http://schemas.microsoft.com/office/drawing/2014/main" id="{A17290D6-5F13-1F6D-F2F4-FA8677E0B3EA}"/>
              </a:ext>
              <a:ext uri="{C183D7F6-B498-43B3-948B-1728B52AA6E4}">
                <adec:decorative xmlns:adec="http://schemas.microsoft.com/office/drawing/2017/decorative" val="1"/>
              </a:ext>
            </a:extLst>
          </p:cNvPr>
          <p:cNvSpPr/>
          <p:nvPr/>
        </p:nvSpPr>
        <p:spPr>
          <a:xfrm>
            <a:off x="80990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9" name="Graphic 9">
            <a:extLst>
              <a:ext uri="{FF2B5EF4-FFF2-40B4-BE49-F238E27FC236}">
                <a16:creationId xmlns:a16="http://schemas.microsoft.com/office/drawing/2014/main" id="{2E0FEB3B-BAF5-69AF-FF54-6E1D31FF2EC5}"/>
              </a:ext>
              <a:ext uri="{C183D7F6-B498-43B3-948B-1728B52AA6E4}">
                <adec:decorative xmlns:adec="http://schemas.microsoft.com/office/drawing/2017/decorative" val="1"/>
              </a:ext>
            </a:extLst>
          </p:cNvPr>
          <p:cNvSpPr/>
          <p:nvPr/>
        </p:nvSpPr>
        <p:spPr>
          <a:xfrm>
            <a:off x="84196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1" name="Graphic 9">
            <a:extLst>
              <a:ext uri="{FF2B5EF4-FFF2-40B4-BE49-F238E27FC236}">
                <a16:creationId xmlns:a16="http://schemas.microsoft.com/office/drawing/2014/main" id="{2902AC8D-B78A-45BE-8DCD-A2972F82B880}"/>
              </a:ext>
              <a:ext uri="{C183D7F6-B498-43B3-948B-1728B52AA6E4}">
                <adec:decorative xmlns:adec="http://schemas.microsoft.com/office/drawing/2017/decorative" val="1"/>
              </a:ext>
            </a:extLst>
          </p:cNvPr>
          <p:cNvSpPr/>
          <p:nvPr/>
        </p:nvSpPr>
        <p:spPr>
          <a:xfrm>
            <a:off x="87402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3" name="Graphic 9">
            <a:extLst>
              <a:ext uri="{FF2B5EF4-FFF2-40B4-BE49-F238E27FC236}">
                <a16:creationId xmlns:a16="http://schemas.microsoft.com/office/drawing/2014/main" id="{32AE23A5-BC91-9D67-7BED-D80AA4D00D21}"/>
              </a:ext>
              <a:ext uri="{C183D7F6-B498-43B3-948B-1728B52AA6E4}">
                <adec:decorative xmlns:adec="http://schemas.microsoft.com/office/drawing/2017/decorative" val="1"/>
              </a:ext>
            </a:extLst>
          </p:cNvPr>
          <p:cNvSpPr/>
          <p:nvPr/>
        </p:nvSpPr>
        <p:spPr>
          <a:xfrm>
            <a:off x="90608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 name="Graphic 9">
            <a:extLst>
              <a:ext uri="{FF2B5EF4-FFF2-40B4-BE49-F238E27FC236}">
                <a16:creationId xmlns:a16="http://schemas.microsoft.com/office/drawing/2014/main" id="{0162473C-661D-6CCE-3D51-B7569D344F30}"/>
              </a:ext>
              <a:ext uri="{C183D7F6-B498-43B3-948B-1728B52AA6E4}">
                <adec:decorative xmlns:adec="http://schemas.microsoft.com/office/drawing/2017/decorative" val="1"/>
              </a:ext>
            </a:extLst>
          </p:cNvPr>
          <p:cNvSpPr/>
          <p:nvPr/>
        </p:nvSpPr>
        <p:spPr>
          <a:xfrm>
            <a:off x="93814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6" name="Graphic 9">
            <a:extLst>
              <a:ext uri="{FF2B5EF4-FFF2-40B4-BE49-F238E27FC236}">
                <a16:creationId xmlns:a16="http://schemas.microsoft.com/office/drawing/2014/main" id="{61BE0E42-B221-4400-DAE3-9F6F8332CCEB}"/>
              </a:ext>
              <a:ext uri="{C183D7F6-B498-43B3-948B-1728B52AA6E4}">
                <adec:decorative xmlns:adec="http://schemas.microsoft.com/office/drawing/2017/decorative" val="1"/>
              </a:ext>
            </a:extLst>
          </p:cNvPr>
          <p:cNvSpPr/>
          <p:nvPr/>
        </p:nvSpPr>
        <p:spPr>
          <a:xfrm>
            <a:off x="97020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8" name="Graphic 9">
            <a:extLst>
              <a:ext uri="{FF2B5EF4-FFF2-40B4-BE49-F238E27FC236}">
                <a16:creationId xmlns:a16="http://schemas.microsoft.com/office/drawing/2014/main" id="{8C4D26F0-FD6D-00E8-D8AC-76E7312B3785}"/>
              </a:ext>
              <a:ext uri="{C183D7F6-B498-43B3-948B-1728B52AA6E4}">
                <adec:decorative xmlns:adec="http://schemas.microsoft.com/office/drawing/2017/decorative" val="1"/>
              </a:ext>
            </a:extLst>
          </p:cNvPr>
          <p:cNvSpPr/>
          <p:nvPr/>
        </p:nvSpPr>
        <p:spPr>
          <a:xfrm>
            <a:off x="20077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9" name="Graphic 9">
            <a:extLst>
              <a:ext uri="{FF2B5EF4-FFF2-40B4-BE49-F238E27FC236}">
                <a16:creationId xmlns:a16="http://schemas.microsoft.com/office/drawing/2014/main" id="{39C2F05A-FE62-9DB1-D3EA-C3FA34699BC9}"/>
              </a:ext>
              <a:ext uri="{C183D7F6-B498-43B3-948B-1728B52AA6E4}">
                <adec:decorative xmlns:adec="http://schemas.microsoft.com/office/drawing/2017/decorative" val="1"/>
              </a:ext>
            </a:extLst>
          </p:cNvPr>
          <p:cNvSpPr/>
          <p:nvPr/>
        </p:nvSpPr>
        <p:spPr>
          <a:xfrm>
            <a:off x="20077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0" name="Graphic 9">
            <a:extLst>
              <a:ext uri="{FF2B5EF4-FFF2-40B4-BE49-F238E27FC236}">
                <a16:creationId xmlns:a16="http://schemas.microsoft.com/office/drawing/2014/main" id="{E27473BC-E37C-1B00-0B21-9CCF457F2C99}"/>
              </a:ext>
              <a:ext uri="{C183D7F6-B498-43B3-948B-1728B52AA6E4}">
                <adec:decorative xmlns:adec="http://schemas.microsoft.com/office/drawing/2017/decorative" val="1"/>
              </a:ext>
            </a:extLst>
          </p:cNvPr>
          <p:cNvSpPr/>
          <p:nvPr/>
        </p:nvSpPr>
        <p:spPr>
          <a:xfrm>
            <a:off x="20077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1" name="Graphic 9">
            <a:extLst>
              <a:ext uri="{FF2B5EF4-FFF2-40B4-BE49-F238E27FC236}">
                <a16:creationId xmlns:a16="http://schemas.microsoft.com/office/drawing/2014/main" id="{FCC587DE-21E2-BCC8-3EC1-CE9B84479DDC}"/>
              </a:ext>
              <a:ext uri="{C183D7F6-B498-43B3-948B-1728B52AA6E4}">
                <adec:decorative xmlns:adec="http://schemas.microsoft.com/office/drawing/2017/decorative" val="1"/>
              </a:ext>
            </a:extLst>
          </p:cNvPr>
          <p:cNvSpPr/>
          <p:nvPr/>
        </p:nvSpPr>
        <p:spPr>
          <a:xfrm>
            <a:off x="20077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2" name="Graphic 9">
            <a:extLst>
              <a:ext uri="{FF2B5EF4-FFF2-40B4-BE49-F238E27FC236}">
                <a16:creationId xmlns:a16="http://schemas.microsoft.com/office/drawing/2014/main" id="{200BEC52-8D28-B9AE-0F92-C08AE25AD071}"/>
              </a:ext>
              <a:ext uri="{C183D7F6-B498-43B3-948B-1728B52AA6E4}">
                <adec:decorative xmlns:adec="http://schemas.microsoft.com/office/drawing/2017/decorative" val="1"/>
              </a:ext>
            </a:extLst>
          </p:cNvPr>
          <p:cNvSpPr/>
          <p:nvPr/>
        </p:nvSpPr>
        <p:spPr>
          <a:xfrm>
            <a:off x="20077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3" name="Graphic 9">
            <a:extLst>
              <a:ext uri="{FF2B5EF4-FFF2-40B4-BE49-F238E27FC236}">
                <a16:creationId xmlns:a16="http://schemas.microsoft.com/office/drawing/2014/main" id="{D68CAFE0-91D1-1F6E-F18B-AAA2FE58B71A}"/>
              </a:ext>
              <a:ext uri="{C183D7F6-B498-43B3-948B-1728B52AA6E4}">
                <adec:decorative xmlns:adec="http://schemas.microsoft.com/office/drawing/2017/decorative" val="1"/>
              </a:ext>
            </a:extLst>
          </p:cNvPr>
          <p:cNvSpPr/>
          <p:nvPr/>
        </p:nvSpPr>
        <p:spPr>
          <a:xfrm>
            <a:off x="20077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4" name="Graphic 9">
            <a:extLst>
              <a:ext uri="{FF2B5EF4-FFF2-40B4-BE49-F238E27FC236}">
                <a16:creationId xmlns:a16="http://schemas.microsoft.com/office/drawing/2014/main" id="{B691CE7D-09E2-9A83-388A-DC04A30134EA}"/>
              </a:ext>
              <a:ext uri="{C183D7F6-B498-43B3-948B-1728B52AA6E4}">
                <adec:decorative xmlns:adec="http://schemas.microsoft.com/office/drawing/2017/decorative" val="1"/>
              </a:ext>
            </a:extLst>
          </p:cNvPr>
          <p:cNvSpPr/>
          <p:nvPr/>
        </p:nvSpPr>
        <p:spPr>
          <a:xfrm>
            <a:off x="20077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5" name="Graphic 9">
            <a:extLst>
              <a:ext uri="{FF2B5EF4-FFF2-40B4-BE49-F238E27FC236}">
                <a16:creationId xmlns:a16="http://schemas.microsoft.com/office/drawing/2014/main" id="{832FEB56-05E1-8640-AB16-764C37F240C9}"/>
              </a:ext>
              <a:ext uri="{C183D7F6-B498-43B3-948B-1728B52AA6E4}">
                <adec:decorative xmlns:adec="http://schemas.microsoft.com/office/drawing/2017/decorative" val="1"/>
              </a:ext>
            </a:extLst>
          </p:cNvPr>
          <p:cNvSpPr/>
          <p:nvPr/>
        </p:nvSpPr>
        <p:spPr>
          <a:xfrm>
            <a:off x="20077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2" name="Graphic 9">
            <a:extLst>
              <a:ext uri="{FF2B5EF4-FFF2-40B4-BE49-F238E27FC236}">
                <a16:creationId xmlns:a16="http://schemas.microsoft.com/office/drawing/2014/main" id="{03791C83-D318-D781-F6BE-BBD39B25296B}"/>
              </a:ext>
              <a:ext uri="{C183D7F6-B498-43B3-948B-1728B52AA6E4}">
                <adec:decorative xmlns:adec="http://schemas.microsoft.com/office/drawing/2017/decorative" val="1"/>
              </a:ext>
            </a:extLst>
          </p:cNvPr>
          <p:cNvSpPr/>
          <p:nvPr/>
        </p:nvSpPr>
        <p:spPr>
          <a:xfrm>
            <a:off x="100226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3" name="Graphic 9">
            <a:extLst>
              <a:ext uri="{FF2B5EF4-FFF2-40B4-BE49-F238E27FC236}">
                <a16:creationId xmlns:a16="http://schemas.microsoft.com/office/drawing/2014/main" id="{133EA5FE-1F90-15F5-D63E-E500D76C7794}"/>
              </a:ext>
              <a:ext uri="{C183D7F6-B498-43B3-948B-1728B52AA6E4}">
                <adec:decorative xmlns:adec="http://schemas.microsoft.com/office/drawing/2017/decorative" val="1"/>
              </a:ext>
            </a:extLst>
          </p:cNvPr>
          <p:cNvSpPr/>
          <p:nvPr/>
        </p:nvSpPr>
        <p:spPr>
          <a:xfrm>
            <a:off x="100226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4" name="Graphic 9">
            <a:extLst>
              <a:ext uri="{FF2B5EF4-FFF2-40B4-BE49-F238E27FC236}">
                <a16:creationId xmlns:a16="http://schemas.microsoft.com/office/drawing/2014/main" id="{6E203EEC-FC97-0708-9CAA-EE8CE12F4FDE}"/>
              </a:ext>
              <a:ext uri="{C183D7F6-B498-43B3-948B-1728B52AA6E4}">
                <adec:decorative xmlns:adec="http://schemas.microsoft.com/office/drawing/2017/decorative" val="1"/>
              </a:ext>
            </a:extLst>
          </p:cNvPr>
          <p:cNvSpPr/>
          <p:nvPr/>
        </p:nvSpPr>
        <p:spPr>
          <a:xfrm>
            <a:off x="100226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5" name="Graphic 9">
            <a:extLst>
              <a:ext uri="{FF2B5EF4-FFF2-40B4-BE49-F238E27FC236}">
                <a16:creationId xmlns:a16="http://schemas.microsoft.com/office/drawing/2014/main" id="{980E391F-9A43-9483-B372-D79F741EB0D2}"/>
              </a:ext>
              <a:ext uri="{C183D7F6-B498-43B3-948B-1728B52AA6E4}">
                <adec:decorative xmlns:adec="http://schemas.microsoft.com/office/drawing/2017/decorative" val="1"/>
              </a:ext>
            </a:extLst>
          </p:cNvPr>
          <p:cNvSpPr/>
          <p:nvPr/>
        </p:nvSpPr>
        <p:spPr>
          <a:xfrm>
            <a:off x="100226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6" name="Graphic 9">
            <a:extLst>
              <a:ext uri="{FF2B5EF4-FFF2-40B4-BE49-F238E27FC236}">
                <a16:creationId xmlns:a16="http://schemas.microsoft.com/office/drawing/2014/main" id="{82CA4CB4-001A-E535-06B2-7AB9E0A3DEA4}"/>
              </a:ext>
              <a:ext uri="{C183D7F6-B498-43B3-948B-1728B52AA6E4}">
                <adec:decorative xmlns:adec="http://schemas.microsoft.com/office/drawing/2017/decorative" val="1"/>
              </a:ext>
            </a:extLst>
          </p:cNvPr>
          <p:cNvSpPr/>
          <p:nvPr/>
        </p:nvSpPr>
        <p:spPr>
          <a:xfrm>
            <a:off x="100226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7" name="Graphic 9">
            <a:extLst>
              <a:ext uri="{FF2B5EF4-FFF2-40B4-BE49-F238E27FC236}">
                <a16:creationId xmlns:a16="http://schemas.microsoft.com/office/drawing/2014/main" id="{2ABC109B-B715-0ACB-A0EB-133E3CCCA16E}"/>
              </a:ext>
              <a:ext uri="{C183D7F6-B498-43B3-948B-1728B52AA6E4}">
                <adec:decorative xmlns:adec="http://schemas.microsoft.com/office/drawing/2017/decorative" val="1"/>
              </a:ext>
            </a:extLst>
          </p:cNvPr>
          <p:cNvSpPr/>
          <p:nvPr/>
        </p:nvSpPr>
        <p:spPr>
          <a:xfrm>
            <a:off x="100226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2" name="Graphic 9">
            <a:extLst>
              <a:ext uri="{FF2B5EF4-FFF2-40B4-BE49-F238E27FC236}">
                <a16:creationId xmlns:a16="http://schemas.microsoft.com/office/drawing/2014/main" id="{C9C1B735-83E2-900B-578E-B02A3C2FED5F}"/>
              </a:ext>
              <a:ext uri="{C183D7F6-B498-43B3-948B-1728B52AA6E4}">
                <adec:decorative xmlns:adec="http://schemas.microsoft.com/office/drawing/2017/decorative" val="1"/>
              </a:ext>
            </a:extLst>
          </p:cNvPr>
          <p:cNvSpPr/>
          <p:nvPr/>
        </p:nvSpPr>
        <p:spPr>
          <a:xfrm>
            <a:off x="100226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3" name="Graphic 9">
            <a:extLst>
              <a:ext uri="{FF2B5EF4-FFF2-40B4-BE49-F238E27FC236}">
                <a16:creationId xmlns:a16="http://schemas.microsoft.com/office/drawing/2014/main" id="{6DEDDED9-2A33-90A1-C1F6-BBD863FDB709}"/>
              </a:ext>
              <a:ext uri="{C183D7F6-B498-43B3-948B-1728B52AA6E4}">
                <adec:decorative xmlns:adec="http://schemas.microsoft.com/office/drawing/2017/decorative" val="1"/>
              </a:ext>
            </a:extLst>
          </p:cNvPr>
          <p:cNvSpPr/>
          <p:nvPr/>
        </p:nvSpPr>
        <p:spPr>
          <a:xfrm>
            <a:off x="100226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2" name="Graphic 9">
            <a:extLst>
              <a:ext uri="{FF2B5EF4-FFF2-40B4-BE49-F238E27FC236}">
                <a16:creationId xmlns:a16="http://schemas.microsoft.com/office/drawing/2014/main" id="{EC78418A-584E-A7A5-C880-77F0BF3C9E67}"/>
              </a:ext>
              <a:ext uri="{C183D7F6-B498-43B3-948B-1728B52AA6E4}">
                <adec:decorative xmlns:adec="http://schemas.microsoft.com/office/drawing/2017/decorative" val="1"/>
              </a:ext>
            </a:extLst>
          </p:cNvPr>
          <p:cNvSpPr/>
          <p:nvPr/>
        </p:nvSpPr>
        <p:spPr>
          <a:xfrm>
            <a:off x="103432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0" name="Graphic 9">
            <a:extLst>
              <a:ext uri="{FF2B5EF4-FFF2-40B4-BE49-F238E27FC236}">
                <a16:creationId xmlns:a16="http://schemas.microsoft.com/office/drawing/2014/main" id="{DD7506BE-65B3-F13F-BAE1-89D9B0BA1F95}"/>
              </a:ext>
              <a:ext uri="{C183D7F6-B498-43B3-948B-1728B52AA6E4}">
                <adec:decorative xmlns:adec="http://schemas.microsoft.com/office/drawing/2017/decorative" val="1"/>
              </a:ext>
            </a:extLst>
          </p:cNvPr>
          <p:cNvSpPr/>
          <p:nvPr/>
        </p:nvSpPr>
        <p:spPr>
          <a:xfrm>
            <a:off x="103432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1" name="Graphic 9">
            <a:extLst>
              <a:ext uri="{FF2B5EF4-FFF2-40B4-BE49-F238E27FC236}">
                <a16:creationId xmlns:a16="http://schemas.microsoft.com/office/drawing/2014/main" id="{E248A0AC-FD9C-B12F-10D4-ECAB8C91C182}"/>
              </a:ext>
              <a:ext uri="{C183D7F6-B498-43B3-948B-1728B52AA6E4}">
                <adec:decorative xmlns:adec="http://schemas.microsoft.com/office/drawing/2017/decorative" val="1"/>
              </a:ext>
            </a:extLst>
          </p:cNvPr>
          <p:cNvSpPr/>
          <p:nvPr/>
        </p:nvSpPr>
        <p:spPr>
          <a:xfrm>
            <a:off x="103432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2" name="Graphic 9">
            <a:extLst>
              <a:ext uri="{FF2B5EF4-FFF2-40B4-BE49-F238E27FC236}">
                <a16:creationId xmlns:a16="http://schemas.microsoft.com/office/drawing/2014/main" id="{AA3052DD-BE5D-A186-73D5-D4DD2920C89C}"/>
              </a:ext>
              <a:ext uri="{C183D7F6-B498-43B3-948B-1728B52AA6E4}">
                <adec:decorative xmlns:adec="http://schemas.microsoft.com/office/drawing/2017/decorative" val="1"/>
              </a:ext>
            </a:extLst>
          </p:cNvPr>
          <p:cNvSpPr/>
          <p:nvPr/>
        </p:nvSpPr>
        <p:spPr>
          <a:xfrm>
            <a:off x="103432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3" name="Graphic 9">
            <a:extLst>
              <a:ext uri="{FF2B5EF4-FFF2-40B4-BE49-F238E27FC236}">
                <a16:creationId xmlns:a16="http://schemas.microsoft.com/office/drawing/2014/main" id="{5C538EEA-9651-0003-4007-42F09AF3D07E}"/>
              </a:ext>
              <a:ext uri="{C183D7F6-B498-43B3-948B-1728B52AA6E4}">
                <adec:decorative xmlns:adec="http://schemas.microsoft.com/office/drawing/2017/decorative" val="1"/>
              </a:ext>
            </a:extLst>
          </p:cNvPr>
          <p:cNvSpPr/>
          <p:nvPr/>
        </p:nvSpPr>
        <p:spPr>
          <a:xfrm>
            <a:off x="103432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2" name="Graphic 9">
            <a:extLst>
              <a:ext uri="{FF2B5EF4-FFF2-40B4-BE49-F238E27FC236}">
                <a16:creationId xmlns:a16="http://schemas.microsoft.com/office/drawing/2014/main" id="{50DAE5BB-2922-6285-13C7-CE554080E122}"/>
              </a:ext>
              <a:ext uri="{C183D7F6-B498-43B3-948B-1728B52AA6E4}">
                <adec:decorative xmlns:adec="http://schemas.microsoft.com/office/drawing/2017/decorative" val="1"/>
              </a:ext>
            </a:extLst>
          </p:cNvPr>
          <p:cNvSpPr/>
          <p:nvPr/>
        </p:nvSpPr>
        <p:spPr>
          <a:xfrm>
            <a:off x="103432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3" name="Graphic 9">
            <a:extLst>
              <a:ext uri="{FF2B5EF4-FFF2-40B4-BE49-F238E27FC236}">
                <a16:creationId xmlns:a16="http://schemas.microsoft.com/office/drawing/2014/main" id="{5547F555-6A80-2498-B8DE-4B7644FF6A4E}"/>
              </a:ext>
              <a:ext uri="{C183D7F6-B498-43B3-948B-1728B52AA6E4}">
                <adec:decorative xmlns:adec="http://schemas.microsoft.com/office/drawing/2017/decorative" val="1"/>
              </a:ext>
            </a:extLst>
          </p:cNvPr>
          <p:cNvSpPr/>
          <p:nvPr/>
        </p:nvSpPr>
        <p:spPr>
          <a:xfrm>
            <a:off x="103432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4" name="Graphic 9">
            <a:extLst>
              <a:ext uri="{FF2B5EF4-FFF2-40B4-BE49-F238E27FC236}">
                <a16:creationId xmlns:a16="http://schemas.microsoft.com/office/drawing/2014/main" id="{1A121454-C1AD-DB42-DE9A-AED2FA7DF094}"/>
              </a:ext>
              <a:ext uri="{C183D7F6-B498-43B3-948B-1728B52AA6E4}">
                <adec:decorative xmlns:adec="http://schemas.microsoft.com/office/drawing/2017/decorative" val="1"/>
              </a:ext>
            </a:extLst>
          </p:cNvPr>
          <p:cNvSpPr/>
          <p:nvPr/>
        </p:nvSpPr>
        <p:spPr>
          <a:xfrm>
            <a:off x="103432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5" name="Graphic 9">
            <a:extLst>
              <a:ext uri="{FF2B5EF4-FFF2-40B4-BE49-F238E27FC236}">
                <a16:creationId xmlns:a16="http://schemas.microsoft.com/office/drawing/2014/main" id="{B31DE864-5A9A-D95C-A8FB-A716926E4E50}"/>
              </a:ext>
              <a:ext uri="{C183D7F6-B498-43B3-948B-1728B52AA6E4}">
                <adec:decorative xmlns:adec="http://schemas.microsoft.com/office/drawing/2017/decorative" val="1"/>
              </a:ext>
            </a:extLst>
          </p:cNvPr>
          <p:cNvSpPr/>
          <p:nvPr/>
        </p:nvSpPr>
        <p:spPr>
          <a:xfrm>
            <a:off x="16871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8" name="Graphic 9">
            <a:extLst>
              <a:ext uri="{FF2B5EF4-FFF2-40B4-BE49-F238E27FC236}">
                <a16:creationId xmlns:a16="http://schemas.microsoft.com/office/drawing/2014/main" id="{189A00BC-8789-779D-C6B3-FB822201322D}"/>
              </a:ext>
              <a:ext uri="{C183D7F6-B498-43B3-948B-1728B52AA6E4}">
                <adec:decorative xmlns:adec="http://schemas.microsoft.com/office/drawing/2017/decorative" val="1"/>
              </a:ext>
            </a:extLst>
          </p:cNvPr>
          <p:cNvSpPr/>
          <p:nvPr/>
        </p:nvSpPr>
        <p:spPr>
          <a:xfrm>
            <a:off x="16871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9" name="Graphic 9">
            <a:extLst>
              <a:ext uri="{FF2B5EF4-FFF2-40B4-BE49-F238E27FC236}">
                <a16:creationId xmlns:a16="http://schemas.microsoft.com/office/drawing/2014/main" id="{F1167957-27B3-9511-82D7-3E0FA9FFC0F3}"/>
              </a:ext>
              <a:ext uri="{C183D7F6-B498-43B3-948B-1728B52AA6E4}">
                <adec:decorative xmlns:adec="http://schemas.microsoft.com/office/drawing/2017/decorative" val="1"/>
              </a:ext>
            </a:extLst>
          </p:cNvPr>
          <p:cNvSpPr/>
          <p:nvPr/>
        </p:nvSpPr>
        <p:spPr>
          <a:xfrm>
            <a:off x="16871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4" name="Graphic 9">
            <a:extLst>
              <a:ext uri="{FF2B5EF4-FFF2-40B4-BE49-F238E27FC236}">
                <a16:creationId xmlns:a16="http://schemas.microsoft.com/office/drawing/2014/main" id="{7936EAF2-75BF-4E30-DA82-D4B24A0F3394}"/>
              </a:ext>
              <a:ext uri="{C183D7F6-B498-43B3-948B-1728B52AA6E4}">
                <adec:decorative xmlns:adec="http://schemas.microsoft.com/office/drawing/2017/decorative" val="1"/>
              </a:ext>
            </a:extLst>
          </p:cNvPr>
          <p:cNvSpPr/>
          <p:nvPr/>
        </p:nvSpPr>
        <p:spPr>
          <a:xfrm>
            <a:off x="16871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5" name="Graphic 9">
            <a:extLst>
              <a:ext uri="{FF2B5EF4-FFF2-40B4-BE49-F238E27FC236}">
                <a16:creationId xmlns:a16="http://schemas.microsoft.com/office/drawing/2014/main" id="{027FC7C7-FD1A-EF93-2490-16B11D742BBF}"/>
              </a:ext>
              <a:ext uri="{C183D7F6-B498-43B3-948B-1728B52AA6E4}">
                <adec:decorative xmlns:adec="http://schemas.microsoft.com/office/drawing/2017/decorative" val="1"/>
              </a:ext>
            </a:extLst>
          </p:cNvPr>
          <p:cNvSpPr/>
          <p:nvPr/>
        </p:nvSpPr>
        <p:spPr>
          <a:xfrm>
            <a:off x="16871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6" name="Graphic 9">
            <a:extLst>
              <a:ext uri="{FF2B5EF4-FFF2-40B4-BE49-F238E27FC236}">
                <a16:creationId xmlns:a16="http://schemas.microsoft.com/office/drawing/2014/main" id="{FA9330A3-56CB-28B7-D612-3473BE70B5AD}"/>
              </a:ext>
              <a:ext uri="{C183D7F6-B498-43B3-948B-1728B52AA6E4}">
                <adec:decorative xmlns:adec="http://schemas.microsoft.com/office/drawing/2017/decorative" val="1"/>
              </a:ext>
            </a:extLst>
          </p:cNvPr>
          <p:cNvSpPr/>
          <p:nvPr/>
        </p:nvSpPr>
        <p:spPr>
          <a:xfrm>
            <a:off x="16871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7" name="Graphic 9">
            <a:extLst>
              <a:ext uri="{FF2B5EF4-FFF2-40B4-BE49-F238E27FC236}">
                <a16:creationId xmlns:a16="http://schemas.microsoft.com/office/drawing/2014/main" id="{299CB257-9DBF-6E8F-5670-88C1E80DDA2B}"/>
              </a:ext>
              <a:ext uri="{C183D7F6-B498-43B3-948B-1728B52AA6E4}">
                <adec:decorative xmlns:adec="http://schemas.microsoft.com/office/drawing/2017/decorative" val="1"/>
              </a:ext>
            </a:extLst>
          </p:cNvPr>
          <p:cNvSpPr/>
          <p:nvPr/>
        </p:nvSpPr>
        <p:spPr>
          <a:xfrm>
            <a:off x="16871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8" name="Graphic 9">
            <a:extLst>
              <a:ext uri="{FF2B5EF4-FFF2-40B4-BE49-F238E27FC236}">
                <a16:creationId xmlns:a16="http://schemas.microsoft.com/office/drawing/2014/main" id="{330264CC-E336-0961-069C-C3575CBCA349}"/>
              </a:ext>
              <a:ext uri="{C183D7F6-B498-43B3-948B-1728B52AA6E4}">
                <adec:decorative xmlns:adec="http://schemas.microsoft.com/office/drawing/2017/decorative" val="1"/>
              </a:ext>
            </a:extLst>
          </p:cNvPr>
          <p:cNvSpPr/>
          <p:nvPr/>
        </p:nvSpPr>
        <p:spPr>
          <a:xfrm>
            <a:off x="16871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4" name="Graphic 9">
            <a:extLst>
              <a:ext uri="{FF2B5EF4-FFF2-40B4-BE49-F238E27FC236}">
                <a16:creationId xmlns:a16="http://schemas.microsoft.com/office/drawing/2014/main" id="{7148C1AD-8417-E9DD-B83C-09AAC9D156BB}"/>
              </a:ext>
              <a:ext uri="{C183D7F6-B498-43B3-948B-1728B52AA6E4}">
                <adec:decorative xmlns:adec="http://schemas.microsoft.com/office/drawing/2017/decorative" val="1"/>
              </a:ext>
            </a:extLst>
          </p:cNvPr>
          <p:cNvSpPr/>
          <p:nvPr/>
        </p:nvSpPr>
        <p:spPr>
          <a:xfrm>
            <a:off x="103432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5" name="Graphic 9">
            <a:extLst>
              <a:ext uri="{FF2B5EF4-FFF2-40B4-BE49-F238E27FC236}">
                <a16:creationId xmlns:a16="http://schemas.microsoft.com/office/drawing/2014/main" id="{C100B560-A50D-0142-9311-B5E97139A6DA}"/>
              </a:ext>
              <a:ext uri="{C183D7F6-B498-43B3-948B-1728B52AA6E4}">
                <adec:decorative xmlns:adec="http://schemas.microsoft.com/office/drawing/2017/decorative" val="1"/>
              </a:ext>
            </a:extLst>
          </p:cNvPr>
          <p:cNvSpPr/>
          <p:nvPr/>
        </p:nvSpPr>
        <p:spPr>
          <a:xfrm>
            <a:off x="23283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6" name="Graphic 9">
            <a:extLst>
              <a:ext uri="{FF2B5EF4-FFF2-40B4-BE49-F238E27FC236}">
                <a16:creationId xmlns:a16="http://schemas.microsoft.com/office/drawing/2014/main" id="{ED9792A5-C446-ECC2-D906-BA01059D3C3C}"/>
              </a:ext>
              <a:ext uri="{C183D7F6-B498-43B3-948B-1728B52AA6E4}">
                <adec:decorative xmlns:adec="http://schemas.microsoft.com/office/drawing/2017/decorative" val="1"/>
              </a:ext>
            </a:extLst>
          </p:cNvPr>
          <p:cNvSpPr/>
          <p:nvPr/>
        </p:nvSpPr>
        <p:spPr>
          <a:xfrm>
            <a:off x="26489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7" name="Graphic 9">
            <a:extLst>
              <a:ext uri="{FF2B5EF4-FFF2-40B4-BE49-F238E27FC236}">
                <a16:creationId xmlns:a16="http://schemas.microsoft.com/office/drawing/2014/main" id="{974C3908-8FB1-DD9A-6CA9-554C427525E9}"/>
              </a:ext>
              <a:ext uri="{C183D7F6-B498-43B3-948B-1728B52AA6E4}">
                <adec:decorative xmlns:adec="http://schemas.microsoft.com/office/drawing/2017/decorative" val="1"/>
              </a:ext>
            </a:extLst>
          </p:cNvPr>
          <p:cNvSpPr/>
          <p:nvPr/>
        </p:nvSpPr>
        <p:spPr>
          <a:xfrm>
            <a:off x="29695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8" name="Graphic 9">
            <a:extLst>
              <a:ext uri="{FF2B5EF4-FFF2-40B4-BE49-F238E27FC236}">
                <a16:creationId xmlns:a16="http://schemas.microsoft.com/office/drawing/2014/main" id="{2480F1DF-3E65-8C39-6361-284F102F98DE}"/>
              </a:ext>
              <a:ext uri="{C183D7F6-B498-43B3-948B-1728B52AA6E4}">
                <adec:decorative xmlns:adec="http://schemas.microsoft.com/office/drawing/2017/decorative" val="1"/>
              </a:ext>
            </a:extLst>
          </p:cNvPr>
          <p:cNvSpPr/>
          <p:nvPr/>
        </p:nvSpPr>
        <p:spPr>
          <a:xfrm>
            <a:off x="32901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9" name="Graphic 9">
            <a:extLst>
              <a:ext uri="{FF2B5EF4-FFF2-40B4-BE49-F238E27FC236}">
                <a16:creationId xmlns:a16="http://schemas.microsoft.com/office/drawing/2014/main" id="{628AC390-04DC-0CF2-C687-68317A8D8F06}"/>
              </a:ext>
              <a:ext uri="{C183D7F6-B498-43B3-948B-1728B52AA6E4}">
                <adec:decorative xmlns:adec="http://schemas.microsoft.com/office/drawing/2017/decorative" val="1"/>
              </a:ext>
            </a:extLst>
          </p:cNvPr>
          <p:cNvSpPr/>
          <p:nvPr/>
        </p:nvSpPr>
        <p:spPr>
          <a:xfrm>
            <a:off x="36107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0" name="Graphic 9">
            <a:extLst>
              <a:ext uri="{FF2B5EF4-FFF2-40B4-BE49-F238E27FC236}">
                <a16:creationId xmlns:a16="http://schemas.microsoft.com/office/drawing/2014/main" id="{95219D4B-5C0D-C0E3-0C8B-99B450A04D51}"/>
              </a:ext>
              <a:ext uri="{C183D7F6-B498-43B3-948B-1728B52AA6E4}">
                <adec:decorative xmlns:adec="http://schemas.microsoft.com/office/drawing/2017/decorative" val="1"/>
              </a:ext>
            </a:extLst>
          </p:cNvPr>
          <p:cNvSpPr/>
          <p:nvPr/>
        </p:nvSpPr>
        <p:spPr>
          <a:xfrm>
            <a:off x="393132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1" name="Graphic 9">
            <a:extLst>
              <a:ext uri="{FF2B5EF4-FFF2-40B4-BE49-F238E27FC236}">
                <a16:creationId xmlns:a16="http://schemas.microsoft.com/office/drawing/2014/main" id="{AC4DCF0F-9A5E-6EA8-3347-F1DFB2FDF110}"/>
              </a:ext>
              <a:ext uri="{C183D7F6-B498-43B3-948B-1728B52AA6E4}">
                <adec:decorative xmlns:adec="http://schemas.microsoft.com/office/drawing/2017/decorative" val="1"/>
              </a:ext>
            </a:extLst>
          </p:cNvPr>
          <p:cNvSpPr/>
          <p:nvPr/>
        </p:nvSpPr>
        <p:spPr>
          <a:xfrm>
            <a:off x="425192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2" name="Graphic 9">
            <a:extLst>
              <a:ext uri="{FF2B5EF4-FFF2-40B4-BE49-F238E27FC236}">
                <a16:creationId xmlns:a16="http://schemas.microsoft.com/office/drawing/2014/main" id="{79F0437E-DCDA-F320-F30D-90691BF30C62}"/>
              </a:ext>
              <a:ext uri="{C183D7F6-B498-43B3-948B-1728B52AA6E4}">
                <adec:decorative xmlns:adec="http://schemas.microsoft.com/office/drawing/2017/decorative" val="1"/>
              </a:ext>
            </a:extLst>
          </p:cNvPr>
          <p:cNvSpPr/>
          <p:nvPr/>
        </p:nvSpPr>
        <p:spPr>
          <a:xfrm>
            <a:off x="457252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3" name="Graphic 9">
            <a:extLst>
              <a:ext uri="{FF2B5EF4-FFF2-40B4-BE49-F238E27FC236}">
                <a16:creationId xmlns:a16="http://schemas.microsoft.com/office/drawing/2014/main" id="{3F0DEAE4-5EF1-54A4-AFD9-508A4505A7D4}"/>
              </a:ext>
              <a:ext uri="{C183D7F6-B498-43B3-948B-1728B52AA6E4}">
                <adec:decorative xmlns:adec="http://schemas.microsoft.com/office/drawing/2017/decorative" val="1"/>
              </a:ext>
            </a:extLst>
          </p:cNvPr>
          <p:cNvSpPr/>
          <p:nvPr/>
        </p:nvSpPr>
        <p:spPr>
          <a:xfrm>
            <a:off x="489311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4" name="Graphic 9">
            <a:extLst>
              <a:ext uri="{FF2B5EF4-FFF2-40B4-BE49-F238E27FC236}">
                <a16:creationId xmlns:a16="http://schemas.microsoft.com/office/drawing/2014/main" id="{935DC174-2922-DB08-BB80-8B7EA0B55DA4}"/>
              </a:ext>
              <a:ext uri="{C183D7F6-B498-43B3-948B-1728B52AA6E4}">
                <adec:decorative xmlns:adec="http://schemas.microsoft.com/office/drawing/2017/decorative" val="1"/>
              </a:ext>
            </a:extLst>
          </p:cNvPr>
          <p:cNvSpPr/>
          <p:nvPr/>
        </p:nvSpPr>
        <p:spPr>
          <a:xfrm>
            <a:off x="521371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5" name="Graphic 9">
            <a:extLst>
              <a:ext uri="{FF2B5EF4-FFF2-40B4-BE49-F238E27FC236}">
                <a16:creationId xmlns:a16="http://schemas.microsoft.com/office/drawing/2014/main" id="{2C713575-57D7-398B-FD85-53AFB6434761}"/>
              </a:ext>
              <a:ext uri="{C183D7F6-B498-43B3-948B-1728B52AA6E4}">
                <adec:decorative xmlns:adec="http://schemas.microsoft.com/office/drawing/2017/decorative" val="1"/>
              </a:ext>
            </a:extLst>
          </p:cNvPr>
          <p:cNvSpPr/>
          <p:nvPr/>
        </p:nvSpPr>
        <p:spPr>
          <a:xfrm>
            <a:off x="553430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6" name="Graphic 9">
            <a:extLst>
              <a:ext uri="{FF2B5EF4-FFF2-40B4-BE49-F238E27FC236}">
                <a16:creationId xmlns:a16="http://schemas.microsoft.com/office/drawing/2014/main" id="{01D1055D-65E1-9D8C-9BB2-9A332775AD57}"/>
              </a:ext>
              <a:ext uri="{C183D7F6-B498-43B3-948B-1728B52AA6E4}">
                <adec:decorative xmlns:adec="http://schemas.microsoft.com/office/drawing/2017/decorative" val="1"/>
              </a:ext>
            </a:extLst>
          </p:cNvPr>
          <p:cNvSpPr/>
          <p:nvPr/>
        </p:nvSpPr>
        <p:spPr>
          <a:xfrm>
            <a:off x="585490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7" name="Graphic 9">
            <a:extLst>
              <a:ext uri="{FF2B5EF4-FFF2-40B4-BE49-F238E27FC236}">
                <a16:creationId xmlns:a16="http://schemas.microsoft.com/office/drawing/2014/main" id="{0BDAA2B0-5971-DF84-6550-AA54BCAB71CE}"/>
              </a:ext>
              <a:ext uri="{C183D7F6-B498-43B3-948B-1728B52AA6E4}">
                <adec:decorative xmlns:adec="http://schemas.microsoft.com/office/drawing/2017/decorative" val="1"/>
              </a:ext>
            </a:extLst>
          </p:cNvPr>
          <p:cNvSpPr/>
          <p:nvPr/>
        </p:nvSpPr>
        <p:spPr>
          <a:xfrm>
            <a:off x="617550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8" name="Graphic 9">
            <a:extLst>
              <a:ext uri="{FF2B5EF4-FFF2-40B4-BE49-F238E27FC236}">
                <a16:creationId xmlns:a16="http://schemas.microsoft.com/office/drawing/2014/main" id="{C47C9046-9DDB-0A4F-2F1F-7EFB0CC8BD45}"/>
              </a:ext>
              <a:ext uri="{C183D7F6-B498-43B3-948B-1728B52AA6E4}">
                <adec:decorative xmlns:adec="http://schemas.microsoft.com/office/drawing/2017/decorative" val="1"/>
              </a:ext>
            </a:extLst>
          </p:cNvPr>
          <p:cNvSpPr/>
          <p:nvPr/>
        </p:nvSpPr>
        <p:spPr>
          <a:xfrm>
            <a:off x="649609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9" name="Graphic 9">
            <a:extLst>
              <a:ext uri="{FF2B5EF4-FFF2-40B4-BE49-F238E27FC236}">
                <a16:creationId xmlns:a16="http://schemas.microsoft.com/office/drawing/2014/main" id="{92728E98-6CB6-1BDC-1F5B-8521CC0A9276}"/>
              </a:ext>
              <a:ext uri="{C183D7F6-B498-43B3-948B-1728B52AA6E4}">
                <adec:decorative xmlns:adec="http://schemas.microsoft.com/office/drawing/2017/decorative" val="1"/>
              </a:ext>
            </a:extLst>
          </p:cNvPr>
          <p:cNvSpPr/>
          <p:nvPr/>
        </p:nvSpPr>
        <p:spPr>
          <a:xfrm>
            <a:off x="681669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0" name="Graphic 9">
            <a:extLst>
              <a:ext uri="{FF2B5EF4-FFF2-40B4-BE49-F238E27FC236}">
                <a16:creationId xmlns:a16="http://schemas.microsoft.com/office/drawing/2014/main" id="{712D8C33-E999-8373-BA9E-4E9E8C00CBEF}"/>
              </a:ext>
              <a:ext uri="{C183D7F6-B498-43B3-948B-1728B52AA6E4}">
                <adec:decorative xmlns:adec="http://schemas.microsoft.com/office/drawing/2017/decorative" val="1"/>
              </a:ext>
            </a:extLst>
          </p:cNvPr>
          <p:cNvSpPr/>
          <p:nvPr/>
        </p:nvSpPr>
        <p:spPr>
          <a:xfrm>
            <a:off x="713728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1" name="Graphic 9">
            <a:extLst>
              <a:ext uri="{FF2B5EF4-FFF2-40B4-BE49-F238E27FC236}">
                <a16:creationId xmlns:a16="http://schemas.microsoft.com/office/drawing/2014/main" id="{7E4FAF54-3E2E-E244-3832-2FB5620DF150}"/>
              </a:ext>
              <a:ext uri="{C183D7F6-B498-43B3-948B-1728B52AA6E4}">
                <adec:decorative xmlns:adec="http://schemas.microsoft.com/office/drawing/2017/decorative" val="1"/>
              </a:ext>
            </a:extLst>
          </p:cNvPr>
          <p:cNvSpPr/>
          <p:nvPr/>
        </p:nvSpPr>
        <p:spPr>
          <a:xfrm>
            <a:off x="745788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2" name="Graphic 9">
            <a:extLst>
              <a:ext uri="{FF2B5EF4-FFF2-40B4-BE49-F238E27FC236}">
                <a16:creationId xmlns:a16="http://schemas.microsoft.com/office/drawing/2014/main" id="{136DC011-D49F-7261-23FA-E660944D856D}"/>
              </a:ext>
              <a:ext uri="{C183D7F6-B498-43B3-948B-1728B52AA6E4}">
                <adec:decorative xmlns:adec="http://schemas.microsoft.com/office/drawing/2017/decorative" val="1"/>
              </a:ext>
            </a:extLst>
          </p:cNvPr>
          <p:cNvSpPr/>
          <p:nvPr/>
        </p:nvSpPr>
        <p:spPr>
          <a:xfrm>
            <a:off x="777848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3" name="Graphic 9">
            <a:extLst>
              <a:ext uri="{FF2B5EF4-FFF2-40B4-BE49-F238E27FC236}">
                <a16:creationId xmlns:a16="http://schemas.microsoft.com/office/drawing/2014/main" id="{43C13559-821C-924D-E60B-640C9BFFEF77}"/>
              </a:ext>
              <a:ext uri="{C183D7F6-B498-43B3-948B-1728B52AA6E4}">
                <adec:decorative xmlns:adec="http://schemas.microsoft.com/office/drawing/2017/decorative" val="1"/>
              </a:ext>
            </a:extLst>
          </p:cNvPr>
          <p:cNvSpPr/>
          <p:nvPr/>
        </p:nvSpPr>
        <p:spPr>
          <a:xfrm>
            <a:off x="80990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4" name="Graphic 9">
            <a:extLst>
              <a:ext uri="{FF2B5EF4-FFF2-40B4-BE49-F238E27FC236}">
                <a16:creationId xmlns:a16="http://schemas.microsoft.com/office/drawing/2014/main" id="{78327DCB-C7C9-1DFF-6B12-491911044DA4}"/>
              </a:ext>
              <a:ext uri="{C183D7F6-B498-43B3-948B-1728B52AA6E4}">
                <adec:decorative xmlns:adec="http://schemas.microsoft.com/office/drawing/2017/decorative" val="1"/>
              </a:ext>
            </a:extLst>
          </p:cNvPr>
          <p:cNvSpPr/>
          <p:nvPr/>
        </p:nvSpPr>
        <p:spPr>
          <a:xfrm>
            <a:off x="84196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5" name="Graphic 9">
            <a:extLst>
              <a:ext uri="{FF2B5EF4-FFF2-40B4-BE49-F238E27FC236}">
                <a16:creationId xmlns:a16="http://schemas.microsoft.com/office/drawing/2014/main" id="{E4551B02-AFDE-AACF-E1DA-891E8C000CBD}"/>
              </a:ext>
              <a:ext uri="{C183D7F6-B498-43B3-948B-1728B52AA6E4}">
                <adec:decorative xmlns:adec="http://schemas.microsoft.com/office/drawing/2017/decorative" val="1"/>
              </a:ext>
            </a:extLst>
          </p:cNvPr>
          <p:cNvSpPr/>
          <p:nvPr/>
        </p:nvSpPr>
        <p:spPr>
          <a:xfrm>
            <a:off x="87402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6" name="Graphic 9">
            <a:extLst>
              <a:ext uri="{FF2B5EF4-FFF2-40B4-BE49-F238E27FC236}">
                <a16:creationId xmlns:a16="http://schemas.microsoft.com/office/drawing/2014/main" id="{42663E89-D610-542E-CB59-900DDAAC9C1A}"/>
              </a:ext>
              <a:ext uri="{C183D7F6-B498-43B3-948B-1728B52AA6E4}">
                <adec:decorative xmlns:adec="http://schemas.microsoft.com/office/drawing/2017/decorative" val="1"/>
              </a:ext>
            </a:extLst>
          </p:cNvPr>
          <p:cNvSpPr/>
          <p:nvPr/>
        </p:nvSpPr>
        <p:spPr>
          <a:xfrm>
            <a:off x="90608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7" name="Graphic 9">
            <a:extLst>
              <a:ext uri="{FF2B5EF4-FFF2-40B4-BE49-F238E27FC236}">
                <a16:creationId xmlns:a16="http://schemas.microsoft.com/office/drawing/2014/main" id="{0B6FE473-E6B4-62BA-4F40-CBFA23FCDE5B}"/>
              </a:ext>
              <a:ext uri="{C183D7F6-B498-43B3-948B-1728B52AA6E4}">
                <adec:decorative xmlns:adec="http://schemas.microsoft.com/office/drawing/2017/decorative" val="1"/>
              </a:ext>
            </a:extLst>
          </p:cNvPr>
          <p:cNvSpPr/>
          <p:nvPr/>
        </p:nvSpPr>
        <p:spPr>
          <a:xfrm>
            <a:off x="93814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8" name="Graphic 9">
            <a:extLst>
              <a:ext uri="{FF2B5EF4-FFF2-40B4-BE49-F238E27FC236}">
                <a16:creationId xmlns:a16="http://schemas.microsoft.com/office/drawing/2014/main" id="{EB4D5FC6-33D0-DD58-7571-A5D2849DA968}"/>
              </a:ext>
              <a:ext uri="{C183D7F6-B498-43B3-948B-1728B52AA6E4}">
                <adec:decorative xmlns:adec="http://schemas.microsoft.com/office/drawing/2017/decorative" val="1"/>
              </a:ext>
            </a:extLst>
          </p:cNvPr>
          <p:cNvSpPr/>
          <p:nvPr/>
        </p:nvSpPr>
        <p:spPr>
          <a:xfrm>
            <a:off x="97020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9" name="Graphic 9">
            <a:extLst>
              <a:ext uri="{FF2B5EF4-FFF2-40B4-BE49-F238E27FC236}">
                <a16:creationId xmlns:a16="http://schemas.microsoft.com/office/drawing/2014/main" id="{DCB868A8-0C63-2926-8BA6-70003C067D47}"/>
              </a:ext>
              <a:ext uri="{C183D7F6-B498-43B3-948B-1728B52AA6E4}">
                <adec:decorative xmlns:adec="http://schemas.microsoft.com/office/drawing/2017/decorative" val="1"/>
              </a:ext>
            </a:extLst>
          </p:cNvPr>
          <p:cNvSpPr/>
          <p:nvPr/>
        </p:nvSpPr>
        <p:spPr>
          <a:xfrm>
            <a:off x="20077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0" name="Graphic 9">
            <a:extLst>
              <a:ext uri="{FF2B5EF4-FFF2-40B4-BE49-F238E27FC236}">
                <a16:creationId xmlns:a16="http://schemas.microsoft.com/office/drawing/2014/main" id="{603606C5-6D11-A637-5B22-D5E16C62247A}"/>
              </a:ext>
              <a:ext uri="{C183D7F6-B498-43B3-948B-1728B52AA6E4}">
                <adec:decorative xmlns:adec="http://schemas.microsoft.com/office/drawing/2017/decorative" val="1"/>
              </a:ext>
            </a:extLst>
          </p:cNvPr>
          <p:cNvSpPr/>
          <p:nvPr/>
        </p:nvSpPr>
        <p:spPr>
          <a:xfrm>
            <a:off x="100226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1" name="Graphic 9">
            <a:extLst>
              <a:ext uri="{FF2B5EF4-FFF2-40B4-BE49-F238E27FC236}">
                <a16:creationId xmlns:a16="http://schemas.microsoft.com/office/drawing/2014/main" id="{189578C1-5300-257B-3155-AC37249140C4}"/>
              </a:ext>
              <a:ext uri="{C183D7F6-B498-43B3-948B-1728B52AA6E4}">
                <adec:decorative xmlns:adec="http://schemas.microsoft.com/office/drawing/2017/decorative" val="1"/>
              </a:ext>
            </a:extLst>
          </p:cNvPr>
          <p:cNvSpPr/>
          <p:nvPr/>
        </p:nvSpPr>
        <p:spPr>
          <a:xfrm>
            <a:off x="16871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2" name="Graphic 9">
            <a:extLst>
              <a:ext uri="{FF2B5EF4-FFF2-40B4-BE49-F238E27FC236}">
                <a16:creationId xmlns:a16="http://schemas.microsoft.com/office/drawing/2014/main" id="{DE7D69C4-ED30-FDA8-94A2-5BD2D1DDB63B}"/>
              </a:ext>
              <a:ext uri="{C183D7F6-B498-43B3-948B-1728B52AA6E4}">
                <adec:decorative xmlns:adec="http://schemas.microsoft.com/office/drawing/2017/decorative" val="1"/>
              </a:ext>
            </a:extLst>
          </p:cNvPr>
          <p:cNvSpPr/>
          <p:nvPr/>
        </p:nvSpPr>
        <p:spPr>
          <a:xfrm>
            <a:off x="103432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3" name="Graphic 9">
            <a:extLst>
              <a:ext uri="{FF2B5EF4-FFF2-40B4-BE49-F238E27FC236}">
                <a16:creationId xmlns:a16="http://schemas.microsoft.com/office/drawing/2014/main" id="{CC2FFA6B-3228-500C-3407-6368B159930D}"/>
              </a:ext>
              <a:ext uri="{C183D7F6-B498-43B3-948B-1728B52AA6E4}">
                <adec:decorative xmlns:adec="http://schemas.microsoft.com/office/drawing/2017/decorative" val="1"/>
              </a:ext>
            </a:extLst>
          </p:cNvPr>
          <p:cNvSpPr/>
          <p:nvPr/>
        </p:nvSpPr>
        <p:spPr>
          <a:xfrm>
            <a:off x="23283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4" name="Graphic 9">
            <a:extLst>
              <a:ext uri="{FF2B5EF4-FFF2-40B4-BE49-F238E27FC236}">
                <a16:creationId xmlns:a16="http://schemas.microsoft.com/office/drawing/2014/main" id="{D6284978-42D2-72AC-DC80-3A1D413D76B7}"/>
              </a:ext>
              <a:ext uri="{C183D7F6-B498-43B3-948B-1728B52AA6E4}">
                <adec:decorative xmlns:adec="http://schemas.microsoft.com/office/drawing/2017/decorative" val="1"/>
              </a:ext>
            </a:extLst>
          </p:cNvPr>
          <p:cNvSpPr/>
          <p:nvPr/>
        </p:nvSpPr>
        <p:spPr>
          <a:xfrm>
            <a:off x="26489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5" name="Graphic 9">
            <a:extLst>
              <a:ext uri="{FF2B5EF4-FFF2-40B4-BE49-F238E27FC236}">
                <a16:creationId xmlns:a16="http://schemas.microsoft.com/office/drawing/2014/main" id="{B28163DC-9154-7BC6-16C0-47CEEE25540A}"/>
              </a:ext>
              <a:ext uri="{C183D7F6-B498-43B3-948B-1728B52AA6E4}">
                <adec:decorative xmlns:adec="http://schemas.microsoft.com/office/drawing/2017/decorative" val="1"/>
              </a:ext>
            </a:extLst>
          </p:cNvPr>
          <p:cNvSpPr/>
          <p:nvPr/>
        </p:nvSpPr>
        <p:spPr>
          <a:xfrm>
            <a:off x="29695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6" name="Graphic 9">
            <a:extLst>
              <a:ext uri="{FF2B5EF4-FFF2-40B4-BE49-F238E27FC236}">
                <a16:creationId xmlns:a16="http://schemas.microsoft.com/office/drawing/2014/main" id="{54A96132-7F49-1972-A5E5-EFA9FCCA8881}"/>
              </a:ext>
              <a:ext uri="{C183D7F6-B498-43B3-948B-1728B52AA6E4}">
                <adec:decorative xmlns:adec="http://schemas.microsoft.com/office/drawing/2017/decorative" val="1"/>
              </a:ext>
            </a:extLst>
          </p:cNvPr>
          <p:cNvSpPr/>
          <p:nvPr/>
        </p:nvSpPr>
        <p:spPr>
          <a:xfrm>
            <a:off x="32901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7" name="Graphic 9">
            <a:extLst>
              <a:ext uri="{FF2B5EF4-FFF2-40B4-BE49-F238E27FC236}">
                <a16:creationId xmlns:a16="http://schemas.microsoft.com/office/drawing/2014/main" id="{34C4E85C-7DB5-7752-5CD4-86732C594F2C}"/>
              </a:ext>
              <a:ext uri="{C183D7F6-B498-43B3-948B-1728B52AA6E4}">
                <adec:decorative xmlns:adec="http://schemas.microsoft.com/office/drawing/2017/decorative" val="1"/>
              </a:ext>
            </a:extLst>
          </p:cNvPr>
          <p:cNvSpPr/>
          <p:nvPr/>
        </p:nvSpPr>
        <p:spPr>
          <a:xfrm>
            <a:off x="36107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8" name="Graphic 9">
            <a:extLst>
              <a:ext uri="{FF2B5EF4-FFF2-40B4-BE49-F238E27FC236}">
                <a16:creationId xmlns:a16="http://schemas.microsoft.com/office/drawing/2014/main" id="{80B17E7A-7EAD-44C1-70D0-FCBF6249B5E5}"/>
              </a:ext>
              <a:ext uri="{C183D7F6-B498-43B3-948B-1728B52AA6E4}">
                <adec:decorative xmlns:adec="http://schemas.microsoft.com/office/drawing/2017/decorative" val="1"/>
              </a:ext>
            </a:extLst>
          </p:cNvPr>
          <p:cNvSpPr/>
          <p:nvPr/>
        </p:nvSpPr>
        <p:spPr>
          <a:xfrm>
            <a:off x="393132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9" name="Graphic 9">
            <a:extLst>
              <a:ext uri="{FF2B5EF4-FFF2-40B4-BE49-F238E27FC236}">
                <a16:creationId xmlns:a16="http://schemas.microsoft.com/office/drawing/2014/main" id="{FB6F4FC6-6994-52C7-180A-B0A6CBA20ED3}"/>
              </a:ext>
              <a:ext uri="{C183D7F6-B498-43B3-948B-1728B52AA6E4}">
                <adec:decorative xmlns:adec="http://schemas.microsoft.com/office/drawing/2017/decorative" val="1"/>
              </a:ext>
            </a:extLst>
          </p:cNvPr>
          <p:cNvSpPr/>
          <p:nvPr/>
        </p:nvSpPr>
        <p:spPr>
          <a:xfrm>
            <a:off x="425192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0" name="Graphic 9">
            <a:extLst>
              <a:ext uri="{FF2B5EF4-FFF2-40B4-BE49-F238E27FC236}">
                <a16:creationId xmlns:a16="http://schemas.microsoft.com/office/drawing/2014/main" id="{637CD899-11D9-54C9-9DF7-34272308F204}"/>
              </a:ext>
              <a:ext uri="{C183D7F6-B498-43B3-948B-1728B52AA6E4}">
                <adec:decorative xmlns:adec="http://schemas.microsoft.com/office/drawing/2017/decorative" val="1"/>
              </a:ext>
            </a:extLst>
          </p:cNvPr>
          <p:cNvSpPr/>
          <p:nvPr/>
        </p:nvSpPr>
        <p:spPr>
          <a:xfrm>
            <a:off x="457252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1" name="Graphic 9">
            <a:extLst>
              <a:ext uri="{FF2B5EF4-FFF2-40B4-BE49-F238E27FC236}">
                <a16:creationId xmlns:a16="http://schemas.microsoft.com/office/drawing/2014/main" id="{6E5ACC91-E4B3-046C-917E-EA24B024614D}"/>
              </a:ext>
              <a:ext uri="{C183D7F6-B498-43B3-948B-1728B52AA6E4}">
                <adec:decorative xmlns:adec="http://schemas.microsoft.com/office/drawing/2017/decorative" val="1"/>
              </a:ext>
            </a:extLst>
          </p:cNvPr>
          <p:cNvSpPr/>
          <p:nvPr/>
        </p:nvSpPr>
        <p:spPr>
          <a:xfrm>
            <a:off x="489311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2" name="Graphic 9">
            <a:extLst>
              <a:ext uri="{FF2B5EF4-FFF2-40B4-BE49-F238E27FC236}">
                <a16:creationId xmlns:a16="http://schemas.microsoft.com/office/drawing/2014/main" id="{DC972A4C-AAC2-DB83-4CE6-DEDE7B676CF4}"/>
              </a:ext>
              <a:ext uri="{C183D7F6-B498-43B3-948B-1728B52AA6E4}">
                <adec:decorative xmlns:adec="http://schemas.microsoft.com/office/drawing/2017/decorative" val="1"/>
              </a:ext>
            </a:extLst>
          </p:cNvPr>
          <p:cNvSpPr/>
          <p:nvPr/>
        </p:nvSpPr>
        <p:spPr>
          <a:xfrm>
            <a:off x="521371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3" name="Graphic 9">
            <a:extLst>
              <a:ext uri="{FF2B5EF4-FFF2-40B4-BE49-F238E27FC236}">
                <a16:creationId xmlns:a16="http://schemas.microsoft.com/office/drawing/2014/main" id="{21792A0E-AB8D-4768-9B04-B70187A8181C}"/>
              </a:ext>
              <a:ext uri="{C183D7F6-B498-43B3-948B-1728B52AA6E4}">
                <adec:decorative xmlns:adec="http://schemas.microsoft.com/office/drawing/2017/decorative" val="1"/>
              </a:ext>
            </a:extLst>
          </p:cNvPr>
          <p:cNvSpPr/>
          <p:nvPr/>
        </p:nvSpPr>
        <p:spPr>
          <a:xfrm>
            <a:off x="553430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4" name="Graphic 9">
            <a:extLst>
              <a:ext uri="{FF2B5EF4-FFF2-40B4-BE49-F238E27FC236}">
                <a16:creationId xmlns:a16="http://schemas.microsoft.com/office/drawing/2014/main" id="{1223CC4B-282E-4491-443D-8D69E74C2D04}"/>
              </a:ext>
              <a:ext uri="{C183D7F6-B498-43B3-948B-1728B52AA6E4}">
                <adec:decorative xmlns:adec="http://schemas.microsoft.com/office/drawing/2017/decorative" val="1"/>
              </a:ext>
            </a:extLst>
          </p:cNvPr>
          <p:cNvSpPr/>
          <p:nvPr/>
        </p:nvSpPr>
        <p:spPr>
          <a:xfrm>
            <a:off x="585490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5" name="Graphic 9">
            <a:extLst>
              <a:ext uri="{FF2B5EF4-FFF2-40B4-BE49-F238E27FC236}">
                <a16:creationId xmlns:a16="http://schemas.microsoft.com/office/drawing/2014/main" id="{2BF9C586-4E73-A096-92F6-99480066B552}"/>
              </a:ext>
              <a:ext uri="{C183D7F6-B498-43B3-948B-1728B52AA6E4}">
                <adec:decorative xmlns:adec="http://schemas.microsoft.com/office/drawing/2017/decorative" val="1"/>
              </a:ext>
            </a:extLst>
          </p:cNvPr>
          <p:cNvSpPr/>
          <p:nvPr/>
        </p:nvSpPr>
        <p:spPr>
          <a:xfrm>
            <a:off x="617550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6" name="Graphic 9">
            <a:extLst>
              <a:ext uri="{FF2B5EF4-FFF2-40B4-BE49-F238E27FC236}">
                <a16:creationId xmlns:a16="http://schemas.microsoft.com/office/drawing/2014/main" id="{2A93315B-DC00-29F5-A1C9-B6644738E38F}"/>
              </a:ext>
              <a:ext uri="{C183D7F6-B498-43B3-948B-1728B52AA6E4}">
                <adec:decorative xmlns:adec="http://schemas.microsoft.com/office/drawing/2017/decorative" val="1"/>
              </a:ext>
            </a:extLst>
          </p:cNvPr>
          <p:cNvSpPr/>
          <p:nvPr/>
        </p:nvSpPr>
        <p:spPr>
          <a:xfrm>
            <a:off x="649609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7" name="Graphic 9">
            <a:extLst>
              <a:ext uri="{FF2B5EF4-FFF2-40B4-BE49-F238E27FC236}">
                <a16:creationId xmlns:a16="http://schemas.microsoft.com/office/drawing/2014/main" id="{730244CB-F9C2-0249-A4FF-425197B94C62}"/>
              </a:ext>
              <a:ext uri="{C183D7F6-B498-43B3-948B-1728B52AA6E4}">
                <adec:decorative xmlns:adec="http://schemas.microsoft.com/office/drawing/2017/decorative" val="1"/>
              </a:ext>
            </a:extLst>
          </p:cNvPr>
          <p:cNvSpPr/>
          <p:nvPr/>
        </p:nvSpPr>
        <p:spPr>
          <a:xfrm>
            <a:off x="681669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8" name="Graphic 9">
            <a:extLst>
              <a:ext uri="{FF2B5EF4-FFF2-40B4-BE49-F238E27FC236}">
                <a16:creationId xmlns:a16="http://schemas.microsoft.com/office/drawing/2014/main" id="{8994E519-0486-DC06-ECC6-191D6E8A60FB}"/>
              </a:ext>
              <a:ext uri="{C183D7F6-B498-43B3-948B-1728B52AA6E4}">
                <adec:decorative xmlns:adec="http://schemas.microsoft.com/office/drawing/2017/decorative" val="1"/>
              </a:ext>
            </a:extLst>
          </p:cNvPr>
          <p:cNvSpPr/>
          <p:nvPr/>
        </p:nvSpPr>
        <p:spPr>
          <a:xfrm>
            <a:off x="713728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9" name="Graphic 9">
            <a:extLst>
              <a:ext uri="{FF2B5EF4-FFF2-40B4-BE49-F238E27FC236}">
                <a16:creationId xmlns:a16="http://schemas.microsoft.com/office/drawing/2014/main" id="{6634894A-87E9-D803-B80B-77571BFC69D5}"/>
              </a:ext>
              <a:ext uri="{C183D7F6-B498-43B3-948B-1728B52AA6E4}">
                <adec:decorative xmlns:adec="http://schemas.microsoft.com/office/drawing/2017/decorative" val="1"/>
              </a:ext>
            </a:extLst>
          </p:cNvPr>
          <p:cNvSpPr/>
          <p:nvPr/>
        </p:nvSpPr>
        <p:spPr>
          <a:xfrm>
            <a:off x="745788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0" name="Graphic 9">
            <a:extLst>
              <a:ext uri="{FF2B5EF4-FFF2-40B4-BE49-F238E27FC236}">
                <a16:creationId xmlns:a16="http://schemas.microsoft.com/office/drawing/2014/main" id="{90420001-9CD7-5A8A-6BAD-8BAE1B19408D}"/>
              </a:ext>
              <a:ext uri="{C183D7F6-B498-43B3-948B-1728B52AA6E4}">
                <adec:decorative xmlns:adec="http://schemas.microsoft.com/office/drawing/2017/decorative" val="1"/>
              </a:ext>
            </a:extLst>
          </p:cNvPr>
          <p:cNvSpPr/>
          <p:nvPr/>
        </p:nvSpPr>
        <p:spPr>
          <a:xfrm>
            <a:off x="777848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1" name="Graphic 9">
            <a:extLst>
              <a:ext uri="{FF2B5EF4-FFF2-40B4-BE49-F238E27FC236}">
                <a16:creationId xmlns:a16="http://schemas.microsoft.com/office/drawing/2014/main" id="{7F877DEA-05BF-2272-9810-EC0BFEC586E7}"/>
              </a:ext>
              <a:ext uri="{C183D7F6-B498-43B3-948B-1728B52AA6E4}">
                <adec:decorative xmlns:adec="http://schemas.microsoft.com/office/drawing/2017/decorative" val="1"/>
              </a:ext>
            </a:extLst>
          </p:cNvPr>
          <p:cNvSpPr/>
          <p:nvPr/>
        </p:nvSpPr>
        <p:spPr>
          <a:xfrm>
            <a:off x="80990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2" name="Graphic 9">
            <a:extLst>
              <a:ext uri="{FF2B5EF4-FFF2-40B4-BE49-F238E27FC236}">
                <a16:creationId xmlns:a16="http://schemas.microsoft.com/office/drawing/2014/main" id="{DEFD9F17-7E4B-13A4-7B15-723ED166658E}"/>
              </a:ext>
              <a:ext uri="{C183D7F6-B498-43B3-948B-1728B52AA6E4}">
                <adec:decorative xmlns:adec="http://schemas.microsoft.com/office/drawing/2017/decorative" val="1"/>
              </a:ext>
            </a:extLst>
          </p:cNvPr>
          <p:cNvSpPr/>
          <p:nvPr/>
        </p:nvSpPr>
        <p:spPr>
          <a:xfrm>
            <a:off x="84196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3" name="Graphic 9">
            <a:extLst>
              <a:ext uri="{FF2B5EF4-FFF2-40B4-BE49-F238E27FC236}">
                <a16:creationId xmlns:a16="http://schemas.microsoft.com/office/drawing/2014/main" id="{03A01422-9381-AC68-D7D1-89380DE9A652}"/>
              </a:ext>
              <a:ext uri="{C183D7F6-B498-43B3-948B-1728B52AA6E4}">
                <adec:decorative xmlns:adec="http://schemas.microsoft.com/office/drawing/2017/decorative" val="1"/>
              </a:ext>
            </a:extLst>
          </p:cNvPr>
          <p:cNvSpPr/>
          <p:nvPr/>
        </p:nvSpPr>
        <p:spPr>
          <a:xfrm>
            <a:off x="87402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4" name="Graphic 9">
            <a:extLst>
              <a:ext uri="{FF2B5EF4-FFF2-40B4-BE49-F238E27FC236}">
                <a16:creationId xmlns:a16="http://schemas.microsoft.com/office/drawing/2014/main" id="{C9B1E44E-8B95-C93B-27CE-BB748860AD06}"/>
              </a:ext>
              <a:ext uri="{C183D7F6-B498-43B3-948B-1728B52AA6E4}">
                <adec:decorative xmlns:adec="http://schemas.microsoft.com/office/drawing/2017/decorative" val="1"/>
              </a:ext>
            </a:extLst>
          </p:cNvPr>
          <p:cNvSpPr/>
          <p:nvPr/>
        </p:nvSpPr>
        <p:spPr>
          <a:xfrm>
            <a:off x="90608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5" name="Graphic 9">
            <a:extLst>
              <a:ext uri="{FF2B5EF4-FFF2-40B4-BE49-F238E27FC236}">
                <a16:creationId xmlns:a16="http://schemas.microsoft.com/office/drawing/2014/main" id="{E8032394-DFE8-E01C-22F5-20009221823D}"/>
              </a:ext>
              <a:ext uri="{C183D7F6-B498-43B3-948B-1728B52AA6E4}">
                <adec:decorative xmlns:adec="http://schemas.microsoft.com/office/drawing/2017/decorative" val="1"/>
              </a:ext>
            </a:extLst>
          </p:cNvPr>
          <p:cNvSpPr/>
          <p:nvPr/>
        </p:nvSpPr>
        <p:spPr>
          <a:xfrm>
            <a:off x="93814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6" name="Graphic 9">
            <a:extLst>
              <a:ext uri="{FF2B5EF4-FFF2-40B4-BE49-F238E27FC236}">
                <a16:creationId xmlns:a16="http://schemas.microsoft.com/office/drawing/2014/main" id="{BC5052AE-A56F-AD56-6380-81EBBC1F92D5}"/>
              </a:ext>
              <a:ext uri="{C183D7F6-B498-43B3-948B-1728B52AA6E4}">
                <adec:decorative xmlns:adec="http://schemas.microsoft.com/office/drawing/2017/decorative" val="1"/>
              </a:ext>
            </a:extLst>
          </p:cNvPr>
          <p:cNvSpPr/>
          <p:nvPr/>
        </p:nvSpPr>
        <p:spPr>
          <a:xfrm>
            <a:off x="97020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7" name="Graphic 9">
            <a:extLst>
              <a:ext uri="{FF2B5EF4-FFF2-40B4-BE49-F238E27FC236}">
                <a16:creationId xmlns:a16="http://schemas.microsoft.com/office/drawing/2014/main" id="{37CE313A-809E-E5BB-EBB9-A17B0289BC99}"/>
              </a:ext>
              <a:ext uri="{C183D7F6-B498-43B3-948B-1728B52AA6E4}">
                <adec:decorative xmlns:adec="http://schemas.microsoft.com/office/drawing/2017/decorative" val="1"/>
              </a:ext>
            </a:extLst>
          </p:cNvPr>
          <p:cNvSpPr/>
          <p:nvPr/>
        </p:nvSpPr>
        <p:spPr>
          <a:xfrm>
            <a:off x="20077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8" name="Graphic 9">
            <a:extLst>
              <a:ext uri="{FF2B5EF4-FFF2-40B4-BE49-F238E27FC236}">
                <a16:creationId xmlns:a16="http://schemas.microsoft.com/office/drawing/2014/main" id="{E5DDFB27-B860-BF88-20C2-B06BCB46ABE5}"/>
              </a:ext>
              <a:ext uri="{C183D7F6-B498-43B3-948B-1728B52AA6E4}">
                <adec:decorative xmlns:adec="http://schemas.microsoft.com/office/drawing/2017/decorative" val="1"/>
              </a:ext>
            </a:extLst>
          </p:cNvPr>
          <p:cNvSpPr/>
          <p:nvPr/>
        </p:nvSpPr>
        <p:spPr>
          <a:xfrm>
            <a:off x="100226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9" name="Graphic 9">
            <a:extLst>
              <a:ext uri="{FF2B5EF4-FFF2-40B4-BE49-F238E27FC236}">
                <a16:creationId xmlns:a16="http://schemas.microsoft.com/office/drawing/2014/main" id="{F3679D2C-855B-2645-AFBF-09B83D3F10C7}"/>
              </a:ext>
              <a:ext uri="{C183D7F6-B498-43B3-948B-1728B52AA6E4}">
                <adec:decorative xmlns:adec="http://schemas.microsoft.com/office/drawing/2017/decorative" val="1"/>
              </a:ext>
            </a:extLst>
          </p:cNvPr>
          <p:cNvSpPr/>
          <p:nvPr/>
        </p:nvSpPr>
        <p:spPr>
          <a:xfrm>
            <a:off x="16871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0" name="Graphic 9">
            <a:extLst>
              <a:ext uri="{FF2B5EF4-FFF2-40B4-BE49-F238E27FC236}">
                <a16:creationId xmlns:a16="http://schemas.microsoft.com/office/drawing/2014/main" id="{D6B7E3C8-51B7-7CF6-F3B7-E87C3AB01FC9}"/>
              </a:ext>
              <a:ext uri="{C183D7F6-B498-43B3-948B-1728B52AA6E4}">
                <adec:decorative xmlns:adec="http://schemas.microsoft.com/office/drawing/2017/decorative" val="1"/>
              </a:ext>
            </a:extLst>
          </p:cNvPr>
          <p:cNvSpPr/>
          <p:nvPr/>
        </p:nvSpPr>
        <p:spPr>
          <a:xfrm>
            <a:off x="103432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1" name="Graphic 9">
            <a:extLst>
              <a:ext uri="{FF2B5EF4-FFF2-40B4-BE49-F238E27FC236}">
                <a16:creationId xmlns:a16="http://schemas.microsoft.com/office/drawing/2014/main" id="{428DF862-E71E-9CA5-EDF3-6C22D25CF6B4}"/>
              </a:ext>
              <a:ext uri="{C183D7F6-B498-43B3-948B-1728B52AA6E4}">
                <adec:decorative xmlns:adec="http://schemas.microsoft.com/office/drawing/2017/decorative" val="1"/>
              </a:ext>
            </a:extLst>
          </p:cNvPr>
          <p:cNvSpPr/>
          <p:nvPr/>
        </p:nvSpPr>
        <p:spPr>
          <a:xfrm>
            <a:off x="23283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2" name="Graphic 9">
            <a:extLst>
              <a:ext uri="{FF2B5EF4-FFF2-40B4-BE49-F238E27FC236}">
                <a16:creationId xmlns:a16="http://schemas.microsoft.com/office/drawing/2014/main" id="{82710A88-BA86-C407-EDEE-288A6D478D18}"/>
              </a:ext>
              <a:ext uri="{C183D7F6-B498-43B3-948B-1728B52AA6E4}">
                <adec:decorative xmlns:adec="http://schemas.microsoft.com/office/drawing/2017/decorative" val="1"/>
              </a:ext>
            </a:extLst>
          </p:cNvPr>
          <p:cNvSpPr/>
          <p:nvPr/>
        </p:nvSpPr>
        <p:spPr>
          <a:xfrm>
            <a:off x="26489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3" name="Graphic 9">
            <a:extLst>
              <a:ext uri="{FF2B5EF4-FFF2-40B4-BE49-F238E27FC236}">
                <a16:creationId xmlns:a16="http://schemas.microsoft.com/office/drawing/2014/main" id="{6A7E6641-9904-04BD-16B5-AC5F1983BC32}"/>
              </a:ext>
              <a:ext uri="{C183D7F6-B498-43B3-948B-1728B52AA6E4}">
                <adec:decorative xmlns:adec="http://schemas.microsoft.com/office/drawing/2017/decorative" val="1"/>
              </a:ext>
            </a:extLst>
          </p:cNvPr>
          <p:cNvSpPr/>
          <p:nvPr/>
        </p:nvSpPr>
        <p:spPr>
          <a:xfrm>
            <a:off x="29695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4" name="Graphic 9">
            <a:extLst>
              <a:ext uri="{FF2B5EF4-FFF2-40B4-BE49-F238E27FC236}">
                <a16:creationId xmlns:a16="http://schemas.microsoft.com/office/drawing/2014/main" id="{3DB4B006-9597-DAF6-3058-C07E641D8EEE}"/>
              </a:ext>
              <a:ext uri="{C183D7F6-B498-43B3-948B-1728B52AA6E4}">
                <adec:decorative xmlns:adec="http://schemas.microsoft.com/office/drawing/2017/decorative" val="1"/>
              </a:ext>
            </a:extLst>
          </p:cNvPr>
          <p:cNvSpPr/>
          <p:nvPr/>
        </p:nvSpPr>
        <p:spPr>
          <a:xfrm>
            <a:off x="32901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5" name="Graphic 9">
            <a:extLst>
              <a:ext uri="{FF2B5EF4-FFF2-40B4-BE49-F238E27FC236}">
                <a16:creationId xmlns:a16="http://schemas.microsoft.com/office/drawing/2014/main" id="{656BADCA-06B7-1F71-E7F1-D4788714D203}"/>
              </a:ext>
              <a:ext uri="{C183D7F6-B498-43B3-948B-1728B52AA6E4}">
                <adec:decorative xmlns:adec="http://schemas.microsoft.com/office/drawing/2017/decorative" val="1"/>
              </a:ext>
            </a:extLst>
          </p:cNvPr>
          <p:cNvSpPr/>
          <p:nvPr/>
        </p:nvSpPr>
        <p:spPr>
          <a:xfrm>
            <a:off x="36107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6" name="Graphic 9">
            <a:extLst>
              <a:ext uri="{FF2B5EF4-FFF2-40B4-BE49-F238E27FC236}">
                <a16:creationId xmlns:a16="http://schemas.microsoft.com/office/drawing/2014/main" id="{864C8E14-4A8F-678E-E978-BE4A5109F66D}"/>
              </a:ext>
              <a:ext uri="{C183D7F6-B498-43B3-948B-1728B52AA6E4}">
                <adec:decorative xmlns:adec="http://schemas.microsoft.com/office/drawing/2017/decorative" val="1"/>
              </a:ext>
            </a:extLst>
          </p:cNvPr>
          <p:cNvSpPr/>
          <p:nvPr/>
        </p:nvSpPr>
        <p:spPr>
          <a:xfrm>
            <a:off x="393132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7" name="Graphic 9">
            <a:extLst>
              <a:ext uri="{FF2B5EF4-FFF2-40B4-BE49-F238E27FC236}">
                <a16:creationId xmlns:a16="http://schemas.microsoft.com/office/drawing/2014/main" id="{32272EA5-941F-F941-F64F-BA0A037EDE6B}"/>
              </a:ext>
              <a:ext uri="{C183D7F6-B498-43B3-948B-1728B52AA6E4}">
                <adec:decorative xmlns:adec="http://schemas.microsoft.com/office/drawing/2017/decorative" val="1"/>
              </a:ext>
            </a:extLst>
          </p:cNvPr>
          <p:cNvSpPr/>
          <p:nvPr/>
        </p:nvSpPr>
        <p:spPr>
          <a:xfrm>
            <a:off x="425192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8" name="Graphic 9">
            <a:extLst>
              <a:ext uri="{FF2B5EF4-FFF2-40B4-BE49-F238E27FC236}">
                <a16:creationId xmlns:a16="http://schemas.microsoft.com/office/drawing/2014/main" id="{C56F0418-41FE-DDF7-85EB-5BC46D9EBDE0}"/>
              </a:ext>
              <a:ext uri="{C183D7F6-B498-43B3-948B-1728B52AA6E4}">
                <adec:decorative xmlns:adec="http://schemas.microsoft.com/office/drawing/2017/decorative" val="1"/>
              </a:ext>
            </a:extLst>
          </p:cNvPr>
          <p:cNvSpPr/>
          <p:nvPr/>
        </p:nvSpPr>
        <p:spPr>
          <a:xfrm>
            <a:off x="457252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9" name="Graphic 9">
            <a:extLst>
              <a:ext uri="{FF2B5EF4-FFF2-40B4-BE49-F238E27FC236}">
                <a16:creationId xmlns:a16="http://schemas.microsoft.com/office/drawing/2014/main" id="{DE1CDCD6-1E84-0D11-3A26-B12A3EF80EAE}"/>
              </a:ext>
              <a:ext uri="{C183D7F6-B498-43B3-948B-1728B52AA6E4}">
                <adec:decorative xmlns:adec="http://schemas.microsoft.com/office/drawing/2017/decorative" val="1"/>
              </a:ext>
            </a:extLst>
          </p:cNvPr>
          <p:cNvSpPr/>
          <p:nvPr/>
        </p:nvSpPr>
        <p:spPr>
          <a:xfrm>
            <a:off x="489311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0" name="Graphic 9">
            <a:extLst>
              <a:ext uri="{FF2B5EF4-FFF2-40B4-BE49-F238E27FC236}">
                <a16:creationId xmlns:a16="http://schemas.microsoft.com/office/drawing/2014/main" id="{5BB92AE2-8E38-47CD-6759-5600BEBD3E67}"/>
              </a:ext>
              <a:ext uri="{C183D7F6-B498-43B3-948B-1728B52AA6E4}">
                <adec:decorative xmlns:adec="http://schemas.microsoft.com/office/drawing/2017/decorative" val="1"/>
              </a:ext>
            </a:extLst>
          </p:cNvPr>
          <p:cNvSpPr/>
          <p:nvPr/>
        </p:nvSpPr>
        <p:spPr>
          <a:xfrm>
            <a:off x="521371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1" name="Graphic 9">
            <a:extLst>
              <a:ext uri="{FF2B5EF4-FFF2-40B4-BE49-F238E27FC236}">
                <a16:creationId xmlns:a16="http://schemas.microsoft.com/office/drawing/2014/main" id="{CD7484CF-B855-B8BF-57BC-268EE7C55641}"/>
              </a:ext>
              <a:ext uri="{C183D7F6-B498-43B3-948B-1728B52AA6E4}">
                <adec:decorative xmlns:adec="http://schemas.microsoft.com/office/drawing/2017/decorative" val="1"/>
              </a:ext>
            </a:extLst>
          </p:cNvPr>
          <p:cNvSpPr/>
          <p:nvPr/>
        </p:nvSpPr>
        <p:spPr>
          <a:xfrm>
            <a:off x="553430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2" name="Graphic 9">
            <a:extLst>
              <a:ext uri="{FF2B5EF4-FFF2-40B4-BE49-F238E27FC236}">
                <a16:creationId xmlns:a16="http://schemas.microsoft.com/office/drawing/2014/main" id="{9AC7B88A-E254-6C25-D997-182AAB3974A2}"/>
              </a:ext>
              <a:ext uri="{C183D7F6-B498-43B3-948B-1728B52AA6E4}">
                <adec:decorative xmlns:adec="http://schemas.microsoft.com/office/drawing/2017/decorative" val="1"/>
              </a:ext>
            </a:extLst>
          </p:cNvPr>
          <p:cNvSpPr/>
          <p:nvPr/>
        </p:nvSpPr>
        <p:spPr>
          <a:xfrm>
            <a:off x="585490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3" name="Graphic 9">
            <a:extLst>
              <a:ext uri="{FF2B5EF4-FFF2-40B4-BE49-F238E27FC236}">
                <a16:creationId xmlns:a16="http://schemas.microsoft.com/office/drawing/2014/main" id="{C8002EAA-3EB2-9787-0D1A-59D1AD32CD3C}"/>
              </a:ext>
              <a:ext uri="{C183D7F6-B498-43B3-948B-1728B52AA6E4}">
                <adec:decorative xmlns:adec="http://schemas.microsoft.com/office/drawing/2017/decorative" val="1"/>
              </a:ext>
            </a:extLst>
          </p:cNvPr>
          <p:cNvSpPr/>
          <p:nvPr/>
        </p:nvSpPr>
        <p:spPr>
          <a:xfrm>
            <a:off x="617550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4" name="Graphic 9">
            <a:extLst>
              <a:ext uri="{FF2B5EF4-FFF2-40B4-BE49-F238E27FC236}">
                <a16:creationId xmlns:a16="http://schemas.microsoft.com/office/drawing/2014/main" id="{8C1D837F-42CB-B863-BC6D-538C0BFA054C}"/>
              </a:ext>
              <a:ext uri="{C183D7F6-B498-43B3-948B-1728B52AA6E4}">
                <adec:decorative xmlns:adec="http://schemas.microsoft.com/office/drawing/2017/decorative" val="1"/>
              </a:ext>
            </a:extLst>
          </p:cNvPr>
          <p:cNvSpPr/>
          <p:nvPr/>
        </p:nvSpPr>
        <p:spPr>
          <a:xfrm>
            <a:off x="649609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5" name="Graphic 9">
            <a:extLst>
              <a:ext uri="{FF2B5EF4-FFF2-40B4-BE49-F238E27FC236}">
                <a16:creationId xmlns:a16="http://schemas.microsoft.com/office/drawing/2014/main" id="{BE1ACF31-5D0E-24AC-B398-597D3A0933D4}"/>
              </a:ext>
              <a:ext uri="{C183D7F6-B498-43B3-948B-1728B52AA6E4}">
                <adec:decorative xmlns:adec="http://schemas.microsoft.com/office/drawing/2017/decorative" val="1"/>
              </a:ext>
            </a:extLst>
          </p:cNvPr>
          <p:cNvSpPr/>
          <p:nvPr/>
        </p:nvSpPr>
        <p:spPr>
          <a:xfrm>
            <a:off x="681669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6" name="Graphic 9">
            <a:extLst>
              <a:ext uri="{FF2B5EF4-FFF2-40B4-BE49-F238E27FC236}">
                <a16:creationId xmlns:a16="http://schemas.microsoft.com/office/drawing/2014/main" id="{94FAD407-712F-6F2F-B4D9-AB412290B3C1}"/>
              </a:ext>
              <a:ext uri="{C183D7F6-B498-43B3-948B-1728B52AA6E4}">
                <adec:decorative xmlns:adec="http://schemas.microsoft.com/office/drawing/2017/decorative" val="1"/>
              </a:ext>
            </a:extLst>
          </p:cNvPr>
          <p:cNvSpPr/>
          <p:nvPr/>
        </p:nvSpPr>
        <p:spPr>
          <a:xfrm>
            <a:off x="713728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7" name="Graphic 9">
            <a:extLst>
              <a:ext uri="{FF2B5EF4-FFF2-40B4-BE49-F238E27FC236}">
                <a16:creationId xmlns:a16="http://schemas.microsoft.com/office/drawing/2014/main" id="{A40AE2F2-D9E3-B714-4033-E624DD0AC309}"/>
              </a:ext>
              <a:ext uri="{C183D7F6-B498-43B3-948B-1728B52AA6E4}">
                <adec:decorative xmlns:adec="http://schemas.microsoft.com/office/drawing/2017/decorative" val="1"/>
              </a:ext>
            </a:extLst>
          </p:cNvPr>
          <p:cNvSpPr/>
          <p:nvPr/>
        </p:nvSpPr>
        <p:spPr>
          <a:xfrm>
            <a:off x="745788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8" name="Graphic 9">
            <a:extLst>
              <a:ext uri="{FF2B5EF4-FFF2-40B4-BE49-F238E27FC236}">
                <a16:creationId xmlns:a16="http://schemas.microsoft.com/office/drawing/2014/main" id="{E55D32A9-3CA5-5797-B738-5E099F4415BE}"/>
              </a:ext>
              <a:ext uri="{C183D7F6-B498-43B3-948B-1728B52AA6E4}">
                <adec:decorative xmlns:adec="http://schemas.microsoft.com/office/drawing/2017/decorative" val="1"/>
              </a:ext>
            </a:extLst>
          </p:cNvPr>
          <p:cNvSpPr/>
          <p:nvPr/>
        </p:nvSpPr>
        <p:spPr>
          <a:xfrm>
            <a:off x="777848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9" name="Graphic 9">
            <a:extLst>
              <a:ext uri="{FF2B5EF4-FFF2-40B4-BE49-F238E27FC236}">
                <a16:creationId xmlns:a16="http://schemas.microsoft.com/office/drawing/2014/main" id="{07CF6A80-0D56-936C-41E4-860346592D84}"/>
              </a:ext>
              <a:ext uri="{C183D7F6-B498-43B3-948B-1728B52AA6E4}">
                <adec:decorative xmlns:adec="http://schemas.microsoft.com/office/drawing/2017/decorative" val="1"/>
              </a:ext>
            </a:extLst>
          </p:cNvPr>
          <p:cNvSpPr/>
          <p:nvPr/>
        </p:nvSpPr>
        <p:spPr>
          <a:xfrm>
            <a:off x="80990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0" name="Graphic 9">
            <a:extLst>
              <a:ext uri="{FF2B5EF4-FFF2-40B4-BE49-F238E27FC236}">
                <a16:creationId xmlns:a16="http://schemas.microsoft.com/office/drawing/2014/main" id="{1A948F0A-B862-7506-F473-FC3DBDD9036C}"/>
              </a:ext>
              <a:ext uri="{C183D7F6-B498-43B3-948B-1728B52AA6E4}">
                <adec:decorative xmlns:adec="http://schemas.microsoft.com/office/drawing/2017/decorative" val="1"/>
              </a:ext>
            </a:extLst>
          </p:cNvPr>
          <p:cNvSpPr/>
          <p:nvPr/>
        </p:nvSpPr>
        <p:spPr>
          <a:xfrm>
            <a:off x="84196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1" name="Graphic 9">
            <a:extLst>
              <a:ext uri="{FF2B5EF4-FFF2-40B4-BE49-F238E27FC236}">
                <a16:creationId xmlns:a16="http://schemas.microsoft.com/office/drawing/2014/main" id="{28EAE2FD-68EF-FCDE-34A2-1946119C1934}"/>
              </a:ext>
              <a:ext uri="{C183D7F6-B498-43B3-948B-1728B52AA6E4}">
                <adec:decorative xmlns:adec="http://schemas.microsoft.com/office/drawing/2017/decorative" val="1"/>
              </a:ext>
            </a:extLst>
          </p:cNvPr>
          <p:cNvSpPr/>
          <p:nvPr/>
        </p:nvSpPr>
        <p:spPr>
          <a:xfrm>
            <a:off x="87402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2" name="Graphic 9">
            <a:extLst>
              <a:ext uri="{FF2B5EF4-FFF2-40B4-BE49-F238E27FC236}">
                <a16:creationId xmlns:a16="http://schemas.microsoft.com/office/drawing/2014/main" id="{A88D2CC5-844D-661D-B579-FF984CCC95B4}"/>
              </a:ext>
              <a:ext uri="{C183D7F6-B498-43B3-948B-1728B52AA6E4}">
                <adec:decorative xmlns:adec="http://schemas.microsoft.com/office/drawing/2017/decorative" val="1"/>
              </a:ext>
            </a:extLst>
          </p:cNvPr>
          <p:cNvSpPr/>
          <p:nvPr/>
        </p:nvSpPr>
        <p:spPr>
          <a:xfrm>
            <a:off x="90608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3" name="Graphic 9">
            <a:extLst>
              <a:ext uri="{FF2B5EF4-FFF2-40B4-BE49-F238E27FC236}">
                <a16:creationId xmlns:a16="http://schemas.microsoft.com/office/drawing/2014/main" id="{02F94561-7B87-DC81-1D72-F9BB314973FC}"/>
              </a:ext>
              <a:ext uri="{C183D7F6-B498-43B3-948B-1728B52AA6E4}">
                <adec:decorative xmlns:adec="http://schemas.microsoft.com/office/drawing/2017/decorative" val="1"/>
              </a:ext>
            </a:extLst>
          </p:cNvPr>
          <p:cNvSpPr/>
          <p:nvPr/>
        </p:nvSpPr>
        <p:spPr>
          <a:xfrm>
            <a:off x="93814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4" name="Graphic 9">
            <a:extLst>
              <a:ext uri="{FF2B5EF4-FFF2-40B4-BE49-F238E27FC236}">
                <a16:creationId xmlns:a16="http://schemas.microsoft.com/office/drawing/2014/main" id="{EC5083BB-1686-AFC9-79C0-2C0E7FD9541F}"/>
              </a:ext>
              <a:ext uri="{C183D7F6-B498-43B3-948B-1728B52AA6E4}">
                <adec:decorative xmlns:adec="http://schemas.microsoft.com/office/drawing/2017/decorative" val="1"/>
              </a:ext>
            </a:extLst>
          </p:cNvPr>
          <p:cNvSpPr/>
          <p:nvPr/>
        </p:nvSpPr>
        <p:spPr>
          <a:xfrm>
            <a:off x="97020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5" name="Graphic 9">
            <a:extLst>
              <a:ext uri="{FF2B5EF4-FFF2-40B4-BE49-F238E27FC236}">
                <a16:creationId xmlns:a16="http://schemas.microsoft.com/office/drawing/2014/main" id="{5BF721E8-2433-3521-B7F8-A55C5C7B94E5}"/>
              </a:ext>
              <a:ext uri="{C183D7F6-B498-43B3-948B-1728B52AA6E4}">
                <adec:decorative xmlns:adec="http://schemas.microsoft.com/office/drawing/2017/decorative" val="1"/>
              </a:ext>
            </a:extLst>
          </p:cNvPr>
          <p:cNvSpPr/>
          <p:nvPr/>
        </p:nvSpPr>
        <p:spPr>
          <a:xfrm>
            <a:off x="20077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6" name="Graphic 9">
            <a:extLst>
              <a:ext uri="{FF2B5EF4-FFF2-40B4-BE49-F238E27FC236}">
                <a16:creationId xmlns:a16="http://schemas.microsoft.com/office/drawing/2014/main" id="{957B71CD-7884-AE86-756E-25B51149F4CF}"/>
              </a:ext>
              <a:ext uri="{C183D7F6-B498-43B3-948B-1728B52AA6E4}">
                <adec:decorative xmlns:adec="http://schemas.microsoft.com/office/drawing/2017/decorative" val="1"/>
              </a:ext>
            </a:extLst>
          </p:cNvPr>
          <p:cNvSpPr/>
          <p:nvPr/>
        </p:nvSpPr>
        <p:spPr>
          <a:xfrm>
            <a:off x="100226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7" name="Graphic 9">
            <a:extLst>
              <a:ext uri="{FF2B5EF4-FFF2-40B4-BE49-F238E27FC236}">
                <a16:creationId xmlns:a16="http://schemas.microsoft.com/office/drawing/2014/main" id="{C6EE76D0-0FAF-3DA6-EDF6-1AB972F8A03B}"/>
              </a:ext>
              <a:ext uri="{C183D7F6-B498-43B3-948B-1728B52AA6E4}">
                <adec:decorative xmlns:adec="http://schemas.microsoft.com/office/drawing/2017/decorative" val="1"/>
              </a:ext>
            </a:extLst>
          </p:cNvPr>
          <p:cNvSpPr/>
          <p:nvPr/>
        </p:nvSpPr>
        <p:spPr>
          <a:xfrm>
            <a:off x="16871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8" name="Graphic 9">
            <a:extLst>
              <a:ext uri="{FF2B5EF4-FFF2-40B4-BE49-F238E27FC236}">
                <a16:creationId xmlns:a16="http://schemas.microsoft.com/office/drawing/2014/main" id="{59C9AAAA-8FA1-7690-ADD5-117BC4B36B20}"/>
              </a:ext>
              <a:ext uri="{C183D7F6-B498-43B3-948B-1728B52AA6E4}">
                <adec:decorative xmlns:adec="http://schemas.microsoft.com/office/drawing/2017/decorative" val="1"/>
              </a:ext>
            </a:extLst>
          </p:cNvPr>
          <p:cNvSpPr/>
          <p:nvPr/>
        </p:nvSpPr>
        <p:spPr>
          <a:xfrm>
            <a:off x="23283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9" name="Graphic 9">
            <a:extLst>
              <a:ext uri="{FF2B5EF4-FFF2-40B4-BE49-F238E27FC236}">
                <a16:creationId xmlns:a16="http://schemas.microsoft.com/office/drawing/2014/main" id="{35F55180-2EF2-AC02-B17D-8E8885F5BA2B}"/>
              </a:ext>
              <a:ext uri="{C183D7F6-B498-43B3-948B-1728B52AA6E4}">
                <adec:decorative xmlns:adec="http://schemas.microsoft.com/office/drawing/2017/decorative" val="1"/>
              </a:ext>
            </a:extLst>
          </p:cNvPr>
          <p:cNvSpPr/>
          <p:nvPr/>
        </p:nvSpPr>
        <p:spPr>
          <a:xfrm>
            <a:off x="26489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0" name="Graphic 9">
            <a:extLst>
              <a:ext uri="{FF2B5EF4-FFF2-40B4-BE49-F238E27FC236}">
                <a16:creationId xmlns:a16="http://schemas.microsoft.com/office/drawing/2014/main" id="{0EC3885A-F021-C544-991D-814127CD8682}"/>
              </a:ext>
              <a:ext uri="{C183D7F6-B498-43B3-948B-1728B52AA6E4}">
                <adec:decorative xmlns:adec="http://schemas.microsoft.com/office/drawing/2017/decorative" val="1"/>
              </a:ext>
            </a:extLst>
          </p:cNvPr>
          <p:cNvSpPr/>
          <p:nvPr/>
        </p:nvSpPr>
        <p:spPr>
          <a:xfrm>
            <a:off x="29695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1" name="Graphic 9">
            <a:extLst>
              <a:ext uri="{FF2B5EF4-FFF2-40B4-BE49-F238E27FC236}">
                <a16:creationId xmlns:a16="http://schemas.microsoft.com/office/drawing/2014/main" id="{21B4E26F-1DDF-CB24-3B7A-6136899631C2}"/>
              </a:ext>
              <a:ext uri="{C183D7F6-B498-43B3-948B-1728B52AA6E4}">
                <adec:decorative xmlns:adec="http://schemas.microsoft.com/office/drawing/2017/decorative" val="1"/>
              </a:ext>
            </a:extLst>
          </p:cNvPr>
          <p:cNvSpPr/>
          <p:nvPr/>
        </p:nvSpPr>
        <p:spPr>
          <a:xfrm>
            <a:off x="32901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2" name="Graphic 9">
            <a:extLst>
              <a:ext uri="{FF2B5EF4-FFF2-40B4-BE49-F238E27FC236}">
                <a16:creationId xmlns:a16="http://schemas.microsoft.com/office/drawing/2014/main" id="{E99673A4-EE36-14CC-6A15-FFFAFBA7B0F4}"/>
              </a:ext>
              <a:ext uri="{C183D7F6-B498-43B3-948B-1728B52AA6E4}">
                <adec:decorative xmlns:adec="http://schemas.microsoft.com/office/drawing/2017/decorative" val="1"/>
              </a:ext>
            </a:extLst>
          </p:cNvPr>
          <p:cNvSpPr/>
          <p:nvPr/>
        </p:nvSpPr>
        <p:spPr>
          <a:xfrm>
            <a:off x="36107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3" name="Graphic 9">
            <a:extLst>
              <a:ext uri="{FF2B5EF4-FFF2-40B4-BE49-F238E27FC236}">
                <a16:creationId xmlns:a16="http://schemas.microsoft.com/office/drawing/2014/main" id="{7A443CE3-84D6-B9FD-857E-4B4DC220B96F}"/>
              </a:ext>
              <a:ext uri="{C183D7F6-B498-43B3-948B-1728B52AA6E4}">
                <adec:decorative xmlns:adec="http://schemas.microsoft.com/office/drawing/2017/decorative" val="1"/>
              </a:ext>
            </a:extLst>
          </p:cNvPr>
          <p:cNvSpPr/>
          <p:nvPr/>
        </p:nvSpPr>
        <p:spPr>
          <a:xfrm>
            <a:off x="393132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4" name="Graphic 9">
            <a:extLst>
              <a:ext uri="{FF2B5EF4-FFF2-40B4-BE49-F238E27FC236}">
                <a16:creationId xmlns:a16="http://schemas.microsoft.com/office/drawing/2014/main" id="{C816E04C-0B07-DB52-358F-AC5D66EF98C6}"/>
              </a:ext>
              <a:ext uri="{C183D7F6-B498-43B3-948B-1728B52AA6E4}">
                <adec:decorative xmlns:adec="http://schemas.microsoft.com/office/drawing/2017/decorative" val="1"/>
              </a:ext>
            </a:extLst>
          </p:cNvPr>
          <p:cNvSpPr/>
          <p:nvPr/>
        </p:nvSpPr>
        <p:spPr>
          <a:xfrm>
            <a:off x="425192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5" name="Graphic 9">
            <a:extLst>
              <a:ext uri="{FF2B5EF4-FFF2-40B4-BE49-F238E27FC236}">
                <a16:creationId xmlns:a16="http://schemas.microsoft.com/office/drawing/2014/main" id="{CC99899E-7B70-CDD6-BB05-7B6D1057E8C0}"/>
              </a:ext>
              <a:ext uri="{C183D7F6-B498-43B3-948B-1728B52AA6E4}">
                <adec:decorative xmlns:adec="http://schemas.microsoft.com/office/drawing/2017/decorative" val="1"/>
              </a:ext>
            </a:extLst>
          </p:cNvPr>
          <p:cNvSpPr/>
          <p:nvPr/>
        </p:nvSpPr>
        <p:spPr>
          <a:xfrm>
            <a:off x="457252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6" name="Graphic 9">
            <a:extLst>
              <a:ext uri="{FF2B5EF4-FFF2-40B4-BE49-F238E27FC236}">
                <a16:creationId xmlns:a16="http://schemas.microsoft.com/office/drawing/2014/main" id="{D758DB78-D44C-9753-7137-E7F7EA797EF1}"/>
              </a:ext>
              <a:ext uri="{C183D7F6-B498-43B3-948B-1728B52AA6E4}">
                <adec:decorative xmlns:adec="http://schemas.microsoft.com/office/drawing/2017/decorative" val="1"/>
              </a:ext>
            </a:extLst>
          </p:cNvPr>
          <p:cNvSpPr/>
          <p:nvPr/>
        </p:nvSpPr>
        <p:spPr>
          <a:xfrm>
            <a:off x="489311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7" name="Graphic 9">
            <a:extLst>
              <a:ext uri="{FF2B5EF4-FFF2-40B4-BE49-F238E27FC236}">
                <a16:creationId xmlns:a16="http://schemas.microsoft.com/office/drawing/2014/main" id="{71041AAE-ECA3-5A23-FFB6-6080ACABBDF9}"/>
              </a:ext>
              <a:ext uri="{C183D7F6-B498-43B3-948B-1728B52AA6E4}">
                <adec:decorative xmlns:adec="http://schemas.microsoft.com/office/drawing/2017/decorative" val="1"/>
              </a:ext>
            </a:extLst>
          </p:cNvPr>
          <p:cNvSpPr/>
          <p:nvPr/>
        </p:nvSpPr>
        <p:spPr>
          <a:xfrm>
            <a:off x="521371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8" name="Graphic 9">
            <a:extLst>
              <a:ext uri="{FF2B5EF4-FFF2-40B4-BE49-F238E27FC236}">
                <a16:creationId xmlns:a16="http://schemas.microsoft.com/office/drawing/2014/main" id="{0867396E-598E-497E-EF2F-0E5A52B26F72}"/>
              </a:ext>
              <a:ext uri="{C183D7F6-B498-43B3-948B-1728B52AA6E4}">
                <adec:decorative xmlns:adec="http://schemas.microsoft.com/office/drawing/2017/decorative" val="1"/>
              </a:ext>
            </a:extLst>
          </p:cNvPr>
          <p:cNvSpPr/>
          <p:nvPr/>
        </p:nvSpPr>
        <p:spPr>
          <a:xfrm>
            <a:off x="553430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9" name="Graphic 9">
            <a:extLst>
              <a:ext uri="{FF2B5EF4-FFF2-40B4-BE49-F238E27FC236}">
                <a16:creationId xmlns:a16="http://schemas.microsoft.com/office/drawing/2014/main" id="{34599E62-332B-7250-D8A4-571BABB6116D}"/>
              </a:ext>
              <a:ext uri="{C183D7F6-B498-43B3-948B-1728B52AA6E4}">
                <adec:decorative xmlns:adec="http://schemas.microsoft.com/office/drawing/2017/decorative" val="1"/>
              </a:ext>
            </a:extLst>
          </p:cNvPr>
          <p:cNvSpPr/>
          <p:nvPr/>
        </p:nvSpPr>
        <p:spPr>
          <a:xfrm>
            <a:off x="585490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0" name="Graphic 9">
            <a:extLst>
              <a:ext uri="{FF2B5EF4-FFF2-40B4-BE49-F238E27FC236}">
                <a16:creationId xmlns:a16="http://schemas.microsoft.com/office/drawing/2014/main" id="{6179291E-8C17-BB71-BE78-87B5FA069851}"/>
              </a:ext>
              <a:ext uri="{C183D7F6-B498-43B3-948B-1728B52AA6E4}">
                <adec:decorative xmlns:adec="http://schemas.microsoft.com/office/drawing/2017/decorative" val="1"/>
              </a:ext>
            </a:extLst>
          </p:cNvPr>
          <p:cNvSpPr/>
          <p:nvPr/>
        </p:nvSpPr>
        <p:spPr>
          <a:xfrm>
            <a:off x="617550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1" name="Graphic 9">
            <a:extLst>
              <a:ext uri="{FF2B5EF4-FFF2-40B4-BE49-F238E27FC236}">
                <a16:creationId xmlns:a16="http://schemas.microsoft.com/office/drawing/2014/main" id="{C2253335-25FD-89BA-CCB0-66F1287A39F1}"/>
              </a:ext>
              <a:ext uri="{C183D7F6-B498-43B3-948B-1728B52AA6E4}">
                <adec:decorative xmlns:adec="http://schemas.microsoft.com/office/drawing/2017/decorative" val="1"/>
              </a:ext>
            </a:extLst>
          </p:cNvPr>
          <p:cNvSpPr/>
          <p:nvPr/>
        </p:nvSpPr>
        <p:spPr>
          <a:xfrm>
            <a:off x="649609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2" name="Graphic 9">
            <a:extLst>
              <a:ext uri="{FF2B5EF4-FFF2-40B4-BE49-F238E27FC236}">
                <a16:creationId xmlns:a16="http://schemas.microsoft.com/office/drawing/2014/main" id="{12246693-3D7F-622D-EAAA-E0B78826FD69}"/>
              </a:ext>
              <a:ext uri="{C183D7F6-B498-43B3-948B-1728B52AA6E4}">
                <adec:decorative xmlns:adec="http://schemas.microsoft.com/office/drawing/2017/decorative" val="1"/>
              </a:ext>
            </a:extLst>
          </p:cNvPr>
          <p:cNvSpPr/>
          <p:nvPr/>
        </p:nvSpPr>
        <p:spPr>
          <a:xfrm>
            <a:off x="681669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3" name="Graphic 9">
            <a:extLst>
              <a:ext uri="{FF2B5EF4-FFF2-40B4-BE49-F238E27FC236}">
                <a16:creationId xmlns:a16="http://schemas.microsoft.com/office/drawing/2014/main" id="{AE448C32-5B26-B4A9-51AD-83A98D9C3306}"/>
              </a:ext>
              <a:ext uri="{C183D7F6-B498-43B3-948B-1728B52AA6E4}">
                <adec:decorative xmlns:adec="http://schemas.microsoft.com/office/drawing/2017/decorative" val="1"/>
              </a:ext>
            </a:extLst>
          </p:cNvPr>
          <p:cNvSpPr/>
          <p:nvPr/>
        </p:nvSpPr>
        <p:spPr>
          <a:xfrm>
            <a:off x="713728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4" name="Graphic 9">
            <a:extLst>
              <a:ext uri="{FF2B5EF4-FFF2-40B4-BE49-F238E27FC236}">
                <a16:creationId xmlns:a16="http://schemas.microsoft.com/office/drawing/2014/main" id="{60492FD0-EA6E-DB61-66F5-28564D2EE0B7}"/>
              </a:ext>
              <a:ext uri="{C183D7F6-B498-43B3-948B-1728B52AA6E4}">
                <adec:decorative xmlns:adec="http://schemas.microsoft.com/office/drawing/2017/decorative" val="1"/>
              </a:ext>
            </a:extLst>
          </p:cNvPr>
          <p:cNvSpPr/>
          <p:nvPr/>
        </p:nvSpPr>
        <p:spPr>
          <a:xfrm>
            <a:off x="745788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5" name="Graphic 9">
            <a:extLst>
              <a:ext uri="{FF2B5EF4-FFF2-40B4-BE49-F238E27FC236}">
                <a16:creationId xmlns:a16="http://schemas.microsoft.com/office/drawing/2014/main" id="{A73F1EE6-D608-DDA4-3A63-9BDA4069A512}"/>
              </a:ext>
              <a:ext uri="{C183D7F6-B498-43B3-948B-1728B52AA6E4}">
                <adec:decorative xmlns:adec="http://schemas.microsoft.com/office/drawing/2017/decorative" val="1"/>
              </a:ext>
            </a:extLst>
          </p:cNvPr>
          <p:cNvSpPr/>
          <p:nvPr/>
        </p:nvSpPr>
        <p:spPr>
          <a:xfrm>
            <a:off x="777848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6" name="Graphic 9">
            <a:extLst>
              <a:ext uri="{FF2B5EF4-FFF2-40B4-BE49-F238E27FC236}">
                <a16:creationId xmlns:a16="http://schemas.microsoft.com/office/drawing/2014/main" id="{8236B439-5D48-3D28-227D-64EC5328E05B}"/>
              </a:ext>
              <a:ext uri="{C183D7F6-B498-43B3-948B-1728B52AA6E4}">
                <adec:decorative xmlns:adec="http://schemas.microsoft.com/office/drawing/2017/decorative" val="1"/>
              </a:ext>
            </a:extLst>
          </p:cNvPr>
          <p:cNvSpPr/>
          <p:nvPr/>
        </p:nvSpPr>
        <p:spPr>
          <a:xfrm>
            <a:off x="80990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7" name="Graphic 9">
            <a:extLst>
              <a:ext uri="{FF2B5EF4-FFF2-40B4-BE49-F238E27FC236}">
                <a16:creationId xmlns:a16="http://schemas.microsoft.com/office/drawing/2014/main" id="{0768DA87-85F2-BEDB-ACF1-F537D3F2CC00}"/>
              </a:ext>
              <a:ext uri="{C183D7F6-B498-43B3-948B-1728B52AA6E4}">
                <adec:decorative xmlns:adec="http://schemas.microsoft.com/office/drawing/2017/decorative" val="1"/>
              </a:ext>
            </a:extLst>
          </p:cNvPr>
          <p:cNvSpPr/>
          <p:nvPr/>
        </p:nvSpPr>
        <p:spPr>
          <a:xfrm>
            <a:off x="84196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8" name="Graphic 9">
            <a:extLst>
              <a:ext uri="{FF2B5EF4-FFF2-40B4-BE49-F238E27FC236}">
                <a16:creationId xmlns:a16="http://schemas.microsoft.com/office/drawing/2014/main" id="{C52C2C5A-7A5C-79EB-D6B7-4F6A5C044533}"/>
              </a:ext>
              <a:ext uri="{C183D7F6-B498-43B3-948B-1728B52AA6E4}">
                <adec:decorative xmlns:adec="http://schemas.microsoft.com/office/drawing/2017/decorative" val="1"/>
              </a:ext>
            </a:extLst>
          </p:cNvPr>
          <p:cNvSpPr/>
          <p:nvPr/>
        </p:nvSpPr>
        <p:spPr>
          <a:xfrm>
            <a:off x="87402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9" name="Graphic 9">
            <a:extLst>
              <a:ext uri="{FF2B5EF4-FFF2-40B4-BE49-F238E27FC236}">
                <a16:creationId xmlns:a16="http://schemas.microsoft.com/office/drawing/2014/main" id="{FCCDE3B4-6B1A-BA6F-3F08-980A735B9713}"/>
              </a:ext>
              <a:ext uri="{C183D7F6-B498-43B3-948B-1728B52AA6E4}">
                <adec:decorative xmlns:adec="http://schemas.microsoft.com/office/drawing/2017/decorative" val="1"/>
              </a:ext>
            </a:extLst>
          </p:cNvPr>
          <p:cNvSpPr/>
          <p:nvPr/>
        </p:nvSpPr>
        <p:spPr>
          <a:xfrm>
            <a:off x="90608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0" name="Graphic 9">
            <a:extLst>
              <a:ext uri="{FF2B5EF4-FFF2-40B4-BE49-F238E27FC236}">
                <a16:creationId xmlns:a16="http://schemas.microsoft.com/office/drawing/2014/main" id="{633A9D0A-E826-7085-13FE-504507E7EEA1}"/>
              </a:ext>
              <a:ext uri="{C183D7F6-B498-43B3-948B-1728B52AA6E4}">
                <adec:decorative xmlns:adec="http://schemas.microsoft.com/office/drawing/2017/decorative" val="1"/>
              </a:ext>
            </a:extLst>
          </p:cNvPr>
          <p:cNvSpPr/>
          <p:nvPr/>
        </p:nvSpPr>
        <p:spPr>
          <a:xfrm>
            <a:off x="93814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1" name="Graphic 9">
            <a:extLst>
              <a:ext uri="{FF2B5EF4-FFF2-40B4-BE49-F238E27FC236}">
                <a16:creationId xmlns:a16="http://schemas.microsoft.com/office/drawing/2014/main" id="{DFF0851B-9F4A-E4B9-1719-B57374803608}"/>
              </a:ext>
              <a:ext uri="{C183D7F6-B498-43B3-948B-1728B52AA6E4}">
                <adec:decorative xmlns:adec="http://schemas.microsoft.com/office/drawing/2017/decorative" val="1"/>
              </a:ext>
            </a:extLst>
          </p:cNvPr>
          <p:cNvSpPr/>
          <p:nvPr/>
        </p:nvSpPr>
        <p:spPr>
          <a:xfrm>
            <a:off x="97020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2" name="Graphic 9">
            <a:extLst>
              <a:ext uri="{FF2B5EF4-FFF2-40B4-BE49-F238E27FC236}">
                <a16:creationId xmlns:a16="http://schemas.microsoft.com/office/drawing/2014/main" id="{68B6F24A-A67C-E86F-60AF-F1B1CE3206F5}"/>
              </a:ext>
              <a:ext uri="{C183D7F6-B498-43B3-948B-1728B52AA6E4}">
                <adec:decorative xmlns:adec="http://schemas.microsoft.com/office/drawing/2017/decorative" val="1"/>
              </a:ext>
            </a:extLst>
          </p:cNvPr>
          <p:cNvSpPr/>
          <p:nvPr/>
        </p:nvSpPr>
        <p:spPr>
          <a:xfrm>
            <a:off x="20077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3" name="Graphic 9">
            <a:extLst>
              <a:ext uri="{FF2B5EF4-FFF2-40B4-BE49-F238E27FC236}">
                <a16:creationId xmlns:a16="http://schemas.microsoft.com/office/drawing/2014/main" id="{0E74E172-2028-ACAB-71F7-01D092FEE2E3}"/>
              </a:ext>
              <a:ext uri="{C183D7F6-B498-43B3-948B-1728B52AA6E4}">
                <adec:decorative xmlns:adec="http://schemas.microsoft.com/office/drawing/2017/decorative" val="1"/>
              </a:ext>
            </a:extLst>
          </p:cNvPr>
          <p:cNvSpPr/>
          <p:nvPr/>
        </p:nvSpPr>
        <p:spPr>
          <a:xfrm>
            <a:off x="100226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4" name="Graphic 9">
            <a:extLst>
              <a:ext uri="{FF2B5EF4-FFF2-40B4-BE49-F238E27FC236}">
                <a16:creationId xmlns:a16="http://schemas.microsoft.com/office/drawing/2014/main" id="{76FA6D02-6A90-738C-14BA-2FC44E70BAEB}"/>
              </a:ext>
              <a:ext uri="{C183D7F6-B498-43B3-948B-1728B52AA6E4}">
                <adec:decorative xmlns:adec="http://schemas.microsoft.com/office/drawing/2017/decorative" val="1"/>
              </a:ext>
            </a:extLst>
          </p:cNvPr>
          <p:cNvSpPr/>
          <p:nvPr/>
        </p:nvSpPr>
        <p:spPr>
          <a:xfrm>
            <a:off x="103432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5" name="Graphic 9">
            <a:extLst>
              <a:ext uri="{FF2B5EF4-FFF2-40B4-BE49-F238E27FC236}">
                <a16:creationId xmlns:a16="http://schemas.microsoft.com/office/drawing/2014/main" id="{D24A9E9B-85F3-ED1B-6987-A646972A540F}"/>
              </a:ext>
              <a:ext uri="{C183D7F6-B498-43B3-948B-1728B52AA6E4}">
                <adec:decorative xmlns:adec="http://schemas.microsoft.com/office/drawing/2017/decorative" val="1"/>
              </a:ext>
            </a:extLst>
          </p:cNvPr>
          <p:cNvSpPr/>
          <p:nvPr/>
        </p:nvSpPr>
        <p:spPr>
          <a:xfrm>
            <a:off x="16871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6" name="Graphic 9">
            <a:extLst>
              <a:ext uri="{FF2B5EF4-FFF2-40B4-BE49-F238E27FC236}">
                <a16:creationId xmlns:a16="http://schemas.microsoft.com/office/drawing/2014/main" id="{F1D5B9B2-EB61-52A0-AA5A-0061B5E264F8}"/>
              </a:ext>
              <a:ext uri="{C183D7F6-B498-43B3-948B-1728B52AA6E4}">
                <adec:decorative xmlns:adec="http://schemas.microsoft.com/office/drawing/2017/decorative" val="1"/>
              </a:ext>
            </a:extLst>
          </p:cNvPr>
          <p:cNvSpPr/>
          <p:nvPr/>
        </p:nvSpPr>
        <p:spPr>
          <a:xfrm>
            <a:off x="23283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7" name="Graphic 9">
            <a:extLst>
              <a:ext uri="{FF2B5EF4-FFF2-40B4-BE49-F238E27FC236}">
                <a16:creationId xmlns:a16="http://schemas.microsoft.com/office/drawing/2014/main" id="{44297AA2-323C-67BF-8807-C543D400B175}"/>
              </a:ext>
              <a:ext uri="{C183D7F6-B498-43B3-948B-1728B52AA6E4}">
                <adec:decorative xmlns:adec="http://schemas.microsoft.com/office/drawing/2017/decorative" val="1"/>
              </a:ext>
            </a:extLst>
          </p:cNvPr>
          <p:cNvSpPr/>
          <p:nvPr/>
        </p:nvSpPr>
        <p:spPr>
          <a:xfrm>
            <a:off x="26489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8" name="Graphic 9">
            <a:extLst>
              <a:ext uri="{FF2B5EF4-FFF2-40B4-BE49-F238E27FC236}">
                <a16:creationId xmlns:a16="http://schemas.microsoft.com/office/drawing/2014/main" id="{021CDDCB-B047-8366-6B85-1390A13D1991}"/>
              </a:ext>
              <a:ext uri="{C183D7F6-B498-43B3-948B-1728B52AA6E4}">
                <adec:decorative xmlns:adec="http://schemas.microsoft.com/office/drawing/2017/decorative" val="1"/>
              </a:ext>
            </a:extLst>
          </p:cNvPr>
          <p:cNvSpPr/>
          <p:nvPr/>
        </p:nvSpPr>
        <p:spPr>
          <a:xfrm>
            <a:off x="29695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9" name="Graphic 9">
            <a:extLst>
              <a:ext uri="{FF2B5EF4-FFF2-40B4-BE49-F238E27FC236}">
                <a16:creationId xmlns:a16="http://schemas.microsoft.com/office/drawing/2014/main" id="{BB034812-48DC-8876-1D0F-BE18FE165B30}"/>
              </a:ext>
              <a:ext uri="{C183D7F6-B498-43B3-948B-1728B52AA6E4}">
                <adec:decorative xmlns:adec="http://schemas.microsoft.com/office/drawing/2017/decorative" val="1"/>
              </a:ext>
            </a:extLst>
          </p:cNvPr>
          <p:cNvSpPr/>
          <p:nvPr/>
        </p:nvSpPr>
        <p:spPr>
          <a:xfrm>
            <a:off x="32901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0" name="Graphic 9">
            <a:extLst>
              <a:ext uri="{FF2B5EF4-FFF2-40B4-BE49-F238E27FC236}">
                <a16:creationId xmlns:a16="http://schemas.microsoft.com/office/drawing/2014/main" id="{653CA674-B8BC-F899-D9E6-F6D84B46ACB5}"/>
              </a:ext>
              <a:ext uri="{C183D7F6-B498-43B3-948B-1728B52AA6E4}">
                <adec:decorative xmlns:adec="http://schemas.microsoft.com/office/drawing/2017/decorative" val="1"/>
              </a:ext>
            </a:extLst>
          </p:cNvPr>
          <p:cNvSpPr/>
          <p:nvPr/>
        </p:nvSpPr>
        <p:spPr>
          <a:xfrm>
            <a:off x="36107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1" name="Graphic 9">
            <a:extLst>
              <a:ext uri="{FF2B5EF4-FFF2-40B4-BE49-F238E27FC236}">
                <a16:creationId xmlns:a16="http://schemas.microsoft.com/office/drawing/2014/main" id="{387CE47B-3F34-9BFF-FC61-B25D8C21A530}"/>
              </a:ext>
              <a:ext uri="{C183D7F6-B498-43B3-948B-1728B52AA6E4}">
                <adec:decorative xmlns:adec="http://schemas.microsoft.com/office/drawing/2017/decorative" val="1"/>
              </a:ext>
            </a:extLst>
          </p:cNvPr>
          <p:cNvSpPr/>
          <p:nvPr/>
        </p:nvSpPr>
        <p:spPr>
          <a:xfrm>
            <a:off x="393132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2" name="Graphic 9">
            <a:extLst>
              <a:ext uri="{FF2B5EF4-FFF2-40B4-BE49-F238E27FC236}">
                <a16:creationId xmlns:a16="http://schemas.microsoft.com/office/drawing/2014/main" id="{5B9AA4FA-DDDD-B62B-0800-9199D9BF8E0E}"/>
              </a:ext>
              <a:ext uri="{C183D7F6-B498-43B3-948B-1728B52AA6E4}">
                <adec:decorative xmlns:adec="http://schemas.microsoft.com/office/drawing/2017/decorative" val="1"/>
              </a:ext>
            </a:extLst>
          </p:cNvPr>
          <p:cNvSpPr/>
          <p:nvPr/>
        </p:nvSpPr>
        <p:spPr>
          <a:xfrm>
            <a:off x="425192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3" name="Graphic 9">
            <a:extLst>
              <a:ext uri="{FF2B5EF4-FFF2-40B4-BE49-F238E27FC236}">
                <a16:creationId xmlns:a16="http://schemas.microsoft.com/office/drawing/2014/main" id="{C49B1B06-3264-0AC5-5514-F3D42C92F01F}"/>
              </a:ext>
              <a:ext uri="{C183D7F6-B498-43B3-948B-1728B52AA6E4}">
                <adec:decorative xmlns:adec="http://schemas.microsoft.com/office/drawing/2017/decorative" val="1"/>
              </a:ext>
            </a:extLst>
          </p:cNvPr>
          <p:cNvSpPr/>
          <p:nvPr/>
        </p:nvSpPr>
        <p:spPr>
          <a:xfrm>
            <a:off x="457252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4" name="Graphic 9">
            <a:extLst>
              <a:ext uri="{FF2B5EF4-FFF2-40B4-BE49-F238E27FC236}">
                <a16:creationId xmlns:a16="http://schemas.microsoft.com/office/drawing/2014/main" id="{560B3723-DC44-05A6-0BAD-0EAE588D90EE}"/>
              </a:ext>
              <a:ext uri="{C183D7F6-B498-43B3-948B-1728B52AA6E4}">
                <adec:decorative xmlns:adec="http://schemas.microsoft.com/office/drawing/2017/decorative" val="1"/>
              </a:ext>
            </a:extLst>
          </p:cNvPr>
          <p:cNvSpPr/>
          <p:nvPr/>
        </p:nvSpPr>
        <p:spPr>
          <a:xfrm>
            <a:off x="489311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5" name="Graphic 9">
            <a:extLst>
              <a:ext uri="{FF2B5EF4-FFF2-40B4-BE49-F238E27FC236}">
                <a16:creationId xmlns:a16="http://schemas.microsoft.com/office/drawing/2014/main" id="{FB346AC0-C5BF-9785-C41A-858474987E4A}"/>
              </a:ext>
              <a:ext uri="{C183D7F6-B498-43B3-948B-1728B52AA6E4}">
                <adec:decorative xmlns:adec="http://schemas.microsoft.com/office/drawing/2017/decorative" val="1"/>
              </a:ext>
            </a:extLst>
          </p:cNvPr>
          <p:cNvSpPr/>
          <p:nvPr/>
        </p:nvSpPr>
        <p:spPr>
          <a:xfrm>
            <a:off x="521371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6" name="Graphic 9">
            <a:extLst>
              <a:ext uri="{FF2B5EF4-FFF2-40B4-BE49-F238E27FC236}">
                <a16:creationId xmlns:a16="http://schemas.microsoft.com/office/drawing/2014/main" id="{9F9E264C-00D0-2C2F-CDE1-A7717FB742DC}"/>
              </a:ext>
              <a:ext uri="{C183D7F6-B498-43B3-948B-1728B52AA6E4}">
                <adec:decorative xmlns:adec="http://schemas.microsoft.com/office/drawing/2017/decorative" val="1"/>
              </a:ext>
            </a:extLst>
          </p:cNvPr>
          <p:cNvSpPr/>
          <p:nvPr/>
        </p:nvSpPr>
        <p:spPr>
          <a:xfrm>
            <a:off x="553430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7" name="Graphic 9">
            <a:extLst>
              <a:ext uri="{FF2B5EF4-FFF2-40B4-BE49-F238E27FC236}">
                <a16:creationId xmlns:a16="http://schemas.microsoft.com/office/drawing/2014/main" id="{629EB8C6-7043-B2AA-FE3C-4F27B08C51AA}"/>
              </a:ext>
              <a:ext uri="{C183D7F6-B498-43B3-948B-1728B52AA6E4}">
                <adec:decorative xmlns:adec="http://schemas.microsoft.com/office/drawing/2017/decorative" val="1"/>
              </a:ext>
            </a:extLst>
          </p:cNvPr>
          <p:cNvSpPr/>
          <p:nvPr/>
        </p:nvSpPr>
        <p:spPr>
          <a:xfrm>
            <a:off x="585490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8" name="Graphic 9">
            <a:extLst>
              <a:ext uri="{FF2B5EF4-FFF2-40B4-BE49-F238E27FC236}">
                <a16:creationId xmlns:a16="http://schemas.microsoft.com/office/drawing/2014/main" id="{2A094F42-2F85-BE83-8E8F-B3549C384F70}"/>
              </a:ext>
              <a:ext uri="{C183D7F6-B498-43B3-948B-1728B52AA6E4}">
                <adec:decorative xmlns:adec="http://schemas.microsoft.com/office/drawing/2017/decorative" val="1"/>
              </a:ext>
            </a:extLst>
          </p:cNvPr>
          <p:cNvSpPr/>
          <p:nvPr/>
        </p:nvSpPr>
        <p:spPr>
          <a:xfrm>
            <a:off x="617550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9" name="Graphic 9">
            <a:extLst>
              <a:ext uri="{FF2B5EF4-FFF2-40B4-BE49-F238E27FC236}">
                <a16:creationId xmlns:a16="http://schemas.microsoft.com/office/drawing/2014/main" id="{4FCB41E7-3314-EED3-C435-4E771C1572B5}"/>
              </a:ext>
              <a:ext uri="{C183D7F6-B498-43B3-948B-1728B52AA6E4}">
                <adec:decorative xmlns:adec="http://schemas.microsoft.com/office/drawing/2017/decorative" val="1"/>
              </a:ext>
            </a:extLst>
          </p:cNvPr>
          <p:cNvSpPr/>
          <p:nvPr/>
        </p:nvSpPr>
        <p:spPr>
          <a:xfrm>
            <a:off x="649609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0" name="Graphic 9">
            <a:extLst>
              <a:ext uri="{FF2B5EF4-FFF2-40B4-BE49-F238E27FC236}">
                <a16:creationId xmlns:a16="http://schemas.microsoft.com/office/drawing/2014/main" id="{813B8444-6FAE-30EA-DDE7-44519DA6BD12}"/>
              </a:ext>
              <a:ext uri="{C183D7F6-B498-43B3-948B-1728B52AA6E4}">
                <adec:decorative xmlns:adec="http://schemas.microsoft.com/office/drawing/2017/decorative" val="1"/>
              </a:ext>
            </a:extLst>
          </p:cNvPr>
          <p:cNvSpPr/>
          <p:nvPr/>
        </p:nvSpPr>
        <p:spPr>
          <a:xfrm>
            <a:off x="681669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1" name="Graphic 9">
            <a:extLst>
              <a:ext uri="{FF2B5EF4-FFF2-40B4-BE49-F238E27FC236}">
                <a16:creationId xmlns:a16="http://schemas.microsoft.com/office/drawing/2014/main" id="{9167FDF4-881F-03B9-6BFB-5213C469CE43}"/>
              </a:ext>
              <a:ext uri="{C183D7F6-B498-43B3-948B-1728B52AA6E4}">
                <adec:decorative xmlns:adec="http://schemas.microsoft.com/office/drawing/2017/decorative" val="1"/>
              </a:ext>
            </a:extLst>
          </p:cNvPr>
          <p:cNvSpPr/>
          <p:nvPr/>
        </p:nvSpPr>
        <p:spPr>
          <a:xfrm>
            <a:off x="713728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2" name="Graphic 9">
            <a:extLst>
              <a:ext uri="{FF2B5EF4-FFF2-40B4-BE49-F238E27FC236}">
                <a16:creationId xmlns:a16="http://schemas.microsoft.com/office/drawing/2014/main" id="{EF887B19-4C58-CB86-50F3-0D74307B2F6E}"/>
              </a:ext>
              <a:ext uri="{C183D7F6-B498-43B3-948B-1728B52AA6E4}">
                <adec:decorative xmlns:adec="http://schemas.microsoft.com/office/drawing/2017/decorative" val="1"/>
              </a:ext>
            </a:extLst>
          </p:cNvPr>
          <p:cNvSpPr/>
          <p:nvPr/>
        </p:nvSpPr>
        <p:spPr>
          <a:xfrm>
            <a:off x="745788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3" name="Graphic 9">
            <a:extLst>
              <a:ext uri="{FF2B5EF4-FFF2-40B4-BE49-F238E27FC236}">
                <a16:creationId xmlns:a16="http://schemas.microsoft.com/office/drawing/2014/main" id="{E2CE1BD1-12A4-7788-0974-AE1EBB125FAE}"/>
              </a:ext>
              <a:ext uri="{C183D7F6-B498-43B3-948B-1728B52AA6E4}">
                <adec:decorative xmlns:adec="http://schemas.microsoft.com/office/drawing/2017/decorative" val="1"/>
              </a:ext>
            </a:extLst>
          </p:cNvPr>
          <p:cNvSpPr/>
          <p:nvPr/>
        </p:nvSpPr>
        <p:spPr>
          <a:xfrm>
            <a:off x="777848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4" name="Graphic 9">
            <a:extLst>
              <a:ext uri="{FF2B5EF4-FFF2-40B4-BE49-F238E27FC236}">
                <a16:creationId xmlns:a16="http://schemas.microsoft.com/office/drawing/2014/main" id="{D640623C-6E5B-89EA-16C5-857B7B940FB9}"/>
              </a:ext>
              <a:ext uri="{C183D7F6-B498-43B3-948B-1728B52AA6E4}">
                <adec:decorative xmlns:adec="http://schemas.microsoft.com/office/drawing/2017/decorative" val="1"/>
              </a:ext>
            </a:extLst>
          </p:cNvPr>
          <p:cNvSpPr/>
          <p:nvPr/>
        </p:nvSpPr>
        <p:spPr>
          <a:xfrm>
            <a:off x="80990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5" name="Graphic 9">
            <a:extLst>
              <a:ext uri="{FF2B5EF4-FFF2-40B4-BE49-F238E27FC236}">
                <a16:creationId xmlns:a16="http://schemas.microsoft.com/office/drawing/2014/main" id="{4D683A98-1790-A075-5104-A76736736C99}"/>
              </a:ext>
              <a:ext uri="{C183D7F6-B498-43B3-948B-1728B52AA6E4}">
                <adec:decorative xmlns:adec="http://schemas.microsoft.com/office/drawing/2017/decorative" val="1"/>
              </a:ext>
            </a:extLst>
          </p:cNvPr>
          <p:cNvSpPr/>
          <p:nvPr/>
        </p:nvSpPr>
        <p:spPr>
          <a:xfrm>
            <a:off x="84196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6" name="Graphic 9">
            <a:extLst>
              <a:ext uri="{FF2B5EF4-FFF2-40B4-BE49-F238E27FC236}">
                <a16:creationId xmlns:a16="http://schemas.microsoft.com/office/drawing/2014/main" id="{D175312A-D0A1-A3AB-0DA5-E268027F9334}"/>
              </a:ext>
              <a:ext uri="{C183D7F6-B498-43B3-948B-1728B52AA6E4}">
                <adec:decorative xmlns:adec="http://schemas.microsoft.com/office/drawing/2017/decorative" val="1"/>
              </a:ext>
            </a:extLst>
          </p:cNvPr>
          <p:cNvSpPr/>
          <p:nvPr/>
        </p:nvSpPr>
        <p:spPr>
          <a:xfrm>
            <a:off x="87402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7" name="Graphic 9">
            <a:extLst>
              <a:ext uri="{FF2B5EF4-FFF2-40B4-BE49-F238E27FC236}">
                <a16:creationId xmlns:a16="http://schemas.microsoft.com/office/drawing/2014/main" id="{C809CD65-FAD6-6C57-96DB-8D5230969D4F}"/>
              </a:ext>
              <a:ext uri="{C183D7F6-B498-43B3-948B-1728B52AA6E4}">
                <adec:decorative xmlns:adec="http://schemas.microsoft.com/office/drawing/2017/decorative" val="1"/>
              </a:ext>
            </a:extLst>
          </p:cNvPr>
          <p:cNvSpPr/>
          <p:nvPr/>
        </p:nvSpPr>
        <p:spPr>
          <a:xfrm>
            <a:off x="90608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8" name="Graphic 9">
            <a:extLst>
              <a:ext uri="{FF2B5EF4-FFF2-40B4-BE49-F238E27FC236}">
                <a16:creationId xmlns:a16="http://schemas.microsoft.com/office/drawing/2014/main" id="{AC6CB717-AAC2-1761-C9A4-C0B226FD4648}"/>
              </a:ext>
              <a:ext uri="{C183D7F6-B498-43B3-948B-1728B52AA6E4}">
                <adec:decorative xmlns:adec="http://schemas.microsoft.com/office/drawing/2017/decorative" val="1"/>
              </a:ext>
            </a:extLst>
          </p:cNvPr>
          <p:cNvSpPr/>
          <p:nvPr/>
        </p:nvSpPr>
        <p:spPr>
          <a:xfrm>
            <a:off x="93814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9" name="Graphic 9">
            <a:extLst>
              <a:ext uri="{FF2B5EF4-FFF2-40B4-BE49-F238E27FC236}">
                <a16:creationId xmlns:a16="http://schemas.microsoft.com/office/drawing/2014/main" id="{0AE22741-D67E-E118-EDA4-9AD2C9753B13}"/>
              </a:ext>
              <a:ext uri="{C183D7F6-B498-43B3-948B-1728B52AA6E4}">
                <adec:decorative xmlns:adec="http://schemas.microsoft.com/office/drawing/2017/decorative" val="1"/>
              </a:ext>
            </a:extLst>
          </p:cNvPr>
          <p:cNvSpPr/>
          <p:nvPr/>
        </p:nvSpPr>
        <p:spPr>
          <a:xfrm>
            <a:off x="97020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0" name="Graphic 9">
            <a:extLst>
              <a:ext uri="{FF2B5EF4-FFF2-40B4-BE49-F238E27FC236}">
                <a16:creationId xmlns:a16="http://schemas.microsoft.com/office/drawing/2014/main" id="{89835603-65FF-B7F1-82FB-93B14632282B}"/>
              </a:ext>
              <a:ext uri="{C183D7F6-B498-43B3-948B-1728B52AA6E4}">
                <adec:decorative xmlns:adec="http://schemas.microsoft.com/office/drawing/2017/decorative" val="1"/>
              </a:ext>
            </a:extLst>
          </p:cNvPr>
          <p:cNvSpPr/>
          <p:nvPr/>
        </p:nvSpPr>
        <p:spPr>
          <a:xfrm>
            <a:off x="20077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1" name="Graphic 9">
            <a:extLst>
              <a:ext uri="{FF2B5EF4-FFF2-40B4-BE49-F238E27FC236}">
                <a16:creationId xmlns:a16="http://schemas.microsoft.com/office/drawing/2014/main" id="{CE41748D-BF79-F7C3-9929-96BBEA043C13}"/>
              </a:ext>
              <a:ext uri="{C183D7F6-B498-43B3-948B-1728B52AA6E4}">
                <adec:decorative xmlns:adec="http://schemas.microsoft.com/office/drawing/2017/decorative" val="1"/>
              </a:ext>
            </a:extLst>
          </p:cNvPr>
          <p:cNvSpPr/>
          <p:nvPr/>
        </p:nvSpPr>
        <p:spPr>
          <a:xfrm>
            <a:off x="100226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2" name="Graphic 9">
            <a:extLst>
              <a:ext uri="{FF2B5EF4-FFF2-40B4-BE49-F238E27FC236}">
                <a16:creationId xmlns:a16="http://schemas.microsoft.com/office/drawing/2014/main" id="{082948B0-4ED6-9EEF-801B-671F951869B0}"/>
              </a:ext>
              <a:ext uri="{C183D7F6-B498-43B3-948B-1728B52AA6E4}">
                <adec:decorative xmlns:adec="http://schemas.microsoft.com/office/drawing/2017/decorative" val="1"/>
              </a:ext>
            </a:extLst>
          </p:cNvPr>
          <p:cNvSpPr/>
          <p:nvPr/>
        </p:nvSpPr>
        <p:spPr>
          <a:xfrm>
            <a:off x="103432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3" name="Graphic 9">
            <a:extLst>
              <a:ext uri="{FF2B5EF4-FFF2-40B4-BE49-F238E27FC236}">
                <a16:creationId xmlns:a16="http://schemas.microsoft.com/office/drawing/2014/main" id="{04316FAA-CBFF-9E53-B76E-98B31BB798FA}"/>
              </a:ext>
              <a:ext uri="{C183D7F6-B498-43B3-948B-1728B52AA6E4}">
                <adec:decorative xmlns:adec="http://schemas.microsoft.com/office/drawing/2017/decorative" val="1"/>
              </a:ext>
            </a:extLst>
          </p:cNvPr>
          <p:cNvSpPr/>
          <p:nvPr/>
        </p:nvSpPr>
        <p:spPr>
          <a:xfrm>
            <a:off x="16871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5" name="Graphic 9">
            <a:extLst>
              <a:ext uri="{FF2B5EF4-FFF2-40B4-BE49-F238E27FC236}">
                <a16:creationId xmlns:a16="http://schemas.microsoft.com/office/drawing/2014/main" id="{2F039E77-CDC4-7EAA-0570-E8D69769081B}"/>
              </a:ext>
              <a:ext uri="{C183D7F6-B498-43B3-948B-1728B52AA6E4}">
                <adec:decorative xmlns:adec="http://schemas.microsoft.com/office/drawing/2017/decorative" val="1"/>
              </a:ext>
            </a:extLst>
          </p:cNvPr>
          <p:cNvSpPr/>
          <p:nvPr/>
        </p:nvSpPr>
        <p:spPr>
          <a:xfrm>
            <a:off x="103432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6" name="Graphic 9">
            <a:extLst>
              <a:ext uri="{FF2B5EF4-FFF2-40B4-BE49-F238E27FC236}">
                <a16:creationId xmlns:a16="http://schemas.microsoft.com/office/drawing/2014/main" id="{ACE329A3-E5A1-E3A7-F747-51539B6A01C7}"/>
              </a:ext>
              <a:ext uri="{C183D7F6-B498-43B3-948B-1728B52AA6E4}">
                <adec:decorative xmlns:adec="http://schemas.microsoft.com/office/drawing/2017/decorative" val="1"/>
              </a:ext>
            </a:extLst>
          </p:cNvPr>
          <p:cNvSpPr/>
          <p:nvPr/>
        </p:nvSpPr>
        <p:spPr>
          <a:xfrm>
            <a:off x="23283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7" name="Graphic 9">
            <a:extLst>
              <a:ext uri="{FF2B5EF4-FFF2-40B4-BE49-F238E27FC236}">
                <a16:creationId xmlns:a16="http://schemas.microsoft.com/office/drawing/2014/main" id="{3DAA5514-1020-F1EF-2D6F-1FF709ABB5E3}"/>
              </a:ext>
              <a:ext uri="{C183D7F6-B498-43B3-948B-1728B52AA6E4}">
                <adec:decorative xmlns:adec="http://schemas.microsoft.com/office/drawing/2017/decorative" val="1"/>
              </a:ext>
            </a:extLst>
          </p:cNvPr>
          <p:cNvSpPr/>
          <p:nvPr/>
        </p:nvSpPr>
        <p:spPr>
          <a:xfrm>
            <a:off x="26489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8" name="Graphic 9">
            <a:extLst>
              <a:ext uri="{FF2B5EF4-FFF2-40B4-BE49-F238E27FC236}">
                <a16:creationId xmlns:a16="http://schemas.microsoft.com/office/drawing/2014/main" id="{ADCDE727-2ECB-5F10-350A-94B334BAA7CF}"/>
              </a:ext>
              <a:ext uri="{C183D7F6-B498-43B3-948B-1728B52AA6E4}">
                <adec:decorative xmlns:adec="http://schemas.microsoft.com/office/drawing/2017/decorative" val="1"/>
              </a:ext>
            </a:extLst>
          </p:cNvPr>
          <p:cNvSpPr/>
          <p:nvPr/>
        </p:nvSpPr>
        <p:spPr>
          <a:xfrm>
            <a:off x="29695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9" name="Graphic 9">
            <a:extLst>
              <a:ext uri="{FF2B5EF4-FFF2-40B4-BE49-F238E27FC236}">
                <a16:creationId xmlns:a16="http://schemas.microsoft.com/office/drawing/2014/main" id="{4BC756B9-8942-0EBE-2F41-E046A44326A2}"/>
              </a:ext>
              <a:ext uri="{C183D7F6-B498-43B3-948B-1728B52AA6E4}">
                <adec:decorative xmlns:adec="http://schemas.microsoft.com/office/drawing/2017/decorative" val="1"/>
              </a:ext>
            </a:extLst>
          </p:cNvPr>
          <p:cNvSpPr/>
          <p:nvPr/>
        </p:nvSpPr>
        <p:spPr>
          <a:xfrm>
            <a:off x="32901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0" name="Graphic 9">
            <a:extLst>
              <a:ext uri="{FF2B5EF4-FFF2-40B4-BE49-F238E27FC236}">
                <a16:creationId xmlns:a16="http://schemas.microsoft.com/office/drawing/2014/main" id="{5A8FA6F8-27D0-B38C-E21A-740D2320ADA1}"/>
              </a:ext>
              <a:ext uri="{C183D7F6-B498-43B3-948B-1728B52AA6E4}">
                <adec:decorative xmlns:adec="http://schemas.microsoft.com/office/drawing/2017/decorative" val="1"/>
              </a:ext>
            </a:extLst>
          </p:cNvPr>
          <p:cNvSpPr/>
          <p:nvPr/>
        </p:nvSpPr>
        <p:spPr>
          <a:xfrm>
            <a:off x="36107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1" name="Graphic 9">
            <a:extLst>
              <a:ext uri="{FF2B5EF4-FFF2-40B4-BE49-F238E27FC236}">
                <a16:creationId xmlns:a16="http://schemas.microsoft.com/office/drawing/2014/main" id="{63ECFFBD-BE03-C01A-7E44-78F49900FCE2}"/>
              </a:ext>
              <a:ext uri="{C183D7F6-B498-43B3-948B-1728B52AA6E4}">
                <adec:decorative xmlns:adec="http://schemas.microsoft.com/office/drawing/2017/decorative" val="1"/>
              </a:ext>
            </a:extLst>
          </p:cNvPr>
          <p:cNvSpPr/>
          <p:nvPr/>
        </p:nvSpPr>
        <p:spPr>
          <a:xfrm>
            <a:off x="393132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2" name="Graphic 9">
            <a:extLst>
              <a:ext uri="{FF2B5EF4-FFF2-40B4-BE49-F238E27FC236}">
                <a16:creationId xmlns:a16="http://schemas.microsoft.com/office/drawing/2014/main" id="{16EA3BC6-325E-C1D5-A5EC-499C5731F5D5}"/>
              </a:ext>
              <a:ext uri="{C183D7F6-B498-43B3-948B-1728B52AA6E4}">
                <adec:decorative xmlns:adec="http://schemas.microsoft.com/office/drawing/2017/decorative" val="1"/>
              </a:ext>
            </a:extLst>
          </p:cNvPr>
          <p:cNvSpPr/>
          <p:nvPr/>
        </p:nvSpPr>
        <p:spPr>
          <a:xfrm>
            <a:off x="425192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3" name="Graphic 9">
            <a:extLst>
              <a:ext uri="{FF2B5EF4-FFF2-40B4-BE49-F238E27FC236}">
                <a16:creationId xmlns:a16="http://schemas.microsoft.com/office/drawing/2014/main" id="{DBB109E0-B28A-C19D-20E4-EE82FB032288}"/>
              </a:ext>
              <a:ext uri="{C183D7F6-B498-43B3-948B-1728B52AA6E4}">
                <adec:decorative xmlns:adec="http://schemas.microsoft.com/office/drawing/2017/decorative" val="1"/>
              </a:ext>
            </a:extLst>
          </p:cNvPr>
          <p:cNvSpPr/>
          <p:nvPr/>
        </p:nvSpPr>
        <p:spPr>
          <a:xfrm>
            <a:off x="457252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4" name="Graphic 9">
            <a:extLst>
              <a:ext uri="{FF2B5EF4-FFF2-40B4-BE49-F238E27FC236}">
                <a16:creationId xmlns:a16="http://schemas.microsoft.com/office/drawing/2014/main" id="{4D260222-7F02-5591-9310-11EE9A6E2AEC}"/>
              </a:ext>
              <a:ext uri="{C183D7F6-B498-43B3-948B-1728B52AA6E4}">
                <adec:decorative xmlns:adec="http://schemas.microsoft.com/office/drawing/2017/decorative" val="1"/>
              </a:ext>
            </a:extLst>
          </p:cNvPr>
          <p:cNvSpPr/>
          <p:nvPr/>
        </p:nvSpPr>
        <p:spPr>
          <a:xfrm>
            <a:off x="489311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5" name="Graphic 9">
            <a:extLst>
              <a:ext uri="{FF2B5EF4-FFF2-40B4-BE49-F238E27FC236}">
                <a16:creationId xmlns:a16="http://schemas.microsoft.com/office/drawing/2014/main" id="{6C523E77-334D-09CD-C2FF-3FD9BCB01056}"/>
              </a:ext>
              <a:ext uri="{C183D7F6-B498-43B3-948B-1728B52AA6E4}">
                <adec:decorative xmlns:adec="http://schemas.microsoft.com/office/drawing/2017/decorative" val="1"/>
              </a:ext>
            </a:extLst>
          </p:cNvPr>
          <p:cNvSpPr/>
          <p:nvPr/>
        </p:nvSpPr>
        <p:spPr>
          <a:xfrm>
            <a:off x="521371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6" name="Graphic 9">
            <a:extLst>
              <a:ext uri="{FF2B5EF4-FFF2-40B4-BE49-F238E27FC236}">
                <a16:creationId xmlns:a16="http://schemas.microsoft.com/office/drawing/2014/main" id="{7C7CD7B7-AAE4-0706-33FA-B861A8C6B8E5}"/>
              </a:ext>
              <a:ext uri="{C183D7F6-B498-43B3-948B-1728B52AA6E4}">
                <adec:decorative xmlns:adec="http://schemas.microsoft.com/office/drawing/2017/decorative" val="1"/>
              </a:ext>
            </a:extLst>
          </p:cNvPr>
          <p:cNvSpPr/>
          <p:nvPr/>
        </p:nvSpPr>
        <p:spPr>
          <a:xfrm>
            <a:off x="553430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7" name="Graphic 9">
            <a:extLst>
              <a:ext uri="{FF2B5EF4-FFF2-40B4-BE49-F238E27FC236}">
                <a16:creationId xmlns:a16="http://schemas.microsoft.com/office/drawing/2014/main" id="{EC65D9A3-68C7-D676-69CF-3013DC9F3EF3}"/>
              </a:ext>
              <a:ext uri="{C183D7F6-B498-43B3-948B-1728B52AA6E4}">
                <adec:decorative xmlns:adec="http://schemas.microsoft.com/office/drawing/2017/decorative" val="1"/>
              </a:ext>
            </a:extLst>
          </p:cNvPr>
          <p:cNvSpPr/>
          <p:nvPr/>
        </p:nvSpPr>
        <p:spPr>
          <a:xfrm>
            <a:off x="585490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8" name="Graphic 9">
            <a:extLst>
              <a:ext uri="{FF2B5EF4-FFF2-40B4-BE49-F238E27FC236}">
                <a16:creationId xmlns:a16="http://schemas.microsoft.com/office/drawing/2014/main" id="{FB1D6988-D3AB-B4E4-7974-649B942EE749}"/>
              </a:ext>
              <a:ext uri="{C183D7F6-B498-43B3-948B-1728B52AA6E4}">
                <adec:decorative xmlns:adec="http://schemas.microsoft.com/office/drawing/2017/decorative" val="1"/>
              </a:ext>
            </a:extLst>
          </p:cNvPr>
          <p:cNvSpPr/>
          <p:nvPr/>
        </p:nvSpPr>
        <p:spPr>
          <a:xfrm>
            <a:off x="617550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9" name="Graphic 9">
            <a:extLst>
              <a:ext uri="{FF2B5EF4-FFF2-40B4-BE49-F238E27FC236}">
                <a16:creationId xmlns:a16="http://schemas.microsoft.com/office/drawing/2014/main" id="{8D5ED743-E50D-9A9F-3348-81160672AD13}"/>
              </a:ext>
              <a:ext uri="{C183D7F6-B498-43B3-948B-1728B52AA6E4}">
                <adec:decorative xmlns:adec="http://schemas.microsoft.com/office/drawing/2017/decorative" val="1"/>
              </a:ext>
            </a:extLst>
          </p:cNvPr>
          <p:cNvSpPr/>
          <p:nvPr/>
        </p:nvSpPr>
        <p:spPr>
          <a:xfrm>
            <a:off x="649609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0" name="Graphic 9">
            <a:extLst>
              <a:ext uri="{FF2B5EF4-FFF2-40B4-BE49-F238E27FC236}">
                <a16:creationId xmlns:a16="http://schemas.microsoft.com/office/drawing/2014/main" id="{6D39FCA3-C7B4-C063-2BDF-3DD842044759}"/>
              </a:ext>
              <a:ext uri="{C183D7F6-B498-43B3-948B-1728B52AA6E4}">
                <adec:decorative xmlns:adec="http://schemas.microsoft.com/office/drawing/2017/decorative" val="1"/>
              </a:ext>
            </a:extLst>
          </p:cNvPr>
          <p:cNvSpPr/>
          <p:nvPr/>
        </p:nvSpPr>
        <p:spPr>
          <a:xfrm>
            <a:off x="681669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1" name="Graphic 9">
            <a:extLst>
              <a:ext uri="{FF2B5EF4-FFF2-40B4-BE49-F238E27FC236}">
                <a16:creationId xmlns:a16="http://schemas.microsoft.com/office/drawing/2014/main" id="{4BD1D812-321A-AA57-9FD1-BCCECF9988C9}"/>
              </a:ext>
              <a:ext uri="{C183D7F6-B498-43B3-948B-1728B52AA6E4}">
                <adec:decorative xmlns:adec="http://schemas.microsoft.com/office/drawing/2017/decorative" val="1"/>
              </a:ext>
            </a:extLst>
          </p:cNvPr>
          <p:cNvSpPr/>
          <p:nvPr/>
        </p:nvSpPr>
        <p:spPr>
          <a:xfrm>
            <a:off x="713728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2" name="Graphic 9">
            <a:extLst>
              <a:ext uri="{FF2B5EF4-FFF2-40B4-BE49-F238E27FC236}">
                <a16:creationId xmlns:a16="http://schemas.microsoft.com/office/drawing/2014/main" id="{86F963CC-36E4-B014-1212-B93A2B7E48F2}"/>
              </a:ext>
              <a:ext uri="{C183D7F6-B498-43B3-948B-1728B52AA6E4}">
                <adec:decorative xmlns:adec="http://schemas.microsoft.com/office/drawing/2017/decorative" val="1"/>
              </a:ext>
            </a:extLst>
          </p:cNvPr>
          <p:cNvSpPr/>
          <p:nvPr/>
        </p:nvSpPr>
        <p:spPr>
          <a:xfrm>
            <a:off x="745788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3" name="Graphic 9">
            <a:extLst>
              <a:ext uri="{FF2B5EF4-FFF2-40B4-BE49-F238E27FC236}">
                <a16:creationId xmlns:a16="http://schemas.microsoft.com/office/drawing/2014/main" id="{A050E5EC-EBB5-E035-2A43-83BB6CC031A7}"/>
              </a:ext>
              <a:ext uri="{C183D7F6-B498-43B3-948B-1728B52AA6E4}">
                <adec:decorative xmlns:adec="http://schemas.microsoft.com/office/drawing/2017/decorative" val="1"/>
              </a:ext>
            </a:extLst>
          </p:cNvPr>
          <p:cNvSpPr/>
          <p:nvPr/>
        </p:nvSpPr>
        <p:spPr>
          <a:xfrm>
            <a:off x="777848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4" name="Graphic 9">
            <a:extLst>
              <a:ext uri="{FF2B5EF4-FFF2-40B4-BE49-F238E27FC236}">
                <a16:creationId xmlns:a16="http://schemas.microsoft.com/office/drawing/2014/main" id="{F38053E9-3C6D-ED87-958D-E435D8694251}"/>
              </a:ext>
              <a:ext uri="{C183D7F6-B498-43B3-948B-1728B52AA6E4}">
                <adec:decorative xmlns:adec="http://schemas.microsoft.com/office/drawing/2017/decorative" val="1"/>
              </a:ext>
            </a:extLst>
          </p:cNvPr>
          <p:cNvSpPr/>
          <p:nvPr/>
        </p:nvSpPr>
        <p:spPr>
          <a:xfrm>
            <a:off x="80990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5" name="Graphic 9">
            <a:extLst>
              <a:ext uri="{FF2B5EF4-FFF2-40B4-BE49-F238E27FC236}">
                <a16:creationId xmlns:a16="http://schemas.microsoft.com/office/drawing/2014/main" id="{6F8F2763-F08C-CDCB-4341-148DB2952421}"/>
              </a:ext>
              <a:ext uri="{C183D7F6-B498-43B3-948B-1728B52AA6E4}">
                <adec:decorative xmlns:adec="http://schemas.microsoft.com/office/drawing/2017/decorative" val="1"/>
              </a:ext>
            </a:extLst>
          </p:cNvPr>
          <p:cNvSpPr/>
          <p:nvPr/>
        </p:nvSpPr>
        <p:spPr>
          <a:xfrm>
            <a:off x="84196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6" name="Graphic 9">
            <a:extLst>
              <a:ext uri="{FF2B5EF4-FFF2-40B4-BE49-F238E27FC236}">
                <a16:creationId xmlns:a16="http://schemas.microsoft.com/office/drawing/2014/main" id="{EDE60E33-062F-9655-2972-26EEB4B173AE}"/>
              </a:ext>
              <a:ext uri="{C183D7F6-B498-43B3-948B-1728B52AA6E4}">
                <adec:decorative xmlns:adec="http://schemas.microsoft.com/office/drawing/2017/decorative" val="1"/>
              </a:ext>
            </a:extLst>
          </p:cNvPr>
          <p:cNvSpPr/>
          <p:nvPr/>
        </p:nvSpPr>
        <p:spPr>
          <a:xfrm>
            <a:off x="87402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7" name="Graphic 9">
            <a:extLst>
              <a:ext uri="{FF2B5EF4-FFF2-40B4-BE49-F238E27FC236}">
                <a16:creationId xmlns:a16="http://schemas.microsoft.com/office/drawing/2014/main" id="{8A022DAA-6E6A-7893-B59F-FE3FF339C25F}"/>
              </a:ext>
              <a:ext uri="{C183D7F6-B498-43B3-948B-1728B52AA6E4}">
                <adec:decorative xmlns:adec="http://schemas.microsoft.com/office/drawing/2017/decorative" val="1"/>
              </a:ext>
            </a:extLst>
          </p:cNvPr>
          <p:cNvSpPr/>
          <p:nvPr/>
        </p:nvSpPr>
        <p:spPr>
          <a:xfrm>
            <a:off x="90608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8" name="Graphic 9">
            <a:extLst>
              <a:ext uri="{FF2B5EF4-FFF2-40B4-BE49-F238E27FC236}">
                <a16:creationId xmlns:a16="http://schemas.microsoft.com/office/drawing/2014/main" id="{0C81F64E-0E52-90D9-206D-8E58E54994CF}"/>
              </a:ext>
              <a:ext uri="{C183D7F6-B498-43B3-948B-1728B52AA6E4}">
                <adec:decorative xmlns:adec="http://schemas.microsoft.com/office/drawing/2017/decorative" val="1"/>
              </a:ext>
            </a:extLst>
          </p:cNvPr>
          <p:cNvSpPr/>
          <p:nvPr/>
        </p:nvSpPr>
        <p:spPr>
          <a:xfrm>
            <a:off x="93814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9" name="Graphic 9">
            <a:extLst>
              <a:ext uri="{FF2B5EF4-FFF2-40B4-BE49-F238E27FC236}">
                <a16:creationId xmlns:a16="http://schemas.microsoft.com/office/drawing/2014/main" id="{5D17F388-8B0E-4812-BB9E-9306BBF826F6}"/>
              </a:ext>
              <a:ext uri="{C183D7F6-B498-43B3-948B-1728B52AA6E4}">
                <adec:decorative xmlns:adec="http://schemas.microsoft.com/office/drawing/2017/decorative" val="1"/>
              </a:ext>
            </a:extLst>
          </p:cNvPr>
          <p:cNvSpPr/>
          <p:nvPr/>
        </p:nvSpPr>
        <p:spPr>
          <a:xfrm>
            <a:off x="97020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0" name="Graphic 9">
            <a:extLst>
              <a:ext uri="{FF2B5EF4-FFF2-40B4-BE49-F238E27FC236}">
                <a16:creationId xmlns:a16="http://schemas.microsoft.com/office/drawing/2014/main" id="{C1A83AC4-8EB5-E2AC-0A28-661AA084DB89}"/>
              </a:ext>
              <a:ext uri="{C183D7F6-B498-43B3-948B-1728B52AA6E4}">
                <adec:decorative xmlns:adec="http://schemas.microsoft.com/office/drawing/2017/decorative" val="1"/>
              </a:ext>
            </a:extLst>
          </p:cNvPr>
          <p:cNvSpPr/>
          <p:nvPr/>
        </p:nvSpPr>
        <p:spPr>
          <a:xfrm>
            <a:off x="20077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1" name="Graphic 9">
            <a:extLst>
              <a:ext uri="{FF2B5EF4-FFF2-40B4-BE49-F238E27FC236}">
                <a16:creationId xmlns:a16="http://schemas.microsoft.com/office/drawing/2014/main" id="{B3F998BD-AB14-9348-710E-5168192C0096}"/>
              </a:ext>
              <a:ext uri="{C183D7F6-B498-43B3-948B-1728B52AA6E4}">
                <adec:decorative xmlns:adec="http://schemas.microsoft.com/office/drawing/2017/decorative" val="1"/>
              </a:ext>
            </a:extLst>
          </p:cNvPr>
          <p:cNvSpPr/>
          <p:nvPr/>
        </p:nvSpPr>
        <p:spPr>
          <a:xfrm>
            <a:off x="100226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2" name="Graphic 9">
            <a:extLst>
              <a:ext uri="{FF2B5EF4-FFF2-40B4-BE49-F238E27FC236}">
                <a16:creationId xmlns:a16="http://schemas.microsoft.com/office/drawing/2014/main" id="{703DB4DC-B523-2F09-5C20-C1FAA40E1175}"/>
              </a:ext>
              <a:ext uri="{C183D7F6-B498-43B3-948B-1728B52AA6E4}">
                <adec:decorative xmlns:adec="http://schemas.microsoft.com/office/drawing/2017/decorative" val="1"/>
              </a:ext>
            </a:extLst>
          </p:cNvPr>
          <p:cNvSpPr/>
          <p:nvPr/>
        </p:nvSpPr>
        <p:spPr>
          <a:xfrm>
            <a:off x="16871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3" name="Graphic 9">
            <a:extLst>
              <a:ext uri="{FF2B5EF4-FFF2-40B4-BE49-F238E27FC236}">
                <a16:creationId xmlns:a16="http://schemas.microsoft.com/office/drawing/2014/main" id="{463EAD3D-6EA1-743E-AE54-A03C8B5DD965}"/>
              </a:ext>
              <a:ext uri="{C183D7F6-B498-43B3-948B-1728B52AA6E4}">
                <adec:decorative xmlns:adec="http://schemas.microsoft.com/office/drawing/2017/decorative" val="1"/>
              </a:ext>
            </a:extLst>
          </p:cNvPr>
          <p:cNvSpPr/>
          <p:nvPr/>
        </p:nvSpPr>
        <p:spPr>
          <a:xfrm>
            <a:off x="106638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4" name="Graphic 9">
            <a:extLst>
              <a:ext uri="{FF2B5EF4-FFF2-40B4-BE49-F238E27FC236}">
                <a16:creationId xmlns:a16="http://schemas.microsoft.com/office/drawing/2014/main" id="{745B211F-EC1F-8A6E-FCCA-A9B2715DB155}"/>
              </a:ext>
              <a:ext uri="{C183D7F6-B498-43B3-948B-1728B52AA6E4}">
                <adec:decorative xmlns:adec="http://schemas.microsoft.com/office/drawing/2017/decorative" val="1"/>
              </a:ext>
            </a:extLst>
          </p:cNvPr>
          <p:cNvSpPr/>
          <p:nvPr/>
        </p:nvSpPr>
        <p:spPr>
          <a:xfrm>
            <a:off x="106638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5" name="Graphic 9">
            <a:extLst>
              <a:ext uri="{FF2B5EF4-FFF2-40B4-BE49-F238E27FC236}">
                <a16:creationId xmlns:a16="http://schemas.microsoft.com/office/drawing/2014/main" id="{1905A867-6D15-D43F-480E-B77EEE0FC9C6}"/>
              </a:ext>
              <a:ext uri="{C183D7F6-B498-43B3-948B-1728B52AA6E4}">
                <adec:decorative xmlns:adec="http://schemas.microsoft.com/office/drawing/2017/decorative" val="1"/>
              </a:ext>
            </a:extLst>
          </p:cNvPr>
          <p:cNvSpPr/>
          <p:nvPr/>
        </p:nvSpPr>
        <p:spPr>
          <a:xfrm>
            <a:off x="106638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6" name="Graphic 9">
            <a:extLst>
              <a:ext uri="{FF2B5EF4-FFF2-40B4-BE49-F238E27FC236}">
                <a16:creationId xmlns:a16="http://schemas.microsoft.com/office/drawing/2014/main" id="{7243D444-7C09-6D6F-560C-565C0CAD1D45}"/>
              </a:ext>
              <a:ext uri="{C183D7F6-B498-43B3-948B-1728B52AA6E4}">
                <adec:decorative xmlns:adec="http://schemas.microsoft.com/office/drawing/2017/decorative" val="1"/>
              </a:ext>
            </a:extLst>
          </p:cNvPr>
          <p:cNvSpPr/>
          <p:nvPr/>
        </p:nvSpPr>
        <p:spPr>
          <a:xfrm>
            <a:off x="106638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7" name="Graphic 9">
            <a:extLst>
              <a:ext uri="{FF2B5EF4-FFF2-40B4-BE49-F238E27FC236}">
                <a16:creationId xmlns:a16="http://schemas.microsoft.com/office/drawing/2014/main" id="{1895FDBF-DDE5-E814-9BAD-3B8D3F2D75F0}"/>
              </a:ext>
              <a:ext uri="{C183D7F6-B498-43B3-948B-1728B52AA6E4}">
                <adec:decorative xmlns:adec="http://schemas.microsoft.com/office/drawing/2017/decorative" val="1"/>
              </a:ext>
            </a:extLst>
          </p:cNvPr>
          <p:cNvSpPr/>
          <p:nvPr/>
        </p:nvSpPr>
        <p:spPr>
          <a:xfrm>
            <a:off x="106638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8" name="Graphic 9">
            <a:extLst>
              <a:ext uri="{FF2B5EF4-FFF2-40B4-BE49-F238E27FC236}">
                <a16:creationId xmlns:a16="http://schemas.microsoft.com/office/drawing/2014/main" id="{5284B3C6-4270-FFAC-D297-5B68E2010289}"/>
              </a:ext>
              <a:ext uri="{C183D7F6-B498-43B3-948B-1728B52AA6E4}">
                <adec:decorative xmlns:adec="http://schemas.microsoft.com/office/drawing/2017/decorative" val="1"/>
              </a:ext>
            </a:extLst>
          </p:cNvPr>
          <p:cNvSpPr/>
          <p:nvPr/>
        </p:nvSpPr>
        <p:spPr>
          <a:xfrm>
            <a:off x="106638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9" name="Graphic 9">
            <a:extLst>
              <a:ext uri="{FF2B5EF4-FFF2-40B4-BE49-F238E27FC236}">
                <a16:creationId xmlns:a16="http://schemas.microsoft.com/office/drawing/2014/main" id="{38BC401F-F7FF-92B7-ACBC-BAADF50AEFCB}"/>
              </a:ext>
              <a:ext uri="{C183D7F6-B498-43B3-948B-1728B52AA6E4}">
                <adec:decorative xmlns:adec="http://schemas.microsoft.com/office/drawing/2017/decorative" val="1"/>
              </a:ext>
            </a:extLst>
          </p:cNvPr>
          <p:cNvSpPr/>
          <p:nvPr/>
        </p:nvSpPr>
        <p:spPr>
          <a:xfrm>
            <a:off x="106638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0" name="Graphic 9">
            <a:extLst>
              <a:ext uri="{FF2B5EF4-FFF2-40B4-BE49-F238E27FC236}">
                <a16:creationId xmlns:a16="http://schemas.microsoft.com/office/drawing/2014/main" id="{84B47A7A-5730-679F-60F7-486E19978343}"/>
              </a:ext>
              <a:ext uri="{C183D7F6-B498-43B3-948B-1728B52AA6E4}">
                <adec:decorative xmlns:adec="http://schemas.microsoft.com/office/drawing/2017/decorative" val="1"/>
              </a:ext>
            </a:extLst>
          </p:cNvPr>
          <p:cNvSpPr/>
          <p:nvPr/>
        </p:nvSpPr>
        <p:spPr>
          <a:xfrm>
            <a:off x="106638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1" name="Graphic 9">
            <a:extLst>
              <a:ext uri="{FF2B5EF4-FFF2-40B4-BE49-F238E27FC236}">
                <a16:creationId xmlns:a16="http://schemas.microsoft.com/office/drawing/2014/main" id="{85E3B149-2E64-B1B9-67FC-AB19F465D52E}"/>
              </a:ext>
              <a:ext uri="{C183D7F6-B498-43B3-948B-1728B52AA6E4}">
                <adec:decorative xmlns:adec="http://schemas.microsoft.com/office/drawing/2017/decorative" val="1"/>
              </a:ext>
            </a:extLst>
          </p:cNvPr>
          <p:cNvSpPr/>
          <p:nvPr/>
        </p:nvSpPr>
        <p:spPr>
          <a:xfrm>
            <a:off x="106638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2" name="Graphic 9">
            <a:extLst>
              <a:ext uri="{FF2B5EF4-FFF2-40B4-BE49-F238E27FC236}">
                <a16:creationId xmlns:a16="http://schemas.microsoft.com/office/drawing/2014/main" id="{D7EBFBE8-88FA-BF89-1C56-A52F0BD7C821}"/>
              </a:ext>
              <a:ext uri="{C183D7F6-B498-43B3-948B-1728B52AA6E4}">
                <adec:decorative xmlns:adec="http://schemas.microsoft.com/office/drawing/2017/decorative" val="1"/>
              </a:ext>
            </a:extLst>
          </p:cNvPr>
          <p:cNvSpPr/>
          <p:nvPr/>
        </p:nvSpPr>
        <p:spPr>
          <a:xfrm>
            <a:off x="106638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3" name="Graphic 9">
            <a:extLst>
              <a:ext uri="{FF2B5EF4-FFF2-40B4-BE49-F238E27FC236}">
                <a16:creationId xmlns:a16="http://schemas.microsoft.com/office/drawing/2014/main" id="{2CAB80A5-CE78-C233-A7D7-C3C4229C6A0C}"/>
              </a:ext>
              <a:ext uri="{C183D7F6-B498-43B3-948B-1728B52AA6E4}">
                <adec:decorative xmlns:adec="http://schemas.microsoft.com/office/drawing/2017/decorative" val="1"/>
              </a:ext>
            </a:extLst>
          </p:cNvPr>
          <p:cNvSpPr/>
          <p:nvPr/>
        </p:nvSpPr>
        <p:spPr>
          <a:xfrm>
            <a:off x="106638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4" name="Graphic 9">
            <a:extLst>
              <a:ext uri="{FF2B5EF4-FFF2-40B4-BE49-F238E27FC236}">
                <a16:creationId xmlns:a16="http://schemas.microsoft.com/office/drawing/2014/main" id="{76E69629-1AF9-DB87-D7E9-643AD3AD9741}"/>
              </a:ext>
              <a:ext uri="{C183D7F6-B498-43B3-948B-1728B52AA6E4}">
                <adec:decorative xmlns:adec="http://schemas.microsoft.com/office/drawing/2017/decorative" val="1"/>
              </a:ext>
            </a:extLst>
          </p:cNvPr>
          <p:cNvSpPr/>
          <p:nvPr/>
        </p:nvSpPr>
        <p:spPr>
          <a:xfrm>
            <a:off x="106638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5" name="Graphic 9">
            <a:extLst>
              <a:ext uri="{FF2B5EF4-FFF2-40B4-BE49-F238E27FC236}">
                <a16:creationId xmlns:a16="http://schemas.microsoft.com/office/drawing/2014/main" id="{BA1BC224-D82E-6F7E-81F9-370B91648B6F}"/>
              </a:ext>
              <a:ext uri="{C183D7F6-B498-43B3-948B-1728B52AA6E4}">
                <adec:decorative xmlns:adec="http://schemas.microsoft.com/office/drawing/2017/decorative" val="1"/>
              </a:ext>
            </a:extLst>
          </p:cNvPr>
          <p:cNvSpPr/>
          <p:nvPr/>
        </p:nvSpPr>
        <p:spPr>
          <a:xfrm>
            <a:off x="106638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6" name="Graphic 9">
            <a:extLst>
              <a:ext uri="{FF2B5EF4-FFF2-40B4-BE49-F238E27FC236}">
                <a16:creationId xmlns:a16="http://schemas.microsoft.com/office/drawing/2014/main" id="{E85F91C2-0758-EED3-326C-0812BE6D4279}"/>
              </a:ext>
              <a:ext uri="{C183D7F6-B498-43B3-948B-1728B52AA6E4}">
                <adec:decorative xmlns:adec="http://schemas.microsoft.com/office/drawing/2017/decorative" val="1"/>
              </a:ext>
            </a:extLst>
          </p:cNvPr>
          <p:cNvSpPr/>
          <p:nvPr/>
        </p:nvSpPr>
        <p:spPr>
          <a:xfrm>
            <a:off x="106638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7" name="Graphic 9">
            <a:extLst>
              <a:ext uri="{FF2B5EF4-FFF2-40B4-BE49-F238E27FC236}">
                <a16:creationId xmlns:a16="http://schemas.microsoft.com/office/drawing/2014/main" id="{693EB5AE-5087-5366-9B8B-8EB261C355AE}"/>
              </a:ext>
              <a:ext uri="{C183D7F6-B498-43B3-948B-1728B52AA6E4}">
                <adec:decorative xmlns:adec="http://schemas.microsoft.com/office/drawing/2017/decorative" val="1"/>
              </a:ext>
            </a:extLst>
          </p:cNvPr>
          <p:cNvSpPr/>
          <p:nvPr/>
        </p:nvSpPr>
        <p:spPr>
          <a:xfrm>
            <a:off x="109844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8" name="Graphic 9">
            <a:extLst>
              <a:ext uri="{FF2B5EF4-FFF2-40B4-BE49-F238E27FC236}">
                <a16:creationId xmlns:a16="http://schemas.microsoft.com/office/drawing/2014/main" id="{F89A199A-C91C-8D40-18D5-FCE54ED7180F}"/>
              </a:ext>
              <a:ext uri="{C183D7F6-B498-43B3-948B-1728B52AA6E4}">
                <adec:decorative xmlns:adec="http://schemas.microsoft.com/office/drawing/2017/decorative" val="1"/>
              </a:ext>
            </a:extLst>
          </p:cNvPr>
          <p:cNvSpPr/>
          <p:nvPr/>
        </p:nvSpPr>
        <p:spPr>
          <a:xfrm>
            <a:off x="109844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9" name="Graphic 9">
            <a:extLst>
              <a:ext uri="{FF2B5EF4-FFF2-40B4-BE49-F238E27FC236}">
                <a16:creationId xmlns:a16="http://schemas.microsoft.com/office/drawing/2014/main" id="{41FD2A5A-BFAE-A7D2-5F63-96F3ADE680F0}"/>
              </a:ext>
              <a:ext uri="{C183D7F6-B498-43B3-948B-1728B52AA6E4}">
                <adec:decorative xmlns:adec="http://schemas.microsoft.com/office/drawing/2017/decorative" val="1"/>
              </a:ext>
            </a:extLst>
          </p:cNvPr>
          <p:cNvSpPr/>
          <p:nvPr/>
        </p:nvSpPr>
        <p:spPr>
          <a:xfrm>
            <a:off x="109844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0" name="Graphic 9">
            <a:extLst>
              <a:ext uri="{FF2B5EF4-FFF2-40B4-BE49-F238E27FC236}">
                <a16:creationId xmlns:a16="http://schemas.microsoft.com/office/drawing/2014/main" id="{E61D5C17-8DBF-93B3-2305-55A5E232EC78}"/>
              </a:ext>
              <a:ext uri="{C183D7F6-B498-43B3-948B-1728B52AA6E4}">
                <adec:decorative xmlns:adec="http://schemas.microsoft.com/office/drawing/2017/decorative" val="1"/>
              </a:ext>
            </a:extLst>
          </p:cNvPr>
          <p:cNvSpPr/>
          <p:nvPr/>
        </p:nvSpPr>
        <p:spPr>
          <a:xfrm>
            <a:off x="109844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1" name="Graphic 9">
            <a:extLst>
              <a:ext uri="{FF2B5EF4-FFF2-40B4-BE49-F238E27FC236}">
                <a16:creationId xmlns:a16="http://schemas.microsoft.com/office/drawing/2014/main" id="{B2D35C23-AEFF-7DE5-5A42-A9C54BA0D34F}"/>
              </a:ext>
              <a:ext uri="{C183D7F6-B498-43B3-948B-1728B52AA6E4}">
                <adec:decorative xmlns:adec="http://schemas.microsoft.com/office/drawing/2017/decorative" val="1"/>
              </a:ext>
            </a:extLst>
          </p:cNvPr>
          <p:cNvSpPr/>
          <p:nvPr/>
        </p:nvSpPr>
        <p:spPr>
          <a:xfrm>
            <a:off x="109844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2" name="Graphic 9">
            <a:extLst>
              <a:ext uri="{FF2B5EF4-FFF2-40B4-BE49-F238E27FC236}">
                <a16:creationId xmlns:a16="http://schemas.microsoft.com/office/drawing/2014/main" id="{CA1B1D8B-A7B6-EE59-25B1-C9256545D7BC}"/>
              </a:ext>
              <a:ext uri="{C183D7F6-B498-43B3-948B-1728B52AA6E4}">
                <adec:decorative xmlns:adec="http://schemas.microsoft.com/office/drawing/2017/decorative" val="1"/>
              </a:ext>
            </a:extLst>
          </p:cNvPr>
          <p:cNvSpPr/>
          <p:nvPr/>
        </p:nvSpPr>
        <p:spPr>
          <a:xfrm>
            <a:off x="109844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3" name="Graphic 9">
            <a:extLst>
              <a:ext uri="{FF2B5EF4-FFF2-40B4-BE49-F238E27FC236}">
                <a16:creationId xmlns:a16="http://schemas.microsoft.com/office/drawing/2014/main" id="{7E479D53-6C21-DCF2-8F80-1389D0AB3AAA}"/>
              </a:ext>
              <a:ext uri="{C183D7F6-B498-43B3-948B-1728B52AA6E4}">
                <adec:decorative xmlns:adec="http://schemas.microsoft.com/office/drawing/2017/decorative" val="1"/>
              </a:ext>
            </a:extLst>
          </p:cNvPr>
          <p:cNvSpPr/>
          <p:nvPr/>
        </p:nvSpPr>
        <p:spPr>
          <a:xfrm>
            <a:off x="109844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4" name="Graphic 9">
            <a:extLst>
              <a:ext uri="{FF2B5EF4-FFF2-40B4-BE49-F238E27FC236}">
                <a16:creationId xmlns:a16="http://schemas.microsoft.com/office/drawing/2014/main" id="{501FCB3E-A730-BBA5-8DA6-07098A7468E4}"/>
              </a:ext>
              <a:ext uri="{C183D7F6-B498-43B3-948B-1728B52AA6E4}">
                <adec:decorative xmlns:adec="http://schemas.microsoft.com/office/drawing/2017/decorative" val="1"/>
              </a:ext>
            </a:extLst>
          </p:cNvPr>
          <p:cNvSpPr/>
          <p:nvPr/>
        </p:nvSpPr>
        <p:spPr>
          <a:xfrm>
            <a:off x="109844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5" name="Graphic 9">
            <a:extLst>
              <a:ext uri="{FF2B5EF4-FFF2-40B4-BE49-F238E27FC236}">
                <a16:creationId xmlns:a16="http://schemas.microsoft.com/office/drawing/2014/main" id="{6BF1ADE4-9146-3C04-C597-8008F73EE4E1}"/>
              </a:ext>
              <a:ext uri="{C183D7F6-B498-43B3-948B-1728B52AA6E4}">
                <adec:decorative xmlns:adec="http://schemas.microsoft.com/office/drawing/2017/decorative" val="1"/>
              </a:ext>
            </a:extLst>
          </p:cNvPr>
          <p:cNvSpPr/>
          <p:nvPr/>
        </p:nvSpPr>
        <p:spPr>
          <a:xfrm>
            <a:off x="109844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6" name="Graphic 9">
            <a:extLst>
              <a:ext uri="{FF2B5EF4-FFF2-40B4-BE49-F238E27FC236}">
                <a16:creationId xmlns:a16="http://schemas.microsoft.com/office/drawing/2014/main" id="{86A125EC-9B58-E535-AE16-A9128A7C0C0A}"/>
              </a:ext>
              <a:ext uri="{C183D7F6-B498-43B3-948B-1728B52AA6E4}">
                <adec:decorative xmlns:adec="http://schemas.microsoft.com/office/drawing/2017/decorative" val="1"/>
              </a:ext>
            </a:extLst>
          </p:cNvPr>
          <p:cNvSpPr/>
          <p:nvPr/>
        </p:nvSpPr>
        <p:spPr>
          <a:xfrm>
            <a:off x="109844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7" name="Graphic 9">
            <a:extLst>
              <a:ext uri="{FF2B5EF4-FFF2-40B4-BE49-F238E27FC236}">
                <a16:creationId xmlns:a16="http://schemas.microsoft.com/office/drawing/2014/main" id="{8B58583A-C52D-356D-7433-8FB80FA073FB}"/>
              </a:ext>
              <a:ext uri="{C183D7F6-B498-43B3-948B-1728B52AA6E4}">
                <adec:decorative xmlns:adec="http://schemas.microsoft.com/office/drawing/2017/decorative" val="1"/>
              </a:ext>
            </a:extLst>
          </p:cNvPr>
          <p:cNvSpPr/>
          <p:nvPr/>
        </p:nvSpPr>
        <p:spPr>
          <a:xfrm>
            <a:off x="109844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8" name="Graphic 9">
            <a:extLst>
              <a:ext uri="{FF2B5EF4-FFF2-40B4-BE49-F238E27FC236}">
                <a16:creationId xmlns:a16="http://schemas.microsoft.com/office/drawing/2014/main" id="{89AA994A-1A10-B2D7-1555-6C54D1E7A300}"/>
              </a:ext>
              <a:ext uri="{C183D7F6-B498-43B3-948B-1728B52AA6E4}">
                <adec:decorative xmlns:adec="http://schemas.microsoft.com/office/drawing/2017/decorative" val="1"/>
              </a:ext>
            </a:extLst>
          </p:cNvPr>
          <p:cNvSpPr/>
          <p:nvPr/>
        </p:nvSpPr>
        <p:spPr>
          <a:xfrm>
            <a:off x="109844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9" name="Graphic 9">
            <a:extLst>
              <a:ext uri="{FF2B5EF4-FFF2-40B4-BE49-F238E27FC236}">
                <a16:creationId xmlns:a16="http://schemas.microsoft.com/office/drawing/2014/main" id="{616903D0-83EB-9C98-CEC2-6F33964FEB54}"/>
              </a:ext>
              <a:ext uri="{C183D7F6-B498-43B3-948B-1728B52AA6E4}">
                <adec:decorative xmlns:adec="http://schemas.microsoft.com/office/drawing/2017/decorative" val="1"/>
              </a:ext>
            </a:extLst>
          </p:cNvPr>
          <p:cNvSpPr/>
          <p:nvPr/>
        </p:nvSpPr>
        <p:spPr>
          <a:xfrm>
            <a:off x="109844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0" name="Graphic 9">
            <a:extLst>
              <a:ext uri="{FF2B5EF4-FFF2-40B4-BE49-F238E27FC236}">
                <a16:creationId xmlns:a16="http://schemas.microsoft.com/office/drawing/2014/main" id="{CD71AC85-A539-6B10-0AD4-711EA278091B}"/>
              </a:ext>
              <a:ext uri="{C183D7F6-B498-43B3-948B-1728B52AA6E4}">
                <adec:decorative xmlns:adec="http://schemas.microsoft.com/office/drawing/2017/decorative" val="1"/>
              </a:ext>
            </a:extLst>
          </p:cNvPr>
          <p:cNvSpPr/>
          <p:nvPr/>
        </p:nvSpPr>
        <p:spPr>
          <a:xfrm>
            <a:off x="109844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1" name="Graphic 9">
            <a:extLst>
              <a:ext uri="{FF2B5EF4-FFF2-40B4-BE49-F238E27FC236}">
                <a16:creationId xmlns:a16="http://schemas.microsoft.com/office/drawing/2014/main" id="{310F0D3C-4862-D296-3A1C-A07AF49D2F54}"/>
              </a:ext>
              <a:ext uri="{C183D7F6-B498-43B3-948B-1728B52AA6E4}">
                <adec:decorative xmlns:adec="http://schemas.microsoft.com/office/drawing/2017/decorative" val="1"/>
              </a:ext>
            </a:extLst>
          </p:cNvPr>
          <p:cNvSpPr/>
          <p:nvPr/>
        </p:nvSpPr>
        <p:spPr>
          <a:xfrm>
            <a:off x="7253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2" name="Graphic 9">
            <a:extLst>
              <a:ext uri="{FF2B5EF4-FFF2-40B4-BE49-F238E27FC236}">
                <a16:creationId xmlns:a16="http://schemas.microsoft.com/office/drawing/2014/main" id="{FF97DBC3-1CA0-9487-0A1E-9B2188E78522}"/>
              </a:ext>
              <a:ext uri="{C183D7F6-B498-43B3-948B-1728B52AA6E4}">
                <adec:decorative xmlns:adec="http://schemas.microsoft.com/office/drawing/2017/decorative" val="1"/>
              </a:ext>
            </a:extLst>
          </p:cNvPr>
          <p:cNvSpPr/>
          <p:nvPr/>
        </p:nvSpPr>
        <p:spPr>
          <a:xfrm>
            <a:off x="10459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3" name="Graphic 9">
            <a:extLst>
              <a:ext uri="{FF2B5EF4-FFF2-40B4-BE49-F238E27FC236}">
                <a16:creationId xmlns:a16="http://schemas.microsoft.com/office/drawing/2014/main" id="{FF2F629F-8D38-9352-6440-AF347BCF590C}"/>
              </a:ext>
              <a:ext uri="{C183D7F6-B498-43B3-948B-1728B52AA6E4}">
                <adec:decorative xmlns:adec="http://schemas.microsoft.com/office/drawing/2017/decorative" val="1"/>
              </a:ext>
            </a:extLst>
          </p:cNvPr>
          <p:cNvSpPr/>
          <p:nvPr/>
        </p:nvSpPr>
        <p:spPr>
          <a:xfrm>
            <a:off x="13665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4" name="Graphic 9">
            <a:extLst>
              <a:ext uri="{FF2B5EF4-FFF2-40B4-BE49-F238E27FC236}">
                <a16:creationId xmlns:a16="http://schemas.microsoft.com/office/drawing/2014/main" id="{EBDF6DAD-CD9F-C2DA-EB62-62A88778D29B}"/>
              </a:ext>
              <a:ext uri="{C183D7F6-B498-43B3-948B-1728B52AA6E4}">
                <adec:decorative xmlns:adec="http://schemas.microsoft.com/office/drawing/2017/decorative" val="1"/>
              </a:ext>
            </a:extLst>
          </p:cNvPr>
          <p:cNvSpPr/>
          <p:nvPr/>
        </p:nvSpPr>
        <p:spPr>
          <a:xfrm>
            <a:off x="7253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5" name="Graphic 9">
            <a:extLst>
              <a:ext uri="{FF2B5EF4-FFF2-40B4-BE49-F238E27FC236}">
                <a16:creationId xmlns:a16="http://schemas.microsoft.com/office/drawing/2014/main" id="{335C15EF-8937-2251-93DC-E8232C07C914}"/>
              </a:ext>
              <a:ext uri="{C183D7F6-B498-43B3-948B-1728B52AA6E4}">
                <adec:decorative xmlns:adec="http://schemas.microsoft.com/office/drawing/2017/decorative" val="1"/>
              </a:ext>
            </a:extLst>
          </p:cNvPr>
          <p:cNvSpPr/>
          <p:nvPr/>
        </p:nvSpPr>
        <p:spPr>
          <a:xfrm>
            <a:off x="10459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6" name="Graphic 9">
            <a:extLst>
              <a:ext uri="{FF2B5EF4-FFF2-40B4-BE49-F238E27FC236}">
                <a16:creationId xmlns:a16="http://schemas.microsoft.com/office/drawing/2014/main" id="{9C4824D8-A032-8FB0-8FF4-737858C98383}"/>
              </a:ext>
              <a:ext uri="{C183D7F6-B498-43B3-948B-1728B52AA6E4}">
                <adec:decorative xmlns:adec="http://schemas.microsoft.com/office/drawing/2017/decorative" val="1"/>
              </a:ext>
            </a:extLst>
          </p:cNvPr>
          <p:cNvSpPr/>
          <p:nvPr/>
        </p:nvSpPr>
        <p:spPr>
          <a:xfrm>
            <a:off x="13665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7" name="Graphic 9">
            <a:extLst>
              <a:ext uri="{FF2B5EF4-FFF2-40B4-BE49-F238E27FC236}">
                <a16:creationId xmlns:a16="http://schemas.microsoft.com/office/drawing/2014/main" id="{7AF16A6B-DACA-0E69-EF3F-55ACFF87CE9F}"/>
              </a:ext>
              <a:ext uri="{C183D7F6-B498-43B3-948B-1728B52AA6E4}">
                <adec:decorative xmlns:adec="http://schemas.microsoft.com/office/drawing/2017/decorative" val="1"/>
              </a:ext>
            </a:extLst>
          </p:cNvPr>
          <p:cNvSpPr/>
          <p:nvPr/>
        </p:nvSpPr>
        <p:spPr>
          <a:xfrm>
            <a:off x="7253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8" name="Graphic 9">
            <a:extLst>
              <a:ext uri="{FF2B5EF4-FFF2-40B4-BE49-F238E27FC236}">
                <a16:creationId xmlns:a16="http://schemas.microsoft.com/office/drawing/2014/main" id="{6E13225B-3338-95FE-C232-7492B028B256}"/>
              </a:ext>
              <a:ext uri="{C183D7F6-B498-43B3-948B-1728B52AA6E4}">
                <adec:decorative xmlns:adec="http://schemas.microsoft.com/office/drawing/2017/decorative" val="1"/>
              </a:ext>
            </a:extLst>
          </p:cNvPr>
          <p:cNvSpPr/>
          <p:nvPr/>
        </p:nvSpPr>
        <p:spPr>
          <a:xfrm>
            <a:off x="10459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9" name="Graphic 9">
            <a:extLst>
              <a:ext uri="{FF2B5EF4-FFF2-40B4-BE49-F238E27FC236}">
                <a16:creationId xmlns:a16="http://schemas.microsoft.com/office/drawing/2014/main" id="{21B38C4A-4B9C-D743-97BA-172C1AC53508}"/>
              </a:ext>
              <a:ext uri="{C183D7F6-B498-43B3-948B-1728B52AA6E4}">
                <adec:decorative xmlns:adec="http://schemas.microsoft.com/office/drawing/2017/decorative" val="1"/>
              </a:ext>
            </a:extLst>
          </p:cNvPr>
          <p:cNvSpPr/>
          <p:nvPr/>
        </p:nvSpPr>
        <p:spPr>
          <a:xfrm>
            <a:off x="13665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0" name="Graphic 9">
            <a:extLst>
              <a:ext uri="{FF2B5EF4-FFF2-40B4-BE49-F238E27FC236}">
                <a16:creationId xmlns:a16="http://schemas.microsoft.com/office/drawing/2014/main" id="{E1860B0A-3C07-D19D-3A95-0BF80AD40D24}"/>
              </a:ext>
              <a:ext uri="{C183D7F6-B498-43B3-948B-1728B52AA6E4}">
                <adec:decorative xmlns:adec="http://schemas.microsoft.com/office/drawing/2017/decorative" val="1"/>
              </a:ext>
            </a:extLst>
          </p:cNvPr>
          <p:cNvSpPr/>
          <p:nvPr/>
        </p:nvSpPr>
        <p:spPr>
          <a:xfrm>
            <a:off x="7253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1" name="Graphic 9">
            <a:extLst>
              <a:ext uri="{FF2B5EF4-FFF2-40B4-BE49-F238E27FC236}">
                <a16:creationId xmlns:a16="http://schemas.microsoft.com/office/drawing/2014/main" id="{2ACDBE89-E854-0DB7-E22E-6942D5C04423}"/>
              </a:ext>
              <a:ext uri="{C183D7F6-B498-43B3-948B-1728B52AA6E4}">
                <adec:decorative xmlns:adec="http://schemas.microsoft.com/office/drawing/2017/decorative" val="1"/>
              </a:ext>
            </a:extLst>
          </p:cNvPr>
          <p:cNvSpPr/>
          <p:nvPr/>
        </p:nvSpPr>
        <p:spPr>
          <a:xfrm>
            <a:off x="10459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2" name="Graphic 9">
            <a:extLst>
              <a:ext uri="{FF2B5EF4-FFF2-40B4-BE49-F238E27FC236}">
                <a16:creationId xmlns:a16="http://schemas.microsoft.com/office/drawing/2014/main" id="{BEDA7DDC-EC26-5DB2-3532-FCA96915DE6F}"/>
              </a:ext>
              <a:ext uri="{C183D7F6-B498-43B3-948B-1728B52AA6E4}">
                <adec:decorative xmlns:adec="http://schemas.microsoft.com/office/drawing/2017/decorative" val="1"/>
              </a:ext>
            </a:extLst>
          </p:cNvPr>
          <p:cNvSpPr/>
          <p:nvPr/>
        </p:nvSpPr>
        <p:spPr>
          <a:xfrm>
            <a:off x="13665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3" name="Graphic 9">
            <a:extLst>
              <a:ext uri="{FF2B5EF4-FFF2-40B4-BE49-F238E27FC236}">
                <a16:creationId xmlns:a16="http://schemas.microsoft.com/office/drawing/2014/main" id="{52F54F96-82D2-3716-1FE6-48A26FF655B5}"/>
              </a:ext>
              <a:ext uri="{C183D7F6-B498-43B3-948B-1728B52AA6E4}">
                <adec:decorative xmlns:adec="http://schemas.microsoft.com/office/drawing/2017/decorative" val="1"/>
              </a:ext>
            </a:extLst>
          </p:cNvPr>
          <p:cNvSpPr/>
          <p:nvPr/>
        </p:nvSpPr>
        <p:spPr>
          <a:xfrm>
            <a:off x="7253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4" name="Graphic 9">
            <a:extLst>
              <a:ext uri="{FF2B5EF4-FFF2-40B4-BE49-F238E27FC236}">
                <a16:creationId xmlns:a16="http://schemas.microsoft.com/office/drawing/2014/main" id="{C4F83AE8-C6E6-AD37-A004-E8B3F0541CE5}"/>
              </a:ext>
              <a:ext uri="{C183D7F6-B498-43B3-948B-1728B52AA6E4}">
                <adec:decorative xmlns:adec="http://schemas.microsoft.com/office/drawing/2017/decorative" val="1"/>
              </a:ext>
            </a:extLst>
          </p:cNvPr>
          <p:cNvSpPr/>
          <p:nvPr/>
        </p:nvSpPr>
        <p:spPr>
          <a:xfrm>
            <a:off x="10459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5" name="Graphic 9">
            <a:extLst>
              <a:ext uri="{FF2B5EF4-FFF2-40B4-BE49-F238E27FC236}">
                <a16:creationId xmlns:a16="http://schemas.microsoft.com/office/drawing/2014/main" id="{7051CC72-F00F-DFF6-0163-68A2381032FD}"/>
              </a:ext>
              <a:ext uri="{C183D7F6-B498-43B3-948B-1728B52AA6E4}">
                <adec:decorative xmlns:adec="http://schemas.microsoft.com/office/drawing/2017/decorative" val="1"/>
              </a:ext>
            </a:extLst>
          </p:cNvPr>
          <p:cNvSpPr/>
          <p:nvPr/>
        </p:nvSpPr>
        <p:spPr>
          <a:xfrm>
            <a:off x="13665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6" name="Graphic 9">
            <a:extLst>
              <a:ext uri="{FF2B5EF4-FFF2-40B4-BE49-F238E27FC236}">
                <a16:creationId xmlns:a16="http://schemas.microsoft.com/office/drawing/2014/main" id="{BAE62301-D036-23F6-37F1-871708B3CD21}"/>
              </a:ext>
              <a:ext uri="{C183D7F6-B498-43B3-948B-1728B52AA6E4}">
                <adec:decorative xmlns:adec="http://schemas.microsoft.com/office/drawing/2017/decorative" val="1"/>
              </a:ext>
            </a:extLst>
          </p:cNvPr>
          <p:cNvSpPr/>
          <p:nvPr/>
        </p:nvSpPr>
        <p:spPr>
          <a:xfrm>
            <a:off x="7253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7" name="Graphic 9">
            <a:extLst>
              <a:ext uri="{FF2B5EF4-FFF2-40B4-BE49-F238E27FC236}">
                <a16:creationId xmlns:a16="http://schemas.microsoft.com/office/drawing/2014/main" id="{9F7C31C3-CE62-C44D-639C-E242FB758889}"/>
              </a:ext>
              <a:ext uri="{C183D7F6-B498-43B3-948B-1728B52AA6E4}">
                <adec:decorative xmlns:adec="http://schemas.microsoft.com/office/drawing/2017/decorative" val="1"/>
              </a:ext>
            </a:extLst>
          </p:cNvPr>
          <p:cNvSpPr/>
          <p:nvPr/>
        </p:nvSpPr>
        <p:spPr>
          <a:xfrm>
            <a:off x="10459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8" name="Graphic 9">
            <a:extLst>
              <a:ext uri="{FF2B5EF4-FFF2-40B4-BE49-F238E27FC236}">
                <a16:creationId xmlns:a16="http://schemas.microsoft.com/office/drawing/2014/main" id="{751EF271-A5C6-456F-F233-3D53DAC9AD00}"/>
              </a:ext>
              <a:ext uri="{C183D7F6-B498-43B3-948B-1728B52AA6E4}">
                <adec:decorative xmlns:adec="http://schemas.microsoft.com/office/drawing/2017/decorative" val="1"/>
              </a:ext>
            </a:extLst>
          </p:cNvPr>
          <p:cNvSpPr/>
          <p:nvPr/>
        </p:nvSpPr>
        <p:spPr>
          <a:xfrm>
            <a:off x="13665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9" name="Graphic 9">
            <a:extLst>
              <a:ext uri="{FF2B5EF4-FFF2-40B4-BE49-F238E27FC236}">
                <a16:creationId xmlns:a16="http://schemas.microsoft.com/office/drawing/2014/main" id="{C8CE4F56-C2A9-F1E3-046E-E1D8C92B0139}"/>
              </a:ext>
              <a:ext uri="{C183D7F6-B498-43B3-948B-1728B52AA6E4}">
                <adec:decorative xmlns:adec="http://schemas.microsoft.com/office/drawing/2017/decorative" val="1"/>
              </a:ext>
            </a:extLst>
          </p:cNvPr>
          <p:cNvSpPr/>
          <p:nvPr/>
        </p:nvSpPr>
        <p:spPr>
          <a:xfrm>
            <a:off x="7253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0" name="Graphic 9">
            <a:extLst>
              <a:ext uri="{FF2B5EF4-FFF2-40B4-BE49-F238E27FC236}">
                <a16:creationId xmlns:a16="http://schemas.microsoft.com/office/drawing/2014/main" id="{A19C4566-03D7-B23B-3D32-CFC18852C927}"/>
              </a:ext>
              <a:ext uri="{C183D7F6-B498-43B3-948B-1728B52AA6E4}">
                <adec:decorative xmlns:adec="http://schemas.microsoft.com/office/drawing/2017/decorative" val="1"/>
              </a:ext>
            </a:extLst>
          </p:cNvPr>
          <p:cNvSpPr/>
          <p:nvPr/>
        </p:nvSpPr>
        <p:spPr>
          <a:xfrm>
            <a:off x="10459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1" name="Graphic 9">
            <a:extLst>
              <a:ext uri="{FF2B5EF4-FFF2-40B4-BE49-F238E27FC236}">
                <a16:creationId xmlns:a16="http://schemas.microsoft.com/office/drawing/2014/main" id="{8ACF6290-EFC9-1E98-1B3A-3392DC68B659}"/>
              </a:ext>
              <a:ext uri="{C183D7F6-B498-43B3-948B-1728B52AA6E4}">
                <adec:decorative xmlns:adec="http://schemas.microsoft.com/office/drawing/2017/decorative" val="1"/>
              </a:ext>
            </a:extLst>
          </p:cNvPr>
          <p:cNvSpPr/>
          <p:nvPr/>
        </p:nvSpPr>
        <p:spPr>
          <a:xfrm>
            <a:off x="13665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2" name="Graphic 9">
            <a:extLst>
              <a:ext uri="{FF2B5EF4-FFF2-40B4-BE49-F238E27FC236}">
                <a16:creationId xmlns:a16="http://schemas.microsoft.com/office/drawing/2014/main" id="{344C0EF2-E2A3-C436-E9C5-FAB930C43BD0}"/>
              </a:ext>
              <a:ext uri="{C183D7F6-B498-43B3-948B-1728B52AA6E4}">
                <adec:decorative xmlns:adec="http://schemas.microsoft.com/office/drawing/2017/decorative" val="1"/>
              </a:ext>
            </a:extLst>
          </p:cNvPr>
          <p:cNvSpPr/>
          <p:nvPr/>
        </p:nvSpPr>
        <p:spPr>
          <a:xfrm>
            <a:off x="7253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3" name="Graphic 9">
            <a:extLst>
              <a:ext uri="{FF2B5EF4-FFF2-40B4-BE49-F238E27FC236}">
                <a16:creationId xmlns:a16="http://schemas.microsoft.com/office/drawing/2014/main" id="{58B055D9-A6E8-2AA1-8AA2-4A0728D572A7}"/>
              </a:ext>
              <a:ext uri="{C183D7F6-B498-43B3-948B-1728B52AA6E4}">
                <adec:decorative xmlns:adec="http://schemas.microsoft.com/office/drawing/2017/decorative" val="1"/>
              </a:ext>
            </a:extLst>
          </p:cNvPr>
          <p:cNvSpPr/>
          <p:nvPr/>
        </p:nvSpPr>
        <p:spPr>
          <a:xfrm>
            <a:off x="10459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4" name="Graphic 9">
            <a:extLst>
              <a:ext uri="{FF2B5EF4-FFF2-40B4-BE49-F238E27FC236}">
                <a16:creationId xmlns:a16="http://schemas.microsoft.com/office/drawing/2014/main" id="{E15C4B8F-0E1E-057A-40A9-FD8D59646A95}"/>
              </a:ext>
              <a:ext uri="{C183D7F6-B498-43B3-948B-1728B52AA6E4}">
                <adec:decorative xmlns:adec="http://schemas.microsoft.com/office/drawing/2017/decorative" val="1"/>
              </a:ext>
            </a:extLst>
          </p:cNvPr>
          <p:cNvSpPr/>
          <p:nvPr/>
        </p:nvSpPr>
        <p:spPr>
          <a:xfrm>
            <a:off x="13665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5" name="Graphic 9">
            <a:extLst>
              <a:ext uri="{FF2B5EF4-FFF2-40B4-BE49-F238E27FC236}">
                <a16:creationId xmlns:a16="http://schemas.microsoft.com/office/drawing/2014/main" id="{BF2D2DD4-9111-4A89-78A9-083DCCD77094}"/>
              </a:ext>
              <a:ext uri="{C183D7F6-B498-43B3-948B-1728B52AA6E4}">
                <adec:decorative xmlns:adec="http://schemas.microsoft.com/office/drawing/2017/decorative" val="1"/>
              </a:ext>
            </a:extLst>
          </p:cNvPr>
          <p:cNvSpPr/>
          <p:nvPr/>
        </p:nvSpPr>
        <p:spPr>
          <a:xfrm>
            <a:off x="4047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6" name="Graphic 9">
            <a:extLst>
              <a:ext uri="{FF2B5EF4-FFF2-40B4-BE49-F238E27FC236}">
                <a16:creationId xmlns:a16="http://schemas.microsoft.com/office/drawing/2014/main" id="{6D043C61-FF67-6204-CC12-F94048E7358E}"/>
              </a:ext>
              <a:ext uri="{C183D7F6-B498-43B3-948B-1728B52AA6E4}">
                <adec:decorative xmlns:adec="http://schemas.microsoft.com/office/drawing/2017/decorative" val="1"/>
              </a:ext>
            </a:extLst>
          </p:cNvPr>
          <p:cNvSpPr/>
          <p:nvPr/>
        </p:nvSpPr>
        <p:spPr>
          <a:xfrm>
            <a:off x="4047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7" name="Graphic 9">
            <a:extLst>
              <a:ext uri="{FF2B5EF4-FFF2-40B4-BE49-F238E27FC236}">
                <a16:creationId xmlns:a16="http://schemas.microsoft.com/office/drawing/2014/main" id="{C794B892-D9AC-4C56-783D-D3A815446C03}"/>
              </a:ext>
              <a:ext uri="{C183D7F6-B498-43B3-948B-1728B52AA6E4}">
                <adec:decorative xmlns:adec="http://schemas.microsoft.com/office/drawing/2017/decorative" val="1"/>
              </a:ext>
            </a:extLst>
          </p:cNvPr>
          <p:cNvSpPr/>
          <p:nvPr/>
        </p:nvSpPr>
        <p:spPr>
          <a:xfrm>
            <a:off x="4047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8" name="Graphic 9">
            <a:extLst>
              <a:ext uri="{FF2B5EF4-FFF2-40B4-BE49-F238E27FC236}">
                <a16:creationId xmlns:a16="http://schemas.microsoft.com/office/drawing/2014/main" id="{2A544CC1-F1ED-4C69-4846-007FD3B3A9FA}"/>
              </a:ext>
              <a:ext uri="{C183D7F6-B498-43B3-948B-1728B52AA6E4}">
                <adec:decorative xmlns:adec="http://schemas.microsoft.com/office/drawing/2017/decorative" val="1"/>
              </a:ext>
            </a:extLst>
          </p:cNvPr>
          <p:cNvSpPr/>
          <p:nvPr/>
        </p:nvSpPr>
        <p:spPr>
          <a:xfrm>
            <a:off x="4047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9" name="Graphic 9">
            <a:extLst>
              <a:ext uri="{FF2B5EF4-FFF2-40B4-BE49-F238E27FC236}">
                <a16:creationId xmlns:a16="http://schemas.microsoft.com/office/drawing/2014/main" id="{CB3D53DA-9F3A-11E6-701F-BADCBC2C1BAF}"/>
              </a:ext>
              <a:ext uri="{C183D7F6-B498-43B3-948B-1728B52AA6E4}">
                <adec:decorative xmlns:adec="http://schemas.microsoft.com/office/drawing/2017/decorative" val="1"/>
              </a:ext>
            </a:extLst>
          </p:cNvPr>
          <p:cNvSpPr/>
          <p:nvPr/>
        </p:nvSpPr>
        <p:spPr>
          <a:xfrm>
            <a:off x="4047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0" name="Graphic 9">
            <a:extLst>
              <a:ext uri="{FF2B5EF4-FFF2-40B4-BE49-F238E27FC236}">
                <a16:creationId xmlns:a16="http://schemas.microsoft.com/office/drawing/2014/main" id="{701768AC-88D9-D9A2-D9DE-FB526CF1D5E7}"/>
              </a:ext>
              <a:ext uri="{C183D7F6-B498-43B3-948B-1728B52AA6E4}">
                <adec:decorative xmlns:adec="http://schemas.microsoft.com/office/drawing/2017/decorative" val="1"/>
              </a:ext>
            </a:extLst>
          </p:cNvPr>
          <p:cNvSpPr/>
          <p:nvPr/>
        </p:nvSpPr>
        <p:spPr>
          <a:xfrm>
            <a:off x="4047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1" name="Graphic 9">
            <a:extLst>
              <a:ext uri="{FF2B5EF4-FFF2-40B4-BE49-F238E27FC236}">
                <a16:creationId xmlns:a16="http://schemas.microsoft.com/office/drawing/2014/main" id="{D4DAC24C-A38B-B94B-EB66-1101E1EC1B32}"/>
              </a:ext>
              <a:ext uri="{C183D7F6-B498-43B3-948B-1728B52AA6E4}">
                <adec:decorative xmlns:adec="http://schemas.microsoft.com/office/drawing/2017/decorative" val="1"/>
              </a:ext>
            </a:extLst>
          </p:cNvPr>
          <p:cNvSpPr/>
          <p:nvPr/>
        </p:nvSpPr>
        <p:spPr>
          <a:xfrm>
            <a:off x="4047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2" name="Graphic 9">
            <a:extLst>
              <a:ext uri="{FF2B5EF4-FFF2-40B4-BE49-F238E27FC236}">
                <a16:creationId xmlns:a16="http://schemas.microsoft.com/office/drawing/2014/main" id="{9530B562-B239-0F78-45D2-89A4A4356E60}"/>
              </a:ext>
              <a:ext uri="{C183D7F6-B498-43B3-948B-1728B52AA6E4}">
                <adec:decorative xmlns:adec="http://schemas.microsoft.com/office/drawing/2017/decorative" val="1"/>
              </a:ext>
            </a:extLst>
          </p:cNvPr>
          <p:cNvSpPr/>
          <p:nvPr/>
        </p:nvSpPr>
        <p:spPr>
          <a:xfrm>
            <a:off x="4047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3" name="Graphic 9">
            <a:extLst>
              <a:ext uri="{FF2B5EF4-FFF2-40B4-BE49-F238E27FC236}">
                <a16:creationId xmlns:a16="http://schemas.microsoft.com/office/drawing/2014/main" id="{B674E312-5BDA-B6A4-999E-3613681C61F7}"/>
              </a:ext>
              <a:ext uri="{C183D7F6-B498-43B3-948B-1728B52AA6E4}">
                <adec:decorative xmlns:adec="http://schemas.microsoft.com/office/drawing/2017/decorative" val="1"/>
              </a:ext>
            </a:extLst>
          </p:cNvPr>
          <p:cNvSpPr/>
          <p:nvPr/>
        </p:nvSpPr>
        <p:spPr>
          <a:xfrm>
            <a:off x="841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4" name="Graphic 9">
            <a:extLst>
              <a:ext uri="{FF2B5EF4-FFF2-40B4-BE49-F238E27FC236}">
                <a16:creationId xmlns:a16="http://schemas.microsoft.com/office/drawing/2014/main" id="{51104CDC-0192-DCAD-1514-4C17B2145C98}"/>
              </a:ext>
              <a:ext uri="{C183D7F6-B498-43B3-948B-1728B52AA6E4}">
                <adec:decorative xmlns:adec="http://schemas.microsoft.com/office/drawing/2017/decorative" val="1"/>
              </a:ext>
            </a:extLst>
          </p:cNvPr>
          <p:cNvSpPr/>
          <p:nvPr/>
        </p:nvSpPr>
        <p:spPr>
          <a:xfrm>
            <a:off x="841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5" name="Graphic 9">
            <a:extLst>
              <a:ext uri="{FF2B5EF4-FFF2-40B4-BE49-F238E27FC236}">
                <a16:creationId xmlns:a16="http://schemas.microsoft.com/office/drawing/2014/main" id="{50CB5859-7914-BB41-2D1C-A7EE57AD0D6F}"/>
              </a:ext>
              <a:ext uri="{C183D7F6-B498-43B3-948B-1728B52AA6E4}">
                <adec:decorative xmlns:adec="http://schemas.microsoft.com/office/drawing/2017/decorative" val="1"/>
              </a:ext>
            </a:extLst>
          </p:cNvPr>
          <p:cNvSpPr/>
          <p:nvPr/>
        </p:nvSpPr>
        <p:spPr>
          <a:xfrm>
            <a:off x="841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6" name="Graphic 9">
            <a:extLst>
              <a:ext uri="{FF2B5EF4-FFF2-40B4-BE49-F238E27FC236}">
                <a16:creationId xmlns:a16="http://schemas.microsoft.com/office/drawing/2014/main" id="{3CB10085-625E-E67F-3294-4E5F09774207}"/>
              </a:ext>
              <a:ext uri="{C183D7F6-B498-43B3-948B-1728B52AA6E4}">
                <adec:decorative xmlns:adec="http://schemas.microsoft.com/office/drawing/2017/decorative" val="1"/>
              </a:ext>
            </a:extLst>
          </p:cNvPr>
          <p:cNvSpPr/>
          <p:nvPr/>
        </p:nvSpPr>
        <p:spPr>
          <a:xfrm>
            <a:off x="841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7" name="Graphic 9">
            <a:extLst>
              <a:ext uri="{FF2B5EF4-FFF2-40B4-BE49-F238E27FC236}">
                <a16:creationId xmlns:a16="http://schemas.microsoft.com/office/drawing/2014/main" id="{0EABB001-DF77-0C17-75D5-56E06373984F}"/>
              </a:ext>
              <a:ext uri="{C183D7F6-B498-43B3-948B-1728B52AA6E4}">
                <adec:decorative xmlns:adec="http://schemas.microsoft.com/office/drawing/2017/decorative" val="1"/>
              </a:ext>
            </a:extLst>
          </p:cNvPr>
          <p:cNvSpPr/>
          <p:nvPr/>
        </p:nvSpPr>
        <p:spPr>
          <a:xfrm>
            <a:off x="841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8" name="Graphic 9">
            <a:extLst>
              <a:ext uri="{FF2B5EF4-FFF2-40B4-BE49-F238E27FC236}">
                <a16:creationId xmlns:a16="http://schemas.microsoft.com/office/drawing/2014/main" id="{B2CD92A2-432B-B26C-7145-8FA36DE7B97F}"/>
              </a:ext>
              <a:ext uri="{C183D7F6-B498-43B3-948B-1728B52AA6E4}">
                <adec:decorative xmlns:adec="http://schemas.microsoft.com/office/drawing/2017/decorative" val="1"/>
              </a:ext>
            </a:extLst>
          </p:cNvPr>
          <p:cNvSpPr/>
          <p:nvPr/>
        </p:nvSpPr>
        <p:spPr>
          <a:xfrm>
            <a:off x="841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9" name="Graphic 9">
            <a:extLst>
              <a:ext uri="{FF2B5EF4-FFF2-40B4-BE49-F238E27FC236}">
                <a16:creationId xmlns:a16="http://schemas.microsoft.com/office/drawing/2014/main" id="{C4787B40-9D31-412C-EC2F-7DC6F9C70D0F}"/>
              </a:ext>
              <a:ext uri="{C183D7F6-B498-43B3-948B-1728B52AA6E4}">
                <adec:decorative xmlns:adec="http://schemas.microsoft.com/office/drawing/2017/decorative" val="1"/>
              </a:ext>
            </a:extLst>
          </p:cNvPr>
          <p:cNvSpPr/>
          <p:nvPr/>
        </p:nvSpPr>
        <p:spPr>
          <a:xfrm>
            <a:off x="841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0" name="Graphic 9">
            <a:extLst>
              <a:ext uri="{FF2B5EF4-FFF2-40B4-BE49-F238E27FC236}">
                <a16:creationId xmlns:a16="http://schemas.microsoft.com/office/drawing/2014/main" id="{CDB1EA8E-8DCB-517A-97C9-132394CFFD76}"/>
              </a:ext>
              <a:ext uri="{C183D7F6-B498-43B3-948B-1728B52AA6E4}">
                <adec:decorative xmlns:adec="http://schemas.microsoft.com/office/drawing/2017/decorative" val="1"/>
              </a:ext>
            </a:extLst>
          </p:cNvPr>
          <p:cNvSpPr/>
          <p:nvPr/>
        </p:nvSpPr>
        <p:spPr>
          <a:xfrm>
            <a:off x="841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1" name="Graphic 9">
            <a:extLst>
              <a:ext uri="{FF2B5EF4-FFF2-40B4-BE49-F238E27FC236}">
                <a16:creationId xmlns:a16="http://schemas.microsoft.com/office/drawing/2014/main" id="{204EBFC7-ADD3-40C8-BEF3-4D077FACA593}"/>
              </a:ext>
              <a:ext uri="{C183D7F6-B498-43B3-948B-1728B52AA6E4}">
                <adec:decorative xmlns:adec="http://schemas.microsoft.com/office/drawing/2017/decorative" val="1"/>
              </a:ext>
            </a:extLst>
          </p:cNvPr>
          <p:cNvSpPr/>
          <p:nvPr/>
        </p:nvSpPr>
        <p:spPr>
          <a:xfrm>
            <a:off x="7253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2" name="Graphic 9">
            <a:extLst>
              <a:ext uri="{FF2B5EF4-FFF2-40B4-BE49-F238E27FC236}">
                <a16:creationId xmlns:a16="http://schemas.microsoft.com/office/drawing/2014/main" id="{D0ADCAA2-CF4E-C534-B96A-723EAC08CE47}"/>
              </a:ext>
              <a:ext uri="{C183D7F6-B498-43B3-948B-1728B52AA6E4}">
                <adec:decorative xmlns:adec="http://schemas.microsoft.com/office/drawing/2017/decorative" val="1"/>
              </a:ext>
            </a:extLst>
          </p:cNvPr>
          <p:cNvSpPr/>
          <p:nvPr/>
        </p:nvSpPr>
        <p:spPr>
          <a:xfrm>
            <a:off x="10459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3" name="Graphic 9">
            <a:extLst>
              <a:ext uri="{FF2B5EF4-FFF2-40B4-BE49-F238E27FC236}">
                <a16:creationId xmlns:a16="http://schemas.microsoft.com/office/drawing/2014/main" id="{C58A3E2A-879E-B252-8CD0-2B0916227D44}"/>
              </a:ext>
              <a:ext uri="{C183D7F6-B498-43B3-948B-1728B52AA6E4}">
                <adec:decorative xmlns:adec="http://schemas.microsoft.com/office/drawing/2017/decorative" val="1"/>
              </a:ext>
            </a:extLst>
          </p:cNvPr>
          <p:cNvSpPr/>
          <p:nvPr/>
        </p:nvSpPr>
        <p:spPr>
          <a:xfrm>
            <a:off x="13665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4" name="Graphic 9">
            <a:extLst>
              <a:ext uri="{FF2B5EF4-FFF2-40B4-BE49-F238E27FC236}">
                <a16:creationId xmlns:a16="http://schemas.microsoft.com/office/drawing/2014/main" id="{CDCE7484-D55A-4D6D-3533-5942D981C506}"/>
              </a:ext>
              <a:ext uri="{C183D7F6-B498-43B3-948B-1728B52AA6E4}">
                <adec:decorative xmlns:adec="http://schemas.microsoft.com/office/drawing/2017/decorative" val="1"/>
              </a:ext>
            </a:extLst>
          </p:cNvPr>
          <p:cNvSpPr/>
          <p:nvPr/>
        </p:nvSpPr>
        <p:spPr>
          <a:xfrm>
            <a:off x="4047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5" name="Graphic 9">
            <a:extLst>
              <a:ext uri="{FF2B5EF4-FFF2-40B4-BE49-F238E27FC236}">
                <a16:creationId xmlns:a16="http://schemas.microsoft.com/office/drawing/2014/main" id="{5398591A-05C1-C99B-12D0-2229EB33E85D}"/>
              </a:ext>
              <a:ext uri="{C183D7F6-B498-43B3-948B-1728B52AA6E4}">
                <adec:decorative xmlns:adec="http://schemas.microsoft.com/office/drawing/2017/decorative" val="1"/>
              </a:ext>
            </a:extLst>
          </p:cNvPr>
          <p:cNvSpPr/>
          <p:nvPr/>
        </p:nvSpPr>
        <p:spPr>
          <a:xfrm>
            <a:off x="841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6" name="Graphic 9">
            <a:extLst>
              <a:ext uri="{FF2B5EF4-FFF2-40B4-BE49-F238E27FC236}">
                <a16:creationId xmlns:a16="http://schemas.microsoft.com/office/drawing/2014/main" id="{D5359141-EEAA-6CD5-C0EF-63ACF3AE4980}"/>
              </a:ext>
              <a:ext uri="{C183D7F6-B498-43B3-948B-1728B52AA6E4}">
                <adec:decorative xmlns:adec="http://schemas.microsoft.com/office/drawing/2017/decorative" val="1"/>
              </a:ext>
            </a:extLst>
          </p:cNvPr>
          <p:cNvSpPr/>
          <p:nvPr/>
        </p:nvSpPr>
        <p:spPr>
          <a:xfrm>
            <a:off x="7253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7" name="Graphic 9">
            <a:extLst>
              <a:ext uri="{FF2B5EF4-FFF2-40B4-BE49-F238E27FC236}">
                <a16:creationId xmlns:a16="http://schemas.microsoft.com/office/drawing/2014/main" id="{84FD7747-3F80-BCDA-FF70-1B8F0DD161F7}"/>
              </a:ext>
              <a:ext uri="{C183D7F6-B498-43B3-948B-1728B52AA6E4}">
                <adec:decorative xmlns:adec="http://schemas.microsoft.com/office/drawing/2017/decorative" val="1"/>
              </a:ext>
            </a:extLst>
          </p:cNvPr>
          <p:cNvSpPr/>
          <p:nvPr/>
        </p:nvSpPr>
        <p:spPr>
          <a:xfrm>
            <a:off x="10459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8" name="Graphic 9">
            <a:extLst>
              <a:ext uri="{FF2B5EF4-FFF2-40B4-BE49-F238E27FC236}">
                <a16:creationId xmlns:a16="http://schemas.microsoft.com/office/drawing/2014/main" id="{383BAD86-5D76-5ECB-839A-0A87AF7AC024}"/>
              </a:ext>
              <a:ext uri="{C183D7F6-B498-43B3-948B-1728B52AA6E4}">
                <adec:decorative xmlns:adec="http://schemas.microsoft.com/office/drawing/2017/decorative" val="1"/>
              </a:ext>
            </a:extLst>
          </p:cNvPr>
          <p:cNvSpPr/>
          <p:nvPr/>
        </p:nvSpPr>
        <p:spPr>
          <a:xfrm>
            <a:off x="13665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9" name="Graphic 9">
            <a:extLst>
              <a:ext uri="{FF2B5EF4-FFF2-40B4-BE49-F238E27FC236}">
                <a16:creationId xmlns:a16="http://schemas.microsoft.com/office/drawing/2014/main" id="{C45F2E0F-9E41-20B2-0E8F-0F594F1E4763}"/>
              </a:ext>
              <a:ext uri="{C183D7F6-B498-43B3-948B-1728B52AA6E4}">
                <adec:decorative xmlns:adec="http://schemas.microsoft.com/office/drawing/2017/decorative" val="1"/>
              </a:ext>
            </a:extLst>
          </p:cNvPr>
          <p:cNvSpPr/>
          <p:nvPr/>
        </p:nvSpPr>
        <p:spPr>
          <a:xfrm>
            <a:off x="4047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0" name="Graphic 9">
            <a:extLst>
              <a:ext uri="{FF2B5EF4-FFF2-40B4-BE49-F238E27FC236}">
                <a16:creationId xmlns:a16="http://schemas.microsoft.com/office/drawing/2014/main" id="{45767C7F-86EE-88FA-2112-F048E5C0CB00}"/>
              </a:ext>
              <a:ext uri="{C183D7F6-B498-43B3-948B-1728B52AA6E4}">
                <adec:decorative xmlns:adec="http://schemas.microsoft.com/office/drawing/2017/decorative" val="1"/>
              </a:ext>
            </a:extLst>
          </p:cNvPr>
          <p:cNvSpPr/>
          <p:nvPr/>
        </p:nvSpPr>
        <p:spPr>
          <a:xfrm>
            <a:off x="841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1" name="Graphic 9">
            <a:extLst>
              <a:ext uri="{FF2B5EF4-FFF2-40B4-BE49-F238E27FC236}">
                <a16:creationId xmlns:a16="http://schemas.microsoft.com/office/drawing/2014/main" id="{BAF2B38A-8886-78CD-4E35-492D7C60B89D}"/>
              </a:ext>
              <a:ext uri="{C183D7F6-B498-43B3-948B-1728B52AA6E4}">
                <adec:decorative xmlns:adec="http://schemas.microsoft.com/office/drawing/2017/decorative" val="1"/>
              </a:ext>
            </a:extLst>
          </p:cNvPr>
          <p:cNvSpPr/>
          <p:nvPr/>
        </p:nvSpPr>
        <p:spPr>
          <a:xfrm>
            <a:off x="7253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2" name="Graphic 9">
            <a:extLst>
              <a:ext uri="{FF2B5EF4-FFF2-40B4-BE49-F238E27FC236}">
                <a16:creationId xmlns:a16="http://schemas.microsoft.com/office/drawing/2014/main" id="{BDCBB4A3-9EC0-49A6-8D08-37DE163F8BDE}"/>
              </a:ext>
              <a:ext uri="{C183D7F6-B498-43B3-948B-1728B52AA6E4}">
                <adec:decorative xmlns:adec="http://schemas.microsoft.com/office/drawing/2017/decorative" val="1"/>
              </a:ext>
            </a:extLst>
          </p:cNvPr>
          <p:cNvSpPr/>
          <p:nvPr/>
        </p:nvSpPr>
        <p:spPr>
          <a:xfrm>
            <a:off x="10459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3" name="Graphic 9">
            <a:extLst>
              <a:ext uri="{FF2B5EF4-FFF2-40B4-BE49-F238E27FC236}">
                <a16:creationId xmlns:a16="http://schemas.microsoft.com/office/drawing/2014/main" id="{D7F63090-D3AB-6C2C-2A6B-D6B7D25A219D}"/>
              </a:ext>
              <a:ext uri="{C183D7F6-B498-43B3-948B-1728B52AA6E4}">
                <adec:decorative xmlns:adec="http://schemas.microsoft.com/office/drawing/2017/decorative" val="1"/>
              </a:ext>
            </a:extLst>
          </p:cNvPr>
          <p:cNvSpPr/>
          <p:nvPr/>
        </p:nvSpPr>
        <p:spPr>
          <a:xfrm>
            <a:off x="13665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4" name="Graphic 9">
            <a:extLst>
              <a:ext uri="{FF2B5EF4-FFF2-40B4-BE49-F238E27FC236}">
                <a16:creationId xmlns:a16="http://schemas.microsoft.com/office/drawing/2014/main" id="{DA834927-4D44-E9EC-C0BF-DF83E4D91691}"/>
              </a:ext>
              <a:ext uri="{C183D7F6-B498-43B3-948B-1728B52AA6E4}">
                <adec:decorative xmlns:adec="http://schemas.microsoft.com/office/drawing/2017/decorative" val="1"/>
              </a:ext>
            </a:extLst>
          </p:cNvPr>
          <p:cNvSpPr/>
          <p:nvPr/>
        </p:nvSpPr>
        <p:spPr>
          <a:xfrm>
            <a:off x="4047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5" name="Graphic 9">
            <a:extLst>
              <a:ext uri="{FF2B5EF4-FFF2-40B4-BE49-F238E27FC236}">
                <a16:creationId xmlns:a16="http://schemas.microsoft.com/office/drawing/2014/main" id="{251723CF-B78B-B570-A3AA-D8268F7379AB}"/>
              </a:ext>
              <a:ext uri="{C183D7F6-B498-43B3-948B-1728B52AA6E4}">
                <adec:decorative xmlns:adec="http://schemas.microsoft.com/office/drawing/2017/decorative" val="1"/>
              </a:ext>
            </a:extLst>
          </p:cNvPr>
          <p:cNvSpPr/>
          <p:nvPr/>
        </p:nvSpPr>
        <p:spPr>
          <a:xfrm>
            <a:off x="841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6" name="Graphic 9">
            <a:extLst>
              <a:ext uri="{FF2B5EF4-FFF2-40B4-BE49-F238E27FC236}">
                <a16:creationId xmlns:a16="http://schemas.microsoft.com/office/drawing/2014/main" id="{7BD68C8E-533D-A867-0FCC-2922A56AF89F}"/>
              </a:ext>
              <a:ext uri="{C183D7F6-B498-43B3-948B-1728B52AA6E4}">
                <adec:decorative xmlns:adec="http://schemas.microsoft.com/office/drawing/2017/decorative" val="1"/>
              </a:ext>
            </a:extLst>
          </p:cNvPr>
          <p:cNvSpPr/>
          <p:nvPr/>
        </p:nvSpPr>
        <p:spPr>
          <a:xfrm>
            <a:off x="7253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7" name="Graphic 9">
            <a:extLst>
              <a:ext uri="{FF2B5EF4-FFF2-40B4-BE49-F238E27FC236}">
                <a16:creationId xmlns:a16="http://schemas.microsoft.com/office/drawing/2014/main" id="{5436829A-9F33-3647-A024-80BC09E47229}"/>
              </a:ext>
              <a:ext uri="{C183D7F6-B498-43B3-948B-1728B52AA6E4}">
                <adec:decorative xmlns:adec="http://schemas.microsoft.com/office/drawing/2017/decorative" val="1"/>
              </a:ext>
            </a:extLst>
          </p:cNvPr>
          <p:cNvSpPr/>
          <p:nvPr/>
        </p:nvSpPr>
        <p:spPr>
          <a:xfrm>
            <a:off x="10459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8" name="Graphic 9">
            <a:extLst>
              <a:ext uri="{FF2B5EF4-FFF2-40B4-BE49-F238E27FC236}">
                <a16:creationId xmlns:a16="http://schemas.microsoft.com/office/drawing/2014/main" id="{8982619E-D1DC-534B-112F-5650C4407332}"/>
              </a:ext>
              <a:ext uri="{C183D7F6-B498-43B3-948B-1728B52AA6E4}">
                <adec:decorative xmlns:adec="http://schemas.microsoft.com/office/drawing/2017/decorative" val="1"/>
              </a:ext>
            </a:extLst>
          </p:cNvPr>
          <p:cNvSpPr/>
          <p:nvPr/>
        </p:nvSpPr>
        <p:spPr>
          <a:xfrm>
            <a:off x="13665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9" name="Graphic 9">
            <a:extLst>
              <a:ext uri="{FF2B5EF4-FFF2-40B4-BE49-F238E27FC236}">
                <a16:creationId xmlns:a16="http://schemas.microsoft.com/office/drawing/2014/main" id="{051E98E9-12EB-1EF2-DF57-50AB1DC4CDAD}"/>
              </a:ext>
              <a:ext uri="{C183D7F6-B498-43B3-948B-1728B52AA6E4}">
                <adec:decorative xmlns:adec="http://schemas.microsoft.com/office/drawing/2017/decorative" val="1"/>
              </a:ext>
            </a:extLst>
          </p:cNvPr>
          <p:cNvSpPr/>
          <p:nvPr/>
        </p:nvSpPr>
        <p:spPr>
          <a:xfrm>
            <a:off x="4047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0" name="Graphic 9">
            <a:extLst>
              <a:ext uri="{FF2B5EF4-FFF2-40B4-BE49-F238E27FC236}">
                <a16:creationId xmlns:a16="http://schemas.microsoft.com/office/drawing/2014/main" id="{20D9F635-4FA6-95B4-FE3A-AEDBD9585FFC}"/>
              </a:ext>
              <a:ext uri="{C183D7F6-B498-43B3-948B-1728B52AA6E4}">
                <adec:decorative xmlns:adec="http://schemas.microsoft.com/office/drawing/2017/decorative" val="1"/>
              </a:ext>
            </a:extLst>
          </p:cNvPr>
          <p:cNvSpPr/>
          <p:nvPr/>
        </p:nvSpPr>
        <p:spPr>
          <a:xfrm>
            <a:off x="841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1" name="Graphic 9">
            <a:extLst>
              <a:ext uri="{FF2B5EF4-FFF2-40B4-BE49-F238E27FC236}">
                <a16:creationId xmlns:a16="http://schemas.microsoft.com/office/drawing/2014/main" id="{8D9D670C-C892-ADF4-21AD-B6455EE894F1}"/>
              </a:ext>
              <a:ext uri="{C183D7F6-B498-43B3-948B-1728B52AA6E4}">
                <adec:decorative xmlns:adec="http://schemas.microsoft.com/office/drawing/2017/decorative" val="1"/>
              </a:ext>
            </a:extLst>
          </p:cNvPr>
          <p:cNvSpPr/>
          <p:nvPr/>
        </p:nvSpPr>
        <p:spPr>
          <a:xfrm>
            <a:off x="7253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2" name="Graphic 9">
            <a:extLst>
              <a:ext uri="{FF2B5EF4-FFF2-40B4-BE49-F238E27FC236}">
                <a16:creationId xmlns:a16="http://schemas.microsoft.com/office/drawing/2014/main" id="{C53275BE-ADD4-5F4B-9FE4-DDBC9387CC00}"/>
              </a:ext>
              <a:ext uri="{C183D7F6-B498-43B3-948B-1728B52AA6E4}">
                <adec:decorative xmlns:adec="http://schemas.microsoft.com/office/drawing/2017/decorative" val="1"/>
              </a:ext>
            </a:extLst>
          </p:cNvPr>
          <p:cNvSpPr/>
          <p:nvPr/>
        </p:nvSpPr>
        <p:spPr>
          <a:xfrm>
            <a:off x="10459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3" name="Graphic 9">
            <a:extLst>
              <a:ext uri="{FF2B5EF4-FFF2-40B4-BE49-F238E27FC236}">
                <a16:creationId xmlns:a16="http://schemas.microsoft.com/office/drawing/2014/main" id="{2BE896AC-CC7B-B522-3F8E-8F2AC60C5667}"/>
              </a:ext>
              <a:ext uri="{C183D7F6-B498-43B3-948B-1728B52AA6E4}">
                <adec:decorative xmlns:adec="http://schemas.microsoft.com/office/drawing/2017/decorative" val="1"/>
              </a:ext>
            </a:extLst>
          </p:cNvPr>
          <p:cNvSpPr/>
          <p:nvPr/>
        </p:nvSpPr>
        <p:spPr>
          <a:xfrm>
            <a:off x="13665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4" name="Graphic 9">
            <a:extLst>
              <a:ext uri="{FF2B5EF4-FFF2-40B4-BE49-F238E27FC236}">
                <a16:creationId xmlns:a16="http://schemas.microsoft.com/office/drawing/2014/main" id="{64818181-A873-A482-804F-0BB4EA87DE0B}"/>
              </a:ext>
              <a:ext uri="{C183D7F6-B498-43B3-948B-1728B52AA6E4}">
                <adec:decorative xmlns:adec="http://schemas.microsoft.com/office/drawing/2017/decorative" val="1"/>
              </a:ext>
            </a:extLst>
          </p:cNvPr>
          <p:cNvSpPr/>
          <p:nvPr/>
        </p:nvSpPr>
        <p:spPr>
          <a:xfrm>
            <a:off x="4047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5" name="Graphic 9">
            <a:extLst>
              <a:ext uri="{FF2B5EF4-FFF2-40B4-BE49-F238E27FC236}">
                <a16:creationId xmlns:a16="http://schemas.microsoft.com/office/drawing/2014/main" id="{9F2420B5-D979-6227-5F79-3DA565334446}"/>
              </a:ext>
              <a:ext uri="{C183D7F6-B498-43B3-948B-1728B52AA6E4}">
                <adec:decorative xmlns:adec="http://schemas.microsoft.com/office/drawing/2017/decorative" val="1"/>
              </a:ext>
            </a:extLst>
          </p:cNvPr>
          <p:cNvSpPr/>
          <p:nvPr/>
        </p:nvSpPr>
        <p:spPr>
          <a:xfrm>
            <a:off x="841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6" name="Graphic 9">
            <a:extLst>
              <a:ext uri="{FF2B5EF4-FFF2-40B4-BE49-F238E27FC236}">
                <a16:creationId xmlns:a16="http://schemas.microsoft.com/office/drawing/2014/main" id="{EC755233-33A4-125F-F139-2FDB74BC8A34}"/>
              </a:ext>
              <a:ext uri="{C183D7F6-B498-43B3-948B-1728B52AA6E4}">
                <adec:decorative xmlns:adec="http://schemas.microsoft.com/office/drawing/2017/decorative" val="1"/>
              </a:ext>
            </a:extLst>
          </p:cNvPr>
          <p:cNvSpPr/>
          <p:nvPr/>
        </p:nvSpPr>
        <p:spPr>
          <a:xfrm>
            <a:off x="7253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7" name="Graphic 9">
            <a:extLst>
              <a:ext uri="{FF2B5EF4-FFF2-40B4-BE49-F238E27FC236}">
                <a16:creationId xmlns:a16="http://schemas.microsoft.com/office/drawing/2014/main" id="{373BE888-2718-81D7-45E0-893FE430BBB5}"/>
              </a:ext>
              <a:ext uri="{C183D7F6-B498-43B3-948B-1728B52AA6E4}">
                <adec:decorative xmlns:adec="http://schemas.microsoft.com/office/drawing/2017/decorative" val="1"/>
              </a:ext>
            </a:extLst>
          </p:cNvPr>
          <p:cNvSpPr/>
          <p:nvPr/>
        </p:nvSpPr>
        <p:spPr>
          <a:xfrm>
            <a:off x="10459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8" name="Graphic 9">
            <a:extLst>
              <a:ext uri="{FF2B5EF4-FFF2-40B4-BE49-F238E27FC236}">
                <a16:creationId xmlns:a16="http://schemas.microsoft.com/office/drawing/2014/main" id="{62DC8D3E-CBAD-4458-EA0F-C9F71752BFF2}"/>
              </a:ext>
              <a:ext uri="{C183D7F6-B498-43B3-948B-1728B52AA6E4}">
                <adec:decorative xmlns:adec="http://schemas.microsoft.com/office/drawing/2017/decorative" val="1"/>
              </a:ext>
            </a:extLst>
          </p:cNvPr>
          <p:cNvSpPr/>
          <p:nvPr/>
        </p:nvSpPr>
        <p:spPr>
          <a:xfrm>
            <a:off x="13665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9" name="Graphic 9">
            <a:extLst>
              <a:ext uri="{FF2B5EF4-FFF2-40B4-BE49-F238E27FC236}">
                <a16:creationId xmlns:a16="http://schemas.microsoft.com/office/drawing/2014/main" id="{E071D624-AB0B-7246-D218-8A9123300FE5}"/>
              </a:ext>
              <a:ext uri="{C183D7F6-B498-43B3-948B-1728B52AA6E4}">
                <adec:decorative xmlns:adec="http://schemas.microsoft.com/office/drawing/2017/decorative" val="1"/>
              </a:ext>
            </a:extLst>
          </p:cNvPr>
          <p:cNvSpPr/>
          <p:nvPr/>
        </p:nvSpPr>
        <p:spPr>
          <a:xfrm>
            <a:off x="4047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0" name="Graphic 9">
            <a:extLst>
              <a:ext uri="{FF2B5EF4-FFF2-40B4-BE49-F238E27FC236}">
                <a16:creationId xmlns:a16="http://schemas.microsoft.com/office/drawing/2014/main" id="{0BE7F2ED-8F27-9C5B-0F1C-0E92B4D854DB}"/>
              </a:ext>
              <a:ext uri="{C183D7F6-B498-43B3-948B-1728B52AA6E4}">
                <adec:decorative xmlns:adec="http://schemas.microsoft.com/office/drawing/2017/decorative" val="1"/>
              </a:ext>
            </a:extLst>
          </p:cNvPr>
          <p:cNvSpPr/>
          <p:nvPr/>
        </p:nvSpPr>
        <p:spPr>
          <a:xfrm>
            <a:off x="841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1" name="Graphic 9">
            <a:extLst>
              <a:ext uri="{FF2B5EF4-FFF2-40B4-BE49-F238E27FC236}">
                <a16:creationId xmlns:a16="http://schemas.microsoft.com/office/drawing/2014/main" id="{E0ECEEF9-A142-4460-E070-2A047D8B5EA0}"/>
              </a:ext>
              <a:ext uri="{C183D7F6-B498-43B3-948B-1728B52AA6E4}">
                <adec:decorative xmlns:adec="http://schemas.microsoft.com/office/drawing/2017/decorative" val="1"/>
              </a:ext>
            </a:extLst>
          </p:cNvPr>
          <p:cNvSpPr/>
          <p:nvPr/>
        </p:nvSpPr>
        <p:spPr>
          <a:xfrm>
            <a:off x="113050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2" name="Graphic 9">
            <a:extLst>
              <a:ext uri="{FF2B5EF4-FFF2-40B4-BE49-F238E27FC236}">
                <a16:creationId xmlns:a16="http://schemas.microsoft.com/office/drawing/2014/main" id="{844C9623-6D24-CCD4-61FE-3FD7F02F077E}"/>
              </a:ext>
              <a:ext uri="{C183D7F6-B498-43B3-948B-1728B52AA6E4}">
                <adec:decorative xmlns:adec="http://schemas.microsoft.com/office/drawing/2017/decorative" val="1"/>
              </a:ext>
            </a:extLst>
          </p:cNvPr>
          <p:cNvSpPr/>
          <p:nvPr/>
        </p:nvSpPr>
        <p:spPr>
          <a:xfrm>
            <a:off x="113050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3" name="Graphic 9">
            <a:extLst>
              <a:ext uri="{FF2B5EF4-FFF2-40B4-BE49-F238E27FC236}">
                <a16:creationId xmlns:a16="http://schemas.microsoft.com/office/drawing/2014/main" id="{340BCD7A-9658-3769-5609-1B4E762422D7}"/>
              </a:ext>
              <a:ext uri="{C183D7F6-B498-43B3-948B-1728B52AA6E4}">
                <adec:decorative xmlns:adec="http://schemas.microsoft.com/office/drawing/2017/decorative" val="1"/>
              </a:ext>
            </a:extLst>
          </p:cNvPr>
          <p:cNvSpPr/>
          <p:nvPr/>
        </p:nvSpPr>
        <p:spPr>
          <a:xfrm>
            <a:off x="113050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4" name="Graphic 9">
            <a:extLst>
              <a:ext uri="{FF2B5EF4-FFF2-40B4-BE49-F238E27FC236}">
                <a16:creationId xmlns:a16="http://schemas.microsoft.com/office/drawing/2014/main" id="{E5AE7AE7-0F36-F6F5-04BF-F4CEA8F476B1}"/>
              </a:ext>
              <a:ext uri="{C183D7F6-B498-43B3-948B-1728B52AA6E4}">
                <adec:decorative xmlns:adec="http://schemas.microsoft.com/office/drawing/2017/decorative" val="1"/>
              </a:ext>
            </a:extLst>
          </p:cNvPr>
          <p:cNvSpPr/>
          <p:nvPr/>
        </p:nvSpPr>
        <p:spPr>
          <a:xfrm>
            <a:off x="113050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5" name="Graphic 9">
            <a:extLst>
              <a:ext uri="{FF2B5EF4-FFF2-40B4-BE49-F238E27FC236}">
                <a16:creationId xmlns:a16="http://schemas.microsoft.com/office/drawing/2014/main" id="{77FCCEC9-7D01-D42D-35B6-E0F73C13FF93}"/>
              </a:ext>
              <a:ext uri="{C183D7F6-B498-43B3-948B-1728B52AA6E4}">
                <adec:decorative xmlns:adec="http://schemas.microsoft.com/office/drawing/2017/decorative" val="1"/>
              </a:ext>
            </a:extLst>
          </p:cNvPr>
          <p:cNvSpPr/>
          <p:nvPr/>
        </p:nvSpPr>
        <p:spPr>
          <a:xfrm>
            <a:off x="113050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6" name="Graphic 9">
            <a:extLst>
              <a:ext uri="{FF2B5EF4-FFF2-40B4-BE49-F238E27FC236}">
                <a16:creationId xmlns:a16="http://schemas.microsoft.com/office/drawing/2014/main" id="{1B27BD81-272C-99B0-4BA1-138637203683}"/>
              </a:ext>
              <a:ext uri="{C183D7F6-B498-43B3-948B-1728B52AA6E4}">
                <adec:decorative xmlns:adec="http://schemas.microsoft.com/office/drawing/2017/decorative" val="1"/>
              </a:ext>
            </a:extLst>
          </p:cNvPr>
          <p:cNvSpPr/>
          <p:nvPr/>
        </p:nvSpPr>
        <p:spPr>
          <a:xfrm>
            <a:off x="113050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7" name="Graphic 9">
            <a:extLst>
              <a:ext uri="{FF2B5EF4-FFF2-40B4-BE49-F238E27FC236}">
                <a16:creationId xmlns:a16="http://schemas.microsoft.com/office/drawing/2014/main" id="{0EBF5070-3932-EBA8-E4B9-C0F830805A0B}"/>
              </a:ext>
              <a:ext uri="{C183D7F6-B498-43B3-948B-1728B52AA6E4}">
                <adec:decorative xmlns:adec="http://schemas.microsoft.com/office/drawing/2017/decorative" val="1"/>
              </a:ext>
            </a:extLst>
          </p:cNvPr>
          <p:cNvSpPr/>
          <p:nvPr/>
        </p:nvSpPr>
        <p:spPr>
          <a:xfrm>
            <a:off x="113050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8" name="Graphic 9">
            <a:extLst>
              <a:ext uri="{FF2B5EF4-FFF2-40B4-BE49-F238E27FC236}">
                <a16:creationId xmlns:a16="http://schemas.microsoft.com/office/drawing/2014/main" id="{432C631A-3F8C-CE30-E014-3B7C989000BE}"/>
              </a:ext>
              <a:ext uri="{C183D7F6-B498-43B3-948B-1728B52AA6E4}">
                <adec:decorative xmlns:adec="http://schemas.microsoft.com/office/drawing/2017/decorative" val="1"/>
              </a:ext>
            </a:extLst>
          </p:cNvPr>
          <p:cNvSpPr/>
          <p:nvPr/>
        </p:nvSpPr>
        <p:spPr>
          <a:xfrm>
            <a:off x="113050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9" name="Graphic 9">
            <a:extLst>
              <a:ext uri="{FF2B5EF4-FFF2-40B4-BE49-F238E27FC236}">
                <a16:creationId xmlns:a16="http://schemas.microsoft.com/office/drawing/2014/main" id="{88030799-1772-8EE7-4749-D08DC6144E25}"/>
              </a:ext>
              <a:ext uri="{C183D7F6-B498-43B3-948B-1728B52AA6E4}">
                <adec:decorative xmlns:adec="http://schemas.microsoft.com/office/drawing/2017/decorative" val="1"/>
              </a:ext>
            </a:extLst>
          </p:cNvPr>
          <p:cNvSpPr/>
          <p:nvPr/>
        </p:nvSpPr>
        <p:spPr>
          <a:xfrm>
            <a:off x="116256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0" name="Graphic 9">
            <a:extLst>
              <a:ext uri="{FF2B5EF4-FFF2-40B4-BE49-F238E27FC236}">
                <a16:creationId xmlns:a16="http://schemas.microsoft.com/office/drawing/2014/main" id="{4DC76FD3-E50F-0D73-4EF8-D81E438F2D5F}"/>
              </a:ext>
              <a:ext uri="{C183D7F6-B498-43B3-948B-1728B52AA6E4}">
                <adec:decorative xmlns:adec="http://schemas.microsoft.com/office/drawing/2017/decorative" val="1"/>
              </a:ext>
            </a:extLst>
          </p:cNvPr>
          <p:cNvSpPr/>
          <p:nvPr/>
        </p:nvSpPr>
        <p:spPr>
          <a:xfrm>
            <a:off x="116256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1" name="Graphic 9">
            <a:extLst>
              <a:ext uri="{FF2B5EF4-FFF2-40B4-BE49-F238E27FC236}">
                <a16:creationId xmlns:a16="http://schemas.microsoft.com/office/drawing/2014/main" id="{20E6F442-2495-85AD-08CE-46A9D2E6824A}"/>
              </a:ext>
              <a:ext uri="{C183D7F6-B498-43B3-948B-1728B52AA6E4}">
                <adec:decorative xmlns:adec="http://schemas.microsoft.com/office/drawing/2017/decorative" val="1"/>
              </a:ext>
            </a:extLst>
          </p:cNvPr>
          <p:cNvSpPr/>
          <p:nvPr/>
        </p:nvSpPr>
        <p:spPr>
          <a:xfrm>
            <a:off x="116256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2" name="Graphic 9">
            <a:extLst>
              <a:ext uri="{FF2B5EF4-FFF2-40B4-BE49-F238E27FC236}">
                <a16:creationId xmlns:a16="http://schemas.microsoft.com/office/drawing/2014/main" id="{A4D0F482-E364-1F05-1583-3B078C79BB28}"/>
              </a:ext>
              <a:ext uri="{C183D7F6-B498-43B3-948B-1728B52AA6E4}">
                <adec:decorative xmlns:adec="http://schemas.microsoft.com/office/drawing/2017/decorative" val="1"/>
              </a:ext>
            </a:extLst>
          </p:cNvPr>
          <p:cNvSpPr/>
          <p:nvPr/>
        </p:nvSpPr>
        <p:spPr>
          <a:xfrm>
            <a:off x="116256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3" name="Graphic 9">
            <a:extLst>
              <a:ext uri="{FF2B5EF4-FFF2-40B4-BE49-F238E27FC236}">
                <a16:creationId xmlns:a16="http://schemas.microsoft.com/office/drawing/2014/main" id="{35D5E3D6-3CCF-1C6B-5E6C-F2D1A526FCD8}"/>
              </a:ext>
              <a:ext uri="{C183D7F6-B498-43B3-948B-1728B52AA6E4}">
                <adec:decorative xmlns:adec="http://schemas.microsoft.com/office/drawing/2017/decorative" val="1"/>
              </a:ext>
            </a:extLst>
          </p:cNvPr>
          <p:cNvSpPr/>
          <p:nvPr/>
        </p:nvSpPr>
        <p:spPr>
          <a:xfrm>
            <a:off x="116256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4" name="Graphic 9">
            <a:extLst>
              <a:ext uri="{FF2B5EF4-FFF2-40B4-BE49-F238E27FC236}">
                <a16:creationId xmlns:a16="http://schemas.microsoft.com/office/drawing/2014/main" id="{9B210586-5F02-EECD-3D41-F188941F8679}"/>
              </a:ext>
              <a:ext uri="{C183D7F6-B498-43B3-948B-1728B52AA6E4}">
                <adec:decorative xmlns:adec="http://schemas.microsoft.com/office/drawing/2017/decorative" val="1"/>
              </a:ext>
            </a:extLst>
          </p:cNvPr>
          <p:cNvSpPr/>
          <p:nvPr/>
        </p:nvSpPr>
        <p:spPr>
          <a:xfrm>
            <a:off x="116256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5" name="Graphic 9">
            <a:extLst>
              <a:ext uri="{FF2B5EF4-FFF2-40B4-BE49-F238E27FC236}">
                <a16:creationId xmlns:a16="http://schemas.microsoft.com/office/drawing/2014/main" id="{8C40C80E-FAF2-8D64-7F52-F5675EA4E637}"/>
              </a:ext>
              <a:ext uri="{C183D7F6-B498-43B3-948B-1728B52AA6E4}">
                <adec:decorative xmlns:adec="http://schemas.microsoft.com/office/drawing/2017/decorative" val="1"/>
              </a:ext>
            </a:extLst>
          </p:cNvPr>
          <p:cNvSpPr/>
          <p:nvPr/>
        </p:nvSpPr>
        <p:spPr>
          <a:xfrm>
            <a:off x="116256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6" name="Graphic 9">
            <a:extLst>
              <a:ext uri="{FF2B5EF4-FFF2-40B4-BE49-F238E27FC236}">
                <a16:creationId xmlns:a16="http://schemas.microsoft.com/office/drawing/2014/main" id="{05DB95A7-D707-4B0B-ADCC-3E0933D0C1E7}"/>
              </a:ext>
              <a:ext uri="{C183D7F6-B498-43B3-948B-1728B52AA6E4}">
                <adec:decorative xmlns:adec="http://schemas.microsoft.com/office/drawing/2017/decorative" val="1"/>
              </a:ext>
            </a:extLst>
          </p:cNvPr>
          <p:cNvSpPr/>
          <p:nvPr/>
        </p:nvSpPr>
        <p:spPr>
          <a:xfrm>
            <a:off x="116256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7" name="Graphic 9">
            <a:extLst>
              <a:ext uri="{FF2B5EF4-FFF2-40B4-BE49-F238E27FC236}">
                <a16:creationId xmlns:a16="http://schemas.microsoft.com/office/drawing/2014/main" id="{DD23612C-32A2-FAE9-81B3-7D3E072273E3}"/>
              </a:ext>
              <a:ext uri="{C183D7F6-B498-43B3-948B-1728B52AA6E4}">
                <adec:decorative xmlns:adec="http://schemas.microsoft.com/office/drawing/2017/decorative" val="1"/>
              </a:ext>
            </a:extLst>
          </p:cNvPr>
          <p:cNvSpPr/>
          <p:nvPr/>
        </p:nvSpPr>
        <p:spPr>
          <a:xfrm>
            <a:off x="116256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8" name="Graphic 9">
            <a:extLst>
              <a:ext uri="{FF2B5EF4-FFF2-40B4-BE49-F238E27FC236}">
                <a16:creationId xmlns:a16="http://schemas.microsoft.com/office/drawing/2014/main" id="{2842ECED-42D0-2289-639F-AF361901FF63}"/>
              </a:ext>
              <a:ext uri="{C183D7F6-B498-43B3-948B-1728B52AA6E4}">
                <adec:decorative xmlns:adec="http://schemas.microsoft.com/office/drawing/2017/decorative" val="1"/>
              </a:ext>
            </a:extLst>
          </p:cNvPr>
          <p:cNvSpPr/>
          <p:nvPr/>
        </p:nvSpPr>
        <p:spPr>
          <a:xfrm>
            <a:off x="113050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9" name="Graphic 9">
            <a:extLst>
              <a:ext uri="{FF2B5EF4-FFF2-40B4-BE49-F238E27FC236}">
                <a16:creationId xmlns:a16="http://schemas.microsoft.com/office/drawing/2014/main" id="{8A35F5F1-842C-4CCA-98E3-189FD5B3C693}"/>
              </a:ext>
              <a:ext uri="{C183D7F6-B498-43B3-948B-1728B52AA6E4}">
                <adec:decorative xmlns:adec="http://schemas.microsoft.com/office/drawing/2017/decorative" val="1"/>
              </a:ext>
            </a:extLst>
          </p:cNvPr>
          <p:cNvSpPr/>
          <p:nvPr/>
        </p:nvSpPr>
        <p:spPr>
          <a:xfrm>
            <a:off x="116256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0" name="Graphic 9">
            <a:extLst>
              <a:ext uri="{FF2B5EF4-FFF2-40B4-BE49-F238E27FC236}">
                <a16:creationId xmlns:a16="http://schemas.microsoft.com/office/drawing/2014/main" id="{EDA703FA-1533-313A-A29B-A458625B49C3}"/>
              </a:ext>
              <a:ext uri="{C183D7F6-B498-43B3-948B-1728B52AA6E4}">
                <adec:decorative xmlns:adec="http://schemas.microsoft.com/office/drawing/2017/decorative" val="1"/>
              </a:ext>
            </a:extLst>
          </p:cNvPr>
          <p:cNvSpPr/>
          <p:nvPr/>
        </p:nvSpPr>
        <p:spPr>
          <a:xfrm>
            <a:off x="113050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1" name="Graphic 9">
            <a:extLst>
              <a:ext uri="{FF2B5EF4-FFF2-40B4-BE49-F238E27FC236}">
                <a16:creationId xmlns:a16="http://schemas.microsoft.com/office/drawing/2014/main" id="{E9BF4F5C-A967-75BA-414E-11DD21952B03}"/>
              </a:ext>
              <a:ext uri="{C183D7F6-B498-43B3-948B-1728B52AA6E4}">
                <adec:decorative xmlns:adec="http://schemas.microsoft.com/office/drawing/2017/decorative" val="1"/>
              </a:ext>
            </a:extLst>
          </p:cNvPr>
          <p:cNvSpPr/>
          <p:nvPr/>
        </p:nvSpPr>
        <p:spPr>
          <a:xfrm>
            <a:off x="116256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2" name="Graphic 9">
            <a:extLst>
              <a:ext uri="{FF2B5EF4-FFF2-40B4-BE49-F238E27FC236}">
                <a16:creationId xmlns:a16="http://schemas.microsoft.com/office/drawing/2014/main" id="{4CF28D39-A660-1BCD-B8A6-8B7D05A41996}"/>
              </a:ext>
              <a:ext uri="{C183D7F6-B498-43B3-948B-1728B52AA6E4}">
                <adec:decorative xmlns:adec="http://schemas.microsoft.com/office/drawing/2017/decorative" val="1"/>
              </a:ext>
            </a:extLst>
          </p:cNvPr>
          <p:cNvSpPr/>
          <p:nvPr/>
        </p:nvSpPr>
        <p:spPr>
          <a:xfrm>
            <a:off x="113050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3" name="Graphic 9">
            <a:extLst>
              <a:ext uri="{FF2B5EF4-FFF2-40B4-BE49-F238E27FC236}">
                <a16:creationId xmlns:a16="http://schemas.microsoft.com/office/drawing/2014/main" id="{E288AA89-8D2C-F493-5FFE-22F07EACE69B}"/>
              </a:ext>
              <a:ext uri="{C183D7F6-B498-43B3-948B-1728B52AA6E4}">
                <adec:decorative xmlns:adec="http://schemas.microsoft.com/office/drawing/2017/decorative" val="1"/>
              </a:ext>
            </a:extLst>
          </p:cNvPr>
          <p:cNvSpPr/>
          <p:nvPr/>
        </p:nvSpPr>
        <p:spPr>
          <a:xfrm>
            <a:off x="113050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4" name="Graphic 9">
            <a:extLst>
              <a:ext uri="{FF2B5EF4-FFF2-40B4-BE49-F238E27FC236}">
                <a16:creationId xmlns:a16="http://schemas.microsoft.com/office/drawing/2014/main" id="{27942F91-3607-819F-6C81-B9EC887D9DC2}"/>
              </a:ext>
              <a:ext uri="{C183D7F6-B498-43B3-948B-1728B52AA6E4}">
                <adec:decorative xmlns:adec="http://schemas.microsoft.com/office/drawing/2017/decorative" val="1"/>
              </a:ext>
            </a:extLst>
          </p:cNvPr>
          <p:cNvSpPr/>
          <p:nvPr/>
        </p:nvSpPr>
        <p:spPr>
          <a:xfrm>
            <a:off x="116256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5" name="Graphic 9">
            <a:extLst>
              <a:ext uri="{FF2B5EF4-FFF2-40B4-BE49-F238E27FC236}">
                <a16:creationId xmlns:a16="http://schemas.microsoft.com/office/drawing/2014/main" id="{1E5A88FC-1019-2479-1095-9DC9DB48CECF}"/>
              </a:ext>
              <a:ext uri="{C183D7F6-B498-43B3-948B-1728B52AA6E4}">
                <adec:decorative xmlns:adec="http://schemas.microsoft.com/office/drawing/2017/decorative" val="1"/>
              </a:ext>
            </a:extLst>
          </p:cNvPr>
          <p:cNvSpPr/>
          <p:nvPr/>
        </p:nvSpPr>
        <p:spPr>
          <a:xfrm>
            <a:off x="113050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6" name="Graphic 9">
            <a:extLst>
              <a:ext uri="{FF2B5EF4-FFF2-40B4-BE49-F238E27FC236}">
                <a16:creationId xmlns:a16="http://schemas.microsoft.com/office/drawing/2014/main" id="{B3CA9BE1-2B93-320C-33A3-8A7CE1386BC1}"/>
              </a:ext>
              <a:ext uri="{C183D7F6-B498-43B3-948B-1728B52AA6E4}">
                <adec:decorative xmlns:adec="http://schemas.microsoft.com/office/drawing/2017/decorative" val="1"/>
              </a:ext>
            </a:extLst>
          </p:cNvPr>
          <p:cNvSpPr/>
          <p:nvPr/>
        </p:nvSpPr>
        <p:spPr>
          <a:xfrm>
            <a:off x="116256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7" name="Graphic 9">
            <a:extLst>
              <a:ext uri="{FF2B5EF4-FFF2-40B4-BE49-F238E27FC236}">
                <a16:creationId xmlns:a16="http://schemas.microsoft.com/office/drawing/2014/main" id="{3FC64106-3592-8859-7521-02071BE2CB77}"/>
              </a:ext>
              <a:ext uri="{C183D7F6-B498-43B3-948B-1728B52AA6E4}">
                <adec:decorative xmlns:adec="http://schemas.microsoft.com/office/drawing/2017/decorative" val="1"/>
              </a:ext>
            </a:extLst>
          </p:cNvPr>
          <p:cNvSpPr/>
          <p:nvPr/>
        </p:nvSpPr>
        <p:spPr>
          <a:xfrm>
            <a:off x="116256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8" name="Graphic 9">
            <a:extLst>
              <a:ext uri="{FF2B5EF4-FFF2-40B4-BE49-F238E27FC236}">
                <a16:creationId xmlns:a16="http://schemas.microsoft.com/office/drawing/2014/main" id="{249152F1-99D4-0FFF-3EAE-D7B62CE051E9}"/>
              </a:ext>
              <a:ext uri="{C183D7F6-B498-43B3-948B-1728B52AA6E4}">
                <adec:decorative xmlns:adec="http://schemas.microsoft.com/office/drawing/2017/decorative" val="1"/>
              </a:ext>
            </a:extLst>
          </p:cNvPr>
          <p:cNvSpPr/>
          <p:nvPr/>
        </p:nvSpPr>
        <p:spPr>
          <a:xfrm>
            <a:off x="113050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9" name="Graphic 9">
            <a:extLst>
              <a:ext uri="{FF2B5EF4-FFF2-40B4-BE49-F238E27FC236}">
                <a16:creationId xmlns:a16="http://schemas.microsoft.com/office/drawing/2014/main" id="{5232BF7F-43BD-EA3F-ECDD-B1C3A4AA40D1}"/>
              </a:ext>
              <a:ext uri="{C183D7F6-B498-43B3-948B-1728B52AA6E4}">
                <adec:decorative xmlns:adec="http://schemas.microsoft.com/office/drawing/2017/decorative" val="1"/>
              </a:ext>
            </a:extLst>
          </p:cNvPr>
          <p:cNvSpPr/>
          <p:nvPr/>
        </p:nvSpPr>
        <p:spPr>
          <a:xfrm>
            <a:off x="11946242"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0" name="Graphic 9">
            <a:extLst>
              <a:ext uri="{FF2B5EF4-FFF2-40B4-BE49-F238E27FC236}">
                <a16:creationId xmlns:a16="http://schemas.microsoft.com/office/drawing/2014/main" id="{8478CA7A-559F-38F4-2963-B184CEFCBBA7}"/>
              </a:ext>
              <a:ext uri="{C183D7F6-B498-43B3-948B-1728B52AA6E4}">
                <adec:decorative xmlns:adec="http://schemas.microsoft.com/office/drawing/2017/decorative" val="1"/>
              </a:ext>
            </a:extLst>
          </p:cNvPr>
          <p:cNvSpPr/>
          <p:nvPr/>
        </p:nvSpPr>
        <p:spPr>
          <a:xfrm>
            <a:off x="11946242"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1" name="Graphic 9">
            <a:extLst>
              <a:ext uri="{FF2B5EF4-FFF2-40B4-BE49-F238E27FC236}">
                <a16:creationId xmlns:a16="http://schemas.microsoft.com/office/drawing/2014/main" id="{DDB6864E-2B7F-C6CF-B849-96EB962906B3}"/>
              </a:ext>
              <a:ext uri="{C183D7F6-B498-43B3-948B-1728B52AA6E4}">
                <adec:decorative xmlns:adec="http://schemas.microsoft.com/office/drawing/2017/decorative" val="1"/>
              </a:ext>
            </a:extLst>
          </p:cNvPr>
          <p:cNvSpPr/>
          <p:nvPr/>
        </p:nvSpPr>
        <p:spPr>
          <a:xfrm>
            <a:off x="11946242"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2" name="Graphic 9">
            <a:extLst>
              <a:ext uri="{FF2B5EF4-FFF2-40B4-BE49-F238E27FC236}">
                <a16:creationId xmlns:a16="http://schemas.microsoft.com/office/drawing/2014/main" id="{1FA27816-FABB-F9A9-8413-A9A0661EB822}"/>
              </a:ext>
              <a:ext uri="{C183D7F6-B498-43B3-948B-1728B52AA6E4}">
                <adec:decorative xmlns:adec="http://schemas.microsoft.com/office/drawing/2017/decorative" val="1"/>
              </a:ext>
            </a:extLst>
          </p:cNvPr>
          <p:cNvSpPr/>
          <p:nvPr/>
        </p:nvSpPr>
        <p:spPr>
          <a:xfrm>
            <a:off x="11946242"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3" name="Graphic 9">
            <a:extLst>
              <a:ext uri="{FF2B5EF4-FFF2-40B4-BE49-F238E27FC236}">
                <a16:creationId xmlns:a16="http://schemas.microsoft.com/office/drawing/2014/main" id="{CFEF994C-4985-34C6-D74D-9082A619C71A}"/>
              </a:ext>
              <a:ext uri="{C183D7F6-B498-43B3-948B-1728B52AA6E4}">
                <adec:decorative xmlns:adec="http://schemas.microsoft.com/office/drawing/2017/decorative" val="1"/>
              </a:ext>
            </a:extLst>
          </p:cNvPr>
          <p:cNvSpPr/>
          <p:nvPr/>
        </p:nvSpPr>
        <p:spPr>
          <a:xfrm>
            <a:off x="11946242"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4" name="Graphic 9">
            <a:extLst>
              <a:ext uri="{FF2B5EF4-FFF2-40B4-BE49-F238E27FC236}">
                <a16:creationId xmlns:a16="http://schemas.microsoft.com/office/drawing/2014/main" id="{76C5391C-8BCF-A583-2B7F-DCD4C7FC0945}"/>
              </a:ext>
              <a:ext uri="{C183D7F6-B498-43B3-948B-1728B52AA6E4}">
                <adec:decorative xmlns:adec="http://schemas.microsoft.com/office/drawing/2017/decorative" val="1"/>
              </a:ext>
            </a:extLst>
          </p:cNvPr>
          <p:cNvSpPr/>
          <p:nvPr/>
        </p:nvSpPr>
        <p:spPr>
          <a:xfrm>
            <a:off x="11946242"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5" name="Graphic 9">
            <a:extLst>
              <a:ext uri="{FF2B5EF4-FFF2-40B4-BE49-F238E27FC236}">
                <a16:creationId xmlns:a16="http://schemas.microsoft.com/office/drawing/2014/main" id="{68237691-07FA-4F6D-0E86-332F67A52A75}"/>
              </a:ext>
              <a:ext uri="{C183D7F6-B498-43B3-948B-1728B52AA6E4}">
                <adec:decorative xmlns:adec="http://schemas.microsoft.com/office/drawing/2017/decorative" val="1"/>
              </a:ext>
            </a:extLst>
          </p:cNvPr>
          <p:cNvSpPr/>
          <p:nvPr/>
        </p:nvSpPr>
        <p:spPr>
          <a:xfrm>
            <a:off x="11946242"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6" name="Graphic 9">
            <a:extLst>
              <a:ext uri="{FF2B5EF4-FFF2-40B4-BE49-F238E27FC236}">
                <a16:creationId xmlns:a16="http://schemas.microsoft.com/office/drawing/2014/main" id="{31834828-BE5F-83DD-6CB9-37B0D4FBB186}"/>
              </a:ext>
              <a:ext uri="{C183D7F6-B498-43B3-948B-1728B52AA6E4}">
                <adec:decorative xmlns:adec="http://schemas.microsoft.com/office/drawing/2017/decorative" val="1"/>
              </a:ext>
            </a:extLst>
          </p:cNvPr>
          <p:cNvSpPr/>
          <p:nvPr/>
        </p:nvSpPr>
        <p:spPr>
          <a:xfrm>
            <a:off x="11946242"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7" name="Graphic 9">
            <a:extLst>
              <a:ext uri="{FF2B5EF4-FFF2-40B4-BE49-F238E27FC236}">
                <a16:creationId xmlns:a16="http://schemas.microsoft.com/office/drawing/2014/main" id="{1B48E92D-F834-EE8A-F9F7-706BF8D1E3BB}"/>
              </a:ext>
              <a:ext uri="{C183D7F6-B498-43B3-948B-1728B52AA6E4}">
                <adec:decorative xmlns:adec="http://schemas.microsoft.com/office/drawing/2017/decorative" val="1"/>
              </a:ext>
            </a:extLst>
          </p:cNvPr>
          <p:cNvSpPr/>
          <p:nvPr/>
        </p:nvSpPr>
        <p:spPr>
          <a:xfrm>
            <a:off x="11946242"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8" name="Graphic 9">
            <a:extLst>
              <a:ext uri="{FF2B5EF4-FFF2-40B4-BE49-F238E27FC236}">
                <a16:creationId xmlns:a16="http://schemas.microsoft.com/office/drawing/2014/main" id="{EE74305F-FFB1-1FF4-EF31-31F4A9F6C5B5}"/>
              </a:ext>
              <a:ext uri="{C183D7F6-B498-43B3-948B-1728B52AA6E4}">
                <adec:decorative xmlns:adec="http://schemas.microsoft.com/office/drawing/2017/decorative" val="1"/>
              </a:ext>
            </a:extLst>
          </p:cNvPr>
          <p:cNvSpPr/>
          <p:nvPr/>
        </p:nvSpPr>
        <p:spPr>
          <a:xfrm>
            <a:off x="11946242"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9" name="Graphic 9">
            <a:extLst>
              <a:ext uri="{FF2B5EF4-FFF2-40B4-BE49-F238E27FC236}">
                <a16:creationId xmlns:a16="http://schemas.microsoft.com/office/drawing/2014/main" id="{6C151144-FCC3-DFEA-4854-2FBFE3A60D73}"/>
              </a:ext>
              <a:ext uri="{C183D7F6-B498-43B3-948B-1728B52AA6E4}">
                <adec:decorative xmlns:adec="http://schemas.microsoft.com/office/drawing/2017/decorative" val="1"/>
              </a:ext>
            </a:extLst>
          </p:cNvPr>
          <p:cNvSpPr/>
          <p:nvPr/>
        </p:nvSpPr>
        <p:spPr>
          <a:xfrm>
            <a:off x="11946242"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70" name="Graphic 9">
            <a:extLst>
              <a:ext uri="{FF2B5EF4-FFF2-40B4-BE49-F238E27FC236}">
                <a16:creationId xmlns:a16="http://schemas.microsoft.com/office/drawing/2014/main" id="{5ED90384-B740-495D-6488-54F66B0602BB}"/>
              </a:ext>
              <a:ext uri="{C183D7F6-B498-43B3-948B-1728B52AA6E4}">
                <adec:decorative xmlns:adec="http://schemas.microsoft.com/office/drawing/2017/decorative" val="1"/>
              </a:ext>
            </a:extLst>
          </p:cNvPr>
          <p:cNvSpPr/>
          <p:nvPr/>
        </p:nvSpPr>
        <p:spPr>
          <a:xfrm>
            <a:off x="11946242"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71" name="Graphic 9">
            <a:extLst>
              <a:ext uri="{FF2B5EF4-FFF2-40B4-BE49-F238E27FC236}">
                <a16:creationId xmlns:a16="http://schemas.microsoft.com/office/drawing/2014/main" id="{BBB1DE3E-67B4-FDD2-F827-2BB5F8C530C4}"/>
              </a:ext>
              <a:ext uri="{C183D7F6-B498-43B3-948B-1728B52AA6E4}">
                <adec:decorative xmlns:adec="http://schemas.microsoft.com/office/drawing/2017/decorative" val="1"/>
              </a:ext>
            </a:extLst>
          </p:cNvPr>
          <p:cNvSpPr/>
          <p:nvPr/>
        </p:nvSpPr>
        <p:spPr>
          <a:xfrm>
            <a:off x="11946242"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72" name="Graphic 9">
            <a:extLst>
              <a:ext uri="{FF2B5EF4-FFF2-40B4-BE49-F238E27FC236}">
                <a16:creationId xmlns:a16="http://schemas.microsoft.com/office/drawing/2014/main" id="{C46E1745-DA18-4BD3-DD58-AFDC8505EC1A}"/>
              </a:ext>
              <a:ext uri="{C183D7F6-B498-43B3-948B-1728B52AA6E4}">
                <adec:decorative xmlns:adec="http://schemas.microsoft.com/office/drawing/2017/decorative" val="1"/>
              </a:ext>
            </a:extLst>
          </p:cNvPr>
          <p:cNvSpPr/>
          <p:nvPr/>
        </p:nvSpPr>
        <p:spPr>
          <a:xfrm>
            <a:off x="11946242"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43" name="Graphic 9">
            <a:extLst>
              <a:ext uri="{FF2B5EF4-FFF2-40B4-BE49-F238E27FC236}">
                <a16:creationId xmlns:a16="http://schemas.microsoft.com/office/drawing/2014/main" id="{538515BB-A4BC-DEDC-9C23-798C4DEAC154}"/>
              </a:ext>
              <a:ext uri="{C183D7F6-B498-43B3-948B-1728B52AA6E4}">
                <adec:decorative xmlns:adec="http://schemas.microsoft.com/office/drawing/2017/decorative" val="1"/>
              </a:ext>
            </a:extLst>
          </p:cNvPr>
          <p:cNvSpPr/>
          <p:nvPr/>
        </p:nvSpPr>
        <p:spPr>
          <a:xfrm>
            <a:off x="11946242" y="52963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83" name="Rectangle 1682" hidden="1">
            <a:extLst>
              <a:ext uri="{FF2B5EF4-FFF2-40B4-BE49-F238E27FC236}">
                <a16:creationId xmlns:a16="http://schemas.microsoft.com/office/drawing/2014/main" id="{FF963586-44C3-C1C8-2E54-6021F49A0E96}"/>
              </a:ext>
              <a:ext uri="{C183D7F6-B498-43B3-948B-1728B52AA6E4}">
                <adec:decorative xmlns:adec="http://schemas.microsoft.com/office/drawing/2017/decorative" val="1"/>
              </a:ext>
            </a:extLst>
          </p:cNvPr>
          <p:cNvSpPr/>
          <p:nvPr/>
        </p:nvSpPr>
        <p:spPr bwMode="auto">
          <a:xfrm>
            <a:off x="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84" name="Rectangle 1683" hidden="1">
            <a:extLst>
              <a:ext uri="{FF2B5EF4-FFF2-40B4-BE49-F238E27FC236}">
                <a16:creationId xmlns:a16="http://schemas.microsoft.com/office/drawing/2014/main" id="{4B47E110-392A-6B33-92A0-8775A53A4E80}"/>
              </a:ext>
              <a:ext uri="{C183D7F6-B498-43B3-948B-1728B52AA6E4}">
                <adec:decorative xmlns:adec="http://schemas.microsoft.com/office/drawing/2017/decorative" val="1"/>
              </a:ext>
            </a:extLst>
          </p:cNvPr>
          <p:cNvSpPr/>
          <p:nvPr/>
        </p:nvSpPr>
        <p:spPr bwMode="auto">
          <a:xfrm flipH="1">
            <a:off x="1177290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07" name="Title 1706">
            <a:extLst>
              <a:ext uri="{FF2B5EF4-FFF2-40B4-BE49-F238E27FC236}">
                <a16:creationId xmlns:a16="http://schemas.microsoft.com/office/drawing/2014/main" id="{E01879C0-9A9F-7C89-3670-80BB895010B7}"/>
              </a:ext>
            </a:extLst>
          </p:cNvPr>
          <p:cNvSpPr txBox="1">
            <a:spLocks noGrp="1"/>
          </p:cNvSpPr>
          <p:nvPr>
            <p:ph type="title" idx="4294967295"/>
          </p:nvPr>
        </p:nvSpPr>
        <p:spPr>
          <a:xfrm>
            <a:off x="3784665" y="388699"/>
            <a:ext cx="4622676"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a:rPr>
              <a:t>Scaling AI Transformation</a:t>
            </a:r>
            <a:endPar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endParaRPr>
          </a:p>
        </p:txBody>
      </p:sp>
      <p:grpSp>
        <p:nvGrpSpPr>
          <p:cNvPr id="1723" name="Group 1722" descr="Some users have Copilot Chat and some users have Microsoft 365 Copilot.">
            <a:extLst>
              <a:ext uri="{FF2B5EF4-FFF2-40B4-BE49-F238E27FC236}">
                <a16:creationId xmlns:a16="http://schemas.microsoft.com/office/drawing/2014/main" id="{A69A4770-704D-E1F1-80A6-1C24068E3801}"/>
              </a:ext>
            </a:extLst>
          </p:cNvPr>
          <p:cNvGrpSpPr/>
          <p:nvPr/>
        </p:nvGrpSpPr>
        <p:grpSpPr>
          <a:xfrm>
            <a:off x="4890928" y="5751987"/>
            <a:ext cx="2410144" cy="793593"/>
            <a:chOff x="3783535" y="6003447"/>
            <a:chExt cx="2410144" cy="793593"/>
          </a:xfrm>
        </p:grpSpPr>
        <p:pic>
          <p:nvPicPr>
            <p:cNvPr id="18" name="Picture 17" descr="A colorful logo with white text&#10;&#10;AI-generated content may be incorrect.">
              <a:extLst>
                <a:ext uri="{FF2B5EF4-FFF2-40B4-BE49-F238E27FC236}">
                  <a16:creationId xmlns:a16="http://schemas.microsoft.com/office/drawing/2014/main" id="{B84C69D0-820C-7D60-5C82-0BD75B9B073E}"/>
                </a:ext>
              </a:extLst>
            </p:cNvPr>
            <p:cNvPicPr>
              <a:picLocks noChangeAspect="1"/>
            </p:cNvPicPr>
            <p:nvPr/>
          </p:nvPicPr>
          <p:blipFill>
            <a:blip r:embed="rId3"/>
            <a:stretch>
              <a:fillRect/>
            </a:stretch>
          </p:blipFill>
          <p:spPr>
            <a:xfrm>
              <a:off x="4005957" y="6145951"/>
              <a:ext cx="504636" cy="508584"/>
            </a:xfrm>
            <a:prstGeom prst="rect">
              <a:avLst/>
            </a:prstGeom>
          </p:spPr>
        </p:pic>
        <p:sp>
          <p:nvSpPr>
            <p:cNvPr id="1027" name="TextBox 1026">
              <a:extLst>
                <a:ext uri="{FF2B5EF4-FFF2-40B4-BE49-F238E27FC236}">
                  <a16:creationId xmlns:a16="http://schemas.microsoft.com/office/drawing/2014/main" id="{76B59B77-9FDC-A749-EFAC-94AB0B8B597A}"/>
                </a:ext>
              </a:extLst>
            </p:cNvPr>
            <p:cNvSpPr txBox="1"/>
            <p:nvPr/>
          </p:nvSpPr>
          <p:spPr>
            <a:xfrm>
              <a:off x="5035247" y="6196955"/>
              <a:ext cx="1152954"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UI"/>
                  <a:ea typeface="+mn-ea"/>
                  <a:cs typeface="Segoe UI Semibold"/>
                </a:rPr>
                <a:t>Copilot Chat</a:t>
              </a:r>
            </a:p>
          </p:txBody>
        </p:sp>
        <p:sp>
          <p:nvSpPr>
            <p:cNvPr id="1031" name="TextBox 1030">
              <a:extLst>
                <a:ext uri="{FF2B5EF4-FFF2-40B4-BE49-F238E27FC236}">
                  <a16:creationId xmlns:a16="http://schemas.microsoft.com/office/drawing/2014/main" id="{75F4F7FF-B816-8A73-F60A-4B1A1B32FE1E}"/>
                </a:ext>
              </a:extLst>
            </p:cNvPr>
            <p:cNvSpPr txBox="1"/>
            <p:nvPr/>
          </p:nvSpPr>
          <p:spPr>
            <a:xfrm>
              <a:off x="5035248" y="6506347"/>
              <a:ext cx="1152954"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UI"/>
                  <a:ea typeface="+mn-ea"/>
                  <a:cs typeface="Segoe UI Semibold"/>
                </a:rPr>
                <a:t>M365 Copilot</a:t>
              </a:r>
            </a:p>
          </p:txBody>
        </p:sp>
        <p:sp>
          <p:nvSpPr>
            <p:cNvPr id="1573" name="Rectangle 1572">
              <a:extLst>
                <a:ext uri="{FF2B5EF4-FFF2-40B4-BE49-F238E27FC236}">
                  <a16:creationId xmlns:a16="http://schemas.microsoft.com/office/drawing/2014/main" id="{463A4028-A176-CE40-C603-20B31D6BB44B}"/>
                </a:ext>
              </a:extLst>
            </p:cNvPr>
            <p:cNvSpPr/>
            <p:nvPr/>
          </p:nvSpPr>
          <p:spPr bwMode="auto">
            <a:xfrm>
              <a:off x="3783535" y="6003447"/>
              <a:ext cx="2410144" cy="793593"/>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21" name="Graphic 9">
              <a:extLst>
                <a:ext uri="{FF2B5EF4-FFF2-40B4-BE49-F238E27FC236}">
                  <a16:creationId xmlns:a16="http://schemas.microsoft.com/office/drawing/2014/main" id="{4A13D7F3-D2B9-9FDF-45B8-772291180B08}"/>
                </a:ext>
              </a:extLst>
            </p:cNvPr>
            <p:cNvSpPr/>
            <p:nvPr/>
          </p:nvSpPr>
          <p:spPr>
            <a:xfrm>
              <a:off x="4753451" y="6167709"/>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22" name="Graphic 9">
              <a:extLst>
                <a:ext uri="{FF2B5EF4-FFF2-40B4-BE49-F238E27FC236}">
                  <a16:creationId xmlns:a16="http://schemas.microsoft.com/office/drawing/2014/main" id="{4727CE2E-46FB-B0DD-B86D-FA0D2B0E424C}"/>
                </a:ext>
              </a:extLst>
            </p:cNvPr>
            <p:cNvSpPr/>
            <p:nvPr/>
          </p:nvSpPr>
          <p:spPr>
            <a:xfrm>
              <a:off x="4753451" y="6481475"/>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Tree>
    <p:extLst>
      <p:ext uri="{BB962C8B-B14F-4D97-AF65-F5344CB8AC3E}">
        <p14:creationId xmlns:p14="http://schemas.microsoft.com/office/powerpoint/2010/main" val="3610491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ADA06-0B89-B33F-AD20-88C5143A723F}"/>
            </a:ext>
          </a:extLst>
        </p:cNvPr>
        <p:cNvGrpSpPr/>
        <p:nvPr/>
      </p:nvGrpSpPr>
      <p:grpSpPr>
        <a:xfrm>
          <a:off x="0" y="0"/>
          <a:ext cx="0" cy="0"/>
          <a:chOff x="0" y="0"/>
          <a:chExt cx="0" cy="0"/>
        </a:xfrm>
      </p:grpSpPr>
      <p:sp>
        <p:nvSpPr>
          <p:cNvPr id="423" name="Rectangle 422" hidden="1">
            <a:extLst>
              <a:ext uri="{FF2B5EF4-FFF2-40B4-BE49-F238E27FC236}">
                <a16:creationId xmlns:a16="http://schemas.microsoft.com/office/drawing/2014/main" id="{5388ED2F-8190-94BF-7B82-A722E09B212E}"/>
              </a:ext>
              <a:ext uri="{C183D7F6-B498-43B3-948B-1728B52AA6E4}">
                <adec:decorative xmlns:adec="http://schemas.microsoft.com/office/drawing/2017/decorative" val="1"/>
              </a:ext>
            </a:extLst>
          </p:cNvPr>
          <p:cNvSpPr/>
          <p:nvPr/>
        </p:nvSpPr>
        <p:spPr bwMode="auto">
          <a:xfrm>
            <a:off x="0" y="0"/>
            <a:ext cx="954281"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7" name="Rectangle: Rounded Corners 34" hidden="1">
            <a:extLst>
              <a:ext uri="{FF2B5EF4-FFF2-40B4-BE49-F238E27FC236}">
                <a16:creationId xmlns:a16="http://schemas.microsoft.com/office/drawing/2014/main" id="{0BC83C48-1CFD-44BE-EA7E-F5922EBE6BBC}"/>
              </a:ext>
              <a:ext uri="{C183D7F6-B498-43B3-948B-1728B52AA6E4}">
                <adec:decorative xmlns:adec="http://schemas.microsoft.com/office/drawing/2017/decorative" val="1"/>
              </a:ext>
            </a:extLst>
          </p:cNvPr>
          <p:cNvSpPr/>
          <p:nvPr/>
        </p:nvSpPr>
        <p:spPr bwMode="auto">
          <a:xfrm>
            <a:off x="832529" y="1346557"/>
            <a:ext cx="10526942" cy="4169120"/>
          </a:xfrm>
          <a:prstGeom prst="roundRect">
            <a:avLst>
              <a:gd name="adj" fmla="val 5099"/>
            </a:avLst>
          </a:prstGeom>
          <a:noFill/>
          <a:ln w="19050">
            <a:gradFill flip="none" rotWithShape="1">
              <a:gsLst>
                <a:gs pos="0">
                  <a:srgbClr val="0078D4"/>
                </a:gs>
                <a:gs pos="10000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06" name="Rectangle: Rounded Corners 405" hidden="1">
            <a:extLst>
              <a:ext uri="{FF2B5EF4-FFF2-40B4-BE49-F238E27FC236}">
                <a16:creationId xmlns:a16="http://schemas.microsoft.com/office/drawing/2014/main" id="{7C50E776-AE9A-426B-1FEC-121AF53B3C10}"/>
              </a:ext>
              <a:ext uri="{C183D7F6-B498-43B3-948B-1728B52AA6E4}">
                <adec:decorative xmlns:adec="http://schemas.microsoft.com/office/drawing/2017/decorative" val="1"/>
              </a:ext>
            </a:extLst>
          </p:cNvPr>
          <p:cNvSpPr/>
          <p:nvPr/>
        </p:nvSpPr>
        <p:spPr bwMode="auto">
          <a:xfrm>
            <a:off x="828675" y="1342321"/>
            <a:ext cx="10534650" cy="4173355"/>
          </a:xfrm>
          <a:prstGeom prst="roundRect">
            <a:avLst>
              <a:gd name="adj" fmla="val 4879"/>
            </a:avLst>
          </a:prstGeom>
          <a:solidFill>
            <a:schemeClr val="bg1"/>
          </a:solidFill>
          <a:ln w="12700">
            <a:noFill/>
            <a:headEnd type="none" w="med" len="med"/>
            <a:tailEnd type="none" w="med" len="med"/>
          </a:ln>
          <a:effectLst>
            <a:outerShdw blurRad="127000" dir="2700000" algn="tl" rotWithShape="0">
              <a:srgbClr val="291817">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8" name="Graphic 9">
            <a:extLst>
              <a:ext uri="{FF2B5EF4-FFF2-40B4-BE49-F238E27FC236}">
                <a16:creationId xmlns:a16="http://schemas.microsoft.com/office/drawing/2014/main" id="{39F1E4AF-CFF6-E99D-10CC-7E0B118BE0EF}"/>
              </a:ext>
              <a:ext uri="{C183D7F6-B498-43B3-948B-1728B52AA6E4}">
                <adec:decorative xmlns:adec="http://schemas.microsoft.com/office/drawing/2017/decorative" val="1"/>
              </a:ext>
            </a:extLst>
          </p:cNvPr>
          <p:cNvSpPr/>
          <p:nvPr/>
        </p:nvSpPr>
        <p:spPr>
          <a:xfrm>
            <a:off x="23283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Graphic 9">
            <a:extLst>
              <a:ext uri="{FF2B5EF4-FFF2-40B4-BE49-F238E27FC236}">
                <a16:creationId xmlns:a16="http://schemas.microsoft.com/office/drawing/2014/main" id="{2D75517A-E04D-336E-5C69-7537BB788794}"/>
              </a:ext>
              <a:ext uri="{C183D7F6-B498-43B3-948B-1728B52AA6E4}">
                <adec:decorative xmlns:adec="http://schemas.microsoft.com/office/drawing/2017/decorative" val="1"/>
              </a:ext>
            </a:extLst>
          </p:cNvPr>
          <p:cNvSpPr/>
          <p:nvPr/>
        </p:nvSpPr>
        <p:spPr>
          <a:xfrm>
            <a:off x="26489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 name="Graphic 9">
            <a:extLst>
              <a:ext uri="{FF2B5EF4-FFF2-40B4-BE49-F238E27FC236}">
                <a16:creationId xmlns:a16="http://schemas.microsoft.com/office/drawing/2014/main" id="{9395A3B1-4788-36CC-0EAE-6D726B951FE7}"/>
              </a:ext>
              <a:ext uri="{C183D7F6-B498-43B3-948B-1728B52AA6E4}">
                <adec:decorative xmlns:adec="http://schemas.microsoft.com/office/drawing/2017/decorative" val="1"/>
              </a:ext>
            </a:extLst>
          </p:cNvPr>
          <p:cNvSpPr/>
          <p:nvPr/>
        </p:nvSpPr>
        <p:spPr>
          <a:xfrm>
            <a:off x="29695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 name="Graphic 9">
            <a:extLst>
              <a:ext uri="{FF2B5EF4-FFF2-40B4-BE49-F238E27FC236}">
                <a16:creationId xmlns:a16="http://schemas.microsoft.com/office/drawing/2014/main" id="{D8129551-384A-B602-7B07-36F0C2FC7D69}"/>
              </a:ext>
              <a:ext uri="{C183D7F6-B498-43B3-948B-1728B52AA6E4}">
                <adec:decorative xmlns:adec="http://schemas.microsoft.com/office/drawing/2017/decorative" val="1"/>
              </a:ext>
            </a:extLst>
          </p:cNvPr>
          <p:cNvSpPr/>
          <p:nvPr/>
        </p:nvSpPr>
        <p:spPr>
          <a:xfrm>
            <a:off x="32901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Graphic 9">
            <a:extLst>
              <a:ext uri="{FF2B5EF4-FFF2-40B4-BE49-F238E27FC236}">
                <a16:creationId xmlns:a16="http://schemas.microsoft.com/office/drawing/2014/main" id="{CDC14B27-A042-3EB5-7631-0BB3823A87C0}"/>
              </a:ext>
              <a:ext uri="{C183D7F6-B498-43B3-948B-1728B52AA6E4}">
                <adec:decorative xmlns:adec="http://schemas.microsoft.com/office/drawing/2017/decorative" val="1"/>
              </a:ext>
            </a:extLst>
          </p:cNvPr>
          <p:cNvSpPr/>
          <p:nvPr/>
        </p:nvSpPr>
        <p:spPr>
          <a:xfrm>
            <a:off x="36107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Graphic 9">
            <a:extLst>
              <a:ext uri="{FF2B5EF4-FFF2-40B4-BE49-F238E27FC236}">
                <a16:creationId xmlns:a16="http://schemas.microsoft.com/office/drawing/2014/main" id="{80517153-3F73-7B42-C287-60502F6C3A6C}"/>
              </a:ext>
              <a:ext uri="{C183D7F6-B498-43B3-948B-1728B52AA6E4}">
                <adec:decorative xmlns:adec="http://schemas.microsoft.com/office/drawing/2017/decorative" val="1"/>
              </a:ext>
            </a:extLst>
          </p:cNvPr>
          <p:cNvSpPr/>
          <p:nvPr/>
        </p:nvSpPr>
        <p:spPr>
          <a:xfrm>
            <a:off x="393132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Graphic 9">
            <a:extLst>
              <a:ext uri="{FF2B5EF4-FFF2-40B4-BE49-F238E27FC236}">
                <a16:creationId xmlns:a16="http://schemas.microsoft.com/office/drawing/2014/main" id="{2C095BDD-90BC-27A1-5CE1-5FD86DBBA2B8}"/>
              </a:ext>
              <a:ext uri="{C183D7F6-B498-43B3-948B-1728B52AA6E4}">
                <adec:decorative xmlns:adec="http://schemas.microsoft.com/office/drawing/2017/decorative" val="1"/>
              </a:ext>
            </a:extLst>
          </p:cNvPr>
          <p:cNvSpPr/>
          <p:nvPr/>
        </p:nvSpPr>
        <p:spPr>
          <a:xfrm>
            <a:off x="425192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5" name="Graphic 9">
            <a:extLst>
              <a:ext uri="{FF2B5EF4-FFF2-40B4-BE49-F238E27FC236}">
                <a16:creationId xmlns:a16="http://schemas.microsoft.com/office/drawing/2014/main" id="{1148851F-97B8-6994-54DB-45809B53E282}"/>
              </a:ext>
              <a:ext uri="{C183D7F6-B498-43B3-948B-1728B52AA6E4}">
                <adec:decorative xmlns:adec="http://schemas.microsoft.com/office/drawing/2017/decorative" val="1"/>
              </a:ext>
            </a:extLst>
          </p:cNvPr>
          <p:cNvSpPr/>
          <p:nvPr/>
        </p:nvSpPr>
        <p:spPr>
          <a:xfrm>
            <a:off x="457252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6" name="Graphic 9">
            <a:extLst>
              <a:ext uri="{FF2B5EF4-FFF2-40B4-BE49-F238E27FC236}">
                <a16:creationId xmlns:a16="http://schemas.microsoft.com/office/drawing/2014/main" id="{3E2A8DFE-DA71-7714-BB04-7CC8A4B016FF}"/>
              </a:ext>
              <a:ext uri="{C183D7F6-B498-43B3-948B-1728B52AA6E4}">
                <adec:decorative xmlns:adec="http://schemas.microsoft.com/office/drawing/2017/decorative" val="1"/>
              </a:ext>
            </a:extLst>
          </p:cNvPr>
          <p:cNvSpPr/>
          <p:nvPr/>
        </p:nvSpPr>
        <p:spPr>
          <a:xfrm>
            <a:off x="489311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Graphic 9">
            <a:extLst>
              <a:ext uri="{FF2B5EF4-FFF2-40B4-BE49-F238E27FC236}">
                <a16:creationId xmlns:a16="http://schemas.microsoft.com/office/drawing/2014/main" id="{694FE1B0-AF34-1255-7341-AAEFE13C1962}"/>
              </a:ext>
              <a:ext uri="{C183D7F6-B498-43B3-948B-1728B52AA6E4}">
                <adec:decorative xmlns:adec="http://schemas.microsoft.com/office/drawing/2017/decorative" val="1"/>
              </a:ext>
            </a:extLst>
          </p:cNvPr>
          <p:cNvSpPr/>
          <p:nvPr/>
        </p:nvSpPr>
        <p:spPr>
          <a:xfrm>
            <a:off x="521371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Graphic 9">
            <a:extLst>
              <a:ext uri="{FF2B5EF4-FFF2-40B4-BE49-F238E27FC236}">
                <a16:creationId xmlns:a16="http://schemas.microsoft.com/office/drawing/2014/main" id="{1DA9D2C0-767B-CD78-924D-DD74FA0AF5B9}"/>
              </a:ext>
              <a:ext uri="{C183D7F6-B498-43B3-948B-1728B52AA6E4}">
                <adec:decorative xmlns:adec="http://schemas.microsoft.com/office/drawing/2017/decorative" val="1"/>
              </a:ext>
            </a:extLst>
          </p:cNvPr>
          <p:cNvSpPr/>
          <p:nvPr/>
        </p:nvSpPr>
        <p:spPr>
          <a:xfrm>
            <a:off x="553430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9" name="Graphic 9">
            <a:extLst>
              <a:ext uri="{FF2B5EF4-FFF2-40B4-BE49-F238E27FC236}">
                <a16:creationId xmlns:a16="http://schemas.microsoft.com/office/drawing/2014/main" id="{7B6AF607-0FEF-1F80-3C3B-F24F3D4FBAEE}"/>
              </a:ext>
              <a:ext uri="{C183D7F6-B498-43B3-948B-1728B52AA6E4}">
                <adec:decorative xmlns:adec="http://schemas.microsoft.com/office/drawing/2017/decorative" val="1"/>
              </a:ext>
            </a:extLst>
          </p:cNvPr>
          <p:cNvSpPr/>
          <p:nvPr/>
        </p:nvSpPr>
        <p:spPr>
          <a:xfrm>
            <a:off x="585490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0" name="Graphic 9">
            <a:extLst>
              <a:ext uri="{FF2B5EF4-FFF2-40B4-BE49-F238E27FC236}">
                <a16:creationId xmlns:a16="http://schemas.microsoft.com/office/drawing/2014/main" id="{0BE1C96E-9049-2C00-C4EE-3A5532BC4276}"/>
              </a:ext>
              <a:ext uri="{C183D7F6-B498-43B3-948B-1728B52AA6E4}">
                <adec:decorative xmlns:adec="http://schemas.microsoft.com/office/drawing/2017/decorative" val="1"/>
              </a:ext>
            </a:extLst>
          </p:cNvPr>
          <p:cNvSpPr/>
          <p:nvPr/>
        </p:nvSpPr>
        <p:spPr>
          <a:xfrm>
            <a:off x="617550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1" name="Graphic 9">
            <a:extLst>
              <a:ext uri="{FF2B5EF4-FFF2-40B4-BE49-F238E27FC236}">
                <a16:creationId xmlns:a16="http://schemas.microsoft.com/office/drawing/2014/main" id="{A4C2ABBE-17D9-2B9E-DFDB-95C84D5DA46B}"/>
              </a:ext>
              <a:ext uri="{C183D7F6-B498-43B3-948B-1728B52AA6E4}">
                <adec:decorative xmlns:adec="http://schemas.microsoft.com/office/drawing/2017/decorative" val="1"/>
              </a:ext>
            </a:extLst>
          </p:cNvPr>
          <p:cNvSpPr/>
          <p:nvPr/>
        </p:nvSpPr>
        <p:spPr>
          <a:xfrm>
            <a:off x="649609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2" name="Graphic 9">
            <a:extLst>
              <a:ext uri="{FF2B5EF4-FFF2-40B4-BE49-F238E27FC236}">
                <a16:creationId xmlns:a16="http://schemas.microsoft.com/office/drawing/2014/main" id="{8CAAC993-454E-3A28-0132-ECDF6E1A6A3D}"/>
              </a:ext>
              <a:ext uri="{C183D7F6-B498-43B3-948B-1728B52AA6E4}">
                <adec:decorative xmlns:adec="http://schemas.microsoft.com/office/drawing/2017/decorative" val="1"/>
              </a:ext>
            </a:extLst>
          </p:cNvPr>
          <p:cNvSpPr/>
          <p:nvPr/>
        </p:nvSpPr>
        <p:spPr>
          <a:xfrm>
            <a:off x="681669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3" name="Graphic 9">
            <a:extLst>
              <a:ext uri="{FF2B5EF4-FFF2-40B4-BE49-F238E27FC236}">
                <a16:creationId xmlns:a16="http://schemas.microsoft.com/office/drawing/2014/main" id="{B40B01FD-67A6-86D2-2B35-31C579886728}"/>
              </a:ext>
              <a:ext uri="{C183D7F6-B498-43B3-948B-1728B52AA6E4}">
                <adec:decorative xmlns:adec="http://schemas.microsoft.com/office/drawing/2017/decorative" val="1"/>
              </a:ext>
            </a:extLst>
          </p:cNvPr>
          <p:cNvSpPr/>
          <p:nvPr/>
        </p:nvSpPr>
        <p:spPr>
          <a:xfrm>
            <a:off x="713728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Graphic 9">
            <a:extLst>
              <a:ext uri="{FF2B5EF4-FFF2-40B4-BE49-F238E27FC236}">
                <a16:creationId xmlns:a16="http://schemas.microsoft.com/office/drawing/2014/main" id="{7C58A5BD-3753-CCEB-965D-B2904EB366BD}"/>
              </a:ext>
              <a:ext uri="{C183D7F6-B498-43B3-948B-1728B52AA6E4}">
                <adec:decorative xmlns:adec="http://schemas.microsoft.com/office/drawing/2017/decorative" val="1"/>
              </a:ext>
            </a:extLst>
          </p:cNvPr>
          <p:cNvSpPr/>
          <p:nvPr/>
        </p:nvSpPr>
        <p:spPr>
          <a:xfrm>
            <a:off x="745788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5" name="Graphic 9">
            <a:extLst>
              <a:ext uri="{FF2B5EF4-FFF2-40B4-BE49-F238E27FC236}">
                <a16:creationId xmlns:a16="http://schemas.microsoft.com/office/drawing/2014/main" id="{92728E36-EB20-D03C-540C-C7CD078E1504}"/>
              </a:ext>
              <a:ext uri="{C183D7F6-B498-43B3-948B-1728B52AA6E4}">
                <adec:decorative xmlns:adec="http://schemas.microsoft.com/office/drawing/2017/decorative" val="1"/>
              </a:ext>
            </a:extLst>
          </p:cNvPr>
          <p:cNvSpPr/>
          <p:nvPr/>
        </p:nvSpPr>
        <p:spPr>
          <a:xfrm>
            <a:off x="777848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6" name="Graphic 9">
            <a:extLst>
              <a:ext uri="{FF2B5EF4-FFF2-40B4-BE49-F238E27FC236}">
                <a16:creationId xmlns:a16="http://schemas.microsoft.com/office/drawing/2014/main" id="{BA84DBC9-1F8A-7623-3360-821EA3010F06}"/>
              </a:ext>
              <a:ext uri="{C183D7F6-B498-43B3-948B-1728B52AA6E4}">
                <adec:decorative xmlns:adec="http://schemas.microsoft.com/office/drawing/2017/decorative" val="1"/>
              </a:ext>
            </a:extLst>
          </p:cNvPr>
          <p:cNvSpPr/>
          <p:nvPr/>
        </p:nvSpPr>
        <p:spPr>
          <a:xfrm>
            <a:off x="80990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7" name="Graphic 9">
            <a:extLst>
              <a:ext uri="{FF2B5EF4-FFF2-40B4-BE49-F238E27FC236}">
                <a16:creationId xmlns:a16="http://schemas.microsoft.com/office/drawing/2014/main" id="{9D8169AC-7AAE-6B33-DA39-E03ECEC03715}"/>
              </a:ext>
              <a:ext uri="{C183D7F6-B498-43B3-948B-1728B52AA6E4}">
                <adec:decorative xmlns:adec="http://schemas.microsoft.com/office/drawing/2017/decorative" val="1"/>
              </a:ext>
            </a:extLst>
          </p:cNvPr>
          <p:cNvSpPr/>
          <p:nvPr/>
        </p:nvSpPr>
        <p:spPr>
          <a:xfrm>
            <a:off x="84196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8" name="Graphic 9">
            <a:extLst>
              <a:ext uri="{FF2B5EF4-FFF2-40B4-BE49-F238E27FC236}">
                <a16:creationId xmlns:a16="http://schemas.microsoft.com/office/drawing/2014/main" id="{F5D9F6FA-F41A-293E-6074-24E4B6E65DC4}"/>
              </a:ext>
              <a:ext uri="{C183D7F6-B498-43B3-948B-1728B52AA6E4}">
                <adec:decorative xmlns:adec="http://schemas.microsoft.com/office/drawing/2017/decorative" val="1"/>
              </a:ext>
            </a:extLst>
          </p:cNvPr>
          <p:cNvSpPr/>
          <p:nvPr/>
        </p:nvSpPr>
        <p:spPr>
          <a:xfrm>
            <a:off x="87402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Graphic 9">
            <a:extLst>
              <a:ext uri="{FF2B5EF4-FFF2-40B4-BE49-F238E27FC236}">
                <a16:creationId xmlns:a16="http://schemas.microsoft.com/office/drawing/2014/main" id="{2785A150-5C86-4C85-C8FC-0DF758CDB7A2}"/>
              </a:ext>
              <a:ext uri="{C183D7F6-B498-43B3-948B-1728B52AA6E4}">
                <adec:decorative xmlns:adec="http://schemas.microsoft.com/office/drawing/2017/decorative" val="1"/>
              </a:ext>
            </a:extLst>
          </p:cNvPr>
          <p:cNvSpPr/>
          <p:nvPr/>
        </p:nvSpPr>
        <p:spPr>
          <a:xfrm>
            <a:off x="90608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0" name="Graphic 9">
            <a:extLst>
              <a:ext uri="{FF2B5EF4-FFF2-40B4-BE49-F238E27FC236}">
                <a16:creationId xmlns:a16="http://schemas.microsoft.com/office/drawing/2014/main" id="{ACEBFBE3-2BE8-81E9-6D51-82A633F11844}"/>
              </a:ext>
              <a:ext uri="{C183D7F6-B498-43B3-948B-1728B52AA6E4}">
                <adec:decorative xmlns:adec="http://schemas.microsoft.com/office/drawing/2017/decorative" val="1"/>
              </a:ext>
            </a:extLst>
          </p:cNvPr>
          <p:cNvSpPr/>
          <p:nvPr/>
        </p:nvSpPr>
        <p:spPr>
          <a:xfrm>
            <a:off x="93814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1" name="Graphic 9">
            <a:extLst>
              <a:ext uri="{FF2B5EF4-FFF2-40B4-BE49-F238E27FC236}">
                <a16:creationId xmlns:a16="http://schemas.microsoft.com/office/drawing/2014/main" id="{FEE082A8-8201-6642-EAA3-C5D89CF32669}"/>
              </a:ext>
              <a:ext uri="{C183D7F6-B498-43B3-948B-1728B52AA6E4}">
                <adec:decorative xmlns:adec="http://schemas.microsoft.com/office/drawing/2017/decorative" val="1"/>
              </a:ext>
            </a:extLst>
          </p:cNvPr>
          <p:cNvSpPr/>
          <p:nvPr/>
        </p:nvSpPr>
        <p:spPr>
          <a:xfrm>
            <a:off x="97020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9">
            <a:extLst>
              <a:ext uri="{FF2B5EF4-FFF2-40B4-BE49-F238E27FC236}">
                <a16:creationId xmlns:a16="http://schemas.microsoft.com/office/drawing/2014/main" id="{D11E7D70-269D-4DDD-6D81-4065A357E912}"/>
              </a:ext>
              <a:ext uri="{C183D7F6-B498-43B3-948B-1728B52AA6E4}">
                <adec:decorative xmlns:adec="http://schemas.microsoft.com/office/drawing/2017/decorative" val="1"/>
              </a:ext>
            </a:extLst>
          </p:cNvPr>
          <p:cNvSpPr/>
          <p:nvPr/>
        </p:nvSpPr>
        <p:spPr>
          <a:xfrm>
            <a:off x="23283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9" name="Graphic 9">
            <a:extLst>
              <a:ext uri="{FF2B5EF4-FFF2-40B4-BE49-F238E27FC236}">
                <a16:creationId xmlns:a16="http://schemas.microsoft.com/office/drawing/2014/main" id="{0345B27E-0A62-1B88-2F08-30BE708D54BF}"/>
              </a:ext>
              <a:ext uri="{C183D7F6-B498-43B3-948B-1728B52AA6E4}">
                <adec:decorative xmlns:adec="http://schemas.microsoft.com/office/drawing/2017/decorative" val="1"/>
              </a:ext>
            </a:extLst>
          </p:cNvPr>
          <p:cNvSpPr/>
          <p:nvPr/>
        </p:nvSpPr>
        <p:spPr>
          <a:xfrm>
            <a:off x="26489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0" name="Graphic 9">
            <a:extLst>
              <a:ext uri="{FF2B5EF4-FFF2-40B4-BE49-F238E27FC236}">
                <a16:creationId xmlns:a16="http://schemas.microsoft.com/office/drawing/2014/main" id="{F5E591D0-A627-7A95-E792-69C26E38AA90}"/>
              </a:ext>
              <a:ext uri="{C183D7F6-B498-43B3-948B-1728B52AA6E4}">
                <adec:decorative xmlns:adec="http://schemas.microsoft.com/office/drawing/2017/decorative" val="1"/>
              </a:ext>
            </a:extLst>
          </p:cNvPr>
          <p:cNvSpPr/>
          <p:nvPr/>
        </p:nvSpPr>
        <p:spPr>
          <a:xfrm>
            <a:off x="29695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Graphic 9">
            <a:extLst>
              <a:ext uri="{FF2B5EF4-FFF2-40B4-BE49-F238E27FC236}">
                <a16:creationId xmlns:a16="http://schemas.microsoft.com/office/drawing/2014/main" id="{2F4E0A5F-14F7-95E9-1A4A-E1BE2B7124EB}"/>
              </a:ext>
              <a:ext uri="{C183D7F6-B498-43B3-948B-1728B52AA6E4}">
                <adec:decorative xmlns:adec="http://schemas.microsoft.com/office/drawing/2017/decorative" val="1"/>
              </a:ext>
            </a:extLst>
          </p:cNvPr>
          <p:cNvSpPr/>
          <p:nvPr/>
        </p:nvSpPr>
        <p:spPr>
          <a:xfrm>
            <a:off x="32901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Graphic 9">
            <a:extLst>
              <a:ext uri="{FF2B5EF4-FFF2-40B4-BE49-F238E27FC236}">
                <a16:creationId xmlns:a16="http://schemas.microsoft.com/office/drawing/2014/main" id="{5AF5F694-03BA-4C30-6D94-B8765BD43B62}"/>
              </a:ext>
              <a:ext uri="{C183D7F6-B498-43B3-948B-1728B52AA6E4}">
                <adec:decorative xmlns:adec="http://schemas.microsoft.com/office/drawing/2017/decorative" val="1"/>
              </a:ext>
            </a:extLst>
          </p:cNvPr>
          <p:cNvSpPr/>
          <p:nvPr/>
        </p:nvSpPr>
        <p:spPr>
          <a:xfrm>
            <a:off x="36107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 name="Graphic 9">
            <a:extLst>
              <a:ext uri="{FF2B5EF4-FFF2-40B4-BE49-F238E27FC236}">
                <a16:creationId xmlns:a16="http://schemas.microsoft.com/office/drawing/2014/main" id="{F75A3D3C-DC10-9C79-0B07-C75B08D34D6A}"/>
              </a:ext>
              <a:ext uri="{C183D7F6-B498-43B3-948B-1728B52AA6E4}">
                <adec:decorative xmlns:adec="http://schemas.microsoft.com/office/drawing/2017/decorative" val="1"/>
              </a:ext>
            </a:extLst>
          </p:cNvPr>
          <p:cNvSpPr/>
          <p:nvPr/>
        </p:nvSpPr>
        <p:spPr>
          <a:xfrm>
            <a:off x="393132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 name="Graphic 9">
            <a:extLst>
              <a:ext uri="{FF2B5EF4-FFF2-40B4-BE49-F238E27FC236}">
                <a16:creationId xmlns:a16="http://schemas.microsoft.com/office/drawing/2014/main" id="{C33F6723-ECD4-39BD-6A89-815975C66A75}"/>
              </a:ext>
              <a:ext uri="{C183D7F6-B498-43B3-948B-1728B52AA6E4}">
                <adec:decorative xmlns:adec="http://schemas.microsoft.com/office/drawing/2017/decorative" val="1"/>
              </a:ext>
            </a:extLst>
          </p:cNvPr>
          <p:cNvSpPr/>
          <p:nvPr/>
        </p:nvSpPr>
        <p:spPr>
          <a:xfrm>
            <a:off x="425192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 name="Graphic 9">
            <a:extLst>
              <a:ext uri="{FF2B5EF4-FFF2-40B4-BE49-F238E27FC236}">
                <a16:creationId xmlns:a16="http://schemas.microsoft.com/office/drawing/2014/main" id="{88B8D201-3258-82B6-DCE4-553EC398B8A9}"/>
              </a:ext>
              <a:ext uri="{C183D7F6-B498-43B3-948B-1728B52AA6E4}">
                <adec:decorative xmlns:adec="http://schemas.microsoft.com/office/drawing/2017/decorative" val="1"/>
              </a:ext>
            </a:extLst>
          </p:cNvPr>
          <p:cNvSpPr/>
          <p:nvPr/>
        </p:nvSpPr>
        <p:spPr>
          <a:xfrm>
            <a:off x="457252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 name="Graphic 9">
            <a:extLst>
              <a:ext uri="{FF2B5EF4-FFF2-40B4-BE49-F238E27FC236}">
                <a16:creationId xmlns:a16="http://schemas.microsoft.com/office/drawing/2014/main" id="{D2F0ABAC-C03E-3CE7-A69E-35ADB303616B}"/>
              </a:ext>
              <a:ext uri="{C183D7F6-B498-43B3-948B-1728B52AA6E4}">
                <adec:decorative xmlns:adec="http://schemas.microsoft.com/office/drawing/2017/decorative" val="1"/>
              </a:ext>
            </a:extLst>
          </p:cNvPr>
          <p:cNvSpPr/>
          <p:nvPr/>
        </p:nvSpPr>
        <p:spPr>
          <a:xfrm>
            <a:off x="489311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Graphic 9">
            <a:extLst>
              <a:ext uri="{FF2B5EF4-FFF2-40B4-BE49-F238E27FC236}">
                <a16:creationId xmlns:a16="http://schemas.microsoft.com/office/drawing/2014/main" id="{07D6751B-E9AD-33C7-1B06-D0180F81C147}"/>
              </a:ext>
              <a:ext uri="{C183D7F6-B498-43B3-948B-1728B52AA6E4}">
                <adec:decorative xmlns:adec="http://schemas.microsoft.com/office/drawing/2017/decorative" val="1"/>
              </a:ext>
            </a:extLst>
          </p:cNvPr>
          <p:cNvSpPr/>
          <p:nvPr/>
        </p:nvSpPr>
        <p:spPr>
          <a:xfrm>
            <a:off x="521371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4" name="Graphic 9">
            <a:extLst>
              <a:ext uri="{FF2B5EF4-FFF2-40B4-BE49-F238E27FC236}">
                <a16:creationId xmlns:a16="http://schemas.microsoft.com/office/drawing/2014/main" id="{5863C35D-BB1E-FF9B-AC01-FAC21B4FAB5C}"/>
              </a:ext>
              <a:ext uri="{C183D7F6-B498-43B3-948B-1728B52AA6E4}">
                <adec:decorative xmlns:adec="http://schemas.microsoft.com/office/drawing/2017/decorative" val="1"/>
              </a:ext>
            </a:extLst>
          </p:cNvPr>
          <p:cNvSpPr/>
          <p:nvPr/>
        </p:nvSpPr>
        <p:spPr>
          <a:xfrm>
            <a:off x="553430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5" name="Graphic 9">
            <a:extLst>
              <a:ext uri="{FF2B5EF4-FFF2-40B4-BE49-F238E27FC236}">
                <a16:creationId xmlns:a16="http://schemas.microsoft.com/office/drawing/2014/main" id="{7CCE487D-FA83-9421-F679-BC07B2C69700}"/>
              </a:ext>
              <a:ext uri="{C183D7F6-B498-43B3-948B-1728B52AA6E4}">
                <adec:decorative xmlns:adec="http://schemas.microsoft.com/office/drawing/2017/decorative" val="1"/>
              </a:ext>
            </a:extLst>
          </p:cNvPr>
          <p:cNvSpPr/>
          <p:nvPr/>
        </p:nvSpPr>
        <p:spPr>
          <a:xfrm>
            <a:off x="585490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 name="Graphic 9">
            <a:extLst>
              <a:ext uri="{FF2B5EF4-FFF2-40B4-BE49-F238E27FC236}">
                <a16:creationId xmlns:a16="http://schemas.microsoft.com/office/drawing/2014/main" id="{3BA8797E-3A96-EBB9-84AE-60476F71AC49}"/>
              </a:ext>
              <a:ext uri="{C183D7F6-B498-43B3-948B-1728B52AA6E4}">
                <adec:decorative xmlns:adec="http://schemas.microsoft.com/office/drawing/2017/decorative" val="1"/>
              </a:ext>
            </a:extLst>
          </p:cNvPr>
          <p:cNvSpPr/>
          <p:nvPr/>
        </p:nvSpPr>
        <p:spPr>
          <a:xfrm>
            <a:off x="617550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 name="Graphic 9">
            <a:extLst>
              <a:ext uri="{FF2B5EF4-FFF2-40B4-BE49-F238E27FC236}">
                <a16:creationId xmlns:a16="http://schemas.microsoft.com/office/drawing/2014/main" id="{DCA8C380-2BEF-4D47-97EC-38E9C0B5F869}"/>
              </a:ext>
              <a:ext uri="{C183D7F6-B498-43B3-948B-1728B52AA6E4}">
                <adec:decorative xmlns:adec="http://schemas.microsoft.com/office/drawing/2017/decorative" val="1"/>
              </a:ext>
            </a:extLst>
          </p:cNvPr>
          <p:cNvSpPr/>
          <p:nvPr/>
        </p:nvSpPr>
        <p:spPr>
          <a:xfrm>
            <a:off x="649609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 name="Graphic 9">
            <a:extLst>
              <a:ext uri="{FF2B5EF4-FFF2-40B4-BE49-F238E27FC236}">
                <a16:creationId xmlns:a16="http://schemas.microsoft.com/office/drawing/2014/main" id="{EF23E335-219F-0493-1AFF-6894EAC7311F}"/>
              </a:ext>
              <a:ext uri="{C183D7F6-B498-43B3-948B-1728B52AA6E4}">
                <adec:decorative xmlns:adec="http://schemas.microsoft.com/office/drawing/2017/decorative" val="1"/>
              </a:ext>
            </a:extLst>
          </p:cNvPr>
          <p:cNvSpPr/>
          <p:nvPr/>
        </p:nvSpPr>
        <p:spPr>
          <a:xfrm>
            <a:off x="681669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9" name="Graphic 9">
            <a:extLst>
              <a:ext uri="{FF2B5EF4-FFF2-40B4-BE49-F238E27FC236}">
                <a16:creationId xmlns:a16="http://schemas.microsoft.com/office/drawing/2014/main" id="{13DF87B8-2F84-5AD0-F991-A8B687E6EFD0}"/>
              </a:ext>
              <a:ext uri="{C183D7F6-B498-43B3-948B-1728B52AA6E4}">
                <adec:decorative xmlns:adec="http://schemas.microsoft.com/office/drawing/2017/decorative" val="1"/>
              </a:ext>
            </a:extLst>
          </p:cNvPr>
          <p:cNvSpPr/>
          <p:nvPr/>
        </p:nvSpPr>
        <p:spPr>
          <a:xfrm>
            <a:off x="713728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0" name="Graphic 9">
            <a:extLst>
              <a:ext uri="{FF2B5EF4-FFF2-40B4-BE49-F238E27FC236}">
                <a16:creationId xmlns:a16="http://schemas.microsoft.com/office/drawing/2014/main" id="{C366767C-BE2B-F2B3-EF7A-0766F12E4757}"/>
              </a:ext>
              <a:ext uri="{C183D7F6-B498-43B3-948B-1728B52AA6E4}">
                <adec:decorative xmlns:adec="http://schemas.microsoft.com/office/drawing/2017/decorative" val="1"/>
              </a:ext>
            </a:extLst>
          </p:cNvPr>
          <p:cNvSpPr/>
          <p:nvPr/>
        </p:nvSpPr>
        <p:spPr>
          <a:xfrm>
            <a:off x="745788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1" name="Graphic 9">
            <a:extLst>
              <a:ext uri="{FF2B5EF4-FFF2-40B4-BE49-F238E27FC236}">
                <a16:creationId xmlns:a16="http://schemas.microsoft.com/office/drawing/2014/main" id="{163437D0-D027-4773-1838-78AF3190DD44}"/>
              </a:ext>
              <a:ext uri="{C183D7F6-B498-43B3-948B-1728B52AA6E4}">
                <adec:decorative xmlns:adec="http://schemas.microsoft.com/office/drawing/2017/decorative" val="1"/>
              </a:ext>
            </a:extLst>
          </p:cNvPr>
          <p:cNvSpPr/>
          <p:nvPr/>
        </p:nvSpPr>
        <p:spPr>
          <a:xfrm>
            <a:off x="777848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2" name="Graphic 9">
            <a:extLst>
              <a:ext uri="{FF2B5EF4-FFF2-40B4-BE49-F238E27FC236}">
                <a16:creationId xmlns:a16="http://schemas.microsoft.com/office/drawing/2014/main" id="{8858387A-92F0-F339-C76D-D86C8AD9C194}"/>
              </a:ext>
              <a:ext uri="{C183D7F6-B498-43B3-948B-1728B52AA6E4}">
                <adec:decorative xmlns:adec="http://schemas.microsoft.com/office/drawing/2017/decorative" val="1"/>
              </a:ext>
            </a:extLst>
          </p:cNvPr>
          <p:cNvSpPr/>
          <p:nvPr/>
        </p:nvSpPr>
        <p:spPr>
          <a:xfrm>
            <a:off x="80990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3" name="Graphic 9">
            <a:extLst>
              <a:ext uri="{FF2B5EF4-FFF2-40B4-BE49-F238E27FC236}">
                <a16:creationId xmlns:a16="http://schemas.microsoft.com/office/drawing/2014/main" id="{6D7CFC02-EF26-14A8-CFA2-BD0E08FA7E23}"/>
              </a:ext>
              <a:ext uri="{C183D7F6-B498-43B3-948B-1728B52AA6E4}">
                <adec:decorative xmlns:adec="http://schemas.microsoft.com/office/drawing/2017/decorative" val="1"/>
              </a:ext>
            </a:extLst>
          </p:cNvPr>
          <p:cNvSpPr/>
          <p:nvPr/>
        </p:nvSpPr>
        <p:spPr>
          <a:xfrm>
            <a:off x="84196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6" name="Graphic 9">
            <a:extLst>
              <a:ext uri="{FF2B5EF4-FFF2-40B4-BE49-F238E27FC236}">
                <a16:creationId xmlns:a16="http://schemas.microsoft.com/office/drawing/2014/main" id="{157F3404-B11F-D61A-4599-27DF0C0316A4}"/>
              </a:ext>
              <a:ext uri="{C183D7F6-B498-43B3-948B-1728B52AA6E4}">
                <adec:decorative xmlns:adec="http://schemas.microsoft.com/office/drawing/2017/decorative" val="1"/>
              </a:ext>
            </a:extLst>
          </p:cNvPr>
          <p:cNvSpPr/>
          <p:nvPr/>
        </p:nvSpPr>
        <p:spPr>
          <a:xfrm>
            <a:off x="87402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7" name="Graphic 9">
            <a:extLst>
              <a:ext uri="{FF2B5EF4-FFF2-40B4-BE49-F238E27FC236}">
                <a16:creationId xmlns:a16="http://schemas.microsoft.com/office/drawing/2014/main" id="{B8642E7E-0FCB-0EE5-E6CC-079A3739EF87}"/>
              </a:ext>
              <a:ext uri="{C183D7F6-B498-43B3-948B-1728B52AA6E4}">
                <adec:decorative xmlns:adec="http://schemas.microsoft.com/office/drawing/2017/decorative" val="1"/>
              </a:ext>
            </a:extLst>
          </p:cNvPr>
          <p:cNvSpPr/>
          <p:nvPr/>
        </p:nvSpPr>
        <p:spPr>
          <a:xfrm>
            <a:off x="90608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Graphic 9">
            <a:extLst>
              <a:ext uri="{FF2B5EF4-FFF2-40B4-BE49-F238E27FC236}">
                <a16:creationId xmlns:a16="http://schemas.microsoft.com/office/drawing/2014/main" id="{17E8A988-3408-8030-BE6D-9294E02107D6}"/>
              </a:ext>
              <a:ext uri="{C183D7F6-B498-43B3-948B-1728B52AA6E4}">
                <adec:decorative xmlns:adec="http://schemas.microsoft.com/office/drawing/2017/decorative" val="1"/>
              </a:ext>
            </a:extLst>
          </p:cNvPr>
          <p:cNvSpPr/>
          <p:nvPr/>
        </p:nvSpPr>
        <p:spPr>
          <a:xfrm>
            <a:off x="93814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Graphic 9">
            <a:extLst>
              <a:ext uri="{FF2B5EF4-FFF2-40B4-BE49-F238E27FC236}">
                <a16:creationId xmlns:a16="http://schemas.microsoft.com/office/drawing/2014/main" id="{5273E440-A4A2-5D97-492E-118BCB0ABD8B}"/>
              </a:ext>
              <a:ext uri="{C183D7F6-B498-43B3-948B-1728B52AA6E4}">
                <adec:decorative xmlns:adec="http://schemas.microsoft.com/office/drawing/2017/decorative" val="1"/>
              </a:ext>
            </a:extLst>
          </p:cNvPr>
          <p:cNvSpPr/>
          <p:nvPr/>
        </p:nvSpPr>
        <p:spPr>
          <a:xfrm>
            <a:off x="97020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9">
            <a:extLst>
              <a:ext uri="{FF2B5EF4-FFF2-40B4-BE49-F238E27FC236}">
                <a16:creationId xmlns:a16="http://schemas.microsoft.com/office/drawing/2014/main" id="{0E495BC2-AC3B-FD58-D978-732C00F12B4E}"/>
              </a:ext>
              <a:ext uri="{C183D7F6-B498-43B3-948B-1728B52AA6E4}">
                <adec:decorative xmlns:adec="http://schemas.microsoft.com/office/drawing/2017/decorative" val="1"/>
              </a:ext>
            </a:extLst>
          </p:cNvPr>
          <p:cNvSpPr/>
          <p:nvPr/>
        </p:nvSpPr>
        <p:spPr>
          <a:xfrm>
            <a:off x="23283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 name="Graphic 9">
            <a:extLst>
              <a:ext uri="{FF2B5EF4-FFF2-40B4-BE49-F238E27FC236}">
                <a16:creationId xmlns:a16="http://schemas.microsoft.com/office/drawing/2014/main" id="{886FEE1E-FED2-86C1-C2E0-A86D5634D59D}"/>
              </a:ext>
              <a:ext uri="{C183D7F6-B498-43B3-948B-1728B52AA6E4}">
                <adec:decorative xmlns:adec="http://schemas.microsoft.com/office/drawing/2017/decorative" val="1"/>
              </a:ext>
            </a:extLst>
          </p:cNvPr>
          <p:cNvSpPr/>
          <p:nvPr/>
        </p:nvSpPr>
        <p:spPr>
          <a:xfrm>
            <a:off x="26489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 name="Graphic 9">
            <a:extLst>
              <a:ext uri="{FF2B5EF4-FFF2-40B4-BE49-F238E27FC236}">
                <a16:creationId xmlns:a16="http://schemas.microsoft.com/office/drawing/2014/main" id="{86AACADD-FFC3-1390-A488-82B37415FEC0}"/>
              </a:ext>
              <a:ext uri="{C183D7F6-B498-43B3-948B-1728B52AA6E4}">
                <adec:decorative xmlns:adec="http://schemas.microsoft.com/office/drawing/2017/decorative" val="1"/>
              </a:ext>
            </a:extLst>
          </p:cNvPr>
          <p:cNvSpPr/>
          <p:nvPr/>
        </p:nvSpPr>
        <p:spPr>
          <a:xfrm>
            <a:off x="29695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1" name="Graphic 9">
            <a:extLst>
              <a:ext uri="{FF2B5EF4-FFF2-40B4-BE49-F238E27FC236}">
                <a16:creationId xmlns:a16="http://schemas.microsoft.com/office/drawing/2014/main" id="{AC6DC266-7DBA-E824-AD49-B96958DB74A7}"/>
              </a:ext>
              <a:ext uri="{C183D7F6-B498-43B3-948B-1728B52AA6E4}">
                <adec:decorative xmlns:adec="http://schemas.microsoft.com/office/drawing/2017/decorative" val="1"/>
              </a:ext>
            </a:extLst>
          </p:cNvPr>
          <p:cNvSpPr/>
          <p:nvPr/>
        </p:nvSpPr>
        <p:spPr>
          <a:xfrm>
            <a:off x="32901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5" name="Graphic 9">
            <a:extLst>
              <a:ext uri="{FF2B5EF4-FFF2-40B4-BE49-F238E27FC236}">
                <a16:creationId xmlns:a16="http://schemas.microsoft.com/office/drawing/2014/main" id="{56A33013-EF96-B856-A000-CC80736E6E17}"/>
              </a:ext>
              <a:ext uri="{C183D7F6-B498-43B3-948B-1728B52AA6E4}">
                <adec:decorative xmlns:adec="http://schemas.microsoft.com/office/drawing/2017/decorative" val="1"/>
              </a:ext>
            </a:extLst>
          </p:cNvPr>
          <p:cNvSpPr/>
          <p:nvPr/>
        </p:nvSpPr>
        <p:spPr>
          <a:xfrm>
            <a:off x="36107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 name="Graphic 9">
            <a:extLst>
              <a:ext uri="{FF2B5EF4-FFF2-40B4-BE49-F238E27FC236}">
                <a16:creationId xmlns:a16="http://schemas.microsoft.com/office/drawing/2014/main" id="{EA75E02E-A205-55C6-FE93-56E9F7D94416}"/>
              </a:ext>
              <a:ext uri="{C183D7F6-B498-43B3-948B-1728B52AA6E4}">
                <adec:decorative xmlns:adec="http://schemas.microsoft.com/office/drawing/2017/decorative" val="1"/>
              </a:ext>
            </a:extLst>
          </p:cNvPr>
          <p:cNvSpPr/>
          <p:nvPr/>
        </p:nvSpPr>
        <p:spPr>
          <a:xfrm>
            <a:off x="393132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 name="Graphic 9">
            <a:extLst>
              <a:ext uri="{FF2B5EF4-FFF2-40B4-BE49-F238E27FC236}">
                <a16:creationId xmlns:a16="http://schemas.microsoft.com/office/drawing/2014/main" id="{CE92A7BD-AF3F-026F-FF70-59FA1344CF67}"/>
              </a:ext>
              <a:ext uri="{C183D7F6-B498-43B3-948B-1728B52AA6E4}">
                <adec:decorative xmlns:adec="http://schemas.microsoft.com/office/drawing/2017/decorative" val="1"/>
              </a:ext>
            </a:extLst>
          </p:cNvPr>
          <p:cNvSpPr/>
          <p:nvPr/>
        </p:nvSpPr>
        <p:spPr>
          <a:xfrm>
            <a:off x="425192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 name="Graphic 9">
            <a:extLst>
              <a:ext uri="{FF2B5EF4-FFF2-40B4-BE49-F238E27FC236}">
                <a16:creationId xmlns:a16="http://schemas.microsoft.com/office/drawing/2014/main" id="{79538EAC-EE43-0A12-BCF7-43BE353E07EF}"/>
              </a:ext>
              <a:ext uri="{C183D7F6-B498-43B3-948B-1728B52AA6E4}">
                <adec:decorative xmlns:adec="http://schemas.microsoft.com/office/drawing/2017/decorative" val="1"/>
              </a:ext>
            </a:extLst>
          </p:cNvPr>
          <p:cNvSpPr/>
          <p:nvPr/>
        </p:nvSpPr>
        <p:spPr>
          <a:xfrm>
            <a:off x="457252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Graphic 9">
            <a:extLst>
              <a:ext uri="{FF2B5EF4-FFF2-40B4-BE49-F238E27FC236}">
                <a16:creationId xmlns:a16="http://schemas.microsoft.com/office/drawing/2014/main" id="{B76B65D1-B7CD-2E4A-7ABE-36F6E9E723A0}"/>
              </a:ext>
              <a:ext uri="{C183D7F6-B498-43B3-948B-1728B52AA6E4}">
                <adec:decorative xmlns:adec="http://schemas.microsoft.com/office/drawing/2017/decorative" val="1"/>
              </a:ext>
            </a:extLst>
          </p:cNvPr>
          <p:cNvSpPr/>
          <p:nvPr/>
        </p:nvSpPr>
        <p:spPr>
          <a:xfrm>
            <a:off x="489311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6" name="Graphic 9">
            <a:extLst>
              <a:ext uri="{FF2B5EF4-FFF2-40B4-BE49-F238E27FC236}">
                <a16:creationId xmlns:a16="http://schemas.microsoft.com/office/drawing/2014/main" id="{1AAAA7F8-20E5-A126-E210-6866D7F4CA83}"/>
              </a:ext>
              <a:ext uri="{C183D7F6-B498-43B3-948B-1728B52AA6E4}">
                <adec:decorative xmlns:adec="http://schemas.microsoft.com/office/drawing/2017/decorative" val="1"/>
              </a:ext>
            </a:extLst>
          </p:cNvPr>
          <p:cNvSpPr/>
          <p:nvPr/>
        </p:nvSpPr>
        <p:spPr>
          <a:xfrm>
            <a:off x="521371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 name="Graphic 9">
            <a:extLst>
              <a:ext uri="{FF2B5EF4-FFF2-40B4-BE49-F238E27FC236}">
                <a16:creationId xmlns:a16="http://schemas.microsoft.com/office/drawing/2014/main" id="{79889A98-BB91-FE69-65AA-1170864F58BC}"/>
              </a:ext>
              <a:ext uri="{C183D7F6-B498-43B3-948B-1728B52AA6E4}">
                <adec:decorative xmlns:adec="http://schemas.microsoft.com/office/drawing/2017/decorative" val="1"/>
              </a:ext>
            </a:extLst>
          </p:cNvPr>
          <p:cNvSpPr/>
          <p:nvPr/>
        </p:nvSpPr>
        <p:spPr>
          <a:xfrm>
            <a:off x="553430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 name="Graphic 9">
            <a:extLst>
              <a:ext uri="{FF2B5EF4-FFF2-40B4-BE49-F238E27FC236}">
                <a16:creationId xmlns:a16="http://schemas.microsoft.com/office/drawing/2014/main" id="{D4AC718B-9E0F-9C17-F6CE-BF864402B52B}"/>
              </a:ext>
              <a:ext uri="{C183D7F6-B498-43B3-948B-1728B52AA6E4}">
                <adec:decorative xmlns:adec="http://schemas.microsoft.com/office/drawing/2017/decorative" val="1"/>
              </a:ext>
            </a:extLst>
          </p:cNvPr>
          <p:cNvSpPr/>
          <p:nvPr/>
        </p:nvSpPr>
        <p:spPr>
          <a:xfrm>
            <a:off x="585490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 name="Graphic 9">
            <a:extLst>
              <a:ext uri="{FF2B5EF4-FFF2-40B4-BE49-F238E27FC236}">
                <a16:creationId xmlns:a16="http://schemas.microsoft.com/office/drawing/2014/main" id="{E560522D-116F-4087-9CE1-45DFF1C7A5FB}"/>
              </a:ext>
              <a:ext uri="{C183D7F6-B498-43B3-948B-1728B52AA6E4}">
                <adec:decorative xmlns:adec="http://schemas.microsoft.com/office/drawing/2017/decorative" val="1"/>
              </a:ext>
            </a:extLst>
          </p:cNvPr>
          <p:cNvSpPr/>
          <p:nvPr/>
        </p:nvSpPr>
        <p:spPr>
          <a:xfrm>
            <a:off x="617550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 name="Graphic 9">
            <a:extLst>
              <a:ext uri="{FF2B5EF4-FFF2-40B4-BE49-F238E27FC236}">
                <a16:creationId xmlns:a16="http://schemas.microsoft.com/office/drawing/2014/main" id="{8E80954A-72FD-3630-1E6B-9E5FE7B11F24}"/>
              </a:ext>
              <a:ext uri="{C183D7F6-B498-43B3-948B-1728B52AA6E4}">
                <adec:decorative xmlns:adec="http://schemas.microsoft.com/office/drawing/2017/decorative" val="1"/>
              </a:ext>
            </a:extLst>
          </p:cNvPr>
          <p:cNvSpPr/>
          <p:nvPr/>
        </p:nvSpPr>
        <p:spPr>
          <a:xfrm>
            <a:off x="649609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1" name="Graphic 9">
            <a:extLst>
              <a:ext uri="{FF2B5EF4-FFF2-40B4-BE49-F238E27FC236}">
                <a16:creationId xmlns:a16="http://schemas.microsoft.com/office/drawing/2014/main" id="{E1E39353-A79D-489D-79FA-BDAB1C45CA32}"/>
              </a:ext>
              <a:ext uri="{C183D7F6-B498-43B3-948B-1728B52AA6E4}">
                <adec:decorative xmlns:adec="http://schemas.microsoft.com/office/drawing/2017/decorative" val="1"/>
              </a:ext>
            </a:extLst>
          </p:cNvPr>
          <p:cNvSpPr/>
          <p:nvPr/>
        </p:nvSpPr>
        <p:spPr>
          <a:xfrm>
            <a:off x="681669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 name="Graphic 9">
            <a:extLst>
              <a:ext uri="{FF2B5EF4-FFF2-40B4-BE49-F238E27FC236}">
                <a16:creationId xmlns:a16="http://schemas.microsoft.com/office/drawing/2014/main" id="{35C6FCCD-98BA-AF7B-21C2-F39AE66E10FC}"/>
              </a:ext>
              <a:ext uri="{C183D7F6-B498-43B3-948B-1728B52AA6E4}">
                <adec:decorative xmlns:adec="http://schemas.microsoft.com/office/drawing/2017/decorative" val="1"/>
              </a:ext>
            </a:extLst>
          </p:cNvPr>
          <p:cNvSpPr/>
          <p:nvPr/>
        </p:nvSpPr>
        <p:spPr>
          <a:xfrm>
            <a:off x="713728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 name="Graphic 9">
            <a:extLst>
              <a:ext uri="{FF2B5EF4-FFF2-40B4-BE49-F238E27FC236}">
                <a16:creationId xmlns:a16="http://schemas.microsoft.com/office/drawing/2014/main" id="{6BF63F25-1B71-02BF-F70F-FFF59F654675}"/>
              </a:ext>
              <a:ext uri="{C183D7F6-B498-43B3-948B-1728B52AA6E4}">
                <adec:decorative xmlns:adec="http://schemas.microsoft.com/office/drawing/2017/decorative" val="1"/>
              </a:ext>
            </a:extLst>
          </p:cNvPr>
          <p:cNvSpPr/>
          <p:nvPr/>
        </p:nvSpPr>
        <p:spPr>
          <a:xfrm>
            <a:off x="745788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 name="Graphic 9">
            <a:extLst>
              <a:ext uri="{FF2B5EF4-FFF2-40B4-BE49-F238E27FC236}">
                <a16:creationId xmlns:a16="http://schemas.microsoft.com/office/drawing/2014/main" id="{855FBA37-D836-2857-3F2B-B15058B02202}"/>
              </a:ext>
              <a:ext uri="{C183D7F6-B498-43B3-948B-1728B52AA6E4}">
                <adec:decorative xmlns:adec="http://schemas.microsoft.com/office/drawing/2017/decorative" val="1"/>
              </a:ext>
            </a:extLst>
          </p:cNvPr>
          <p:cNvSpPr/>
          <p:nvPr/>
        </p:nvSpPr>
        <p:spPr>
          <a:xfrm>
            <a:off x="777848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2" name="Graphic 9">
            <a:extLst>
              <a:ext uri="{FF2B5EF4-FFF2-40B4-BE49-F238E27FC236}">
                <a16:creationId xmlns:a16="http://schemas.microsoft.com/office/drawing/2014/main" id="{9BD88F49-A364-9150-8641-55392260597A}"/>
              </a:ext>
              <a:ext uri="{C183D7F6-B498-43B3-948B-1728B52AA6E4}">
                <adec:decorative xmlns:adec="http://schemas.microsoft.com/office/drawing/2017/decorative" val="1"/>
              </a:ext>
            </a:extLst>
          </p:cNvPr>
          <p:cNvSpPr/>
          <p:nvPr/>
        </p:nvSpPr>
        <p:spPr>
          <a:xfrm>
            <a:off x="80990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6" name="Graphic 9">
            <a:extLst>
              <a:ext uri="{FF2B5EF4-FFF2-40B4-BE49-F238E27FC236}">
                <a16:creationId xmlns:a16="http://schemas.microsoft.com/office/drawing/2014/main" id="{EC89325D-7311-EEAB-29FC-500F05A750DC}"/>
              </a:ext>
              <a:ext uri="{C183D7F6-B498-43B3-948B-1728B52AA6E4}">
                <adec:decorative xmlns:adec="http://schemas.microsoft.com/office/drawing/2017/decorative" val="1"/>
              </a:ext>
            </a:extLst>
          </p:cNvPr>
          <p:cNvSpPr/>
          <p:nvPr/>
        </p:nvSpPr>
        <p:spPr>
          <a:xfrm>
            <a:off x="84196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6" name="Graphic 9">
            <a:extLst>
              <a:ext uri="{FF2B5EF4-FFF2-40B4-BE49-F238E27FC236}">
                <a16:creationId xmlns:a16="http://schemas.microsoft.com/office/drawing/2014/main" id="{E5E031E9-D49B-F9C9-87D0-1BB34A52EADE}"/>
              </a:ext>
              <a:ext uri="{C183D7F6-B498-43B3-948B-1728B52AA6E4}">
                <adec:decorative xmlns:adec="http://schemas.microsoft.com/office/drawing/2017/decorative" val="1"/>
              </a:ext>
            </a:extLst>
          </p:cNvPr>
          <p:cNvSpPr/>
          <p:nvPr/>
        </p:nvSpPr>
        <p:spPr>
          <a:xfrm>
            <a:off x="87402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9" name="Graphic 9">
            <a:extLst>
              <a:ext uri="{FF2B5EF4-FFF2-40B4-BE49-F238E27FC236}">
                <a16:creationId xmlns:a16="http://schemas.microsoft.com/office/drawing/2014/main" id="{E9038634-EF45-06BC-2B9A-F217A1961052}"/>
              </a:ext>
              <a:ext uri="{C183D7F6-B498-43B3-948B-1728B52AA6E4}">
                <adec:decorative xmlns:adec="http://schemas.microsoft.com/office/drawing/2017/decorative" val="1"/>
              </a:ext>
            </a:extLst>
          </p:cNvPr>
          <p:cNvSpPr/>
          <p:nvPr/>
        </p:nvSpPr>
        <p:spPr>
          <a:xfrm>
            <a:off x="90608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Graphic 9">
            <a:extLst>
              <a:ext uri="{FF2B5EF4-FFF2-40B4-BE49-F238E27FC236}">
                <a16:creationId xmlns:a16="http://schemas.microsoft.com/office/drawing/2014/main" id="{DD3E760D-E2EA-51E4-D24A-A1143E4AAD65}"/>
              </a:ext>
              <a:ext uri="{C183D7F6-B498-43B3-948B-1728B52AA6E4}">
                <adec:decorative xmlns:adec="http://schemas.microsoft.com/office/drawing/2017/decorative" val="1"/>
              </a:ext>
            </a:extLst>
          </p:cNvPr>
          <p:cNvSpPr/>
          <p:nvPr/>
        </p:nvSpPr>
        <p:spPr>
          <a:xfrm>
            <a:off x="93814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 name="Graphic 9">
            <a:extLst>
              <a:ext uri="{FF2B5EF4-FFF2-40B4-BE49-F238E27FC236}">
                <a16:creationId xmlns:a16="http://schemas.microsoft.com/office/drawing/2014/main" id="{0479DA03-CCBD-2F40-3EE0-3DE0F9516392}"/>
              </a:ext>
              <a:ext uri="{C183D7F6-B498-43B3-948B-1728B52AA6E4}">
                <adec:decorative xmlns:adec="http://schemas.microsoft.com/office/drawing/2017/decorative" val="1"/>
              </a:ext>
            </a:extLst>
          </p:cNvPr>
          <p:cNvSpPr/>
          <p:nvPr/>
        </p:nvSpPr>
        <p:spPr>
          <a:xfrm>
            <a:off x="97020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Graphic 9">
            <a:extLst>
              <a:ext uri="{FF2B5EF4-FFF2-40B4-BE49-F238E27FC236}">
                <a16:creationId xmlns:a16="http://schemas.microsoft.com/office/drawing/2014/main" id="{0D5A71C7-9D57-E5B9-E778-1A09D4C8CA59}"/>
              </a:ext>
              <a:ext uri="{C183D7F6-B498-43B3-948B-1728B52AA6E4}">
                <adec:decorative xmlns:adec="http://schemas.microsoft.com/office/drawing/2017/decorative" val="1"/>
              </a:ext>
            </a:extLst>
          </p:cNvPr>
          <p:cNvSpPr/>
          <p:nvPr/>
        </p:nvSpPr>
        <p:spPr>
          <a:xfrm>
            <a:off x="23283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 name="Graphic 9">
            <a:extLst>
              <a:ext uri="{FF2B5EF4-FFF2-40B4-BE49-F238E27FC236}">
                <a16:creationId xmlns:a16="http://schemas.microsoft.com/office/drawing/2014/main" id="{9D74B8F1-9AA2-2950-D20E-F27BCEA11535}"/>
              </a:ext>
              <a:ext uri="{C183D7F6-B498-43B3-948B-1728B52AA6E4}">
                <adec:decorative xmlns:adec="http://schemas.microsoft.com/office/drawing/2017/decorative" val="1"/>
              </a:ext>
            </a:extLst>
          </p:cNvPr>
          <p:cNvSpPr/>
          <p:nvPr/>
        </p:nvSpPr>
        <p:spPr>
          <a:xfrm>
            <a:off x="26489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5" name="Graphic 9">
            <a:extLst>
              <a:ext uri="{FF2B5EF4-FFF2-40B4-BE49-F238E27FC236}">
                <a16:creationId xmlns:a16="http://schemas.microsoft.com/office/drawing/2014/main" id="{A4B64BA3-6697-7F9B-64A5-54479D570C30}"/>
              </a:ext>
              <a:ext uri="{C183D7F6-B498-43B3-948B-1728B52AA6E4}">
                <adec:decorative xmlns:adec="http://schemas.microsoft.com/office/drawing/2017/decorative" val="1"/>
              </a:ext>
            </a:extLst>
          </p:cNvPr>
          <p:cNvSpPr/>
          <p:nvPr/>
        </p:nvSpPr>
        <p:spPr>
          <a:xfrm>
            <a:off x="29695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0" name="Graphic 9">
            <a:extLst>
              <a:ext uri="{FF2B5EF4-FFF2-40B4-BE49-F238E27FC236}">
                <a16:creationId xmlns:a16="http://schemas.microsoft.com/office/drawing/2014/main" id="{5B3618EB-83DA-6EAD-7F44-E54C2E8CBFF4}"/>
              </a:ext>
              <a:ext uri="{C183D7F6-B498-43B3-948B-1728B52AA6E4}">
                <adec:decorative xmlns:adec="http://schemas.microsoft.com/office/drawing/2017/decorative" val="1"/>
              </a:ext>
            </a:extLst>
          </p:cNvPr>
          <p:cNvSpPr/>
          <p:nvPr/>
        </p:nvSpPr>
        <p:spPr>
          <a:xfrm>
            <a:off x="32901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4" name="Graphic 9">
            <a:extLst>
              <a:ext uri="{FF2B5EF4-FFF2-40B4-BE49-F238E27FC236}">
                <a16:creationId xmlns:a16="http://schemas.microsoft.com/office/drawing/2014/main" id="{65EEEED1-1C91-EDEF-D0A7-3234EEA245B0}"/>
              </a:ext>
              <a:ext uri="{C183D7F6-B498-43B3-948B-1728B52AA6E4}">
                <adec:decorative xmlns:adec="http://schemas.microsoft.com/office/drawing/2017/decorative" val="1"/>
              </a:ext>
            </a:extLst>
          </p:cNvPr>
          <p:cNvSpPr/>
          <p:nvPr/>
        </p:nvSpPr>
        <p:spPr>
          <a:xfrm>
            <a:off x="36107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Graphic 9">
            <a:extLst>
              <a:ext uri="{FF2B5EF4-FFF2-40B4-BE49-F238E27FC236}">
                <a16:creationId xmlns:a16="http://schemas.microsoft.com/office/drawing/2014/main" id="{14990B78-326E-1669-9021-709E124C04DD}"/>
              </a:ext>
              <a:ext uri="{C183D7F6-B498-43B3-948B-1728B52AA6E4}">
                <adec:decorative xmlns:adec="http://schemas.microsoft.com/office/drawing/2017/decorative" val="1"/>
              </a:ext>
            </a:extLst>
          </p:cNvPr>
          <p:cNvSpPr/>
          <p:nvPr/>
        </p:nvSpPr>
        <p:spPr>
          <a:xfrm>
            <a:off x="393132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 name="Graphic 9">
            <a:extLst>
              <a:ext uri="{FF2B5EF4-FFF2-40B4-BE49-F238E27FC236}">
                <a16:creationId xmlns:a16="http://schemas.microsoft.com/office/drawing/2014/main" id="{52D3B413-EAAE-D33B-04EB-9004EFB95C0F}"/>
              </a:ext>
              <a:ext uri="{C183D7F6-B498-43B3-948B-1728B52AA6E4}">
                <adec:decorative xmlns:adec="http://schemas.microsoft.com/office/drawing/2017/decorative" val="1"/>
              </a:ext>
            </a:extLst>
          </p:cNvPr>
          <p:cNvSpPr/>
          <p:nvPr/>
        </p:nvSpPr>
        <p:spPr>
          <a:xfrm>
            <a:off x="425192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 name="Graphic 9">
            <a:extLst>
              <a:ext uri="{FF2B5EF4-FFF2-40B4-BE49-F238E27FC236}">
                <a16:creationId xmlns:a16="http://schemas.microsoft.com/office/drawing/2014/main" id="{0110D5CE-7174-C840-2A7F-7A8EE52351B3}"/>
              </a:ext>
              <a:ext uri="{C183D7F6-B498-43B3-948B-1728B52AA6E4}">
                <adec:decorative xmlns:adec="http://schemas.microsoft.com/office/drawing/2017/decorative" val="1"/>
              </a:ext>
            </a:extLst>
          </p:cNvPr>
          <p:cNvSpPr/>
          <p:nvPr/>
        </p:nvSpPr>
        <p:spPr>
          <a:xfrm>
            <a:off x="457252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Graphic 9">
            <a:extLst>
              <a:ext uri="{FF2B5EF4-FFF2-40B4-BE49-F238E27FC236}">
                <a16:creationId xmlns:a16="http://schemas.microsoft.com/office/drawing/2014/main" id="{EA5EF080-72AA-7F62-35B8-A73517A2DD08}"/>
              </a:ext>
              <a:ext uri="{C183D7F6-B498-43B3-948B-1728B52AA6E4}">
                <adec:decorative xmlns:adec="http://schemas.microsoft.com/office/drawing/2017/decorative" val="1"/>
              </a:ext>
            </a:extLst>
          </p:cNvPr>
          <p:cNvSpPr/>
          <p:nvPr/>
        </p:nvSpPr>
        <p:spPr>
          <a:xfrm>
            <a:off x="489311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5" name="Graphic 9">
            <a:extLst>
              <a:ext uri="{FF2B5EF4-FFF2-40B4-BE49-F238E27FC236}">
                <a16:creationId xmlns:a16="http://schemas.microsoft.com/office/drawing/2014/main" id="{FAB52A10-E6A6-E2FC-7E8D-978F24C779BE}"/>
              </a:ext>
              <a:ext uri="{C183D7F6-B498-43B3-948B-1728B52AA6E4}">
                <adec:decorative xmlns:adec="http://schemas.microsoft.com/office/drawing/2017/decorative" val="1"/>
              </a:ext>
            </a:extLst>
          </p:cNvPr>
          <p:cNvSpPr/>
          <p:nvPr/>
        </p:nvSpPr>
        <p:spPr>
          <a:xfrm>
            <a:off x="521371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 name="Graphic 9">
            <a:extLst>
              <a:ext uri="{FF2B5EF4-FFF2-40B4-BE49-F238E27FC236}">
                <a16:creationId xmlns:a16="http://schemas.microsoft.com/office/drawing/2014/main" id="{802714F5-BCC8-D6DB-A726-91CCCF625855}"/>
              </a:ext>
              <a:ext uri="{C183D7F6-B498-43B3-948B-1728B52AA6E4}">
                <adec:decorative xmlns:adec="http://schemas.microsoft.com/office/drawing/2017/decorative" val="1"/>
              </a:ext>
            </a:extLst>
          </p:cNvPr>
          <p:cNvSpPr/>
          <p:nvPr/>
        </p:nvSpPr>
        <p:spPr>
          <a:xfrm>
            <a:off x="553430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 name="Graphic 9">
            <a:extLst>
              <a:ext uri="{FF2B5EF4-FFF2-40B4-BE49-F238E27FC236}">
                <a16:creationId xmlns:a16="http://schemas.microsoft.com/office/drawing/2014/main" id="{D233A2B1-B06E-59A4-0C1F-3275DA4EEA7B}"/>
              </a:ext>
              <a:ext uri="{C183D7F6-B498-43B3-948B-1728B52AA6E4}">
                <adec:decorative xmlns:adec="http://schemas.microsoft.com/office/drawing/2017/decorative" val="1"/>
              </a:ext>
            </a:extLst>
          </p:cNvPr>
          <p:cNvSpPr/>
          <p:nvPr/>
        </p:nvSpPr>
        <p:spPr>
          <a:xfrm>
            <a:off x="585490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 name="Graphic 9">
            <a:extLst>
              <a:ext uri="{FF2B5EF4-FFF2-40B4-BE49-F238E27FC236}">
                <a16:creationId xmlns:a16="http://schemas.microsoft.com/office/drawing/2014/main" id="{A3675E82-B3BA-1B74-CD2C-F7FEEB7E4CC6}"/>
              </a:ext>
              <a:ext uri="{C183D7F6-B498-43B3-948B-1728B52AA6E4}">
                <adec:decorative xmlns:adec="http://schemas.microsoft.com/office/drawing/2017/decorative" val="1"/>
              </a:ext>
            </a:extLst>
          </p:cNvPr>
          <p:cNvSpPr/>
          <p:nvPr/>
        </p:nvSpPr>
        <p:spPr>
          <a:xfrm>
            <a:off x="617550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 name="Graphic 9">
            <a:extLst>
              <a:ext uri="{FF2B5EF4-FFF2-40B4-BE49-F238E27FC236}">
                <a16:creationId xmlns:a16="http://schemas.microsoft.com/office/drawing/2014/main" id="{EB2108C3-F214-EC03-CEEB-A7AAB21E5C1A}"/>
              </a:ext>
              <a:ext uri="{C183D7F6-B498-43B3-948B-1728B52AA6E4}">
                <adec:decorative xmlns:adec="http://schemas.microsoft.com/office/drawing/2017/decorative" val="1"/>
              </a:ext>
            </a:extLst>
          </p:cNvPr>
          <p:cNvSpPr/>
          <p:nvPr/>
        </p:nvSpPr>
        <p:spPr>
          <a:xfrm>
            <a:off x="649609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 name="Graphic 9">
            <a:extLst>
              <a:ext uri="{FF2B5EF4-FFF2-40B4-BE49-F238E27FC236}">
                <a16:creationId xmlns:a16="http://schemas.microsoft.com/office/drawing/2014/main" id="{5966C82E-E083-AAF1-C45A-369966483714}"/>
              </a:ext>
              <a:ext uri="{C183D7F6-B498-43B3-948B-1728B52AA6E4}">
                <adec:decorative xmlns:adec="http://schemas.microsoft.com/office/drawing/2017/decorative" val="1"/>
              </a:ext>
            </a:extLst>
          </p:cNvPr>
          <p:cNvSpPr/>
          <p:nvPr/>
        </p:nvSpPr>
        <p:spPr>
          <a:xfrm>
            <a:off x="681669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 name="Graphic 9">
            <a:extLst>
              <a:ext uri="{FF2B5EF4-FFF2-40B4-BE49-F238E27FC236}">
                <a16:creationId xmlns:a16="http://schemas.microsoft.com/office/drawing/2014/main" id="{630CD901-E228-3C2B-A351-176DA54A0694}"/>
              </a:ext>
              <a:ext uri="{C183D7F6-B498-43B3-948B-1728B52AA6E4}">
                <adec:decorative xmlns:adec="http://schemas.microsoft.com/office/drawing/2017/decorative" val="1"/>
              </a:ext>
            </a:extLst>
          </p:cNvPr>
          <p:cNvSpPr/>
          <p:nvPr/>
        </p:nvSpPr>
        <p:spPr>
          <a:xfrm>
            <a:off x="713728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 name="Graphic 9">
            <a:extLst>
              <a:ext uri="{FF2B5EF4-FFF2-40B4-BE49-F238E27FC236}">
                <a16:creationId xmlns:a16="http://schemas.microsoft.com/office/drawing/2014/main" id="{D6DDA096-C0A0-3B1C-AE96-5E4FD6959EED}"/>
              </a:ext>
              <a:ext uri="{C183D7F6-B498-43B3-948B-1728B52AA6E4}">
                <adec:decorative xmlns:adec="http://schemas.microsoft.com/office/drawing/2017/decorative" val="1"/>
              </a:ext>
            </a:extLst>
          </p:cNvPr>
          <p:cNvSpPr/>
          <p:nvPr/>
        </p:nvSpPr>
        <p:spPr>
          <a:xfrm>
            <a:off x="745788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 name="Graphic 9">
            <a:extLst>
              <a:ext uri="{FF2B5EF4-FFF2-40B4-BE49-F238E27FC236}">
                <a16:creationId xmlns:a16="http://schemas.microsoft.com/office/drawing/2014/main" id="{654ACFBD-2758-5340-7F78-EC64EA00621D}"/>
              </a:ext>
              <a:ext uri="{C183D7F6-B498-43B3-948B-1728B52AA6E4}">
                <adec:decorative xmlns:adec="http://schemas.microsoft.com/office/drawing/2017/decorative" val="1"/>
              </a:ext>
            </a:extLst>
          </p:cNvPr>
          <p:cNvSpPr/>
          <p:nvPr/>
        </p:nvSpPr>
        <p:spPr>
          <a:xfrm>
            <a:off x="777848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1" name="Graphic 9">
            <a:extLst>
              <a:ext uri="{FF2B5EF4-FFF2-40B4-BE49-F238E27FC236}">
                <a16:creationId xmlns:a16="http://schemas.microsoft.com/office/drawing/2014/main" id="{011B671F-DE05-2F7C-844F-6207DA2C2305}"/>
              </a:ext>
              <a:ext uri="{C183D7F6-B498-43B3-948B-1728B52AA6E4}">
                <adec:decorative xmlns:adec="http://schemas.microsoft.com/office/drawing/2017/decorative" val="1"/>
              </a:ext>
            </a:extLst>
          </p:cNvPr>
          <p:cNvSpPr/>
          <p:nvPr/>
        </p:nvSpPr>
        <p:spPr>
          <a:xfrm>
            <a:off x="80990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5" name="Graphic 9">
            <a:extLst>
              <a:ext uri="{FF2B5EF4-FFF2-40B4-BE49-F238E27FC236}">
                <a16:creationId xmlns:a16="http://schemas.microsoft.com/office/drawing/2014/main" id="{401B6E55-2159-75D2-2361-C01407410B0B}"/>
              </a:ext>
              <a:ext uri="{C183D7F6-B498-43B3-948B-1728B52AA6E4}">
                <adec:decorative xmlns:adec="http://schemas.microsoft.com/office/drawing/2017/decorative" val="1"/>
              </a:ext>
            </a:extLst>
          </p:cNvPr>
          <p:cNvSpPr/>
          <p:nvPr/>
        </p:nvSpPr>
        <p:spPr>
          <a:xfrm>
            <a:off x="84196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5" name="Graphic 9">
            <a:extLst>
              <a:ext uri="{FF2B5EF4-FFF2-40B4-BE49-F238E27FC236}">
                <a16:creationId xmlns:a16="http://schemas.microsoft.com/office/drawing/2014/main" id="{7017DD41-D243-349E-96F8-4C16D0208FF2}"/>
              </a:ext>
              <a:ext uri="{C183D7F6-B498-43B3-948B-1728B52AA6E4}">
                <adec:decorative xmlns:adec="http://schemas.microsoft.com/office/drawing/2017/decorative" val="1"/>
              </a:ext>
            </a:extLst>
          </p:cNvPr>
          <p:cNvSpPr/>
          <p:nvPr/>
        </p:nvSpPr>
        <p:spPr>
          <a:xfrm>
            <a:off x="87402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8" name="Graphic 9">
            <a:extLst>
              <a:ext uri="{FF2B5EF4-FFF2-40B4-BE49-F238E27FC236}">
                <a16:creationId xmlns:a16="http://schemas.microsoft.com/office/drawing/2014/main" id="{2EF46B3D-E136-E916-5A93-EA0602974067}"/>
              </a:ext>
              <a:ext uri="{C183D7F6-B498-43B3-948B-1728B52AA6E4}">
                <adec:decorative xmlns:adec="http://schemas.microsoft.com/office/drawing/2017/decorative" val="1"/>
              </a:ext>
            </a:extLst>
          </p:cNvPr>
          <p:cNvSpPr/>
          <p:nvPr/>
        </p:nvSpPr>
        <p:spPr>
          <a:xfrm>
            <a:off x="90608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Graphic 9">
            <a:extLst>
              <a:ext uri="{FF2B5EF4-FFF2-40B4-BE49-F238E27FC236}">
                <a16:creationId xmlns:a16="http://schemas.microsoft.com/office/drawing/2014/main" id="{A775E102-D558-A6B4-1FC6-1B695351F39B}"/>
              </a:ext>
              <a:ext uri="{C183D7F6-B498-43B3-948B-1728B52AA6E4}">
                <adec:decorative xmlns:adec="http://schemas.microsoft.com/office/drawing/2017/decorative" val="1"/>
              </a:ext>
            </a:extLst>
          </p:cNvPr>
          <p:cNvSpPr/>
          <p:nvPr/>
        </p:nvSpPr>
        <p:spPr>
          <a:xfrm>
            <a:off x="93814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Graphic 9">
            <a:extLst>
              <a:ext uri="{FF2B5EF4-FFF2-40B4-BE49-F238E27FC236}">
                <a16:creationId xmlns:a16="http://schemas.microsoft.com/office/drawing/2014/main" id="{407EE283-1A66-500C-0DFC-E04E20E9BF39}"/>
              </a:ext>
              <a:ext uri="{C183D7F6-B498-43B3-948B-1728B52AA6E4}">
                <adec:decorative xmlns:adec="http://schemas.microsoft.com/office/drawing/2017/decorative" val="1"/>
              </a:ext>
            </a:extLst>
          </p:cNvPr>
          <p:cNvSpPr/>
          <p:nvPr/>
        </p:nvSpPr>
        <p:spPr>
          <a:xfrm>
            <a:off x="97020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9">
            <a:extLst>
              <a:ext uri="{FF2B5EF4-FFF2-40B4-BE49-F238E27FC236}">
                <a16:creationId xmlns:a16="http://schemas.microsoft.com/office/drawing/2014/main" id="{1C5F4D9C-7944-9D7C-CE96-06748D2FD3D8}"/>
              </a:ext>
              <a:ext uri="{C183D7F6-B498-43B3-948B-1728B52AA6E4}">
                <adec:decorative xmlns:adec="http://schemas.microsoft.com/office/drawing/2017/decorative" val="1"/>
              </a:ext>
            </a:extLst>
          </p:cNvPr>
          <p:cNvSpPr/>
          <p:nvPr/>
        </p:nvSpPr>
        <p:spPr>
          <a:xfrm>
            <a:off x="23283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 name="Graphic 9">
            <a:extLst>
              <a:ext uri="{FF2B5EF4-FFF2-40B4-BE49-F238E27FC236}">
                <a16:creationId xmlns:a16="http://schemas.microsoft.com/office/drawing/2014/main" id="{A6D8182B-EA5D-347D-3132-D602DE2DF6D6}"/>
              </a:ext>
              <a:ext uri="{C183D7F6-B498-43B3-948B-1728B52AA6E4}">
                <adec:decorative xmlns:adec="http://schemas.microsoft.com/office/drawing/2017/decorative" val="1"/>
              </a:ext>
            </a:extLst>
          </p:cNvPr>
          <p:cNvSpPr/>
          <p:nvPr/>
        </p:nvSpPr>
        <p:spPr>
          <a:xfrm>
            <a:off x="26489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 name="Graphic 9">
            <a:extLst>
              <a:ext uri="{FF2B5EF4-FFF2-40B4-BE49-F238E27FC236}">
                <a16:creationId xmlns:a16="http://schemas.microsoft.com/office/drawing/2014/main" id="{C5925B35-1C04-26EC-8B20-BCBACB62D702}"/>
              </a:ext>
              <a:ext uri="{C183D7F6-B498-43B3-948B-1728B52AA6E4}">
                <adec:decorative xmlns:adec="http://schemas.microsoft.com/office/drawing/2017/decorative" val="1"/>
              </a:ext>
            </a:extLst>
          </p:cNvPr>
          <p:cNvSpPr/>
          <p:nvPr/>
        </p:nvSpPr>
        <p:spPr>
          <a:xfrm>
            <a:off x="29695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2" name="Graphic 9">
            <a:extLst>
              <a:ext uri="{FF2B5EF4-FFF2-40B4-BE49-F238E27FC236}">
                <a16:creationId xmlns:a16="http://schemas.microsoft.com/office/drawing/2014/main" id="{ADC3B37A-ED71-57D7-563F-D1FC73A673B3}"/>
              </a:ext>
              <a:ext uri="{C183D7F6-B498-43B3-948B-1728B52AA6E4}">
                <adec:decorative xmlns:adec="http://schemas.microsoft.com/office/drawing/2017/decorative" val="1"/>
              </a:ext>
            </a:extLst>
          </p:cNvPr>
          <p:cNvSpPr/>
          <p:nvPr/>
        </p:nvSpPr>
        <p:spPr>
          <a:xfrm>
            <a:off x="32901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6" name="Graphic 9">
            <a:extLst>
              <a:ext uri="{FF2B5EF4-FFF2-40B4-BE49-F238E27FC236}">
                <a16:creationId xmlns:a16="http://schemas.microsoft.com/office/drawing/2014/main" id="{5945D7AE-B055-96FC-E0FC-59B37C96F6B7}"/>
              </a:ext>
              <a:ext uri="{C183D7F6-B498-43B3-948B-1728B52AA6E4}">
                <adec:decorative xmlns:adec="http://schemas.microsoft.com/office/drawing/2017/decorative" val="1"/>
              </a:ext>
            </a:extLst>
          </p:cNvPr>
          <p:cNvSpPr/>
          <p:nvPr/>
        </p:nvSpPr>
        <p:spPr>
          <a:xfrm>
            <a:off x="36107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1" name="Graphic 9">
            <a:extLst>
              <a:ext uri="{FF2B5EF4-FFF2-40B4-BE49-F238E27FC236}">
                <a16:creationId xmlns:a16="http://schemas.microsoft.com/office/drawing/2014/main" id="{BE9EA4B1-CEB7-5AEF-6788-FDAD042C427E}"/>
              </a:ext>
              <a:ext uri="{C183D7F6-B498-43B3-948B-1728B52AA6E4}">
                <adec:decorative xmlns:adec="http://schemas.microsoft.com/office/drawing/2017/decorative" val="1"/>
              </a:ext>
            </a:extLst>
          </p:cNvPr>
          <p:cNvSpPr/>
          <p:nvPr/>
        </p:nvSpPr>
        <p:spPr>
          <a:xfrm>
            <a:off x="393132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Graphic 9">
            <a:extLst>
              <a:ext uri="{FF2B5EF4-FFF2-40B4-BE49-F238E27FC236}">
                <a16:creationId xmlns:a16="http://schemas.microsoft.com/office/drawing/2014/main" id="{71C06304-3260-E647-EA63-08D07BB662DB}"/>
              </a:ext>
              <a:ext uri="{C183D7F6-B498-43B3-948B-1728B52AA6E4}">
                <adec:decorative xmlns:adec="http://schemas.microsoft.com/office/drawing/2017/decorative" val="1"/>
              </a:ext>
            </a:extLst>
          </p:cNvPr>
          <p:cNvSpPr/>
          <p:nvPr/>
        </p:nvSpPr>
        <p:spPr>
          <a:xfrm>
            <a:off x="425192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Graphic 9">
            <a:extLst>
              <a:ext uri="{FF2B5EF4-FFF2-40B4-BE49-F238E27FC236}">
                <a16:creationId xmlns:a16="http://schemas.microsoft.com/office/drawing/2014/main" id="{B852BF02-19C7-DE8D-F181-6EE831653D29}"/>
              </a:ext>
              <a:ext uri="{C183D7F6-B498-43B3-948B-1728B52AA6E4}">
                <adec:decorative xmlns:adec="http://schemas.microsoft.com/office/drawing/2017/decorative" val="1"/>
              </a:ext>
            </a:extLst>
          </p:cNvPr>
          <p:cNvSpPr/>
          <p:nvPr/>
        </p:nvSpPr>
        <p:spPr>
          <a:xfrm>
            <a:off x="457252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Graphic 9">
            <a:extLst>
              <a:ext uri="{FF2B5EF4-FFF2-40B4-BE49-F238E27FC236}">
                <a16:creationId xmlns:a16="http://schemas.microsoft.com/office/drawing/2014/main" id="{9211475E-1708-3A89-B47F-9D54C07223CE}"/>
              </a:ext>
              <a:ext uri="{C183D7F6-B498-43B3-948B-1728B52AA6E4}">
                <adec:decorative xmlns:adec="http://schemas.microsoft.com/office/drawing/2017/decorative" val="1"/>
              </a:ext>
            </a:extLst>
          </p:cNvPr>
          <p:cNvSpPr/>
          <p:nvPr/>
        </p:nvSpPr>
        <p:spPr>
          <a:xfrm>
            <a:off x="489311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 name="Graphic 9">
            <a:extLst>
              <a:ext uri="{FF2B5EF4-FFF2-40B4-BE49-F238E27FC236}">
                <a16:creationId xmlns:a16="http://schemas.microsoft.com/office/drawing/2014/main" id="{28E55A4A-B296-87BD-DF67-F8B603873389}"/>
              </a:ext>
              <a:ext uri="{C183D7F6-B498-43B3-948B-1728B52AA6E4}">
                <adec:decorative xmlns:adec="http://schemas.microsoft.com/office/drawing/2017/decorative" val="1"/>
              </a:ext>
            </a:extLst>
          </p:cNvPr>
          <p:cNvSpPr/>
          <p:nvPr/>
        </p:nvSpPr>
        <p:spPr>
          <a:xfrm>
            <a:off x="521371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 name="Graphic 9">
            <a:extLst>
              <a:ext uri="{FF2B5EF4-FFF2-40B4-BE49-F238E27FC236}">
                <a16:creationId xmlns:a16="http://schemas.microsoft.com/office/drawing/2014/main" id="{C29EFBD3-FBE6-2157-3F99-31D345985302}"/>
              </a:ext>
              <a:ext uri="{C183D7F6-B498-43B3-948B-1728B52AA6E4}">
                <adec:decorative xmlns:adec="http://schemas.microsoft.com/office/drawing/2017/decorative" val="1"/>
              </a:ext>
            </a:extLst>
          </p:cNvPr>
          <p:cNvSpPr/>
          <p:nvPr/>
        </p:nvSpPr>
        <p:spPr>
          <a:xfrm>
            <a:off x="553430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 name="Graphic 9">
            <a:extLst>
              <a:ext uri="{FF2B5EF4-FFF2-40B4-BE49-F238E27FC236}">
                <a16:creationId xmlns:a16="http://schemas.microsoft.com/office/drawing/2014/main" id="{C6A67A97-5116-46FE-58F9-8AB75A398695}"/>
              </a:ext>
              <a:ext uri="{C183D7F6-B498-43B3-948B-1728B52AA6E4}">
                <adec:decorative xmlns:adec="http://schemas.microsoft.com/office/drawing/2017/decorative" val="1"/>
              </a:ext>
            </a:extLst>
          </p:cNvPr>
          <p:cNvSpPr/>
          <p:nvPr/>
        </p:nvSpPr>
        <p:spPr>
          <a:xfrm>
            <a:off x="585490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 name="Graphic 9">
            <a:extLst>
              <a:ext uri="{FF2B5EF4-FFF2-40B4-BE49-F238E27FC236}">
                <a16:creationId xmlns:a16="http://schemas.microsoft.com/office/drawing/2014/main" id="{57A4E7D5-0391-0CAC-8F9A-3228F17B18BF}"/>
              </a:ext>
              <a:ext uri="{C183D7F6-B498-43B3-948B-1728B52AA6E4}">
                <adec:decorative xmlns:adec="http://schemas.microsoft.com/office/drawing/2017/decorative" val="1"/>
              </a:ext>
            </a:extLst>
          </p:cNvPr>
          <p:cNvSpPr/>
          <p:nvPr/>
        </p:nvSpPr>
        <p:spPr>
          <a:xfrm>
            <a:off x="617550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 name="Graphic 9">
            <a:extLst>
              <a:ext uri="{FF2B5EF4-FFF2-40B4-BE49-F238E27FC236}">
                <a16:creationId xmlns:a16="http://schemas.microsoft.com/office/drawing/2014/main" id="{B4C65544-A0EF-E7C6-9640-B3C8165A4E0D}"/>
              </a:ext>
              <a:ext uri="{C183D7F6-B498-43B3-948B-1728B52AA6E4}">
                <adec:decorative xmlns:adec="http://schemas.microsoft.com/office/drawing/2017/decorative" val="1"/>
              </a:ext>
            </a:extLst>
          </p:cNvPr>
          <p:cNvSpPr/>
          <p:nvPr/>
        </p:nvSpPr>
        <p:spPr>
          <a:xfrm>
            <a:off x="649609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 name="Graphic 9">
            <a:extLst>
              <a:ext uri="{FF2B5EF4-FFF2-40B4-BE49-F238E27FC236}">
                <a16:creationId xmlns:a16="http://schemas.microsoft.com/office/drawing/2014/main" id="{CAF6D7D1-2DE4-592D-3A79-5EF99F3B1060}"/>
              </a:ext>
              <a:ext uri="{C183D7F6-B498-43B3-948B-1728B52AA6E4}">
                <adec:decorative xmlns:adec="http://schemas.microsoft.com/office/drawing/2017/decorative" val="1"/>
              </a:ext>
            </a:extLst>
          </p:cNvPr>
          <p:cNvSpPr/>
          <p:nvPr/>
        </p:nvSpPr>
        <p:spPr>
          <a:xfrm>
            <a:off x="681669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 name="Graphic 9">
            <a:extLst>
              <a:ext uri="{FF2B5EF4-FFF2-40B4-BE49-F238E27FC236}">
                <a16:creationId xmlns:a16="http://schemas.microsoft.com/office/drawing/2014/main" id="{9C8A50AB-666C-550E-1D2F-D5D741B10956}"/>
              </a:ext>
              <a:ext uri="{C183D7F6-B498-43B3-948B-1728B52AA6E4}">
                <adec:decorative xmlns:adec="http://schemas.microsoft.com/office/drawing/2017/decorative" val="1"/>
              </a:ext>
            </a:extLst>
          </p:cNvPr>
          <p:cNvSpPr/>
          <p:nvPr/>
        </p:nvSpPr>
        <p:spPr>
          <a:xfrm>
            <a:off x="713728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 name="Graphic 9">
            <a:extLst>
              <a:ext uri="{FF2B5EF4-FFF2-40B4-BE49-F238E27FC236}">
                <a16:creationId xmlns:a16="http://schemas.microsoft.com/office/drawing/2014/main" id="{83DA5018-0DCA-EAA4-6E9E-6456810B337D}"/>
              </a:ext>
              <a:ext uri="{C183D7F6-B498-43B3-948B-1728B52AA6E4}">
                <adec:decorative xmlns:adec="http://schemas.microsoft.com/office/drawing/2017/decorative" val="1"/>
              </a:ext>
            </a:extLst>
          </p:cNvPr>
          <p:cNvSpPr/>
          <p:nvPr/>
        </p:nvSpPr>
        <p:spPr>
          <a:xfrm>
            <a:off x="745788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 name="Graphic 9">
            <a:extLst>
              <a:ext uri="{FF2B5EF4-FFF2-40B4-BE49-F238E27FC236}">
                <a16:creationId xmlns:a16="http://schemas.microsoft.com/office/drawing/2014/main" id="{B1DF3016-7521-A24A-D04B-5430C5AE9CE5}"/>
              </a:ext>
              <a:ext uri="{C183D7F6-B498-43B3-948B-1728B52AA6E4}">
                <adec:decorative xmlns:adec="http://schemas.microsoft.com/office/drawing/2017/decorative" val="1"/>
              </a:ext>
            </a:extLst>
          </p:cNvPr>
          <p:cNvSpPr/>
          <p:nvPr/>
        </p:nvSpPr>
        <p:spPr>
          <a:xfrm>
            <a:off x="777848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3" name="Graphic 9">
            <a:extLst>
              <a:ext uri="{FF2B5EF4-FFF2-40B4-BE49-F238E27FC236}">
                <a16:creationId xmlns:a16="http://schemas.microsoft.com/office/drawing/2014/main" id="{B66F1C4B-3D44-5F55-E537-8FC753DB8D44}"/>
              </a:ext>
              <a:ext uri="{C183D7F6-B498-43B3-948B-1728B52AA6E4}">
                <adec:decorative xmlns:adec="http://schemas.microsoft.com/office/drawing/2017/decorative" val="1"/>
              </a:ext>
            </a:extLst>
          </p:cNvPr>
          <p:cNvSpPr/>
          <p:nvPr/>
        </p:nvSpPr>
        <p:spPr>
          <a:xfrm>
            <a:off x="80990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7" name="Graphic 9">
            <a:extLst>
              <a:ext uri="{FF2B5EF4-FFF2-40B4-BE49-F238E27FC236}">
                <a16:creationId xmlns:a16="http://schemas.microsoft.com/office/drawing/2014/main" id="{A02C8567-3584-CAB7-2238-55CA1F741C33}"/>
              </a:ext>
              <a:ext uri="{C183D7F6-B498-43B3-948B-1728B52AA6E4}">
                <adec:decorative xmlns:adec="http://schemas.microsoft.com/office/drawing/2017/decorative" val="1"/>
              </a:ext>
            </a:extLst>
          </p:cNvPr>
          <p:cNvSpPr/>
          <p:nvPr/>
        </p:nvSpPr>
        <p:spPr>
          <a:xfrm>
            <a:off x="84196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4" name="Graphic 9">
            <a:extLst>
              <a:ext uri="{FF2B5EF4-FFF2-40B4-BE49-F238E27FC236}">
                <a16:creationId xmlns:a16="http://schemas.microsoft.com/office/drawing/2014/main" id="{FCEC328F-9166-2143-6EC8-8DDE43CBC825}"/>
              </a:ext>
              <a:ext uri="{C183D7F6-B498-43B3-948B-1728B52AA6E4}">
                <adec:decorative xmlns:adec="http://schemas.microsoft.com/office/drawing/2017/decorative" val="1"/>
              </a:ext>
            </a:extLst>
          </p:cNvPr>
          <p:cNvSpPr/>
          <p:nvPr/>
        </p:nvSpPr>
        <p:spPr>
          <a:xfrm>
            <a:off x="87402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0" name="Graphic 9">
            <a:extLst>
              <a:ext uri="{FF2B5EF4-FFF2-40B4-BE49-F238E27FC236}">
                <a16:creationId xmlns:a16="http://schemas.microsoft.com/office/drawing/2014/main" id="{6FF62195-1C17-AB98-4CEF-B53D9D8B57BC}"/>
              </a:ext>
              <a:ext uri="{C183D7F6-B498-43B3-948B-1728B52AA6E4}">
                <adec:decorative xmlns:adec="http://schemas.microsoft.com/office/drawing/2017/decorative" val="1"/>
              </a:ext>
            </a:extLst>
          </p:cNvPr>
          <p:cNvSpPr/>
          <p:nvPr/>
        </p:nvSpPr>
        <p:spPr>
          <a:xfrm>
            <a:off x="90608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 name="Graphic 9">
            <a:extLst>
              <a:ext uri="{FF2B5EF4-FFF2-40B4-BE49-F238E27FC236}">
                <a16:creationId xmlns:a16="http://schemas.microsoft.com/office/drawing/2014/main" id="{ACCF0BE3-506D-68C9-1153-761EE1D76AF9}"/>
              </a:ext>
              <a:ext uri="{C183D7F6-B498-43B3-948B-1728B52AA6E4}">
                <adec:decorative xmlns:adec="http://schemas.microsoft.com/office/drawing/2017/decorative" val="1"/>
              </a:ext>
            </a:extLst>
          </p:cNvPr>
          <p:cNvSpPr/>
          <p:nvPr/>
        </p:nvSpPr>
        <p:spPr>
          <a:xfrm>
            <a:off x="93814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Graphic 9">
            <a:extLst>
              <a:ext uri="{FF2B5EF4-FFF2-40B4-BE49-F238E27FC236}">
                <a16:creationId xmlns:a16="http://schemas.microsoft.com/office/drawing/2014/main" id="{B3969D23-6394-8F9E-D7D5-6A1F6E503F3C}"/>
              </a:ext>
              <a:ext uri="{C183D7F6-B498-43B3-948B-1728B52AA6E4}">
                <adec:decorative xmlns:adec="http://schemas.microsoft.com/office/drawing/2017/decorative" val="1"/>
              </a:ext>
            </a:extLst>
          </p:cNvPr>
          <p:cNvSpPr/>
          <p:nvPr/>
        </p:nvSpPr>
        <p:spPr>
          <a:xfrm>
            <a:off x="97020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Graphic 9">
            <a:extLst>
              <a:ext uri="{FF2B5EF4-FFF2-40B4-BE49-F238E27FC236}">
                <a16:creationId xmlns:a16="http://schemas.microsoft.com/office/drawing/2014/main" id="{69853246-93FC-4BD7-E866-1DF34009C31F}"/>
              </a:ext>
              <a:ext uri="{C183D7F6-B498-43B3-948B-1728B52AA6E4}">
                <adec:decorative xmlns:adec="http://schemas.microsoft.com/office/drawing/2017/decorative" val="1"/>
              </a:ext>
            </a:extLst>
          </p:cNvPr>
          <p:cNvSpPr/>
          <p:nvPr/>
        </p:nvSpPr>
        <p:spPr>
          <a:xfrm>
            <a:off x="23283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Graphic 9">
            <a:extLst>
              <a:ext uri="{FF2B5EF4-FFF2-40B4-BE49-F238E27FC236}">
                <a16:creationId xmlns:a16="http://schemas.microsoft.com/office/drawing/2014/main" id="{9639C485-83C9-9D0E-3EBC-CFF17ADC99BB}"/>
              </a:ext>
              <a:ext uri="{C183D7F6-B498-43B3-948B-1728B52AA6E4}">
                <adec:decorative xmlns:adec="http://schemas.microsoft.com/office/drawing/2017/decorative" val="1"/>
              </a:ext>
            </a:extLst>
          </p:cNvPr>
          <p:cNvSpPr/>
          <p:nvPr/>
        </p:nvSpPr>
        <p:spPr>
          <a:xfrm>
            <a:off x="26489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Graphic 9">
            <a:extLst>
              <a:ext uri="{FF2B5EF4-FFF2-40B4-BE49-F238E27FC236}">
                <a16:creationId xmlns:a16="http://schemas.microsoft.com/office/drawing/2014/main" id="{58E450DA-C5ED-E063-1DF5-6DA3060A0261}"/>
              </a:ext>
              <a:ext uri="{C183D7F6-B498-43B3-948B-1728B52AA6E4}">
                <adec:decorative xmlns:adec="http://schemas.microsoft.com/office/drawing/2017/decorative" val="1"/>
              </a:ext>
            </a:extLst>
          </p:cNvPr>
          <p:cNvSpPr/>
          <p:nvPr/>
        </p:nvSpPr>
        <p:spPr>
          <a:xfrm>
            <a:off x="29695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 name="Graphic 9">
            <a:extLst>
              <a:ext uri="{FF2B5EF4-FFF2-40B4-BE49-F238E27FC236}">
                <a16:creationId xmlns:a16="http://schemas.microsoft.com/office/drawing/2014/main" id="{D2355041-1137-A464-4AFE-D3048C9265CA}"/>
              </a:ext>
              <a:ext uri="{C183D7F6-B498-43B3-948B-1728B52AA6E4}">
                <adec:decorative xmlns:adec="http://schemas.microsoft.com/office/drawing/2017/decorative" val="1"/>
              </a:ext>
            </a:extLst>
          </p:cNvPr>
          <p:cNvSpPr/>
          <p:nvPr/>
        </p:nvSpPr>
        <p:spPr>
          <a:xfrm>
            <a:off x="32901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7" name="Graphic 9">
            <a:extLst>
              <a:ext uri="{FF2B5EF4-FFF2-40B4-BE49-F238E27FC236}">
                <a16:creationId xmlns:a16="http://schemas.microsoft.com/office/drawing/2014/main" id="{6948E5C8-F298-FD75-47F4-CBE29539DAF9}"/>
              </a:ext>
              <a:ext uri="{C183D7F6-B498-43B3-948B-1728B52AA6E4}">
                <adec:decorative xmlns:adec="http://schemas.microsoft.com/office/drawing/2017/decorative" val="1"/>
              </a:ext>
            </a:extLst>
          </p:cNvPr>
          <p:cNvSpPr/>
          <p:nvPr/>
        </p:nvSpPr>
        <p:spPr>
          <a:xfrm>
            <a:off x="36107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 name="Graphic 9">
            <a:extLst>
              <a:ext uri="{FF2B5EF4-FFF2-40B4-BE49-F238E27FC236}">
                <a16:creationId xmlns:a16="http://schemas.microsoft.com/office/drawing/2014/main" id="{08E72468-DD85-4963-5D39-914CB1A8913E}"/>
              </a:ext>
              <a:ext uri="{C183D7F6-B498-43B3-948B-1728B52AA6E4}">
                <adec:decorative xmlns:adec="http://schemas.microsoft.com/office/drawing/2017/decorative" val="1"/>
              </a:ext>
            </a:extLst>
          </p:cNvPr>
          <p:cNvSpPr/>
          <p:nvPr/>
        </p:nvSpPr>
        <p:spPr>
          <a:xfrm>
            <a:off x="393132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Graphic 9">
            <a:extLst>
              <a:ext uri="{FF2B5EF4-FFF2-40B4-BE49-F238E27FC236}">
                <a16:creationId xmlns:a16="http://schemas.microsoft.com/office/drawing/2014/main" id="{42F237C8-96FD-2ECE-4613-F6FFD6BC696C}"/>
              </a:ext>
              <a:ext uri="{C183D7F6-B498-43B3-948B-1728B52AA6E4}">
                <adec:decorative xmlns:adec="http://schemas.microsoft.com/office/drawing/2017/decorative" val="1"/>
              </a:ext>
            </a:extLst>
          </p:cNvPr>
          <p:cNvSpPr/>
          <p:nvPr/>
        </p:nvSpPr>
        <p:spPr>
          <a:xfrm>
            <a:off x="425192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Graphic 9">
            <a:extLst>
              <a:ext uri="{FF2B5EF4-FFF2-40B4-BE49-F238E27FC236}">
                <a16:creationId xmlns:a16="http://schemas.microsoft.com/office/drawing/2014/main" id="{C23FAD6B-66F1-B2D1-049B-DCBF1319F3C4}"/>
              </a:ext>
              <a:ext uri="{C183D7F6-B498-43B3-948B-1728B52AA6E4}">
                <adec:decorative xmlns:adec="http://schemas.microsoft.com/office/drawing/2017/decorative" val="1"/>
              </a:ext>
            </a:extLst>
          </p:cNvPr>
          <p:cNvSpPr/>
          <p:nvPr/>
        </p:nvSpPr>
        <p:spPr>
          <a:xfrm>
            <a:off x="457252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4" name="Graphic 9">
            <a:extLst>
              <a:ext uri="{FF2B5EF4-FFF2-40B4-BE49-F238E27FC236}">
                <a16:creationId xmlns:a16="http://schemas.microsoft.com/office/drawing/2014/main" id="{8F532D4A-9AAF-C116-854D-9AB0B45884AC}"/>
              </a:ext>
              <a:ext uri="{C183D7F6-B498-43B3-948B-1728B52AA6E4}">
                <adec:decorative xmlns:adec="http://schemas.microsoft.com/office/drawing/2017/decorative" val="1"/>
              </a:ext>
            </a:extLst>
          </p:cNvPr>
          <p:cNvSpPr/>
          <p:nvPr/>
        </p:nvSpPr>
        <p:spPr>
          <a:xfrm>
            <a:off x="489311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Graphic 9">
            <a:extLst>
              <a:ext uri="{FF2B5EF4-FFF2-40B4-BE49-F238E27FC236}">
                <a16:creationId xmlns:a16="http://schemas.microsoft.com/office/drawing/2014/main" id="{31B5AEF6-C859-F3A4-5104-84043C932E43}"/>
              </a:ext>
              <a:ext uri="{C183D7F6-B498-43B3-948B-1728B52AA6E4}">
                <adec:decorative xmlns:adec="http://schemas.microsoft.com/office/drawing/2017/decorative" val="1"/>
              </a:ext>
            </a:extLst>
          </p:cNvPr>
          <p:cNvSpPr/>
          <p:nvPr/>
        </p:nvSpPr>
        <p:spPr>
          <a:xfrm>
            <a:off x="521371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 name="Graphic 9">
            <a:extLst>
              <a:ext uri="{FF2B5EF4-FFF2-40B4-BE49-F238E27FC236}">
                <a16:creationId xmlns:a16="http://schemas.microsoft.com/office/drawing/2014/main" id="{7EC36B17-9A65-8084-34CD-2061C3527E32}"/>
              </a:ext>
              <a:ext uri="{C183D7F6-B498-43B3-948B-1728B52AA6E4}">
                <adec:decorative xmlns:adec="http://schemas.microsoft.com/office/drawing/2017/decorative" val="1"/>
              </a:ext>
            </a:extLst>
          </p:cNvPr>
          <p:cNvSpPr/>
          <p:nvPr/>
        </p:nvSpPr>
        <p:spPr>
          <a:xfrm>
            <a:off x="553430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 name="Graphic 9">
            <a:extLst>
              <a:ext uri="{FF2B5EF4-FFF2-40B4-BE49-F238E27FC236}">
                <a16:creationId xmlns:a16="http://schemas.microsoft.com/office/drawing/2014/main" id="{EF1E53D3-602C-F5C1-C10D-9BD0B5D66FC1}"/>
              </a:ext>
              <a:ext uri="{C183D7F6-B498-43B3-948B-1728B52AA6E4}">
                <adec:decorative xmlns:adec="http://schemas.microsoft.com/office/drawing/2017/decorative" val="1"/>
              </a:ext>
            </a:extLst>
          </p:cNvPr>
          <p:cNvSpPr/>
          <p:nvPr/>
        </p:nvSpPr>
        <p:spPr>
          <a:xfrm>
            <a:off x="585490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 name="Graphic 9">
            <a:extLst>
              <a:ext uri="{FF2B5EF4-FFF2-40B4-BE49-F238E27FC236}">
                <a16:creationId xmlns:a16="http://schemas.microsoft.com/office/drawing/2014/main" id="{4A56EDE5-2319-7BB8-8246-6EE9297E0779}"/>
              </a:ext>
              <a:ext uri="{C183D7F6-B498-43B3-948B-1728B52AA6E4}">
                <adec:decorative xmlns:adec="http://schemas.microsoft.com/office/drawing/2017/decorative" val="1"/>
              </a:ext>
            </a:extLst>
          </p:cNvPr>
          <p:cNvSpPr/>
          <p:nvPr/>
        </p:nvSpPr>
        <p:spPr>
          <a:xfrm>
            <a:off x="617550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9" name="Graphic 9">
            <a:extLst>
              <a:ext uri="{FF2B5EF4-FFF2-40B4-BE49-F238E27FC236}">
                <a16:creationId xmlns:a16="http://schemas.microsoft.com/office/drawing/2014/main" id="{E98F52FD-1219-03C9-F735-2FB91DFF7001}"/>
              </a:ext>
              <a:ext uri="{C183D7F6-B498-43B3-948B-1728B52AA6E4}">
                <adec:decorative xmlns:adec="http://schemas.microsoft.com/office/drawing/2017/decorative" val="1"/>
              </a:ext>
            </a:extLst>
          </p:cNvPr>
          <p:cNvSpPr/>
          <p:nvPr/>
        </p:nvSpPr>
        <p:spPr>
          <a:xfrm>
            <a:off x="649609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3" name="Graphic 9">
            <a:extLst>
              <a:ext uri="{FF2B5EF4-FFF2-40B4-BE49-F238E27FC236}">
                <a16:creationId xmlns:a16="http://schemas.microsoft.com/office/drawing/2014/main" id="{FE5FFDE4-BC36-9C79-5328-0AEB97139B84}"/>
              </a:ext>
              <a:ext uri="{C183D7F6-B498-43B3-948B-1728B52AA6E4}">
                <adec:decorative xmlns:adec="http://schemas.microsoft.com/office/drawing/2017/decorative" val="1"/>
              </a:ext>
            </a:extLst>
          </p:cNvPr>
          <p:cNvSpPr/>
          <p:nvPr/>
        </p:nvSpPr>
        <p:spPr>
          <a:xfrm>
            <a:off x="681669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8" name="Graphic 9">
            <a:extLst>
              <a:ext uri="{FF2B5EF4-FFF2-40B4-BE49-F238E27FC236}">
                <a16:creationId xmlns:a16="http://schemas.microsoft.com/office/drawing/2014/main" id="{83366D59-EB0E-898D-3DAC-110206885B85}"/>
              </a:ext>
              <a:ext uri="{C183D7F6-B498-43B3-948B-1728B52AA6E4}">
                <adec:decorative xmlns:adec="http://schemas.microsoft.com/office/drawing/2017/decorative" val="1"/>
              </a:ext>
            </a:extLst>
          </p:cNvPr>
          <p:cNvSpPr/>
          <p:nvPr/>
        </p:nvSpPr>
        <p:spPr>
          <a:xfrm>
            <a:off x="713728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9" name="Graphic 9">
            <a:extLst>
              <a:ext uri="{FF2B5EF4-FFF2-40B4-BE49-F238E27FC236}">
                <a16:creationId xmlns:a16="http://schemas.microsoft.com/office/drawing/2014/main" id="{77D4F371-566B-2A61-9F5E-50EC8BC8795D}"/>
              </a:ext>
              <a:ext uri="{C183D7F6-B498-43B3-948B-1728B52AA6E4}">
                <adec:decorative xmlns:adec="http://schemas.microsoft.com/office/drawing/2017/decorative" val="1"/>
              </a:ext>
            </a:extLst>
          </p:cNvPr>
          <p:cNvSpPr/>
          <p:nvPr/>
        </p:nvSpPr>
        <p:spPr>
          <a:xfrm>
            <a:off x="745788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0" name="Graphic 9">
            <a:extLst>
              <a:ext uri="{FF2B5EF4-FFF2-40B4-BE49-F238E27FC236}">
                <a16:creationId xmlns:a16="http://schemas.microsoft.com/office/drawing/2014/main" id="{AB023D41-D610-FDC8-3EF3-1414E242ABCD}"/>
              </a:ext>
              <a:ext uri="{C183D7F6-B498-43B3-948B-1728B52AA6E4}">
                <adec:decorative xmlns:adec="http://schemas.microsoft.com/office/drawing/2017/decorative" val="1"/>
              </a:ext>
            </a:extLst>
          </p:cNvPr>
          <p:cNvSpPr/>
          <p:nvPr/>
        </p:nvSpPr>
        <p:spPr>
          <a:xfrm>
            <a:off x="777848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4" name="Graphic 9">
            <a:extLst>
              <a:ext uri="{FF2B5EF4-FFF2-40B4-BE49-F238E27FC236}">
                <a16:creationId xmlns:a16="http://schemas.microsoft.com/office/drawing/2014/main" id="{EDBE6032-0007-5C92-8BCC-385DEA038387}"/>
              </a:ext>
              <a:ext uri="{C183D7F6-B498-43B3-948B-1728B52AA6E4}">
                <adec:decorative xmlns:adec="http://schemas.microsoft.com/office/drawing/2017/decorative" val="1"/>
              </a:ext>
            </a:extLst>
          </p:cNvPr>
          <p:cNvSpPr/>
          <p:nvPr/>
        </p:nvSpPr>
        <p:spPr>
          <a:xfrm>
            <a:off x="80990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8" name="Graphic 9">
            <a:extLst>
              <a:ext uri="{FF2B5EF4-FFF2-40B4-BE49-F238E27FC236}">
                <a16:creationId xmlns:a16="http://schemas.microsoft.com/office/drawing/2014/main" id="{D74D52F4-2911-BC72-D7B7-9DB121BC216D}"/>
              </a:ext>
              <a:ext uri="{C183D7F6-B498-43B3-948B-1728B52AA6E4}">
                <adec:decorative xmlns:adec="http://schemas.microsoft.com/office/drawing/2017/decorative" val="1"/>
              </a:ext>
            </a:extLst>
          </p:cNvPr>
          <p:cNvSpPr/>
          <p:nvPr/>
        </p:nvSpPr>
        <p:spPr>
          <a:xfrm>
            <a:off x="84196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7" name="Graphic 9">
            <a:extLst>
              <a:ext uri="{FF2B5EF4-FFF2-40B4-BE49-F238E27FC236}">
                <a16:creationId xmlns:a16="http://schemas.microsoft.com/office/drawing/2014/main" id="{37726ADB-2D13-2CA9-1E82-E177E8216203}"/>
              </a:ext>
              <a:ext uri="{C183D7F6-B498-43B3-948B-1728B52AA6E4}">
                <adec:decorative xmlns:adec="http://schemas.microsoft.com/office/drawing/2017/decorative" val="1"/>
              </a:ext>
            </a:extLst>
          </p:cNvPr>
          <p:cNvSpPr/>
          <p:nvPr/>
        </p:nvSpPr>
        <p:spPr>
          <a:xfrm>
            <a:off x="87402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1" name="Graphic 9">
            <a:extLst>
              <a:ext uri="{FF2B5EF4-FFF2-40B4-BE49-F238E27FC236}">
                <a16:creationId xmlns:a16="http://schemas.microsoft.com/office/drawing/2014/main" id="{F320F0B2-B9A2-2D7C-7904-FAED891235AE}"/>
              </a:ext>
              <a:ext uri="{C183D7F6-B498-43B3-948B-1728B52AA6E4}">
                <adec:decorative xmlns:adec="http://schemas.microsoft.com/office/drawing/2017/decorative" val="1"/>
              </a:ext>
            </a:extLst>
          </p:cNvPr>
          <p:cNvSpPr/>
          <p:nvPr/>
        </p:nvSpPr>
        <p:spPr>
          <a:xfrm>
            <a:off x="90608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9">
            <a:extLst>
              <a:ext uri="{FF2B5EF4-FFF2-40B4-BE49-F238E27FC236}">
                <a16:creationId xmlns:a16="http://schemas.microsoft.com/office/drawing/2014/main" id="{AC867769-5421-49F2-11A7-779CED6AB03E}"/>
              </a:ext>
              <a:ext uri="{C183D7F6-B498-43B3-948B-1728B52AA6E4}">
                <adec:decorative xmlns:adec="http://schemas.microsoft.com/office/drawing/2017/decorative" val="1"/>
              </a:ext>
            </a:extLst>
          </p:cNvPr>
          <p:cNvSpPr/>
          <p:nvPr/>
        </p:nvSpPr>
        <p:spPr>
          <a:xfrm>
            <a:off x="93814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Graphic 9">
            <a:extLst>
              <a:ext uri="{FF2B5EF4-FFF2-40B4-BE49-F238E27FC236}">
                <a16:creationId xmlns:a16="http://schemas.microsoft.com/office/drawing/2014/main" id="{F1CAC1DC-1049-9C00-BDFF-59B84027F2AD}"/>
              </a:ext>
              <a:ext uri="{C183D7F6-B498-43B3-948B-1728B52AA6E4}">
                <adec:decorative xmlns:adec="http://schemas.microsoft.com/office/drawing/2017/decorative" val="1"/>
              </a:ext>
            </a:extLst>
          </p:cNvPr>
          <p:cNvSpPr/>
          <p:nvPr/>
        </p:nvSpPr>
        <p:spPr>
          <a:xfrm>
            <a:off x="97020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0" name="Graphic 9">
            <a:extLst>
              <a:ext uri="{FF2B5EF4-FFF2-40B4-BE49-F238E27FC236}">
                <a16:creationId xmlns:a16="http://schemas.microsoft.com/office/drawing/2014/main" id="{267B3D0D-7CAE-4DE4-2009-EBC4843ECEDE}"/>
              </a:ext>
              <a:ext uri="{C183D7F6-B498-43B3-948B-1728B52AA6E4}">
                <adec:decorative xmlns:adec="http://schemas.microsoft.com/office/drawing/2017/decorative" val="1"/>
              </a:ext>
            </a:extLst>
          </p:cNvPr>
          <p:cNvSpPr/>
          <p:nvPr/>
        </p:nvSpPr>
        <p:spPr>
          <a:xfrm>
            <a:off x="23283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1" name="Graphic 9">
            <a:extLst>
              <a:ext uri="{FF2B5EF4-FFF2-40B4-BE49-F238E27FC236}">
                <a16:creationId xmlns:a16="http://schemas.microsoft.com/office/drawing/2014/main" id="{2FFAB428-37A0-DC5C-44B7-72BAE1D6781F}"/>
              </a:ext>
              <a:ext uri="{C183D7F6-B498-43B3-948B-1728B52AA6E4}">
                <adec:decorative xmlns:adec="http://schemas.microsoft.com/office/drawing/2017/decorative" val="1"/>
              </a:ext>
            </a:extLst>
          </p:cNvPr>
          <p:cNvSpPr/>
          <p:nvPr/>
        </p:nvSpPr>
        <p:spPr>
          <a:xfrm>
            <a:off x="26489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2" name="Graphic 9">
            <a:extLst>
              <a:ext uri="{FF2B5EF4-FFF2-40B4-BE49-F238E27FC236}">
                <a16:creationId xmlns:a16="http://schemas.microsoft.com/office/drawing/2014/main" id="{02C95E8C-03B2-397C-47EC-7AC9B7F56AF9}"/>
              </a:ext>
              <a:ext uri="{C183D7F6-B498-43B3-948B-1728B52AA6E4}">
                <adec:decorative xmlns:adec="http://schemas.microsoft.com/office/drawing/2017/decorative" val="1"/>
              </a:ext>
            </a:extLst>
          </p:cNvPr>
          <p:cNvSpPr/>
          <p:nvPr/>
        </p:nvSpPr>
        <p:spPr>
          <a:xfrm>
            <a:off x="29695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6" name="Graphic 9">
            <a:extLst>
              <a:ext uri="{FF2B5EF4-FFF2-40B4-BE49-F238E27FC236}">
                <a16:creationId xmlns:a16="http://schemas.microsoft.com/office/drawing/2014/main" id="{1800D568-08E0-9AAC-6A89-5C16D8E0E048}"/>
              </a:ext>
              <a:ext uri="{C183D7F6-B498-43B3-948B-1728B52AA6E4}">
                <adec:decorative xmlns:adec="http://schemas.microsoft.com/office/drawing/2017/decorative" val="1"/>
              </a:ext>
            </a:extLst>
          </p:cNvPr>
          <p:cNvSpPr/>
          <p:nvPr/>
        </p:nvSpPr>
        <p:spPr>
          <a:xfrm>
            <a:off x="32901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8" name="Graphic 9">
            <a:extLst>
              <a:ext uri="{FF2B5EF4-FFF2-40B4-BE49-F238E27FC236}">
                <a16:creationId xmlns:a16="http://schemas.microsoft.com/office/drawing/2014/main" id="{6E7DA440-E9B6-6A4C-5DF1-EB81B6F52E1C}"/>
              </a:ext>
              <a:ext uri="{C183D7F6-B498-43B3-948B-1728B52AA6E4}">
                <adec:decorative xmlns:adec="http://schemas.microsoft.com/office/drawing/2017/decorative" val="1"/>
              </a:ext>
            </a:extLst>
          </p:cNvPr>
          <p:cNvSpPr/>
          <p:nvPr/>
        </p:nvSpPr>
        <p:spPr>
          <a:xfrm>
            <a:off x="36107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0" name="Graphic 9">
            <a:extLst>
              <a:ext uri="{FF2B5EF4-FFF2-40B4-BE49-F238E27FC236}">
                <a16:creationId xmlns:a16="http://schemas.microsoft.com/office/drawing/2014/main" id="{14E93E43-6456-3D51-E03A-29C6D560B728}"/>
              </a:ext>
              <a:ext uri="{C183D7F6-B498-43B3-948B-1728B52AA6E4}">
                <adec:decorative xmlns:adec="http://schemas.microsoft.com/office/drawing/2017/decorative" val="1"/>
              </a:ext>
            </a:extLst>
          </p:cNvPr>
          <p:cNvSpPr/>
          <p:nvPr/>
        </p:nvSpPr>
        <p:spPr>
          <a:xfrm>
            <a:off x="393132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1" name="Graphic 9">
            <a:extLst>
              <a:ext uri="{FF2B5EF4-FFF2-40B4-BE49-F238E27FC236}">
                <a16:creationId xmlns:a16="http://schemas.microsoft.com/office/drawing/2014/main" id="{B63F22C7-E79B-3370-9B99-970B6F758DBB}"/>
              </a:ext>
              <a:ext uri="{C183D7F6-B498-43B3-948B-1728B52AA6E4}">
                <adec:decorative xmlns:adec="http://schemas.microsoft.com/office/drawing/2017/decorative" val="1"/>
              </a:ext>
            </a:extLst>
          </p:cNvPr>
          <p:cNvSpPr/>
          <p:nvPr/>
        </p:nvSpPr>
        <p:spPr>
          <a:xfrm>
            <a:off x="425192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2" name="Graphic 9">
            <a:extLst>
              <a:ext uri="{FF2B5EF4-FFF2-40B4-BE49-F238E27FC236}">
                <a16:creationId xmlns:a16="http://schemas.microsoft.com/office/drawing/2014/main" id="{39E5A288-E68E-374F-FBD2-6CC6F8D083C3}"/>
              </a:ext>
              <a:ext uri="{C183D7F6-B498-43B3-948B-1728B52AA6E4}">
                <adec:decorative xmlns:adec="http://schemas.microsoft.com/office/drawing/2017/decorative" val="1"/>
              </a:ext>
            </a:extLst>
          </p:cNvPr>
          <p:cNvSpPr/>
          <p:nvPr/>
        </p:nvSpPr>
        <p:spPr>
          <a:xfrm>
            <a:off x="457252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6" name="Graphic 9">
            <a:extLst>
              <a:ext uri="{FF2B5EF4-FFF2-40B4-BE49-F238E27FC236}">
                <a16:creationId xmlns:a16="http://schemas.microsoft.com/office/drawing/2014/main" id="{8156816C-E2DE-3493-8D12-35F45693743E}"/>
              </a:ext>
              <a:ext uri="{C183D7F6-B498-43B3-948B-1728B52AA6E4}">
                <adec:decorative xmlns:adec="http://schemas.microsoft.com/office/drawing/2017/decorative" val="1"/>
              </a:ext>
            </a:extLst>
          </p:cNvPr>
          <p:cNvSpPr/>
          <p:nvPr/>
        </p:nvSpPr>
        <p:spPr>
          <a:xfrm>
            <a:off x="489311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8" name="Graphic 9">
            <a:extLst>
              <a:ext uri="{FF2B5EF4-FFF2-40B4-BE49-F238E27FC236}">
                <a16:creationId xmlns:a16="http://schemas.microsoft.com/office/drawing/2014/main" id="{E96483E8-2540-A0C6-B6B5-D7EBC2ED9AAC}"/>
              </a:ext>
              <a:ext uri="{C183D7F6-B498-43B3-948B-1728B52AA6E4}">
                <adec:decorative xmlns:adec="http://schemas.microsoft.com/office/drawing/2017/decorative" val="1"/>
              </a:ext>
            </a:extLst>
          </p:cNvPr>
          <p:cNvSpPr/>
          <p:nvPr/>
        </p:nvSpPr>
        <p:spPr>
          <a:xfrm>
            <a:off x="521371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0" name="Graphic 9">
            <a:extLst>
              <a:ext uri="{FF2B5EF4-FFF2-40B4-BE49-F238E27FC236}">
                <a16:creationId xmlns:a16="http://schemas.microsoft.com/office/drawing/2014/main" id="{6820B31C-57A2-FFE9-DAAA-A3DFB89F5992}"/>
              </a:ext>
              <a:ext uri="{C183D7F6-B498-43B3-948B-1728B52AA6E4}">
                <adec:decorative xmlns:adec="http://schemas.microsoft.com/office/drawing/2017/decorative" val="1"/>
              </a:ext>
            </a:extLst>
          </p:cNvPr>
          <p:cNvSpPr/>
          <p:nvPr/>
        </p:nvSpPr>
        <p:spPr>
          <a:xfrm>
            <a:off x="553430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1" name="Graphic 9">
            <a:extLst>
              <a:ext uri="{FF2B5EF4-FFF2-40B4-BE49-F238E27FC236}">
                <a16:creationId xmlns:a16="http://schemas.microsoft.com/office/drawing/2014/main" id="{26886DBC-9D9F-AEC2-A1AD-D705D7DCCF01}"/>
              </a:ext>
              <a:ext uri="{C183D7F6-B498-43B3-948B-1728B52AA6E4}">
                <adec:decorative xmlns:adec="http://schemas.microsoft.com/office/drawing/2017/decorative" val="1"/>
              </a:ext>
            </a:extLst>
          </p:cNvPr>
          <p:cNvSpPr/>
          <p:nvPr/>
        </p:nvSpPr>
        <p:spPr>
          <a:xfrm>
            <a:off x="585490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2" name="Graphic 9">
            <a:extLst>
              <a:ext uri="{FF2B5EF4-FFF2-40B4-BE49-F238E27FC236}">
                <a16:creationId xmlns:a16="http://schemas.microsoft.com/office/drawing/2014/main" id="{5344B255-3141-9CC5-07C1-93FF082B2521}"/>
              </a:ext>
              <a:ext uri="{C183D7F6-B498-43B3-948B-1728B52AA6E4}">
                <adec:decorative xmlns:adec="http://schemas.microsoft.com/office/drawing/2017/decorative" val="1"/>
              </a:ext>
            </a:extLst>
          </p:cNvPr>
          <p:cNvSpPr/>
          <p:nvPr/>
        </p:nvSpPr>
        <p:spPr>
          <a:xfrm>
            <a:off x="617550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6" name="Graphic 9">
            <a:extLst>
              <a:ext uri="{FF2B5EF4-FFF2-40B4-BE49-F238E27FC236}">
                <a16:creationId xmlns:a16="http://schemas.microsoft.com/office/drawing/2014/main" id="{BAE6290D-911A-57B5-A3F3-DC70D3CE4CE1}"/>
              </a:ext>
              <a:ext uri="{C183D7F6-B498-43B3-948B-1728B52AA6E4}">
                <adec:decorative xmlns:adec="http://schemas.microsoft.com/office/drawing/2017/decorative" val="1"/>
              </a:ext>
            </a:extLst>
          </p:cNvPr>
          <p:cNvSpPr/>
          <p:nvPr/>
        </p:nvSpPr>
        <p:spPr>
          <a:xfrm>
            <a:off x="649609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8" name="Graphic 9">
            <a:extLst>
              <a:ext uri="{FF2B5EF4-FFF2-40B4-BE49-F238E27FC236}">
                <a16:creationId xmlns:a16="http://schemas.microsoft.com/office/drawing/2014/main" id="{0F33517F-E006-4DFC-9334-B56A1DE06728}"/>
              </a:ext>
              <a:ext uri="{C183D7F6-B498-43B3-948B-1728B52AA6E4}">
                <adec:decorative xmlns:adec="http://schemas.microsoft.com/office/drawing/2017/decorative" val="1"/>
              </a:ext>
            </a:extLst>
          </p:cNvPr>
          <p:cNvSpPr/>
          <p:nvPr/>
        </p:nvSpPr>
        <p:spPr>
          <a:xfrm>
            <a:off x="681669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0" name="Graphic 9">
            <a:extLst>
              <a:ext uri="{FF2B5EF4-FFF2-40B4-BE49-F238E27FC236}">
                <a16:creationId xmlns:a16="http://schemas.microsoft.com/office/drawing/2014/main" id="{B79C3994-5BB7-80E4-2227-94632F77BF79}"/>
              </a:ext>
              <a:ext uri="{C183D7F6-B498-43B3-948B-1728B52AA6E4}">
                <adec:decorative xmlns:adec="http://schemas.microsoft.com/office/drawing/2017/decorative" val="1"/>
              </a:ext>
            </a:extLst>
          </p:cNvPr>
          <p:cNvSpPr/>
          <p:nvPr/>
        </p:nvSpPr>
        <p:spPr>
          <a:xfrm>
            <a:off x="713728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1" name="Graphic 9">
            <a:extLst>
              <a:ext uri="{FF2B5EF4-FFF2-40B4-BE49-F238E27FC236}">
                <a16:creationId xmlns:a16="http://schemas.microsoft.com/office/drawing/2014/main" id="{F1D60276-CFE2-DD2E-56F4-D7E85EA30BC5}"/>
              </a:ext>
              <a:ext uri="{C183D7F6-B498-43B3-948B-1728B52AA6E4}">
                <adec:decorative xmlns:adec="http://schemas.microsoft.com/office/drawing/2017/decorative" val="1"/>
              </a:ext>
            </a:extLst>
          </p:cNvPr>
          <p:cNvSpPr/>
          <p:nvPr/>
        </p:nvSpPr>
        <p:spPr>
          <a:xfrm>
            <a:off x="745788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2" name="Graphic 9">
            <a:extLst>
              <a:ext uri="{FF2B5EF4-FFF2-40B4-BE49-F238E27FC236}">
                <a16:creationId xmlns:a16="http://schemas.microsoft.com/office/drawing/2014/main" id="{9EC044E1-314D-968D-9A78-6626A50EA59B}"/>
              </a:ext>
              <a:ext uri="{C183D7F6-B498-43B3-948B-1728B52AA6E4}">
                <adec:decorative xmlns:adec="http://schemas.microsoft.com/office/drawing/2017/decorative" val="1"/>
              </a:ext>
            </a:extLst>
          </p:cNvPr>
          <p:cNvSpPr/>
          <p:nvPr/>
        </p:nvSpPr>
        <p:spPr>
          <a:xfrm>
            <a:off x="777848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6" name="Graphic 9">
            <a:extLst>
              <a:ext uri="{FF2B5EF4-FFF2-40B4-BE49-F238E27FC236}">
                <a16:creationId xmlns:a16="http://schemas.microsoft.com/office/drawing/2014/main" id="{963A7D11-D9DE-3CE6-C795-F79076F93A9F}"/>
              </a:ext>
              <a:ext uri="{C183D7F6-B498-43B3-948B-1728B52AA6E4}">
                <adec:decorative xmlns:adec="http://schemas.microsoft.com/office/drawing/2017/decorative" val="1"/>
              </a:ext>
            </a:extLst>
          </p:cNvPr>
          <p:cNvSpPr/>
          <p:nvPr/>
        </p:nvSpPr>
        <p:spPr>
          <a:xfrm>
            <a:off x="80990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8" name="Graphic 9">
            <a:extLst>
              <a:ext uri="{FF2B5EF4-FFF2-40B4-BE49-F238E27FC236}">
                <a16:creationId xmlns:a16="http://schemas.microsoft.com/office/drawing/2014/main" id="{4141ED51-BAE2-EFD6-CBEA-FABB1C57CCFF}"/>
              </a:ext>
              <a:ext uri="{C183D7F6-B498-43B3-948B-1728B52AA6E4}">
                <adec:decorative xmlns:adec="http://schemas.microsoft.com/office/drawing/2017/decorative" val="1"/>
              </a:ext>
            </a:extLst>
          </p:cNvPr>
          <p:cNvSpPr/>
          <p:nvPr/>
        </p:nvSpPr>
        <p:spPr>
          <a:xfrm>
            <a:off x="84196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0" name="Graphic 9">
            <a:extLst>
              <a:ext uri="{FF2B5EF4-FFF2-40B4-BE49-F238E27FC236}">
                <a16:creationId xmlns:a16="http://schemas.microsoft.com/office/drawing/2014/main" id="{AAD2D817-A70C-0DD3-F3DC-F8ED69590B57}"/>
              </a:ext>
              <a:ext uri="{C183D7F6-B498-43B3-948B-1728B52AA6E4}">
                <adec:decorative xmlns:adec="http://schemas.microsoft.com/office/drawing/2017/decorative" val="1"/>
              </a:ext>
            </a:extLst>
          </p:cNvPr>
          <p:cNvSpPr/>
          <p:nvPr/>
        </p:nvSpPr>
        <p:spPr>
          <a:xfrm>
            <a:off x="87402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2" name="Graphic 9">
            <a:extLst>
              <a:ext uri="{FF2B5EF4-FFF2-40B4-BE49-F238E27FC236}">
                <a16:creationId xmlns:a16="http://schemas.microsoft.com/office/drawing/2014/main" id="{EBABE3EE-E805-B6D2-A596-EA23304F0499}"/>
              </a:ext>
              <a:ext uri="{C183D7F6-B498-43B3-948B-1728B52AA6E4}">
                <adec:decorative xmlns:adec="http://schemas.microsoft.com/office/drawing/2017/decorative" val="1"/>
              </a:ext>
            </a:extLst>
          </p:cNvPr>
          <p:cNvSpPr/>
          <p:nvPr/>
        </p:nvSpPr>
        <p:spPr>
          <a:xfrm>
            <a:off x="90608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9">
            <a:extLst>
              <a:ext uri="{FF2B5EF4-FFF2-40B4-BE49-F238E27FC236}">
                <a16:creationId xmlns:a16="http://schemas.microsoft.com/office/drawing/2014/main" id="{168E18F6-BEED-3853-1AE5-2179FC1A8ECE}"/>
              </a:ext>
              <a:ext uri="{C183D7F6-B498-43B3-948B-1728B52AA6E4}">
                <adec:decorative xmlns:adec="http://schemas.microsoft.com/office/drawing/2017/decorative" val="1"/>
              </a:ext>
            </a:extLst>
          </p:cNvPr>
          <p:cNvSpPr/>
          <p:nvPr/>
        </p:nvSpPr>
        <p:spPr>
          <a:xfrm>
            <a:off x="93814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5" name="Graphic 9">
            <a:extLst>
              <a:ext uri="{FF2B5EF4-FFF2-40B4-BE49-F238E27FC236}">
                <a16:creationId xmlns:a16="http://schemas.microsoft.com/office/drawing/2014/main" id="{5B626EED-3D1E-42E8-11AE-1D7B71658413}"/>
              </a:ext>
              <a:ext uri="{C183D7F6-B498-43B3-948B-1728B52AA6E4}">
                <adec:decorative xmlns:adec="http://schemas.microsoft.com/office/drawing/2017/decorative" val="1"/>
              </a:ext>
            </a:extLst>
          </p:cNvPr>
          <p:cNvSpPr/>
          <p:nvPr/>
        </p:nvSpPr>
        <p:spPr>
          <a:xfrm>
            <a:off x="97020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3" name="Graphic 9">
            <a:extLst>
              <a:ext uri="{FF2B5EF4-FFF2-40B4-BE49-F238E27FC236}">
                <a16:creationId xmlns:a16="http://schemas.microsoft.com/office/drawing/2014/main" id="{495E456A-0853-E296-523F-22F2D5A43F94}"/>
              </a:ext>
              <a:ext uri="{C183D7F6-B498-43B3-948B-1728B52AA6E4}">
                <adec:decorative xmlns:adec="http://schemas.microsoft.com/office/drawing/2017/decorative" val="1"/>
              </a:ext>
            </a:extLst>
          </p:cNvPr>
          <p:cNvSpPr/>
          <p:nvPr/>
        </p:nvSpPr>
        <p:spPr>
          <a:xfrm>
            <a:off x="23283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4" name="Graphic 9">
            <a:extLst>
              <a:ext uri="{FF2B5EF4-FFF2-40B4-BE49-F238E27FC236}">
                <a16:creationId xmlns:a16="http://schemas.microsoft.com/office/drawing/2014/main" id="{5BC796E6-B7D7-FAAF-FFF1-ED0CC65F0FA8}"/>
              </a:ext>
              <a:ext uri="{C183D7F6-B498-43B3-948B-1728B52AA6E4}">
                <adec:decorative xmlns:adec="http://schemas.microsoft.com/office/drawing/2017/decorative" val="1"/>
              </a:ext>
            </a:extLst>
          </p:cNvPr>
          <p:cNvSpPr/>
          <p:nvPr/>
        </p:nvSpPr>
        <p:spPr>
          <a:xfrm>
            <a:off x="26489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5" name="Graphic 9">
            <a:extLst>
              <a:ext uri="{FF2B5EF4-FFF2-40B4-BE49-F238E27FC236}">
                <a16:creationId xmlns:a16="http://schemas.microsoft.com/office/drawing/2014/main" id="{28385EE2-E1FB-1D80-692D-DCECBC36889B}"/>
              </a:ext>
              <a:ext uri="{C183D7F6-B498-43B3-948B-1728B52AA6E4}">
                <adec:decorative xmlns:adec="http://schemas.microsoft.com/office/drawing/2017/decorative" val="1"/>
              </a:ext>
            </a:extLst>
          </p:cNvPr>
          <p:cNvSpPr/>
          <p:nvPr/>
        </p:nvSpPr>
        <p:spPr>
          <a:xfrm>
            <a:off x="29695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7" name="Graphic 9">
            <a:extLst>
              <a:ext uri="{FF2B5EF4-FFF2-40B4-BE49-F238E27FC236}">
                <a16:creationId xmlns:a16="http://schemas.microsoft.com/office/drawing/2014/main" id="{CF06AFE5-6077-2030-5239-A3D9C8D98DA4}"/>
              </a:ext>
              <a:ext uri="{C183D7F6-B498-43B3-948B-1728B52AA6E4}">
                <adec:decorative xmlns:adec="http://schemas.microsoft.com/office/drawing/2017/decorative" val="1"/>
              </a:ext>
            </a:extLst>
          </p:cNvPr>
          <p:cNvSpPr/>
          <p:nvPr/>
        </p:nvSpPr>
        <p:spPr>
          <a:xfrm>
            <a:off x="32901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9" name="Graphic 9">
            <a:extLst>
              <a:ext uri="{FF2B5EF4-FFF2-40B4-BE49-F238E27FC236}">
                <a16:creationId xmlns:a16="http://schemas.microsoft.com/office/drawing/2014/main" id="{C17D7586-D700-48A0-7524-5F454701828F}"/>
              </a:ext>
              <a:ext uri="{C183D7F6-B498-43B3-948B-1728B52AA6E4}">
                <adec:decorative xmlns:adec="http://schemas.microsoft.com/office/drawing/2017/decorative" val="1"/>
              </a:ext>
            </a:extLst>
          </p:cNvPr>
          <p:cNvSpPr/>
          <p:nvPr/>
        </p:nvSpPr>
        <p:spPr>
          <a:xfrm>
            <a:off x="36107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3" name="Graphic 9">
            <a:extLst>
              <a:ext uri="{FF2B5EF4-FFF2-40B4-BE49-F238E27FC236}">
                <a16:creationId xmlns:a16="http://schemas.microsoft.com/office/drawing/2014/main" id="{F1EE8EF2-A13A-E6CC-5126-99DB4DD3A837}"/>
              </a:ext>
              <a:ext uri="{C183D7F6-B498-43B3-948B-1728B52AA6E4}">
                <adec:decorative xmlns:adec="http://schemas.microsoft.com/office/drawing/2017/decorative" val="1"/>
              </a:ext>
            </a:extLst>
          </p:cNvPr>
          <p:cNvSpPr/>
          <p:nvPr/>
        </p:nvSpPr>
        <p:spPr>
          <a:xfrm>
            <a:off x="393132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4" name="Graphic 9">
            <a:extLst>
              <a:ext uri="{FF2B5EF4-FFF2-40B4-BE49-F238E27FC236}">
                <a16:creationId xmlns:a16="http://schemas.microsoft.com/office/drawing/2014/main" id="{526220F3-2B88-30C1-1B5A-BCAE29C8B8AC}"/>
              </a:ext>
              <a:ext uri="{C183D7F6-B498-43B3-948B-1728B52AA6E4}">
                <adec:decorative xmlns:adec="http://schemas.microsoft.com/office/drawing/2017/decorative" val="1"/>
              </a:ext>
            </a:extLst>
          </p:cNvPr>
          <p:cNvSpPr/>
          <p:nvPr/>
        </p:nvSpPr>
        <p:spPr>
          <a:xfrm>
            <a:off x="425192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5" name="Graphic 9">
            <a:extLst>
              <a:ext uri="{FF2B5EF4-FFF2-40B4-BE49-F238E27FC236}">
                <a16:creationId xmlns:a16="http://schemas.microsoft.com/office/drawing/2014/main" id="{C3F44E14-EDBE-5DF3-B020-A9F6B3C3C4F2}"/>
              </a:ext>
              <a:ext uri="{C183D7F6-B498-43B3-948B-1728B52AA6E4}">
                <adec:decorative xmlns:adec="http://schemas.microsoft.com/office/drawing/2017/decorative" val="1"/>
              </a:ext>
            </a:extLst>
          </p:cNvPr>
          <p:cNvSpPr/>
          <p:nvPr/>
        </p:nvSpPr>
        <p:spPr>
          <a:xfrm>
            <a:off x="457252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7" name="Graphic 9">
            <a:extLst>
              <a:ext uri="{FF2B5EF4-FFF2-40B4-BE49-F238E27FC236}">
                <a16:creationId xmlns:a16="http://schemas.microsoft.com/office/drawing/2014/main" id="{8F0087F5-E003-60BA-96CB-62F3CC1219F9}"/>
              </a:ext>
              <a:ext uri="{C183D7F6-B498-43B3-948B-1728B52AA6E4}">
                <adec:decorative xmlns:adec="http://schemas.microsoft.com/office/drawing/2017/decorative" val="1"/>
              </a:ext>
            </a:extLst>
          </p:cNvPr>
          <p:cNvSpPr/>
          <p:nvPr/>
        </p:nvSpPr>
        <p:spPr>
          <a:xfrm>
            <a:off x="489311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9" name="Graphic 9">
            <a:extLst>
              <a:ext uri="{FF2B5EF4-FFF2-40B4-BE49-F238E27FC236}">
                <a16:creationId xmlns:a16="http://schemas.microsoft.com/office/drawing/2014/main" id="{DF523609-809B-2E78-94E1-89D5EF9D4E21}"/>
              </a:ext>
              <a:ext uri="{C183D7F6-B498-43B3-948B-1728B52AA6E4}">
                <adec:decorative xmlns:adec="http://schemas.microsoft.com/office/drawing/2017/decorative" val="1"/>
              </a:ext>
            </a:extLst>
          </p:cNvPr>
          <p:cNvSpPr/>
          <p:nvPr/>
        </p:nvSpPr>
        <p:spPr>
          <a:xfrm>
            <a:off x="521371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3" name="Graphic 9">
            <a:extLst>
              <a:ext uri="{FF2B5EF4-FFF2-40B4-BE49-F238E27FC236}">
                <a16:creationId xmlns:a16="http://schemas.microsoft.com/office/drawing/2014/main" id="{4215D30D-723F-991F-323C-761AE614AEFD}"/>
              </a:ext>
              <a:ext uri="{C183D7F6-B498-43B3-948B-1728B52AA6E4}">
                <adec:decorative xmlns:adec="http://schemas.microsoft.com/office/drawing/2017/decorative" val="1"/>
              </a:ext>
            </a:extLst>
          </p:cNvPr>
          <p:cNvSpPr/>
          <p:nvPr/>
        </p:nvSpPr>
        <p:spPr>
          <a:xfrm>
            <a:off x="553430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4" name="Graphic 9">
            <a:extLst>
              <a:ext uri="{FF2B5EF4-FFF2-40B4-BE49-F238E27FC236}">
                <a16:creationId xmlns:a16="http://schemas.microsoft.com/office/drawing/2014/main" id="{287CD0D4-4493-6BDB-5A4F-EF500793EC74}"/>
              </a:ext>
              <a:ext uri="{C183D7F6-B498-43B3-948B-1728B52AA6E4}">
                <adec:decorative xmlns:adec="http://schemas.microsoft.com/office/drawing/2017/decorative" val="1"/>
              </a:ext>
            </a:extLst>
          </p:cNvPr>
          <p:cNvSpPr/>
          <p:nvPr/>
        </p:nvSpPr>
        <p:spPr>
          <a:xfrm>
            <a:off x="585490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5" name="Graphic 9">
            <a:extLst>
              <a:ext uri="{FF2B5EF4-FFF2-40B4-BE49-F238E27FC236}">
                <a16:creationId xmlns:a16="http://schemas.microsoft.com/office/drawing/2014/main" id="{3BDC8BF3-3D79-CF91-AD33-E5556BBB66D3}"/>
              </a:ext>
              <a:ext uri="{C183D7F6-B498-43B3-948B-1728B52AA6E4}">
                <adec:decorative xmlns:adec="http://schemas.microsoft.com/office/drawing/2017/decorative" val="1"/>
              </a:ext>
            </a:extLst>
          </p:cNvPr>
          <p:cNvSpPr/>
          <p:nvPr/>
        </p:nvSpPr>
        <p:spPr>
          <a:xfrm>
            <a:off x="617550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7" name="Graphic 9">
            <a:extLst>
              <a:ext uri="{FF2B5EF4-FFF2-40B4-BE49-F238E27FC236}">
                <a16:creationId xmlns:a16="http://schemas.microsoft.com/office/drawing/2014/main" id="{59F52A38-BD56-E21C-2CC8-C58461F77436}"/>
              </a:ext>
              <a:ext uri="{C183D7F6-B498-43B3-948B-1728B52AA6E4}">
                <adec:decorative xmlns:adec="http://schemas.microsoft.com/office/drawing/2017/decorative" val="1"/>
              </a:ext>
            </a:extLst>
          </p:cNvPr>
          <p:cNvSpPr/>
          <p:nvPr/>
        </p:nvSpPr>
        <p:spPr>
          <a:xfrm>
            <a:off x="649609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9" name="Graphic 9">
            <a:extLst>
              <a:ext uri="{FF2B5EF4-FFF2-40B4-BE49-F238E27FC236}">
                <a16:creationId xmlns:a16="http://schemas.microsoft.com/office/drawing/2014/main" id="{E45ED5AC-A6F8-CC55-FC80-4FC44B304C34}"/>
              </a:ext>
              <a:ext uri="{C183D7F6-B498-43B3-948B-1728B52AA6E4}">
                <adec:decorative xmlns:adec="http://schemas.microsoft.com/office/drawing/2017/decorative" val="1"/>
              </a:ext>
            </a:extLst>
          </p:cNvPr>
          <p:cNvSpPr/>
          <p:nvPr/>
        </p:nvSpPr>
        <p:spPr>
          <a:xfrm>
            <a:off x="681669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3" name="Graphic 9">
            <a:extLst>
              <a:ext uri="{FF2B5EF4-FFF2-40B4-BE49-F238E27FC236}">
                <a16:creationId xmlns:a16="http://schemas.microsoft.com/office/drawing/2014/main" id="{ECC9114B-EA5C-088D-4003-402B378DA81A}"/>
              </a:ext>
              <a:ext uri="{C183D7F6-B498-43B3-948B-1728B52AA6E4}">
                <adec:decorative xmlns:adec="http://schemas.microsoft.com/office/drawing/2017/decorative" val="1"/>
              </a:ext>
            </a:extLst>
          </p:cNvPr>
          <p:cNvSpPr/>
          <p:nvPr/>
        </p:nvSpPr>
        <p:spPr>
          <a:xfrm>
            <a:off x="713728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4" name="Graphic 9">
            <a:extLst>
              <a:ext uri="{FF2B5EF4-FFF2-40B4-BE49-F238E27FC236}">
                <a16:creationId xmlns:a16="http://schemas.microsoft.com/office/drawing/2014/main" id="{DE7E5A6C-080B-C80F-CEF2-57E7E50FFABA}"/>
              </a:ext>
              <a:ext uri="{C183D7F6-B498-43B3-948B-1728B52AA6E4}">
                <adec:decorative xmlns:adec="http://schemas.microsoft.com/office/drawing/2017/decorative" val="1"/>
              </a:ext>
            </a:extLst>
          </p:cNvPr>
          <p:cNvSpPr/>
          <p:nvPr/>
        </p:nvSpPr>
        <p:spPr>
          <a:xfrm>
            <a:off x="745788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5" name="Graphic 9">
            <a:extLst>
              <a:ext uri="{FF2B5EF4-FFF2-40B4-BE49-F238E27FC236}">
                <a16:creationId xmlns:a16="http://schemas.microsoft.com/office/drawing/2014/main" id="{796AC168-1410-D2DB-773B-C621F1D4D588}"/>
              </a:ext>
              <a:ext uri="{C183D7F6-B498-43B3-948B-1728B52AA6E4}">
                <adec:decorative xmlns:adec="http://schemas.microsoft.com/office/drawing/2017/decorative" val="1"/>
              </a:ext>
            </a:extLst>
          </p:cNvPr>
          <p:cNvSpPr/>
          <p:nvPr/>
        </p:nvSpPr>
        <p:spPr>
          <a:xfrm>
            <a:off x="777848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7" name="Graphic 9">
            <a:extLst>
              <a:ext uri="{FF2B5EF4-FFF2-40B4-BE49-F238E27FC236}">
                <a16:creationId xmlns:a16="http://schemas.microsoft.com/office/drawing/2014/main" id="{3B929A3E-DCA7-7D3C-86AB-BC2562A68926}"/>
              </a:ext>
              <a:ext uri="{C183D7F6-B498-43B3-948B-1728B52AA6E4}">
                <adec:decorative xmlns:adec="http://schemas.microsoft.com/office/drawing/2017/decorative" val="1"/>
              </a:ext>
            </a:extLst>
          </p:cNvPr>
          <p:cNvSpPr/>
          <p:nvPr/>
        </p:nvSpPr>
        <p:spPr>
          <a:xfrm>
            <a:off x="80990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9" name="Graphic 9">
            <a:extLst>
              <a:ext uri="{FF2B5EF4-FFF2-40B4-BE49-F238E27FC236}">
                <a16:creationId xmlns:a16="http://schemas.microsoft.com/office/drawing/2014/main" id="{26A912C2-1B09-E7FC-A7FD-D4A4A629A82E}"/>
              </a:ext>
              <a:ext uri="{C183D7F6-B498-43B3-948B-1728B52AA6E4}">
                <adec:decorative xmlns:adec="http://schemas.microsoft.com/office/drawing/2017/decorative" val="1"/>
              </a:ext>
            </a:extLst>
          </p:cNvPr>
          <p:cNvSpPr/>
          <p:nvPr/>
        </p:nvSpPr>
        <p:spPr>
          <a:xfrm>
            <a:off x="84196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1" name="Graphic 9">
            <a:extLst>
              <a:ext uri="{FF2B5EF4-FFF2-40B4-BE49-F238E27FC236}">
                <a16:creationId xmlns:a16="http://schemas.microsoft.com/office/drawing/2014/main" id="{E18CE701-0A5C-7C46-37ED-208D073D1179}"/>
              </a:ext>
              <a:ext uri="{C183D7F6-B498-43B3-948B-1728B52AA6E4}">
                <adec:decorative xmlns:adec="http://schemas.microsoft.com/office/drawing/2017/decorative" val="1"/>
              </a:ext>
            </a:extLst>
          </p:cNvPr>
          <p:cNvSpPr/>
          <p:nvPr/>
        </p:nvSpPr>
        <p:spPr>
          <a:xfrm>
            <a:off x="87402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3" name="Graphic 9">
            <a:extLst>
              <a:ext uri="{FF2B5EF4-FFF2-40B4-BE49-F238E27FC236}">
                <a16:creationId xmlns:a16="http://schemas.microsoft.com/office/drawing/2014/main" id="{A2FFB87F-860C-94A5-2971-E27F190C382B}"/>
              </a:ext>
              <a:ext uri="{C183D7F6-B498-43B3-948B-1728B52AA6E4}">
                <adec:decorative xmlns:adec="http://schemas.microsoft.com/office/drawing/2017/decorative" val="1"/>
              </a:ext>
            </a:extLst>
          </p:cNvPr>
          <p:cNvSpPr/>
          <p:nvPr/>
        </p:nvSpPr>
        <p:spPr>
          <a:xfrm>
            <a:off x="90608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 name="Graphic 9">
            <a:extLst>
              <a:ext uri="{FF2B5EF4-FFF2-40B4-BE49-F238E27FC236}">
                <a16:creationId xmlns:a16="http://schemas.microsoft.com/office/drawing/2014/main" id="{CDB79C3A-E875-B790-F082-7BD9398EC811}"/>
              </a:ext>
              <a:ext uri="{C183D7F6-B498-43B3-948B-1728B52AA6E4}">
                <adec:decorative xmlns:adec="http://schemas.microsoft.com/office/drawing/2017/decorative" val="1"/>
              </a:ext>
            </a:extLst>
          </p:cNvPr>
          <p:cNvSpPr/>
          <p:nvPr/>
        </p:nvSpPr>
        <p:spPr>
          <a:xfrm>
            <a:off x="93814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6" name="Graphic 9">
            <a:extLst>
              <a:ext uri="{FF2B5EF4-FFF2-40B4-BE49-F238E27FC236}">
                <a16:creationId xmlns:a16="http://schemas.microsoft.com/office/drawing/2014/main" id="{0E8EF4B0-8E79-B80F-5F98-82DB39EC7206}"/>
              </a:ext>
              <a:ext uri="{C183D7F6-B498-43B3-948B-1728B52AA6E4}">
                <adec:decorative xmlns:adec="http://schemas.microsoft.com/office/drawing/2017/decorative" val="1"/>
              </a:ext>
            </a:extLst>
          </p:cNvPr>
          <p:cNvSpPr/>
          <p:nvPr/>
        </p:nvSpPr>
        <p:spPr>
          <a:xfrm>
            <a:off x="97020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8" name="Graphic 9">
            <a:extLst>
              <a:ext uri="{FF2B5EF4-FFF2-40B4-BE49-F238E27FC236}">
                <a16:creationId xmlns:a16="http://schemas.microsoft.com/office/drawing/2014/main" id="{0937476F-8EAF-E360-D623-1E02CF4EB275}"/>
              </a:ext>
              <a:ext uri="{C183D7F6-B498-43B3-948B-1728B52AA6E4}">
                <adec:decorative xmlns:adec="http://schemas.microsoft.com/office/drawing/2017/decorative" val="1"/>
              </a:ext>
            </a:extLst>
          </p:cNvPr>
          <p:cNvSpPr/>
          <p:nvPr/>
        </p:nvSpPr>
        <p:spPr>
          <a:xfrm>
            <a:off x="20077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9" name="Graphic 9">
            <a:extLst>
              <a:ext uri="{FF2B5EF4-FFF2-40B4-BE49-F238E27FC236}">
                <a16:creationId xmlns:a16="http://schemas.microsoft.com/office/drawing/2014/main" id="{DD732AB9-787A-2F85-64B2-F2DD4E785539}"/>
              </a:ext>
              <a:ext uri="{C183D7F6-B498-43B3-948B-1728B52AA6E4}">
                <adec:decorative xmlns:adec="http://schemas.microsoft.com/office/drawing/2017/decorative" val="1"/>
              </a:ext>
            </a:extLst>
          </p:cNvPr>
          <p:cNvSpPr/>
          <p:nvPr/>
        </p:nvSpPr>
        <p:spPr>
          <a:xfrm>
            <a:off x="20077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0" name="Graphic 9">
            <a:extLst>
              <a:ext uri="{FF2B5EF4-FFF2-40B4-BE49-F238E27FC236}">
                <a16:creationId xmlns:a16="http://schemas.microsoft.com/office/drawing/2014/main" id="{4D87D48F-86C0-01A3-B765-B16CEDC443B7}"/>
              </a:ext>
              <a:ext uri="{C183D7F6-B498-43B3-948B-1728B52AA6E4}">
                <adec:decorative xmlns:adec="http://schemas.microsoft.com/office/drawing/2017/decorative" val="1"/>
              </a:ext>
            </a:extLst>
          </p:cNvPr>
          <p:cNvSpPr/>
          <p:nvPr/>
        </p:nvSpPr>
        <p:spPr>
          <a:xfrm>
            <a:off x="20077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1" name="Graphic 9">
            <a:extLst>
              <a:ext uri="{FF2B5EF4-FFF2-40B4-BE49-F238E27FC236}">
                <a16:creationId xmlns:a16="http://schemas.microsoft.com/office/drawing/2014/main" id="{DF597706-5376-585E-E715-5BE3E1077F69}"/>
              </a:ext>
              <a:ext uri="{C183D7F6-B498-43B3-948B-1728B52AA6E4}">
                <adec:decorative xmlns:adec="http://schemas.microsoft.com/office/drawing/2017/decorative" val="1"/>
              </a:ext>
            </a:extLst>
          </p:cNvPr>
          <p:cNvSpPr/>
          <p:nvPr/>
        </p:nvSpPr>
        <p:spPr>
          <a:xfrm>
            <a:off x="20077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2" name="Graphic 9">
            <a:extLst>
              <a:ext uri="{FF2B5EF4-FFF2-40B4-BE49-F238E27FC236}">
                <a16:creationId xmlns:a16="http://schemas.microsoft.com/office/drawing/2014/main" id="{80AD00B2-78FE-1F6D-8D41-5CB0F3F52B3C}"/>
              </a:ext>
              <a:ext uri="{C183D7F6-B498-43B3-948B-1728B52AA6E4}">
                <adec:decorative xmlns:adec="http://schemas.microsoft.com/office/drawing/2017/decorative" val="1"/>
              </a:ext>
            </a:extLst>
          </p:cNvPr>
          <p:cNvSpPr/>
          <p:nvPr/>
        </p:nvSpPr>
        <p:spPr>
          <a:xfrm>
            <a:off x="20077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3" name="Graphic 9">
            <a:extLst>
              <a:ext uri="{FF2B5EF4-FFF2-40B4-BE49-F238E27FC236}">
                <a16:creationId xmlns:a16="http://schemas.microsoft.com/office/drawing/2014/main" id="{2CF4EEC0-27CE-A543-7D53-860D3124159E}"/>
              </a:ext>
              <a:ext uri="{C183D7F6-B498-43B3-948B-1728B52AA6E4}">
                <adec:decorative xmlns:adec="http://schemas.microsoft.com/office/drawing/2017/decorative" val="1"/>
              </a:ext>
            </a:extLst>
          </p:cNvPr>
          <p:cNvSpPr/>
          <p:nvPr/>
        </p:nvSpPr>
        <p:spPr>
          <a:xfrm>
            <a:off x="20077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4" name="Graphic 9">
            <a:extLst>
              <a:ext uri="{FF2B5EF4-FFF2-40B4-BE49-F238E27FC236}">
                <a16:creationId xmlns:a16="http://schemas.microsoft.com/office/drawing/2014/main" id="{46A260FD-7ADD-B087-D905-02AA32CE39C9}"/>
              </a:ext>
              <a:ext uri="{C183D7F6-B498-43B3-948B-1728B52AA6E4}">
                <adec:decorative xmlns:adec="http://schemas.microsoft.com/office/drawing/2017/decorative" val="1"/>
              </a:ext>
            </a:extLst>
          </p:cNvPr>
          <p:cNvSpPr/>
          <p:nvPr/>
        </p:nvSpPr>
        <p:spPr>
          <a:xfrm>
            <a:off x="20077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5" name="Graphic 9">
            <a:extLst>
              <a:ext uri="{FF2B5EF4-FFF2-40B4-BE49-F238E27FC236}">
                <a16:creationId xmlns:a16="http://schemas.microsoft.com/office/drawing/2014/main" id="{7C348DB3-0A28-7E9D-8D62-0E869AD8E809}"/>
              </a:ext>
              <a:ext uri="{C183D7F6-B498-43B3-948B-1728B52AA6E4}">
                <adec:decorative xmlns:adec="http://schemas.microsoft.com/office/drawing/2017/decorative" val="1"/>
              </a:ext>
            </a:extLst>
          </p:cNvPr>
          <p:cNvSpPr/>
          <p:nvPr/>
        </p:nvSpPr>
        <p:spPr>
          <a:xfrm>
            <a:off x="20077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2" name="Graphic 9">
            <a:extLst>
              <a:ext uri="{FF2B5EF4-FFF2-40B4-BE49-F238E27FC236}">
                <a16:creationId xmlns:a16="http://schemas.microsoft.com/office/drawing/2014/main" id="{21355D23-300D-3199-026A-81DC1170FE16}"/>
              </a:ext>
              <a:ext uri="{C183D7F6-B498-43B3-948B-1728B52AA6E4}">
                <adec:decorative xmlns:adec="http://schemas.microsoft.com/office/drawing/2017/decorative" val="1"/>
              </a:ext>
            </a:extLst>
          </p:cNvPr>
          <p:cNvSpPr/>
          <p:nvPr/>
        </p:nvSpPr>
        <p:spPr>
          <a:xfrm>
            <a:off x="100226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3" name="Graphic 9">
            <a:extLst>
              <a:ext uri="{FF2B5EF4-FFF2-40B4-BE49-F238E27FC236}">
                <a16:creationId xmlns:a16="http://schemas.microsoft.com/office/drawing/2014/main" id="{621C5C5A-FCE8-A621-0C1B-A181FF8F090E}"/>
              </a:ext>
              <a:ext uri="{C183D7F6-B498-43B3-948B-1728B52AA6E4}">
                <adec:decorative xmlns:adec="http://schemas.microsoft.com/office/drawing/2017/decorative" val="1"/>
              </a:ext>
            </a:extLst>
          </p:cNvPr>
          <p:cNvSpPr/>
          <p:nvPr/>
        </p:nvSpPr>
        <p:spPr>
          <a:xfrm>
            <a:off x="100226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4" name="Graphic 9">
            <a:extLst>
              <a:ext uri="{FF2B5EF4-FFF2-40B4-BE49-F238E27FC236}">
                <a16:creationId xmlns:a16="http://schemas.microsoft.com/office/drawing/2014/main" id="{92435D4F-F08F-BC45-5D75-4A4E0FD6FD1B}"/>
              </a:ext>
              <a:ext uri="{C183D7F6-B498-43B3-948B-1728B52AA6E4}">
                <adec:decorative xmlns:adec="http://schemas.microsoft.com/office/drawing/2017/decorative" val="1"/>
              </a:ext>
            </a:extLst>
          </p:cNvPr>
          <p:cNvSpPr/>
          <p:nvPr/>
        </p:nvSpPr>
        <p:spPr>
          <a:xfrm>
            <a:off x="100226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5" name="Graphic 9">
            <a:extLst>
              <a:ext uri="{FF2B5EF4-FFF2-40B4-BE49-F238E27FC236}">
                <a16:creationId xmlns:a16="http://schemas.microsoft.com/office/drawing/2014/main" id="{367EC87C-32F0-553A-A4AA-C3962B041A34}"/>
              </a:ext>
              <a:ext uri="{C183D7F6-B498-43B3-948B-1728B52AA6E4}">
                <adec:decorative xmlns:adec="http://schemas.microsoft.com/office/drawing/2017/decorative" val="1"/>
              </a:ext>
            </a:extLst>
          </p:cNvPr>
          <p:cNvSpPr/>
          <p:nvPr/>
        </p:nvSpPr>
        <p:spPr>
          <a:xfrm>
            <a:off x="100226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6" name="Graphic 9">
            <a:extLst>
              <a:ext uri="{FF2B5EF4-FFF2-40B4-BE49-F238E27FC236}">
                <a16:creationId xmlns:a16="http://schemas.microsoft.com/office/drawing/2014/main" id="{213E7461-3A33-1186-17CD-A4227233AD4D}"/>
              </a:ext>
              <a:ext uri="{C183D7F6-B498-43B3-948B-1728B52AA6E4}">
                <adec:decorative xmlns:adec="http://schemas.microsoft.com/office/drawing/2017/decorative" val="1"/>
              </a:ext>
            </a:extLst>
          </p:cNvPr>
          <p:cNvSpPr/>
          <p:nvPr/>
        </p:nvSpPr>
        <p:spPr>
          <a:xfrm>
            <a:off x="100226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7" name="Graphic 9">
            <a:extLst>
              <a:ext uri="{FF2B5EF4-FFF2-40B4-BE49-F238E27FC236}">
                <a16:creationId xmlns:a16="http://schemas.microsoft.com/office/drawing/2014/main" id="{5FB1DD38-4AC9-C60A-CF53-A3BBB552E415}"/>
              </a:ext>
              <a:ext uri="{C183D7F6-B498-43B3-948B-1728B52AA6E4}">
                <adec:decorative xmlns:adec="http://schemas.microsoft.com/office/drawing/2017/decorative" val="1"/>
              </a:ext>
            </a:extLst>
          </p:cNvPr>
          <p:cNvSpPr/>
          <p:nvPr/>
        </p:nvSpPr>
        <p:spPr>
          <a:xfrm>
            <a:off x="100226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2" name="Graphic 9">
            <a:extLst>
              <a:ext uri="{FF2B5EF4-FFF2-40B4-BE49-F238E27FC236}">
                <a16:creationId xmlns:a16="http://schemas.microsoft.com/office/drawing/2014/main" id="{7743393F-08E2-0C53-8A73-AFA75EFEA6B9}"/>
              </a:ext>
              <a:ext uri="{C183D7F6-B498-43B3-948B-1728B52AA6E4}">
                <adec:decorative xmlns:adec="http://schemas.microsoft.com/office/drawing/2017/decorative" val="1"/>
              </a:ext>
            </a:extLst>
          </p:cNvPr>
          <p:cNvSpPr/>
          <p:nvPr/>
        </p:nvSpPr>
        <p:spPr>
          <a:xfrm>
            <a:off x="100226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3" name="Graphic 9">
            <a:extLst>
              <a:ext uri="{FF2B5EF4-FFF2-40B4-BE49-F238E27FC236}">
                <a16:creationId xmlns:a16="http://schemas.microsoft.com/office/drawing/2014/main" id="{DB7E013C-476A-F0FE-EAC7-C1A599EE7D9D}"/>
              </a:ext>
              <a:ext uri="{C183D7F6-B498-43B3-948B-1728B52AA6E4}">
                <adec:decorative xmlns:adec="http://schemas.microsoft.com/office/drawing/2017/decorative" val="1"/>
              </a:ext>
            </a:extLst>
          </p:cNvPr>
          <p:cNvSpPr/>
          <p:nvPr/>
        </p:nvSpPr>
        <p:spPr>
          <a:xfrm>
            <a:off x="100226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2" name="Graphic 9">
            <a:extLst>
              <a:ext uri="{FF2B5EF4-FFF2-40B4-BE49-F238E27FC236}">
                <a16:creationId xmlns:a16="http://schemas.microsoft.com/office/drawing/2014/main" id="{DA0A6FBD-18CB-5E7B-1B64-92E833DCE422}"/>
              </a:ext>
              <a:ext uri="{C183D7F6-B498-43B3-948B-1728B52AA6E4}">
                <adec:decorative xmlns:adec="http://schemas.microsoft.com/office/drawing/2017/decorative" val="1"/>
              </a:ext>
            </a:extLst>
          </p:cNvPr>
          <p:cNvSpPr/>
          <p:nvPr/>
        </p:nvSpPr>
        <p:spPr>
          <a:xfrm>
            <a:off x="103432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0" name="Graphic 9">
            <a:extLst>
              <a:ext uri="{FF2B5EF4-FFF2-40B4-BE49-F238E27FC236}">
                <a16:creationId xmlns:a16="http://schemas.microsoft.com/office/drawing/2014/main" id="{7C8B2CAA-70A9-1E9C-38A9-51B7D5992E5A}"/>
              </a:ext>
              <a:ext uri="{C183D7F6-B498-43B3-948B-1728B52AA6E4}">
                <adec:decorative xmlns:adec="http://schemas.microsoft.com/office/drawing/2017/decorative" val="1"/>
              </a:ext>
            </a:extLst>
          </p:cNvPr>
          <p:cNvSpPr/>
          <p:nvPr/>
        </p:nvSpPr>
        <p:spPr>
          <a:xfrm>
            <a:off x="103432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1" name="Graphic 9">
            <a:extLst>
              <a:ext uri="{FF2B5EF4-FFF2-40B4-BE49-F238E27FC236}">
                <a16:creationId xmlns:a16="http://schemas.microsoft.com/office/drawing/2014/main" id="{F0EB7732-1CB1-75D0-DFBE-628A22E9E815}"/>
              </a:ext>
              <a:ext uri="{C183D7F6-B498-43B3-948B-1728B52AA6E4}">
                <adec:decorative xmlns:adec="http://schemas.microsoft.com/office/drawing/2017/decorative" val="1"/>
              </a:ext>
            </a:extLst>
          </p:cNvPr>
          <p:cNvSpPr/>
          <p:nvPr/>
        </p:nvSpPr>
        <p:spPr>
          <a:xfrm>
            <a:off x="103432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2" name="Graphic 9">
            <a:extLst>
              <a:ext uri="{FF2B5EF4-FFF2-40B4-BE49-F238E27FC236}">
                <a16:creationId xmlns:a16="http://schemas.microsoft.com/office/drawing/2014/main" id="{D9EF6054-EC85-CC26-A085-7503D6AE08C4}"/>
              </a:ext>
              <a:ext uri="{C183D7F6-B498-43B3-948B-1728B52AA6E4}">
                <adec:decorative xmlns:adec="http://schemas.microsoft.com/office/drawing/2017/decorative" val="1"/>
              </a:ext>
            </a:extLst>
          </p:cNvPr>
          <p:cNvSpPr/>
          <p:nvPr/>
        </p:nvSpPr>
        <p:spPr>
          <a:xfrm>
            <a:off x="103432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3" name="Graphic 9">
            <a:extLst>
              <a:ext uri="{FF2B5EF4-FFF2-40B4-BE49-F238E27FC236}">
                <a16:creationId xmlns:a16="http://schemas.microsoft.com/office/drawing/2014/main" id="{FAA066C1-0966-DEC2-641A-A3797938B0B3}"/>
              </a:ext>
              <a:ext uri="{C183D7F6-B498-43B3-948B-1728B52AA6E4}">
                <adec:decorative xmlns:adec="http://schemas.microsoft.com/office/drawing/2017/decorative" val="1"/>
              </a:ext>
            </a:extLst>
          </p:cNvPr>
          <p:cNvSpPr/>
          <p:nvPr/>
        </p:nvSpPr>
        <p:spPr>
          <a:xfrm>
            <a:off x="103432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2" name="Graphic 9">
            <a:extLst>
              <a:ext uri="{FF2B5EF4-FFF2-40B4-BE49-F238E27FC236}">
                <a16:creationId xmlns:a16="http://schemas.microsoft.com/office/drawing/2014/main" id="{30033F62-E33F-5784-B6C6-28728D1BAA6F}"/>
              </a:ext>
              <a:ext uri="{C183D7F6-B498-43B3-948B-1728B52AA6E4}">
                <adec:decorative xmlns:adec="http://schemas.microsoft.com/office/drawing/2017/decorative" val="1"/>
              </a:ext>
            </a:extLst>
          </p:cNvPr>
          <p:cNvSpPr/>
          <p:nvPr/>
        </p:nvSpPr>
        <p:spPr>
          <a:xfrm>
            <a:off x="103432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3" name="Graphic 9">
            <a:extLst>
              <a:ext uri="{FF2B5EF4-FFF2-40B4-BE49-F238E27FC236}">
                <a16:creationId xmlns:a16="http://schemas.microsoft.com/office/drawing/2014/main" id="{78E5D49F-6331-D55E-57DB-736933CC10AB}"/>
              </a:ext>
              <a:ext uri="{C183D7F6-B498-43B3-948B-1728B52AA6E4}">
                <adec:decorative xmlns:adec="http://schemas.microsoft.com/office/drawing/2017/decorative" val="1"/>
              </a:ext>
            </a:extLst>
          </p:cNvPr>
          <p:cNvSpPr/>
          <p:nvPr/>
        </p:nvSpPr>
        <p:spPr>
          <a:xfrm>
            <a:off x="103432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4" name="Graphic 9">
            <a:extLst>
              <a:ext uri="{FF2B5EF4-FFF2-40B4-BE49-F238E27FC236}">
                <a16:creationId xmlns:a16="http://schemas.microsoft.com/office/drawing/2014/main" id="{5D2B6109-AECC-B0F7-4963-FE29873CF7F1}"/>
              </a:ext>
              <a:ext uri="{C183D7F6-B498-43B3-948B-1728B52AA6E4}">
                <adec:decorative xmlns:adec="http://schemas.microsoft.com/office/drawing/2017/decorative" val="1"/>
              </a:ext>
            </a:extLst>
          </p:cNvPr>
          <p:cNvSpPr/>
          <p:nvPr/>
        </p:nvSpPr>
        <p:spPr>
          <a:xfrm>
            <a:off x="103432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5" name="Graphic 9">
            <a:extLst>
              <a:ext uri="{FF2B5EF4-FFF2-40B4-BE49-F238E27FC236}">
                <a16:creationId xmlns:a16="http://schemas.microsoft.com/office/drawing/2014/main" id="{1E051EC9-3FDF-18C8-8252-F814F845AEE7}"/>
              </a:ext>
              <a:ext uri="{C183D7F6-B498-43B3-948B-1728B52AA6E4}">
                <adec:decorative xmlns:adec="http://schemas.microsoft.com/office/drawing/2017/decorative" val="1"/>
              </a:ext>
            </a:extLst>
          </p:cNvPr>
          <p:cNvSpPr/>
          <p:nvPr/>
        </p:nvSpPr>
        <p:spPr>
          <a:xfrm>
            <a:off x="16871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8" name="Graphic 9">
            <a:extLst>
              <a:ext uri="{FF2B5EF4-FFF2-40B4-BE49-F238E27FC236}">
                <a16:creationId xmlns:a16="http://schemas.microsoft.com/office/drawing/2014/main" id="{58F704B0-8F03-ADC9-EA61-4FDAECB98308}"/>
              </a:ext>
              <a:ext uri="{C183D7F6-B498-43B3-948B-1728B52AA6E4}">
                <adec:decorative xmlns:adec="http://schemas.microsoft.com/office/drawing/2017/decorative" val="1"/>
              </a:ext>
            </a:extLst>
          </p:cNvPr>
          <p:cNvSpPr/>
          <p:nvPr/>
        </p:nvSpPr>
        <p:spPr>
          <a:xfrm>
            <a:off x="16871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9" name="Graphic 9">
            <a:extLst>
              <a:ext uri="{FF2B5EF4-FFF2-40B4-BE49-F238E27FC236}">
                <a16:creationId xmlns:a16="http://schemas.microsoft.com/office/drawing/2014/main" id="{FEF5294E-D818-983E-A410-FB0E60A13CED}"/>
              </a:ext>
              <a:ext uri="{C183D7F6-B498-43B3-948B-1728B52AA6E4}">
                <adec:decorative xmlns:adec="http://schemas.microsoft.com/office/drawing/2017/decorative" val="1"/>
              </a:ext>
            </a:extLst>
          </p:cNvPr>
          <p:cNvSpPr/>
          <p:nvPr/>
        </p:nvSpPr>
        <p:spPr>
          <a:xfrm>
            <a:off x="16871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4" name="Graphic 9">
            <a:extLst>
              <a:ext uri="{FF2B5EF4-FFF2-40B4-BE49-F238E27FC236}">
                <a16:creationId xmlns:a16="http://schemas.microsoft.com/office/drawing/2014/main" id="{581E6643-35AB-BB16-9425-A16EBBBA69EA}"/>
              </a:ext>
              <a:ext uri="{C183D7F6-B498-43B3-948B-1728B52AA6E4}">
                <adec:decorative xmlns:adec="http://schemas.microsoft.com/office/drawing/2017/decorative" val="1"/>
              </a:ext>
            </a:extLst>
          </p:cNvPr>
          <p:cNvSpPr/>
          <p:nvPr/>
        </p:nvSpPr>
        <p:spPr>
          <a:xfrm>
            <a:off x="16871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5" name="Graphic 9">
            <a:extLst>
              <a:ext uri="{FF2B5EF4-FFF2-40B4-BE49-F238E27FC236}">
                <a16:creationId xmlns:a16="http://schemas.microsoft.com/office/drawing/2014/main" id="{AC106876-9D19-8C57-7EAC-F0E5403E1B8E}"/>
              </a:ext>
              <a:ext uri="{C183D7F6-B498-43B3-948B-1728B52AA6E4}">
                <adec:decorative xmlns:adec="http://schemas.microsoft.com/office/drawing/2017/decorative" val="1"/>
              </a:ext>
            </a:extLst>
          </p:cNvPr>
          <p:cNvSpPr/>
          <p:nvPr/>
        </p:nvSpPr>
        <p:spPr>
          <a:xfrm>
            <a:off x="16871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6" name="Graphic 9">
            <a:extLst>
              <a:ext uri="{FF2B5EF4-FFF2-40B4-BE49-F238E27FC236}">
                <a16:creationId xmlns:a16="http://schemas.microsoft.com/office/drawing/2014/main" id="{C15956A0-B2F2-5E48-3FA1-8D9CC1D97F89}"/>
              </a:ext>
              <a:ext uri="{C183D7F6-B498-43B3-948B-1728B52AA6E4}">
                <adec:decorative xmlns:adec="http://schemas.microsoft.com/office/drawing/2017/decorative" val="1"/>
              </a:ext>
            </a:extLst>
          </p:cNvPr>
          <p:cNvSpPr/>
          <p:nvPr/>
        </p:nvSpPr>
        <p:spPr>
          <a:xfrm>
            <a:off x="16871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7" name="Graphic 9">
            <a:extLst>
              <a:ext uri="{FF2B5EF4-FFF2-40B4-BE49-F238E27FC236}">
                <a16:creationId xmlns:a16="http://schemas.microsoft.com/office/drawing/2014/main" id="{76EA8E94-00F0-5EFC-DEDF-3443C34D1914}"/>
              </a:ext>
              <a:ext uri="{C183D7F6-B498-43B3-948B-1728B52AA6E4}">
                <adec:decorative xmlns:adec="http://schemas.microsoft.com/office/drawing/2017/decorative" val="1"/>
              </a:ext>
            </a:extLst>
          </p:cNvPr>
          <p:cNvSpPr/>
          <p:nvPr/>
        </p:nvSpPr>
        <p:spPr>
          <a:xfrm>
            <a:off x="16871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8" name="Graphic 9">
            <a:extLst>
              <a:ext uri="{FF2B5EF4-FFF2-40B4-BE49-F238E27FC236}">
                <a16:creationId xmlns:a16="http://schemas.microsoft.com/office/drawing/2014/main" id="{C4FF2EE9-E977-C213-9DC3-8E2ABCF4303D}"/>
              </a:ext>
              <a:ext uri="{C183D7F6-B498-43B3-948B-1728B52AA6E4}">
                <adec:decorative xmlns:adec="http://schemas.microsoft.com/office/drawing/2017/decorative" val="1"/>
              </a:ext>
            </a:extLst>
          </p:cNvPr>
          <p:cNvSpPr/>
          <p:nvPr/>
        </p:nvSpPr>
        <p:spPr>
          <a:xfrm>
            <a:off x="16871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4" name="Graphic 9">
            <a:extLst>
              <a:ext uri="{FF2B5EF4-FFF2-40B4-BE49-F238E27FC236}">
                <a16:creationId xmlns:a16="http://schemas.microsoft.com/office/drawing/2014/main" id="{A81E008C-1500-E3F0-378F-FA10F2F86AFC}"/>
              </a:ext>
              <a:ext uri="{C183D7F6-B498-43B3-948B-1728B52AA6E4}">
                <adec:decorative xmlns:adec="http://schemas.microsoft.com/office/drawing/2017/decorative" val="1"/>
              </a:ext>
            </a:extLst>
          </p:cNvPr>
          <p:cNvSpPr/>
          <p:nvPr/>
        </p:nvSpPr>
        <p:spPr>
          <a:xfrm>
            <a:off x="103432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5" name="Graphic 9">
            <a:extLst>
              <a:ext uri="{FF2B5EF4-FFF2-40B4-BE49-F238E27FC236}">
                <a16:creationId xmlns:a16="http://schemas.microsoft.com/office/drawing/2014/main" id="{543EDB44-FB02-771E-8667-48DD4CDDF455}"/>
              </a:ext>
              <a:ext uri="{C183D7F6-B498-43B3-948B-1728B52AA6E4}">
                <adec:decorative xmlns:adec="http://schemas.microsoft.com/office/drawing/2017/decorative" val="1"/>
              </a:ext>
            </a:extLst>
          </p:cNvPr>
          <p:cNvSpPr/>
          <p:nvPr/>
        </p:nvSpPr>
        <p:spPr>
          <a:xfrm>
            <a:off x="23283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6" name="Graphic 9">
            <a:extLst>
              <a:ext uri="{FF2B5EF4-FFF2-40B4-BE49-F238E27FC236}">
                <a16:creationId xmlns:a16="http://schemas.microsoft.com/office/drawing/2014/main" id="{632998FE-3203-25A9-D1B1-1516A452A542}"/>
              </a:ext>
              <a:ext uri="{C183D7F6-B498-43B3-948B-1728B52AA6E4}">
                <adec:decorative xmlns:adec="http://schemas.microsoft.com/office/drawing/2017/decorative" val="1"/>
              </a:ext>
            </a:extLst>
          </p:cNvPr>
          <p:cNvSpPr/>
          <p:nvPr/>
        </p:nvSpPr>
        <p:spPr>
          <a:xfrm>
            <a:off x="26489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7" name="Graphic 9">
            <a:extLst>
              <a:ext uri="{FF2B5EF4-FFF2-40B4-BE49-F238E27FC236}">
                <a16:creationId xmlns:a16="http://schemas.microsoft.com/office/drawing/2014/main" id="{5ED8DD60-8D03-F01D-540E-B0CE7D575704}"/>
              </a:ext>
              <a:ext uri="{C183D7F6-B498-43B3-948B-1728B52AA6E4}">
                <adec:decorative xmlns:adec="http://schemas.microsoft.com/office/drawing/2017/decorative" val="1"/>
              </a:ext>
            </a:extLst>
          </p:cNvPr>
          <p:cNvSpPr/>
          <p:nvPr/>
        </p:nvSpPr>
        <p:spPr>
          <a:xfrm>
            <a:off x="29695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8" name="Graphic 9">
            <a:extLst>
              <a:ext uri="{FF2B5EF4-FFF2-40B4-BE49-F238E27FC236}">
                <a16:creationId xmlns:a16="http://schemas.microsoft.com/office/drawing/2014/main" id="{9C56E276-5619-FA6C-D478-94A7477DD017}"/>
              </a:ext>
              <a:ext uri="{C183D7F6-B498-43B3-948B-1728B52AA6E4}">
                <adec:decorative xmlns:adec="http://schemas.microsoft.com/office/drawing/2017/decorative" val="1"/>
              </a:ext>
            </a:extLst>
          </p:cNvPr>
          <p:cNvSpPr/>
          <p:nvPr/>
        </p:nvSpPr>
        <p:spPr>
          <a:xfrm>
            <a:off x="32901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9" name="Graphic 9">
            <a:extLst>
              <a:ext uri="{FF2B5EF4-FFF2-40B4-BE49-F238E27FC236}">
                <a16:creationId xmlns:a16="http://schemas.microsoft.com/office/drawing/2014/main" id="{71CC4EE4-76DE-AC88-A563-75C797FEA260}"/>
              </a:ext>
              <a:ext uri="{C183D7F6-B498-43B3-948B-1728B52AA6E4}">
                <adec:decorative xmlns:adec="http://schemas.microsoft.com/office/drawing/2017/decorative" val="1"/>
              </a:ext>
            </a:extLst>
          </p:cNvPr>
          <p:cNvSpPr/>
          <p:nvPr/>
        </p:nvSpPr>
        <p:spPr>
          <a:xfrm>
            <a:off x="36107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0" name="Graphic 9">
            <a:extLst>
              <a:ext uri="{FF2B5EF4-FFF2-40B4-BE49-F238E27FC236}">
                <a16:creationId xmlns:a16="http://schemas.microsoft.com/office/drawing/2014/main" id="{BE1FFCBC-95E9-A0D0-66D7-83AC52AB4F9E}"/>
              </a:ext>
              <a:ext uri="{C183D7F6-B498-43B3-948B-1728B52AA6E4}">
                <adec:decorative xmlns:adec="http://schemas.microsoft.com/office/drawing/2017/decorative" val="1"/>
              </a:ext>
            </a:extLst>
          </p:cNvPr>
          <p:cNvSpPr/>
          <p:nvPr/>
        </p:nvSpPr>
        <p:spPr>
          <a:xfrm>
            <a:off x="393132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1" name="Graphic 9">
            <a:extLst>
              <a:ext uri="{FF2B5EF4-FFF2-40B4-BE49-F238E27FC236}">
                <a16:creationId xmlns:a16="http://schemas.microsoft.com/office/drawing/2014/main" id="{77541CAF-3F0D-7902-7203-30444A16BDA8}"/>
              </a:ext>
              <a:ext uri="{C183D7F6-B498-43B3-948B-1728B52AA6E4}">
                <adec:decorative xmlns:adec="http://schemas.microsoft.com/office/drawing/2017/decorative" val="1"/>
              </a:ext>
            </a:extLst>
          </p:cNvPr>
          <p:cNvSpPr/>
          <p:nvPr/>
        </p:nvSpPr>
        <p:spPr>
          <a:xfrm>
            <a:off x="425192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2" name="Graphic 9">
            <a:extLst>
              <a:ext uri="{FF2B5EF4-FFF2-40B4-BE49-F238E27FC236}">
                <a16:creationId xmlns:a16="http://schemas.microsoft.com/office/drawing/2014/main" id="{CF670FC8-C958-1C15-6BED-7DEA84C39259}"/>
              </a:ext>
              <a:ext uri="{C183D7F6-B498-43B3-948B-1728B52AA6E4}">
                <adec:decorative xmlns:adec="http://schemas.microsoft.com/office/drawing/2017/decorative" val="1"/>
              </a:ext>
            </a:extLst>
          </p:cNvPr>
          <p:cNvSpPr/>
          <p:nvPr/>
        </p:nvSpPr>
        <p:spPr>
          <a:xfrm>
            <a:off x="457252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3" name="Graphic 9">
            <a:extLst>
              <a:ext uri="{FF2B5EF4-FFF2-40B4-BE49-F238E27FC236}">
                <a16:creationId xmlns:a16="http://schemas.microsoft.com/office/drawing/2014/main" id="{7C0020FF-6695-30EC-D8FA-CBF23C0C5213}"/>
              </a:ext>
              <a:ext uri="{C183D7F6-B498-43B3-948B-1728B52AA6E4}">
                <adec:decorative xmlns:adec="http://schemas.microsoft.com/office/drawing/2017/decorative" val="1"/>
              </a:ext>
            </a:extLst>
          </p:cNvPr>
          <p:cNvSpPr/>
          <p:nvPr/>
        </p:nvSpPr>
        <p:spPr>
          <a:xfrm>
            <a:off x="489311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4" name="Graphic 9">
            <a:extLst>
              <a:ext uri="{FF2B5EF4-FFF2-40B4-BE49-F238E27FC236}">
                <a16:creationId xmlns:a16="http://schemas.microsoft.com/office/drawing/2014/main" id="{C4171C9C-E5D4-0A86-841E-3F29E7702F26}"/>
              </a:ext>
              <a:ext uri="{C183D7F6-B498-43B3-948B-1728B52AA6E4}">
                <adec:decorative xmlns:adec="http://schemas.microsoft.com/office/drawing/2017/decorative" val="1"/>
              </a:ext>
            </a:extLst>
          </p:cNvPr>
          <p:cNvSpPr/>
          <p:nvPr/>
        </p:nvSpPr>
        <p:spPr>
          <a:xfrm>
            <a:off x="521371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5" name="Graphic 9">
            <a:extLst>
              <a:ext uri="{FF2B5EF4-FFF2-40B4-BE49-F238E27FC236}">
                <a16:creationId xmlns:a16="http://schemas.microsoft.com/office/drawing/2014/main" id="{C0C299F0-8D7E-140B-18A5-A6D0BF64A29D}"/>
              </a:ext>
              <a:ext uri="{C183D7F6-B498-43B3-948B-1728B52AA6E4}">
                <adec:decorative xmlns:adec="http://schemas.microsoft.com/office/drawing/2017/decorative" val="1"/>
              </a:ext>
            </a:extLst>
          </p:cNvPr>
          <p:cNvSpPr/>
          <p:nvPr/>
        </p:nvSpPr>
        <p:spPr>
          <a:xfrm>
            <a:off x="553430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6" name="Graphic 9">
            <a:extLst>
              <a:ext uri="{FF2B5EF4-FFF2-40B4-BE49-F238E27FC236}">
                <a16:creationId xmlns:a16="http://schemas.microsoft.com/office/drawing/2014/main" id="{14EE40C2-D117-3543-B43A-243173B08A2F}"/>
              </a:ext>
              <a:ext uri="{C183D7F6-B498-43B3-948B-1728B52AA6E4}">
                <adec:decorative xmlns:adec="http://schemas.microsoft.com/office/drawing/2017/decorative" val="1"/>
              </a:ext>
            </a:extLst>
          </p:cNvPr>
          <p:cNvSpPr/>
          <p:nvPr/>
        </p:nvSpPr>
        <p:spPr>
          <a:xfrm>
            <a:off x="585490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7" name="Graphic 9">
            <a:extLst>
              <a:ext uri="{FF2B5EF4-FFF2-40B4-BE49-F238E27FC236}">
                <a16:creationId xmlns:a16="http://schemas.microsoft.com/office/drawing/2014/main" id="{FD02C31D-D837-2E26-0B82-8458FC3E8998}"/>
              </a:ext>
              <a:ext uri="{C183D7F6-B498-43B3-948B-1728B52AA6E4}">
                <adec:decorative xmlns:adec="http://schemas.microsoft.com/office/drawing/2017/decorative" val="1"/>
              </a:ext>
            </a:extLst>
          </p:cNvPr>
          <p:cNvSpPr/>
          <p:nvPr/>
        </p:nvSpPr>
        <p:spPr>
          <a:xfrm>
            <a:off x="617550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8" name="Graphic 9">
            <a:extLst>
              <a:ext uri="{FF2B5EF4-FFF2-40B4-BE49-F238E27FC236}">
                <a16:creationId xmlns:a16="http://schemas.microsoft.com/office/drawing/2014/main" id="{40EBF27C-68B2-BC4C-DF33-7743044AA00E}"/>
              </a:ext>
              <a:ext uri="{C183D7F6-B498-43B3-948B-1728B52AA6E4}">
                <adec:decorative xmlns:adec="http://schemas.microsoft.com/office/drawing/2017/decorative" val="1"/>
              </a:ext>
            </a:extLst>
          </p:cNvPr>
          <p:cNvSpPr/>
          <p:nvPr/>
        </p:nvSpPr>
        <p:spPr>
          <a:xfrm>
            <a:off x="649609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9" name="Graphic 9">
            <a:extLst>
              <a:ext uri="{FF2B5EF4-FFF2-40B4-BE49-F238E27FC236}">
                <a16:creationId xmlns:a16="http://schemas.microsoft.com/office/drawing/2014/main" id="{F8F58AF5-A880-475C-4A6B-C202FB3F86AD}"/>
              </a:ext>
              <a:ext uri="{C183D7F6-B498-43B3-948B-1728B52AA6E4}">
                <adec:decorative xmlns:adec="http://schemas.microsoft.com/office/drawing/2017/decorative" val="1"/>
              </a:ext>
            </a:extLst>
          </p:cNvPr>
          <p:cNvSpPr/>
          <p:nvPr/>
        </p:nvSpPr>
        <p:spPr>
          <a:xfrm>
            <a:off x="681669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0" name="Graphic 9">
            <a:extLst>
              <a:ext uri="{FF2B5EF4-FFF2-40B4-BE49-F238E27FC236}">
                <a16:creationId xmlns:a16="http://schemas.microsoft.com/office/drawing/2014/main" id="{9BDC14C2-4B4E-C8EF-025E-AEA7D551D5B1}"/>
              </a:ext>
              <a:ext uri="{C183D7F6-B498-43B3-948B-1728B52AA6E4}">
                <adec:decorative xmlns:adec="http://schemas.microsoft.com/office/drawing/2017/decorative" val="1"/>
              </a:ext>
            </a:extLst>
          </p:cNvPr>
          <p:cNvSpPr/>
          <p:nvPr/>
        </p:nvSpPr>
        <p:spPr>
          <a:xfrm>
            <a:off x="713728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1" name="Graphic 9">
            <a:extLst>
              <a:ext uri="{FF2B5EF4-FFF2-40B4-BE49-F238E27FC236}">
                <a16:creationId xmlns:a16="http://schemas.microsoft.com/office/drawing/2014/main" id="{C57F1D05-C514-9E93-F5EA-2B233735966C}"/>
              </a:ext>
              <a:ext uri="{C183D7F6-B498-43B3-948B-1728B52AA6E4}">
                <adec:decorative xmlns:adec="http://schemas.microsoft.com/office/drawing/2017/decorative" val="1"/>
              </a:ext>
            </a:extLst>
          </p:cNvPr>
          <p:cNvSpPr/>
          <p:nvPr/>
        </p:nvSpPr>
        <p:spPr>
          <a:xfrm>
            <a:off x="745788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2" name="Graphic 9">
            <a:extLst>
              <a:ext uri="{FF2B5EF4-FFF2-40B4-BE49-F238E27FC236}">
                <a16:creationId xmlns:a16="http://schemas.microsoft.com/office/drawing/2014/main" id="{0F725016-9554-0A51-F151-E05BB599F0F4}"/>
              </a:ext>
              <a:ext uri="{C183D7F6-B498-43B3-948B-1728B52AA6E4}">
                <adec:decorative xmlns:adec="http://schemas.microsoft.com/office/drawing/2017/decorative" val="1"/>
              </a:ext>
            </a:extLst>
          </p:cNvPr>
          <p:cNvSpPr/>
          <p:nvPr/>
        </p:nvSpPr>
        <p:spPr>
          <a:xfrm>
            <a:off x="777848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3" name="Graphic 9">
            <a:extLst>
              <a:ext uri="{FF2B5EF4-FFF2-40B4-BE49-F238E27FC236}">
                <a16:creationId xmlns:a16="http://schemas.microsoft.com/office/drawing/2014/main" id="{6AF7D061-869D-6722-16D7-C5ACD6A409B1}"/>
              </a:ext>
              <a:ext uri="{C183D7F6-B498-43B3-948B-1728B52AA6E4}">
                <adec:decorative xmlns:adec="http://schemas.microsoft.com/office/drawing/2017/decorative" val="1"/>
              </a:ext>
            </a:extLst>
          </p:cNvPr>
          <p:cNvSpPr/>
          <p:nvPr/>
        </p:nvSpPr>
        <p:spPr>
          <a:xfrm>
            <a:off x="80990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4" name="Graphic 9">
            <a:extLst>
              <a:ext uri="{FF2B5EF4-FFF2-40B4-BE49-F238E27FC236}">
                <a16:creationId xmlns:a16="http://schemas.microsoft.com/office/drawing/2014/main" id="{EF5B6409-5FE2-9239-5CC7-839755E3FDB2}"/>
              </a:ext>
              <a:ext uri="{C183D7F6-B498-43B3-948B-1728B52AA6E4}">
                <adec:decorative xmlns:adec="http://schemas.microsoft.com/office/drawing/2017/decorative" val="1"/>
              </a:ext>
            </a:extLst>
          </p:cNvPr>
          <p:cNvSpPr/>
          <p:nvPr/>
        </p:nvSpPr>
        <p:spPr>
          <a:xfrm>
            <a:off x="84196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5" name="Graphic 9">
            <a:extLst>
              <a:ext uri="{FF2B5EF4-FFF2-40B4-BE49-F238E27FC236}">
                <a16:creationId xmlns:a16="http://schemas.microsoft.com/office/drawing/2014/main" id="{295B3518-0FB8-1FF6-DC0B-0F85F0490D2A}"/>
              </a:ext>
              <a:ext uri="{C183D7F6-B498-43B3-948B-1728B52AA6E4}">
                <adec:decorative xmlns:adec="http://schemas.microsoft.com/office/drawing/2017/decorative" val="1"/>
              </a:ext>
            </a:extLst>
          </p:cNvPr>
          <p:cNvSpPr/>
          <p:nvPr/>
        </p:nvSpPr>
        <p:spPr>
          <a:xfrm>
            <a:off x="87402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6" name="Graphic 9">
            <a:extLst>
              <a:ext uri="{FF2B5EF4-FFF2-40B4-BE49-F238E27FC236}">
                <a16:creationId xmlns:a16="http://schemas.microsoft.com/office/drawing/2014/main" id="{C3120501-969E-407C-396A-38CECB7E89AB}"/>
              </a:ext>
              <a:ext uri="{C183D7F6-B498-43B3-948B-1728B52AA6E4}">
                <adec:decorative xmlns:adec="http://schemas.microsoft.com/office/drawing/2017/decorative" val="1"/>
              </a:ext>
            </a:extLst>
          </p:cNvPr>
          <p:cNvSpPr/>
          <p:nvPr/>
        </p:nvSpPr>
        <p:spPr>
          <a:xfrm>
            <a:off x="90608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7" name="Graphic 9">
            <a:extLst>
              <a:ext uri="{FF2B5EF4-FFF2-40B4-BE49-F238E27FC236}">
                <a16:creationId xmlns:a16="http://schemas.microsoft.com/office/drawing/2014/main" id="{4B5EB9D0-3DF6-8405-3877-7AA41E7EE904}"/>
              </a:ext>
              <a:ext uri="{C183D7F6-B498-43B3-948B-1728B52AA6E4}">
                <adec:decorative xmlns:adec="http://schemas.microsoft.com/office/drawing/2017/decorative" val="1"/>
              </a:ext>
            </a:extLst>
          </p:cNvPr>
          <p:cNvSpPr/>
          <p:nvPr/>
        </p:nvSpPr>
        <p:spPr>
          <a:xfrm>
            <a:off x="93814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8" name="Graphic 9">
            <a:extLst>
              <a:ext uri="{FF2B5EF4-FFF2-40B4-BE49-F238E27FC236}">
                <a16:creationId xmlns:a16="http://schemas.microsoft.com/office/drawing/2014/main" id="{5E4B13C4-3BC9-0F20-2637-5C7EA3CE7909}"/>
              </a:ext>
              <a:ext uri="{C183D7F6-B498-43B3-948B-1728B52AA6E4}">
                <adec:decorative xmlns:adec="http://schemas.microsoft.com/office/drawing/2017/decorative" val="1"/>
              </a:ext>
            </a:extLst>
          </p:cNvPr>
          <p:cNvSpPr/>
          <p:nvPr/>
        </p:nvSpPr>
        <p:spPr>
          <a:xfrm>
            <a:off x="97020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9" name="Graphic 9">
            <a:extLst>
              <a:ext uri="{FF2B5EF4-FFF2-40B4-BE49-F238E27FC236}">
                <a16:creationId xmlns:a16="http://schemas.microsoft.com/office/drawing/2014/main" id="{0A67714C-1B53-2E2D-8504-188DAD19BE0D}"/>
              </a:ext>
              <a:ext uri="{C183D7F6-B498-43B3-948B-1728B52AA6E4}">
                <adec:decorative xmlns:adec="http://schemas.microsoft.com/office/drawing/2017/decorative" val="1"/>
              </a:ext>
            </a:extLst>
          </p:cNvPr>
          <p:cNvSpPr/>
          <p:nvPr/>
        </p:nvSpPr>
        <p:spPr>
          <a:xfrm>
            <a:off x="20077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0" name="Graphic 9">
            <a:extLst>
              <a:ext uri="{FF2B5EF4-FFF2-40B4-BE49-F238E27FC236}">
                <a16:creationId xmlns:a16="http://schemas.microsoft.com/office/drawing/2014/main" id="{712B8337-11E5-F2D5-C545-E74EA5B318BD}"/>
              </a:ext>
              <a:ext uri="{C183D7F6-B498-43B3-948B-1728B52AA6E4}">
                <adec:decorative xmlns:adec="http://schemas.microsoft.com/office/drawing/2017/decorative" val="1"/>
              </a:ext>
            </a:extLst>
          </p:cNvPr>
          <p:cNvSpPr/>
          <p:nvPr/>
        </p:nvSpPr>
        <p:spPr>
          <a:xfrm>
            <a:off x="100226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1" name="Graphic 9">
            <a:extLst>
              <a:ext uri="{FF2B5EF4-FFF2-40B4-BE49-F238E27FC236}">
                <a16:creationId xmlns:a16="http://schemas.microsoft.com/office/drawing/2014/main" id="{AA928D92-D716-F1F7-CB84-D678ADD78F23}"/>
              </a:ext>
              <a:ext uri="{C183D7F6-B498-43B3-948B-1728B52AA6E4}">
                <adec:decorative xmlns:adec="http://schemas.microsoft.com/office/drawing/2017/decorative" val="1"/>
              </a:ext>
            </a:extLst>
          </p:cNvPr>
          <p:cNvSpPr/>
          <p:nvPr/>
        </p:nvSpPr>
        <p:spPr>
          <a:xfrm>
            <a:off x="16871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2" name="Graphic 9">
            <a:extLst>
              <a:ext uri="{FF2B5EF4-FFF2-40B4-BE49-F238E27FC236}">
                <a16:creationId xmlns:a16="http://schemas.microsoft.com/office/drawing/2014/main" id="{21C2031F-D436-52AC-97C8-130BBCC3A8AD}"/>
              </a:ext>
              <a:ext uri="{C183D7F6-B498-43B3-948B-1728B52AA6E4}">
                <adec:decorative xmlns:adec="http://schemas.microsoft.com/office/drawing/2017/decorative" val="1"/>
              </a:ext>
            </a:extLst>
          </p:cNvPr>
          <p:cNvSpPr/>
          <p:nvPr/>
        </p:nvSpPr>
        <p:spPr>
          <a:xfrm>
            <a:off x="103432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3" name="Graphic 9">
            <a:extLst>
              <a:ext uri="{FF2B5EF4-FFF2-40B4-BE49-F238E27FC236}">
                <a16:creationId xmlns:a16="http://schemas.microsoft.com/office/drawing/2014/main" id="{2AFCC484-81C0-78B5-D1D6-E96361F83D8E}"/>
              </a:ext>
              <a:ext uri="{C183D7F6-B498-43B3-948B-1728B52AA6E4}">
                <adec:decorative xmlns:adec="http://schemas.microsoft.com/office/drawing/2017/decorative" val="1"/>
              </a:ext>
            </a:extLst>
          </p:cNvPr>
          <p:cNvSpPr/>
          <p:nvPr/>
        </p:nvSpPr>
        <p:spPr>
          <a:xfrm>
            <a:off x="23283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4" name="Graphic 9">
            <a:extLst>
              <a:ext uri="{FF2B5EF4-FFF2-40B4-BE49-F238E27FC236}">
                <a16:creationId xmlns:a16="http://schemas.microsoft.com/office/drawing/2014/main" id="{74CA293D-3D02-7850-B4DB-E2BE1F8F7B50}"/>
              </a:ext>
              <a:ext uri="{C183D7F6-B498-43B3-948B-1728B52AA6E4}">
                <adec:decorative xmlns:adec="http://schemas.microsoft.com/office/drawing/2017/decorative" val="1"/>
              </a:ext>
            </a:extLst>
          </p:cNvPr>
          <p:cNvSpPr/>
          <p:nvPr/>
        </p:nvSpPr>
        <p:spPr>
          <a:xfrm>
            <a:off x="26489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5" name="Graphic 9">
            <a:extLst>
              <a:ext uri="{FF2B5EF4-FFF2-40B4-BE49-F238E27FC236}">
                <a16:creationId xmlns:a16="http://schemas.microsoft.com/office/drawing/2014/main" id="{628CE3FD-6EC0-9AE9-C1ED-07D4867FAA0D}"/>
              </a:ext>
              <a:ext uri="{C183D7F6-B498-43B3-948B-1728B52AA6E4}">
                <adec:decorative xmlns:adec="http://schemas.microsoft.com/office/drawing/2017/decorative" val="1"/>
              </a:ext>
            </a:extLst>
          </p:cNvPr>
          <p:cNvSpPr/>
          <p:nvPr/>
        </p:nvSpPr>
        <p:spPr>
          <a:xfrm>
            <a:off x="29695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6" name="Graphic 9">
            <a:extLst>
              <a:ext uri="{FF2B5EF4-FFF2-40B4-BE49-F238E27FC236}">
                <a16:creationId xmlns:a16="http://schemas.microsoft.com/office/drawing/2014/main" id="{A5E9EBEF-692F-CB17-17F2-EF5265D605E6}"/>
              </a:ext>
              <a:ext uri="{C183D7F6-B498-43B3-948B-1728B52AA6E4}">
                <adec:decorative xmlns:adec="http://schemas.microsoft.com/office/drawing/2017/decorative" val="1"/>
              </a:ext>
            </a:extLst>
          </p:cNvPr>
          <p:cNvSpPr/>
          <p:nvPr/>
        </p:nvSpPr>
        <p:spPr>
          <a:xfrm>
            <a:off x="32901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7" name="Graphic 9">
            <a:extLst>
              <a:ext uri="{FF2B5EF4-FFF2-40B4-BE49-F238E27FC236}">
                <a16:creationId xmlns:a16="http://schemas.microsoft.com/office/drawing/2014/main" id="{C713364E-3D24-EE69-E5DE-9BB83DEC45DA}"/>
              </a:ext>
              <a:ext uri="{C183D7F6-B498-43B3-948B-1728B52AA6E4}">
                <adec:decorative xmlns:adec="http://schemas.microsoft.com/office/drawing/2017/decorative" val="1"/>
              </a:ext>
            </a:extLst>
          </p:cNvPr>
          <p:cNvSpPr/>
          <p:nvPr/>
        </p:nvSpPr>
        <p:spPr>
          <a:xfrm>
            <a:off x="36107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8" name="Graphic 9">
            <a:extLst>
              <a:ext uri="{FF2B5EF4-FFF2-40B4-BE49-F238E27FC236}">
                <a16:creationId xmlns:a16="http://schemas.microsoft.com/office/drawing/2014/main" id="{6E80BADD-DF36-7405-85E7-700921ED20A5}"/>
              </a:ext>
              <a:ext uri="{C183D7F6-B498-43B3-948B-1728B52AA6E4}">
                <adec:decorative xmlns:adec="http://schemas.microsoft.com/office/drawing/2017/decorative" val="1"/>
              </a:ext>
            </a:extLst>
          </p:cNvPr>
          <p:cNvSpPr/>
          <p:nvPr/>
        </p:nvSpPr>
        <p:spPr>
          <a:xfrm>
            <a:off x="393132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9" name="Graphic 9">
            <a:extLst>
              <a:ext uri="{FF2B5EF4-FFF2-40B4-BE49-F238E27FC236}">
                <a16:creationId xmlns:a16="http://schemas.microsoft.com/office/drawing/2014/main" id="{E1FED958-5F04-D5ED-1C02-B8505F813307}"/>
              </a:ext>
              <a:ext uri="{C183D7F6-B498-43B3-948B-1728B52AA6E4}">
                <adec:decorative xmlns:adec="http://schemas.microsoft.com/office/drawing/2017/decorative" val="1"/>
              </a:ext>
            </a:extLst>
          </p:cNvPr>
          <p:cNvSpPr/>
          <p:nvPr/>
        </p:nvSpPr>
        <p:spPr>
          <a:xfrm>
            <a:off x="425192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0" name="Graphic 9">
            <a:extLst>
              <a:ext uri="{FF2B5EF4-FFF2-40B4-BE49-F238E27FC236}">
                <a16:creationId xmlns:a16="http://schemas.microsoft.com/office/drawing/2014/main" id="{77890871-019C-040D-68E7-10F1BD91CC80}"/>
              </a:ext>
              <a:ext uri="{C183D7F6-B498-43B3-948B-1728B52AA6E4}">
                <adec:decorative xmlns:adec="http://schemas.microsoft.com/office/drawing/2017/decorative" val="1"/>
              </a:ext>
            </a:extLst>
          </p:cNvPr>
          <p:cNvSpPr/>
          <p:nvPr/>
        </p:nvSpPr>
        <p:spPr>
          <a:xfrm>
            <a:off x="457252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1" name="Graphic 9">
            <a:extLst>
              <a:ext uri="{FF2B5EF4-FFF2-40B4-BE49-F238E27FC236}">
                <a16:creationId xmlns:a16="http://schemas.microsoft.com/office/drawing/2014/main" id="{E3B3B773-433C-E62A-48C6-FC08C153EA3E}"/>
              </a:ext>
              <a:ext uri="{C183D7F6-B498-43B3-948B-1728B52AA6E4}">
                <adec:decorative xmlns:adec="http://schemas.microsoft.com/office/drawing/2017/decorative" val="1"/>
              </a:ext>
            </a:extLst>
          </p:cNvPr>
          <p:cNvSpPr/>
          <p:nvPr/>
        </p:nvSpPr>
        <p:spPr>
          <a:xfrm>
            <a:off x="489311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2" name="Graphic 9">
            <a:extLst>
              <a:ext uri="{FF2B5EF4-FFF2-40B4-BE49-F238E27FC236}">
                <a16:creationId xmlns:a16="http://schemas.microsoft.com/office/drawing/2014/main" id="{807F3F95-6127-6DF6-5CE4-21F57DF54442}"/>
              </a:ext>
              <a:ext uri="{C183D7F6-B498-43B3-948B-1728B52AA6E4}">
                <adec:decorative xmlns:adec="http://schemas.microsoft.com/office/drawing/2017/decorative" val="1"/>
              </a:ext>
            </a:extLst>
          </p:cNvPr>
          <p:cNvSpPr/>
          <p:nvPr/>
        </p:nvSpPr>
        <p:spPr>
          <a:xfrm>
            <a:off x="521371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3" name="Graphic 9">
            <a:extLst>
              <a:ext uri="{FF2B5EF4-FFF2-40B4-BE49-F238E27FC236}">
                <a16:creationId xmlns:a16="http://schemas.microsoft.com/office/drawing/2014/main" id="{A054E63C-274F-97FB-C38F-8133D9659CA4}"/>
              </a:ext>
              <a:ext uri="{C183D7F6-B498-43B3-948B-1728B52AA6E4}">
                <adec:decorative xmlns:adec="http://schemas.microsoft.com/office/drawing/2017/decorative" val="1"/>
              </a:ext>
            </a:extLst>
          </p:cNvPr>
          <p:cNvSpPr/>
          <p:nvPr/>
        </p:nvSpPr>
        <p:spPr>
          <a:xfrm>
            <a:off x="553430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4" name="Graphic 9">
            <a:extLst>
              <a:ext uri="{FF2B5EF4-FFF2-40B4-BE49-F238E27FC236}">
                <a16:creationId xmlns:a16="http://schemas.microsoft.com/office/drawing/2014/main" id="{A8E5CD2B-C7ED-6DE2-FB7C-250D779A417F}"/>
              </a:ext>
              <a:ext uri="{C183D7F6-B498-43B3-948B-1728B52AA6E4}">
                <adec:decorative xmlns:adec="http://schemas.microsoft.com/office/drawing/2017/decorative" val="1"/>
              </a:ext>
            </a:extLst>
          </p:cNvPr>
          <p:cNvSpPr/>
          <p:nvPr/>
        </p:nvSpPr>
        <p:spPr>
          <a:xfrm>
            <a:off x="585490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5" name="Graphic 9">
            <a:extLst>
              <a:ext uri="{FF2B5EF4-FFF2-40B4-BE49-F238E27FC236}">
                <a16:creationId xmlns:a16="http://schemas.microsoft.com/office/drawing/2014/main" id="{4764392D-367B-E63F-599D-7955931905AF}"/>
              </a:ext>
              <a:ext uri="{C183D7F6-B498-43B3-948B-1728B52AA6E4}">
                <adec:decorative xmlns:adec="http://schemas.microsoft.com/office/drawing/2017/decorative" val="1"/>
              </a:ext>
            </a:extLst>
          </p:cNvPr>
          <p:cNvSpPr/>
          <p:nvPr/>
        </p:nvSpPr>
        <p:spPr>
          <a:xfrm>
            <a:off x="617550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6" name="Graphic 9">
            <a:extLst>
              <a:ext uri="{FF2B5EF4-FFF2-40B4-BE49-F238E27FC236}">
                <a16:creationId xmlns:a16="http://schemas.microsoft.com/office/drawing/2014/main" id="{A941DE30-EF7E-1155-5D64-F1E8833B0BBE}"/>
              </a:ext>
              <a:ext uri="{C183D7F6-B498-43B3-948B-1728B52AA6E4}">
                <adec:decorative xmlns:adec="http://schemas.microsoft.com/office/drawing/2017/decorative" val="1"/>
              </a:ext>
            </a:extLst>
          </p:cNvPr>
          <p:cNvSpPr/>
          <p:nvPr/>
        </p:nvSpPr>
        <p:spPr>
          <a:xfrm>
            <a:off x="649609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7" name="Graphic 9">
            <a:extLst>
              <a:ext uri="{FF2B5EF4-FFF2-40B4-BE49-F238E27FC236}">
                <a16:creationId xmlns:a16="http://schemas.microsoft.com/office/drawing/2014/main" id="{CC0427F7-EB90-5DA4-F943-35AD8998CAEE}"/>
              </a:ext>
              <a:ext uri="{C183D7F6-B498-43B3-948B-1728B52AA6E4}">
                <adec:decorative xmlns:adec="http://schemas.microsoft.com/office/drawing/2017/decorative" val="1"/>
              </a:ext>
            </a:extLst>
          </p:cNvPr>
          <p:cNvSpPr/>
          <p:nvPr/>
        </p:nvSpPr>
        <p:spPr>
          <a:xfrm>
            <a:off x="681669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8" name="Graphic 9">
            <a:extLst>
              <a:ext uri="{FF2B5EF4-FFF2-40B4-BE49-F238E27FC236}">
                <a16:creationId xmlns:a16="http://schemas.microsoft.com/office/drawing/2014/main" id="{057E5837-003D-E7F1-C128-B56D22F556A7}"/>
              </a:ext>
              <a:ext uri="{C183D7F6-B498-43B3-948B-1728B52AA6E4}">
                <adec:decorative xmlns:adec="http://schemas.microsoft.com/office/drawing/2017/decorative" val="1"/>
              </a:ext>
            </a:extLst>
          </p:cNvPr>
          <p:cNvSpPr/>
          <p:nvPr/>
        </p:nvSpPr>
        <p:spPr>
          <a:xfrm>
            <a:off x="713728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9" name="Graphic 9">
            <a:extLst>
              <a:ext uri="{FF2B5EF4-FFF2-40B4-BE49-F238E27FC236}">
                <a16:creationId xmlns:a16="http://schemas.microsoft.com/office/drawing/2014/main" id="{C42E6EDF-E7E1-C0DC-45E1-11FAF3789819}"/>
              </a:ext>
              <a:ext uri="{C183D7F6-B498-43B3-948B-1728B52AA6E4}">
                <adec:decorative xmlns:adec="http://schemas.microsoft.com/office/drawing/2017/decorative" val="1"/>
              </a:ext>
            </a:extLst>
          </p:cNvPr>
          <p:cNvSpPr/>
          <p:nvPr/>
        </p:nvSpPr>
        <p:spPr>
          <a:xfrm>
            <a:off x="745788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0" name="Graphic 9">
            <a:extLst>
              <a:ext uri="{FF2B5EF4-FFF2-40B4-BE49-F238E27FC236}">
                <a16:creationId xmlns:a16="http://schemas.microsoft.com/office/drawing/2014/main" id="{3394D872-E8BB-936C-DCA4-B723422A4AA3}"/>
              </a:ext>
              <a:ext uri="{C183D7F6-B498-43B3-948B-1728B52AA6E4}">
                <adec:decorative xmlns:adec="http://schemas.microsoft.com/office/drawing/2017/decorative" val="1"/>
              </a:ext>
            </a:extLst>
          </p:cNvPr>
          <p:cNvSpPr/>
          <p:nvPr/>
        </p:nvSpPr>
        <p:spPr>
          <a:xfrm>
            <a:off x="777848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1" name="Graphic 9">
            <a:extLst>
              <a:ext uri="{FF2B5EF4-FFF2-40B4-BE49-F238E27FC236}">
                <a16:creationId xmlns:a16="http://schemas.microsoft.com/office/drawing/2014/main" id="{B1D8916E-8316-BA7D-2116-8855F5E3E94D}"/>
              </a:ext>
              <a:ext uri="{C183D7F6-B498-43B3-948B-1728B52AA6E4}">
                <adec:decorative xmlns:adec="http://schemas.microsoft.com/office/drawing/2017/decorative" val="1"/>
              </a:ext>
            </a:extLst>
          </p:cNvPr>
          <p:cNvSpPr/>
          <p:nvPr/>
        </p:nvSpPr>
        <p:spPr>
          <a:xfrm>
            <a:off x="80990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2" name="Graphic 9">
            <a:extLst>
              <a:ext uri="{FF2B5EF4-FFF2-40B4-BE49-F238E27FC236}">
                <a16:creationId xmlns:a16="http://schemas.microsoft.com/office/drawing/2014/main" id="{61D36C4B-DF1A-AF9F-B24B-E5135B5354DA}"/>
              </a:ext>
              <a:ext uri="{C183D7F6-B498-43B3-948B-1728B52AA6E4}">
                <adec:decorative xmlns:adec="http://schemas.microsoft.com/office/drawing/2017/decorative" val="1"/>
              </a:ext>
            </a:extLst>
          </p:cNvPr>
          <p:cNvSpPr/>
          <p:nvPr/>
        </p:nvSpPr>
        <p:spPr>
          <a:xfrm>
            <a:off x="84196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3" name="Graphic 9">
            <a:extLst>
              <a:ext uri="{FF2B5EF4-FFF2-40B4-BE49-F238E27FC236}">
                <a16:creationId xmlns:a16="http://schemas.microsoft.com/office/drawing/2014/main" id="{ED2EEBDD-5825-F4D4-600A-1C324E664672}"/>
              </a:ext>
              <a:ext uri="{C183D7F6-B498-43B3-948B-1728B52AA6E4}">
                <adec:decorative xmlns:adec="http://schemas.microsoft.com/office/drawing/2017/decorative" val="1"/>
              </a:ext>
            </a:extLst>
          </p:cNvPr>
          <p:cNvSpPr/>
          <p:nvPr/>
        </p:nvSpPr>
        <p:spPr>
          <a:xfrm>
            <a:off x="87402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4" name="Graphic 9">
            <a:extLst>
              <a:ext uri="{FF2B5EF4-FFF2-40B4-BE49-F238E27FC236}">
                <a16:creationId xmlns:a16="http://schemas.microsoft.com/office/drawing/2014/main" id="{31625686-52D2-80A7-8377-8B00833E21F9}"/>
              </a:ext>
              <a:ext uri="{C183D7F6-B498-43B3-948B-1728B52AA6E4}">
                <adec:decorative xmlns:adec="http://schemas.microsoft.com/office/drawing/2017/decorative" val="1"/>
              </a:ext>
            </a:extLst>
          </p:cNvPr>
          <p:cNvSpPr/>
          <p:nvPr/>
        </p:nvSpPr>
        <p:spPr>
          <a:xfrm>
            <a:off x="90608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5" name="Graphic 9">
            <a:extLst>
              <a:ext uri="{FF2B5EF4-FFF2-40B4-BE49-F238E27FC236}">
                <a16:creationId xmlns:a16="http://schemas.microsoft.com/office/drawing/2014/main" id="{B60AD78F-D71E-52D4-B139-CF891FC93C52}"/>
              </a:ext>
              <a:ext uri="{C183D7F6-B498-43B3-948B-1728B52AA6E4}">
                <adec:decorative xmlns:adec="http://schemas.microsoft.com/office/drawing/2017/decorative" val="1"/>
              </a:ext>
            </a:extLst>
          </p:cNvPr>
          <p:cNvSpPr/>
          <p:nvPr/>
        </p:nvSpPr>
        <p:spPr>
          <a:xfrm>
            <a:off x="93814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6" name="Graphic 9">
            <a:extLst>
              <a:ext uri="{FF2B5EF4-FFF2-40B4-BE49-F238E27FC236}">
                <a16:creationId xmlns:a16="http://schemas.microsoft.com/office/drawing/2014/main" id="{7E0F3006-0E06-6B50-E346-54B2DEA07AE2}"/>
              </a:ext>
              <a:ext uri="{C183D7F6-B498-43B3-948B-1728B52AA6E4}">
                <adec:decorative xmlns:adec="http://schemas.microsoft.com/office/drawing/2017/decorative" val="1"/>
              </a:ext>
            </a:extLst>
          </p:cNvPr>
          <p:cNvSpPr/>
          <p:nvPr/>
        </p:nvSpPr>
        <p:spPr>
          <a:xfrm>
            <a:off x="97020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7" name="Graphic 9">
            <a:extLst>
              <a:ext uri="{FF2B5EF4-FFF2-40B4-BE49-F238E27FC236}">
                <a16:creationId xmlns:a16="http://schemas.microsoft.com/office/drawing/2014/main" id="{80478D07-3D58-D3C9-C1AC-01230C7B1428}"/>
              </a:ext>
              <a:ext uri="{C183D7F6-B498-43B3-948B-1728B52AA6E4}">
                <adec:decorative xmlns:adec="http://schemas.microsoft.com/office/drawing/2017/decorative" val="1"/>
              </a:ext>
            </a:extLst>
          </p:cNvPr>
          <p:cNvSpPr/>
          <p:nvPr/>
        </p:nvSpPr>
        <p:spPr>
          <a:xfrm>
            <a:off x="20077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8" name="Graphic 9">
            <a:extLst>
              <a:ext uri="{FF2B5EF4-FFF2-40B4-BE49-F238E27FC236}">
                <a16:creationId xmlns:a16="http://schemas.microsoft.com/office/drawing/2014/main" id="{C7D928B3-19F4-C634-B4C5-317C4AA8B7F0}"/>
              </a:ext>
              <a:ext uri="{C183D7F6-B498-43B3-948B-1728B52AA6E4}">
                <adec:decorative xmlns:adec="http://schemas.microsoft.com/office/drawing/2017/decorative" val="1"/>
              </a:ext>
            </a:extLst>
          </p:cNvPr>
          <p:cNvSpPr/>
          <p:nvPr/>
        </p:nvSpPr>
        <p:spPr>
          <a:xfrm>
            <a:off x="100226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9" name="Graphic 9">
            <a:extLst>
              <a:ext uri="{FF2B5EF4-FFF2-40B4-BE49-F238E27FC236}">
                <a16:creationId xmlns:a16="http://schemas.microsoft.com/office/drawing/2014/main" id="{68C34CDE-DD4D-697B-ED29-43891DA13BE7}"/>
              </a:ext>
              <a:ext uri="{C183D7F6-B498-43B3-948B-1728B52AA6E4}">
                <adec:decorative xmlns:adec="http://schemas.microsoft.com/office/drawing/2017/decorative" val="1"/>
              </a:ext>
            </a:extLst>
          </p:cNvPr>
          <p:cNvSpPr/>
          <p:nvPr/>
        </p:nvSpPr>
        <p:spPr>
          <a:xfrm>
            <a:off x="16871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0" name="Graphic 9">
            <a:extLst>
              <a:ext uri="{FF2B5EF4-FFF2-40B4-BE49-F238E27FC236}">
                <a16:creationId xmlns:a16="http://schemas.microsoft.com/office/drawing/2014/main" id="{FC6B5A58-D3DA-2D10-BB42-FC4218F07659}"/>
              </a:ext>
              <a:ext uri="{C183D7F6-B498-43B3-948B-1728B52AA6E4}">
                <adec:decorative xmlns:adec="http://schemas.microsoft.com/office/drawing/2017/decorative" val="1"/>
              </a:ext>
            </a:extLst>
          </p:cNvPr>
          <p:cNvSpPr/>
          <p:nvPr/>
        </p:nvSpPr>
        <p:spPr>
          <a:xfrm>
            <a:off x="103432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1" name="Graphic 9">
            <a:extLst>
              <a:ext uri="{FF2B5EF4-FFF2-40B4-BE49-F238E27FC236}">
                <a16:creationId xmlns:a16="http://schemas.microsoft.com/office/drawing/2014/main" id="{48F1640A-6764-78B2-33E7-D19E91658946}"/>
              </a:ext>
              <a:ext uri="{C183D7F6-B498-43B3-948B-1728B52AA6E4}">
                <adec:decorative xmlns:adec="http://schemas.microsoft.com/office/drawing/2017/decorative" val="1"/>
              </a:ext>
            </a:extLst>
          </p:cNvPr>
          <p:cNvSpPr/>
          <p:nvPr/>
        </p:nvSpPr>
        <p:spPr>
          <a:xfrm>
            <a:off x="23283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2" name="Graphic 9">
            <a:extLst>
              <a:ext uri="{FF2B5EF4-FFF2-40B4-BE49-F238E27FC236}">
                <a16:creationId xmlns:a16="http://schemas.microsoft.com/office/drawing/2014/main" id="{AD417BA6-36CC-14F2-F56D-879A45F54454}"/>
              </a:ext>
              <a:ext uri="{C183D7F6-B498-43B3-948B-1728B52AA6E4}">
                <adec:decorative xmlns:adec="http://schemas.microsoft.com/office/drawing/2017/decorative" val="1"/>
              </a:ext>
            </a:extLst>
          </p:cNvPr>
          <p:cNvSpPr/>
          <p:nvPr/>
        </p:nvSpPr>
        <p:spPr>
          <a:xfrm>
            <a:off x="26489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3" name="Graphic 9">
            <a:extLst>
              <a:ext uri="{FF2B5EF4-FFF2-40B4-BE49-F238E27FC236}">
                <a16:creationId xmlns:a16="http://schemas.microsoft.com/office/drawing/2014/main" id="{CDE65219-A63C-0AB9-C7D4-A219853618F6}"/>
              </a:ext>
              <a:ext uri="{C183D7F6-B498-43B3-948B-1728B52AA6E4}">
                <adec:decorative xmlns:adec="http://schemas.microsoft.com/office/drawing/2017/decorative" val="1"/>
              </a:ext>
            </a:extLst>
          </p:cNvPr>
          <p:cNvSpPr/>
          <p:nvPr/>
        </p:nvSpPr>
        <p:spPr>
          <a:xfrm>
            <a:off x="29695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4" name="Graphic 9">
            <a:extLst>
              <a:ext uri="{FF2B5EF4-FFF2-40B4-BE49-F238E27FC236}">
                <a16:creationId xmlns:a16="http://schemas.microsoft.com/office/drawing/2014/main" id="{ED0318D4-1600-32A1-9544-5F46006BC2B2}"/>
              </a:ext>
              <a:ext uri="{C183D7F6-B498-43B3-948B-1728B52AA6E4}">
                <adec:decorative xmlns:adec="http://schemas.microsoft.com/office/drawing/2017/decorative" val="1"/>
              </a:ext>
            </a:extLst>
          </p:cNvPr>
          <p:cNvSpPr/>
          <p:nvPr/>
        </p:nvSpPr>
        <p:spPr>
          <a:xfrm>
            <a:off x="32901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5" name="Graphic 9">
            <a:extLst>
              <a:ext uri="{FF2B5EF4-FFF2-40B4-BE49-F238E27FC236}">
                <a16:creationId xmlns:a16="http://schemas.microsoft.com/office/drawing/2014/main" id="{83E4EE72-D176-0E9C-0433-26F893C55D0D}"/>
              </a:ext>
              <a:ext uri="{C183D7F6-B498-43B3-948B-1728B52AA6E4}">
                <adec:decorative xmlns:adec="http://schemas.microsoft.com/office/drawing/2017/decorative" val="1"/>
              </a:ext>
            </a:extLst>
          </p:cNvPr>
          <p:cNvSpPr/>
          <p:nvPr/>
        </p:nvSpPr>
        <p:spPr>
          <a:xfrm>
            <a:off x="36107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6" name="Graphic 9">
            <a:extLst>
              <a:ext uri="{FF2B5EF4-FFF2-40B4-BE49-F238E27FC236}">
                <a16:creationId xmlns:a16="http://schemas.microsoft.com/office/drawing/2014/main" id="{EF8E595B-4918-B100-2E80-7BB517DD71CB}"/>
              </a:ext>
              <a:ext uri="{C183D7F6-B498-43B3-948B-1728B52AA6E4}">
                <adec:decorative xmlns:adec="http://schemas.microsoft.com/office/drawing/2017/decorative" val="1"/>
              </a:ext>
            </a:extLst>
          </p:cNvPr>
          <p:cNvSpPr/>
          <p:nvPr/>
        </p:nvSpPr>
        <p:spPr>
          <a:xfrm>
            <a:off x="393132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7" name="Graphic 9">
            <a:extLst>
              <a:ext uri="{FF2B5EF4-FFF2-40B4-BE49-F238E27FC236}">
                <a16:creationId xmlns:a16="http://schemas.microsoft.com/office/drawing/2014/main" id="{A72B4D41-1AD3-3FAE-079D-A546FBAF7086}"/>
              </a:ext>
              <a:ext uri="{C183D7F6-B498-43B3-948B-1728B52AA6E4}">
                <adec:decorative xmlns:adec="http://schemas.microsoft.com/office/drawing/2017/decorative" val="1"/>
              </a:ext>
            </a:extLst>
          </p:cNvPr>
          <p:cNvSpPr/>
          <p:nvPr/>
        </p:nvSpPr>
        <p:spPr>
          <a:xfrm>
            <a:off x="425192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8" name="Graphic 9">
            <a:extLst>
              <a:ext uri="{FF2B5EF4-FFF2-40B4-BE49-F238E27FC236}">
                <a16:creationId xmlns:a16="http://schemas.microsoft.com/office/drawing/2014/main" id="{338A8194-E039-B206-DFE5-CC9DBADCDFFD}"/>
              </a:ext>
              <a:ext uri="{C183D7F6-B498-43B3-948B-1728B52AA6E4}">
                <adec:decorative xmlns:adec="http://schemas.microsoft.com/office/drawing/2017/decorative" val="1"/>
              </a:ext>
            </a:extLst>
          </p:cNvPr>
          <p:cNvSpPr/>
          <p:nvPr/>
        </p:nvSpPr>
        <p:spPr>
          <a:xfrm>
            <a:off x="457252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9" name="Graphic 9">
            <a:extLst>
              <a:ext uri="{FF2B5EF4-FFF2-40B4-BE49-F238E27FC236}">
                <a16:creationId xmlns:a16="http://schemas.microsoft.com/office/drawing/2014/main" id="{5D0CDAF6-B8C3-F6B7-3C45-FF553E580A5A}"/>
              </a:ext>
              <a:ext uri="{C183D7F6-B498-43B3-948B-1728B52AA6E4}">
                <adec:decorative xmlns:adec="http://schemas.microsoft.com/office/drawing/2017/decorative" val="1"/>
              </a:ext>
            </a:extLst>
          </p:cNvPr>
          <p:cNvSpPr/>
          <p:nvPr/>
        </p:nvSpPr>
        <p:spPr>
          <a:xfrm>
            <a:off x="489311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0" name="Graphic 9">
            <a:extLst>
              <a:ext uri="{FF2B5EF4-FFF2-40B4-BE49-F238E27FC236}">
                <a16:creationId xmlns:a16="http://schemas.microsoft.com/office/drawing/2014/main" id="{FC6F9EF5-E455-4BE2-B6A8-C424ED697244}"/>
              </a:ext>
              <a:ext uri="{C183D7F6-B498-43B3-948B-1728B52AA6E4}">
                <adec:decorative xmlns:adec="http://schemas.microsoft.com/office/drawing/2017/decorative" val="1"/>
              </a:ext>
            </a:extLst>
          </p:cNvPr>
          <p:cNvSpPr/>
          <p:nvPr/>
        </p:nvSpPr>
        <p:spPr>
          <a:xfrm>
            <a:off x="521371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1" name="Graphic 9">
            <a:extLst>
              <a:ext uri="{FF2B5EF4-FFF2-40B4-BE49-F238E27FC236}">
                <a16:creationId xmlns:a16="http://schemas.microsoft.com/office/drawing/2014/main" id="{C12DD3F9-D8D3-B8F9-DDFC-DD5FD5585C3B}"/>
              </a:ext>
              <a:ext uri="{C183D7F6-B498-43B3-948B-1728B52AA6E4}">
                <adec:decorative xmlns:adec="http://schemas.microsoft.com/office/drawing/2017/decorative" val="1"/>
              </a:ext>
            </a:extLst>
          </p:cNvPr>
          <p:cNvSpPr/>
          <p:nvPr/>
        </p:nvSpPr>
        <p:spPr>
          <a:xfrm>
            <a:off x="553430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2" name="Graphic 9">
            <a:extLst>
              <a:ext uri="{FF2B5EF4-FFF2-40B4-BE49-F238E27FC236}">
                <a16:creationId xmlns:a16="http://schemas.microsoft.com/office/drawing/2014/main" id="{BE584D60-1B41-D683-A1EC-762CEFA914E1}"/>
              </a:ext>
              <a:ext uri="{C183D7F6-B498-43B3-948B-1728B52AA6E4}">
                <adec:decorative xmlns:adec="http://schemas.microsoft.com/office/drawing/2017/decorative" val="1"/>
              </a:ext>
            </a:extLst>
          </p:cNvPr>
          <p:cNvSpPr/>
          <p:nvPr/>
        </p:nvSpPr>
        <p:spPr>
          <a:xfrm>
            <a:off x="585490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3" name="Graphic 9">
            <a:extLst>
              <a:ext uri="{FF2B5EF4-FFF2-40B4-BE49-F238E27FC236}">
                <a16:creationId xmlns:a16="http://schemas.microsoft.com/office/drawing/2014/main" id="{FE9A68F1-0894-3A73-776A-5A2C95EE6A69}"/>
              </a:ext>
              <a:ext uri="{C183D7F6-B498-43B3-948B-1728B52AA6E4}">
                <adec:decorative xmlns:adec="http://schemas.microsoft.com/office/drawing/2017/decorative" val="1"/>
              </a:ext>
            </a:extLst>
          </p:cNvPr>
          <p:cNvSpPr/>
          <p:nvPr/>
        </p:nvSpPr>
        <p:spPr>
          <a:xfrm>
            <a:off x="617550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4" name="Graphic 9">
            <a:extLst>
              <a:ext uri="{FF2B5EF4-FFF2-40B4-BE49-F238E27FC236}">
                <a16:creationId xmlns:a16="http://schemas.microsoft.com/office/drawing/2014/main" id="{6D89BE13-6B43-6C41-9840-7817F7E434D9}"/>
              </a:ext>
              <a:ext uri="{C183D7F6-B498-43B3-948B-1728B52AA6E4}">
                <adec:decorative xmlns:adec="http://schemas.microsoft.com/office/drawing/2017/decorative" val="1"/>
              </a:ext>
            </a:extLst>
          </p:cNvPr>
          <p:cNvSpPr/>
          <p:nvPr/>
        </p:nvSpPr>
        <p:spPr>
          <a:xfrm>
            <a:off x="649609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5" name="Graphic 9">
            <a:extLst>
              <a:ext uri="{FF2B5EF4-FFF2-40B4-BE49-F238E27FC236}">
                <a16:creationId xmlns:a16="http://schemas.microsoft.com/office/drawing/2014/main" id="{A1CBB85A-5024-BC40-8DB1-6950AEEE93CD}"/>
              </a:ext>
              <a:ext uri="{C183D7F6-B498-43B3-948B-1728B52AA6E4}">
                <adec:decorative xmlns:adec="http://schemas.microsoft.com/office/drawing/2017/decorative" val="1"/>
              </a:ext>
            </a:extLst>
          </p:cNvPr>
          <p:cNvSpPr/>
          <p:nvPr/>
        </p:nvSpPr>
        <p:spPr>
          <a:xfrm>
            <a:off x="681669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6" name="Graphic 9">
            <a:extLst>
              <a:ext uri="{FF2B5EF4-FFF2-40B4-BE49-F238E27FC236}">
                <a16:creationId xmlns:a16="http://schemas.microsoft.com/office/drawing/2014/main" id="{24D6BC63-D46C-19E0-951F-B5FD54609481}"/>
              </a:ext>
              <a:ext uri="{C183D7F6-B498-43B3-948B-1728B52AA6E4}">
                <adec:decorative xmlns:adec="http://schemas.microsoft.com/office/drawing/2017/decorative" val="1"/>
              </a:ext>
            </a:extLst>
          </p:cNvPr>
          <p:cNvSpPr/>
          <p:nvPr/>
        </p:nvSpPr>
        <p:spPr>
          <a:xfrm>
            <a:off x="713728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7" name="Graphic 9">
            <a:extLst>
              <a:ext uri="{FF2B5EF4-FFF2-40B4-BE49-F238E27FC236}">
                <a16:creationId xmlns:a16="http://schemas.microsoft.com/office/drawing/2014/main" id="{06C342D2-F52B-B189-985E-1C79C5C361F6}"/>
              </a:ext>
              <a:ext uri="{C183D7F6-B498-43B3-948B-1728B52AA6E4}">
                <adec:decorative xmlns:adec="http://schemas.microsoft.com/office/drawing/2017/decorative" val="1"/>
              </a:ext>
            </a:extLst>
          </p:cNvPr>
          <p:cNvSpPr/>
          <p:nvPr/>
        </p:nvSpPr>
        <p:spPr>
          <a:xfrm>
            <a:off x="745788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8" name="Graphic 9">
            <a:extLst>
              <a:ext uri="{FF2B5EF4-FFF2-40B4-BE49-F238E27FC236}">
                <a16:creationId xmlns:a16="http://schemas.microsoft.com/office/drawing/2014/main" id="{DFEEA11A-A738-CEAC-8960-DF35D8DFF01C}"/>
              </a:ext>
              <a:ext uri="{C183D7F6-B498-43B3-948B-1728B52AA6E4}">
                <adec:decorative xmlns:adec="http://schemas.microsoft.com/office/drawing/2017/decorative" val="1"/>
              </a:ext>
            </a:extLst>
          </p:cNvPr>
          <p:cNvSpPr/>
          <p:nvPr/>
        </p:nvSpPr>
        <p:spPr>
          <a:xfrm>
            <a:off x="777848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9" name="Graphic 9">
            <a:extLst>
              <a:ext uri="{FF2B5EF4-FFF2-40B4-BE49-F238E27FC236}">
                <a16:creationId xmlns:a16="http://schemas.microsoft.com/office/drawing/2014/main" id="{04F755BE-C6C8-5309-EA78-F74E245F2854}"/>
              </a:ext>
              <a:ext uri="{C183D7F6-B498-43B3-948B-1728B52AA6E4}">
                <adec:decorative xmlns:adec="http://schemas.microsoft.com/office/drawing/2017/decorative" val="1"/>
              </a:ext>
            </a:extLst>
          </p:cNvPr>
          <p:cNvSpPr/>
          <p:nvPr/>
        </p:nvSpPr>
        <p:spPr>
          <a:xfrm>
            <a:off x="80990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0" name="Graphic 9">
            <a:extLst>
              <a:ext uri="{FF2B5EF4-FFF2-40B4-BE49-F238E27FC236}">
                <a16:creationId xmlns:a16="http://schemas.microsoft.com/office/drawing/2014/main" id="{4014436D-3B4C-52CB-69A0-59BAC39D1F3B}"/>
              </a:ext>
              <a:ext uri="{C183D7F6-B498-43B3-948B-1728B52AA6E4}">
                <adec:decorative xmlns:adec="http://schemas.microsoft.com/office/drawing/2017/decorative" val="1"/>
              </a:ext>
            </a:extLst>
          </p:cNvPr>
          <p:cNvSpPr/>
          <p:nvPr/>
        </p:nvSpPr>
        <p:spPr>
          <a:xfrm>
            <a:off x="84196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1" name="Graphic 9">
            <a:extLst>
              <a:ext uri="{FF2B5EF4-FFF2-40B4-BE49-F238E27FC236}">
                <a16:creationId xmlns:a16="http://schemas.microsoft.com/office/drawing/2014/main" id="{A2B6E78C-E529-FEA9-F38B-8190B79AEBDE}"/>
              </a:ext>
              <a:ext uri="{C183D7F6-B498-43B3-948B-1728B52AA6E4}">
                <adec:decorative xmlns:adec="http://schemas.microsoft.com/office/drawing/2017/decorative" val="1"/>
              </a:ext>
            </a:extLst>
          </p:cNvPr>
          <p:cNvSpPr/>
          <p:nvPr/>
        </p:nvSpPr>
        <p:spPr>
          <a:xfrm>
            <a:off x="87402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2" name="Graphic 9">
            <a:extLst>
              <a:ext uri="{FF2B5EF4-FFF2-40B4-BE49-F238E27FC236}">
                <a16:creationId xmlns:a16="http://schemas.microsoft.com/office/drawing/2014/main" id="{80C17D47-FB59-1C4F-A165-38AE9237B27E}"/>
              </a:ext>
              <a:ext uri="{C183D7F6-B498-43B3-948B-1728B52AA6E4}">
                <adec:decorative xmlns:adec="http://schemas.microsoft.com/office/drawing/2017/decorative" val="1"/>
              </a:ext>
            </a:extLst>
          </p:cNvPr>
          <p:cNvSpPr/>
          <p:nvPr/>
        </p:nvSpPr>
        <p:spPr>
          <a:xfrm>
            <a:off x="90608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3" name="Graphic 9">
            <a:extLst>
              <a:ext uri="{FF2B5EF4-FFF2-40B4-BE49-F238E27FC236}">
                <a16:creationId xmlns:a16="http://schemas.microsoft.com/office/drawing/2014/main" id="{48F05FB4-2CF1-6204-0D2D-79E5E00EA00B}"/>
              </a:ext>
              <a:ext uri="{C183D7F6-B498-43B3-948B-1728B52AA6E4}">
                <adec:decorative xmlns:adec="http://schemas.microsoft.com/office/drawing/2017/decorative" val="1"/>
              </a:ext>
            </a:extLst>
          </p:cNvPr>
          <p:cNvSpPr/>
          <p:nvPr/>
        </p:nvSpPr>
        <p:spPr>
          <a:xfrm>
            <a:off x="93814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4" name="Graphic 9">
            <a:extLst>
              <a:ext uri="{FF2B5EF4-FFF2-40B4-BE49-F238E27FC236}">
                <a16:creationId xmlns:a16="http://schemas.microsoft.com/office/drawing/2014/main" id="{1A513D3E-0956-1F3C-F8E2-72C1325F855C}"/>
              </a:ext>
              <a:ext uri="{C183D7F6-B498-43B3-948B-1728B52AA6E4}">
                <adec:decorative xmlns:adec="http://schemas.microsoft.com/office/drawing/2017/decorative" val="1"/>
              </a:ext>
            </a:extLst>
          </p:cNvPr>
          <p:cNvSpPr/>
          <p:nvPr/>
        </p:nvSpPr>
        <p:spPr>
          <a:xfrm>
            <a:off x="97020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5" name="Graphic 9">
            <a:extLst>
              <a:ext uri="{FF2B5EF4-FFF2-40B4-BE49-F238E27FC236}">
                <a16:creationId xmlns:a16="http://schemas.microsoft.com/office/drawing/2014/main" id="{B097E91B-6D84-1A37-B587-360D9EB6861E}"/>
              </a:ext>
              <a:ext uri="{C183D7F6-B498-43B3-948B-1728B52AA6E4}">
                <adec:decorative xmlns:adec="http://schemas.microsoft.com/office/drawing/2017/decorative" val="1"/>
              </a:ext>
            </a:extLst>
          </p:cNvPr>
          <p:cNvSpPr/>
          <p:nvPr/>
        </p:nvSpPr>
        <p:spPr>
          <a:xfrm>
            <a:off x="20077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6" name="Graphic 9">
            <a:extLst>
              <a:ext uri="{FF2B5EF4-FFF2-40B4-BE49-F238E27FC236}">
                <a16:creationId xmlns:a16="http://schemas.microsoft.com/office/drawing/2014/main" id="{29EDB4FD-4D86-EEBB-D7D4-6A7FEBF7FA7A}"/>
              </a:ext>
              <a:ext uri="{C183D7F6-B498-43B3-948B-1728B52AA6E4}">
                <adec:decorative xmlns:adec="http://schemas.microsoft.com/office/drawing/2017/decorative" val="1"/>
              </a:ext>
            </a:extLst>
          </p:cNvPr>
          <p:cNvSpPr/>
          <p:nvPr/>
        </p:nvSpPr>
        <p:spPr>
          <a:xfrm>
            <a:off x="100226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7" name="Graphic 9">
            <a:extLst>
              <a:ext uri="{FF2B5EF4-FFF2-40B4-BE49-F238E27FC236}">
                <a16:creationId xmlns:a16="http://schemas.microsoft.com/office/drawing/2014/main" id="{67414EBB-FD1D-ED00-B166-DF43DEFFCA38}"/>
              </a:ext>
              <a:ext uri="{C183D7F6-B498-43B3-948B-1728B52AA6E4}">
                <adec:decorative xmlns:adec="http://schemas.microsoft.com/office/drawing/2017/decorative" val="1"/>
              </a:ext>
            </a:extLst>
          </p:cNvPr>
          <p:cNvSpPr/>
          <p:nvPr/>
        </p:nvSpPr>
        <p:spPr>
          <a:xfrm>
            <a:off x="16871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8" name="Graphic 9">
            <a:extLst>
              <a:ext uri="{FF2B5EF4-FFF2-40B4-BE49-F238E27FC236}">
                <a16:creationId xmlns:a16="http://schemas.microsoft.com/office/drawing/2014/main" id="{3DF34078-8DB4-D2CC-B288-1A318D2123DE}"/>
              </a:ext>
              <a:ext uri="{C183D7F6-B498-43B3-948B-1728B52AA6E4}">
                <adec:decorative xmlns:adec="http://schemas.microsoft.com/office/drawing/2017/decorative" val="1"/>
              </a:ext>
            </a:extLst>
          </p:cNvPr>
          <p:cNvSpPr/>
          <p:nvPr/>
        </p:nvSpPr>
        <p:spPr>
          <a:xfrm>
            <a:off x="23283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9" name="Graphic 9">
            <a:extLst>
              <a:ext uri="{FF2B5EF4-FFF2-40B4-BE49-F238E27FC236}">
                <a16:creationId xmlns:a16="http://schemas.microsoft.com/office/drawing/2014/main" id="{4D266172-5F63-DF2A-7CF8-55DAC424267D}"/>
              </a:ext>
              <a:ext uri="{C183D7F6-B498-43B3-948B-1728B52AA6E4}">
                <adec:decorative xmlns:adec="http://schemas.microsoft.com/office/drawing/2017/decorative" val="1"/>
              </a:ext>
            </a:extLst>
          </p:cNvPr>
          <p:cNvSpPr/>
          <p:nvPr/>
        </p:nvSpPr>
        <p:spPr>
          <a:xfrm>
            <a:off x="26489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0" name="Graphic 9">
            <a:extLst>
              <a:ext uri="{FF2B5EF4-FFF2-40B4-BE49-F238E27FC236}">
                <a16:creationId xmlns:a16="http://schemas.microsoft.com/office/drawing/2014/main" id="{877A4A29-0881-8FE4-8706-BAE458626936}"/>
              </a:ext>
              <a:ext uri="{C183D7F6-B498-43B3-948B-1728B52AA6E4}">
                <adec:decorative xmlns:adec="http://schemas.microsoft.com/office/drawing/2017/decorative" val="1"/>
              </a:ext>
            </a:extLst>
          </p:cNvPr>
          <p:cNvSpPr/>
          <p:nvPr/>
        </p:nvSpPr>
        <p:spPr>
          <a:xfrm>
            <a:off x="29695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1" name="Graphic 9">
            <a:extLst>
              <a:ext uri="{FF2B5EF4-FFF2-40B4-BE49-F238E27FC236}">
                <a16:creationId xmlns:a16="http://schemas.microsoft.com/office/drawing/2014/main" id="{3A77ABC0-B02B-45E7-37E6-B12E1E1B4D47}"/>
              </a:ext>
              <a:ext uri="{C183D7F6-B498-43B3-948B-1728B52AA6E4}">
                <adec:decorative xmlns:adec="http://schemas.microsoft.com/office/drawing/2017/decorative" val="1"/>
              </a:ext>
            </a:extLst>
          </p:cNvPr>
          <p:cNvSpPr/>
          <p:nvPr/>
        </p:nvSpPr>
        <p:spPr>
          <a:xfrm>
            <a:off x="32901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2" name="Graphic 9">
            <a:extLst>
              <a:ext uri="{FF2B5EF4-FFF2-40B4-BE49-F238E27FC236}">
                <a16:creationId xmlns:a16="http://schemas.microsoft.com/office/drawing/2014/main" id="{582CAE0C-F34A-65BE-68D3-DD976ADB64D0}"/>
              </a:ext>
              <a:ext uri="{C183D7F6-B498-43B3-948B-1728B52AA6E4}">
                <adec:decorative xmlns:adec="http://schemas.microsoft.com/office/drawing/2017/decorative" val="1"/>
              </a:ext>
            </a:extLst>
          </p:cNvPr>
          <p:cNvSpPr/>
          <p:nvPr/>
        </p:nvSpPr>
        <p:spPr>
          <a:xfrm>
            <a:off x="36107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3" name="Graphic 9">
            <a:extLst>
              <a:ext uri="{FF2B5EF4-FFF2-40B4-BE49-F238E27FC236}">
                <a16:creationId xmlns:a16="http://schemas.microsoft.com/office/drawing/2014/main" id="{217032F9-5268-F763-5DFC-CAAA5831A6E6}"/>
              </a:ext>
              <a:ext uri="{C183D7F6-B498-43B3-948B-1728B52AA6E4}">
                <adec:decorative xmlns:adec="http://schemas.microsoft.com/office/drawing/2017/decorative" val="1"/>
              </a:ext>
            </a:extLst>
          </p:cNvPr>
          <p:cNvSpPr/>
          <p:nvPr/>
        </p:nvSpPr>
        <p:spPr>
          <a:xfrm>
            <a:off x="393132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4" name="Graphic 9">
            <a:extLst>
              <a:ext uri="{FF2B5EF4-FFF2-40B4-BE49-F238E27FC236}">
                <a16:creationId xmlns:a16="http://schemas.microsoft.com/office/drawing/2014/main" id="{5E48445C-9E46-0962-6A16-E8DFE31A7F7C}"/>
              </a:ext>
              <a:ext uri="{C183D7F6-B498-43B3-948B-1728B52AA6E4}">
                <adec:decorative xmlns:adec="http://schemas.microsoft.com/office/drawing/2017/decorative" val="1"/>
              </a:ext>
            </a:extLst>
          </p:cNvPr>
          <p:cNvSpPr/>
          <p:nvPr/>
        </p:nvSpPr>
        <p:spPr>
          <a:xfrm>
            <a:off x="425192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5" name="Graphic 9">
            <a:extLst>
              <a:ext uri="{FF2B5EF4-FFF2-40B4-BE49-F238E27FC236}">
                <a16:creationId xmlns:a16="http://schemas.microsoft.com/office/drawing/2014/main" id="{CA29A2C2-DB57-C913-EB58-FFAB827F7FDD}"/>
              </a:ext>
              <a:ext uri="{C183D7F6-B498-43B3-948B-1728B52AA6E4}">
                <adec:decorative xmlns:adec="http://schemas.microsoft.com/office/drawing/2017/decorative" val="1"/>
              </a:ext>
            </a:extLst>
          </p:cNvPr>
          <p:cNvSpPr/>
          <p:nvPr/>
        </p:nvSpPr>
        <p:spPr>
          <a:xfrm>
            <a:off x="457252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6" name="Graphic 9">
            <a:extLst>
              <a:ext uri="{FF2B5EF4-FFF2-40B4-BE49-F238E27FC236}">
                <a16:creationId xmlns:a16="http://schemas.microsoft.com/office/drawing/2014/main" id="{48B8016F-86E0-8DAB-BBB1-3C061555B91F}"/>
              </a:ext>
              <a:ext uri="{C183D7F6-B498-43B3-948B-1728B52AA6E4}">
                <adec:decorative xmlns:adec="http://schemas.microsoft.com/office/drawing/2017/decorative" val="1"/>
              </a:ext>
            </a:extLst>
          </p:cNvPr>
          <p:cNvSpPr/>
          <p:nvPr/>
        </p:nvSpPr>
        <p:spPr>
          <a:xfrm>
            <a:off x="489311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7" name="Graphic 9">
            <a:extLst>
              <a:ext uri="{FF2B5EF4-FFF2-40B4-BE49-F238E27FC236}">
                <a16:creationId xmlns:a16="http://schemas.microsoft.com/office/drawing/2014/main" id="{595A13A5-0B8C-A437-73F1-22EE0E5CFA74}"/>
              </a:ext>
              <a:ext uri="{C183D7F6-B498-43B3-948B-1728B52AA6E4}">
                <adec:decorative xmlns:adec="http://schemas.microsoft.com/office/drawing/2017/decorative" val="1"/>
              </a:ext>
            </a:extLst>
          </p:cNvPr>
          <p:cNvSpPr/>
          <p:nvPr/>
        </p:nvSpPr>
        <p:spPr>
          <a:xfrm>
            <a:off x="521371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8" name="Graphic 9">
            <a:extLst>
              <a:ext uri="{FF2B5EF4-FFF2-40B4-BE49-F238E27FC236}">
                <a16:creationId xmlns:a16="http://schemas.microsoft.com/office/drawing/2014/main" id="{D066C6DB-1519-94B4-F24B-F6A9665C71B1}"/>
              </a:ext>
              <a:ext uri="{C183D7F6-B498-43B3-948B-1728B52AA6E4}">
                <adec:decorative xmlns:adec="http://schemas.microsoft.com/office/drawing/2017/decorative" val="1"/>
              </a:ext>
            </a:extLst>
          </p:cNvPr>
          <p:cNvSpPr/>
          <p:nvPr/>
        </p:nvSpPr>
        <p:spPr>
          <a:xfrm>
            <a:off x="553430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9" name="Graphic 9">
            <a:extLst>
              <a:ext uri="{FF2B5EF4-FFF2-40B4-BE49-F238E27FC236}">
                <a16:creationId xmlns:a16="http://schemas.microsoft.com/office/drawing/2014/main" id="{34D94C33-DEB5-AC7F-5398-D2E43F981287}"/>
              </a:ext>
              <a:ext uri="{C183D7F6-B498-43B3-948B-1728B52AA6E4}">
                <adec:decorative xmlns:adec="http://schemas.microsoft.com/office/drawing/2017/decorative" val="1"/>
              </a:ext>
            </a:extLst>
          </p:cNvPr>
          <p:cNvSpPr/>
          <p:nvPr/>
        </p:nvSpPr>
        <p:spPr>
          <a:xfrm>
            <a:off x="585490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0" name="Graphic 9">
            <a:extLst>
              <a:ext uri="{FF2B5EF4-FFF2-40B4-BE49-F238E27FC236}">
                <a16:creationId xmlns:a16="http://schemas.microsoft.com/office/drawing/2014/main" id="{4EE2385F-2CF9-E674-73B6-E8633B665952}"/>
              </a:ext>
              <a:ext uri="{C183D7F6-B498-43B3-948B-1728B52AA6E4}">
                <adec:decorative xmlns:adec="http://schemas.microsoft.com/office/drawing/2017/decorative" val="1"/>
              </a:ext>
            </a:extLst>
          </p:cNvPr>
          <p:cNvSpPr/>
          <p:nvPr/>
        </p:nvSpPr>
        <p:spPr>
          <a:xfrm>
            <a:off x="617550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1" name="Graphic 9">
            <a:extLst>
              <a:ext uri="{FF2B5EF4-FFF2-40B4-BE49-F238E27FC236}">
                <a16:creationId xmlns:a16="http://schemas.microsoft.com/office/drawing/2014/main" id="{EF7D965D-15C3-DCC7-0771-9C2B20CCF77F}"/>
              </a:ext>
              <a:ext uri="{C183D7F6-B498-43B3-948B-1728B52AA6E4}">
                <adec:decorative xmlns:adec="http://schemas.microsoft.com/office/drawing/2017/decorative" val="1"/>
              </a:ext>
            </a:extLst>
          </p:cNvPr>
          <p:cNvSpPr/>
          <p:nvPr/>
        </p:nvSpPr>
        <p:spPr>
          <a:xfrm>
            <a:off x="649609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2" name="Graphic 9">
            <a:extLst>
              <a:ext uri="{FF2B5EF4-FFF2-40B4-BE49-F238E27FC236}">
                <a16:creationId xmlns:a16="http://schemas.microsoft.com/office/drawing/2014/main" id="{AB817A5B-B2FB-0007-54E9-053E3E6C75A5}"/>
              </a:ext>
              <a:ext uri="{C183D7F6-B498-43B3-948B-1728B52AA6E4}">
                <adec:decorative xmlns:adec="http://schemas.microsoft.com/office/drawing/2017/decorative" val="1"/>
              </a:ext>
            </a:extLst>
          </p:cNvPr>
          <p:cNvSpPr/>
          <p:nvPr/>
        </p:nvSpPr>
        <p:spPr>
          <a:xfrm>
            <a:off x="681669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3" name="Graphic 9">
            <a:extLst>
              <a:ext uri="{FF2B5EF4-FFF2-40B4-BE49-F238E27FC236}">
                <a16:creationId xmlns:a16="http://schemas.microsoft.com/office/drawing/2014/main" id="{984D630B-9E48-8FC0-395E-8E60025B81A2}"/>
              </a:ext>
              <a:ext uri="{C183D7F6-B498-43B3-948B-1728B52AA6E4}">
                <adec:decorative xmlns:adec="http://schemas.microsoft.com/office/drawing/2017/decorative" val="1"/>
              </a:ext>
            </a:extLst>
          </p:cNvPr>
          <p:cNvSpPr/>
          <p:nvPr/>
        </p:nvSpPr>
        <p:spPr>
          <a:xfrm>
            <a:off x="713728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4" name="Graphic 9">
            <a:extLst>
              <a:ext uri="{FF2B5EF4-FFF2-40B4-BE49-F238E27FC236}">
                <a16:creationId xmlns:a16="http://schemas.microsoft.com/office/drawing/2014/main" id="{19069A48-A066-9605-C5A3-D90DFC8FD184}"/>
              </a:ext>
              <a:ext uri="{C183D7F6-B498-43B3-948B-1728B52AA6E4}">
                <adec:decorative xmlns:adec="http://schemas.microsoft.com/office/drawing/2017/decorative" val="1"/>
              </a:ext>
            </a:extLst>
          </p:cNvPr>
          <p:cNvSpPr/>
          <p:nvPr/>
        </p:nvSpPr>
        <p:spPr>
          <a:xfrm>
            <a:off x="745788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5" name="Graphic 9">
            <a:extLst>
              <a:ext uri="{FF2B5EF4-FFF2-40B4-BE49-F238E27FC236}">
                <a16:creationId xmlns:a16="http://schemas.microsoft.com/office/drawing/2014/main" id="{494637DE-4B48-4EB3-3AAA-7413E1349847}"/>
              </a:ext>
              <a:ext uri="{C183D7F6-B498-43B3-948B-1728B52AA6E4}">
                <adec:decorative xmlns:adec="http://schemas.microsoft.com/office/drawing/2017/decorative" val="1"/>
              </a:ext>
            </a:extLst>
          </p:cNvPr>
          <p:cNvSpPr/>
          <p:nvPr/>
        </p:nvSpPr>
        <p:spPr>
          <a:xfrm>
            <a:off x="777848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6" name="Graphic 9">
            <a:extLst>
              <a:ext uri="{FF2B5EF4-FFF2-40B4-BE49-F238E27FC236}">
                <a16:creationId xmlns:a16="http://schemas.microsoft.com/office/drawing/2014/main" id="{786DE850-E8A5-7B1B-E635-187A75C2E693}"/>
              </a:ext>
              <a:ext uri="{C183D7F6-B498-43B3-948B-1728B52AA6E4}">
                <adec:decorative xmlns:adec="http://schemas.microsoft.com/office/drawing/2017/decorative" val="1"/>
              </a:ext>
            </a:extLst>
          </p:cNvPr>
          <p:cNvSpPr/>
          <p:nvPr/>
        </p:nvSpPr>
        <p:spPr>
          <a:xfrm>
            <a:off x="80990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7" name="Graphic 9">
            <a:extLst>
              <a:ext uri="{FF2B5EF4-FFF2-40B4-BE49-F238E27FC236}">
                <a16:creationId xmlns:a16="http://schemas.microsoft.com/office/drawing/2014/main" id="{B7133157-CBBF-EFF6-E46A-8A785B52B7B3}"/>
              </a:ext>
              <a:ext uri="{C183D7F6-B498-43B3-948B-1728B52AA6E4}">
                <adec:decorative xmlns:adec="http://schemas.microsoft.com/office/drawing/2017/decorative" val="1"/>
              </a:ext>
            </a:extLst>
          </p:cNvPr>
          <p:cNvSpPr/>
          <p:nvPr/>
        </p:nvSpPr>
        <p:spPr>
          <a:xfrm>
            <a:off x="84196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8" name="Graphic 9">
            <a:extLst>
              <a:ext uri="{FF2B5EF4-FFF2-40B4-BE49-F238E27FC236}">
                <a16:creationId xmlns:a16="http://schemas.microsoft.com/office/drawing/2014/main" id="{E114D7E5-DD70-60CC-4CF2-EBA0283C895A}"/>
              </a:ext>
              <a:ext uri="{C183D7F6-B498-43B3-948B-1728B52AA6E4}">
                <adec:decorative xmlns:adec="http://schemas.microsoft.com/office/drawing/2017/decorative" val="1"/>
              </a:ext>
            </a:extLst>
          </p:cNvPr>
          <p:cNvSpPr/>
          <p:nvPr/>
        </p:nvSpPr>
        <p:spPr>
          <a:xfrm>
            <a:off x="87402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9" name="Graphic 9">
            <a:extLst>
              <a:ext uri="{FF2B5EF4-FFF2-40B4-BE49-F238E27FC236}">
                <a16:creationId xmlns:a16="http://schemas.microsoft.com/office/drawing/2014/main" id="{4CF38506-C469-37CE-83D8-E05E20794A1A}"/>
              </a:ext>
              <a:ext uri="{C183D7F6-B498-43B3-948B-1728B52AA6E4}">
                <adec:decorative xmlns:adec="http://schemas.microsoft.com/office/drawing/2017/decorative" val="1"/>
              </a:ext>
            </a:extLst>
          </p:cNvPr>
          <p:cNvSpPr/>
          <p:nvPr/>
        </p:nvSpPr>
        <p:spPr>
          <a:xfrm>
            <a:off x="90608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0" name="Graphic 9">
            <a:extLst>
              <a:ext uri="{FF2B5EF4-FFF2-40B4-BE49-F238E27FC236}">
                <a16:creationId xmlns:a16="http://schemas.microsoft.com/office/drawing/2014/main" id="{D5A5227E-BE01-43ED-4E34-F9E2AEC12CCD}"/>
              </a:ext>
              <a:ext uri="{C183D7F6-B498-43B3-948B-1728B52AA6E4}">
                <adec:decorative xmlns:adec="http://schemas.microsoft.com/office/drawing/2017/decorative" val="1"/>
              </a:ext>
            </a:extLst>
          </p:cNvPr>
          <p:cNvSpPr/>
          <p:nvPr/>
        </p:nvSpPr>
        <p:spPr>
          <a:xfrm>
            <a:off x="93814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1" name="Graphic 9">
            <a:extLst>
              <a:ext uri="{FF2B5EF4-FFF2-40B4-BE49-F238E27FC236}">
                <a16:creationId xmlns:a16="http://schemas.microsoft.com/office/drawing/2014/main" id="{AD719147-0BF2-55C6-4675-C2D6CC31936D}"/>
              </a:ext>
              <a:ext uri="{C183D7F6-B498-43B3-948B-1728B52AA6E4}">
                <adec:decorative xmlns:adec="http://schemas.microsoft.com/office/drawing/2017/decorative" val="1"/>
              </a:ext>
            </a:extLst>
          </p:cNvPr>
          <p:cNvSpPr/>
          <p:nvPr/>
        </p:nvSpPr>
        <p:spPr>
          <a:xfrm>
            <a:off x="97020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2" name="Graphic 9">
            <a:extLst>
              <a:ext uri="{FF2B5EF4-FFF2-40B4-BE49-F238E27FC236}">
                <a16:creationId xmlns:a16="http://schemas.microsoft.com/office/drawing/2014/main" id="{1700CCDB-470F-2213-F348-5920B95BF40B}"/>
              </a:ext>
              <a:ext uri="{C183D7F6-B498-43B3-948B-1728B52AA6E4}">
                <adec:decorative xmlns:adec="http://schemas.microsoft.com/office/drawing/2017/decorative" val="1"/>
              </a:ext>
            </a:extLst>
          </p:cNvPr>
          <p:cNvSpPr/>
          <p:nvPr/>
        </p:nvSpPr>
        <p:spPr>
          <a:xfrm>
            <a:off x="20077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3" name="Graphic 9">
            <a:extLst>
              <a:ext uri="{FF2B5EF4-FFF2-40B4-BE49-F238E27FC236}">
                <a16:creationId xmlns:a16="http://schemas.microsoft.com/office/drawing/2014/main" id="{2EFCAA0E-5B84-287A-0FF9-66B2A83C5231}"/>
              </a:ext>
              <a:ext uri="{C183D7F6-B498-43B3-948B-1728B52AA6E4}">
                <adec:decorative xmlns:adec="http://schemas.microsoft.com/office/drawing/2017/decorative" val="1"/>
              </a:ext>
            </a:extLst>
          </p:cNvPr>
          <p:cNvSpPr/>
          <p:nvPr/>
        </p:nvSpPr>
        <p:spPr>
          <a:xfrm>
            <a:off x="100226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4" name="Graphic 9">
            <a:extLst>
              <a:ext uri="{FF2B5EF4-FFF2-40B4-BE49-F238E27FC236}">
                <a16:creationId xmlns:a16="http://schemas.microsoft.com/office/drawing/2014/main" id="{A92901B5-9ACB-A345-E861-26572530747F}"/>
              </a:ext>
              <a:ext uri="{C183D7F6-B498-43B3-948B-1728B52AA6E4}">
                <adec:decorative xmlns:adec="http://schemas.microsoft.com/office/drawing/2017/decorative" val="1"/>
              </a:ext>
            </a:extLst>
          </p:cNvPr>
          <p:cNvSpPr/>
          <p:nvPr/>
        </p:nvSpPr>
        <p:spPr>
          <a:xfrm>
            <a:off x="103432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5" name="Graphic 9">
            <a:extLst>
              <a:ext uri="{FF2B5EF4-FFF2-40B4-BE49-F238E27FC236}">
                <a16:creationId xmlns:a16="http://schemas.microsoft.com/office/drawing/2014/main" id="{6E352207-65C6-E4C5-1DC0-6C9325704D7B}"/>
              </a:ext>
              <a:ext uri="{C183D7F6-B498-43B3-948B-1728B52AA6E4}">
                <adec:decorative xmlns:adec="http://schemas.microsoft.com/office/drawing/2017/decorative" val="1"/>
              </a:ext>
            </a:extLst>
          </p:cNvPr>
          <p:cNvSpPr/>
          <p:nvPr/>
        </p:nvSpPr>
        <p:spPr>
          <a:xfrm>
            <a:off x="16871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6" name="Graphic 9">
            <a:extLst>
              <a:ext uri="{FF2B5EF4-FFF2-40B4-BE49-F238E27FC236}">
                <a16:creationId xmlns:a16="http://schemas.microsoft.com/office/drawing/2014/main" id="{531F93D7-24BF-DDC6-61A9-73BE5B3E6D28}"/>
              </a:ext>
              <a:ext uri="{C183D7F6-B498-43B3-948B-1728B52AA6E4}">
                <adec:decorative xmlns:adec="http://schemas.microsoft.com/office/drawing/2017/decorative" val="1"/>
              </a:ext>
            </a:extLst>
          </p:cNvPr>
          <p:cNvSpPr/>
          <p:nvPr/>
        </p:nvSpPr>
        <p:spPr>
          <a:xfrm>
            <a:off x="23283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7" name="Graphic 9">
            <a:extLst>
              <a:ext uri="{FF2B5EF4-FFF2-40B4-BE49-F238E27FC236}">
                <a16:creationId xmlns:a16="http://schemas.microsoft.com/office/drawing/2014/main" id="{76BDEAB8-0790-8373-B781-6D369CB9274B}"/>
              </a:ext>
              <a:ext uri="{C183D7F6-B498-43B3-948B-1728B52AA6E4}">
                <adec:decorative xmlns:adec="http://schemas.microsoft.com/office/drawing/2017/decorative" val="1"/>
              </a:ext>
            </a:extLst>
          </p:cNvPr>
          <p:cNvSpPr/>
          <p:nvPr/>
        </p:nvSpPr>
        <p:spPr>
          <a:xfrm>
            <a:off x="26489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8" name="Graphic 9">
            <a:extLst>
              <a:ext uri="{FF2B5EF4-FFF2-40B4-BE49-F238E27FC236}">
                <a16:creationId xmlns:a16="http://schemas.microsoft.com/office/drawing/2014/main" id="{2BA4A3D9-8364-0A5C-3FBA-71C31C5F418B}"/>
              </a:ext>
              <a:ext uri="{C183D7F6-B498-43B3-948B-1728B52AA6E4}">
                <adec:decorative xmlns:adec="http://schemas.microsoft.com/office/drawing/2017/decorative" val="1"/>
              </a:ext>
            </a:extLst>
          </p:cNvPr>
          <p:cNvSpPr/>
          <p:nvPr/>
        </p:nvSpPr>
        <p:spPr>
          <a:xfrm>
            <a:off x="29695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9" name="Graphic 9">
            <a:extLst>
              <a:ext uri="{FF2B5EF4-FFF2-40B4-BE49-F238E27FC236}">
                <a16:creationId xmlns:a16="http://schemas.microsoft.com/office/drawing/2014/main" id="{B93336A9-4D92-5325-7035-F3F8970FDEBA}"/>
              </a:ext>
              <a:ext uri="{C183D7F6-B498-43B3-948B-1728B52AA6E4}">
                <adec:decorative xmlns:adec="http://schemas.microsoft.com/office/drawing/2017/decorative" val="1"/>
              </a:ext>
            </a:extLst>
          </p:cNvPr>
          <p:cNvSpPr/>
          <p:nvPr/>
        </p:nvSpPr>
        <p:spPr>
          <a:xfrm>
            <a:off x="32901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0" name="Graphic 9">
            <a:extLst>
              <a:ext uri="{FF2B5EF4-FFF2-40B4-BE49-F238E27FC236}">
                <a16:creationId xmlns:a16="http://schemas.microsoft.com/office/drawing/2014/main" id="{E406110B-C848-6432-7784-7AFF37DABFAE}"/>
              </a:ext>
              <a:ext uri="{C183D7F6-B498-43B3-948B-1728B52AA6E4}">
                <adec:decorative xmlns:adec="http://schemas.microsoft.com/office/drawing/2017/decorative" val="1"/>
              </a:ext>
            </a:extLst>
          </p:cNvPr>
          <p:cNvSpPr/>
          <p:nvPr/>
        </p:nvSpPr>
        <p:spPr>
          <a:xfrm>
            <a:off x="36107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1" name="Graphic 9">
            <a:extLst>
              <a:ext uri="{FF2B5EF4-FFF2-40B4-BE49-F238E27FC236}">
                <a16:creationId xmlns:a16="http://schemas.microsoft.com/office/drawing/2014/main" id="{BB97C1F0-B929-BDE7-61F8-1F94A59B97F3}"/>
              </a:ext>
              <a:ext uri="{C183D7F6-B498-43B3-948B-1728B52AA6E4}">
                <adec:decorative xmlns:adec="http://schemas.microsoft.com/office/drawing/2017/decorative" val="1"/>
              </a:ext>
            </a:extLst>
          </p:cNvPr>
          <p:cNvSpPr/>
          <p:nvPr/>
        </p:nvSpPr>
        <p:spPr>
          <a:xfrm>
            <a:off x="393132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2" name="Graphic 9">
            <a:extLst>
              <a:ext uri="{FF2B5EF4-FFF2-40B4-BE49-F238E27FC236}">
                <a16:creationId xmlns:a16="http://schemas.microsoft.com/office/drawing/2014/main" id="{EAD0A5A6-C06E-9782-2E26-56454F4A3E77}"/>
              </a:ext>
              <a:ext uri="{C183D7F6-B498-43B3-948B-1728B52AA6E4}">
                <adec:decorative xmlns:adec="http://schemas.microsoft.com/office/drawing/2017/decorative" val="1"/>
              </a:ext>
            </a:extLst>
          </p:cNvPr>
          <p:cNvSpPr/>
          <p:nvPr/>
        </p:nvSpPr>
        <p:spPr>
          <a:xfrm>
            <a:off x="425192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3" name="Graphic 9">
            <a:extLst>
              <a:ext uri="{FF2B5EF4-FFF2-40B4-BE49-F238E27FC236}">
                <a16:creationId xmlns:a16="http://schemas.microsoft.com/office/drawing/2014/main" id="{8B96131D-86B6-401C-9464-1CC0A350EF08}"/>
              </a:ext>
              <a:ext uri="{C183D7F6-B498-43B3-948B-1728B52AA6E4}">
                <adec:decorative xmlns:adec="http://schemas.microsoft.com/office/drawing/2017/decorative" val="1"/>
              </a:ext>
            </a:extLst>
          </p:cNvPr>
          <p:cNvSpPr/>
          <p:nvPr/>
        </p:nvSpPr>
        <p:spPr>
          <a:xfrm>
            <a:off x="457252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4" name="Graphic 9">
            <a:extLst>
              <a:ext uri="{FF2B5EF4-FFF2-40B4-BE49-F238E27FC236}">
                <a16:creationId xmlns:a16="http://schemas.microsoft.com/office/drawing/2014/main" id="{097F9E97-A387-36C1-3A23-E984A2F310C2}"/>
              </a:ext>
              <a:ext uri="{C183D7F6-B498-43B3-948B-1728B52AA6E4}">
                <adec:decorative xmlns:adec="http://schemas.microsoft.com/office/drawing/2017/decorative" val="1"/>
              </a:ext>
            </a:extLst>
          </p:cNvPr>
          <p:cNvSpPr/>
          <p:nvPr/>
        </p:nvSpPr>
        <p:spPr>
          <a:xfrm>
            <a:off x="489311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5" name="Graphic 9">
            <a:extLst>
              <a:ext uri="{FF2B5EF4-FFF2-40B4-BE49-F238E27FC236}">
                <a16:creationId xmlns:a16="http://schemas.microsoft.com/office/drawing/2014/main" id="{41073A2F-850B-369C-4426-9B558BBE387A}"/>
              </a:ext>
              <a:ext uri="{C183D7F6-B498-43B3-948B-1728B52AA6E4}">
                <adec:decorative xmlns:adec="http://schemas.microsoft.com/office/drawing/2017/decorative" val="1"/>
              </a:ext>
            </a:extLst>
          </p:cNvPr>
          <p:cNvSpPr/>
          <p:nvPr/>
        </p:nvSpPr>
        <p:spPr>
          <a:xfrm>
            <a:off x="521371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6" name="Graphic 9">
            <a:extLst>
              <a:ext uri="{FF2B5EF4-FFF2-40B4-BE49-F238E27FC236}">
                <a16:creationId xmlns:a16="http://schemas.microsoft.com/office/drawing/2014/main" id="{CAD4D460-AF93-6FD5-CDA2-99DCB86E9D27}"/>
              </a:ext>
              <a:ext uri="{C183D7F6-B498-43B3-948B-1728B52AA6E4}">
                <adec:decorative xmlns:adec="http://schemas.microsoft.com/office/drawing/2017/decorative" val="1"/>
              </a:ext>
            </a:extLst>
          </p:cNvPr>
          <p:cNvSpPr/>
          <p:nvPr/>
        </p:nvSpPr>
        <p:spPr>
          <a:xfrm>
            <a:off x="553430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7" name="Graphic 9">
            <a:extLst>
              <a:ext uri="{FF2B5EF4-FFF2-40B4-BE49-F238E27FC236}">
                <a16:creationId xmlns:a16="http://schemas.microsoft.com/office/drawing/2014/main" id="{1C7B5F60-0BC1-2B58-B025-D41563FB31E6}"/>
              </a:ext>
              <a:ext uri="{C183D7F6-B498-43B3-948B-1728B52AA6E4}">
                <adec:decorative xmlns:adec="http://schemas.microsoft.com/office/drawing/2017/decorative" val="1"/>
              </a:ext>
            </a:extLst>
          </p:cNvPr>
          <p:cNvSpPr/>
          <p:nvPr/>
        </p:nvSpPr>
        <p:spPr>
          <a:xfrm>
            <a:off x="585490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8" name="Graphic 9">
            <a:extLst>
              <a:ext uri="{FF2B5EF4-FFF2-40B4-BE49-F238E27FC236}">
                <a16:creationId xmlns:a16="http://schemas.microsoft.com/office/drawing/2014/main" id="{E5254E19-FD16-6552-6FA2-AF7C84F9C8FF}"/>
              </a:ext>
              <a:ext uri="{C183D7F6-B498-43B3-948B-1728B52AA6E4}">
                <adec:decorative xmlns:adec="http://schemas.microsoft.com/office/drawing/2017/decorative" val="1"/>
              </a:ext>
            </a:extLst>
          </p:cNvPr>
          <p:cNvSpPr/>
          <p:nvPr/>
        </p:nvSpPr>
        <p:spPr>
          <a:xfrm>
            <a:off x="617550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9" name="Graphic 9">
            <a:extLst>
              <a:ext uri="{FF2B5EF4-FFF2-40B4-BE49-F238E27FC236}">
                <a16:creationId xmlns:a16="http://schemas.microsoft.com/office/drawing/2014/main" id="{F0EEC9D0-8B95-E818-9903-F077571D7B86}"/>
              </a:ext>
              <a:ext uri="{C183D7F6-B498-43B3-948B-1728B52AA6E4}">
                <adec:decorative xmlns:adec="http://schemas.microsoft.com/office/drawing/2017/decorative" val="1"/>
              </a:ext>
            </a:extLst>
          </p:cNvPr>
          <p:cNvSpPr/>
          <p:nvPr/>
        </p:nvSpPr>
        <p:spPr>
          <a:xfrm>
            <a:off x="649609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0" name="Graphic 9">
            <a:extLst>
              <a:ext uri="{FF2B5EF4-FFF2-40B4-BE49-F238E27FC236}">
                <a16:creationId xmlns:a16="http://schemas.microsoft.com/office/drawing/2014/main" id="{DC31E08A-716D-F2BD-AC3C-25D8A48EF086}"/>
              </a:ext>
              <a:ext uri="{C183D7F6-B498-43B3-948B-1728B52AA6E4}">
                <adec:decorative xmlns:adec="http://schemas.microsoft.com/office/drawing/2017/decorative" val="1"/>
              </a:ext>
            </a:extLst>
          </p:cNvPr>
          <p:cNvSpPr/>
          <p:nvPr/>
        </p:nvSpPr>
        <p:spPr>
          <a:xfrm>
            <a:off x="681669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1" name="Graphic 9">
            <a:extLst>
              <a:ext uri="{FF2B5EF4-FFF2-40B4-BE49-F238E27FC236}">
                <a16:creationId xmlns:a16="http://schemas.microsoft.com/office/drawing/2014/main" id="{EB712E0C-AABF-4547-D2B0-C8DED26337AA}"/>
              </a:ext>
              <a:ext uri="{C183D7F6-B498-43B3-948B-1728B52AA6E4}">
                <adec:decorative xmlns:adec="http://schemas.microsoft.com/office/drawing/2017/decorative" val="1"/>
              </a:ext>
            </a:extLst>
          </p:cNvPr>
          <p:cNvSpPr/>
          <p:nvPr/>
        </p:nvSpPr>
        <p:spPr>
          <a:xfrm>
            <a:off x="713728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2" name="Graphic 9">
            <a:extLst>
              <a:ext uri="{FF2B5EF4-FFF2-40B4-BE49-F238E27FC236}">
                <a16:creationId xmlns:a16="http://schemas.microsoft.com/office/drawing/2014/main" id="{C6DBBC17-EBBB-251E-6116-DFACE6BED682}"/>
              </a:ext>
              <a:ext uri="{C183D7F6-B498-43B3-948B-1728B52AA6E4}">
                <adec:decorative xmlns:adec="http://schemas.microsoft.com/office/drawing/2017/decorative" val="1"/>
              </a:ext>
            </a:extLst>
          </p:cNvPr>
          <p:cNvSpPr/>
          <p:nvPr/>
        </p:nvSpPr>
        <p:spPr>
          <a:xfrm>
            <a:off x="745788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3" name="Graphic 9">
            <a:extLst>
              <a:ext uri="{FF2B5EF4-FFF2-40B4-BE49-F238E27FC236}">
                <a16:creationId xmlns:a16="http://schemas.microsoft.com/office/drawing/2014/main" id="{CAB7DF46-9CB0-7829-9E70-481AB8F01351}"/>
              </a:ext>
              <a:ext uri="{C183D7F6-B498-43B3-948B-1728B52AA6E4}">
                <adec:decorative xmlns:adec="http://schemas.microsoft.com/office/drawing/2017/decorative" val="1"/>
              </a:ext>
            </a:extLst>
          </p:cNvPr>
          <p:cNvSpPr/>
          <p:nvPr/>
        </p:nvSpPr>
        <p:spPr>
          <a:xfrm>
            <a:off x="777848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4" name="Graphic 9">
            <a:extLst>
              <a:ext uri="{FF2B5EF4-FFF2-40B4-BE49-F238E27FC236}">
                <a16:creationId xmlns:a16="http://schemas.microsoft.com/office/drawing/2014/main" id="{17025F32-FDAE-379C-B6C9-EE5BA8C91F50}"/>
              </a:ext>
              <a:ext uri="{C183D7F6-B498-43B3-948B-1728B52AA6E4}">
                <adec:decorative xmlns:adec="http://schemas.microsoft.com/office/drawing/2017/decorative" val="1"/>
              </a:ext>
            </a:extLst>
          </p:cNvPr>
          <p:cNvSpPr/>
          <p:nvPr/>
        </p:nvSpPr>
        <p:spPr>
          <a:xfrm>
            <a:off x="80990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5" name="Graphic 9">
            <a:extLst>
              <a:ext uri="{FF2B5EF4-FFF2-40B4-BE49-F238E27FC236}">
                <a16:creationId xmlns:a16="http://schemas.microsoft.com/office/drawing/2014/main" id="{EED85060-3D44-7D33-9B1F-030D72A43031}"/>
              </a:ext>
              <a:ext uri="{C183D7F6-B498-43B3-948B-1728B52AA6E4}">
                <adec:decorative xmlns:adec="http://schemas.microsoft.com/office/drawing/2017/decorative" val="1"/>
              </a:ext>
            </a:extLst>
          </p:cNvPr>
          <p:cNvSpPr/>
          <p:nvPr/>
        </p:nvSpPr>
        <p:spPr>
          <a:xfrm>
            <a:off x="84196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6" name="Graphic 9">
            <a:extLst>
              <a:ext uri="{FF2B5EF4-FFF2-40B4-BE49-F238E27FC236}">
                <a16:creationId xmlns:a16="http://schemas.microsoft.com/office/drawing/2014/main" id="{1673DBCB-DFC5-6079-0D50-1BDFD8C34986}"/>
              </a:ext>
              <a:ext uri="{C183D7F6-B498-43B3-948B-1728B52AA6E4}">
                <adec:decorative xmlns:adec="http://schemas.microsoft.com/office/drawing/2017/decorative" val="1"/>
              </a:ext>
            </a:extLst>
          </p:cNvPr>
          <p:cNvSpPr/>
          <p:nvPr/>
        </p:nvSpPr>
        <p:spPr>
          <a:xfrm>
            <a:off x="87402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7" name="Graphic 9">
            <a:extLst>
              <a:ext uri="{FF2B5EF4-FFF2-40B4-BE49-F238E27FC236}">
                <a16:creationId xmlns:a16="http://schemas.microsoft.com/office/drawing/2014/main" id="{7D82CA89-7385-3A31-5E6D-EFB246E7BE08}"/>
              </a:ext>
              <a:ext uri="{C183D7F6-B498-43B3-948B-1728B52AA6E4}">
                <adec:decorative xmlns:adec="http://schemas.microsoft.com/office/drawing/2017/decorative" val="1"/>
              </a:ext>
            </a:extLst>
          </p:cNvPr>
          <p:cNvSpPr/>
          <p:nvPr/>
        </p:nvSpPr>
        <p:spPr>
          <a:xfrm>
            <a:off x="90608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8" name="Graphic 9">
            <a:extLst>
              <a:ext uri="{FF2B5EF4-FFF2-40B4-BE49-F238E27FC236}">
                <a16:creationId xmlns:a16="http://schemas.microsoft.com/office/drawing/2014/main" id="{DEE0BE5A-FC0A-44B8-A096-32E0FC38D557}"/>
              </a:ext>
              <a:ext uri="{C183D7F6-B498-43B3-948B-1728B52AA6E4}">
                <adec:decorative xmlns:adec="http://schemas.microsoft.com/office/drawing/2017/decorative" val="1"/>
              </a:ext>
            </a:extLst>
          </p:cNvPr>
          <p:cNvSpPr/>
          <p:nvPr/>
        </p:nvSpPr>
        <p:spPr>
          <a:xfrm>
            <a:off x="93814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9" name="Graphic 9">
            <a:extLst>
              <a:ext uri="{FF2B5EF4-FFF2-40B4-BE49-F238E27FC236}">
                <a16:creationId xmlns:a16="http://schemas.microsoft.com/office/drawing/2014/main" id="{63C88909-257D-ACD1-EB12-A71F0A065C9D}"/>
              </a:ext>
              <a:ext uri="{C183D7F6-B498-43B3-948B-1728B52AA6E4}">
                <adec:decorative xmlns:adec="http://schemas.microsoft.com/office/drawing/2017/decorative" val="1"/>
              </a:ext>
            </a:extLst>
          </p:cNvPr>
          <p:cNvSpPr/>
          <p:nvPr/>
        </p:nvSpPr>
        <p:spPr>
          <a:xfrm>
            <a:off x="97020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0" name="Graphic 9">
            <a:extLst>
              <a:ext uri="{FF2B5EF4-FFF2-40B4-BE49-F238E27FC236}">
                <a16:creationId xmlns:a16="http://schemas.microsoft.com/office/drawing/2014/main" id="{E1B40E21-898E-C629-F7F0-204365AB46CA}"/>
              </a:ext>
              <a:ext uri="{C183D7F6-B498-43B3-948B-1728B52AA6E4}">
                <adec:decorative xmlns:adec="http://schemas.microsoft.com/office/drawing/2017/decorative" val="1"/>
              </a:ext>
            </a:extLst>
          </p:cNvPr>
          <p:cNvSpPr/>
          <p:nvPr/>
        </p:nvSpPr>
        <p:spPr>
          <a:xfrm>
            <a:off x="20077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1" name="Graphic 9">
            <a:extLst>
              <a:ext uri="{FF2B5EF4-FFF2-40B4-BE49-F238E27FC236}">
                <a16:creationId xmlns:a16="http://schemas.microsoft.com/office/drawing/2014/main" id="{F5707711-7C22-0E74-61FE-1E7E7DF3F1D0}"/>
              </a:ext>
              <a:ext uri="{C183D7F6-B498-43B3-948B-1728B52AA6E4}">
                <adec:decorative xmlns:adec="http://schemas.microsoft.com/office/drawing/2017/decorative" val="1"/>
              </a:ext>
            </a:extLst>
          </p:cNvPr>
          <p:cNvSpPr/>
          <p:nvPr/>
        </p:nvSpPr>
        <p:spPr>
          <a:xfrm>
            <a:off x="100226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2" name="Graphic 9">
            <a:extLst>
              <a:ext uri="{FF2B5EF4-FFF2-40B4-BE49-F238E27FC236}">
                <a16:creationId xmlns:a16="http://schemas.microsoft.com/office/drawing/2014/main" id="{5F82BF58-6EB9-025B-58BD-FD363573952E}"/>
              </a:ext>
              <a:ext uri="{C183D7F6-B498-43B3-948B-1728B52AA6E4}">
                <adec:decorative xmlns:adec="http://schemas.microsoft.com/office/drawing/2017/decorative" val="1"/>
              </a:ext>
            </a:extLst>
          </p:cNvPr>
          <p:cNvSpPr/>
          <p:nvPr/>
        </p:nvSpPr>
        <p:spPr>
          <a:xfrm>
            <a:off x="103432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3" name="Graphic 9">
            <a:extLst>
              <a:ext uri="{FF2B5EF4-FFF2-40B4-BE49-F238E27FC236}">
                <a16:creationId xmlns:a16="http://schemas.microsoft.com/office/drawing/2014/main" id="{40FFCB1C-58B1-4482-AD0E-478EE42CBB03}"/>
              </a:ext>
              <a:ext uri="{C183D7F6-B498-43B3-948B-1728B52AA6E4}">
                <adec:decorative xmlns:adec="http://schemas.microsoft.com/office/drawing/2017/decorative" val="1"/>
              </a:ext>
            </a:extLst>
          </p:cNvPr>
          <p:cNvSpPr/>
          <p:nvPr/>
        </p:nvSpPr>
        <p:spPr>
          <a:xfrm>
            <a:off x="16871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5" name="Graphic 9">
            <a:extLst>
              <a:ext uri="{FF2B5EF4-FFF2-40B4-BE49-F238E27FC236}">
                <a16:creationId xmlns:a16="http://schemas.microsoft.com/office/drawing/2014/main" id="{CDA76253-073B-B804-B88E-DBAF5C3F8CB6}"/>
              </a:ext>
              <a:ext uri="{C183D7F6-B498-43B3-948B-1728B52AA6E4}">
                <adec:decorative xmlns:adec="http://schemas.microsoft.com/office/drawing/2017/decorative" val="1"/>
              </a:ext>
            </a:extLst>
          </p:cNvPr>
          <p:cNvSpPr/>
          <p:nvPr/>
        </p:nvSpPr>
        <p:spPr>
          <a:xfrm>
            <a:off x="103432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6" name="Graphic 9">
            <a:extLst>
              <a:ext uri="{FF2B5EF4-FFF2-40B4-BE49-F238E27FC236}">
                <a16:creationId xmlns:a16="http://schemas.microsoft.com/office/drawing/2014/main" id="{4A5D1694-F954-BC7C-91A9-EB7E41D9C581}"/>
              </a:ext>
              <a:ext uri="{C183D7F6-B498-43B3-948B-1728B52AA6E4}">
                <adec:decorative xmlns:adec="http://schemas.microsoft.com/office/drawing/2017/decorative" val="1"/>
              </a:ext>
            </a:extLst>
          </p:cNvPr>
          <p:cNvSpPr/>
          <p:nvPr/>
        </p:nvSpPr>
        <p:spPr>
          <a:xfrm>
            <a:off x="23283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7" name="Graphic 9">
            <a:extLst>
              <a:ext uri="{FF2B5EF4-FFF2-40B4-BE49-F238E27FC236}">
                <a16:creationId xmlns:a16="http://schemas.microsoft.com/office/drawing/2014/main" id="{C797C79D-3C5D-1404-B6E3-222D1D193E96}"/>
              </a:ext>
              <a:ext uri="{C183D7F6-B498-43B3-948B-1728B52AA6E4}">
                <adec:decorative xmlns:adec="http://schemas.microsoft.com/office/drawing/2017/decorative" val="1"/>
              </a:ext>
            </a:extLst>
          </p:cNvPr>
          <p:cNvSpPr/>
          <p:nvPr/>
        </p:nvSpPr>
        <p:spPr>
          <a:xfrm>
            <a:off x="26489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8" name="Graphic 9">
            <a:extLst>
              <a:ext uri="{FF2B5EF4-FFF2-40B4-BE49-F238E27FC236}">
                <a16:creationId xmlns:a16="http://schemas.microsoft.com/office/drawing/2014/main" id="{778D310E-A5D0-1CBD-94E4-286FE10A1420}"/>
              </a:ext>
              <a:ext uri="{C183D7F6-B498-43B3-948B-1728B52AA6E4}">
                <adec:decorative xmlns:adec="http://schemas.microsoft.com/office/drawing/2017/decorative" val="1"/>
              </a:ext>
            </a:extLst>
          </p:cNvPr>
          <p:cNvSpPr/>
          <p:nvPr/>
        </p:nvSpPr>
        <p:spPr>
          <a:xfrm>
            <a:off x="29695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9" name="Graphic 9">
            <a:extLst>
              <a:ext uri="{FF2B5EF4-FFF2-40B4-BE49-F238E27FC236}">
                <a16:creationId xmlns:a16="http://schemas.microsoft.com/office/drawing/2014/main" id="{D9511B19-4DDE-7D12-244A-DFAE73480446}"/>
              </a:ext>
              <a:ext uri="{C183D7F6-B498-43B3-948B-1728B52AA6E4}">
                <adec:decorative xmlns:adec="http://schemas.microsoft.com/office/drawing/2017/decorative" val="1"/>
              </a:ext>
            </a:extLst>
          </p:cNvPr>
          <p:cNvSpPr/>
          <p:nvPr/>
        </p:nvSpPr>
        <p:spPr>
          <a:xfrm>
            <a:off x="32901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0" name="Graphic 9">
            <a:extLst>
              <a:ext uri="{FF2B5EF4-FFF2-40B4-BE49-F238E27FC236}">
                <a16:creationId xmlns:a16="http://schemas.microsoft.com/office/drawing/2014/main" id="{A47106FC-FBD5-EAC9-EE0D-2C668EE9BB36}"/>
              </a:ext>
              <a:ext uri="{C183D7F6-B498-43B3-948B-1728B52AA6E4}">
                <adec:decorative xmlns:adec="http://schemas.microsoft.com/office/drawing/2017/decorative" val="1"/>
              </a:ext>
            </a:extLst>
          </p:cNvPr>
          <p:cNvSpPr/>
          <p:nvPr/>
        </p:nvSpPr>
        <p:spPr>
          <a:xfrm>
            <a:off x="36107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1" name="Graphic 9">
            <a:extLst>
              <a:ext uri="{FF2B5EF4-FFF2-40B4-BE49-F238E27FC236}">
                <a16:creationId xmlns:a16="http://schemas.microsoft.com/office/drawing/2014/main" id="{8737CCE2-7EA4-C470-256B-D7CBC5AE43E5}"/>
              </a:ext>
              <a:ext uri="{C183D7F6-B498-43B3-948B-1728B52AA6E4}">
                <adec:decorative xmlns:adec="http://schemas.microsoft.com/office/drawing/2017/decorative" val="1"/>
              </a:ext>
            </a:extLst>
          </p:cNvPr>
          <p:cNvSpPr/>
          <p:nvPr/>
        </p:nvSpPr>
        <p:spPr>
          <a:xfrm>
            <a:off x="393132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2" name="Graphic 9">
            <a:extLst>
              <a:ext uri="{FF2B5EF4-FFF2-40B4-BE49-F238E27FC236}">
                <a16:creationId xmlns:a16="http://schemas.microsoft.com/office/drawing/2014/main" id="{690C17D7-9391-E099-C5E1-C202300C950C}"/>
              </a:ext>
              <a:ext uri="{C183D7F6-B498-43B3-948B-1728B52AA6E4}">
                <adec:decorative xmlns:adec="http://schemas.microsoft.com/office/drawing/2017/decorative" val="1"/>
              </a:ext>
            </a:extLst>
          </p:cNvPr>
          <p:cNvSpPr/>
          <p:nvPr/>
        </p:nvSpPr>
        <p:spPr>
          <a:xfrm>
            <a:off x="425192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3" name="Graphic 9">
            <a:extLst>
              <a:ext uri="{FF2B5EF4-FFF2-40B4-BE49-F238E27FC236}">
                <a16:creationId xmlns:a16="http://schemas.microsoft.com/office/drawing/2014/main" id="{40970A10-F481-5AA2-ABAB-6FFB16F616B4}"/>
              </a:ext>
              <a:ext uri="{C183D7F6-B498-43B3-948B-1728B52AA6E4}">
                <adec:decorative xmlns:adec="http://schemas.microsoft.com/office/drawing/2017/decorative" val="1"/>
              </a:ext>
            </a:extLst>
          </p:cNvPr>
          <p:cNvSpPr/>
          <p:nvPr/>
        </p:nvSpPr>
        <p:spPr>
          <a:xfrm>
            <a:off x="457252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4" name="Graphic 9">
            <a:extLst>
              <a:ext uri="{FF2B5EF4-FFF2-40B4-BE49-F238E27FC236}">
                <a16:creationId xmlns:a16="http://schemas.microsoft.com/office/drawing/2014/main" id="{0182E39E-C3A1-5ECF-D89B-0F70CEA25DC1}"/>
              </a:ext>
              <a:ext uri="{C183D7F6-B498-43B3-948B-1728B52AA6E4}">
                <adec:decorative xmlns:adec="http://schemas.microsoft.com/office/drawing/2017/decorative" val="1"/>
              </a:ext>
            </a:extLst>
          </p:cNvPr>
          <p:cNvSpPr/>
          <p:nvPr/>
        </p:nvSpPr>
        <p:spPr>
          <a:xfrm>
            <a:off x="489311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5" name="Graphic 9">
            <a:extLst>
              <a:ext uri="{FF2B5EF4-FFF2-40B4-BE49-F238E27FC236}">
                <a16:creationId xmlns:a16="http://schemas.microsoft.com/office/drawing/2014/main" id="{2BE97D2B-62D6-9668-DEA7-67B01801C5C8}"/>
              </a:ext>
              <a:ext uri="{C183D7F6-B498-43B3-948B-1728B52AA6E4}">
                <adec:decorative xmlns:adec="http://schemas.microsoft.com/office/drawing/2017/decorative" val="1"/>
              </a:ext>
            </a:extLst>
          </p:cNvPr>
          <p:cNvSpPr/>
          <p:nvPr/>
        </p:nvSpPr>
        <p:spPr>
          <a:xfrm>
            <a:off x="521371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6" name="Graphic 9">
            <a:extLst>
              <a:ext uri="{FF2B5EF4-FFF2-40B4-BE49-F238E27FC236}">
                <a16:creationId xmlns:a16="http://schemas.microsoft.com/office/drawing/2014/main" id="{FF1FB166-80BF-3D3E-B287-E12F3C985BD3}"/>
              </a:ext>
              <a:ext uri="{C183D7F6-B498-43B3-948B-1728B52AA6E4}">
                <adec:decorative xmlns:adec="http://schemas.microsoft.com/office/drawing/2017/decorative" val="1"/>
              </a:ext>
            </a:extLst>
          </p:cNvPr>
          <p:cNvSpPr/>
          <p:nvPr/>
        </p:nvSpPr>
        <p:spPr>
          <a:xfrm>
            <a:off x="553430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7" name="Graphic 9">
            <a:extLst>
              <a:ext uri="{FF2B5EF4-FFF2-40B4-BE49-F238E27FC236}">
                <a16:creationId xmlns:a16="http://schemas.microsoft.com/office/drawing/2014/main" id="{C9839960-4FF1-B1DC-774F-B62F7E92DA7F}"/>
              </a:ext>
              <a:ext uri="{C183D7F6-B498-43B3-948B-1728B52AA6E4}">
                <adec:decorative xmlns:adec="http://schemas.microsoft.com/office/drawing/2017/decorative" val="1"/>
              </a:ext>
            </a:extLst>
          </p:cNvPr>
          <p:cNvSpPr/>
          <p:nvPr/>
        </p:nvSpPr>
        <p:spPr>
          <a:xfrm>
            <a:off x="585490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8" name="Graphic 9">
            <a:extLst>
              <a:ext uri="{FF2B5EF4-FFF2-40B4-BE49-F238E27FC236}">
                <a16:creationId xmlns:a16="http://schemas.microsoft.com/office/drawing/2014/main" id="{47E4772C-8B68-F53A-4B37-6F774B48A491}"/>
              </a:ext>
              <a:ext uri="{C183D7F6-B498-43B3-948B-1728B52AA6E4}">
                <adec:decorative xmlns:adec="http://schemas.microsoft.com/office/drawing/2017/decorative" val="1"/>
              </a:ext>
            </a:extLst>
          </p:cNvPr>
          <p:cNvSpPr/>
          <p:nvPr/>
        </p:nvSpPr>
        <p:spPr>
          <a:xfrm>
            <a:off x="617550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9" name="Graphic 9">
            <a:extLst>
              <a:ext uri="{FF2B5EF4-FFF2-40B4-BE49-F238E27FC236}">
                <a16:creationId xmlns:a16="http://schemas.microsoft.com/office/drawing/2014/main" id="{F4948E32-5101-862F-0C45-436A771787E8}"/>
              </a:ext>
              <a:ext uri="{C183D7F6-B498-43B3-948B-1728B52AA6E4}">
                <adec:decorative xmlns:adec="http://schemas.microsoft.com/office/drawing/2017/decorative" val="1"/>
              </a:ext>
            </a:extLst>
          </p:cNvPr>
          <p:cNvSpPr/>
          <p:nvPr/>
        </p:nvSpPr>
        <p:spPr>
          <a:xfrm>
            <a:off x="649609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0" name="Graphic 9">
            <a:extLst>
              <a:ext uri="{FF2B5EF4-FFF2-40B4-BE49-F238E27FC236}">
                <a16:creationId xmlns:a16="http://schemas.microsoft.com/office/drawing/2014/main" id="{311DBAC9-BD13-9B16-9416-D15420D6C9AB}"/>
              </a:ext>
              <a:ext uri="{C183D7F6-B498-43B3-948B-1728B52AA6E4}">
                <adec:decorative xmlns:adec="http://schemas.microsoft.com/office/drawing/2017/decorative" val="1"/>
              </a:ext>
            </a:extLst>
          </p:cNvPr>
          <p:cNvSpPr/>
          <p:nvPr/>
        </p:nvSpPr>
        <p:spPr>
          <a:xfrm>
            <a:off x="681669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1" name="Graphic 9">
            <a:extLst>
              <a:ext uri="{FF2B5EF4-FFF2-40B4-BE49-F238E27FC236}">
                <a16:creationId xmlns:a16="http://schemas.microsoft.com/office/drawing/2014/main" id="{6A02C92C-F59B-AABA-A49B-110B6FA44AF3}"/>
              </a:ext>
              <a:ext uri="{C183D7F6-B498-43B3-948B-1728B52AA6E4}">
                <adec:decorative xmlns:adec="http://schemas.microsoft.com/office/drawing/2017/decorative" val="1"/>
              </a:ext>
            </a:extLst>
          </p:cNvPr>
          <p:cNvSpPr/>
          <p:nvPr/>
        </p:nvSpPr>
        <p:spPr>
          <a:xfrm>
            <a:off x="713728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2" name="Graphic 9">
            <a:extLst>
              <a:ext uri="{FF2B5EF4-FFF2-40B4-BE49-F238E27FC236}">
                <a16:creationId xmlns:a16="http://schemas.microsoft.com/office/drawing/2014/main" id="{FA26DC5F-F27E-DC17-0A0C-2D44F0E9DE1C}"/>
              </a:ext>
              <a:ext uri="{C183D7F6-B498-43B3-948B-1728B52AA6E4}">
                <adec:decorative xmlns:adec="http://schemas.microsoft.com/office/drawing/2017/decorative" val="1"/>
              </a:ext>
            </a:extLst>
          </p:cNvPr>
          <p:cNvSpPr/>
          <p:nvPr/>
        </p:nvSpPr>
        <p:spPr>
          <a:xfrm>
            <a:off x="745788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3" name="Graphic 9">
            <a:extLst>
              <a:ext uri="{FF2B5EF4-FFF2-40B4-BE49-F238E27FC236}">
                <a16:creationId xmlns:a16="http://schemas.microsoft.com/office/drawing/2014/main" id="{756F5557-5B15-DD36-80AC-9B8AD5A74DBA}"/>
              </a:ext>
              <a:ext uri="{C183D7F6-B498-43B3-948B-1728B52AA6E4}">
                <adec:decorative xmlns:adec="http://schemas.microsoft.com/office/drawing/2017/decorative" val="1"/>
              </a:ext>
            </a:extLst>
          </p:cNvPr>
          <p:cNvSpPr/>
          <p:nvPr/>
        </p:nvSpPr>
        <p:spPr>
          <a:xfrm>
            <a:off x="777848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4" name="Graphic 9">
            <a:extLst>
              <a:ext uri="{FF2B5EF4-FFF2-40B4-BE49-F238E27FC236}">
                <a16:creationId xmlns:a16="http://schemas.microsoft.com/office/drawing/2014/main" id="{5C0A277B-D1B4-78D7-05CE-8887098902D9}"/>
              </a:ext>
              <a:ext uri="{C183D7F6-B498-43B3-948B-1728B52AA6E4}">
                <adec:decorative xmlns:adec="http://schemas.microsoft.com/office/drawing/2017/decorative" val="1"/>
              </a:ext>
            </a:extLst>
          </p:cNvPr>
          <p:cNvSpPr/>
          <p:nvPr/>
        </p:nvSpPr>
        <p:spPr>
          <a:xfrm>
            <a:off x="80990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5" name="Graphic 9">
            <a:extLst>
              <a:ext uri="{FF2B5EF4-FFF2-40B4-BE49-F238E27FC236}">
                <a16:creationId xmlns:a16="http://schemas.microsoft.com/office/drawing/2014/main" id="{8ABC398E-350A-7DE7-6BDB-A96BFC706BF9}"/>
              </a:ext>
              <a:ext uri="{C183D7F6-B498-43B3-948B-1728B52AA6E4}">
                <adec:decorative xmlns:adec="http://schemas.microsoft.com/office/drawing/2017/decorative" val="1"/>
              </a:ext>
            </a:extLst>
          </p:cNvPr>
          <p:cNvSpPr/>
          <p:nvPr/>
        </p:nvSpPr>
        <p:spPr>
          <a:xfrm>
            <a:off x="84196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6" name="Graphic 9">
            <a:extLst>
              <a:ext uri="{FF2B5EF4-FFF2-40B4-BE49-F238E27FC236}">
                <a16:creationId xmlns:a16="http://schemas.microsoft.com/office/drawing/2014/main" id="{C5C17F98-7AC0-99A7-62F7-62EE9BF75714}"/>
              </a:ext>
              <a:ext uri="{C183D7F6-B498-43B3-948B-1728B52AA6E4}">
                <adec:decorative xmlns:adec="http://schemas.microsoft.com/office/drawing/2017/decorative" val="1"/>
              </a:ext>
            </a:extLst>
          </p:cNvPr>
          <p:cNvSpPr/>
          <p:nvPr/>
        </p:nvSpPr>
        <p:spPr>
          <a:xfrm>
            <a:off x="87402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7" name="Graphic 9">
            <a:extLst>
              <a:ext uri="{FF2B5EF4-FFF2-40B4-BE49-F238E27FC236}">
                <a16:creationId xmlns:a16="http://schemas.microsoft.com/office/drawing/2014/main" id="{9445E7AC-477D-8E16-15E8-4AE7F7646B71}"/>
              </a:ext>
              <a:ext uri="{C183D7F6-B498-43B3-948B-1728B52AA6E4}">
                <adec:decorative xmlns:adec="http://schemas.microsoft.com/office/drawing/2017/decorative" val="1"/>
              </a:ext>
            </a:extLst>
          </p:cNvPr>
          <p:cNvSpPr/>
          <p:nvPr/>
        </p:nvSpPr>
        <p:spPr>
          <a:xfrm>
            <a:off x="90608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8" name="Graphic 9">
            <a:extLst>
              <a:ext uri="{FF2B5EF4-FFF2-40B4-BE49-F238E27FC236}">
                <a16:creationId xmlns:a16="http://schemas.microsoft.com/office/drawing/2014/main" id="{1937945C-FE19-4CBF-63D2-6060506FC6B8}"/>
              </a:ext>
              <a:ext uri="{C183D7F6-B498-43B3-948B-1728B52AA6E4}">
                <adec:decorative xmlns:adec="http://schemas.microsoft.com/office/drawing/2017/decorative" val="1"/>
              </a:ext>
            </a:extLst>
          </p:cNvPr>
          <p:cNvSpPr/>
          <p:nvPr/>
        </p:nvSpPr>
        <p:spPr>
          <a:xfrm>
            <a:off x="93814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9" name="Graphic 9">
            <a:extLst>
              <a:ext uri="{FF2B5EF4-FFF2-40B4-BE49-F238E27FC236}">
                <a16:creationId xmlns:a16="http://schemas.microsoft.com/office/drawing/2014/main" id="{6A23B4C6-3906-91C8-661D-FE12D135C748}"/>
              </a:ext>
              <a:ext uri="{C183D7F6-B498-43B3-948B-1728B52AA6E4}">
                <adec:decorative xmlns:adec="http://schemas.microsoft.com/office/drawing/2017/decorative" val="1"/>
              </a:ext>
            </a:extLst>
          </p:cNvPr>
          <p:cNvSpPr/>
          <p:nvPr/>
        </p:nvSpPr>
        <p:spPr>
          <a:xfrm>
            <a:off x="97020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0" name="Graphic 9">
            <a:extLst>
              <a:ext uri="{FF2B5EF4-FFF2-40B4-BE49-F238E27FC236}">
                <a16:creationId xmlns:a16="http://schemas.microsoft.com/office/drawing/2014/main" id="{1BE4969C-4A97-50CD-F3D5-FE80249759BF}"/>
              </a:ext>
              <a:ext uri="{C183D7F6-B498-43B3-948B-1728B52AA6E4}">
                <adec:decorative xmlns:adec="http://schemas.microsoft.com/office/drawing/2017/decorative" val="1"/>
              </a:ext>
            </a:extLst>
          </p:cNvPr>
          <p:cNvSpPr/>
          <p:nvPr/>
        </p:nvSpPr>
        <p:spPr>
          <a:xfrm>
            <a:off x="20077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1" name="Graphic 9">
            <a:extLst>
              <a:ext uri="{FF2B5EF4-FFF2-40B4-BE49-F238E27FC236}">
                <a16:creationId xmlns:a16="http://schemas.microsoft.com/office/drawing/2014/main" id="{D8F4E44C-E5BD-5008-D2F0-272062F96944}"/>
              </a:ext>
              <a:ext uri="{C183D7F6-B498-43B3-948B-1728B52AA6E4}">
                <adec:decorative xmlns:adec="http://schemas.microsoft.com/office/drawing/2017/decorative" val="1"/>
              </a:ext>
            </a:extLst>
          </p:cNvPr>
          <p:cNvSpPr/>
          <p:nvPr/>
        </p:nvSpPr>
        <p:spPr>
          <a:xfrm>
            <a:off x="100226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2" name="Graphic 9">
            <a:extLst>
              <a:ext uri="{FF2B5EF4-FFF2-40B4-BE49-F238E27FC236}">
                <a16:creationId xmlns:a16="http://schemas.microsoft.com/office/drawing/2014/main" id="{EB15526A-A947-0C44-5817-7638563CC2DB}"/>
              </a:ext>
              <a:ext uri="{C183D7F6-B498-43B3-948B-1728B52AA6E4}">
                <adec:decorative xmlns:adec="http://schemas.microsoft.com/office/drawing/2017/decorative" val="1"/>
              </a:ext>
            </a:extLst>
          </p:cNvPr>
          <p:cNvSpPr/>
          <p:nvPr/>
        </p:nvSpPr>
        <p:spPr>
          <a:xfrm>
            <a:off x="16871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3" name="Graphic 9">
            <a:extLst>
              <a:ext uri="{FF2B5EF4-FFF2-40B4-BE49-F238E27FC236}">
                <a16:creationId xmlns:a16="http://schemas.microsoft.com/office/drawing/2014/main" id="{921CA21A-8631-AEDA-D1F9-2434D080EC76}"/>
              </a:ext>
              <a:ext uri="{C183D7F6-B498-43B3-948B-1728B52AA6E4}">
                <adec:decorative xmlns:adec="http://schemas.microsoft.com/office/drawing/2017/decorative" val="1"/>
              </a:ext>
            </a:extLst>
          </p:cNvPr>
          <p:cNvSpPr/>
          <p:nvPr/>
        </p:nvSpPr>
        <p:spPr>
          <a:xfrm>
            <a:off x="106638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4" name="Graphic 9">
            <a:extLst>
              <a:ext uri="{FF2B5EF4-FFF2-40B4-BE49-F238E27FC236}">
                <a16:creationId xmlns:a16="http://schemas.microsoft.com/office/drawing/2014/main" id="{B4C9C299-9A29-5171-07E2-DDE26F1C7B07}"/>
              </a:ext>
              <a:ext uri="{C183D7F6-B498-43B3-948B-1728B52AA6E4}">
                <adec:decorative xmlns:adec="http://schemas.microsoft.com/office/drawing/2017/decorative" val="1"/>
              </a:ext>
            </a:extLst>
          </p:cNvPr>
          <p:cNvSpPr/>
          <p:nvPr/>
        </p:nvSpPr>
        <p:spPr>
          <a:xfrm>
            <a:off x="106638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5" name="Graphic 9">
            <a:extLst>
              <a:ext uri="{FF2B5EF4-FFF2-40B4-BE49-F238E27FC236}">
                <a16:creationId xmlns:a16="http://schemas.microsoft.com/office/drawing/2014/main" id="{B00BC966-6E03-7459-2358-B19E829D4831}"/>
              </a:ext>
              <a:ext uri="{C183D7F6-B498-43B3-948B-1728B52AA6E4}">
                <adec:decorative xmlns:adec="http://schemas.microsoft.com/office/drawing/2017/decorative" val="1"/>
              </a:ext>
            </a:extLst>
          </p:cNvPr>
          <p:cNvSpPr/>
          <p:nvPr/>
        </p:nvSpPr>
        <p:spPr>
          <a:xfrm>
            <a:off x="106638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6" name="Graphic 9">
            <a:extLst>
              <a:ext uri="{FF2B5EF4-FFF2-40B4-BE49-F238E27FC236}">
                <a16:creationId xmlns:a16="http://schemas.microsoft.com/office/drawing/2014/main" id="{E049A8BF-AB03-2B66-D49C-1306F688BF46}"/>
              </a:ext>
              <a:ext uri="{C183D7F6-B498-43B3-948B-1728B52AA6E4}">
                <adec:decorative xmlns:adec="http://schemas.microsoft.com/office/drawing/2017/decorative" val="1"/>
              </a:ext>
            </a:extLst>
          </p:cNvPr>
          <p:cNvSpPr/>
          <p:nvPr/>
        </p:nvSpPr>
        <p:spPr>
          <a:xfrm>
            <a:off x="106638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7" name="Graphic 9">
            <a:extLst>
              <a:ext uri="{FF2B5EF4-FFF2-40B4-BE49-F238E27FC236}">
                <a16:creationId xmlns:a16="http://schemas.microsoft.com/office/drawing/2014/main" id="{F93931F3-A123-C259-98AC-2A199B63FBC0}"/>
              </a:ext>
              <a:ext uri="{C183D7F6-B498-43B3-948B-1728B52AA6E4}">
                <adec:decorative xmlns:adec="http://schemas.microsoft.com/office/drawing/2017/decorative" val="1"/>
              </a:ext>
            </a:extLst>
          </p:cNvPr>
          <p:cNvSpPr/>
          <p:nvPr/>
        </p:nvSpPr>
        <p:spPr>
          <a:xfrm>
            <a:off x="106638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8" name="Graphic 9">
            <a:extLst>
              <a:ext uri="{FF2B5EF4-FFF2-40B4-BE49-F238E27FC236}">
                <a16:creationId xmlns:a16="http://schemas.microsoft.com/office/drawing/2014/main" id="{8E3B7DB7-5A61-05A5-FFFA-4A6B2D3C7D54}"/>
              </a:ext>
              <a:ext uri="{C183D7F6-B498-43B3-948B-1728B52AA6E4}">
                <adec:decorative xmlns:adec="http://schemas.microsoft.com/office/drawing/2017/decorative" val="1"/>
              </a:ext>
            </a:extLst>
          </p:cNvPr>
          <p:cNvSpPr/>
          <p:nvPr/>
        </p:nvSpPr>
        <p:spPr>
          <a:xfrm>
            <a:off x="106638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9" name="Graphic 9">
            <a:extLst>
              <a:ext uri="{FF2B5EF4-FFF2-40B4-BE49-F238E27FC236}">
                <a16:creationId xmlns:a16="http://schemas.microsoft.com/office/drawing/2014/main" id="{4A5D549E-9BC5-79FA-3DBD-57AAD8AE296E}"/>
              </a:ext>
              <a:ext uri="{C183D7F6-B498-43B3-948B-1728B52AA6E4}">
                <adec:decorative xmlns:adec="http://schemas.microsoft.com/office/drawing/2017/decorative" val="1"/>
              </a:ext>
            </a:extLst>
          </p:cNvPr>
          <p:cNvSpPr/>
          <p:nvPr/>
        </p:nvSpPr>
        <p:spPr>
          <a:xfrm>
            <a:off x="106638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0" name="Graphic 9">
            <a:extLst>
              <a:ext uri="{FF2B5EF4-FFF2-40B4-BE49-F238E27FC236}">
                <a16:creationId xmlns:a16="http://schemas.microsoft.com/office/drawing/2014/main" id="{82166F5F-8B40-05E3-A672-385A8D6B4AA0}"/>
              </a:ext>
              <a:ext uri="{C183D7F6-B498-43B3-948B-1728B52AA6E4}">
                <adec:decorative xmlns:adec="http://schemas.microsoft.com/office/drawing/2017/decorative" val="1"/>
              </a:ext>
            </a:extLst>
          </p:cNvPr>
          <p:cNvSpPr/>
          <p:nvPr/>
        </p:nvSpPr>
        <p:spPr>
          <a:xfrm>
            <a:off x="106638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1" name="Graphic 9">
            <a:extLst>
              <a:ext uri="{FF2B5EF4-FFF2-40B4-BE49-F238E27FC236}">
                <a16:creationId xmlns:a16="http://schemas.microsoft.com/office/drawing/2014/main" id="{72BCF28E-4DFE-2189-571B-B52C85345081}"/>
              </a:ext>
              <a:ext uri="{C183D7F6-B498-43B3-948B-1728B52AA6E4}">
                <adec:decorative xmlns:adec="http://schemas.microsoft.com/office/drawing/2017/decorative" val="1"/>
              </a:ext>
            </a:extLst>
          </p:cNvPr>
          <p:cNvSpPr/>
          <p:nvPr/>
        </p:nvSpPr>
        <p:spPr>
          <a:xfrm>
            <a:off x="106638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2" name="Graphic 9">
            <a:extLst>
              <a:ext uri="{FF2B5EF4-FFF2-40B4-BE49-F238E27FC236}">
                <a16:creationId xmlns:a16="http://schemas.microsoft.com/office/drawing/2014/main" id="{569488DA-C1BD-8F34-648A-707CE9026880}"/>
              </a:ext>
              <a:ext uri="{C183D7F6-B498-43B3-948B-1728B52AA6E4}">
                <adec:decorative xmlns:adec="http://schemas.microsoft.com/office/drawing/2017/decorative" val="1"/>
              </a:ext>
            </a:extLst>
          </p:cNvPr>
          <p:cNvSpPr/>
          <p:nvPr/>
        </p:nvSpPr>
        <p:spPr>
          <a:xfrm>
            <a:off x="106638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3" name="Graphic 9">
            <a:extLst>
              <a:ext uri="{FF2B5EF4-FFF2-40B4-BE49-F238E27FC236}">
                <a16:creationId xmlns:a16="http://schemas.microsoft.com/office/drawing/2014/main" id="{1A1F8878-2FD6-3AC4-0FCB-55F4253AE422}"/>
              </a:ext>
              <a:ext uri="{C183D7F6-B498-43B3-948B-1728B52AA6E4}">
                <adec:decorative xmlns:adec="http://schemas.microsoft.com/office/drawing/2017/decorative" val="1"/>
              </a:ext>
            </a:extLst>
          </p:cNvPr>
          <p:cNvSpPr/>
          <p:nvPr/>
        </p:nvSpPr>
        <p:spPr>
          <a:xfrm>
            <a:off x="106638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4" name="Graphic 9">
            <a:extLst>
              <a:ext uri="{FF2B5EF4-FFF2-40B4-BE49-F238E27FC236}">
                <a16:creationId xmlns:a16="http://schemas.microsoft.com/office/drawing/2014/main" id="{C8819038-8498-8B1E-FD1F-4F4812F0CD73}"/>
              </a:ext>
              <a:ext uri="{C183D7F6-B498-43B3-948B-1728B52AA6E4}">
                <adec:decorative xmlns:adec="http://schemas.microsoft.com/office/drawing/2017/decorative" val="1"/>
              </a:ext>
            </a:extLst>
          </p:cNvPr>
          <p:cNvSpPr/>
          <p:nvPr/>
        </p:nvSpPr>
        <p:spPr>
          <a:xfrm>
            <a:off x="106638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5" name="Graphic 9">
            <a:extLst>
              <a:ext uri="{FF2B5EF4-FFF2-40B4-BE49-F238E27FC236}">
                <a16:creationId xmlns:a16="http://schemas.microsoft.com/office/drawing/2014/main" id="{4C5D7966-1DE4-DA68-CE9A-FFA6832241CD}"/>
              </a:ext>
              <a:ext uri="{C183D7F6-B498-43B3-948B-1728B52AA6E4}">
                <adec:decorative xmlns:adec="http://schemas.microsoft.com/office/drawing/2017/decorative" val="1"/>
              </a:ext>
            </a:extLst>
          </p:cNvPr>
          <p:cNvSpPr/>
          <p:nvPr/>
        </p:nvSpPr>
        <p:spPr>
          <a:xfrm>
            <a:off x="106638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6" name="Graphic 9">
            <a:extLst>
              <a:ext uri="{FF2B5EF4-FFF2-40B4-BE49-F238E27FC236}">
                <a16:creationId xmlns:a16="http://schemas.microsoft.com/office/drawing/2014/main" id="{7AAC670F-6603-4D5E-DDF2-DA1280556426}"/>
              </a:ext>
              <a:ext uri="{C183D7F6-B498-43B3-948B-1728B52AA6E4}">
                <adec:decorative xmlns:adec="http://schemas.microsoft.com/office/drawing/2017/decorative" val="1"/>
              </a:ext>
            </a:extLst>
          </p:cNvPr>
          <p:cNvSpPr/>
          <p:nvPr/>
        </p:nvSpPr>
        <p:spPr>
          <a:xfrm>
            <a:off x="106638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7" name="Graphic 9">
            <a:extLst>
              <a:ext uri="{FF2B5EF4-FFF2-40B4-BE49-F238E27FC236}">
                <a16:creationId xmlns:a16="http://schemas.microsoft.com/office/drawing/2014/main" id="{68F13FBC-A2C3-A55C-486A-0DE6C585629B}"/>
              </a:ext>
              <a:ext uri="{C183D7F6-B498-43B3-948B-1728B52AA6E4}">
                <adec:decorative xmlns:adec="http://schemas.microsoft.com/office/drawing/2017/decorative" val="1"/>
              </a:ext>
            </a:extLst>
          </p:cNvPr>
          <p:cNvSpPr/>
          <p:nvPr/>
        </p:nvSpPr>
        <p:spPr>
          <a:xfrm>
            <a:off x="109844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8" name="Graphic 9">
            <a:extLst>
              <a:ext uri="{FF2B5EF4-FFF2-40B4-BE49-F238E27FC236}">
                <a16:creationId xmlns:a16="http://schemas.microsoft.com/office/drawing/2014/main" id="{B15BE11B-A6A0-D0A0-68EB-40D0046CDF03}"/>
              </a:ext>
              <a:ext uri="{C183D7F6-B498-43B3-948B-1728B52AA6E4}">
                <adec:decorative xmlns:adec="http://schemas.microsoft.com/office/drawing/2017/decorative" val="1"/>
              </a:ext>
            </a:extLst>
          </p:cNvPr>
          <p:cNvSpPr/>
          <p:nvPr/>
        </p:nvSpPr>
        <p:spPr>
          <a:xfrm>
            <a:off x="109844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9" name="Graphic 9">
            <a:extLst>
              <a:ext uri="{FF2B5EF4-FFF2-40B4-BE49-F238E27FC236}">
                <a16:creationId xmlns:a16="http://schemas.microsoft.com/office/drawing/2014/main" id="{3A58214D-27A1-4388-9938-F5E807F59B9F}"/>
              </a:ext>
              <a:ext uri="{C183D7F6-B498-43B3-948B-1728B52AA6E4}">
                <adec:decorative xmlns:adec="http://schemas.microsoft.com/office/drawing/2017/decorative" val="1"/>
              </a:ext>
            </a:extLst>
          </p:cNvPr>
          <p:cNvSpPr/>
          <p:nvPr/>
        </p:nvSpPr>
        <p:spPr>
          <a:xfrm>
            <a:off x="109844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0" name="Graphic 9">
            <a:extLst>
              <a:ext uri="{FF2B5EF4-FFF2-40B4-BE49-F238E27FC236}">
                <a16:creationId xmlns:a16="http://schemas.microsoft.com/office/drawing/2014/main" id="{2DA54457-0C56-7C5E-03FB-959F1846F926}"/>
              </a:ext>
              <a:ext uri="{C183D7F6-B498-43B3-948B-1728B52AA6E4}">
                <adec:decorative xmlns:adec="http://schemas.microsoft.com/office/drawing/2017/decorative" val="1"/>
              </a:ext>
            </a:extLst>
          </p:cNvPr>
          <p:cNvSpPr/>
          <p:nvPr/>
        </p:nvSpPr>
        <p:spPr>
          <a:xfrm>
            <a:off x="109844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1" name="Graphic 9">
            <a:extLst>
              <a:ext uri="{FF2B5EF4-FFF2-40B4-BE49-F238E27FC236}">
                <a16:creationId xmlns:a16="http://schemas.microsoft.com/office/drawing/2014/main" id="{BC012F50-CA5E-324E-1771-0546D2CA87C1}"/>
              </a:ext>
              <a:ext uri="{C183D7F6-B498-43B3-948B-1728B52AA6E4}">
                <adec:decorative xmlns:adec="http://schemas.microsoft.com/office/drawing/2017/decorative" val="1"/>
              </a:ext>
            </a:extLst>
          </p:cNvPr>
          <p:cNvSpPr/>
          <p:nvPr/>
        </p:nvSpPr>
        <p:spPr>
          <a:xfrm>
            <a:off x="109844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2" name="Graphic 9">
            <a:extLst>
              <a:ext uri="{FF2B5EF4-FFF2-40B4-BE49-F238E27FC236}">
                <a16:creationId xmlns:a16="http://schemas.microsoft.com/office/drawing/2014/main" id="{6E31BDF8-3B51-4DC8-CA36-AA444D7CA8FA}"/>
              </a:ext>
              <a:ext uri="{C183D7F6-B498-43B3-948B-1728B52AA6E4}">
                <adec:decorative xmlns:adec="http://schemas.microsoft.com/office/drawing/2017/decorative" val="1"/>
              </a:ext>
            </a:extLst>
          </p:cNvPr>
          <p:cNvSpPr/>
          <p:nvPr/>
        </p:nvSpPr>
        <p:spPr>
          <a:xfrm>
            <a:off x="109844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3" name="Graphic 9">
            <a:extLst>
              <a:ext uri="{FF2B5EF4-FFF2-40B4-BE49-F238E27FC236}">
                <a16:creationId xmlns:a16="http://schemas.microsoft.com/office/drawing/2014/main" id="{9CD0FBE4-AEFF-EE3F-A378-AFEFF4C8AB7C}"/>
              </a:ext>
              <a:ext uri="{C183D7F6-B498-43B3-948B-1728B52AA6E4}">
                <adec:decorative xmlns:adec="http://schemas.microsoft.com/office/drawing/2017/decorative" val="1"/>
              </a:ext>
            </a:extLst>
          </p:cNvPr>
          <p:cNvSpPr/>
          <p:nvPr/>
        </p:nvSpPr>
        <p:spPr>
          <a:xfrm>
            <a:off x="109844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4" name="Graphic 9">
            <a:extLst>
              <a:ext uri="{FF2B5EF4-FFF2-40B4-BE49-F238E27FC236}">
                <a16:creationId xmlns:a16="http://schemas.microsoft.com/office/drawing/2014/main" id="{F6E9C59F-3722-2AD7-4CFE-FDA4FBCDE518}"/>
              </a:ext>
              <a:ext uri="{C183D7F6-B498-43B3-948B-1728B52AA6E4}">
                <adec:decorative xmlns:adec="http://schemas.microsoft.com/office/drawing/2017/decorative" val="1"/>
              </a:ext>
            </a:extLst>
          </p:cNvPr>
          <p:cNvSpPr/>
          <p:nvPr/>
        </p:nvSpPr>
        <p:spPr>
          <a:xfrm>
            <a:off x="109844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5" name="Graphic 9">
            <a:extLst>
              <a:ext uri="{FF2B5EF4-FFF2-40B4-BE49-F238E27FC236}">
                <a16:creationId xmlns:a16="http://schemas.microsoft.com/office/drawing/2014/main" id="{3D716A33-9008-B2E0-627F-D9D01E58BC61}"/>
              </a:ext>
              <a:ext uri="{C183D7F6-B498-43B3-948B-1728B52AA6E4}">
                <adec:decorative xmlns:adec="http://schemas.microsoft.com/office/drawing/2017/decorative" val="1"/>
              </a:ext>
            </a:extLst>
          </p:cNvPr>
          <p:cNvSpPr/>
          <p:nvPr/>
        </p:nvSpPr>
        <p:spPr>
          <a:xfrm>
            <a:off x="109844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6" name="Graphic 9">
            <a:extLst>
              <a:ext uri="{FF2B5EF4-FFF2-40B4-BE49-F238E27FC236}">
                <a16:creationId xmlns:a16="http://schemas.microsoft.com/office/drawing/2014/main" id="{6ACDFAA9-2550-1A26-321A-6677969D24F4}"/>
              </a:ext>
              <a:ext uri="{C183D7F6-B498-43B3-948B-1728B52AA6E4}">
                <adec:decorative xmlns:adec="http://schemas.microsoft.com/office/drawing/2017/decorative" val="1"/>
              </a:ext>
            </a:extLst>
          </p:cNvPr>
          <p:cNvSpPr/>
          <p:nvPr/>
        </p:nvSpPr>
        <p:spPr>
          <a:xfrm>
            <a:off x="109844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7" name="Graphic 9">
            <a:extLst>
              <a:ext uri="{FF2B5EF4-FFF2-40B4-BE49-F238E27FC236}">
                <a16:creationId xmlns:a16="http://schemas.microsoft.com/office/drawing/2014/main" id="{FB7B0BAC-6D66-89F7-415B-9B1065AABE3E}"/>
              </a:ext>
              <a:ext uri="{C183D7F6-B498-43B3-948B-1728B52AA6E4}">
                <adec:decorative xmlns:adec="http://schemas.microsoft.com/office/drawing/2017/decorative" val="1"/>
              </a:ext>
            </a:extLst>
          </p:cNvPr>
          <p:cNvSpPr/>
          <p:nvPr/>
        </p:nvSpPr>
        <p:spPr>
          <a:xfrm>
            <a:off x="109844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8" name="Graphic 9">
            <a:extLst>
              <a:ext uri="{FF2B5EF4-FFF2-40B4-BE49-F238E27FC236}">
                <a16:creationId xmlns:a16="http://schemas.microsoft.com/office/drawing/2014/main" id="{68411596-04C3-EF96-CB91-BE4C779EADFB}"/>
              </a:ext>
              <a:ext uri="{C183D7F6-B498-43B3-948B-1728B52AA6E4}">
                <adec:decorative xmlns:adec="http://schemas.microsoft.com/office/drawing/2017/decorative" val="1"/>
              </a:ext>
            </a:extLst>
          </p:cNvPr>
          <p:cNvSpPr/>
          <p:nvPr/>
        </p:nvSpPr>
        <p:spPr>
          <a:xfrm>
            <a:off x="109844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9" name="Graphic 9">
            <a:extLst>
              <a:ext uri="{FF2B5EF4-FFF2-40B4-BE49-F238E27FC236}">
                <a16:creationId xmlns:a16="http://schemas.microsoft.com/office/drawing/2014/main" id="{E21802ED-BE0C-90EF-5868-C417E32365F6}"/>
              </a:ext>
              <a:ext uri="{C183D7F6-B498-43B3-948B-1728B52AA6E4}">
                <adec:decorative xmlns:adec="http://schemas.microsoft.com/office/drawing/2017/decorative" val="1"/>
              </a:ext>
            </a:extLst>
          </p:cNvPr>
          <p:cNvSpPr/>
          <p:nvPr/>
        </p:nvSpPr>
        <p:spPr>
          <a:xfrm>
            <a:off x="109844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0" name="Graphic 9">
            <a:extLst>
              <a:ext uri="{FF2B5EF4-FFF2-40B4-BE49-F238E27FC236}">
                <a16:creationId xmlns:a16="http://schemas.microsoft.com/office/drawing/2014/main" id="{04147690-01D1-D12E-40B1-55AA4307CC8B}"/>
              </a:ext>
              <a:ext uri="{C183D7F6-B498-43B3-948B-1728B52AA6E4}">
                <adec:decorative xmlns:adec="http://schemas.microsoft.com/office/drawing/2017/decorative" val="1"/>
              </a:ext>
            </a:extLst>
          </p:cNvPr>
          <p:cNvSpPr/>
          <p:nvPr/>
        </p:nvSpPr>
        <p:spPr>
          <a:xfrm>
            <a:off x="109844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1" name="Graphic 9">
            <a:extLst>
              <a:ext uri="{FF2B5EF4-FFF2-40B4-BE49-F238E27FC236}">
                <a16:creationId xmlns:a16="http://schemas.microsoft.com/office/drawing/2014/main" id="{0B7D17C5-8B2A-0E44-5800-C8BCDAC18860}"/>
              </a:ext>
              <a:ext uri="{C183D7F6-B498-43B3-948B-1728B52AA6E4}">
                <adec:decorative xmlns:adec="http://schemas.microsoft.com/office/drawing/2017/decorative" val="1"/>
              </a:ext>
            </a:extLst>
          </p:cNvPr>
          <p:cNvSpPr/>
          <p:nvPr/>
        </p:nvSpPr>
        <p:spPr>
          <a:xfrm>
            <a:off x="7253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2" name="Graphic 9">
            <a:extLst>
              <a:ext uri="{FF2B5EF4-FFF2-40B4-BE49-F238E27FC236}">
                <a16:creationId xmlns:a16="http://schemas.microsoft.com/office/drawing/2014/main" id="{387A25CA-2A8C-9702-85D8-B86BFC1BEF1E}"/>
              </a:ext>
              <a:ext uri="{C183D7F6-B498-43B3-948B-1728B52AA6E4}">
                <adec:decorative xmlns:adec="http://schemas.microsoft.com/office/drawing/2017/decorative" val="1"/>
              </a:ext>
            </a:extLst>
          </p:cNvPr>
          <p:cNvSpPr/>
          <p:nvPr/>
        </p:nvSpPr>
        <p:spPr>
          <a:xfrm>
            <a:off x="10459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3" name="Graphic 9">
            <a:extLst>
              <a:ext uri="{FF2B5EF4-FFF2-40B4-BE49-F238E27FC236}">
                <a16:creationId xmlns:a16="http://schemas.microsoft.com/office/drawing/2014/main" id="{B2222277-4E2C-6A88-0272-5C8EF34E2685}"/>
              </a:ext>
              <a:ext uri="{C183D7F6-B498-43B3-948B-1728B52AA6E4}">
                <adec:decorative xmlns:adec="http://schemas.microsoft.com/office/drawing/2017/decorative" val="1"/>
              </a:ext>
            </a:extLst>
          </p:cNvPr>
          <p:cNvSpPr/>
          <p:nvPr/>
        </p:nvSpPr>
        <p:spPr>
          <a:xfrm>
            <a:off x="13665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4" name="Graphic 9">
            <a:extLst>
              <a:ext uri="{FF2B5EF4-FFF2-40B4-BE49-F238E27FC236}">
                <a16:creationId xmlns:a16="http://schemas.microsoft.com/office/drawing/2014/main" id="{4CFD04B4-4AF8-7377-E8B0-7B4447FB0346}"/>
              </a:ext>
              <a:ext uri="{C183D7F6-B498-43B3-948B-1728B52AA6E4}">
                <adec:decorative xmlns:adec="http://schemas.microsoft.com/office/drawing/2017/decorative" val="1"/>
              </a:ext>
            </a:extLst>
          </p:cNvPr>
          <p:cNvSpPr/>
          <p:nvPr/>
        </p:nvSpPr>
        <p:spPr>
          <a:xfrm>
            <a:off x="7253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5" name="Graphic 9">
            <a:extLst>
              <a:ext uri="{FF2B5EF4-FFF2-40B4-BE49-F238E27FC236}">
                <a16:creationId xmlns:a16="http://schemas.microsoft.com/office/drawing/2014/main" id="{C63C07E0-3B62-40B6-EBF3-8A2C6D444982}"/>
              </a:ext>
              <a:ext uri="{C183D7F6-B498-43B3-948B-1728B52AA6E4}">
                <adec:decorative xmlns:adec="http://schemas.microsoft.com/office/drawing/2017/decorative" val="1"/>
              </a:ext>
            </a:extLst>
          </p:cNvPr>
          <p:cNvSpPr/>
          <p:nvPr/>
        </p:nvSpPr>
        <p:spPr>
          <a:xfrm>
            <a:off x="10459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6" name="Graphic 9">
            <a:extLst>
              <a:ext uri="{FF2B5EF4-FFF2-40B4-BE49-F238E27FC236}">
                <a16:creationId xmlns:a16="http://schemas.microsoft.com/office/drawing/2014/main" id="{78540C6E-B94C-CFE1-E83C-E543F4C2F102}"/>
              </a:ext>
              <a:ext uri="{C183D7F6-B498-43B3-948B-1728B52AA6E4}">
                <adec:decorative xmlns:adec="http://schemas.microsoft.com/office/drawing/2017/decorative" val="1"/>
              </a:ext>
            </a:extLst>
          </p:cNvPr>
          <p:cNvSpPr/>
          <p:nvPr/>
        </p:nvSpPr>
        <p:spPr>
          <a:xfrm>
            <a:off x="13665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7" name="Graphic 9">
            <a:extLst>
              <a:ext uri="{FF2B5EF4-FFF2-40B4-BE49-F238E27FC236}">
                <a16:creationId xmlns:a16="http://schemas.microsoft.com/office/drawing/2014/main" id="{516D3855-B682-559A-C8A3-EC55A7FF9412}"/>
              </a:ext>
              <a:ext uri="{C183D7F6-B498-43B3-948B-1728B52AA6E4}">
                <adec:decorative xmlns:adec="http://schemas.microsoft.com/office/drawing/2017/decorative" val="1"/>
              </a:ext>
            </a:extLst>
          </p:cNvPr>
          <p:cNvSpPr/>
          <p:nvPr/>
        </p:nvSpPr>
        <p:spPr>
          <a:xfrm>
            <a:off x="7253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8" name="Graphic 9">
            <a:extLst>
              <a:ext uri="{FF2B5EF4-FFF2-40B4-BE49-F238E27FC236}">
                <a16:creationId xmlns:a16="http://schemas.microsoft.com/office/drawing/2014/main" id="{A6D002CD-7F92-F6C0-DF6B-612A2080B34F}"/>
              </a:ext>
              <a:ext uri="{C183D7F6-B498-43B3-948B-1728B52AA6E4}">
                <adec:decorative xmlns:adec="http://schemas.microsoft.com/office/drawing/2017/decorative" val="1"/>
              </a:ext>
            </a:extLst>
          </p:cNvPr>
          <p:cNvSpPr/>
          <p:nvPr/>
        </p:nvSpPr>
        <p:spPr>
          <a:xfrm>
            <a:off x="10459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9" name="Graphic 9">
            <a:extLst>
              <a:ext uri="{FF2B5EF4-FFF2-40B4-BE49-F238E27FC236}">
                <a16:creationId xmlns:a16="http://schemas.microsoft.com/office/drawing/2014/main" id="{C9E9CEE6-8930-D41C-CD7C-6503D3E114C8}"/>
              </a:ext>
              <a:ext uri="{C183D7F6-B498-43B3-948B-1728B52AA6E4}">
                <adec:decorative xmlns:adec="http://schemas.microsoft.com/office/drawing/2017/decorative" val="1"/>
              </a:ext>
            </a:extLst>
          </p:cNvPr>
          <p:cNvSpPr/>
          <p:nvPr/>
        </p:nvSpPr>
        <p:spPr>
          <a:xfrm>
            <a:off x="13665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0" name="Graphic 9">
            <a:extLst>
              <a:ext uri="{FF2B5EF4-FFF2-40B4-BE49-F238E27FC236}">
                <a16:creationId xmlns:a16="http://schemas.microsoft.com/office/drawing/2014/main" id="{B6EE24E0-0AC0-C514-7E5F-95ACFDECD43E}"/>
              </a:ext>
              <a:ext uri="{C183D7F6-B498-43B3-948B-1728B52AA6E4}">
                <adec:decorative xmlns:adec="http://schemas.microsoft.com/office/drawing/2017/decorative" val="1"/>
              </a:ext>
            </a:extLst>
          </p:cNvPr>
          <p:cNvSpPr/>
          <p:nvPr/>
        </p:nvSpPr>
        <p:spPr>
          <a:xfrm>
            <a:off x="7253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1" name="Graphic 9">
            <a:extLst>
              <a:ext uri="{FF2B5EF4-FFF2-40B4-BE49-F238E27FC236}">
                <a16:creationId xmlns:a16="http://schemas.microsoft.com/office/drawing/2014/main" id="{25245FAF-90ED-7956-8BBB-A055E7FAB17E}"/>
              </a:ext>
              <a:ext uri="{C183D7F6-B498-43B3-948B-1728B52AA6E4}">
                <adec:decorative xmlns:adec="http://schemas.microsoft.com/office/drawing/2017/decorative" val="1"/>
              </a:ext>
            </a:extLst>
          </p:cNvPr>
          <p:cNvSpPr/>
          <p:nvPr/>
        </p:nvSpPr>
        <p:spPr>
          <a:xfrm>
            <a:off x="10459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2" name="Graphic 9">
            <a:extLst>
              <a:ext uri="{FF2B5EF4-FFF2-40B4-BE49-F238E27FC236}">
                <a16:creationId xmlns:a16="http://schemas.microsoft.com/office/drawing/2014/main" id="{73E459DB-ED05-ECA7-278C-8C824F24B860}"/>
              </a:ext>
              <a:ext uri="{C183D7F6-B498-43B3-948B-1728B52AA6E4}">
                <adec:decorative xmlns:adec="http://schemas.microsoft.com/office/drawing/2017/decorative" val="1"/>
              </a:ext>
            </a:extLst>
          </p:cNvPr>
          <p:cNvSpPr/>
          <p:nvPr/>
        </p:nvSpPr>
        <p:spPr>
          <a:xfrm>
            <a:off x="13665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3" name="Graphic 9">
            <a:extLst>
              <a:ext uri="{FF2B5EF4-FFF2-40B4-BE49-F238E27FC236}">
                <a16:creationId xmlns:a16="http://schemas.microsoft.com/office/drawing/2014/main" id="{4CA03DC5-2AFD-41E4-06BD-EBE64EAB24F7}"/>
              </a:ext>
              <a:ext uri="{C183D7F6-B498-43B3-948B-1728B52AA6E4}">
                <adec:decorative xmlns:adec="http://schemas.microsoft.com/office/drawing/2017/decorative" val="1"/>
              </a:ext>
            </a:extLst>
          </p:cNvPr>
          <p:cNvSpPr/>
          <p:nvPr/>
        </p:nvSpPr>
        <p:spPr>
          <a:xfrm>
            <a:off x="7253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4" name="Graphic 9">
            <a:extLst>
              <a:ext uri="{FF2B5EF4-FFF2-40B4-BE49-F238E27FC236}">
                <a16:creationId xmlns:a16="http://schemas.microsoft.com/office/drawing/2014/main" id="{26393DAA-80AC-901D-F026-B330BDBCFBFF}"/>
              </a:ext>
              <a:ext uri="{C183D7F6-B498-43B3-948B-1728B52AA6E4}">
                <adec:decorative xmlns:adec="http://schemas.microsoft.com/office/drawing/2017/decorative" val="1"/>
              </a:ext>
            </a:extLst>
          </p:cNvPr>
          <p:cNvSpPr/>
          <p:nvPr/>
        </p:nvSpPr>
        <p:spPr>
          <a:xfrm>
            <a:off x="10459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5" name="Graphic 9">
            <a:extLst>
              <a:ext uri="{FF2B5EF4-FFF2-40B4-BE49-F238E27FC236}">
                <a16:creationId xmlns:a16="http://schemas.microsoft.com/office/drawing/2014/main" id="{7C4DEC86-AEC8-C731-B1AE-F475D99C05E9}"/>
              </a:ext>
              <a:ext uri="{C183D7F6-B498-43B3-948B-1728B52AA6E4}">
                <adec:decorative xmlns:adec="http://schemas.microsoft.com/office/drawing/2017/decorative" val="1"/>
              </a:ext>
            </a:extLst>
          </p:cNvPr>
          <p:cNvSpPr/>
          <p:nvPr/>
        </p:nvSpPr>
        <p:spPr>
          <a:xfrm>
            <a:off x="13665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6" name="Graphic 9">
            <a:extLst>
              <a:ext uri="{FF2B5EF4-FFF2-40B4-BE49-F238E27FC236}">
                <a16:creationId xmlns:a16="http://schemas.microsoft.com/office/drawing/2014/main" id="{44865D8C-2E4C-C322-B2E3-352F9C6467C7}"/>
              </a:ext>
              <a:ext uri="{C183D7F6-B498-43B3-948B-1728B52AA6E4}">
                <adec:decorative xmlns:adec="http://schemas.microsoft.com/office/drawing/2017/decorative" val="1"/>
              </a:ext>
            </a:extLst>
          </p:cNvPr>
          <p:cNvSpPr/>
          <p:nvPr/>
        </p:nvSpPr>
        <p:spPr>
          <a:xfrm>
            <a:off x="7253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7" name="Graphic 9">
            <a:extLst>
              <a:ext uri="{FF2B5EF4-FFF2-40B4-BE49-F238E27FC236}">
                <a16:creationId xmlns:a16="http://schemas.microsoft.com/office/drawing/2014/main" id="{1C2C1142-41AE-56BE-81A9-37ACCD5A0DFE}"/>
              </a:ext>
              <a:ext uri="{C183D7F6-B498-43B3-948B-1728B52AA6E4}">
                <adec:decorative xmlns:adec="http://schemas.microsoft.com/office/drawing/2017/decorative" val="1"/>
              </a:ext>
            </a:extLst>
          </p:cNvPr>
          <p:cNvSpPr/>
          <p:nvPr/>
        </p:nvSpPr>
        <p:spPr>
          <a:xfrm>
            <a:off x="10459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8" name="Graphic 9">
            <a:extLst>
              <a:ext uri="{FF2B5EF4-FFF2-40B4-BE49-F238E27FC236}">
                <a16:creationId xmlns:a16="http://schemas.microsoft.com/office/drawing/2014/main" id="{897179BF-3662-C90C-A90E-ED43B0C3EAEE}"/>
              </a:ext>
              <a:ext uri="{C183D7F6-B498-43B3-948B-1728B52AA6E4}">
                <adec:decorative xmlns:adec="http://schemas.microsoft.com/office/drawing/2017/decorative" val="1"/>
              </a:ext>
            </a:extLst>
          </p:cNvPr>
          <p:cNvSpPr/>
          <p:nvPr/>
        </p:nvSpPr>
        <p:spPr>
          <a:xfrm>
            <a:off x="13665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9" name="Graphic 9">
            <a:extLst>
              <a:ext uri="{FF2B5EF4-FFF2-40B4-BE49-F238E27FC236}">
                <a16:creationId xmlns:a16="http://schemas.microsoft.com/office/drawing/2014/main" id="{539292C9-64BF-5101-82C2-ED5C81AFDF49}"/>
              </a:ext>
              <a:ext uri="{C183D7F6-B498-43B3-948B-1728B52AA6E4}">
                <adec:decorative xmlns:adec="http://schemas.microsoft.com/office/drawing/2017/decorative" val="1"/>
              </a:ext>
            </a:extLst>
          </p:cNvPr>
          <p:cNvSpPr/>
          <p:nvPr/>
        </p:nvSpPr>
        <p:spPr>
          <a:xfrm>
            <a:off x="7253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0" name="Graphic 9">
            <a:extLst>
              <a:ext uri="{FF2B5EF4-FFF2-40B4-BE49-F238E27FC236}">
                <a16:creationId xmlns:a16="http://schemas.microsoft.com/office/drawing/2014/main" id="{926586DC-48C1-C402-3334-5121DB8CED5A}"/>
              </a:ext>
              <a:ext uri="{C183D7F6-B498-43B3-948B-1728B52AA6E4}">
                <adec:decorative xmlns:adec="http://schemas.microsoft.com/office/drawing/2017/decorative" val="1"/>
              </a:ext>
            </a:extLst>
          </p:cNvPr>
          <p:cNvSpPr/>
          <p:nvPr/>
        </p:nvSpPr>
        <p:spPr>
          <a:xfrm>
            <a:off x="10459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1" name="Graphic 9">
            <a:extLst>
              <a:ext uri="{FF2B5EF4-FFF2-40B4-BE49-F238E27FC236}">
                <a16:creationId xmlns:a16="http://schemas.microsoft.com/office/drawing/2014/main" id="{0C72772E-F141-4151-F140-B52CD6B5AE9F}"/>
              </a:ext>
              <a:ext uri="{C183D7F6-B498-43B3-948B-1728B52AA6E4}">
                <adec:decorative xmlns:adec="http://schemas.microsoft.com/office/drawing/2017/decorative" val="1"/>
              </a:ext>
            </a:extLst>
          </p:cNvPr>
          <p:cNvSpPr/>
          <p:nvPr/>
        </p:nvSpPr>
        <p:spPr>
          <a:xfrm>
            <a:off x="13665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2" name="Graphic 9">
            <a:extLst>
              <a:ext uri="{FF2B5EF4-FFF2-40B4-BE49-F238E27FC236}">
                <a16:creationId xmlns:a16="http://schemas.microsoft.com/office/drawing/2014/main" id="{5C1E85E8-E10B-0F89-C7D6-4106FF6399C7}"/>
              </a:ext>
              <a:ext uri="{C183D7F6-B498-43B3-948B-1728B52AA6E4}">
                <adec:decorative xmlns:adec="http://schemas.microsoft.com/office/drawing/2017/decorative" val="1"/>
              </a:ext>
            </a:extLst>
          </p:cNvPr>
          <p:cNvSpPr/>
          <p:nvPr/>
        </p:nvSpPr>
        <p:spPr>
          <a:xfrm>
            <a:off x="7253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3" name="Graphic 9">
            <a:extLst>
              <a:ext uri="{FF2B5EF4-FFF2-40B4-BE49-F238E27FC236}">
                <a16:creationId xmlns:a16="http://schemas.microsoft.com/office/drawing/2014/main" id="{3E451E4D-ED68-C49F-B25B-0D76931DDBDC}"/>
              </a:ext>
              <a:ext uri="{C183D7F6-B498-43B3-948B-1728B52AA6E4}">
                <adec:decorative xmlns:adec="http://schemas.microsoft.com/office/drawing/2017/decorative" val="1"/>
              </a:ext>
            </a:extLst>
          </p:cNvPr>
          <p:cNvSpPr/>
          <p:nvPr/>
        </p:nvSpPr>
        <p:spPr>
          <a:xfrm>
            <a:off x="10459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4" name="Graphic 9">
            <a:extLst>
              <a:ext uri="{FF2B5EF4-FFF2-40B4-BE49-F238E27FC236}">
                <a16:creationId xmlns:a16="http://schemas.microsoft.com/office/drawing/2014/main" id="{5EECE9F1-76CB-CC0D-1EBD-BA6D53106873}"/>
              </a:ext>
              <a:ext uri="{C183D7F6-B498-43B3-948B-1728B52AA6E4}">
                <adec:decorative xmlns:adec="http://schemas.microsoft.com/office/drawing/2017/decorative" val="1"/>
              </a:ext>
            </a:extLst>
          </p:cNvPr>
          <p:cNvSpPr/>
          <p:nvPr/>
        </p:nvSpPr>
        <p:spPr>
          <a:xfrm>
            <a:off x="13665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5" name="Graphic 9">
            <a:extLst>
              <a:ext uri="{FF2B5EF4-FFF2-40B4-BE49-F238E27FC236}">
                <a16:creationId xmlns:a16="http://schemas.microsoft.com/office/drawing/2014/main" id="{909C92F3-9A31-676A-2D13-8CD371C2084C}"/>
              </a:ext>
              <a:ext uri="{C183D7F6-B498-43B3-948B-1728B52AA6E4}">
                <adec:decorative xmlns:adec="http://schemas.microsoft.com/office/drawing/2017/decorative" val="1"/>
              </a:ext>
            </a:extLst>
          </p:cNvPr>
          <p:cNvSpPr/>
          <p:nvPr/>
        </p:nvSpPr>
        <p:spPr>
          <a:xfrm>
            <a:off x="4047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6" name="Graphic 9">
            <a:extLst>
              <a:ext uri="{FF2B5EF4-FFF2-40B4-BE49-F238E27FC236}">
                <a16:creationId xmlns:a16="http://schemas.microsoft.com/office/drawing/2014/main" id="{DC945598-5E7D-E637-D5D9-FD0E9413CD87}"/>
              </a:ext>
              <a:ext uri="{C183D7F6-B498-43B3-948B-1728B52AA6E4}">
                <adec:decorative xmlns:adec="http://schemas.microsoft.com/office/drawing/2017/decorative" val="1"/>
              </a:ext>
            </a:extLst>
          </p:cNvPr>
          <p:cNvSpPr/>
          <p:nvPr/>
        </p:nvSpPr>
        <p:spPr>
          <a:xfrm>
            <a:off x="4047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7" name="Graphic 9">
            <a:extLst>
              <a:ext uri="{FF2B5EF4-FFF2-40B4-BE49-F238E27FC236}">
                <a16:creationId xmlns:a16="http://schemas.microsoft.com/office/drawing/2014/main" id="{08DACF94-A973-BA34-8CD0-672E0721672A}"/>
              </a:ext>
              <a:ext uri="{C183D7F6-B498-43B3-948B-1728B52AA6E4}">
                <adec:decorative xmlns:adec="http://schemas.microsoft.com/office/drawing/2017/decorative" val="1"/>
              </a:ext>
            </a:extLst>
          </p:cNvPr>
          <p:cNvSpPr/>
          <p:nvPr/>
        </p:nvSpPr>
        <p:spPr>
          <a:xfrm>
            <a:off x="4047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8" name="Graphic 9">
            <a:extLst>
              <a:ext uri="{FF2B5EF4-FFF2-40B4-BE49-F238E27FC236}">
                <a16:creationId xmlns:a16="http://schemas.microsoft.com/office/drawing/2014/main" id="{B19B48D7-B96A-19EC-23CC-846D9DC6A36E}"/>
              </a:ext>
              <a:ext uri="{C183D7F6-B498-43B3-948B-1728B52AA6E4}">
                <adec:decorative xmlns:adec="http://schemas.microsoft.com/office/drawing/2017/decorative" val="1"/>
              </a:ext>
            </a:extLst>
          </p:cNvPr>
          <p:cNvSpPr/>
          <p:nvPr/>
        </p:nvSpPr>
        <p:spPr>
          <a:xfrm>
            <a:off x="4047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9" name="Graphic 9">
            <a:extLst>
              <a:ext uri="{FF2B5EF4-FFF2-40B4-BE49-F238E27FC236}">
                <a16:creationId xmlns:a16="http://schemas.microsoft.com/office/drawing/2014/main" id="{B27A9A78-EE92-9E97-E842-2D16A5D3799B}"/>
              </a:ext>
              <a:ext uri="{C183D7F6-B498-43B3-948B-1728B52AA6E4}">
                <adec:decorative xmlns:adec="http://schemas.microsoft.com/office/drawing/2017/decorative" val="1"/>
              </a:ext>
            </a:extLst>
          </p:cNvPr>
          <p:cNvSpPr/>
          <p:nvPr/>
        </p:nvSpPr>
        <p:spPr>
          <a:xfrm>
            <a:off x="4047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0" name="Graphic 9">
            <a:extLst>
              <a:ext uri="{FF2B5EF4-FFF2-40B4-BE49-F238E27FC236}">
                <a16:creationId xmlns:a16="http://schemas.microsoft.com/office/drawing/2014/main" id="{1941707A-9B99-6A35-3D1F-43FCCDE7DD49}"/>
              </a:ext>
              <a:ext uri="{C183D7F6-B498-43B3-948B-1728B52AA6E4}">
                <adec:decorative xmlns:adec="http://schemas.microsoft.com/office/drawing/2017/decorative" val="1"/>
              </a:ext>
            </a:extLst>
          </p:cNvPr>
          <p:cNvSpPr/>
          <p:nvPr/>
        </p:nvSpPr>
        <p:spPr>
          <a:xfrm>
            <a:off x="4047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1" name="Graphic 9">
            <a:extLst>
              <a:ext uri="{FF2B5EF4-FFF2-40B4-BE49-F238E27FC236}">
                <a16:creationId xmlns:a16="http://schemas.microsoft.com/office/drawing/2014/main" id="{38E76BA1-EBA9-4506-404C-7E1B267BD5B4}"/>
              </a:ext>
              <a:ext uri="{C183D7F6-B498-43B3-948B-1728B52AA6E4}">
                <adec:decorative xmlns:adec="http://schemas.microsoft.com/office/drawing/2017/decorative" val="1"/>
              </a:ext>
            </a:extLst>
          </p:cNvPr>
          <p:cNvSpPr/>
          <p:nvPr/>
        </p:nvSpPr>
        <p:spPr>
          <a:xfrm>
            <a:off x="4047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2" name="Graphic 9">
            <a:extLst>
              <a:ext uri="{FF2B5EF4-FFF2-40B4-BE49-F238E27FC236}">
                <a16:creationId xmlns:a16="http://schemas.microsoft.com/office/drawing/2014/main" id="{DF7794C5-E914-6380-62BF-572EB696298D}"/>
              </a:ext>
              <a:ext uri="{C183D7F6-B498-43B3-948B-1728B52AA6E4}">
                <adec:decorative xmlns:adec="http://schemas.microsoft.com/office/drawing/2017/decorative" val="1"/>
              </a:ext>
            </a:extLst>
          </p:cNvPr>
          <p:cNvSpPr/>
          <p:nvPr/>
        </p:nvSpPr>
        <p:spPr>
          <a:xfrm>
            <a:off x="4047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3" name="Graphic 9">
            <a:extLst>
              <a:ext uri="{FF2B5EF4-FFF2-40B4-BE49-F238E27FC236}">
                <a16:creationId xmlns:a16="http://schemas.microsoft.com/office/drawing/2014/main" id="{A316DF4B-C032-574E-FA97-44A3CB07648E}"/>
              </a:ext>
              <a:ext uri="{C183D7F6-B498-43B3-948B-1728B52AA6E4}">
                <adec:decorative xmlns:adec="http://schemas.microsoft.com/office/drawing/2017/decorative" val="1"/>
              </a:ext>
            </a:extLst>
          </p:cNvPr>
          <p:cNvSpPr/>
          <p:nvPr/>
        </p:nvSpPr>
        <p:spPr>
          <a:xfrm>
            <a:off x="841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4" name="Graphic 9">
            <a:extLst>
              <a:ext uri="{FF2B5EF4-FFF2-40B4-BE49-F238E27FC236}">
                <a16:creationId xmlns:a16="http://schemas.microsoft.com/office/drawing/2014/main" id="{39ED25CC-D24C-3983-7ECF-54AF1915871C}"/>
              </a:ext>
              <a:ext uri="{C183D7F6-B498-43B3-948B-1728B52AA6E4}">
                <adec:decorative xmlns:adec="http://schemas.microsoft.com/office/drawing/2017/decorative" val="1"/>
              </a:ext>
            </a:extLst>
          </p:cNvPr>
          <p:cNvSpPr/>
          <p:nvPr/>
        </p:nvSpPr>
        <p:spPr>
          <a:xfrm>
            <a:off x="841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5" name="Graphic 9">
            <a:extLst>
              <a:ext uri="{FF2B5EF4-FFF2-40B4-BE49-F238E27FC236}">
                <a16:creationId xmlns:a16="http://schemas.microsoft.com/office/drawing/2014/main" id="{FD027B17-1D5E-6C8F-9ACE-AFCF3D7714E7}"/>
              </a:ext>
              <a:ext uri="{C183D7F6-B498-43B3-948B-1728B52AA6E4}">
                <adec:decorative xmlns:adec="http://schemas.microsoft.com/office/drawing/2017/decorative" val="1"/>
              </a:ext>
            </a:extLst>
          </p:cNvPr>
          <p:cNvSpPr/>
          <p:nvPr/>
        </p:nvSpPr>
        <p:spPr>
          <a:xfrm>
            <a:off x="841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6" name="Graphic 9">
            <a:extLst>
              <a:ext uri="{FF2B5EF4-FFF2-40B4-BE49-F238E27FC236}">
                <a16:creationId xmlns:a16="http://schemas.microsoft.com/office/drawing/2014/main" id="{C65BE006-92FF-75B1-EB07-FA18A4E08DD2}"/>
              </a:ext>
              <a:ext uri="{C183D7F6-B498-43B3-948B-1728B52AA6E4}">
                <adec:decorative xmlns:adec="http://schemas.microsoft.com/office/drawing/2017/decorative" val="1"/>
              </a:ext>
            </a:extLst>
          </p:cNvPr>
          <p:cNvSpPr/>
          <p:nvPr/>
        </p:nvSpPr>
        <p:spPr>
          <a:xfrm>
            <a:off x="841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7" name="Graphic 9">
            <a:extLst>
              <a:ext uri="{FF2B5EF4-FFF2-40B4-BE49-F238E27FC236}">
                <a16:creationId xmlns:a16="http://schemas.microsoft.com/office/drawing/2014/main" id="{1F440D6A-DA5D-AD91-2B63-6F3FDD09FBD2}"/>
              </a:ext>
              <a:ext uri="{C183D7F6-B498-43B3-948B-1728B52AA6E4}">
                <adec:decorative xmlns:adec="http://schemas.microsoft.com/office/drawing/2017/decorative" val="1"/>
              </a:ext>
            </a:extLst>
          </p:cNvPr>
          <p:cNvSpPr/>
          <p:nvPr/>
        </p:nvSpPr>
        <p:spPr>
          <a:xfrm>
            <a:off x="841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8" name="Graphic 9">
            <a:extLst>
              <a:ext uri="{FF2B5EF4-FFF2-40B4-BE49-F238E27FC236}">
                <a16:creationId xmlns:a16="http://schemas.microsoft.com/office/drawing/2014/main" id="{DEE0DA58-65F0-F0AC-E876-B6CDDE2C7315}"/>
              </a:ext>
              <a:ext uri="{C183D7F6-B498-43B3-948B-1728B52AA6E4}">
                <adec:decorative xmlns:adec="http://schemas.microsoft.com/office/drawing/2017/decorative" val="1"/>
              </a:ext>
            </a:extLst>
          </p:cNvPr>
          <p:cNvSpPr/>
          <p:nvPr/>
        </p:nvSpPr>
        <p:spPr>
          <a:xfrm>
            <a:off x="841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9" name="Graphic 9">
            <a:extLst>
              <a:ext uri="{FF2B5EF4-FFF2-40B4-BE49-F238E27FC236}">
                <a16:creationId xmlns:a16="http://schemas.microsoft.com/office/drawing/2014/main" id="{B32EB1E1-4FDA-FF46-3000-1864633C1037}"/>
              </a:ext>
              <a:ext uri="{C183D7F6-B498-43B3-948B-1728B52AA6E4}">
                <adec:decorative xmlns:adec="http://schemas.microsoft.com/office/drawing/2017/decorative" val="1"/>
              </a:ext>
            </a:extLst>
          </p:cNvPr>
          <p:cNvSpPr/>
          <p:nvPr/>
        </p:nvSpPr>
        <p:spPr>
          <a:xfrm>
            <a:off x="841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0" name="Graphic 9">
            <a:extLst>
              <a:ext uri="{FF2B5EF4-FFF2-40B4-BE49-F238E27FC236}">
                <a16:creationId xmlns:a16="http://schemas.microsoft.com/office/drawing/2014/main" id="{F3438C4B-4987-D4DB-7206-13454C368C91}"/>
              </a:ext>
              <a:ext uri="{C183D7F6-B498-43B3-948B-1728B52AA6E4}">
                <adec:decorative xmlns:adec="http://schemas.microsoft.com/office/drawing/2017/decorative" val="1"/>
              </a:ext>
            </a:extLst>
          </p:cNvPr>
          <p:cNvSpPr/>
          <p:nvPr/>
        </p:nvSpPr>
        <p:spPr>
          <a:xfrm>
            <a:off x="841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1" name="Graphic 9">
            <a:extLst>
              <a:ext uri="{FF2B5EF4-FFF2-40B4-BE49-F238E27FC236}">
                <a16:creationId xmlns:a16="http://schemas.microsoft.com/office/drawing/2014/main" id="{364A608E-ED22-ADDF-2213-B23DE297FDDF}"/>
              </a:ext>
              <a:ext uri="{C183D7F6-B498-43B3-948B-1728B52AA6E4}">
                <adec:decorative xmlns:adec="http://schemas.microsoft.com/office/drawing/2017/decorative" val="1"/>
              </a:ext>
            </a:extLst>
          </p:cNvPr>
          <p:cNvSpPr/>
          <p:nvPr/>
        </p:nvSpPr>
        <p:spPr>
          <a:xfrm>
            <a:off x="7253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2" name="Graphic 9">
            <a:extLst>
              <a:ext uri="{FF2B5EF4-FFF2-40B4-BE49-F238E27FC236}">
                <a16:creationId xmlns:a16="http://schemas.microsoft.com/office/drawing/2014/main" id="{00943E39-E821-EF4E-AE9E-51F428C1F252}"/>
              </a:ext>
              <a:ext uri="{C183D7F6-B498-43B3-948B-1728B52AA6E4}">
                <adec:decorative xmlns:adec="http://schemas.microsoft.com/office/drawing/2017/decorative" val="1"/>
              </a:ext>
            </a:extLst>
          </p:cNvPr>
          <p:cNvSpPr/>
          <p:nvPr/>
        </p:nvSpPr>
        <p:spPr>
          <a:xfrm>
            <a:off x="10459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3" name="Graphic 9">
            <a:extLst>
              <a:ext uri="{FF2B5EF4-FFF2-40B4-BE49-F238E27FC236}">
                <a16:creationId xmlns:a16="http://schemas.microsoft.com/office/drawing/2014/main" id="{D4AB5C24-6363-E457-B26C-70938403EB92}"/>
              </a:ext>
              <a:ext uri="{C183D7F6-B498-43B3-948B-1728B52AA6E4}">
                <adec:decorative xmlns:adec="http://schemas.microsoft.com/office/drawing/2017/decorative" val="1"/>
              </a:ext>
            </a:extLst>
          </p:cNvPr>
          <p:cNvSpPr/>
          <p:nvPr/>
        </p:nvSpPr>
        <p:spPr>
          <a:xfrm>
            <a:off x="13665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4" name="Graphic 9">
            <a:extLst>
              <a:ext uri="{FF2B5EF4-FFF2-40B4-BE49-F238E27FC236}">
                <a16:creationId xmlns:a16="http://schemas.microsoft.com/office/drawing/2014/main" id="{572EB7B8-BC96-21BC-C26F-A08C636CC13A}"/>
              </a:ext>
              <a:ext uri="{C183D7F6-B498-43B3-948B-1728B52AA6E4}">
                <adec:decorative xmlns:adec="http://schemas.microsoft.com/office/drawing/2017/decorative" val="1"/>
              </a:ext>
            </a:extLst>
          </p:cNvPr>
          <p:cNvSpPr/>
          <p:nvPr/>
        </p:nvSpPr>
        <p:spPr>
          <a:xfrm>
            <a:off x="4047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5" name="Graphic 9">
            <a:extLst>
              <a:ext uri="{FF2B5EF4-FFF2-40B4-BE49-F238E27FC236}">
                <a16:creationId xmlns:a16="http://schemas.microsoft.com/office/drawing/2014/main" id="{90140B06-888F-B3F4-484A-00F38AE1C7C9}"/>
              </a:ext>
              <a:ext uri="{C183D7F6-B498-43B3-948B-1728B52AA6E4}">
                <adec:decorative xmlns:adec="http://schemas.microsoft.com/office/drawing/2017/decorative" val="1"/>
              </a:ext>
            </a:extLst>
          </p:cNvPr>
          <p:cNvSpPr/>
          <p:nvPr/>
        </p:nvSpPr>
        <p:spPr>
          <a:xfrm>
            <a:off x="841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6" name="Graphic 9">
            <a:extLst>
              <a:ext uri="{FF2B5EF4-FFF2-40B4-BE49-F238E27FC236}">
                <a16:creationId xmlns:a16="http://schemas.microsoft.com/office/drawing/2014/main" id="{7239C4BC-0D04-D5E5-5EA9-547B43250145}"/>
              </a:ext>
              <a:ext uri="{C183D7F6-B498-43B3-948B-1728B52AA6E4}">
                <adec:decorative xmlns:adec="http://schemas.microsoft.com/office/drawing/2017/decorative" val="1"/>
              </a:ext>
            </a:extLst>
          </p:cNvPr>
          <p:cNvSpPr/>
          <p:nvPr/>
        </p:nvSpPr>
        <p:spPr>
          <a:xfrm>
            <a:off x="7253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7" name="Graphic 9">
            <a:extLst>
              <a:ext uri="{FF2B5EF4-FFF2-40B4-BE49-F238E27FC236}">
                <a16:creationId xmlns:a16="http://schemas.microsoft.com/office/drawing/2014/main" id="{F9F565FB-450D-BE29-7008-BCFAA4FEDB06}"/>
              </a:ext>
              <a:ext uri="{C183D7F6-B498-43B3-948B-1728B52AA6E4}">
                <adec:decorative xmlns:adec="http://schemas.microsoft.com/office/drawing/2017/decorative" val="1"/>
              </a:ext>
            </a:extLst>
          </p:cNvPr>
          <p:cNvSpPr/>
          <p:nvPr/>
        </p:nvSpPr>
        <p:spPr>
          <a:xfrm>
            <a:off x="10459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8" name="Graphic 9">
            <a:extLst>
              <a:ext uri="{FF2B5EF4-FFF2-40B4-BE49-F238E27FC236}">
                <a16:creationId xmlns:a16="http://schemas.microsoft.com/office/drawing/2014/main" id="{63C34780-1DE2-C42E-608E-6467B10F3C5E}"/>
              </a:ext>
              <a:ext uri="{C183D7F6-B498-43B3-948B-1728B52AA6E4}">
                <adec:decorative xmlns:adec="http://schemas.microsoft.com/office/drawing/2017/decorative" val="1"/>
              </a:ext>
            </a:extLst>
          </p:cNvPr>
          <p:cNvSpPr/>
          <p:nvPr/>
        </p:nvSpPr>
        <p:spPr>
          <a:xfrm>
            <a:off x="13665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9" name="Graphic 9">
            <a:extLst>
              <a:ext uri="{FF2B5EF4-FFF2-40B4-BE49-F238E27FC236}">
                <a16:creationId xmlns:a16="http://schemas.microsoft.com/office/drawing/2014/main" id="{BCB4BE4B-E506-9464-1CA0-C4F559909D52}"/>
              </a:ext>
              <a:ext uri="{C183D7F6-B498-43B3-948B-1728B52AA6E4}">
                <adec:decorative xmlns:adec="http://schemas.microsoft.com/office/drawing/2017/decorative" val="1"/>
              </a:ext>
            </a:extLst>
          </p:cNvPr>
          <p:cNvSpPr/>
          <p:nvPr/>
        </p:nvSpPr>
        <p:spPr>
          <a:xfrm>
            <a:off x="4047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0" name="Graphic 9">
            <a:extLst>
              <a:ext uri="{FF2B5EF4-FFF2-40B4-BE49-F238E27FC236}">
                <a16:creationId xmlns:a16="http://schemas.microsoft.com/office/drawing/2014/main" id="{EC275E7D-6683-4C92-844A-F7FB9348A0E2}"/>
              </a:ext>
              <a:ext uri="{C183D7F6-B498-43B3-948B-1728B52AA6E4}">
                <adec:decorative xmlns:adec="http://schemas.microsoft.com/office/drawing/2017/decorative" val="1"/>
              </a:ext>
            </a:extLst>
          </p:cNvPr>
          <p:cNvSpPr/>
          <p:nvPr/>
        </p:nvSpPr>
        <p:spPr>
          <a:xfrm>
            <a:off x="841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1" name="Graphic 9">
            <a:extLst>
              <a:ext uri="{FF2B5EF4-FFF2-40B4-BE49-F238E27FC236}">
                <a16:creationId xmlns:a16="http://schemas.microsoft.com/office/drawing/2014/main" id="{575C4D6E-B7FA-1F0A-9A4D-67B048BFDF6F}"/>
              </a:ext>
              <a:ext uri="{C183D7F6-B498-43B3-948B-1728B52AA6E4}">
                <adec:decorative xmlns:adec="http://schemas.microsoft.com/office/drawing/2017/decorative" val="1"/>
              </a:ext>
            </a:extLst>
          </p:cNvPr>
          <p:cNvSpPr/>
          <p:nvPr/>
        </p:nvSpPr>
        <p:spPr>
          <a:xfrm>
            <a:off x="7253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2" name="Graphic 9">
            <a:extLst>
              <a:ext uri="{FF2B5EF4-FFF2-40B4-BE49-F238E27FC236}">
                <a16:creationId xmlns:a16="http://schemas.microsoft.com/office/drawing/2014/main" id="{5B3935F8-C4A3-F881-9BA9-F063DF1D9C52}"/>
              </a:ext>
              <a:ext uri="{C183D7F6-B498-43B3-948B-1728B52AA6E4}">
                <adec:decorative xmlns:adec="http://schemas.microsoft.com/office/drawing/2017/decorative" val="1"/>
              </a:ext>
            </a:extLst>
          </p:cNvPr>
          <p:cNvSpPr/>
          <p:nvPr/>
        </p:nvSpPr>
        <p:spPr>
          <a:xfrm>
            <a:off x="10459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3" name="Graphic 9">
            <a:extLst>
              <a:ext uri="{FF2B5EF4-FFF2-40B4-BE49-F238E27FC236}">
                <a16:creationId xmlns:a16="http://schemas.microsoft.com/office/drawing/2014/main" id="{8EB8D469-4A09-D4B6-63D8-0A5D38930E62}"/>
              </a:ext>
              <a:ext uri="{C183D7F6-B498-43B3-948B-1728B52AA6E4}">
                <adec:decorative xmlns:adec="http://schemas.microsoft.com/office/drawing/2017/decorative" val="1"/>
              </a:ext>
            </a:extLst>
          </p:cNvPr>
          <p:cNvSpPr/>
          <p:nvPr/>
        </p:nvSpPr>
        <p:spPr>
          <a:xfrm>
            <a:off x="13665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4" name="Graphic 9">
            <a:extLst>
              <a:ext uri="{FF2B5EF4-FFF2-40B4-BE49-F238E27FC236}">
                <a16:creationId xmlns:a16="http://schemas.microsoft.com/office/drawing/2014/main" id="{ECFD2FDC-2918-1FBD-AFC4-E3F04103A08B}"/>
              </a:ext>
              <a:ext uri="{C183D7F6-B498-43B3-948B-1728B52AA6E4}">
                <adec:decorative xmlns:adec="http://schemas.microsoft.com/office/drawing/2017/decorative" val="1"/>
              </a:ext>
            </a:extLst>
          </p:cNvPr>
          <p:cNvSpPr/>
          <p:nvPr/>
        </p:nvSpPr>
        <p:spPr>
          <a:xfrm>
            <a:off x="4047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5" name="Graphic 9">
            <a:extLst>
              <a:ext uri="{FF2B5EF4-FFF2-40B4-BE49-F238E27FC236}">
                <a16:creationId xmlns:a16="http://schemas.microsoft.com/office/drawing/2014/main" id="{49E3810C-F820-A64E-BE06-5CA6941FEADF}"/>
              </a:ext>
              <a:ext uri="{C183D7F6-B498-43B3-948B-1728B52AA6E4}">
                <adec:decorative xmlns:adec="http://schemas.microsoft.com/office/drawing/2017/decorative" val="1"/>
              </a:ext>
            </a:extLst>
          </p:cNvPr>
          <p:cNvSpPr/>
          <p:nvPr/>
        </p:nvSpPr>
        <p:spPr>
          <a:xfrm>
            <a:off x="841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6" name="Graphic 9">
            <a:extLst>
              <a:ext uri="{FF2B5EF4-FFF2-40B4-BE49-F238E27FC236}">
                <a16:creationId xmlns:a16="http://schemas.microsoft.com/office/drawing/2014/main" id="{7336FDF1-6F1F-DE5C-9EBB-DDCCA807AA3C}"/>
              </a:ext>
              <a:ext uri="{C183D7F6-B498-43B3-948B-1728B52AA6E4}">
                <adec:decorative xmlns:adec="http://schemas.microsoft.com/office/drawing/2017/decorative" val="1"/>
              </a:ext>
            </a:extLst>
          </p:cNvPr>
          <p:cNvSpPr/>
          <p:nvPr/>
        </p:nvSpPr>
        <p:spPr>
          <a:xfrm>
            <a:off x="7253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7" name="Graphic 9">
            <a:extLst>
              <a:ext uri="{FF2B5EF4-FFF2-40B4-BE49-F238E27FC236}">
                <a16:creationId xmlns:a16="http://schemas.microsoft.com/office/drawing/2014/main" id="{87863D9D-2355-7D90-FD3E-B9376DAED709}"/>
              </a:ext>
              <a:ext uri="{C183D7F6-B498-43B3-948B-1728B52AA6E4}">
                <adec:decorative xmlns:adec="http://schemas.microsoft.com/office/drawing/2017/decorative" val="1"/>
              </a:ext>
            </a:extLst>
          </p:cNvPr>
          <p:cNvSpPr/>
          <p:nvPr/>
        </p:nvSpPr>
        <p:spPr>
          <a:xfrm>
            <a:off x="10459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8" name="Graphic 9">
            <a:extLst>
              <a:ext uri="{FF2B5EF4-FFF2-40B4-BE49-F238E27FC236}">
                <a16:creationId xmlns:a16="http://schemas.microsoft.com/office/drawing/2014/main" id="{199197B6-91CE-D3AA-CD62-BE960CB739EF}"/>
              </a:ext>
              <a:ext uri="{C183D7F6-B498-43B3-948B-1728B52AA6E4}">
                <adec:decorative xmlns:adec="http://schemas.microsoft.com/office/drawing/2017/decorative" val="1"/>
              </a:ext>
            </a:extLst>
          </p:cNvPr>
          <p:cNvSpPr/>
          <p:nvPr/>
        </p:nvSpPr>
        <p:spPr>
          <a:xfrm>
            <a:off x="13665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9" name="Graphic 9">
            <a:extLst>
              <a:ext uri="{FF2B5EF4-FFF2-40B4-BE49-F238E27FC236}">
                <a16:creationId xmlns:a16="http://schemas.microsoft.com/office/drawing/2014/main" id="{ACBD76FC-B74F-0883-D495-729E46010304}"/>
              </a:ext>
              <a:ext uri="{C183D7F6-B498-43B3-948B-1728B52AA6E4}">
                <adec:decorative xmlns:adec="http://schemas.microsoft.com/office/drawing/2017/decorative" val="1"/>
              </a:ext>
            </a:extLst>
          </p:cNvPr>
          <p:cNvSpPr/>
          <p:nvPr/>
        </p:nvSpPr>
        <p:spPr>
          <a:xfrm>
            <a:off x="4047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0" name="Graphic 9">
            <a:extLst>
              <a:ext uri="{FF2B5EF4-FFF2-40B4-BE49-F238E27FC236}">
                <a16:creationId xmlns:a16="http://schemas.microsoft.com/office/drawing/2014/main" id="{9A2E8EBC-F7D2-C8E3-8F18-38AABA756783}"/>
              </a:ext>
              <a:ext uri="{C183D7F6-B498-43B3-948B-1728B52AA6E4}">
                <adec:decorative xmlns:adec="http://schemas.microsoft.com/office/drawing/2017/decorative" val="1"/>
              </a:ext>
            </a:extLst>
          </p:cNvPr>
          <p:cNvSpPr/>
          <p:nvPr/>
        </p:nvSpPr>
        <p:spPr>
          <a:xfrm>
            <a:off x="841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1" name="Graphic 9">
            <a:extLst>
              <a:ext uri="{FF2B5EF4-FFF2-40B4-BE49-F238E27FC236}">
                <a16:creationId xmlns:a16="http://schemas.microsoft.com/office/drawing/2014/main" id="{6BF27994-E78B-F3D7-FB09-C5159CB6D51E}"/>
              </a:ext>
              <a:ext uri="{C183D7F6-B498-43B3-948B-1728B52AA6E4}">
                <adec:decorative xmlns:adec="http://schemas.microsoft.com/office/drawing/2017/decorative" val="1"/>
              </a:ext>
            </a:extLst>
          </p:cNvPr>
          <p:cNvSpPr/>
          <p:nvPr/>
        </p:nvSpPr>
        <p:spPr>
          <a:xfrm>
            <a:off x="7253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2" name="Graphic 9">
            <a:extLst>
              <a:ext uri="{FF2B5EF4-FFF2-40B4-BE49-F238E27FC236}">
                <a16:creationId xmlns:a16="http://schemas.microsoft.com/office/drawing/2014/main" id="{96C51C09-8090-7479-9EF8-7E653887B5DF}"/>
              </a:ext>
              <a:ext uri="{C183D7F6-B498-43B3-948B-1728B52AA6E4}">
                <adec:decorative xmlns:adec="http://schemas.microsoft.com/office/drawing/2017/decorative" val="1"/>
              </a:ext>
            </a:extLst>
          </p:cNvPr>
          <p:cNvSpPr/>
          <p:nvPr/>
        </p:nvSpPr>
        <p:spPr>
          <a:xfrm>
            <a:off x="10459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3" name="Graphic 9">
            <a:extLst>
              <a:ext uri="{FF2B5EF4-FFF2-40B4-BE49-F238E27FC236}">
                <a16:creationId xmlns:a16="http://schemas.microsoft.com/office/drawing/2014/main" id="{2CFD3079-F8A3-9DA8-78BC-047F87BA0151}"/>
              </a:ext>
              <a:ext uri="{C183D7F6-B498-43B3-948B-1728B52AA6E4}">
                <adec:decorative xmlns:adec="http://schemas.microsoft.com/office/drawing/2017/decorative" val="1"/>
              </a:ext>
            </a:extLst>
          </p:cNvPr>
          <p:cNvSpPr/>
          <p:nvPr/>
        </p:nvSpPr>
        <p:spPr>
          <a:xfrm>
            <a:off x="13665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4" name="Graphic 9">
            <a:extLst>
              <a:ext uri="{FF2B5EF4-FFF2-40B4-BE49-F238E27FC236}">
                <a16:creationId xmlns:a16="http://schemas.microsoft.com/office/drawing/2014/main" id="{8575495E-9396-2C3F-8969-03B8AAE01753}"/>
              </a:ext>
              <a:ext uri="{C183D7F6-B498-43B3-948B-1728B52AA6E4}">
                <adec:decorative xmlns:adec="http://schemas.microsoft.com/office/drawing/2017/decorative" val="1"/>
              </a:ext>
            </a:extLst>
          </p:cNvPr>
          <p:cNvSpPr/>
          <p:nvPr/>
        </p:nvSpPr>
        <p:spPr>
          <a:xfrm>
            <a:off x="4047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5" name="Graphic 9">
            <a:extLst>
              <a:ext uri="{FF2B5EF4-FFF2-40B4-BE49-F238E27FC236}">
                <a16:creationId xmlns:a16="http://schemas.microsoft.com/office/drawing/2014/main" id="{E2DA0E67-6163-11E0-342B-9D05D1C48313}"/>
              </a:ext>
              <a:ext uri="{C183D7F6-B498-43B3-948B-1728B52AA6E4}">
                <adec:decorative xmlns:adec="http://schemas.microsoft.com/office/drawing/2017/decorative" val="1"/>
              </a:ext>
            </a:extLst>
          </p:cNvPr>
          <p:cNvSpPr/>
          <p:nvPr/>
        </p:nvSpPr>
        <p:spPr>
          <a:xfrm>
            <a:off x="841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6" name="Graphic 9">
            <a:extLst>
              <a:ext uri="{FF2B5EF4-FFF2-40B4-BE49-F238E27FC236}">
                <a16:creationId xmlns:a16="http://schemas.microsoft.com/office/drawing/2014/main" id="{36258709-54B8-A24E-A13B-70C38C8C39FE}"/>
              </a:ext>
              <a:ext uri="{C183D7F6-B498-43B3-948B-1728B52AA6E4}">
                <adec:decorative xmlns:adec="http://schemas.microsoft.com/office/drawing/2017/decorative" val="1"/>
              </a:ext>
            </a:extLst>
          </p:cNvPr>
          <p:cNvSpPr/>
          <p:nvPr/>
        </p:nvSpPr>
        <p:spPr>
          <a:xfrm>
            <a:off x="7253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7" name="Graphic 9">
            <a:extLst>
              <a:ext uri="{FF2B5EF4-FFF2-40B4-BE49-F238E27FC236}">
                <a16:creationId xmlns:a16="http://schemas.microsoft.com/office/drawing/2014/main" id="{BFEFE8EE-353C-54FC-FAD3-8B28EB03591E}"/>
              </a:ext>
              <a:ext uri="{C183D7F6-B498-43B3-948B-1728B52AA6E4}">
                <adec:decorative xmlns:adec="http://schemas.microsoft.com/office/drawing/2017/decorative" val="1"/>
              </a:ext>
            </a:extLst>
          </p:cNvPr>
          <p:cNvSpPr/>
          <p:nvPr/>
        </p:nvSpPr>
        <p:spPr>
          <a:xfrm>
            <a:off x="10459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8" name="Graphic 9">
            <a:extLst>
              <a:ext uri="{FF2B5EF4-FFF2-40B4-BE49-F238E27FC236}">
                <a16:creationId xmlns:a16="http://schemas.microsoft.com/office/drawing/2014/main" id="{322F16B1-1C10-CE4F-5BD5-934A133F01E7}"/>
              </a:ext>
              <a:ext uri="{C183D7F6-B498-43B3-948B-1728B52AA6E4}">
                <adec:decorative xmlns:adec="http://schemas.microsoft.com/office/drawing/2017/decorative" val="1"/>
              </a:ext>
            </a:extLst>
          </p:cNvPr>
          <p:cNvSpPr/>
          <p:nvPr/>
        </p:nvSpPr>
        <p:spPr>
          <a:xfrm>
            <a:off x="13665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9" name="Graphic 9">
            <a:extLst>
              <a:ext uri="{FF2B5EF4-FFF2-40B4-BE49-F238E27FC236}">
                <a16:creationId xmlns:a16="http://schemas.microsoft.com/office/drawing/2014/main" id="{927831C1-BD46-C687-B966-FF129BE0836C}"/>
              </a:ext>
              <a:ext uri="{C183D7F6-B498-43B3-948B-1728B52AA6E4}">
                <adec:decorative xmlns:adec="http://schemas.microsoft.com/office/drawing/2017/decorative" val="1"/>
              </a:ext>
            </a:extLst>
          </p:cNvPr>
          <p:cNvSpPr/>
          <p:nvPr/>
        </p:nvSpPr>
        <p:spPr>
          <a:xfrm>
            <a:off x="4047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0" name="Graphic 9">
            <a:extLst>
              <a:ext uri="{FF2B5EF4-FFF2-40B4-BE49-F238E27FC236}">
                <a16:creationId xmlns:a16="http://schemas.microsoft.com/office/drawing/2014/main" id="{3BF53F17-21DC-DF4A-B037-819B62943762}"/>
              </a:ext>
              <a:ext uri="{C183D7F6-B498-43B3-948B-1728B52AA6E4}">
                <adec:decorative xmlns:adec="http://schemas.microsoft.com/office/drawing/2017/decorative" val="1"/>
              </a:ext>
            </a:extLst>
          </p:cNvPr>
          <p:cNvSpPr/>
          <p:nvPr/>
        </p:nvSpPr>
        <p:spPr>
          <a:xfrm>
            <a:off x="841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1" name="Graphic 9">
            <a:extLst>
              <a:ext uri="{FF2B5EF4-FFF2-40B4-BE49-F238E27FC236}">
                <a16:creationId xmlns:a16="http://schemas.microsoft.com/office/drawing/2014/main" id="{E163A8D7-D7E0-5DF8-2ACE-4411BADADAEC}"/>
              </a:ext>
              <a:ext uri="{C183D7F6-B498-43B3-948B-1728B52AA6E4}">
                <adec:decorative xmlns:adec="http://schemas.microsoft.com/office/drawing/2017/decorative" val="1"/>
              </a:ext>
            </a:extLst>
          </p:cNvPr>
          <p:cNvSpPr/>
          <p:nvPr/>
        </p:nvSpPr>
        <p:spPr>
          <a:xfrm>
            <a:off x="113050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2" name="Graphic 9">
            <a:extLst>
              <a:ext uri="{FF2B5EF4-FFF2-40B4-BE49-F238E27FC236}">
                <a16:creationId xmlns:a16="http://schemas.microsoft.com/office/drawing/2014/main" id="{0CE4016C-EDCC-369F-A757-92566058B16A}"/>
              </a:ext>
              <a:ext uri="{C183D7F6-B498-43B3-948B-1728B52AA6E4}">
                <adec:decorative xmlns:adec="http://schemas.microsoft.com/office/drawing/2017/decorative" val="1"/>
              </a:ext>
            </a:extLst>
          </p:cNvPr>
          <p:cNvSpPr/>
          <p:nvPr/>
        </p:nvSpPr>
        <p:spPr>
          <a:xfrm>
            <a:off x="113050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3" name="Graphic 9">
            <a:extLst>
              <a:ext uri="{FF2B5EF4-FFF2-40B4-BE49-F238E27FC236}">
                <a16:creationId xmlns:a16="http://schemas.microsoft.com/office/drawing/2014/main" id="{0257D557-CE04-5916-0C2E-C4883A15D8A4}"/>
              </a:ext>
              <a:ext uri="{C183D7F6-B498-43B3-948B-1728B52AA6E4}">
                <adec:decorative xmlns:adec="http://schemas.microsoft.com/office/drawing/2017/decorative" val="1"/>
              </a:ext>
            </a:extLst>
          </p:cNvPr>
          <p:cNvSpPr/>
          <p:nvPr/>
        </p:nvSpPr>
        <p:spPr>
          <a:xfrm>
            <a:off x="113050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4" name="Graphic 9">
            <a:extLst>
              <a:ext uri="{FF2B5EF4-FFF2-40B4-BE49-F238E27FC236}">
                <a16:creationId xmlns:a16="http://schemas.microsoft.com/office/drawing/2014/main" id="{491BAFB3-1F19-08EA-3A70-09D76335E95B}"/>
              </a:ext>
              <a:ext uri="{C183D7F6-B498-43B3-948B-1728B52AA6E4}">
                <adec:decorative xmlns:adec="http://schemas.microsoft.com/office/drawing/2017/decorative" val="1"/>
              </a:ext>
            </a:extLst>
          </p:cNvPr>
          <p:cNvSpPr/>
          <p:nvPr/>
        </p:nvSpPr>
        <p:spPr>
          <a:xfrm>
            <a:off x="113050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5" name="Graphic 9">
            <a:extLst>
              <a:ext uri="{FF2B5EF4-FFF2-40B4-BE49-F238E27FC236}">
                <a16:creationId xmlns:a16="http://schemas.microsoft.com/office/drawing/2014/main" id="{0E4EC65C-BE3E-41DB-7F6C-BA8845A306AE}"/>
              </a:ext>
              <a:ext uri="{C183D7F6-B498-43B3-948B-1728B52AA6E4}">
                <adec:decorative xmlns:adec="http://schemas.microsoft.com/office/drawing/2017/decorative" val="1"/>
              </a:ext>
            </a:extLst>
          </p:cNvPr>
          <p:cNvSpPr/>
          <p:nvPr/>
        </p:nvSpPr>
        <p:spPr>
          <a:xfrm>
            <a:off x="113050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6" name="Graphic 9">
            <a:extLst>
              <a:ext uri="{FF2B5EF4-FFF2-40B4-BE49-F238E27FC236}">
                <a16:creationId xmlns:a16="http://schemas.microsoft.com/office/drawing/2014/main" id="{D4D88EAC-374D-F522-EDB0-4A1B61A1C3DB}"/>
              </a:ext>
              <a:ext uri="{C183D7F6-B498-43B3-948B-1728B52AA6E4}">
                <adec:decorative xmlns:adec="http://schemas.microsoft.com/office/drawing/2017/decorative" val="1"/>
              </a:ext>
            </a:extLst>
          </p:cNvPr>
          <p:cNvSpPr/>
          <p:nvPr/>
        </p:nvSpPr>
        <p:spPr>
          <a:xfrm>
            <a:off x="113050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7" name="Graphic 9">
            <a:extLst>
              <a:ext uri="{FF2B5EF4-FFF2-40B4-BE49-F238E27FC236}">
                <a16:creationId xmlns:a16="http://schemas.microsoft.com/office/drawing/2014/main" id="{F9DAAD7F-CEDF-5D51-BC79-027DC3C98F20}"/>
              </a:ext>
              <a:ext uri="{C183D7F6-B498-43B3-948B-1728B52AA6E4}">
                <adec:decorative xmlns:adec="http://schemas.microsoft.com/office/drawing/2017/decorative" val="1"/>
              </a:ext>
            </a:extLst>
          </p:cNvPr>
          <p:cNvSpPr/>
          <p:nvPr/>
        </p:nvSpPr>
        <p:spPr>
          <a:xfrm>
            <a:off x="113050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8" name="Graphic 9">
            <a:extLst>
              <a:ext uri="{FF2B5EF4-FFF2-40B4-BE49-F238E27FC236}">
                <a16:creationId xmlns:a16="http://schemas.microsoft.com/office/drawing/2014/main" id="{EF32153E-ABA8-FB12-3673-A8D1FEF201F1}"/>
              </a:ext>
              <a:ext uri="{C183D7F6-B498-43B3-948B-1728B52AA6E4}">
                <adec:decorative xmlns:adec="http://schemas.microsoft.com/office/drawing/2017/decorative" val="1"/>
              </a:ext>
            </a:extLst>
          </p:cNvPr>
          <p:cNvSpPr/>
          <p:nvPr/>
        </p:nvSpPr>
        <p:spPr>
          <a:xfrm>
            <a:off x="113050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9" name="Graphic 9">
            <a:extLst>
              <a:ext uri="{FF2B5EF4-FFF2-40B4-BE49-F238E27FC236}">
                <a16:creationId xmlns:a16="http://schemas.microsoft.com/office/drawing/2014/main" id="{9B9D3F86-9F60-1BCD-C6C9-D845FF8D36ED}"/>
              </a:ext>
              <a:ext uri="{C183D7F6-B498-43B3-948B-1728B52AA6E4}">
                <adec:decorative xmlns:adec="http://schemas.microsoft.com/office/drawing/2017/decorative" val="1"/>
              </a:ext>
            </a:extLst>
          </p:cNvPr>
          <p:cNvSpPr/>
          <p:nvPr/>
        </p:nvSpPr>
        <p:spPr>
          <a:xfrm>
            <a:off x="116256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0" name="Graphic 9">
            <a:extLst>
              <a:ext uri="{FF2B5EF4-FFF2-40B4-BE49-F238E27FC236}">
                <a16:creationId xmlns:a16="http://schemas.microsoft.com/office/drawing/2014/main" id="{27BF7B8A-56A7-0F2B-1CC8-6E75DB16C525}"/>
              </a:ext>
              <a:ext uri="{C183D7F6-B498-43B3-948B-1728B52AA6E4}">
                <adec:decorative xmlns:adec="http://schemas.microsoft.com/office/drawing/2017/decorative" val="1"/>
              </a:ext>
            </a:extLst>
          </p:cNvPr>
          <p:cNvSpPr/>
          <p:nvPr/>
        </p:nvSpPr>
        <p:spPr>
          <a:xfrm>
            <a:off x="116256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1" name="Graphic 9">
            <a:extLst>
              <a:ext uri="{FF2B5EF4-FFF2-40B4-BE49-F238E27FC236}">
                <a16:creationId xmlns:a16="http://schemas.microsoft.com/office/drawing/2014/main" id="{D027BCC7-1EB8-4E90-B99A-C942EC248781}"/>
              </a:ext>
              <a:ext uri="{C183D7F6-B498-43B3-948B-1728B52AA6E4}">
                <adec:decorative xmlns:adec="http://schemas.microsoft.com/office/drawing/2017/decorative" val="1"/>
              </a:ext>
            </a:extLst>
          </p:cNvPr>
          <p:cNvSpPr/>
          <p:nvPr/>
        </p:nvSpPr>
        <p:spPr>
          <a:xfrm>
            <a:off x="116256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2" name="Graphic 9">
            <a:extLst>
              <a:ext uri="{FF2B5EF4-FFF2-40B4-BE49-F238E27FC236}">
                <a16:creationId xmlns:a16="http://schemas.microsoft.com/office/drawing/2014/main" id="{F6D3AD8A-3A51-609C-82B1-92E1F6B36C06}"/>
              </a:ext>
              <a:ext uri="{C183D7F6-B498-43B3-948B-1728B52AA6E4}">
                <adec:decorative xmlns:adec="http://schemas.microsoft.com/office/drawing/2017/decorative" val="1"/>
              </a:ext>
            </a:extLst>
          </p:cNvPr>
          <p:cNvSpPr/>
          <p:nvPr/>
        </p:nvSpPr>
        <p:spPr>
          <a:xfrm>
            <a:off x="116256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3" name="Graphic 9">
            <a:extLst>
              <a:ext uri="{FF2B5EF4-FFF2-40B4-BE49-F238E27FC236}">
                <a16:creationId xmlns:a16="http://schemas.microsoft.com/office/drawing/2014/main" id="{E2A3C141-50AD-9C04-226F-EB7A0693BEC9}"/>
              </a:ext>
              <a:ext uri="{C183D7F6-B498-43B3-948B-1728B52AA6E4}">
                <adec:decorative xmlns:adec="http://schemas.microsoft.com/office/drawing/2017/decorative" val="1"/>
              </a:ext>
            </a:extLst>
          </p:cNvPr>
          <p:cNvSpPr/>
          <p:nvPr/>
        </p:nvSpPr>
        <p:spPr>
          <a:xfrm>
            <a:off x="116256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4" name="Graphic 9">
            <a:extLst>
              <a:ext uri="{FF2B5EF4-FFF2-40B4-BE49-F238E27FC236}">
                <a16:creationId xmlns:a16="http://schemas.microsoft.com/office/drawing/2014/main" id="{6EB6662A-8753-A920-3A9D-6598D04CE412}"/>
              </a:ext>
              <a:ext uri="{C183D7F6-B498-43B3-948B-1728B52AA6E4}">
                <adec:decorative xmlns:adec="http://schemas.microsoft.com/office/drawing/2017/decorative" val="1"/>
              </a:ext>
            </a:extLst>
          </p:cNvPr>
          <p:cNvSpPr/>
          <p:nvPr/>
        </p:nvSpPr>
        <p:spPr>
          <a:xfrm>
            <a:off x="116256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5" name="Graphic 9">
            <a:extLst>
              <a:ext uri="{FF2B5EF4-FFF2-40B4-BE49-F238E27FC236}">
                <a16:creationId xmlns:a16="http://schemas.microsoft.com/office/drawing/2014/main" id="{A5A34B30-C729-74F7-4746-A2025E010649}"/>
              </a:ext>
              <a:ext uri="{C183D7F6-B498-43B3-948B-1728B52AA6E4}">
                <adec:decorative xmlns:adec="http://schemas.microsoft.com/office/drawing/2017/decorative" val="1"/>
              </a:ext>
            </a:extLst>
          </p:cNvPr>
          <p:cNvSpPr/>
          <p:nvPr/>
        </p:nvSpPr>
        <p:spPr>
          <a:xfrm>
            <a:off x="116256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6" name="Graphic 9">
            <a:extLst>
              <a:ext uri="{FF2B5EF4-FFF2-40B4-BE49-F238E27FC236}">
                <a16:creationId xmlns:a16="http://schemas.microsoft.com/office/drawing/2014/main" id="{8B9B9997-AE66-4953-51AA-B9A3AF4AADB4}"/>
              </a:ext>
              <a:ext uri="{C183D7F6-B498-43B3-948B-1728B52AA6E4}">
                <adec:decorative xmlns:adec="http://schemas.microsoft.com/office/drawing/2017/decorative" val="1"/>
              </a:ext>
            </a:extLst>
          </p:cNvPr>
          <p:cNvSpPr/>
          <p:nvPr/>
        </p:nvSpPr>
        <p:spPr>
          <a:xfrm>
            <a:off x="116256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7" name="Graphic 9">
            <a:extLst>
              <a:ext uri="{FF2B5EF4-FFF2-40B4-BE49-F238E27FC236}">
                <a16:creationId xmlns:a16="http://schemas.microsoft.com/office/drawing/2014/main" id="{7A4D3A41-F771-6804-7381-612609BF54B9}"/>
              </a:ext>
              <a:ext uri="{C183D7F6-B498-43B3-948B-1728B52AA6E4}">
                <adec:decorative xmlns:adec="http://schemas.microsoft.com/office/drawing/2017/decorative" val="1"/>
              </a:ext>
            </a:extLst>
          </p:cNvPr>
          <p:cNvSpPr/>
          <p:nvPr/>
        </p:nvSpPr>
        <p:spPr>
          <a:xfrm>
            <a:off x="116256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8" name="Graphic 9">
            <a:extLst>
              <a:ext uri="{FF2B5EF4-FFF2-40B4-BE49-F238E27FC236}">
                <a16:creationId xmlns:a16="http://schemas.microsoft.com/office/drawing/2014/main" id="{8F430994-4318-63A4-B9C7-C948A18D1A64}"/>
              </a:ext>
              <a:ext uri="{C183D7F6-B498-43B3-948B-1728B52AA6E4}">
                <adec:decorative xmlns:adec="http://schemas.microsoft.com/office/drawing/2017/decorative" val="1"/>
              </a:ext>
            </a:extLst>
          </p:cNvPr>
          <p:cNvSpPr/>
          <p:nvPr/>
        </p:nvSpPr>
        <p:spPr>
          <a:xfrm>
            <a:off x="113050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9" name="Graphic 9">
            <a:extLst>
              <a:ext uri="{FF2B5EF4-FFF2-40B4-BE49-F238E27FC236}">
                <a16:creationId xmlns:a16="http://schemas.microsoft.com/office/drawing/2014/main" id="{BF1D0C60-2676-5A18-2853-09B3E61B09C2}"/>
              </a:ext>
              <a:ext uri="{C183D7F6-B498-43B3-948B-1728B52AA6E4}">
                <adec:decorative xmlns:adec="http://schemas.microsoft.com/office/drawing/2017/decorative" val="1"/>
              </a:ext>
            </a:extLst>
          </p:cNvPr>
          <p:cNvSpPr/>
          <p:nvPr/>
        </p:nvSpPr>
        <p:spPr>
          <a:xfrm>
            <a:off x="116256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0" name="Graphic 9">
            <a:extLst>
              <a:ext uri="{FF2B5EF4-FFF2-40B4-BE49-F238E27FC236}">
                <a16:creationId xmlns:a16="http://schemas.microsoft.com/office/drawing/2014/main" id="{984BACD5-4EEB-81A9-5926-D863CCCC9B3E}"/>
              </a:ext>
              <a:ext uri="{C183D7F6-B498-43B3-948B-1728B52AA6E4}">
                <adec:decorative xmlns:adec="http://schemas.microsoft.com/office/drawing/2017/decorative" val="1"/>
              </a:ext>
            </a:extLst>
          </p:cNvPr>
          <p:cNvSpPr/>
          <p:nvPr/>
        </p:nvSpPr>
        <p:spPr>
          <a:xfrm>
            <a:off x="113050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1" name="Graphic 9">
            <a:extLst>
              <a:ext uri="{FF2B5EF4-FFF2-40B4-BE49-F238E27FC236}">
                <a16:creationId xmlns:a16="http://schemas.microsoft.com/office/drawing/2014/main" id="{3DD1DA40-7A35-6CD8-F515-71F95ACCE7A5}"/>
              </a:ext>
              <a:ext uri="{C183D7F6-B498-43B3-948B-1728B52AA6E4}">
                <adec:decorative xmlns:adec="http://schemas.microsoft.com/office/drawing/2017/decorative" val="1"/>
              </a:ext>
            </a:extLst>
          </p:cNvPr>
          <p:cNvSpPr/>
          <p:nvPr/>
        </p:nvSpPr>
        <p:spPr>
          <a:xfrm>
            <a:off x="116256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2" name="Graphic 9">
            <a:extLst>
              <a:ext uri="{FF2B5EF4-FFF2-40B4-BE49-F238E27FC236}">
                <a16:creationId xmlns:a16="http://schemas.microsoft.com/office/drawing/2014/main" id="{1F941CAF-5850-DAF6-7104-2630AECFFB0C}"/>
              </a:ext>
              <a:ext uri="{C183D7F6-B498-43B3-948B-1728B52AA6E4}">
                <adec:decorative xmlns:adec="http://schemas.microsoft.com/office/drawing/2017/decorative" val="1"/>
              </a:ext>
            </a:extLst>
          </p:cNvPr>
          <p:cNvSpPr/>
          <p:nvPr/>
        </p:nvSpPr>
        <p:spPr>
          <a:xfrm>
            <a:off x="113050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3" name="Graphic 9">
            <a:extLst>
              <a:ext uri="{FF2B5EF4-FFF2-40B4-BE49-F238E27FC236}">
                <a16:creationId xmlns:a16="http://schemas.microsoft.com/office/drawing/2014/main" id="{85889BC5-13A1-9FE9-95C5-47AC3AB2BB44}"/>
              </a:ext>
              <a:ext uri="{C183D7F6-B498-43B3-948B-1728B52AA6E4}">
                <adec:decorative xmlns:adec="http://schemas.microsoft.com/office/drawing/2017/decorative" val="1"/>
              </a:ext>
            </a:extLst>
          </p:cNvPr>
          <p:cNvSpPr/>
          <p:nvPr/>
        </p:nvSpPr>
        <p:spPr>
          <a:xfrm>
            <a:off x="113050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4" name="Graphic 9">
            <a:extLst>
              <a:ext uri="{FF2B5EF4-FFF2-40B4-BE49-F238E27FC236}">
                <a16:creationId xmlns:a16="http://schemas.microsoft.com/office/drawing/2014/main" id="{F9D53E8D-5333-7D9A-A7EA-BC3182D21275}"/>
              </a:ext>
              <a:ext uri="{C183D7F6-B498-43B3-948B-1728B52AA6E4}">
                <adec:decorative xmlns:adec="http://schemas.microsoft.com/office/drawing/2017/decorative" val="1"/>
              </a:ext>
            </a:extLst>
          </p:cNvPr>
          <p:cNvSpPr/>
          <p:nvPr/>
        </p:nvSpPr>
        <p:spPr>
          <a:xfrm>
            <a:off x="116256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5" name="Graphic 9">
            <a:extLst>
              <a:ext uri="{FF2B5EF4-FFF2-40B4-BE49-F238E27FC236}">
                <a16:creationId xmlns:a16="http://schemas.microsoft.com/office/drawing/2014/main" id="{414215D0-694F-5FDD-EAFC-2EF96E3F73CE}"/>
              </a:ext>
              <a:ext uri="{C183D7F6-B498-43B3-948B-1728B52AA6E4}">
                <adec:decorative xmlns:adec="http://schemas.microsoft.com/office/drawing/2017/decorative" val="1"/>
              </a:ext>
            </a:extLst>
          </p:cNvPr>
          <p:cNvSpPr/>
          <p:nvPr/>
        </p:nvSpPr>
        <p:spPr>
          <a:xfrm>
            <a:off x="113050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6" name="Graphic 9">
            <a:extLst>
              <a:ext uri="{FF2B5EF4-FFF2-40B4-BE49-F238E27FC236}">
                <a16:creationId xmlns:a16="http://schemas.microsoft.com/office/drawing/2014/main" id="{041C31AD-BC85-437B-2191-9F4E811739E6}"/>
              </a:ext>
              <a:ext uri="{C183D7F6-B498-43B3-948B-1728B52AA6E4}">
                <adec:decorative xmlns:adec="http://schemas.microsoft.com/office/drawing/2017/decorative" val="1"/>
              </a:ext>
            </a:extLst>
          </p:cNvPr>
          <p:cNvSpPr/>
          <p:nvPr/>
        </p:nvSpPr>
        <p:spPr>
          <a:xfrm>
            <a:off x="116256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7" name="Graphic 9">
            <a:extLst>
              <a:ext uri="{FF2B5EF4-FFF2-40B4-BE49-F238E27FC236}">
                <a16:creationId xmlns:a16="http://schemas.microsoft.com/office/drawing/2014/main" id="{EC343657-52A9-48A5-8507-ED10BAB095C8}"/>
              </a:ext>
              <a:ext uri="{C183D7F6-B498-43B3-948B-1728B52AA6E4}">
                <adec:decorative xmlns:adec="http://schemas.microsoft.com/office/drawing/2017/decorative" val="1"/>
              </a:ext>
            </a:extLst>
          </p:cNvPr>
          <p:cNvSpPr/>
          <p:nvPr/>
        </p:nvSpPr>
        <p:spPr>
          <a:xfrm>
            <a:off x="116256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8" name="Graphic 9">
            <a:extLst>
              <a:ext uri="{FF2B5EF4-FFF2-40B4-BE49-F238E27FC236}">
                <a16:creationId xmlns:a16="http://schemas.microsoft.com/office/drawing/2014/main" id="{F8F95647-333A-57EB-B2BD-C8B00C0D73BE}"/>
              </a:ext>
              <a:ext uri="{C183D7F6-B498-43B3-948B-1728B52AA6E4}">
                <adec:decorative xmlns:adec="http://schemas.microsoft.com/office/drawing/2017/decorative" val="1"/>
              </a:ext>
            </a:extLst>
          </p:cNvPr>
          <p:cNvSpPr/>
          <p:nvPr/>
        </p:nvSpPr>
        <p:spPr>
          <a:xfrm>
            <a:off x="113050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9" name="Graphic 9">
            <a:extLst>
              <a:ext uri="{FF2B5EF4-FFF2-40B4-BE49-F238E27FC236}">
                <a16:creationId xmlns:a16="http://schemas.microsoft.com/office/drawing/2014/main" id="{F03EA5B7-E947-F395-224E-67D4136F4AE7}"/>
              </a:ext>
              <a:ext uri="{C183D7F6-B498-43B3-948B-1728B52AA6E4}">
                <adec:decorative xmlns:adec="http://schemas.microsoft.com/office/drawing/2017/decorative" val="1"/>
              </a:ext>
            </a:extLst>
          </p:cNvPr>
          <p:cNvSpPr/>
          <p:nvPr/>
        </p:nvSpPr>
        <p:spPr>
          <a:xfrm>
            <a:off x="11946242"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0" name="Graphic 9">
            <a:extLst>
              <a:ext uri="{FF2B5EF4-FFF2-40B4-BE49-F238E27FC236}">
                <a16:creationId xmlns:a16="http://schemas.microsoft.com/office/drawing/2014/main" id="{6631285A-76B0-030A-7006-76549BC2D06E}"/>
              </a:ext>
              <a:ext uri="{C183D7F6-B498-43B3-948B-1728B52AA6E4}">
                <adec:decorative xmlns:adec="http://schemas.microsoft.com/office/drawing/2017/decorative" val="1"/>
              </a:ext>
            </a:extLst>
          </p:cNvPr>
          <p:cNvSpPr/>
          <p:nvPr/>
        </p:nvSpPr>
        <p:spPr>
          <a:xfrm>
            <a:off x="11946242"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1" name="Graphic 9">
            <a:extLst>
              <a:ext uri="{FF2B5EF4-FFF2-40B4-BE49-F238E27FC236}">
                <a16:creationId xmlns:a16="http://schemas.microsoft.com/office/drawing/2014/main" id="{BC083175-4376-2091-0E10-FD350CA0161B}"/>
              </a:ext>
              <a:ext uri="{C183D7F6-B498-43B3-948B-1728B52AA6E4}">
                <adec:decorative xmlns:adec="http://schemas.microsoft.com/office/drawing/2017/decorative" val="1"/>
              </a:ext>
            </a:extLst>
          </p:cNvPr>
          <p:cNvSpPr/>
          <p:nvPr/>
        </p:nvSpPr>
        <p:spPr>
          <a:xfrm>
            <a:off x="11946242"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2" name="Graphic 9">
            <a:extLst>
              <a:ext uri="{FF2B5EF4-FFF2-40B4-BE49-F238E27FC236}">
                <a16:creationId xmlns:a16="http://schemas.microsoft.com/office/drawing/2014/main" id="{1E132D17-1256-8C6C-22BA-7748C7EA1EDC}"/>
              </a:ext>
              <a:ext uri="{C183D7F6-B498-43B3-948B-1728B52AA6E4}">
                <adec:decorative xmlns:adec="http://schemas.microsoft.com/office/drawing/2017/decorative" val="1"/>
              </a:ext>
            </a:extLst>
          </p:cNvPr>
          <p:cNvSpPr/>
          <p:nvPr/>
        </p:nvSpPr>
        <p:spPr>
          <a:xfrm>
            <a:off x="11946242"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3" name="Graphic 9">
            <a:extLst>
              <a:ext uri="{FF2B5EF4-FFF2-40B4-BE49-F238E27FC236}">
                <a16:creationId xmlns:a16="http://schemas.microsoft.com/office/drawing/2014/main" id="{37FA05AE-E6F8-73D0-CBC1-FF4081719980}"/>
              </a:ext>
              <a:ext uri="{C183D7F6-B498-43B3-948B-1728B52AA6E4}">
                <adec:decorative xmlns:adec="http://schemas.microsoft.com/office/drawing/2017/decorative" val="1"/>
              </a:ext>
            </a:extLst>
          </p:cNvPr>
          <p:cNvSpPr/>
          <p:nvPr/>
        </p:nvSpPr>
        <p:spPr>
          <a:xfrm>
            <a:off x="11946242"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4" name="Graphic 9">
            <a:extLst>
              <a:ext uri="{FF2B5EF4-FFF2-40B4-BE49-F238E27FC236}">
                <a16:creationId xmlns:a16="http://schemas.microsoft.com/office/drawing/2014/main" id="{2049C67F-89C4-1681-A5F5-1D1F0D64A02E}"/>
              </a:ext>
              <a:ext uri="{C183D7F6-B498-43B3-948B-1728B52AA6E4}">
                <adec:decorative xmlns:adec="http://schemas.microsoft.com/office/drawing/2017/decorative" val="1"/>
              </a:ext>
            </a:extLst>
          </p:cNvPr>
          <p:cNvSpPr/>
          <p:nvPr/>
        </p:nvSpPr>
        <p:spPr>
          <a:xfrm>
            <a:off x="11946242"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5" name="Graphic 9">
            <a:extLst>
              <a:ext uri="{FF2B5EF4-FFF2-40B4-BE49-F238E27FC236}">
                <a16:creationId xmlns:a16="http://schemas.microsoft.com/office/drawing/2014/main" id="{95D194C7-C55B-6CA3-67A8-2EE4E6F87648}"/>
              </a:ext>
              <a:ext uri="{C183D7F6-B498-43B3-948B-1728B52AA6E4}">
                <adec:decorative xmlns:adec="http://schemas.microsoft.com/office/drawing/2017/decorative" val="1"/>
              </a:ext>
            </a:extLst>
          </p:cNvPr>
          <p:cNvSpPr/>
          <p:nvPr/>
        </p:nvSpPr>
        <p:spPr>
          <a:xfrm>
            <a:off x="11946242"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6" name="Graphic 9">
            <a:extLst>
              <a:ext uri="{FF2B5EF4-FFF2-40B4-BE49-F238E27FC236}">
                <a16:creationId xmlns:a16="http://schemas.microsoft.com/office/drawing/2014/main" id="{EA3FF687-329B-45D6-D861-290AD1CC7132}"/>
              </a:ext>
              <a:ext uri="{C183D7F6-B498-43B3-948B-1728B52AA6E4}">
                <adec:decorative xmlns:adec="http://schemas.microsoft.com/office/drawing/2017/decorative" val="1"/>
              </a:ext>
            </a:extLst>
          </p:cNvPr>
          <p:cNvSpPr/>
          <p:nvPr/>
        </p:nvSpPr>
        <p:spPr>
          <a:xfrm>
            <a:off x="11946242"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7" name="Graphic 9">
            <a:extLst>
              <a:ext uri="{FF2B5EF4-FFF2-40B4-BE49-F238E27FC236}">
                <a16:creationId xmlns:a16="http://schemas.microsoft.com/office/drawing/2014/main" id="{9DFFA512-AD78-2E99-FC5E-44B5297D9D3C}"/>
              </a:ext>
              <a:ext uri="{C183D7F6-B498-43B3-948B-1728B52AA6E4}">
                <adec:decorative xmlns:adec="http://schemas.microsoft.com/office/drawing/2017/decorative" val="1"/>
              </a:ext>
            </a:extLst>
          </p:cNvPr>
          <p:cNvSpPr/>
          <p:nvPr/>
        </p:nvSpPr>
        <p:spPr>
          <a:xfrm>
            <a:off x="11946242"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8" name="Graphic 9">
            <a:extLst>
              <a:ext uri="{FF2B5EF4-FFF2-40B4-BE49-F238E27FC236}">
                <a16:creationId xmlns:a16="http://schemas.microsoft.com/office/drawing/2014/main" id="{EB41427E-C5C0-FA50-1171-E445634D6975}"/>
              </a:ext>
              <a:ext uri="{C183D7F6-B498-43B3-948B-1728B52AA6E4}">
                <adec:decorative xmlns:adec="http://schemas.microsoft.com/office/drawing/2017/decorative" val="1"/>
              </a:ext>
            </a:extLst>
          </p:cNvPr>
          <p:cNvSpPr/>
          <p:nvPr/>
        </p:nvSpPr>
        <p:spPr>
          <a:xfrm>
            <a:off x="11946242"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9" name="Graphic 9">
            <a:extLst>
              <a:ext uri="{FF2B5EF4-FFF2-40B4-BE49-F238E27FC236}">
                <a16:creationId xmlns:a16="http://schemas.microsoft.com/office/drawing/2014/main" id="{BFE53653-B991-C6A9-656D-E2EBD4D61D7A}"/>
              </a:ext>
              <a:ext uri="{C183D7F6-B498-43B3-948B-1728B52AA6E4}">
                <adec:decorative xmlns:adec="http://schemas.microsoft.com/office/drawing/2017/decorative" val="1"/>
              </a:ext>
            </a:extLst>
          </p:cNvPr>
          <p:cNvSpPr/>
          <p:nvPr/>
        </p:nvSpPr>
        <p:spPr>
          <a:xfrm>
            <a:off x="11946242"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70" name="Graphic 9">
            <a:extLst>
              <a:ext uri="{FF2B5EF4-FFF2-40B4-BE49-F238E27FC236}">
                <a16:creationId xmlns:a16="http://schemas.microsoft.com/office/drawing/2014/main" id="{C8FC4B6A-8455-B350-7BDF-4B2E583E272F}"/>
              </a:ext>
              <a:ext uri="{C183D7F6-B498-43B3-948B-1728B52AA6E4}">
                <adec:decorative xmlns:adec="http://schemas.microsoft.com/office/drawing/2017/decorative" val="1"/>
              </a:ext>
            </a:extLst>
          </p:cNvPr>
          <p:cNvSpPr/>
          <p:nvPr/>
        </p:nvSpPr>
        <p:spPr>
          <a:xfrm>
            <a:off x="11946242"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71" name="Graphic 9">
            <a:extLst>
              <a:ext uri="{FF2B5EF4-FFF2-40B4-BE49-F238E27FC236}">
                <a16:creationId xmlns:a16="http://schemas.microsoft.com/office/drawing/2014/main" id="{F9B933B4-CC94-8D60-F317-EFFB398287B6}"/>
              </a:ext>
              <a:ext uri="{C183D7F6-B498-43B3-948B-1728B52AA6E4}">
                <adec:decorative xmlns:adec="http://schemas.microsoft.com/office/drawing/2017/decorative" val="1"/>
              </a:ext>
            </a:extLst>
          </p:cNvPr>
          <p:cNvSpPr/>
          <p:nvPr/>
        </p:nvSpPr>
        <p:spPr>
          <a:xfrm>
            <a:off x="11946242"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72" name="Graphic 9">
            <a:extLst>
              <a:ext uri="{FF2B5EF4-FFF2-40B4-BE49-F238E27FC236}">
                <a16:creationId xmlns:a16="http://schemas.microsoft.com/office/drawing/2014/main" id="{CC4DE2BC-E966-4771-63C5-3498BF09616A}"/>
              </a:ext>
              <a:ext uri="{C183D7F6-B498-43B3-948B-1728B52AA6E4}">
                <adec:decorative xmlns:adec="http://schemas.microsoft.com/office/drawing/2017/decorative" val="1"/>
              </a:ext>
            </a:extLst>
          </p:cNvPr>
          <p:cNvSpPr/>
          <p:nvPr/>
        </p:nvSpPr>
        <p:spPr>
          <a:xfrm>
            <a:off x="11946242"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43" name="Graphic 9">
            <a:extLst>
              <a:ext uri="{FF2B5EF4-FFF2-40B4-BE49-F238E27FC236}">
                <a16:creationId xmlns:a16="http://schemas.microsoft.com/office/drawing/2014/main" id="{4E4FC815-5A6A-DD9A-9AD8-5BB763660D2F}"/>
              </a:ext>
              <a:ext uri="{C183D7F6-B498-43B3-948B-1728B52AA6E4}">
                <adec:decorative xmlns:adec="http://schemas.microsoft.com/office/drawing/2017/decorative" val="1"/>
              </a:ext>
            </a:extLst>
          </p:cNvPr>
          <p:cNvSpPr/>
          <p:nvPr/>
        </p:nvSpPr>
        <p:spPr>
          <a:xfrm>
            <a:off x="11946242" y="52963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83" name="Rectangle 1682" hidden="1">
            <a:extLst>
              <a:ext uri="{FF2B5EF4-FFF2-40B4-BE49-F238E27FC236}">
                <a16:creationId xmlns:a16="http://schemas.microsoft.com/office/drawing/2014/main" id="{DF513B20-55CE-B952-9355-11F38A736352}"/>
              </a:ext>
              <a:ext uri="{C183D7F6-B498-43B3-948B-1728B52AA6E4}">
                <adec:decorative xmlns:adec="http://schemas.microsoft.com/office/drawing/2017/decorative" val="1"/>
              </a:ext>
            </a:extLst>
          </p:cNvPr>
          <p:cNvSpPr/>
          <p:nvPr/>
        </p:nvSpPr>
        <p:spPr bwMode="auto">
          <a:xfrm>
            <a:off x="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84" name="Rectangle 1683" hidden="1">
            <a:extLst>
              <a:ext uri="{FF2B5EF4-FFF2-40B4-BE49-F238E27FC236}">
                <a16:creationId xmlns:a16="http://schemas.microsoft.com/office/drawing/2014/main" id="{219C7C7A-EEAB-55CB-AD23-E4AFA965FF51}"/>
              </a:ext>
              <a:ext uri="{C183D7F6-B498-43B3-948B-1728B52AA6E4}">
                <adec:decorative xmlns:adec="http://schemas.microsoft.com/office/drawing/2017/decorative" val="1"/>
              </a:ext>
            </a:extLst>
          </p:cNvPr>
          <p:cNvSpPr/>
          <p:nvPr/>
        </p:nvSpPr>
        <p:spPr bwMode="auto">
          <a:xfrm flipH="1">
            <a:off x="1177290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07" name="Title 1706">
            <a:extLst>
              <a:ext uri="{FF2B5EF4-FFF2-40B4-BE49-F238E27FC236}">
                <a16:creationId xmlns:a16="http://schemas.microsoft.com/office/drawing/2014/main" id="{ED6E2B9C-D304-52F8-E89B-68C6B9619EC9}"/>
              </a:ext>
            </a:extLst>
          </p:cNvPr>
          <p:cNvSpPr txBox="1">
            <a:spLocks noGrp="1"/>
          </p:cNvSpPr>
          <p:nvPr>
            <p:ph type="title" idx="4294967295"/>
          </p:nvPr>
        </p:nvSpPr>
        <p:spPr>
          <a:xfrm>
            <a:off x="3784665" y="388699"/>
            <a:ext cx="4622676"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a:rPr>
              <a:t>Scaling AI Transformation</a:t>
            </a:r>
            <a:endPar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endParaRPr>
          </a:p>
        </p:txBody>
      </p:sp>
      <p:grpSp>
        <p:nvGrpSpPr>
          <p:cNvPr id="1723" name="Group 1722" descr="Some users have Copilot Chat and some users have Microsoft 365 Copilot.">
            <a:extLst>
              <a:ext uri="{FF2B5EF4-FFF2-40B4-BE49-F238E27FC236}">
                <a16:creationId xmlns:a16="http://schemas.microsoft.com/office/drawing/2014/main" id="{870FE168-1258-42B3-F84C-DC35F4B5281F}"/>
              </a:ext>
            </a:extLst>
          </p:cNvPr>
          <p:cNvGrpSpPr/>
          <p:nvPr/>
        </p:nvGrpSpPr>
        <p:grpSpPr>
          <a:xfrm>
            <a:off x="4890928" y="5751987"/>
            <a:ext cx="2410144" cy="793593"/>
            <a:chOff x="3783535" y="6003447"/>
            <a:chExt cx="2410144" cy="793593"/>
          </a:xfrm>
        </p:grpSpPr>
        <p:pic>
          <p:nvPicPr>
            <p:cNvPr id="18" name="Picture 17" descr="A colorful logo with white text&#10;&#10;AI-generated content may be incorrect.">
              <a:extLst>
                <a:ext uri="{FF2B5EF4-FFF2-40B4-BE49-F238E27FC236}">
                  <a16:creationId xmlns:a16="http://schemas.microsoft.com/office/drawing/2014/main" id="{0A15F647-2041-B7BC-2339-E143F81288A1}"/>
                </a:ext>
              </a:extLst>
            </p:cNvPr>
            <p:cNvPicPr>
              <a:picLocks noChangeAspect="1"/>
            </p:cNvPicPr>
            <p:nvPr/>
          </p:nvPicPr>
          <p:blipFill>
            <a:blip r:embed="rId3"/>
            <a:stretch>
              <a:fillRect/>
            </a:stretch>
          </p:blipFill>
          <p:spPr>
            <a:xfrm>
              <a:off x="4005957" y="6145951"/>
              <a:ext cx="504636" cy="508584"/>
            </a:xfrm>
            <a:prstGeom prst="rect">
              <a:avLst/>
            </a:prstGeom>
          </p:spPr>
        </p:pic>
        <p:sp>
          <p:nvSpPr>
            <p:cNvPr id="1027" name="TextBox 1026">
              <a:extLst>
                <a:ext uri="{FF2B5EF4-FFF2-40B4-BE49-F238E27FC236}">
                  <a16:creationId xmlns:a16="http://schemas.microsoft.com/office/drawing/2014/main" id="{444A9B62-FE8C-DF2D-C257-9FFE83663C1D}"/>
                </a:ext>
              </a:extLst>
            </p:cNvPr>
            <p:cNvSpPr txBox="1"/>
            <p:nvPr/>
          </p:nvSpPr>
          <p:spPr>
            <a:xfrm>
              <a:off x="5035247" y="6196955"/>
              <a:ext cx="1152954"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UI"/>
                  <a:ea typeface="+mn-ea"/>
                  <a:cs typeface="Segoe UI Semibold"/>
                </a:rPr>
                <a:t>Copilot Chat</a:t>
              </a:r>
            </a:p>
          </p:txBody>
        </p:sp>
        <p:sp>
          <p:nvSpPr>
            <p:cNvPr id="1031" name="TextBox 1030">
              <a:extLst>
                <a:ext uri="{FF2B5EF4-FFF2-40B4-BE49-F238E27FC236}">
                  <a16:creationId xmlns:a16="http://schemas.microsoft.com/office/drawing/2014/main" id="{4B5BBD1F-20B5-3189-3A52-B3EF7F42AB4E}"/>
                </a:ext>
              </a:extLst>
            </p:cNvPr>
            <p:cNvSpPr txBox="1"/>
            <p:nvPr/>
          </p:nvSpPr>
          <p:spPr>
            <a:xfrm>
              <a:off x="5035248" y="6506347"/>
              <a:ext cx="1152954"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UI"/>
                  <a:ea typeface="+mn-ea"/>
                  <a:cs typeface="Segoe UI Semibold"/>
                </a:rPr>
                <a:t>M365 Copilot</a:t>
              </a:r>
            </a:p>
          </p:txBody>
        </p:sp>
        <p:sp>
          <p:nvSpPr>
            <p:cNvPr id="1573" name="Rectangle 1572">
              <a:extLst>
                <a:ext uri="{FF2B5EF4-FFF2-40B4-BE49-F238E27FC236}">
                  <a16:creationId xmlns:a16="http://schemas.microsoft.com/office/drawing/2014/main" id="{BDE14B9D-B816-3030-C051-3D99D389995D}"/>
                </a:ext>
              </a:extLst>
            </p:cNvPr>
            <p:cNvSpPr/>
            <p:nvPr/>
          </p:nvSpPr>
          <p:spPr bwMode="auto">
            <a:xfrm>
              <a:off x="3783535" y="6003447"/>
              <a:ext cx="2410144" cy="793593"/>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21" name="Graphic 9">
              <a:extLst>
                <a:ext uri="{FF2B5EF4-FFF2-40B4-BE49-F238E27FC236}">
                  <a16:creationId xmlns:a16="http://schemas.microsoft.com/office/drawing/2014/main" id="{3E555D78-0FEE-416D-026D-8814C064FCB8}"/>
                </a:ext>
              </a:extLst>
            </p:cNvPr>
            <p:cNvSpPr/>
            <p:nvPr/>
          </p:nvSpPr>
          <p:spPr>
            <a:xfrm>
              <a:off x="4753451" y="6167709"/>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22" name="Graphic 9">
              <a:extLst>
                <a:ext uri="{FF2B5EF4-FFF2-40B4-BE49-F238E27FC236}">
                  <a16:creationId xmlns:a16="http://schemas.microsoft.com/office/drawing/2014/main" id="{ED6521A8-D7FD-4617-3291-D1FCCCD30486}"/>
                </a:ext>
              </a:extLst>
            </p:cNvPr>
            <p:cNvSpPr/>
            <p:nvPr/>
          </p:nvSpPr>
          <p:spPr>
            <a:xfrm>
              <a:off x="4753451" y="6481475"/>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Tree>
    <p:extLst>
      <p:ext uri="{BB962C8B-B14F-4D97-AF65-F5344CB8AC3E}">
        <p14:creationId xmlns:p14="http://schemas.microsoft.com/office/powerpoint/2010/main" val="59287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D6875-0EB7-C380-DA8B-7FDE1E770586}"/>
            </a:ext>
          </a:extLst>
        </p:cNvPr>
        <p:cNvGrpSpPr/>
        <p:nvPr/>
      </p:nvGrpSpPr>
      <p:grpSpPr>
        <a:xfrm>
          <a:off x="0" y="0"/>
          <a:ext cx="0" cy="0"/>
          <a:chOff x="0" y="0"/>
          <a:chExt cx="0" cy="0"/>
        </a:xfrm>
      </p:grpSpPr>
      <p:sp>
        <p:nvSpPr>
          <p:cNvPr id="423" name="Rectangle 422" hidden="1">
            <a:extLst>
              <a:ext uri="{FF2B5EF4-FFF2-40B4-BE49-F238E27FC236}">
                <a16:creationId xmlns:a16="http://schemas.microsoft.com/office/drawing/2014/main" id="{E49D3EB7-1CC7-8821-9F01-A7B5EF4087A8}"/>
              </a:ext>
              <a:ext uri="{C183D7F6-B498-43B3-948B-1728B52AA6E4}">
                <adec:decorative xmlns:adec="http://schemas.microsoft.com/office/drawing/2017/decorative" val="1"/>
              </a:ext>
            </a:extLst>
          </p:cNvPr>
          <p:cNvSpPr/>
          <p:nvPr/>
        </p:nvSpPr>
        <p:spPr bwMode="auto">
          <a:xfrm>
            <a:off x="0" y="0"/>
            <a:ext cx="954281"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7" name="Rectangle: Rounded Corners 34" hidden="1">
            <a:extLst>
              <a:ext uri="{FF2B5EF4-FFF2-40B4-BE49-F238E27FC236}">
                <a16:creationId xmlns:a16="http://schemas.microsoft.com/office/drawing/2014/main" id="{1C6161C6-095A-A061-219D-61A8DF79CC53}"/>
              </a:ext>
              <a:ext uri="{C183D7F6-B498-43B3-948B-1728B52AA6E4}">
                <adec:decorative xmlns:adec="http://schemas.microsoft.com/office/drawing/2017/decorative" val="1"/>
              </a:ext>
            </a:extLst>
          </p:cNvPr>
          <p:cNvSpPr/>
          <p:nvPr/>
        </p:nvSpPr>
        <p:spPr bwMode="auto">
          <a:xfrm>
            <a:off x="832529" y="1346557"/>
            <a:ext cx="10526942" cy="4169120"/>
          </a:xfrm>
          <a:prstGeom prst="roundRect">
            <a:avLst>
              <a:gd name="adj" fmla="val 5099"/>
            </a:avLst>
          </a:prstGeom>
          <a:noFill/>
          <a:ln w="19050">
            <a:gradFill flip="none" rotWithShape="1">
              <a:gsLst>
                <a:gs pos="0">
                  <a:srgbClr val="0078D4"/>
                </a:gs>
                <a:gs pos="10000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406" name="Rectangle: Rounded Corners 405" hidden="1">
            <a:extLst>
              <a:ext uri="{FF2B5EF4-FFF2-40B4-BE49-F238E27FC236}">
                <a16:creationId xmlns:a16="http://schemas.microsoft.com/office/drawing/2014/main" id="{419EC7C1-FAA1-554C-A568-FCADFF32537B}"/>
              </a:ext>
              <a:ext uri="{C183D7F6-B498-43B3-948B-1728B52AA6E4}">
                <adec:decorative xmlns:adec="http://schemas.microsoft.com/office/drawing/2017/decorative" val="1"/>
              </a:ext>
            </a:extLst>
          </p:cNvPr>
          <p:cNvSpPr/>
          <p:nvPr/>
        </p:nvSpPr>
        <p:spPr bwMode="auto">
          <a:xfrm>
            <a:off x="828675" y="1342321"/>
            <a:ext cx="10534650" cy="4173355"/>
          </a:xfrm>
          <a:prstGeom prst="roundRect">
            <a:avLst>
              <a:gd name="adj" fmla="val 4879"/>
            </a:avLst>
          </a:prstGeom>
          <a:solidFill>
            <a:schemeClr val="bg1"/>
          </a:solidFill>
          <a:ln w="12700">
            <a:noFill/>
            <a:headEnd type="none" w="med" len="med"/>
            <a:tailEnd type="none" w="med" len="med"/>
          </a:ln>
          <a:effectLst>
            <a:outerShdw blurRad="127000" dir="2700000" algn="tl" rotWithShape="0">
              <a:srgbClr val="291817">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8" name="Graphic 9">
            <a:extLst>
              <a:ext uri="{FF2B5EF4-FFF2-40B4-BE49-F238E27FC236}">
                <a16:creationId xmlns:a16="http://schemas.microsoft.com/office/drawing/2014/main" id="{340A99D6-E060-7188-D515-03CD27C9452C}"/>
              </a:ext>
              <a:ext uri="{C183D7F6-B498-43B3-948B-1728B52AA6E4}">
                <adec:decorative xmlns:adec="http://schemas.microsoft.com/office/drawing/2017/decorative" val="1"/>
              </a:ext>
            </a:extLst>
          </p:cNvPr>
          <p:cNvSpPr/>
          <p:nvPr/>
        </p:nvSpPr>
        <p:spPr>
          <a:xfrm>
            <a:off x="23283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Graphic 9">
            <a:extLst>
              <a:ext uri="{FF2B5EF4-FFF2-40B4-BE49-F238E27FC236}">
                <a16:creationId xmlns:a16="http://schemas.microsoft.com/office/drawing/2014/main" id="{F8285D62-0005-17B0-216F-98058B30A173}"/>
              </a:ext>
              <a:ext uri="{C183D7F6-B498-43B3-948B-1728B52AA6E4}">
                <adec:decorative xmlns:adec="http://schemas.microsoft.com/office/drawing/2017/decorative" val="1"/>
              </a:ext>
            </a:extLst>
          </p:cNvPr>
          <p:cNvSpPr/>
          <p:nvPr/>
        </p:nvSpPr>
        <p:spPr>
          <a:xfrm>
            <a:off x="26489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0" name="Graphic 9">
            <a:extLst>
              <a:ext uri="{FF2B5EF4-FFF2-40B4-BE49-F238E27FC236}">
                <a16:creationId xmlns:a16="http://schemas.microsoft.com/office/drawing/2014/main" id="{158FD362-838B-3966-89E1-95AF6119AAE6}"/>
              </a:ext>
              <a:ext uri="{C183D7F6-B498-43B3-948B-1728B52AA6E4}">
                <adec:decorative xmlns:adec="http://schemas.microsoft.com/office/drawing/2017/decorative" val="1"/>
              </a:ext>
            </a:extLst>
          </p:cNvPr>
          <p:cNvSpPr/>
          <p:nvPr/>
        </p:nvSpPr>
        <p:spPr>
          <a:xfrm>
            <a:off x="29695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1" name="Graphic 9">
            <a:extLst>
              <a:ext uri="{FF2B5EF4-FFF2-40B4-BE49-F238E27FC236}">
                <a16:creationId xmlns:a16="http://schemas.microsoft.com/office/drawing/2014/main" id="{80EF881C-00F7-C41E-16DE-C95AA167EA24}"/>
              </a:ext>
              <a:ext uri="{C183D7F6-B498-43B3-948B-1728B52AA6E4}">
                <adec:decorative xmlns:adec="http://schemas.microsoft.com/office/drawing/2017/decorative" val="1"/>
              </a:ext>
            </a:extLst>
          </p:cNvPr>
          <p:cNvSpPr/>
          <p:nvPr/>
        </p:nvSpPr>
        <p:spPr>
          <a:xfrm>
            <a:off x="32901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Graphic 9">
            <a:extLst>
              <a:ext uri="{FF2B5EF4-FFF2-40B4-BE49-F238E27FC236}">
                <a16:creationId xmlns:a16="http://schemas.microsoft.com/office/drawing/2014/main" id="{FE910E61-01BD-00E9-85F1-6CC34E8F923E}"/>
              </a:ext>
              <a:ext uri="{C183D7F6-B498-43B3-948B-1728B52AA6E4}">
                <adec:decorative xmlns:adec="http://schemas.microsoft.com/office/drawing/2017/decorative" val="1"/>
              </a:ext>
            </a:extLst>
          </p:cNvPr>
          <p:cNvSpPr/>
          <p:nvPr/>
        </p:nvSpPr>
        <p:spPr>
          <a:xfrm>
            <a:off x="36107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3" name="Graphic 9">
            <a:extLst>
              <a:ext uri="{FF2B5EF4-FFF2-40B4-BE49-F238E27FC236}">
                <a16:creationId xmlns:a16="http://schemas.microsoft.com/office/drawing/2014/main" id="{202FC8A6-3EBC-397F-9108-FCFEEF335E70}"/>
              </a:ext>
              <a:ext uri="{C183D7F6-B498-43B3-948B-1728B52AA6E4}">
                <adec:decorative xmlns:adec="http://schemas.microsoft.com/office/drawing/2017/decorative" val="1"/>
              </a:ext>
            </a:extLst>
          </p:cNvPr>
          <p:cNvSpPr/>
          <p:nvPr/>
        </p:nvSpPr>
        <p:spPr>
          <a:xfrm>
            <a:off x="393132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4" name="Graphic 9">
            <a:extLst>
              <a:ext uri="{FF2B5EF4-FFF2-40B4-BE49-F238E27FC236}">
                <a16:creationId xmlns:a16="http://schemas.microsoft.com/office/drawing/2014/main" id="{93FA2B54-A86C-A98D-4313-189DBFDF2CF0}"/>
              </a:ext>
              <a:ext uri="{C183D7F6-B498-43B3-948B-1728B52AA6E4}">
                <adec:decorative xmlns:adec="http://schemas.microsoft.com/office/drawing/2017/decorative" val="1"/>
              </a:ext>
            </a:extLst>
          </p:cNvPr>
          <p:cNvSpPr/>
          <p:nvPr/>
        </p:nvSpPr>
        <p:spPr>
          <a:xfrm>
            <a:off x="425192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5" name="Graphic 9">
            <a:extLst>
              <a:ext uri="{FF2B5EF4-FFF2-40B4-BE49-F238E27FC236}">
                <a16:creationId xmlns:a16="http://schemas.microsoft.com/office/drawing/2014/main" id="{851A6A73-1DAF-21EF-35B0-7DC062298D33}"/>
              </a:ext>
              <a:ext uri="{C183D7F6-B498-43B3-948B-1728B52AA6E4}">
                <adec:decorative xmlns:adec="http://schemas.microsoft.com/office/drawing/2017/decorative" val="1"/>
              </a:ext>
            </a:extLst>
          </p:cNvPr>
          <p:cNvSpPr/>
          <p:nvPr/>
        </p:nvSpPr>
        <p:spPr>
          <a:xfrm>
            <a:off x="457252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6" name="Graphic 9">
            <a:extLst>
              <a:ext uri="{FF2B5EF4-FFF2-40B4-BE49-F238E27FC236}">
                <a16:creationId xmlns:a16="http://schemas.microsoft.com/office/drawing/2014/main" id="{9BD3027F-8A6E-7EE2-3A78-03CC317BA360}"/>
              </a:ext>
              <a:ext uri="{C183D7F6-B498-43B3-948B-1728B52AA6E4}">
                <adec:decorative xmlns:adec="http://schemas.microsoft.com/office/drawing/2017/decorative" val="1"/>
              </a:ext>
            </a:extLst>
          </p:cNvPr>
          <p:cNvSpPr/>
          <p:nvPr/>
        </p:nvSpPr>
        <p:spPr>
          <a:xfrm>
            <a:off x="489311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7" name="Graphic 9">
            <a:extLst>
              <a:ext uri="{FF2B5EF4-FFF2-40B4-BE49-F238E27FC236}">
                <a16:creationId xmlns:a16="http://schemas.microsoft.com/office/drawing/2014/main" id="{EEC613E4-52FF-C9C0-D801-0F11019617CA}"/>
              </a:ext>
              <a:ext uri="{C183D7F6-B498-43B3-948B-1728B52AA6E4}">
                <adec:decorative xmlns:adec="http://schemas.microsoft.com/office/drawing/2017/decorative" val="1"/>
              </a:ext>
            </a:extLst>
          </p:cNvPr>
          <p:cNvSpPr/>
          <p:nvPr/>
        </p:nvSpPr>
        <p:spPr>
          <a:xfrm>
            <a:off x="521371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Graphic 9">
            <a:extLst>
              <a:ext uri="{FF2B5EF4-FFF2-40B4-BE49-F238E27FC236}">
                <a16:creationId xmlns:a16="http://schemas.microsoft.com/office/drawing/2014/main" id="{99652683-F5F9-33F5-F4B0-7E6DF70C7F9D}"/>
              </a:ext>
              <a:ext uri="{C183D7F6-B498-43B3-948B-1728B52AA6E4}">
                <adec:decorative xmlns:adec="http://schemas.microsoft.com/office/drawing/2017/decorative" val="1"/>
              </a:ext>
            </a:extLst>
          </p:cNvPr>
          <p:cNvSpPr/>
          <p:nvPr/>
        </p:nvSpPr>
        <p:spPr>
          <a:xfrm>
            <a:off x="553430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9" name="Graphic 9">
            <a:extLst>
              <a:ext uri="{FF2B5EF4-FFF2-40B4-BE49-F238E27FC236}">
                <a16:creationId xmlns:a16="http://schemas.microsoft.com/office/drawing/2014/main" id="{A297D770-E42C-D705-BA72-EA2ABBD8FC65}"/>
              </a:ext>
              <a:ext uri="{C183D7F6-B498-43B3-948B-1728B52AA6E4}">
                <adec:decorative xmlns:adec="http://schemas.microsoft.com/office/drawing/2017/decorative" val="1"/>
              </a:ext>
            </a:extLst>
          </p:cNvPr>
          <p:cNvSpPr/>
          <p:nvPr/>
        </p:nvSpPr>
        <p:spPr>
          <a:xfrm>
            <a:off x="585490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0" name="Graphic 9">
            <a:extLst>
              <a:ext uri="{FF2B5EF4-FFF2-40B4-BE49-F238E27FC236}">
                <a16:creationId xmlns:a16="http://schemas.microsoft.com/office/drawing/2014/main" id="{0BBE0008-5A94-2573-6D85-E968A03B0E8A}"/>
              </a:ext>
              <a:ext uri="{C183D7F6-B498-43B3-948B-1728B52AA6E4}">
                <adec:decorative xmlns:adec="http://schemas.microsoft.com/office/drawing/2017/decorative" val="1"/>
              </a:ext>
            </a:extLst>
          </p:cNvPr>
          <p:cNvSpPr/>
          <p:nvPr/>
        </p:nvSpPr>
        <p:spPr>
          <a:xfrm>
            <a:off x="617550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1" name="Graphic 9">
            <a:extLst>
              <a:ext uri="{FF2B5EF4-FFF2-40B4-BE49-F238E27FC236}">
                <a16:creationId xmlns:a16="http://schemas.microsoft.com/office/drawing/2014/main" id="{C51F3BCC-F87D-D37A-D8AC-94480C4EE047}"/>
              </a:ext>
              <a:ext uri="{C183D7F6-B498-43B3-948B-1728B52AA6E4}">
                <adec:decorative xmlns:adec="http://schemas.microsoft.com/office/drawing/2017/decorative" val="1"/>
              </a:ext>
            </a:extLst>
          </p:cNvPr>
          <p:cNvSpPr/>
          <p:nvPr/>
        </p:nvSpPr>
        <p:spPr>
          <a:xfrm>
            <a:off x="649609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2" name="Graphic 9">
            <a:extLst>
              <a:ext uri="{FF2B5EF4-FFF2-40B4-BE49-F238E27FC236}">
                <a16:creationId xmlns:a16="http://schemas.microsoft.com/office/drawing/2014/main" id="{349C6FDB-386F-0794-BD03-55868161609F}"/>
              </a:ext>
              <a:ext uri="{C183D7F6-B498-43B3-948B-1728B52AA6E4}">
                <adec:decorative xmlns:adec="http://schemas.microsoft.com/office/drawing/2017/decorative" val="1"/>
              </a:ext>
            </a:extLst>
          </p:cNvPr>
          <p:cNvSpPr/>
          <p:nvPr/>
        </p:nvSpPr>
        <p:spPr>
          <a:xfrm>
            <a:off x="681669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3" name="Graphic 9">
            <a:extLst>
              <a:ext uri="{FF2B5EF4-FFF2-40B4-BE49-F238E27FC236}">
                <a16:creationId xmlns:a16="http://schemas.microsoft.com/office/drawing/2014/main" id="{D3A1B568-A049-8402-375E-56997BA5905E}"/>
              </a:ext>
              <a:ext uri="{C183D7F6-B498-43B3-948B-1728B52AA6E4}">
                <adec:decorative xmlns:adec="http://schemas.microsoft.com/office/drawing/2017/decorative" val="1"/>
              </a:ext>
            </a:extLst>
          </p:cNvPr>
          <p:cNvSpPr/>
          <p:nvPr/>
        </p:nvSpPr>
        <p:spPr>
          <a:xfrm>
            <a:off x="713728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Graphic 9">
            <a:extLst>
              <a:ext uri="{FF2B5EF4-FFF2-40B4-BE49-F238E27FC236}">
                <a16:creationId xmlns:a16="http://schemas.microsoft.com/office/drawing/2014/main" id="{4FDDFC71-EC5F-D598-E64E-93C55C8E18CE}"/>
              </a:ext>
              <a:ext uri="{C183D7F6-B498-43B3-948B-1728B52AA6E4}">
                <adec:decorative xmlns:adec="http://schemas.microsoft.com/office/drawing/2017/decorative" val="1"/>
              </a:ext>
            </a:extLst>
          </p:cNvPr>
          <p:cNvSpPr/>
          <p:nvPr/>
        </p:nvSpPr>
        <p:spPr>
          <a:xfrm>
            <a:off x="745788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5" name="Graphic 9">
            <a:extLst>
              <a:ext uri="{FF2B5EF4-FFF2-40B4-BE49-F238E27FC236}">
                <a16:creationId xmlns:a16="http://schemas.microsoft.com/office/drawing/2014/main" id="{C1F4E4CF-EF3C-846D-68A7-C7E718A41C7D}"/>
              </a:ext>
              <a:ext uri="{C183D7F6-B498-43B3-948B-1728B52AA6E4}">
                <adec:decorative xmlns:adec="http://schemas.microsoft.com/office/drawing/2017/decorative" val="1"/>
              </a:ext>
            </a:extLst>
          </p:cNvPr>
          <p:cNvSpPr/>
          <p:nvPr/>
        </p:nvSpPr>
        <p:spPr>
          <a:xfrm>
            <a:off x="777848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6" name="Graphic 9">
            <a:extLst>
              <a:ext uri="{FF2B5EF4-FFF2-40B4-BE49-F238E27FC236}">
                <a16:creationId xmlns:a16="http://schemas.microsoft.com/office/drawing/2014/main" id="{AC4C6CD9-038C-5588-5C7A-C7B8D5F9DB46}"/>
              </a:ext>
              <a:ext uri="{C183D7F6-B498-43B3-948B-1728B52AA6E4}">
                <adec:decorative xmlns:adec="http://schemas.microsoft.com/office/drawing/2017/decorative" val="1"/>
              </a:ext>
            </a:extLst>
          </p:cNvPr>
          <p:cNvSpPr/>
          <p:nvPr/>
        </p:nvSpPr>
        <p:spPr>
          <a:xfrm>
            <a:off x="80990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7" name="Graphic 9">
            <a:extLst>
              <a:ext uri="{FF2B5EF4-FFF2-40B4-BE49-F238E27FC236}">
                <a16:creationId xmlns:a16="http://schemas.microsoft.com/office/drawing/2014/main" id="{9FBF700B-2784-8EE0-6D16-D1626B286A4D}"/>
              </a:ext>
              <a:ext uri="{C183D7F6-B498-43B3-948B-1728B52AA6E4}">
                <adec:decorative xmlns:adec="http://schemas.microsoft.com/office/drawing/2017/decorative" val="1"/>
              </a:ext>
            </a:extLst>
          </p:cNvPr>
          <p:cNvSpPr/>
          <p:nvPr/>
        </p:nvSpPr>
        <p:spPr>
          <a:xfrm>
            <a:off x="84196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8" name="Graphic 9">
            <a:extLst>
              <a:ext uri="{FF2B5EF4-FFF2-40B4-BE49-F238E27FC236}">
                <a16:creationId xmlns:a16="http://schemas.microsoft.com/office/drawing/2014/main" id="{C0B73693-CBB6-4479-BFE4-2E3455E6E04F}"/>
              </a:ext>
              <a:ext uri="{C183D7F6-B498-43B3-948B-1728B52AA6E4}">
                <adec:decorative xmlns:adec="http://schemas.microsoft.com/office/drawing/2017/decorative" val="1"/>
              </a:ext>
            </a:extLst>
          </p:cNvPr>
          <p:cNvSpPr/>
          <p:nvPr/>
        </p:nvSpPr>
        <p:spPr>
          <a:xfrm>
            <a:off x="87402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Graphic 9">
            <a:extLst>
              <a:ext uri="{FF2B5EF4-FFF2-40B4-BE49-F238E27FC236}">
                <a16:creationId xmlns:a16="http://schemas.microsoft.com/office/drawing/2014/main" id="{0BE2EBF2-5289-FB42-72F8-F6448BD3D34A}"/>
              </a:ext>
              <a:ext uri="{C183D7F6-B498-43B3-948B-1728B52AA6E4}">
                <adec:decorative xmlns:adec="http://schemas.microsoft.com/office/drawing/2017/decorative" val="1"/>
              </a:ext>
            </a:extLst>
          </p:cNvPr>
          <p:cNvSpPr/>
          <p:nvPr/>
        </p:nvSpPr>
        <p:spPr>
          <a:xfrm>
            <a:off x="90608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0" name="Graphic 9">
            <a:extLst>
              <a:ext uri="{FF2B5EF4-FFF2-40B4-BE49-F238E27FC236}">
                <a16:creationId xmlns:a16="http://schemas.microsoft.com/office/drawing/2014/main" id="{2D9523BB-BA53-CFFA-9F12-0FD7A05EB4F2}"/>
              </a:ext>
              <a:ext uri="{C183D7F6-B498-43B3-948B-1728B52AA6E4}">
                <adec:decorative xmlns:adec="http://schemas.microsoft.com/office/drawing/2017/decorative" val="1"/>
              </a:ext>
            </a:extLst>
          </p:cNvPr>
          <p:cNvSpPr/>
          <p:nvPr/>
        </p:nvSpPr>
        <p:spPr>
          <a:xfrm>
            <a:off x="93814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1" name="Graphic 9">
            <a:extLst>
              <a:ext uri="{FF2B5EF4-FFF2-40B4-BE49-F238E27FC236}">
                <a16:creationId xmlns:a16="http://schemas.microsoft.com/office/drawing/2014/main" id="{45AD5C74-6F55-EA5B-9574-C78748F44639}"/>
              </a:ext>
              <a:ext uri="{C183D7F6-B498-43B3-948B-1728B52AA6E4}">
                <adec:decorative xmlns:adec="http://schemas.microsoft.com/office/drawing/2017/decorative" val="1"/>
              </a:ext>
            </a:extLst>
          </p:cNvPr>
          <p:cNvSpPr/>
          <p:nvPr/>
        </p:nvSpPr>
        <p:spPr>
          <a:xfrm>
            <a:off x="97020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8" name="Graphic 9">
            <a:extLst>
              <a:ext uri="{FF2B5EF4-FFF2-40B4-BE49-F238E27FC236}">
                <a16:creationId xmlns:a16="http://schemas.microsoft.com/office/drawing/2014/main" id="{C67890D8-D2AF-94B3-B414-F7337269DB4A}"/>
              </a:ext>
              <a:ext uri="{C183D7F6-B498-43B3-948B-1728B52AA6E4}">
                <adec:decorative xmlns:adec="http://schemas.microsoft.com/office/drawing/2017/decorative" val="1"/>
              </a:ext>
            </a:extLst>
          </p:cNvPr>
          <p:cNvSpPr/>
          <p:nvPr/>
        </p:nvSpPr>
        <p:spPr>
          <a:xfrm>
            <a:off x="23283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9" name="Graphic 9">
            <a:extLst>
              <a:ext uri="{FF2B5EF4-FFF2-40B4-BE49-F238E27FC236}">
                <a16:creationId xmlns:a16="http://schemas.microsoft.com/office/drawing/2014/main" id="{09F5AEE2-A0F4-36C5-1189-21EC55C2E09B}"/>
              </a:ext>
              <a:ext uri="{C183D7F6-B498-43B3-948B-1728B52AA6E4}">
                <adec:decorative xmlns:adec="http://schemas.microsoft.com/office/drawing/2017/decorative" val="1"/>
              </a:ext>
            </a:extLst>
          </p:cNvPr>
          <p:cNvSpPr/>
          <p:nvPr/>
        </p:nvSpPr>
        <p:spPr>
          <a:xfrm>
            <a:off x="26489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0" name="Graphic 9">
            <a:extLst>
              <a:ext uri="{FF2B5EF4-FFF2-40B4-BE49-F238E27FC236}">
                <a16:creationId xmlns:a16="http://schemas.microsoft.com/office/drawing/2014/main" id="{FD31A0AE-22AC-B5EE-6C2B-D55C4976BEE5}"/>
              </a:ext>
              <a:ext uri="{C183D7F6-B498-43B3-948B-1728B52AA6E4}">
                <adec:decorative xmlns:adec="http://schemas.microsoft.com/office/drawing/2017/decorative" val="1"/>
              </a:ext>
            </a:extLst>
          </p:cNvPr>
          <p:cNvSpPr/>
          <p:nvPr/>
        </p:nvSpPr>
        <p:spPr>
          <a:xfrm>
            <a:off x="29695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Graphic 9">
            <a:extLst>
              <a:ext uri="{FF2B5EF4-FFF2-40B4-BE49-F238E27FC236}">
                <a16:creationId xmlns:a16="http://schemas.microsoft.com/office/drawing/2014/main" id="{E473640D-DCCA-4452-2756-8556605483D2}"/>
              </a:ext>
              <a:ext uri="{C183D7F6-B498-43B3-948B-1728B52AA6E4}">
                <adec:decorative xmlns:adec="http://schemas.microsoft.com/office/drawing/2017/decorative" val="1"/>
              </a:ext>
            </a:extLst>
          </p:cNvPr>
          <p:cNvSpPr/>
          <p:nvPr/>
        </p:nvSpPr>
        <p:spPr>
          <a:xfrm>
            <a:off x="32901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2" name="Graphic 9">
            <a:extLst>
              <a:ext uri="{FF2B5EF4-FFF2-40B4-BE49-F238E27FC236}">
                <a16:creationId xmlns:a16="http://schemas.microsoft.com/office/drawing/2014/main" id="{ACB16621-0DEF-AF08-6D3E-FF7CA22DB7A5}"/>
              </a:ext>
              <a:ext uri="{C183D7F6-B498-43B3-948B-1728B52AA6E4}">
                <adec:decorative xmlns:adec="http://schemas.microsoft.com/office/drawing/2017/decorative" val="1"/>
              </a:ext>
            </a:extLst>
          </p:cNvPr>
          <p:cNvSpPr/>
          <p:nvPr/>
        </p:nvSpPr>
        <p:spPr>
          <a:xfrm>
            <a:off x="36107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 name="Graphic 9">
            <a:extLst>
              <a:ext uri="{FF2B5EF4-FFF2-40B4-BE49-F238E27FC236}">
                <a16:creationId xmlns:a16="http://schemas.microsoft.com/office/drawing/2014/main" id="{4670211E-3940-5B5C-E830-9E2F79FAD03E}"/>
              </a:ext>
              <a:ext uri="{C183D7F6-B498-43B3-948B-1728B52AA6E4}">
                <adec:decorative xmlns:adec="http://schemas.microsoft.com/office/drawing/2017/decorative" val="1"/>
              </a:ext>
            </a:extLst>
          </p:cNvPr>
          <p:cNvSpPr/>
          <p:nvPr/>
        </p:nvSpPr>
        <p:spPr>
          <a:xfrm>
            <a:off x="393132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 name="Graphic 9">
            <a:extLst>
              <a:ext uri="{FF2B5EF4-FFF2-40B4-BE49-F238E27FC236}">
                <a16:creationId xmlns:a16="http://schemas.microsoft.com/office/drawing/2014/main" id="{AB7537F3-A2A3-4190-C511-E394E9BD756D}"/>
              </a:ext>
              <a:ext uri="{C183D7F6-B498-43B3-948B-1728B52AA6E4}">
                <adec:decorative xmlns:adec="http://schemas.microsoft.com/office/drawing/2017/decorative" val="1"/>
              </a:ext>
            </a:extLst>
          </p:cNvPr>
          <p:cNvSpPr/>
          <p:nvPr/>
        </p:nvSpPr>
        <p:spPr>
          <a:xfrm>
            <a:off x="425192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 name="Graphic 9">
            <a:extLst>
              <a:ext uri="{FF2B5EF4-FFF2-40B4-BE49-F238E27FC236}">
                <a16:creationId xmlns:a16="http://schemas.microsoft.com/office/drawing/2014/main" id="{B89D7CB8-1913-3F32-796B-8F87B7A3EFE8}"/>
              </a:ext>
              <a:ext uri="{C183D7F6-B498-43B3-948B-1728B52AA6E4}">
                <adec:decorative xmlns:adec="http://schemas.microsoft.com/office/drawing/2017/decorative" val="1"/>
              </a:ext>
            </a:extLst>
          </p:cNvPr>
          <p:cNvSpPr/>
          <p:nvPr/>
        </p:nvSpPr>
        <p:spPr>
          <a:xfrm>
            <a:off x="457252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 name="Graphic 9">
            <a:extLst>
              <a:ext uri="{FF2B5EF4-FFF2-40B4-BE49-F238E27FC236}">
                <a16:creationId xmlns:a16="http://schemas.microsoft.com/office/drawing/2014/main" id="{4F6B077E-1804-D439-A90B-EC50E4D88C65}"/>
              </a:ext>
              <a:ext uri="{C183D7F6-B498-43B3-948B-1728B52AA6E4}">
                <adec:decorative xmlns:adec="http://schemas.microsoft.com/office/drawing/2017/decorative" val="1"/>
              </a:ext>
            </a:extLst>
          </p:cNvPr>
          <p:cNvSpPr/>
          <p:nvPr/>
        </p:nvSpPr>
        <p:spPr>
          <a:xfrm>
            <a:off x="489311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Graphic 9">
            <a:extLst>
              <a:ext uri="{FF2B5EF4-FFF2-40B4-BE49-F238E27FC236}">
                <a16:creationId xmlns:a16="http://schemas.microsoft.com/office/drawing/2014/main" id="{1CC48CD4-E0E9-E17E-0C88-14E7704CB618}"/>
              </a:ext>
              <a:ext uri="{C183D7F6-B498-43B3-948B-1728B52AA6E4}">
                <adec:decorative xmlns:adec="http://schemas.microsoft.com/office/drawing/2017/decorative" val="1"/>
              </a:ext>
            </a:extLst>
          </p:cNvPr>
          <p:cNvSpPr/>
          <p:nvPr/>
        </p:nvSpPr>
        <p:spPr>
          <a:xfrm>
            <a:off x="521371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4" name="Graphic 9">
            <a:extLst>
              <a:ext uri="{FF2B5EF4-FFF2-40B4-BE49-F238E27FC236}">
                <a16:creationId xmlns:a16="http://schemas.microsoft.com/office/drawing/2014/main" id="{55D25796-923D-5390-1B70-3F860519ABFE}"/>
              </a:ext>
              <a:ext uri="{C183D7F6-B498-43B3-948B-1728B52AA6E4}">
                <adec:decorative xmlns:adec="http://schemas.microsoft.com/office/drawing/2017/decorative" val="1"/>
              </a:ext>
            </a:extLst>
          </p:cNvPr>
          <p:cNvSpPr/>
          <p:nvPr/>
        </p:nvSpPr>
        <p:spPr>
          <a:xfrm>
            <a:off x="553430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5" name="Graphic 9">
            <a:extLst>
              <a:ext uri="{FF2B5EF4-FFF2-40B4-BE49-F238E27FC236}">
                <a16:creationId xmlns:a16="http://schemas.microsoft.com/office/drawing/2014/main" id="{735B5BFE-4335-CBB2-19E3-7B2B57E8B842}"/>
              </a:ext>
              <a:ext uri="{C183D7F6-B498-43B3-948B-1728B52AA6E4}">
                <adec:decorative xmlns:adec="http://schemas.microsoft.com/office/drawing/2017/decorative" val="1"/>
              </a:ext>
            </a:extLst>
          </p:cNvPr>
          <p:cNvSpPr/>
          <p:nvPr/>
        </p:nvSpPr>
        <p:spPr>
          <a:xfrm>
            <a:off x="585490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 name="Graphic 9">
            <a:extLst>
              <a:ext uri="{FF2B5EF4-FFF2-40B4-BE49-F238E27FC236}">
                <a16:creationId xmlns:a16="http://schemas.microsoft.com/office/drawing/2014/main" id="{EC17FA20-1027-F447-FF72-DE670495D1BD}"/>
              </a:ext>
              <a:ext uri="{C183D7F6-B498-43B3-948B-1728B52AA6E4}">
                <adec:decorative xmlns:adec="http://schemas.microsoft.com/office/drawing/2017/decorative" val="1"/>
              </a:ext>
            </a:extLst>
          </p:cNvPr>
          <p:cNvSpPr/>
          <p:nvPr/>
        </p:nvSpPr>
        <p:spPr>
          <a:xfrm>
            <a:off x="617550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 name="Graphic 9">
            <a:extLst>
              <a:ext uri="{FF2B5EF4-FFF2-40B4-BE49-F238E27FC236}">
                <a16:creationId xmlns:a16="http://schemas.microsoft.com/office/drawing/2014/main" id="{4A6FDDF8-6C4D-4530-4A1B-73C6CA214B15}"/>
              </a:ext>
              <a:ext uri="{C183D7F6-B498-43B3-948B-1728B52AA6E4}">
                <adec:decorative xmlns:adec="http://schemas.microsoft.com/office/drawing/2017/decorative" val="1"/>
              </a:ext>
            </a:extLst>
          </p:cNvPr>
          <p:cNvSpPr/>
          <p:nvPr/>
        </p:nvSpPr>
        <p:spPr>
          <a:xfrm>
            <a:off x="649609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 name="Graphic 9">
            <a:extLst>
              <a:ext uri="{FF2B5EF4-FFF2-40B4-BE49-F238E27FC236}">
                <a16:creationId xmlns:a16="http://schemas.microsoft.com/office/drawing/2014/main" id="{9AC71514-C286-CAC4-675A-38519D88DB15}"/>
              </a:ext>
              <a:ext uri="{C183D7F6-B498-43B3-948B-1728B52AA6E4}">
                <adec:decorative xmlns:adec="http://schemas.microsoft.com/office/drawing/2017/decorative" val="1"/>
              </a:ext>
            </a:extLst>
          </p:cNvPr>
          <p:cNvSpPr/>
          <p:nvPr/>
        </p:nvSpPr>
        <p:spPr>
          <a:xfrm>
            <a:off x="681669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9" name="Graphic 9">
            <a:extLst>
              <a:ext uri="{FF2B5EF4-FFF2-40B4-BE49-F238E27FC236}">
                <a16:creationId xmlns:a16="http://schemas.microsoft.com/office/drawing/2014/main" id="{BDC67987-AAD5-79EC-5FAD-F9B08288D96D}"/>
              </a:ext>
              <a:ext uri="{C183D7F6-B498-43B3-948B-1728B52AA6E4}">
                <adec:decorative xmlns:adec="http://schemas.microsoft.com/office/drawing/2017/decorative" val="1"/>
              </a:ext>
            </a:extLst>
          </p:cNvPr>
          <p:cNvSpPr/>
          <p:nvPr/>
        </p:nvSpPr>
        <p:spPr>
          <a:xfrm>
            <a:off x="713728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0" name="Graphic 9">
            <a:extLst>
              <a:ext uri="{FF2B5EF4-FFF2-40B4-BE49-F238E27FC236}">
                <a16:creationId xmlns:a16="http://schemas.microsoft.com/office/drawing/2014/main" id="{34F66DBE-B237-A6A9-367B-C229E1A8CD63}"/>
              </a:ext>
              <a:ext uri="{C183D7F6-B498-43B3-948B-1728B52AA6E4}">
                <adec:decorative xmlns:adec="http://schemas.microsoft.com/office/drawing/2017/decorative" val="1"/>
              </a:ext>
            </a:extLst>
          </p:cNvPr>
          <p:cNvSpPr/>
          <p:nvPr/>
        </p:nvSpPr>
        <p:spPr>
          <a:xfrm>
            <a:off x="745788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1" name="Graphic 9">
            <a:extLst>
              <a:ext uri="{FF2B5EF4-FFF2-40B4-BE49-F238E27FC236}">
                <a16:creationId xmlns:a16="http://schemas.microsoft.com/office/drawing/2014/main" id="{C37B5C21-09F8-C45E-D780-03F13ACF3BE5}"/>
              </a:ext>
              <a:ext uri="{C183D7F6-B498-43B3-948B-1728B52AA6E4}">
                <adec:decorative xmlns:adec="http://schemas.microsoft.com/office/drawing/2017/decorative" val="1"/>
              </a:ext>
            </a:extLst>
          </p:cNvPr>
          <p:cNvSpPr/>
          <p:nvPr/>
        </p:nvSpPr>
        <p:spPr>
          <a:xfrm>
            <a:off x="777848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2" name="Graphic 9">
            <a:extLst>
              <a:ext uri="{FF2B5EF4-FFF2-40B4-BE49-F238E27FC236}">
                <a16:creationId xmlns:a16="http://schemas.microsoft.com/office/drawing/2014/main" id="{EEE51385-0594-096E-BF43-925BFF885DA9}"/>
              </a:ext>
              <a:ext uri="{C183D7F6-B498-43B3-948B-1728B52AA6E4}">
                <adec:decorative xmlns:adec="http://schemas.microsoft.com/office/drawing/2017/decorative" val="1"/>
              </a:ext>
            </a:extLst>
          </p:cNvPr>
          <p:cNvSpPr/>
          <p:nvPr/>
        </p:nvSpPr>
        <p:spPr>
          <a:xfrm>
            <a:off x="80990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3" name="Graphic 9">
            <a:extLst>
              <a:ext uri="{FF2B5EF4-FFF2-40B4-BE49-F238E27FC236}">
                <a16:creationId xmlns:a16="http://schemas.microsoft.com/office/drawing/2014/main" id="{312DBD3A-306F-A3EC-856F-C5E2C0DF5923}"/>
              </a:ext>
              <a:ext uri="{C183D7F6-B498-43B3-948B-1728B52AA6E4}">
                <adec:decorative xmlns:adec="http://schemas.microsoft.com/office/drawing/2017/decorative" val="1"/>
              </a:ext>
            </a:extLst>
          </p:cNvPr>
          <p:cNvSpPr/>
          <p:nvPr/>
        </p:nvSpPr>
        <p:spPr>
          <a:xfrm>
            <a:off x="84196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6" name="Graphic 9">
            <a:extLst>
              <a:ext uri="{FF2B5EF4-FFF2-40B4-BE49-F238E27FC236}">
                <a16:creationId xmlns:a16="http://schemas.microsoft.com/office/drawing/2014/main" id="{6CDDD11B-25E1-3EE5-9C09-7C417FE24842}"/>
              </a:ext>
              <a:ext uri="{C183D7F6-B498-43B3-948B-1728B52AA6E4}">
                <adec:decorative xmlns:adec="http://schemas.microsoft.com/office/drawing/2017/decorative" val="1"/>
              </a:ext>
            </a:extLst>
          </p:cNvPr>
          <p:cNvSpPr/>
          <p:nvPr/>
        </p:nvSpPr>
        <p:spPr>
          <a:xfrm>
            <a:off x="87402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7" name="Graphic 9">
            <a:extLst>
              <a:ext uri="{FF2B5EF4-FFF2-40B4-BE49-F238E27FC236}">
                <a16:creationId xmlns:a16="http://schemas.microsoft.com/office/drawing/2014/main" id="{1AC6146B-4098-0524-11D2-88141546A8A9}"/>
              </a:ext>
              <a:ext uri="{C183D7F6-B498-43B3-948B-1728B52AA6E4}">
                <adec:decorative xmlns:adec="http://schemas.microsoft.com/office/drawing/2017/decorative" val="1"/>
              </a:ext>
            </a:extLst>
          </p:cNvPr>
          <p:cNvSpPr/>
          <p:nvPr/>
        </p:nvSpPr>
        <p:spPr>
          <a:xfrm>
            <a:off x="90608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Graphic 9">
            <a:extLst>
              <a:ext uri="{FF2B5EF4-FFF2-40B4-BE49-F238E27FC236}">
                <a16:creationId xmlns:a16="http://schemas.microsoft.com/office/drawing/2014/main" id="{84F91333-6BDE-383C-082B-57E46E08557F}"/>
              </a:ext>
              <a:ext uri="{C183D7F6-B498-43B3-948B-1728B52AA6E4}">
                <adec:decorative xmlns:adec="http://schemas.microsoft.com/office/drawing/2017/decorative" val="1"/>
              </a:ext>
            </a:extLst>
          </p:cNvPr>
          <p:cNvSpPr/>
          <p:nvPr/>
        </p:nvSpPr>
        <p:spPr>
          <a:xfrm>
            <a:off x="93814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4" name="Graphic 9">
            <a:extLst>
              <a:ext uri="{FF2B5EF4-FFF2-40B4-BE49-F238E27FC236}">
                <a16:creationId xmlns:a16="http://schemas.microsoft.com/office/drawing/2014/main" id="{1D107F94-137F-DFB4-D747-ADA748506BB5}"/>
              </a:ext>
              <a:ext uri="{C183D7F6-B498-43B3-948B-1728B52AA6E4}">
                <adec:decorative xmlns:adec="http://schemas.microsoft.com/office/drawing/2017/decorative" val="1"/>
              </a:ext>
            </a:extLst>
          </p:cNvPr>
          <p:cNvSpPr/>
          <p:nvPr/>
        </p:nvSpPr>
        <p:spPr>
          <a:xfrm>
            <a:off x="97020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 name="Graphic 9">
            <a:extLst>
              <a:ext uri="{FF2B5EF4-FFF2-40B4-BE49-F238E27FC236}">
                <a16:creationId xmlns:a16="http://schemas.microsoft.com/office/drawing/2014/main" id="{3E1304F2-BF82-8CEB-92F2-E59E596E8D2E}"/>
              </a:ext>
              <a:ext uri="{C183D7F6-B498-43B3-948B-1728B52AA6E4}">
                <adec:decorative xmlns:adec="http://schemas.microsoft.com/office/drawing/2017/decorative" val="1"/>
              </a:ext>
            </a:extLst>
          </p:cNvPr>
          <p:cNvSpPr/>
          <p:nvPr/>
        </p:nvSpPr>
        <p:spPr>
          <a:xfrm>
            <a:off x="23283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 name="Graphic 9">
            <a:extLst>
              <a:ext uri="{FF2B5EF4-FFF2-40B4-BE49-F238E27FC236}">
                <a16:creationId xmlns:a16="http://schemas.microsoft.com/office/drawing/2014/main" id="{08C93489-4702-1355-5CDA-5C96DD5CBFBF}"/>
              </a:ext>
              <a:ext uri="{C183D7F6-B498-43B3-948B-1728B52AA6E4}">
                <adec:decorative xmlns:adec="http://schemas.microsoft.com/office/drawing/2017/decorative" val="1"/>
              </a:ext>
            </a:extLst>
          </p:cNvPr>
          <p:cNvSpPr/>
          <p:nvPr/>
        </p:nvSpPr>
        <p:spPr>
          <a:xfrm>
            <a:off x="26489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6" name="Graphic 9">
            <a:extLst>
              <a:ext uri="{FF2B5EF4-FFF2-40B4-BE49-F238E27FC236}">
                <a16:creationId xmlns:a16="http://schemas.microsoft.com/office/drawing/2014/main" id="{37681D5A-2033-A605-B1E4-6A97C25BB8EF}"/>
              </a:ext>
              <a:ext uri="{C183D7F6-B498-43B3-948B-1728B52AA6E4}">
                <adec:decorative xmlns:adec="http://schemas.microsoft.com/office/drawing/2017/decorative" val="1"/>
              </a:ext>
            </a:extLst>
          </p:cNvPr>
          <p:cNvSpPr/>
          <p:nvPr/>
        </p:nvSpPr>
        <p:spPr>
          <a:xfrm>
            <a:off x="29695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1" name="Graphic 9">
            <a:extLst>
              <a:ext uri="{FF2B5EF4-FFF2-40B4-BE49-F238E27FC236}">
                <a16:creationId xmlns:a16="http://schemas.microsoft.com/office/drawing/2014/main" id="{2593E81C-254D-F330-BDC5-463129191B8F}"/>
              </a:ext>
              <a:ext uri="{C183D7F6-B498-43B3-948B-1728B52AA6E4}">
                <adec:decorative xmlns:adec="http://schemas.microsoft.com/office/drawing/2017/decorative" val="1"/>
              </a:ext>
            </a:extLst>
          </p:cNvPr>
          <p:cNvSpPr/>
          <p:nvPr/>
        </p:nvSpPr>
        <p:spPr>
          <a:xfrm>
            <a:off x="32901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5" name="Graphic 9">
            <a:extLst>
              <a:ext uri="{FF2B5EF4-FFF2-40B4-BE49-F238E27FC236}">
                <a16:creationId xmlns:a16="http://schemas.microsoft.com/office/drawing/2014/main" id="{1C5CC20E-653D-ED10-EB01-E1F6E0487D04}"/>
              </a:ext>
              <a:ext uri="{C183D7F6-B498-43B3-948B-1728B52AA6E4}">
                <adec:decorative xmlns:adec="http://schemas.microsoft.com/office/drawing/2017/decorative" val="1"/>
              </a:ext>
            </a:extLst>
          </p:cNvPr>
          <p:cNvSpPr/>
          <p:nvPr/>
        </p:nvSpPr>
        <p:spPr>
          <a:xfrm>
            <a:off x="36107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0" name="Graphic 9">
            <a:extLst>
              <a:ext uri="{FF2B5EF4-FFF2-40B4-BE49-F238E27FC236}">
                <a16:creationId xmlns:a16="http://schemas.microsoft.com/office/drawing/2014/main" id="{9A1D771B-1C9C-7C7A-45D4-A10CCE5EB772}"/>
              </a:ext>
              <a:ext uri="{C183D7F6-B498-43B3-948B-1728B52AA6E4}">
                <adec:decorative xmlns:adec="http://schemas.microsoft.com/office/drawing/2017/decorative" val="1"/>
              </a:ext>
            </a:extLst>
          </p:cNvPr>
          <p:cNvSpPr/>
          <p:nvPr/>
        </p:nvSpPr>
        <p:spPr>
          <a:xfrm>
            <a:off x="393132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4" name="Graphic 9">
            <a:extLst>
              <a:ext uri="{FF2B5EF4-FFF2-40B4-BE49-F238E27FC236}">
                <a16:creationId xmlns:a16="http://schemas.microsoft.com/office/drawing/2014/main" id="{06988DD7-C097-451C-D004-FC819EBA3E7B}"/>
              </a:ext>
              <a:ext uri="{C183D7F6-B498-43B3-948B-1728B52AA6E4}">
                <adec:decorative xmlns:adec="http://schemas.microsoft.com/office/drawing/2017/decorative" val="1"/>
              </a:ext>
            </a:extLst>
          </p:cNvPr>
          <p:cNvSpPr/>
          <p:nvPr/>
        </p:nvSpPr>
        <p:spPr>
          <a:xfrm>
            <a:off x="425192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7" name="Graphic 9">
            <a:extLst>
              <a:ext uri="{FF2B5EF4-FFF2-40B4-BE49-F238E27FC236}">
                <a16:creationId xmlns:a16="http://schemas.microsoft.com/office/drawing/2014/main" id="{F4EE17CD-5DDD-CB61-9067-DA9C4C1B98F4}"/>
              </a:ext>
              <a:ext uri="{C183D7F6-B498-43B3-948B-1728B52AA6E4}">
                <adec:decorative xmlns:adec="http://schemas.microsoft.com/office/drawing/2017/decorative" val="1"/>
              </a:ext>
            </a:extLst>
          </p:cNvPr>
          <p:cNvSpPr/>
          <p:nvPr/>
        </p:nvSpPr>
        <p:spPr>
          <a:xfrm>
            <a:off x="457252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Graphic 9">
            <a:extLst>
              <a:ext uri="{FF2B5EF4-FFF2-40B4-BE49-F238E27FC236}">
                <a16:creationId xmlns:a16="http://schemas.microsoft.com/office/drawing/2014/main" id="{B362819B-599D-0CFC-CF73-45137FCA6B68}"/>
              </a:ext>
              <a:ext uri="{C183D7F6-B498-43B3-948B-1728B52AA6E4}">
                <adec:decorative xmlns:adec="http://schemas.microsoft.com/office/drawing/2017/decorative" val="1"/>
              </a:ext>
            </a:extLst>
          </p:cNvPr>
          <p:cNvSpPr/>
          <p:nvPr/>
        </p:nvSpPr>
        <p:spPr>
          <a:xfrm>
            <a:off x="489311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6" name="Graphic 9">
            <a:extLst>
              <a:ext uri="{FF2B5EF4-FFF2-40B4-BE49-F238E27FC236}">
                <a16:creationId xmlns:a16="http://schemas.microsoft.com/office/drawing/2014/main" id="{504FA63F-7DFA-9F08-5A4C-11B969922DA5}"/>
              </a:ext>
              <a:ext uri="{C183D7F6-B498-43B3-948B-1728B52AA6E4}">
                <adec:decorative xmlns:adec="http://schemas.microsoft.com/office/drawing/2017/decorative" val="1"/>
              </a:ext>
            </a:extLst>
          </p:cNvPr>
          <p:cNvSpPr/>
          <p:nvPr/>
        </p:nvSpPr>
        <p:spPr>
          <a:xfrm>
            <a:off x="521371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 name="Graphic 9">
            <a:extLst>
              <a:ext uri="{FF2B5EF4-FFF2-40B4-BE49-F238E27FC236}">
                <a16:creationId xmlns:a16="http://schemas.microsoft.com/office/drawing/2014/main" id="{56094617-DE21-EDF0-9B68-1165295278FC}"/>
              </a:ext>
              <a:ext uri="{C183D7F6-B498-43B3-948B-1728B52AA6E4}">
                <adec:decorative xmlns:adec="http://schemas.microsoft.com/office/drawing/2017/decorative" val="1"/>
              </a:ext>
            </a:extLst>
          </p:cNvPr>
          <p:cNvSpPr/>
          <p:nvPr/>
        </p:nvSpPr>
        <p:spPr>
          <a:xfrm>
            <a:off x="553430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 name="Graphic 9">
            <a:extLst>
              <a:ext uri="{FF2B5EF4-FFF2-40B4-BE49-F238E27FC236}">
                <a16:creationId xmlns:a16="http://schemas.microsoft.com/office/drawing/2014/main" id="{5134F277-31FA-7970-037A-2494F7622757}"/>
              </a:ext>
              <a:ext uri="{C183D7F6-B498-43B3-948B-1728B52AA6E4}">
                <adec:decorative xmlns:adec="http://schemas.microsoft.com/office/drawing/2017/decorative" val="1"/>
              </a:ext>
            </a:extLst>
          </p:cNvPr>
          <p:cNvSpPr/>
          <p:nvPr/>
        </p:nvSpPr>
        <p:spPr>
          <a:xfrm>
            <a:off x="585490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 name="Graphic 9">
            <a:extLst>
              <a:ext uri="{FF2B5EF4-FFF2-40B4-BE49-F238E27FC236}">
                <a16:creationId xmlns:a16="http://schemas.microsoft.com/office/drawing/2014/main" id="{907B727A-6F37-7E54-59D4-3B48523A42A3}"/>
              </a:ext>
              <a:ext uri="{C183D7F6-B498-43B3-948B-1728B52AA6E4}">
                <adec:decorative xmlns:adec="http://schemas.microsoft.com/office/drawing/2017/decorative" val="1"/>
              </a:ext>
            </a:extLst>
          </p:cNvPr>
          <p:cNvSpPr/>
          <p:nvPr/>
        </p:nvSpPr>
        <p:spPr>
          <a:xfrm>
            <a:off x="617550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 name="Graphic 9">
            <a:extLst>
              <a:ext uri="{FF2B5EF4-FFF2-40B4-BE49-F238E27FC236}">
                <a16:creationId xmlns:a16="http://schemas.microsoft.com/office/drawing/2014/main" id="{3666D236-80A8-8806-B30D-EF9D4ACF5B4F}"/>
              </a:ext>
              <a:ext uri="{C183D7F6-B498-43B3-948B-1728B52AA6E4}">
                <adec:decorative xmlns:adec="http://schemas.microsoft.com/office/drawing/2017/decorative" val="1"/>
              </a:ext>
            </a:extLst>
          </p:cNvPr>
          <p:cNvSpPr/>
          <p:nvPr/>
        </p:nvSpPr>
        <p:spPr>
          <a:xfrm>
            <a:off x="649609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1" name="Graphic 9">
            <a:extLst>
              <a:ext uri="{FF2B5EF4-FFF2-40B4-BE49-F238E27FC236}">
                <a16:creationId xmlns:a16="http://schemas.microsoft.com/office/drawing/2014/main" id="{706EB242-EE1A-8647-C5B4-15820B9A45C0}"/>
              </a:ext>
              <a:ext uri="{C183D7F6-B498-43B3-948B-1728B52AA6E4}">
                <adec:decorative xmlns:adec="http://schemas.microsoft.com/office/drawing/2017/decorative" val="1"/>
              </a:ext>
            </a:extLst>
          </p:cNvPr>
          <p:cNvSpPr/>
          <p:nvPr/>
        </p:nvSpPr>
        <p:spPr>
          <a:xfrm>
            <a:off x="681669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 name="Graphic 9">
            <a:extLst>
              <a:ext uri="{FF2B5EF4-FFF2-40B4-BE49-F238E27FC236}">
                <a16:creationId xmlns:a16="http://schemas.microsoft.com/office/drawing/2014/main" id="{2F47078C-B5B3-E152-7CAB-94459F2589AB}"/>
              </a:ext>
              <a:ext uri="{C183D7F6-B498-43B3-948B-1728B52AA6E4}">
                <adec:decorative xmlns:adec="http://schemas.microsoft.com/office/drawing/2017/decorative" val="1"/>
              </a:ext>
            </a:extLst>
          </p:cNvPr>
          <p:cNvSpPr/>
          <p:nvPr/>
        </p:nvSpPr>
        <p:spPr>
          <a:xfrm>
            <a:off x="713728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 name="Graphic 9">
            <a:extLst>
              <a:ext uri="{FF2B5EF4-FFF2-40B4-BE49-F238E27FC236}">
                <a16:creationId xmlns:a16="http://schemas.microsoft.com/office/drawing/2014/main" id="{88ACBB28-78DB-51CC-A44D-E5EDE9908D58}"/>
              </a:ext>
              <a:ext uri="{C183D7F6-B498-43B3-948B-1728B52AA6E4}">
                <adec:decorative xmlns:adec="http://schemas.microsoft.com/office/drawing/2017/decorative" val="1"/>
              </a:ext>
            </a:extLst>
          </p:cNvPr>
          <p:cNvSpPr/>
          <p:nvPr/>
        </p:nvSpPr>
        <p:spPr>
          <a:xfrm>
            <a:off x="745788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 name="Graphic 9">
            <a:extLst>
              <a:ext uri="{FF2B5EF4-FFF2-40B4-BE49-F238E27FC236}">
                <a16:creationId xmlns:a16="http://schemas.microsoft.com/office/drawing/2014/main" id="{8EF296E3-DB85-5669-F3C8-D516DCA9DCC2}"/>
              </a:ext>
              <a:ext uri="{C183D7F6-B498-43B3-948B-1728B52AA6E4}">
                <adec:decorative xmlns:adec="http://schemas.microsoft.com/office/drawing/2017/decorative" val="1"/>
              </a:ext>
            </a:extLst>
          </p:cNvPr>
          <p:cNvSpPr/>
          <p:nvPr/>
        </p:nvSpPr>
        <p:spPr>
          <a:xfrm>
            <a:off x="777848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2" name="Graphic 9">
            <a:extLst>
              <a:ext uri="{FF2B5EF4-FFF2-40B4-BE49-F238E27FC236}">
                <a16:creationId xmlns:a16="http://schemas.microsoft.com/office/drawing/2014/main" id="{F88EF6C5-3160-06B2-EF6A-E9C2F7A7ACF4}"/>
              </a:ext>
              <a:ext uri="{C183D7F6-B498-43B3-948B-1728B52AA6E4}">
                <adec:decorative xmlns:adec="http://schemas.microsoft.com/office/drawing/2017/decorative" val="1"/>
              </a:ext>
            </a:extLst>
          </p:cNvPr>
          <p:cNvSpPr/>
          <p:nvPr/>
        </p:nvSpPr>
        <p:spPr>
          <a:xfrm>
            <a:off x="80990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6" name="Graphic 9">
            <a:extLst>
              <a:ext uri="{FF2B5EF4-FFF2-40B4-BE49-F238E27FC236}">
                <a16:creationId xmlns:a16="http://schemas.microsoft.com/office/drawing/2014/main" id="{9E0C6AC8-174F-F494-7BDD-B4EE0F4C3D9F}"/>
              </a:ext>
              <a:ext uri="{C183D7F6-B498-43B3-948B-1728B52AA6E4}">
                <adec:decorative xmlns:adec="http://schemas.microsoft.com/office/drawing/2017/decorative" val="1"/>
              </a:ext>
            </a:extLst>
          </p:cNvPr>
          <p:cNvSpPr/>
          <p:nvPr/>
        </p:nvSpPr>
        <p:spPr>
          <a:xfrm>
            <a:off x="84196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6" name="Graphic 9">
            <a:extLst>
              <a:ext uri="{FF2B5EF4-FFF2-40B4-BE49-F238E27FC236}">
                <a16:creationId xmlns:a16="http://schemas.microsoft.com/office/drawing/2014/main" id="{3F90F72A-908A-7C17-2FD4-6CCF81307B08}"/>
              </a:ext>
              <a:ext uri="{C183D7F6-B498-43B3-948B-1728B52AA6E4}">
                <adec:decorative xmlns:adec="http://schemas.microsoft.com/office/drawing/2017/decorative" val="1"/>
              </a:ext>
            </a:extLst>
          </p:cNvPr>
          <p:cNvSpPr/>
          <p:nvPr/>
        </p:nvSpPr>
        <p:spPr>
          <a:xfrm>
            <a:off x="87402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9" name="Graphic 9">
            <a:extLst>
              <a:ext uri="{FF2B5EF4-FFF2-40B4-BE49-F238E27FC236}">
                <a16:creationId xmlns:a16="http://schemas.microsoft.com/office/drawing/2014/main" id="{7179CF6A-8923-1470-229F-F0AE5DFE2563}"/>
              </a:ext>
              <a:ext uri="{C183D7F6-B498-43B3-948B-1728B52AA6E4}">
                <adec:decorative xmlns:adec="http://schemas.microsoft.com/office/drawing/2017/decorative" val="1"/>
              </a:ext>
            </a:extLst>
          </p:cNvPr>
          <p:cNvSpPr/>
          <p:nvPr/>
        </p:nvSpPr>
        <p:spPr>
          <a:xfrm>
            <a:off x="90608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 name="Graphic 9">
            <a:extLst>
              <a:ext uri="{FF2B5EF4-FFF2-40B4-BE49-F238E27FC236}">
                <a16:creationId xmlns:a16="http://schemas.microsoft.com/office/drawing/2014/main" id="{88BA6FA4-F969-94E7-EB95-5375F6621D5F}"/>
              </a:ext>
              <a:ext uri="{C183D7F6-B498-43B3-948B-1728B52AA6E4}">
                <adec:decorative xmlns:adec="http://schemas.microsoft.com/office/drawing/2017/decorative" val="1"/>
              </a:ext>
            </a:extLst>
          </p:cNvPr>
          <p:cNvSpPr/>
          <p:nvPr/>
        </p:nvSpPr>
        <p:spPr>
          <a:xfrm>
            <a:off x="93814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 name="Graphic 9">
            <a:extLst>
              <a:ext uri="{FF2B5EF4-FFF2-40B4-BE49-F238E27FC236}">
                <a16:creationId xmlns:a16="http://schemas.microsoft.com/office/drawing/2014/main" id="{30172758-B818-FC27-5643-C4967C614EA3}"/>
              </a:ext>
              <a:ext uri="{C183D7F6-B498-43B3-948B-1728B52AA6E4}">
                <adec:decorative xmlns:adec="http://schemas.microsoft.com/office/drawing/2017/decorative" val="1"/>
              </a:ext>
            </a:extLst>
          </p:cNvPr>
          <p:cNvSpPr/>
          <p:nvPr/>
        </p:nvSpPr>
        <p:spPr>
          <a:xfrm>
            <a:off x="97020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 name="Graphic 9">
            <a:extLst>
              <a:ext uri="{FF2B5EF4-FFF2-40B4-BE49-F238E27FC236}">
                <a16:creationId xmlns:a16="http://schemas.microsoft.com/office/drawing/2014/main" id="{59E42D5C-104F-1C62-4C51-9EC6F010AFA2}"/>
              </a:ext>
              <a:ext uri="{C183D7F6-B498-43B3-948B-1728B52AA6E4}">
                <adec:decorative xmlns:adec="http://schemas.microsoft.com/office/drawing/2017/decorative" val="1"/>
              </a:ext>
            </a:extLst>
          </p:cNvPr>
          <p:cNvSpPr/>
          <p:nvPr/>
        </p:nvSpPr>
        <p:spPr>
          <a:xfrm>
            <a:off x="23283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 name="Graphic 9">
            <a:extLst>
              <a:ext uri="{FF2B5EF4-FFF2-40B4-BE49-F238E27FC236}">
                <a16:creationId xmlns:a16="http://schemas.microsoft.com/office/drawing/2014/main" id="{80E9E17A-9110-D412-3A36-561B43F4B13C}"/>
              </a:ext>
              <a:ext uri="{C183D7F6-B498-43B3-948B-1728B52AA6E4}">
                <adec:decorative xmlns:adec="http://schemas.microsoft.com/office/drawing/2017/decorative" val="1"/>
              </a:ext>
            </a:extLst>
          </p:cNvPr>
          <p:cNvSpPr/>
          <p:nvPr/>
        </p:nvSpPr>
        <p:spPr>
          <a:xfrm>
            <a:off x="26489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5" name="Graphic 9">
            <a:extLst>
              <a:ext uri="{FF2B5EF4-FFF2-40B4-BE49-F238E27FC236}">
                <a16:creationId xmlns:a16="http://schemas.microsoft.com/office/drawing/2014/main" id="{C22C3427-26A7-79F8-16F2-3AB16F339995}"/>
              </a:ext>
              <a:ext uri="{C183D7F6-B498-43B3-948B-1728B52AA6E4}">
                <adec:decorative xmlns:adec="http://schemas.microsoft.com/office/drawing/2017/decorative" val="1"/>
              </a:ext>
            </a:extLst>
          </p:cNvPr>
          <p:cNvSpPr/>
          <p:nvPr/>
        </p:nvSpPr>
        <p:spPr>
          <a:xfrm>
            <a:off x="29695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0" name="Graphic 9">
            <a:extLst>
              <a:ext uri="{FF2B5EF4-FFF2-40B4-BE49-F238E27FC236}">
                <a16:creationId xmlns:a16="http://schemas.microsoft.com/office/drawing/2014/main" id="{D8CA3785-506E-FE8D-74D8-29B141016275}"/>
              </a:ext>
              <a:ext uri="{C183D7F6-B498-43B3-948B-1728B52AA6E4}">
                <adec:decorative xmlns:adec="http://schemas.microsoft.com/office/drawing/2017/decorative" val="1"/>
              </a:ext>
            </a:extLst>
          </p:cNvPr>
          <p:cNvSpPr/>
          <p:nvPr/>
        </p:nvSpPr>
        <p:spPr>
          <a:xfrm>
            <a:off x="32901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4" name="Graphic 9">
            <a:extLst>
              <a:ext uri="{FF2B5EF4-FFF2-40B4-BE49-F238E27FC236}">
                <a16:creationId xmlns:a16="http://schemas.microsoft.com/office/drawing/2014/main" id="{8EE71EEF-FBB3-51DA-44F5-A4C3A5003ABD}"/>
              </a:ext>
              <a:ext uri="{C183D7F6-B498-43B3-948B-1728B52AA6E4}">
                <adec:decorative xmlns:adec="http://schemas.microsoft.com/office/drawing/2017/decorative" val="1"/>
              </a:ext>
            </a:extLst>
          </p:cNvPr>
          <p:cNvSpPr/>
          <p:nvPr/>
        </p:nvSpPr>
        <p:spPr>
          <a:xfrm>
            <a:off x="36107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9" name="Graphic 9">
            <a:extLst>
              <a:ext uri="{FF2B5EF4-FFF2-40B4-BE49-F238E27FC236}">
                <a16:creationId xmlns:a16="http://schemas.microsoft.com/office/drawing/2014/main" id="{01AD2FAA-5E17-7D5E-51C8-971CE4BCB59A}"/>
              </a:ext>
              <a:ext uri="{C183D7F6-B498-43B3-948B-1728B52AA6E4}">
                <adec:decorative xmlns:adec="http://schemas.microsoft.com/office/drawing/2017/decorative" val="1"/>
              </a:ext>
            </a:extLst>
          </p:cNvPr>
          <p:cNvSpPr/>
          <p:nvPr/>
        </p:nvSpPr>
        <p:spPr>
          <a:xfrm>
            <a:off x="393132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3" name="Graphic 9">
            <a:extLst>
              <a:ext uri="{FF2B5EF4-FFF2-40B4-BE49-F238E27FC236}">
                <a16:creationId xmlns:a16="http://schemas.microsoft.com/office/drawing/2014/main" id="{0158022B-4740-9ED3-93AF-F6A6F6675470}"/>
              </a:ext>
              <a:ext uri="{C183D7F6-B498-43B3-948B-1728B52AA6E4}">
                <adec:decorative xmlns:adec="http://schemas.microsoft.com/office/drawing/2017/decorative" val="1"/>
              </a:ext>
            </a:extLst>
          </p:cNvPr>
          <p:cNvSpPr/>
          <p:nvPr/>
        </p:nvSpPr>
        <p:spPr>
          <a:xfrm>
            <a:off x="425192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 name="Graphic 9">
            <a:extLst>
              <a:ext uri="{FF2B5EF4-FFF2-40B4-BE49-F238E27FC236}">
                <a16:creationId xmlns:a16="http://schemas.microsoft.com/office/drawing/2014/main" id="{263ADC5B-414B-8BD6-946A-294DD3D4528B}"/>
              </a:ext>
              <a:ext uri="{C183D7F6-B498-43B3-948B-1728B52AA6E4}">
                <adec:decorative xmlns:adec="http://schemas.microsoft.com/office/drawing/2017/decorative" val="1"/>
              </a:ext>
            </a:extLst>
          </p:cNvPr>
          <p:cNvSpPr/>
          <p:nvPr/>
        </p:nvSpPr>
        <p:spPr>
          <a:xfrm>
            <a:off x="457252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1" name="Graphic 9">
            <a:extLst>
              <a:ext uri="{FF2B5EF4-FFF2-40B4-BE49-F238E27FC236}">
                <a16:creationId xmlns:a16="http://schemas.microsoft.com/office/drawing/2014/main" id="{809245F2-BDA4-4F77-B045-0682DF64EB3C}"/>
              </a:ext>
              <a:ext uri="{C183D7F6-B498-43B3-948B-1728B52AA6E4}">
                <adec:decorative xmlns:adec="http://schemas.microsoft.com/office/drawing/2017/decorative" val="1"/>
              </a:ext>
            </a:extLst>
          </p:cNvPr>
          <p:cNvSpPr/>
          <p:nvPr/>
        </p:nvSpPr>
        <p:spPr>
          <a:xfrm>
            <a:off x="489311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5" name="Graphic 9">
            <a:extLst>
              <a:ext uri="{FF2B5EF4-FFF2-40B4-BE49-F238E27FC236}">
                <a16:creationId xmlns:a16="http://schemas.microsoft.com/office/drawing/2014/main" id="{636E40FA-1451-307C-5E69-2D1D988270AE}"/>
              </a:ext>
              <a:ext uri="{C183D7F6-B498-43B3-948B-1728B52AA6E4}">
                <adec:decorative xmlns:adec="http://schemas.microsoft.com/office/drawing/2017/decorative" val="1"/>
              </a:ext>
            </a:extLst>
          </p:cNvPr>
          <p:cNvSpPr/>
          <p:nvPr/>
        </p:nvSpPr>
        <p:spPr>
          <a:xfrm>
            <a:off x="521371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 name="Graphic 9">
            <a:extLst>
              <a:ext uri="{FF2B5EF4-FFF2-40B4-BE49-F238E27FC236}">
                <a16:creationId xmlns:a16="http://schemas.microsoft.com/office/drawing/2014/main" id="{87B1A785-62AA-EAA5-F9E0-485E020A2F15}"/>
              </a:ext>
              <a:ext uri="{C183D7F6-B498-43B3-948B-1728B52AA6E4}">
                <adec:decorative xmlns:adec="http://schemas.microsoft.com/office/drawing/2017/decorative" val="1"/>
              </a:ext>
            </a:extLst>
          </p:cNvPr>
          <p:cNvSpPr/>
          <p:nvPr/>
        </p:nvSpPr>
        <p:spPr>
          <a:xfrm>
            <a:off x="553430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 name="Graphic 9">
            <a:extLst>
              <a:ext uri="{FF2B5EF4-FFF2-40B4-BE49-F238E27FC236}">
                <a16:creationId xmlns:a16="http://schemas.microsoft.com/office/drawing/2014/main" id="{2BD1E154-48B9-A75E-7916-8ACE5EBD05A8}"/>
              </a:ext>
              <a:ext uri="{C183D7F6-B498-43B3-948B-1728B52AA6E4}">
                <adec:decorative xmlns:adec="http://schemas.microsoft.com/office/drawing/2017/decorative" val="1"/>
              </a:ext>
            </a:extLst>
          </p:cNvPr>
          <p:cNvSpPr/>
          <p:nvPr/>
        </p:nvSpPr>
        <p:spPr>
          <a:xfrm>
            <a:off x="585490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 name="Graphic 9">
            <a:extLst>
              <a:ext uri="{FF2B5EF4-FFF2-40B4-BE49-F238E27FC236}">
                <a16:creationId xmlns:a16="http://schemas.microsoft.com/office/drawing/2014/main" id="{25871313-7C5B-9508-1FB3-4A729CACF2A4}"/>
              </a:ext>
              <a:ext uri="{C183D7F6-B498-43B3-948B-1728B52AA6E4}">
                <adec:decorative xmlns:adec="http://schemas.microsoft.com/office/drawing/2017/decorative" val="1"/>
              </a:ext>
            </a:extLst>
          </p:cNvPr>
          <p:cNvSpPr/>
          <p:nvPr/>
        </p:nvSpPr>
        <p:spPr>
          <a:xfrm>
            <a:off x="617550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 name="Graphic 9">
            <a:extLst>
              <a:ext uri="{FF2B5EF4-FFF2-40B4-BE49-F238E27FC236}">
                <a16:creationId xmlns:a16="http://schemas.microsoft.com/office/drawing/2014/main" id="{3CA1E72A-65FD-03B6-5139-B355DA64D58F}"/>
              </a:ext>
              <a:ext uri="{C183D7F6-B498-43B3-948B-1728B52AA6E4}">
                <adec:decorative xmlns:adec="http://schemas.microsoft.com/office/drawing/2017/decorative" val="1"/>
              </a:ext>
            </a:extLst>
          </p:cNvPr>
          <p:cNvSpPr/>
          <p:nvPr/>
        </p:nvSpPr>
        <p:spPr>
          <a:xfrm>
            <a:off x="649609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0" name="Graphic 9">
            <a:extLst>
              <a:ext uri="{FF2B5EF4-FFF2-40B4-BE49-F238E27FC236}">
                <a16:creationId xmlns:a16="http://schemas.microsoft.com/office/drawing/2014/main" id="{9C0E1D66-578F-5D77-71B2-80ECAF6053AD}"/>
              </a:ext>
              <a:ext uri="{C183D7F6-B498-43B3-948B-1728B52AA6E4}">
                <adec:decorative xmlns:adec="http://schemas.microsoft.com/office/drawing/2017/decorative" val="1"/>
              </a:ext>
            </a:extLst>
          </p:cNvPr>
          <p:cNvSpPr/>
          <p:nvPr/>
        </p:nvSpPr>
        <p:spPr>
          <a:xfrm>
            <a:off x="681669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 name="Graphic 9">
            <a:extLst>
              <a:ext uri="{FF2B5EF4-FFF2-40B4-BE49-F238E27FC236}">
                <a16:creationId xmlns:a16="http://schemas.microsoft.com/office/drawing/2014/main" id="{9D30A9FA-79B9-9193-3EFF-5C41DCA18570}"/>
              </a:ext>
              <a:ext uri="{C183D7F6-B498-43B3-948B-1728B52AA6E4}">
                <adec:decorative xmlns:adec="http://schemas.microsoft.com/office/drawing/2017/decorative" val="1"/>
              </a:ext>
            </a:extLst>
          </p:cNvPr>
          <p:cNvSpPr/>
          <p:nvPr/>
        </p:nvSpPr>
        <p:spPr>
          <a:xfrm>
            <a:off x="713728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 name="Graphic 9">
            <a:extLst>
              <a:ext uri="{FF2B5EF4-FFF2-40B4-BE49-F238E27FC236}">
                <a16:creationId xmlns:a16="http://schemas.microsoft.com/office/drawing/2014/main" id="{B52B9A13-AE46-C00F-B676-7672742A50B1}"/>
              </a:ext>
              <a:ext uri="{C183D7F6-B498-43B3-948B-1728B52AA6E4}">
                <adec:decorative xmlns:adec="http://schemas.microsoft.com/office/drawing/2017/decorative" val="1"/>
              </a:ext>
            </a:extLst>
          </p:cNvPr>
          <p:cNvSpPr/>
          <p:nvPr/>
        </p:nvSpPr>
        <p:spPr>
          <a:xfrm>
            <a:off x="745788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 name="Graphic 9">
            <a:extLst>
              <a:ext uri="{FF2B5EF4-FFF2-40B4-BE49-F238E27FC236}">
                <a16:creationId xmlns:a16="http://schemas.microsoft.com/office/drawing/2014/main" id="{1E7D1B96-C707-F13C-97A2-1582A8E35D0E}"/>
              </a:ext>
              <a:ext uri="{C183D7F6-B498-43B3-948B-1728B52AA6E4}">
                <adec:decorative xmlns:adec="http://schemas.microsoft.com/office/drawing/2017/decorative" val="1"/>
              </a:ext>
            </a:extLst>
          </p:cNvPr>
          <p:cNvSpPr/>
          <p:nvPr/>
        </p:nvSpPr>
        <p:spPr>
          <a:xfrm>
            <a:off x="777848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1" name="Graphic 9">
            <a:extLst>
              <a:ext uri="{FF2B5EF4-FFF2-40B4-BE49-F238E27FC236}">
                <a16:creationId xmlns:a16="http://schemas.microsoft.com/office/drawing/2014/main" id="{A96E9180-F448-66C6-9C85-EF0F3AD4B7AB}"/>
              </a:ext>
              <a:ext uri="{C183D7F6-B498-43B3-948B-1728B52AA6E4}">
                <adec:decorative xmlns:adec="http://schemas.microsoft.com/office/drawing/2017/decorative" val="1"/>
              </a:ext>
            </a:extLst>
          </p:cNvPr>
          <p:cNvSpPr/>
          <p:nvPr/>
        </p:nvSpPr>
        <p:spPr>
          <a:xfrm>
            <a:off x="80990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5" name="Graphic 9">
            <a:extLst>
              <a:ext uri="{FF2B5EF4-FFF2-40B4-BE49-F238E27FC236}">
                <a16:creationId xmlns:a16="http://schemas.microsoft.com/office/drawing/2014/main" id="{49831236-4704-0D3B-BE8F-B3A7F1B341D1}"/>
              </a:ext>
              <a:ext uri="{C183D7F6-B498-43B3-948B-1728B52AA6E4}">
                <adec:decorative xmlns:adec="http://schemas.microsoft.com/office/drawing/2017/decorative" val="1"/>
              </a:ext>
            </a:extLst>
          </p:cNvPr>
          <p:cNvSpPr/>
          <p:nvPr/>
        </p:nvSpPr>
        <p:spPr>
          <a:xfrm>
            <a:off x="84196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5" name="Graphic 9">
            <a:extLst>
              <a:ext uri="{FF2B5EF4-FFF2-40B4-BE49-F238E27FC236}">
                <a16:creationId xmlns:a16="http://schemas.microsoft.com/office/drawing/2014/main" id="{E0949521-478F-B0FF-FC9A-007950EE1C45}"/>
              </a:ext>
              <a:ext uri="{C183D7F6-B498-43B3-948B-1728B52AA6E4}">
                <adec:decorative xmlns:adec="http://schemas.microsoft.com/office/drawing/2017/decorative" val="1"/>
              </a:ext>
            </a:extLst>
          </p:cNvPr>
          <p:cNvSpPr/>
          <p:nvPr/>
        </p:nvSpPr>
        <p:spPr>
          <a:xfrm>
            <a:off x="87402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8" name="Graphic 9">
            <a:extLst>
              <a:ext uri="{FF2B5EF4-FFF2-40B4-BE49-F238E27FC236}">
                <a16:creationId xmlns:a16="http://schemas.microsoft.com/office/drawing/2014/main" id="{36AA2635-0EA7-612C-50F1-87B540EE1C79}"/>
              </a:ext>
              <a:ext uri="{C183D7F6-B498-43B3-948B-1728B52AA6E4}">
                <adec:decorative xmlns:adec="http://schemas.microsoft.com/office/drawing/2017/decorative" val="1"/>
              </a:ext>
            </a:extLst>
          </p:cNvPr>
          <p:cNvSpPr/>
          <p:nvPr/>
        </p:nvSpPr>
        <p:spPr>
          <a:xfrm>
            <a:off x="90608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 name="Graphic 9">
            <a:extLst>
              <a:ext uri="{FF2B5EF4-FFF2-40B4-BE49-F238E27FC236}">
                <a16:creationId xmlns:a16="http://schemas.microsoft.com/office/drawing/2014/main" id="{F888A142-90A8-7CA3-06C9-881E34255194}"/>
              </a:ext>
              <a:ext uri="{C183D7F6-B498-43B3-948B-1728B52AA6E4}">
                <adec:decorative xmlns:adec="http://schemas.microsoft.com/office/drawing/2017/decorative" val="1"/>
              </a:ext>
            </a:extLst>
          </p:cNvPr>
          <p:cNvSpPr/>
          <p:nvPr/>
        </p:nvSpPr>
        <p:spPr>
          <a:xfrm>
            <a:off x="93814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Graphic 9">
            <a:extLst>
              <a:ext uri="{FF2B5EF4-FFF2-40B4-BE49-F238E27FC236}">
                <a16:creationId xmlns:a16="http://schemas.microsoft.com/office/drawing/2014/main" id="{1BB1AC53-975F-C348-C031-19F7271CBA7C}"/>
              </a:ext>
              <a:ext uri="{C183D7F6-B498-43B3-948B-1728B52AA6E4}">
                <adec:decorative xmlns:adec="http://schemas.microsoft.com/office/drawing/2017/decorative" val="1"/>
              </a:ext>
            </a:extLst>
          </p:cNvPr>
          <p:cNvSpPr/>
          <p:nvPr/>
        </p:nvSpPr>
        <p:spPr>
          <a:xfrm>
            <a:off x="97020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 name="Graphic 9">
            <a:extLst>
              <a:ext uri="{FF2B5EF4-FFF2-40B4-BE49-F238E27FC236}">
                <a16:creationId xmlns:a16="http://schemas.microsoft.com/office/drawing/2014/main" id="{7BDBCAE2-4CF0-ADF6-3750-DA6293D93238}"/>
              </a:ext>
              <a:ext uri="{C183D7F6-B498-43B3-948B-1728B52AA6E4}">
                <adec:decorative xmlns:adec="http://schemas.microsoft.com/office/drawing/2017/decorative" val="1"/>
              </a:ext>
            </a:extLst>
          </p:cNvPr>
          <p:cNvSpPr/>
          <p:nvPr/>
        </p:nvSpPr>
        <p:spPr>
          <a:xfrm>
            <a:off x="23283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 name="Graphic 9">
            <a:extLst>
              <a:ext uri="{FF2B5EF4-FFF2-40B4-BE49-F238E27FC236}">
                <a16:creationId xmlns:a16="http://schemas.microsoft.com/office/drawing/2014/main" id="{E11DD6F3-B04B-0141-1D2D-AFD9DF914EEC}"/>
              </a:ext>
              <a:ext uri="{C183D7F6-B498-43B3-948B-1728B52AA6E4}">
                <adec:decorative xmlns:adec="http://schemas.microsoft.com/office/drawing/2017/decorative" val="1"/>
              </a:ext>
            </a:extLst>
          </p:cNvPr>
          <p:cNvSpPr/>
          <p:nvPr/>
        </p:nvSpPr>
        <p:spPr>
          <a:xfrm>
            <a:off x="26489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0" name="Graphic 9">
            <a:extLst>
              <a:ext uri="{FF2B5EF4-FFF2-40B4-BE49-F238E27FC236}">
                <a16:creationId xmlns:a16="http://schemas.microsoft.com/office/drawing/2014/main" id="{61D0012D-DE4B-A11E-33D7-36738A2BEE24}"/>
              </a:ext>
              <a:ext uri="{C183D7F6-B498-43B3-948B-1728B52AA6E4}">
                <adec:decorative xmlns:adec="http://schemas.microsoft.com/office/drawing/2017/decorative" val="1"/>
              </a:ext>
            </a:extLst>
          </p:cNvPr>
          <p:cNvSpPr/>
          <p:nvPr/>
        </p:nvSpPr>
        <p:spPr>
          <a:xfrm>
            <a:off x="29695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2" name="Graphic 9">
            <a:extLst>
              <a:ext uri="{FF2B5EF4-FFF2-40B4-BE49-F238E27FC236}">
                <a16:creationId xmlns:a16="http://schemas.microsoft.com/office/drawing/2014/main" id="{661E8337-8BBB-A7CA-67E3-1D6C8B55B191}"/>
              </a:ext>
              <a:ext uri="{C183D7F6-B498-43B3-948B-1728B52AA6E4}">
                <adec:decorative xmlns:adec="http://schemas.microsoft.com/office/drawing/2017/decorative" val="1"/>
              </a:ext>
            </a:extLst>
          </p:cNvPr>
          <p:cNvSpPr/>
          <p:nvPr/>
        </p:nvSpPr>
        <p:spPr>
          <a:xfrm>
            <a:off x="32901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6" name="Graphic 9">
            <a:extLst>
              <a:ext uri="{FF2B5EF4-FFF2-40B4-BE49-F238E27FC236}">
                <a16:creationId xmlns:a16="http://schemas.microsoft.com/office/drawing/2014/main" id="{E297E07C-4324-9DF4-EAF9-871DAA3D96E5}"/>
              </a:ext>
              <a:ext uri="{C183D7F6-B498-43B3-948B-1728B52AA6E4}">
                <adec:decorative xmlns:adec="http://schemas.microsoft.com/office/drawing/2017/decorative" val="1"/>
              </a:ext>
            </a:extLst>
          </p:cNvPr>
          <p:cNvSpPr/>
          <p:nvPr/>
        </p:nvSpPr>
        <p:spPr>
          <a:xfrm>
            <a:off x="36107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1" name="Graphic 9">
            <a:extLst>
              <a:ext uri="{FF2B5EF4-FFF2-40B4-BE49-F238E27FC236}">
                <a16:creationId xmlns:a16="http://schemas.microsoft.com/office/drawing/2014/main" id="{AD1DE989-C322-186B-34AE-E41EEAE334B2}"/>
              </a:ext>
              <a:ext uri="{C183D7F6-B498-43B3-948B-1728B52AA6E4}">
                <adec:decorative xmlns:adec="http://schemas.microsoft.com/office/drawing/2017/decorative" val="1"/>
              </a:ext>
            </a:extLst>
          </p:cNvPr>
          <p:cNvSpPr/>
          <p:nvPr/>
        </p:nvSpPr>
        <p:spPr>
          <a:xfrm>
            <a:off x="393132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2" name="Graphic 9">
            <a:extLst>
              <a:ext uri="{FF2B5EF4-FFF2-40B4-BE49-F238E27FC236}">
                <a16:creationId xmlns:a16="http://schemas.microsoft.com/office/drawing/2014/main" id="{729D30AE-03F4-5E2B-8396-89372C79D15D}"/>
              </a:ext>
              <a:ext uri="{C183D7F6-B498-43B3-948B-1728B52AA6E4}">
                <adec:decorative xmlns:adec="http://schemas.microsoft.com/office/drawing/2017/decorative" val="1"/>
              </a:ext>
            </a:extLst>
          </p:cNvPr>
          <p:cNvSpPr/>
          <p:nvPr/>
        </p:nvSpPr>
        <p:spPr>
          <a:xfrm>
            <a:off x="425192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 name="Graphic 9">
            <a:extLst>
              <a:ext uri="{FF2B5EF4-FFF2-40B4-BE49-F238E27FC236}">
                <a16:creationId xmlns:a16="http://schemas.microsoft.com/office/drawing/2014/main" id="{8E043895-74D1-6B48-09A2-1582F81207C9}"/>
              </a:ext>
              <a:ext uri="{C183D7F6-B498-43B3-948B-1728B52AA6E4}">
                <adec:decorative xmlns:adec="http://schemas.microsoft.com/office/drawing/2017/decorative" val="1"/>
              </a:ext>
            </a:extLst>
          </p:cNvPr>
          <p:cNvSpPr/>
          <p:nvPr/>
        </p:nvSpPr>
        <p:spPr>
          <a:xfrm>
            <a:off x="457252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3" name="Graphic 9">
            <a:extLst>
              <a:ext uri="{FF2B5EF4-FFF2-40B4-BE49-F238E27FC236}">
                <a16:creationId xmlns:a16="http://schemas.microsoft.com/office/drawing/2014/main" id="{440EAEC1-7CF7-14EB-1835-13F891A63181}"/>
              </a:ext>
              <a:ext uri="{C183D7F6-B498-43B3-948B-1728B52AA6E4}">
                <adec:decorative xmlns:adec="http://schemas.microsoft.com/office/drawing/2017/decorative" val="1"/>
              </a:ext>
            </a:extLst>
          </p:cNvPr>
          <p:cNvSpPr/>
          <p:nvPr/>
        </p:nvSpPr>
        <p:spPr>
          <a:xfrm>
            <a:off x="489311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7" name="Graphic 9">
            <a:extLst>
              <a:ext uri="{FF2B5EF4-FFF2-40B4-BE49-F238E27FC236}">
                <a16:creationId xmlns:a16="http://schemas.microsoft.com/office/drawing/2014/main" id="{A6A5EA88-42BF-9F02-DEC3-4C39895D4A99}"/>
              </a:ext>
              <a:ext uri="{C183D7F6-B498-43B3-948B-1728B52AA6E4}">
                <adec:decorative xmlns:adec="http://schemas.microsoft.com/office/drawing/2017/decorative" val="1"/>
              </a:ext>
            </a:extLst>
          </p:cNvPr>
          <p:cNvSpPr/>
          <p:nvPr/>
        </p:nvSpPr>
        <p:spPr>
          <a:xfrm>
            <a:off x="521371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 name="Graphic 9">
            <a:extLst>
              <a:ext uri="{FF2B5EF4-FFF2-40B4-BE49-F238E27FC236}">
                <a16:creationId xmlns:a16="http://schemas.microsoft.com/office/drawing/2014/main" id="{FBF9DC48-4768-18D6-3F87-FE0A4E1D381D}"/>
              </a:ext>
              <a:ext uri="{C183D7F6-B498-43B3-948B-1728B52AA6E4}">
                <adec:decorative xmlns:adec="http://schemas.microsoft.com/office/drawing/2017/decorative" val="1"/>
              </a:ext>
            </a:extLst>
          </p:cNvPr>
          <p:cNvSpPr/>
          <p:nvPr/>
        </p:nvSpPr>
        <p:spPr>
          <a:xfrm>
            <a:off x="553430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 name="Graphic 9">
            <a:extLst>
              <a:ext uri="{FF2B5EF4-FFF2-40B4-BE49-F238E27FC236}">
                <a16:creationId xmlns:a16="http://schemas.microsoft.com/office/drawing/2014/main" id="{78A5A4F8-06AA-2D85-B455-C99AC84B2320}"/>
              </a:ext>
              <a:ext uri="{C183D7F6-B498-43B3-948B-1728B52AA6E4}">
                <adec:decorative xmlns:adec="http://schemas.microsoft.com/office/drawing/2017/decorative" val="1"/>
              </a:ext>
            </a:extLst>
          </p:cNvPr>
          <p:cNvSpPr/>
          <p:nvPr/>
        </p:nvSpPr>
        <p:spPr>
          <a:xfrm>
            <a:off x="585490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 name="Graphic 9">
            <a:extLst>
              <a:ext uri="{FF2B5EF4-FFF2-40B4-BE49-F238E27FC236}">
                <a16:creationId xmlns:a16="http://schemas.microsoft.com/office/drawing/2014/main" id="{583BD50E-73FD-7597-2089-15CC1E7505D9}"/>
              </a:ext>
              <a:ext uri="{C183D7F6-B498-43B3-948B-1728B52AA6E4}">
                <adec:decorative xmlns:adec="http://schemas.microsoft.com/office/drawing/2017/decorative" val="1"/>
              </a:ext>
            </a:extLst>
          </p:cNvPr>
          <p:cNvSpPr/>
          <p:nvPr/>
        </p:nvSpPr>
        <p:spPr>
          <a:xfrm>
            <a:off x="617550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 name="Graphic 9">
            <a:extLst>
              <a:ext uri="{FF2B5EF4-FFF2-40B4-BE49-F238E27FC236}">
                <a16:creationId xmlns:a16="http://schemas.microsoft.com/office/drawing/2014/main" id="{D06BE978-597F-3F45-527B-FE155D80432B}"/>
              </a:ext>
              <a:ext uri="{C183D7F6-B498-43B3-948B-1728B52AA6E4}">
                <adec:decorative xmlns:adec="http://schemas.microsoft.com/office/drawing/2017/decorative" val="1"/>
              </a:ext>
            </a:extLst>
          </p:cNvPr>
          <p:cNvSpPr/>
          <p:nvPr/>
        </p:nvSpPr>
        <p:spPr>
          <a:xfrm>
            <a:off x="649609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2" name="Graphic 9">
            <a:extLst>
              <a:ext uri="{FF2B5EF4-FFF2-40B4-BE49-F238E27FC236}">
                <a16:creationId xmlns:a16="http://schemas.microsoft.com/office/drawing/2014/main" id="{217ECFE1-0AAF-EF9B-1D6E-FC9488BF09F2}"/>
              </a:ext>
              <a:ext uri="{C183D7F6-B498-43B3-948B-1728B52AA6E4}">
                <adec:decorative xmlns:adec="http://schemas.microsoft.com/office/drawing/2017/decorative" val="1"/>
              </a:ext>
            </a:extLst>
          </p:cNvPr>
          <p:cNvSpPr/>
          <p:nvPr/>
        </p:nvSpPr>
        <p:spPr>
          <a:xfrm>
            <a:off x="681669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1" name="Graphic 9">
            <a:extLst>
              <a:ext uri="{FF2B5EF4-FFF2-40B4-BE49-F238E27FC236}">
                <a16:creationId xmlns:a16="http://schemas.microsoft.com/office/drawing/2014/main" id="{13823DC3-631C-3375-6DB3-B5CDD980F274}"/>
              </a:ext>
              <a:ext uri="{C183D7F6-B498-43B3-948B-1728B52AA6E4}">
                <adec:decorative xmlns:adec="http://schemas.microsoft.com/office/drawing/2017/decorative" val="1"/>
              </a:ext>
            </a:extLst>
          </p:cNvPr>
          <p:cNvSpPr/>
          <p:nvPr/>
        </p:nvSpPr>
        <p:spPr>
          <a:xfrm>
            <a:off x="713728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 name="Graphic 9">
            <a:extLst>
              <a:ext uri="{FF2B5EF4-FFF2-40B4-BE49-F238E27FC236}">
                <a16:creationId xmlns:a16="http://schemas.microsoft.com/office/drawing/2014/main" id="{96AC5722-F026-85F1-162F-524C5084E86E}"/>
              </a:ext>
              <a:ext uri="{C183D7F6-B498-43B3-948B-1728B52AA6E4}">
                <adec:decorative xmlns:adec="http://schemas.microsoft.com/office/drawing/2017/decorative" val="1"/>
              </a:ext>
            </a:extLst>
          </p:cNvPr>
          <p:cNvSpPr/>
          <p:nvPr/>
        </p:nvSpPr>
        <p:spPr>
          <a:xfrm>
            <a:off x="745788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 name="Graphic 9">
            <a:extLst>
              <a:ext uri="{FF2B5EF4-FFF2-40B4-BE49-F238E27FC236}">
                <a16:creationId xmlns:a16="http://schemas.microsoft.com/office/drawing/2014/main" id="{259C9583-9559-A3BB-2462-CFC8E5AF7F03}"/>
              </a:ext>
              <a:ext uri="{C183D7F6-B498-43B3-948B-1728B52AA6E4}">
                <adec:decorative xmlns:adec="http://schemas.microsoft.com/office/drawing/2017/decorative" val="1"/>
              </a:ext>
            </a:extLst>
          </p:cNvPr>
          <p:cNvSpPr/>
          <p:nvPr/>
        </p:nvSpPr>
        <p:spPr>
          <a:xfrm>
            <a:off x="777848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3" name="Graphic 9">
            <a:extLst>
              <a:ext uri="{FF2B5EF4-FFF2-40B4-BE49-F238E27FC236}">
                <a16:creationId xmlns:a16="http://schemas.microsoft.com/office/drawing/2014/main" id="{E932F50E-48CE-2B14-473F-036BBBF8FDD4}"/>
              </a:ext>
              <a:ext uri="{C183D7F6-B498-43B3-948B-1728B52AA6E4}">
                <adec:decorative xmlns:adec="http://schemas.microsoft.com/office/drawing/2017/decorative" val="1"/>
              </a:ext>
            </a:extLst>
          </p:cNvPr>
          <p:cNvSpPr/>
          <p:nvPr/>
        </p:nvSpPr>
        <p:spPr>
          <a:xfrm>
            <a:off x="80990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7" name="Graphic 9">
            <a:extLst>
              <a:ext uri="{FF2B5EF4-FFF2-40B4-BE49-F238E27FC236}">
                <a16:creationId xmlns:a16="http://schemas.microsoft.com/office/drawing/2014/main" id="{E91AAC87-1C97-41B4-9F7F-66C1639E28FF}"/>
              </a:ext>
              <a:ext uri="{C183D7F6-B498-43B3-948B-1728B52AA6E4}">
                <adec:decorative xmlns:adec="http://schemas.microsoft.com/office/drawing/2017/decorative" val="1"/>
              </a:ext>
            </a:extLst>
          </p:cNvPr>
          <p:cNvSpPr/>
          <p:nvPr/>
        </p:nvSpPr>
        <p:spPr>
          <a:xfrm>
            <a:off x="84196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4" name="Graphic 9">
            <a:extLst>
              <a:ext uri="{FF2B5EF4-FFF2-40B4-BE49-F238E27FC236}">
                <a16:creationId xmlns:a16="http://schemas.microsoft.com/office/drawing/2014/main" id="{1D57AEC1-F013-628D-441F-CCF48977A550}"/>
              </a:ext>
              <a:ext uri="{C183D7F6-B498-43B3-948B-1728B52AA6E4}">
                <adec:decorative xmlns:adec="http://schemas.microsoft.com/office/drawing/2017/decorative" val="1"/>
              </a:ext>
            </a:extLst>
          </p:cNvPr>
          <p:cNvSpPr/>
          <p:nvPr/>
        </p:nvSpPr>
        <p:spPr>
          <a:xfrm>
            <a:off x="87402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0" name="Graphic 9">
            <a:extLst>
              <a:ext uri="{FF2B5EF4-FFF2-40B4-BE49-F238E27FC236}">
                <a16:creationId xmlns:a16="http://schemas.microsoft.com/office/drawing/2014/main" id="{CD23ACD4-422F-A24D-2823-03AB9C578D63}"/>
              </a:ext>
              <a:ext uri="{C183D7F6-B498-43B3-948B-1728B52AA6E4}">
                <adec:decorative xmlns:adec="http://schemas.microsoft.com/office/drawing/2017/decorative" val="1"/>
              </a:ext>
            </a:extLst>
          </p:cNvPr>
          <p:cNvSpPr/>
          <p:nvPr/>
        </p:nvSpPr>
        <p:spPr>
          <a:xfrm>
            <a:off x="90608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 name="Graphic 9">
            <a:extLst>
              <a:ext uri="{FF2B5EF4-FFF2-40B4-BE49-F238E27FC236}">
                <a16:creationId xmlns:a16="http://schemas.microsoft.com/office/drawing/2014/main" id="{44E94F9B-4906-7D98-09B3-10D98A6A3463}"/>
              </a:ext>
              <a:ext uri="{C183D7F6-B498-43B3-948B-1728B52AA6E4}">
                <adec:decorative xmlns:adec="http://schemas.microsoft.com/office/drawing/2017/decorative" val="1"/>
              </a:ext>
            </a:extLst>
          </p:cNvPr>
          <p:cNvSpPr/>
          <p:nvPr/>
        </p:nvSpPr>
        <p:spPr>
          <a:xfrm>
            <a:off x="93814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2" name="Graphic 9">
            <a:extLst>
              <a:ext uri="{FF2B5EF4-FFF2-40B4-BE49-F238E27FC236}">
                <a16:creationId xmlns:a16="http://schemas.microsoft.com/office/drawing/2014/main" id="{4616830A-F58B-4F57-99CA-117DE8572D96}"/>
              </a:ext>
              <a:ext uri="{C183D7F6-B498-43B3-948B-1728B52AA6E4}">
                <adec:decorative xmlns:adec="http://schemas.microsoft.com/office/drawing/2017/decorative" val="1"/>
              </a:ext>
            </a:extLst>
          </p:cNvPr>
          <p:cNvSpPr/>
          <p:nvPr/>
        </p:nvSpPr>
        <p:spPr>
          <a:xfrm>
            <a:off x="97020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Graphic 9">
            <a:extLst>
              <a:ext uri="{FF2B5EF4-FFF2-40B4-BE49-F238E27FC236}">
                <a16:creationId xmlns:a16="http://schemas.microsoft.com/office/drawing/2014/main" id="{8DC9CD71-1569-CDFD-506A-236B180E8491}"/>
              </a:ext>
              <a:ext uri="{C183D7F6-B498-43B3-948B-1728B52AA6E4}">
                <adec:decorative xmlns:adec="http://schemas.microsoft.com/office/drawing/2017/decorative" val="1"/>
              </a:ext>
            </a:extLst>
          </p:cNvPr>
          <p:cNvSpPr/>
          <p:nvPr/>
        </p:nvSpPr>
        <p:spPr>
          <a:xfrm>
            <a:off x="23283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Graphic 9">
            <a:extLst>
              <a:ext uri="{FF2B5EF4-FFF2-40B4-BE49-F238E27FC236}">
                <a16:creationId xmlns:a16="http://schemas.microsoft.com/office/drawing/2014/main" id="{2265AA43-B6D0-3A89-7788-83FEDC45E2EB}"/>
              </a:ext>
              <a:ext uri="{C183D7F6-B498-43B3-948B-1728B52AA6E4}">
                <adec:decorative xmlns:adec="http://schemas.microsoft.com/office/drawing/2017/decorative" val="1"/>
              </a:ext>
            </a:extLst>
          </p:cNvPr>
          <p:cNvSpPr/>
          <p:nvPr/>
        </p:nvSpPr>
        <p:spPr>
          <a:xfrm>
            <a:off x="26489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9" name="Graphic 9">
            <a:extLst>
              <a:ext uri="{FF2B5EF4-FFF2-40B4-BE49-F238E27FC236}">
                <a16:creationId xmlns:a16="http://schemas.microsoft.com/office/drawing/2014/main" id="{66063392-A08D-866E-D67F-6D6C88C3AC25}"/>
              </a:ext>
              <a:ext uri="{C183D7F6-B498-43B3-948B-1728B52AA6E4}">
                <adec:decorative xmlns:adec="http://schemas.microsoft.com/office/drawing/2017/decorative" val="1"/>
              </a:ext>
            </a:extLst>
          </p:cNvPr>
          <p:cNvSpPr/>
          <p:nvPr/>
        </p:nvSpPr>
        <p:spPr>
          <a:xfrm>
            <a:off x="29695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3" name="Graphic 9">
            <a:extLst>
              <a:ext uri="{FF2B5EF4-FFF2-40B4-BE49-F238E27FC236}">
                <a16:creationId xmlns:a16="http://schemas.microsoft.com/office/drawing/2014/main" id="{F9BD7DB6-5A4A-6178-919E-6574F4E3EA55}"/>
              </a:ext>
              <a:ext uri="{C183D7F6-B498-43B3-948B-1728B52AA6E4}">
                <adec:decorative xmlns:adec="http://schemas.microsoft.com/office/drawing/2017/decorative" val="1"/>
              </a:ext>
            </a:extLst>
          </p:cNvPr>
          <p:cNvSpPr/>
          <p:nvPr/>
        </p:nvSpPr>
        <p:spPr>
          <a:xfrm>
            <a:off x="32901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7" name="Graphic 9">
            <a:extLst>
              <a:ext uri="{FF2B5EF4-FFF2-40B4-BE49-F238E27FC236}">
                <a16:creationId xmlns:a16="http://schemas.microsoft.com/office/drawing/2014/main" id="{2AB4EAE1-D151-52FF-40A1-0DFAB72CADA0}"/>
              </a:ext>
              <a:ext uri="{C183D7F6-B498-43B3-948B-1728B52AA6E4}">
                <adec:decorative xmlns:adec="http://schemas.microsoft.com/office/drawing/2017/decorative" val="1"/>
              </a:ext>
            </a:extLst>
          </p:cNvPr>
          <p:cNvSpPr/>
          <p:nvPr/>
        </p:nvSpPr>
        <p:spPr>
          <a:xfrm>
            <a:off x="36107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 name="Graphic 9">
            <a:extLst>
              <a:ext uri="{FF2B5EF4-FFF2-40B4-BE49-F238E27FC236}">
                <a16:creationId xmlns:a16="http://schemas.microsoft.com/office/drawing/2014/main" id="{73967E79-5567-7601-DC8A-0F96181DC038}"/>
              </a:ext>
              <a:ext uri="{C183D7F6-B498-43B3-948B-1728B52AA6E4}">
                <adec:decorative xmlns:adec="http://schemas.microsoft.com/office/drawing/2017/decorative" val="1"/>
              </a:ext>
            </a:extLst>
          </p:cNvPr>
          <p:cNvSpPr/>
          <p:nvPr/>
        </p:nvSpPr>
        <p:spPr>
          <a:xfrm>
            <a:off x="393132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9" name="Graphic 9">
            <a:extLst>
              <a:ext uri="{FF2B5EF4-FFF2-40B4-BE49-F238E27FC236}">
                <a16:creationId xmlns:a16="http://schemas.microsoft.com/office/drawing/2014/main" id="{F43B8D40-3CE3-D53B-BCC2-7C85B5D117E1}"/>
              </a:ext>
              <a:ext uri="{C183D7F6-B498-43B3-948B-1728B52AA6E4}">
                <adec:decorative xmlns:adec="http://schemas.microsoft.com/office/drawing/2017/decorative" val="1"/>
              </a:ext>
            </a:extLst>
          </p:cNvPr>
          <p:cNvSpPr/>
          <p:nvPr/>
        </p:nvSpPr>
        <p:spPr>
          <a:xfrm>
            <a:off x="425192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Graphic 9">
            <a:extLst>
              <a:ext uri="{FF2B5EF4-FFF2-40B4-BE49-F238E27FC236}">
                <a16:creationId xmlns:a16="http://schemas.microsoft.com/office/drawing/2014/main" id="{952BE136-358D-2974-201E-95E5C2D00CCD}"/>
              </a:ext>
              <a:ext uri="{C183D7F6-B498-43B3-948B-1728B52AA6E4}">
                <adec:decorative xmlns:adec="http://schemas.microsoft.com/office/drawing/2017/decorative" val="1"/>
              </a:ext>
            </a:extLst>
          </p:cNvPr>
          <p:cNvSpPr/>
          <p:nvPr/>
        </p:nvSpPr>
        <p:spPr>
          <a:xfrm>
            <a:off x="457252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4" name="Graphic 9">
            <a:extLst>
              <a:ext uri="{FF2B5EF4-FFF2-40B4-BE49-F238E27FC236}">
                <a16:creationId xmlns:a16="http://schemas.microsoft.com/office/drawing/2014/main" id="{4A09131A-1B93-ECA7-118D-A928EAE15F77}"/>
              </a:ext>
              <a:ext uri="{C183D7F6-B498-43B3-948B-1728B52AA6E4}">
                <adec:decorative xmlns:adec="http://schemas.microsoft.com/office/drawing/2017/decorative" val="1"/>
              </a:ext>
            </a:extLst>
          </p:cNvPr>
          <p:cNvSpPr/>
          <p:nvPr/>
        </p:nvSpPr>
        <p:spPr>
          <a:xfrm>
            <a:off x="489311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Graphic 9">
            <a:extLst>
              <a:ext uri="{FF2B5EF4-FFF2-40B4-BE49-F238E27FC236}">
                <a16:creationId xmlns:a16="http://schemas.microsoft.com/office/drawing/2014/main" id="{2EC0B560-FED1-81E4-5D96-2B22F10DF796}"/>
              </a:ext>
              <a:ext uri="{C183D7F6-B498-43B3-948B-1728B52AA6E4}">
                <adec:decorative xmlns:adec="http://schemas.microsoft.com/office/drawing/2017/decorative" val="1"/>
              </a:ext>
            </a:extLst>
          </p:cNvPr>
          <p:cNvSpPr/>
          <p:nvPr/>
        </p:nvSpPr>
        <p:spPr>
          <a:xfrm>
            <a:off x="521371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 name="Graphic 9">
            <a:extLst>
              <a:ext uri="{FF2B5EF4-FFF2-40B4-BE49-F238E27FC236}">
                <a16:creationId xmlns:a16="http://schemas.microsoft.com/office/drawing/2014/main" id="{8E20E22F-AC68-7992-B0D9-426DF898819A}"/>
              </a:ext>
              <a:ext uri="{C183D7F6-B498-43B3-948B-1728B52AA6E4}">
                <adec:decorative xmlns:adec="http://schemas.microsoft.com/office/drawing/2017/decorative" val="1"/>
              </a:ext>
            </a:extLst>
          </p:cNvPr>
          <p:cNvSpPr/>
          <p:nvPr/>
        </p:nvSpPr>
        <p:spPr>
          <a:xfrm>
            <a:off x="553430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 name="Graphic 9">
            <a:extLst>
              <a:ext uri="{FF2B5EF4-FFF2-40B4-BE49-F238E27FC236}">
                <a16:creationId xmlns:a16="http://schemas.microsoft.com/office/drawing/2014/main" id="{78791EBE-63BE-96D3-478A-8D21E2A05D44}"/>
              </a:ext>
              <a:ext uri="{C183D7F6-B498-43B3-948B-1728B52AA6E4}">
                <adec:decorative xmlns:adec="http://schemas.microsoft.com/office/drawing/2017/decorative" val="1"/>
              </a:ext>
            </a:extLst>
          </p:cNvPr>
          <p:cNvSpPr/>
          <p:nvPr/>
        </p:nvSpPr>
        <p:spPr>
          <a:xfrm>
            <a:off x="585490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 name="Graphic 9">
            <a:extLst>
              <a:ext uri="{FF2B5EF4-FFF2-40B4-BE49-F238E27FC236}">
                <a16:creationId xmlns:a16="http://schemas.microsoft.com/office/drawing/2014/main" id="{E4475F7C-169A-88E6-0FFD-C473F248FFC5}"/>
              </a:ext>
              <a:ext uri="{C183D7F6-B498-43B3-948B-1728B52AA6E4}">
                <adec:decorative xmlns:adec="http://schemas.microsoft.com/office/drawing/2017/decorative" val="1"/>
              </a:ext>
            </a:extLst>
          </p:cNvPr>
          <p:cNvSpPr/>
          <p:nvPr/>
        </p:nvSpPr>
        <p:spPr>
          <a:xfrm>
            <a:off x="617550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 name="Graphic 9">
            <a:extLst>
              <a:ext uri="{FF2B5EF4-FFF2-40B4-BE49-F238E27FC236}">
                <a16:creationId xmlns:a16="http://schemas.microsoft.com/office/drawing/2014/main" id="{1743DBBE-DD6C-263B-7D74-4A3492422D1E}"/>
              </a:ext>
              <a:ext uri="{C183D7F6-B498-43B3-948B-1728B52AA6E4}">
                <adec:decorative xmlns:adec="http://schemas.microsoft.com/office/drawing/2017/decorative" val="1"/>
              </a:ext>
            </a:extLst>
          </p:cNvPr>
          <p:cNvSpPr/>
          <p:nvPr/>
        </p:nvSpPr>
        <p:spPr>
          <a:xfrm>
            <a:off x="649609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3" name="Graphic 9">
            <a:extLst>
              <a:ext uri="{FF2B5EF4-FFF2-40B4-BE49-F238E27FC236}">
                <a16:creationId xmlns:a16="http://schemas.microsoft.com/office/drawing/2014/main" id="{4899A7FA-18E3-E849-6ECE-196872AC5E9E}"/>
              </a:ext>
              <a:ext uri="{C183D7F6-B498-43B3-948B-1728B52AA6E4}">
                <adec:decorative xmlns:adec="http://schemas.microsoft.com/office/drawing/2017/decorative" val="1"/>
              </a:ext>
            </a:extLst>
          </p:cNvPr>
          <p:cNvSpPr/>
          <p:nvPr/>
        </p:nvSpPr>
        <p:spPr>
          <a:xfrm>
            <a:off x="681669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8" name="Graphic 9">
            <a:extLst>
              <a:ext uri="{FF2B5EF4-FFF2-40B4-BE49-F238E27FC236}">
                <a16:creationId xmlns:a16="http://schemas.microsoft.com/office/drawing/2014/main" id="{F163E3E8-4DFC-1ED8-80CF-D99C06E16296}"/>
              </a:ext>
              <a:ext uri="{C183D7F6-B498-43B3-948B-1728B52AA6E4}">
                <adec:decorative xmlns:adec="http://schemas.microsoft.com/office/drawing/2017/decorative" val="1"/>
              </a:ext>
            </a:extLst>
          </p:cNvPr>
          <p:cNvSpPr/>
          <p:nvPr/>
        </p:nvSpPr>
        <p:spPr>
          <a:xfrm>
            <a:off x="713728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9" name="Graphic 9">
            <a:extLst>
              <a:ext uri="{FF2B5EF4-FFF2-40B4-BE49-F238E27FC236}">
                <a16:creationId xmlns:a16="http://schemas.microsoft.com/office/drawing/2014/main" id="{942E59FB-96A6-34F5-5D5A-0681E7B36852}"/>
              </a:ext>
              <a:ext uri="{C183D7F6-B498-43B3-948B-1728B52AA6E4}">
                <adec:decorative xmlns:adec="http://schemas.microsoft.com/office/drawing/2017/decorative" val="1"/>
              </a:ext>
            </a:extLst>
          </p:cNvPr>
          <p:cNvSpPr/>
          <p:nvPr/>
        </p:nvSpPr>
        <p:spPr>
          <a:xfrm>
            <a:off x="745788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0" name="Graphic 9">
            <a:extLst>
              <a:ext uri="{FF2B5EF4-FFF2-40B4-BE49-F238E27FC236}">
                <a16:creationId xmlns:a16="http://schemas.microsoft.com/office/drawing/2014/main" id="{3B1427CB-2D06-9AC4-E32D-D6AE2940336F}"/>
              </a:ext>
              <a:ext uri="{C183D7F6-B498-43B3-948B-1728B52AA6E4}">
                <adec:decorative xmlns:adec="http://schemas.microsoft.com/office/drawing/2017/decorative" val="1"/>
              </a:ext>
            </a:extLst>
          </p:cNvPr>
          <p:cNvSpPr/>
          <p:nvPr/>
        </p:nvSpPr>
        <p:spPr>
          <a:xfrm>
            <a:off x="777848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4" name="Graphic 9">
            <a:extLst>
              <a:ext uri="{FF2B5EF4-FFF2-40B4-BE49-F238E27FC236}">
                <a16:creationId xmlns:a16="http://schemas.microsoft.com/office/drawing/2014/main" id="{3138CAF6-4DB6-563C-6DB5-130859063A89}"/>
              </a:ext>
              <a:ext uri="{C183D7F6-B498-43B3-948B-1728B52AA6E4}">
                <adec:decorative xmlns:adec="http://schemas.microsoft.com/office/drawing/2017/decorative" val="1"/>
              </a:ext>
            </a:extLst>
          </p:cNvPr>
          <p:cNvSpPr/>
          <p:nvPr/>
        </p:nvSpPr>
        <p:spPr>
          <a:xfrm>
            <a:off x="80990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68" name="Graphic 9">
            <a:extLst>
              <a:ext uri="{FF2B5EF4-FFF2-40B4-BE49-F238E27FC236}">
                <a16:creationId xmlns:a16="http://schemas.microsoft.com/office/drawing/2014/main" id="{B3B35072-FC05-69EC-7AF6-6DCFFC2616DC}"/>
              </a:ext>
              <a:ext uri="{C183D7F6-B498-43B3-948B-1728B52AA6E4}">
                <adec:decorative xmlns:adec="http://schemas.microsoft.com/office/drawing/2017/decorative" val="1"/>
              </a:ext>
            </a:extLst>
          </p:cNvPr>
          <p:cNvSpPr/>
          <p:nvPr/>
        </p:nvSpPr>
        <p:spPr>
          <a:xfrm>
            <a:off x="84196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7" name="Graphic 9">
            <a:extLst>
              <a:ext uri="{FF2B5EF4-FFF2-40B4-BE49-F238E27FC236}">
                <a16:creationId xmlns:a16="http://schemas.microsoft.com/office/drawing/2014/main" id="{E46DE5E6-4222-F944-7269-41D55FEEFFBE}"/>
              </a:ext>
              <a:ext uri="{C183D7F6-B498-43B3-948B-1728B52AA6E4}">
                <adec:decorative xmlns:adec="http://schemas.microsoft.com/office/drawing/2017/decorative" val="1"/>
              </a:ext>
            </a:extLst>
          </p:cNvPr>
          <p:cNvSpPr/>
          <p:nvPr/>
        </p:nvSpPr>
        <p:spPr>
          <a:xfrm>
            <a:off x="87402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1" name="Graphic 9">
            <a:extLst>
              <a:ext uri="{FF2B5EF4-FFF2-40B4-BE49-F238E27FC236}">
                <a16:creationId xmlns:a16="http://schemas.microsoft.com/office/drawing/2014/main" id="{F636EAF5-390A-884E-495D-34501ADF5732}"/>
              </a:ext>
              <a:ext uri="{C183D7F6-B498-43B3-948B-1728B52AA6E4}">
                <adec:decorative xmlns:adec="http://schemas.microsoft.com/office/drawing/2017/decorative" val="1"/>
              </a:ext>
            </a:extLst>
          </p:cNvPr>
          <p:cNvSpPr/>
          <p:nvPr/>
        </p:nvSpPr>
        <p:spPr>
          <a:xfrm>
            <a:off x="90608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 name="Graphic 9">
            <a:extLst>
              <a:ext uri="{FF2B5EF4-FFF2-40B4-BE49-F238E27FC236}">
                <a16:creationId xmlns:a16="http://schemas.microsoft.com/office/drawing/2014/main" id="{DC8A0735-FF71-17F1-BB96-1E8D002401AC}"/>
              </a:ext>
              <a:ext uri="{C183D7F6-B498-43B3-948B-1728B52AA6E4}">
                <adec:decorative xmlns:adec="http://schemas.microsoft.com/office/drawing/2017/decorative" val="1"/>
              </a:ext>
            </a:extLst>
          </p:cNvPr>
          <p:cNvSpPr/>
          <p:nvPr/>
        </p:nvSpPr>
        <p:spPr>
          <a:xfrm>
            <a:off x="93814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Graphic 9">
            <a:extLst>
              <a:ext uri="{FF2B5EF4-FFF2-40B4-BE49-F238E27FC236}">
                <a16:creationId xmlns:a16="http://schemas.microsoft.com/office/drawing/2014/main" id="{501BC38B-D566-2B72-50E9-AA78470E8E7A}"/>
              </a:ext>
              <a:ext uri="{C183D7F6-B498-43B3-948B-1728B52AA6E4}">
                <adec:decorative xmlns:adec="http://schemas.microsoft.com/office/drawing/2017/decorative" val="1"/>
              </a:ext>
            </a:extLst>
          </p:cNvPr>
          <p:cNvSpPr/>
          <p:nvPr/>
        </p:nvSpPr>
        <p:spPr>
          <a:xfrm>
            <a:off x="97020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0" name="Graphic 9">
            <a:extLst>
              <a:ext uri="{FF2B5EF4-FFF2-40B4-BE49-F238E27FC236}">
                <a16:creationId xmlns:a16="http://schemas.microsoft.com/office/drawing/2014/main" id="{ABE94398-5B9A-A43C-B86B-2ED4A155C1E0}"/>
              </a:ext>
              <a:ext uri="{C183D7F6-B498-43B3-948B-1728B52AA6E4}">
                <adec:decorative xmlns:adec="http://schemas.microsoft.com/office/drawing/2017/decorative" val="1"/>
              </a:ext>
            </a:extLst>
          </p:cNvPr>
          <p:cNvSpPr/>
          <p:nvPr/>
        </p:nvSpPr>
        <p:spPr>
          <a:xfrm>
            <a:off x="23283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1" name="Graphic 9">
            <a:extLst>
              <a:ext uri="{FF2B5EF4-FFF2-40B4-BE49-F238E27FC236}">
                <a16:creationId xmlns:a16="http://schemas.microsoft.com/office/drawing/2014/main" id="{39836278-EFA5-827E-09CD-FE4F14357EB7}"/>
              </a:ext>
              <a:ext uri="{C183D7F6-B498-43B3-948B-1728B52AA6E4}">
                <adec:decorative xmlns:adec="http://schemas.microsoft.com/office/drawing/2017/decorative" val="1"/>
              </a:ext>
            </a:extLst>
          </p:cNvPr>
          <p:cNvSpPr/>
          <p:nvPr/>
        </p:nvSpPr>
        <p:spPr>
          <a:xfrm>
            <a:off x="26489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2" name="Graphic 9">
            <a:extLst>
              <a:ext uri="{FF2B5EF4-FFF2-40B4-BE49-F238E27FC236}">
                <a16:creationId xmlns:a16="http://schemas.microsoft.com/office/drawing/2014/main" id="{EA8EF87C-292C-BD28-5F2F-2550B63711FA}"/>
              </a:ext>
              <a:ext uri="{C183D7F6-B498-43B3-948B-1728B52AA6E4}">
                <adec:decorative xmlns:adec="http://schemas.microsoft.com/office/drawing/2017/decorative" val="1"/>
              </a:ext>
            </a:extLst>
          </p:cNvPr>
          <p:cNvSpPr/>
          <p:nvPr/>
        </p:nvSpPr>
        <p:spPr>
          <a:xfrm>
            <a:off x="29695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6" name="Graphic 9">
            <a:extLst>
              <a:ext uri="{FF2B5EF4-FFF2-40B4-BE49-F238E27FC236}">
                <a16:creationId xmlns:a16="http://schemas.microsoft.com/office/drawing/2014/main" id="{EEBBAC91-5C4F-E73B-3D02-728B52465A6D}"/>
              </a:ext>
              <a:ext uri="{C183D7F6-B498-43B3-948B-1728B52AA6E4}">
                <adec:decorative xmlns:adec="http://schemas.microsoft.com/office/drawing/2017/decorative" val="1"/>
              </a:ext>
            </a:extLst>
          </p:cNvPr>
          <p:cNvSpPr/>
          <p:nvPr/>
        </p:nvSpPr>
        <p:spPr>
          <a:xfrm>
            <a:off x="32901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8" name="Graphic 9">
            <a:extLst>
              <a:ext uri="{FF2B5EF4-FFF2-40B4-BE49-F238E27FC236}">
                <a16:creationId xmlns:a16="http://schemas.microsoft.com/office/drawing/2014/main" id="{4A41B748-67A5-5FC2-17F3-297AD1783BF7}"/>
              </a:ext>
              <a:ext uri="{C183D7F6-B498-43B3-948B-1728B52AA6E4}">
                <adec:decorative xmlns:adec="http://schemas.microsoft.com/office/drawing/2017/decorative" val="1"/>
              </a:ext>
            </a:extLst>
          </p:cNvPr>
          <p:cNvSpPr/>
          <p:nvPr/>
        </p:nvSpPr>
        <p:spPr>
          <a:xfrm>
            <a:off x="36107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0" name="Graphic 9">
            <a:extLst>
              <a:ext uri="{FF2B5EF4-FFF2-40B4-BE49-F238E27FC236}">
                <a16:creationId xmlns:a16="http://schemas.microsoft.com/office/drawing/2014/main" id="{1369C43D-D2B0-1758-7492-BBDA1CA6844B}"/>
              </a:ext>
              <a:ext uri="{C183D7F6-B498-43B3-948B-1728B52AA6E4}">
                <adec:decorative xmlns:adec="http://schemas.microsoft.com/office/drawing/2017/decorative" val="1"/>
              </a:ext>
            </a:extLst>
          </p:cNvPr>
          <p:cNvSpPr/>
          <p:nvPr/>
        </p:nvSpPr>
        <p:spPr>
          <a:xfrm>
            <a:off x="393132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1" name="Graphic 9">
            <a:extLst>
              <a:ext uri="{FF2B5EF4-FFF2-40B4-BE49-F238E27FC236}">
                <a16:creationId xmlns:a16="http://schemas.microsoft.com/office/drawing/2014/main" id="{940C19F1-3265-21CB-2F8B-E16B97150EFC}"/>
              </a:ext>
              <a:ext uri="{C183D7F6-B498-43B3-948B-1728B52AA6E4}">
                <adec:decorative xmlns:adec="http://schemas.microsoft.com/office/drawing/2017/decorative" val="1"/>
              </a:ext>
            </a:extLst>
          </p:cNvPr>
          <p:cNvSpPr/>
          <p:nvPr/>
        </p:nvSpPr>
        <p:spPr>
          <a:xfrm>
            <a:off x="425192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2" name="Graphic 9">
            <a:extLst>
              <a:ext uri="{FF2B5EF4-FFF2-40B4-BE49-F238E27FC236}">
                <a16:creationId xmlns:a16="http://schemas.microsoft.com/office/drawing/2014/main" id="{27A7BCB9-07E0-8AEC-64DC-13F29C9D6873}"/>
              </a:ext>
              <a:ext uri="{C183D7F6-B498-43B3-948B-1728B52AA6E4}">
                <adec:decorative xmlns:adec="http://schemas.microsoft.com/office/drawing/2017/decorative" val="1"/>
              </a:ext>
            </a:extLst>
          </p:cNvPr>
          <p:cNvSpPr/>
          <p:nvPr/>
        </p:nvSpPr>
        <p:spPr>
          <a:xfrm>
            <a:off x="457252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6" name="Graphic 9">
            <a:extLst>
              <a:ext uri="{FF2B5EF4-FFF2-40B4-BE49-F238E27FC236}">
                <a16:creationId xmlns:a16="http://schemas.microsoft.com/office/drawing/2014/main" id="{6B906363-A1A2-1578-C55C-84DCDBB82729}"/>
              </a:ext>
              <a:ext uri="{C183D7F6-B498-43B3-948B-1728B52AA6E4}">
                <adec:decorative xmlns:adec="http://schemas.microsoft.com/office/drawing/2017/decorative" val="1"/>
              </a:ext>
            </a:extLst>
          </p:cNvPr>
          <p:cNvSpPr/>
          <p:nvPr/>
        </p:nvSpPr>
        <p:spPr>
          <a:xfrm>
            <a:off x="489311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8" name="Graphic 9">
            <a:extLst>
              <a:ext uri="{FF2B5EF4-FFF2-40B4-BE49-F238E27FC236}">
                <a16:creationId xmlns:a16="http://schemas.microsoft.com/office/drawing/2014/main" id="{983EAC29-C4A6-9287-5188-B6C2763E477E}"/>
              </a:ext>
              <a:ext uri="{C183D7F6-B498-43B3-948B-1728B52AA6E4}">
                <adec:decorative xmlns:adec="http://schemas.microsoft.com/office/drawing/2017/decorative" val="1"/>
              </a:ext>
            </a:extLst>
          </p:cNvPr>
          <p:cNvSpPr/>
          <p:nvPr/>
        </p:nvSpPr>
        <p:spPr>
          <a:xfrm>
            <a:off x="521371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0" name="Graphic 9">
            <a:extLst>
              <a:ext uri="{FF2B5EF4-FFF2-40B4-BE49-F238E27FC236}">
                <a16:creationId xmlns:a16="http://schemas.microsoft.com/office/drawing/2014/main" id="{DBA5BE3B-D092-2AF0-C103-5A3C820CF316}"/>
              </a:ext>
              <a:ext uri="{C183D7F6-B498-43B3-948B-1728B52AA6E4}">
                <adec:decorative xmlns:adec="http://schemas.microsoft.com/office/drawing/2017/decorative" val="1"/>
              </a:ext>
            </a:extLst>
          </p:cNvPr>
          <p:cNvSpPr/>
          <p:nvPr/>
        </p:nvSpPr>
        <p:spPr>
          <a:xfrm>
            <a:off x="553430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1" name="Graphic 9">
            <a:extLst>
              <a:ext uri="{FF2B5EF4-FFF2-40B4-BE49-F238E27FC236}">
                <a16:creationId xmlns:a16="http://schemas.microsoft.com/office/drawing/2014/main" id="{0A74C2D1-1EE0-597C-F1AA-70F601D6A77E}"/>
              </a:ext>
              <a:ext uri="{C183D7F6-B498-43B3-948B-1728B52AA6E4}">
                <adec:decorative xmlns:adec="http://schemas.microsoft.com/office/drawing/2017/decorative" val="1"/>
              </a:ext>
            </a:extLst>
          </p:cNvPr>
          <p:cNvSpPr/>
          <p:nvPr/>
        </p:nvSpPr>
        <p:spPr>
          <a:xfrm>
            <a:off x="585490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2" name="Graphic 9">
            <a:extLst>
              <a:ext uri="{FF2B5EF4-FFF2-40B4-BE49-F238E27FC236}">
                <a16:creationId xmlns:a16="http://schemas.microsoft.com/office/drawing/2014/main" id="{ED3B805D-B3FC-CB22-87BE-E65FC6A28F5A}"/>
              </a:ext>
              <a:ext uri="{C183D7F6-B498-43B3-948B-1728B52AA6E4}">
                <adec:decorative xmlns:adec="http://schemas.microsoft.com/office/drawing/2017/decorative" val="1"/>
              </a:ext>
            </a:extLst>
          </p:cNvPr>
          <p:cNvSpPr/>
          <p:nvPr/>
        </p:nvSpPr>
        <p:spPr>
          <a:xfrm>
            <a:off x="617550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6" name="Graphic 9">
            <a:extLst>
              <a:ext uri="{FF2B5EF4-FFF2-40B4-BE49-F238E27FC236}">
                <a16:creationId xmlns:a16="http://schemas.microsoft.com/office/drawing/2014/main" id="{87F965CD-BFDA-2F17-5D04-38ADE03738BD}"/>
              </a:ext>
              <a:ext uri="{C183D7F6-B498-43B3-948B-1728B52AA6E4}">
                <adec:decorative xmlns:adec="http://schemas.microsoft.com/office/drawing/2017/decorative" val="1"/>
              </a:ext>
            </a:extLst>
          </p:cNvPr>
          <p:cNvSpPr/>
          <p:nvPr/>
        </p:nvSpPr>
        <p:spPr>
          <a:xfrm>
            <a:off x="649609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8" name="Graphic 9">
            <a:extLst>
              <a:ext uri="{FF2B5EF4-FFF2-40B4-BE49-F238E27FC236}">
                <a16:creationId xmlns:a16="http://schemas.microsoft.com/office/drawing/2014/main" id="{B26587C3-2029-0197-08BB-E6429A699FF7}"/>
              </a:ext>
              <a:ext uri="{C183D7F6-B498-43B3-948B-1728B52AA6E4}">
                <adec:decorative xmlns:adec="http://schemas.microsoft.com/office/drawing/2017/decorative" val="1"/>
              </a:ext>
            </a:extLst>
          </p:cNvPr>
          <p:cNvSpPr/>
          <p:nvPr/>
        </p:nvSpPr>
        <p:spPr>
          <a:xfrm>
            <a:off x="681669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0" name="Graphic 9">
            <a:extLst>
              <a:ext uri="{FF2B5EF4-FFF2-40B4-BE49-F238E27FC236}">
                <a16:creationId xmlns:a16="http://schemas.microsoft.com/office/drawing/2014/main" id="{F88BD8EE-3CF7-922A-D60D-42461AC14FFC}"/>
              </a:ext>
              <a:ext uri="{C183D7F6-B498-43B3-948B-1728B52AA6E4}">
                <adec:decorative xmlns:adec="http://schemas.microsoft.com/office/drawing/2017/decorative" val="1"/>
              </a:ext>
            </a:extLst>
          </p:cNvPr>
          <p:cNvSpPr/>
          <p:nvPr/>
        </p:nvSpPr>
        <p:spPr>
          <a:xfrm>
            <a:off x="713728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1" name="Graphic 9">
            <a:extLst>
              <a:ext uri="{FF2B5EF4-FFF2-40B4-BE49-F238E27FC236}">
                <a16:creationId xmlns:a16="http://schemas.microsoft.com/office/drawing/2014/main" id="{116D38D1-E81D-B2EA-97FE-3C52622465C2}"/>
              </a:ext>
              <a:ext uri="{C183D7F6-B498-43B3-948B-1728B52AA6E4}">
                <adec:decorative xmlns:adec="http://schemas.microsoft.com/office/drawing/2017/decorative" val="1"/>
              </a:ext>
            </a:extLst>
          </p:cNvPr>
          <p:cNvSpPr/>
          <p:nvPr/>
        </p:nvSpPr>
        <p:spPr>
          <a:xfrm>
            <a:off x="745788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2" name="Graphic 9">
            <a:extLst>
              <a:ext uri="{FF2B5EF4-FFF2-40B4-BE49-F238E27FC236}">
                <a16:creationId xmlns:a16="http://schemas.microsoft.com/office/drawing/2014/main" id="{C1019B25-7F37-87D1-0B02-1F516A500B4D}"/>
              </a:ext>
              <a:ext uri="{C183D7F6-B498-43B3-948B-1728B52AA6E4}">
                <adec:decorative xmlns:adec="http://schemas.microsoft.com/office/drawing/2017/decorative" val="1"/>
              </a:ext>
            </a:extLst>
          </p:cNvPr>
          <p:cNvSpPr/>
          <p:nvPr/>
        </p:nvSpPr>
        <p:spPr>
          <a:xfrm>
            <a:off x="777848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6" name="Graphic 9">
            <a:extLst>
              <a:ext uri="{FF2B5EF4-FFF2-40B4-BE49-F238E27FC236}">
                <a16:creationId xmlns:a16="http://schemas.microsoft.com/office/drawing/2014/main" id="{E8FE83FB-5BFF-0AA4-E1FF-BA807E2B23AE}"/>
              </a:ext>
              <a:ext uri="{C183D7F6-B498-43B3-948B-1728B52AA6E4}">
                <adec:decorative xmlns:adec="http://schemas.microsoft.com/office/drawing/2017/decorative" val="1"/>
              </a:ext>
            </a:extLst>
          </p:cNvPr>
          <p:cNvSpPr/>
          <p:nvPr/>
        </p:nvSpPr>
        <p:spPr>
          <a:xfrm>
            <a:off x="80990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8" name="Graphic 9">
            <a:extLst>
              <a:ext uri="{FF2B5EF4-FFF2-40B4-BE49-F238E27FC236}">
                <a16:creationId xmlns:a16="http://schemas.microsoft.com/office/drawing/2014/main" id="{C3951924-F821-48AD-7913-6F4D920F27A4}"/>
              </a:ext>
              <a:ext uri="{C183D7F6-B498-43B3-948B-1728B52AA6E4}">
                <adec:decorative xmlns:adec="http://schemas.microsoft.com/office/drawing/2017/decorative" val="1"/>
              </a:ext>
            </a:extLst>
          </p:cNvPr>
          <p:cNvSpPr/>
          <p:nvPr/>
        </p:nvSpPr>
        <p:spPr>
          <a:xfrm>
            <a:off x="84196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0" name="Graphic 9">
            <a:extLst>
              <a:ext uri="{FF2B5EF4-FFF2-40B4-BE49-F238E27FC236}">
                <a16:creationId xmlns:a16="http://schemas.microsoft.com/office/drawing/2014/main" id="{BAD1CC2A-8727-09E7-9922-3EC5C63B1C61}"/>
              </a:ext>
              <a:ext uri="{C183D7F6-B498-43B3-948B-1728B52AA6E4}">
                <adec:decorative xmlns:adec="http://schemas.microsoft.com/office/drawing/2017/decorative" val="1"/>
              </a:ext>
            </a:extLst>
          </p:cNvPr>
          <p:cNvSpPr/>
          <p:nvPr/>
        </p:nvSpPr>
        <p:spPr>
          <a:xfrm>
            <a:off x="87402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2" name="Graphic 9">
            <a:extLst>
              <a:ext uri="{FF2B5EF4-FFF2-40B4-BE49-F238E27FC236}">
                <a16:creationId xmlns:a16="http://schemas.microsoft.com/office/drawing/2014/main" id="{EC27514A-6618-4C57-C2F1-2B0516811A54}"/>
              </a:ext>
              <a:ext uri="{C183D7F6-B498-43B3-948B-1728B52AA6E4}">
                <adec:decorative xmlns:adec="http://schemas.microsoft.com/office/drawing/2017/decorative" val="1"/>
              </a:ext>
            </a:extLst>
          </p:cNvPr>
          <p:cNvSpPr/>
          <p:nvPr/>
        </p:nvSpPr>
        <p:spPr>
          <a:xfrm>
            <a:off x="90608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 name="Graphic 9">
            <a:extLst>
              <a:ext uri="{FF2B5EF4-FFF2-40B4-BE49-F238E27FC236}">
                <a16:creationId xmlns:a16="http://schemas.microsoft.com/office/drawing/2014/main" id="{F7592CF3-7680-33E8-D9DC-56CFCDE45E94}"/>
              </a:ext>
              <a:ext uri="{C183D7F6-B498-43B3-948B-1728B52AA6E4}">
                <adec:decorative xmlns:adec="http://schemas.microsoft.com/office/drawing/2017/decorative" val="1"/>
              </a:ext>
            </a:extLst>
          </p:cNvPr>
          <p:cNvSpPr/>
          <p:nvPr/>
        </p:nvSpPr>
        <p:spPr>
          <a:xfrm>
            <a:off x="93814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5" name="Graphic 9">
            <a:extLst>
              <a:ext uri="{FF2B5EF4-FFF2-40B4-BE49-F238E27FC236}">
                <a16:creationId xmlns:a16="http://schemas.microsoft.com/office/drawing/2014/main" id="{F00E1254-B869-6A46-67E0-D7818DE19E13}"/>
              </a:ext>
              <a:ext uri="{C183D7F6-B498-43B3-948B-1728B52AA6E4}">
                <adec:decorative xmlns:adec="http://schemas.microsoft.com/office/drawing/2017/decorative" val="1"/>
              </a:ext>
            </a:extLst>
          </p:cNvPr>
          <p:cNvSpPr/>
          <p:nvPr/>
        </p:nvSpPr>
        <p:spPr>
          <a:xfrm>
            <a:off x="97020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3" name="Graphic 9">
            <a:extLst>
              <a:ext uri="{FF2B5EF4-FFF2-40B4-BE49-F238E27FC236}">
                <a16:creationId xmlns:a16="http://schemas.microsoft.com/office/drawing/2014/main" id="{37A68560-21FC-5CE9-9373-2C7DAE57D341}"/>
              </a:ext>
              <a:ext uri="{C183D7F6-B498-43B3-948B-1728B52AA6E4}">
                <adec:decorative xmlns:adec="http://schemas.microsoft.com/office/drawing/2017/decorative" val="1"/>
              </a:ext>
            </a:extLst>
          </p:cNvPr>
          <p:cNvSpPr/>
          <p:nvPr/>
        </p:nvSpPr>
        <p:spPr>
          <a:xfrm>
            <a:off x="23283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4" name="Graphic 9">
            <a:extLst>
              <a:ext uri="{FF2B5EF4-FFF2-40B4-BE49-F238E27FC236}">
                <a16:creationId xmlns:a16="http://schemas.microsoft.com/office/drawing/2014/main" id="{9FDB0036-1976-6F76-BDCB-6015A5C277B2}"/>
              </a:ext>
              <a:ext uri="{C183D7F6-B498-43B3-948B-1728B52AA6E4}">
                <adec:decorative xmlns:adec="http://schemas.microsoft.com/office/drawing/2017/decorative" val="1"/>
              </a:ext>
            </a:extLst>
          </p:cNvPr>
          <p:cNvSpPr/>
          <p:nvPr/>
        </p:nvSpPr>
        <p:spPr>
          <a:xfrm>
            <a:off x="26489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5" name="Graphic 9">
            <a:extLst>
              <a:ext uri="{FF2B5EF4-FFF2-40B4-BE49-F238E27FC236}">
                <a16:creationId xmlns:a16="http://schemas.microsoft.com/office/drawing/2014/main" id="{1A22A7AB-DF14-84EB-528A-35EFF0462028}"/>
              </a:ext>
              <a:ext uri="{C183D7F6-B498-43B3-948B-1728B52AA6E4}">
                <adec:decorative xmlns:adec="http://schemas.microsoft.com/office/drawing/2017/decorative" val="1"/>
              </a:ext>
            </a:extLst>
          </p:cNvPr>
          <p:cNvSpPr/>
          <p:nvPr/>
        </p:nvSpPr>
        <p:spPr>
          <a:xfrm>
            <a:off x="29695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7" name="Graphic 9">
            <a:extLst>
              <a:ext uri="{FF2B5EF4-FFF2-40B4-BE49-F238E27FC236}">
                <a16:creationId xmlns:a16="http://schemas.microsoft.com/office/drawing/2014/main" id="{C1B24741-54EF-2BDC-8738-BCD8553EAB56}"/>
              </a:ext>
              <a:ext uri="{C183D7F6-B498-43B3-948B-1728B52AA6E4}">
                <adec:decorative xmlns:adec="http://schemas.microsoft.com/office/drawing/2017/decorative" val="1"/>
              </a:ext>
            </a:extLst>
          </p:cNvPr>
          <p:cNvSpPr/>
          <p:nvPr/>
        </p:nvSpPr>
        <p:spPr>
          <a:xfrm>
            <a:off x="32901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9" name="Graphic 9">
            <a:extLst>
              <a:ext uri="{FF2B5EF4-FFF2-40B4-BE49-F238E27FC236}">
                <a16:creationId xmlns:a16="http://schemas.microsoft.com/office/drawing/2014/main" id="{3C9F29D3-3BA8-21F8-F740-544924E89DE5}"/>
              </a:ext>
              <a:ext uri="{C183D7F6-B498-43B3-948B-1728B52AA6E4}">
                <adec:decorative xmlns:adec="http://schemas.microsoft.com/office/drawing/2017/decorative" val="1"/>
              </a:ext>
            </a:extLst>
          </p:cNvPr>
          <p:cNvSpPr/>
          <p:nvPr/>
        </p:nvSpPr>
        <p:spPr>
          <a:xfrm>
            <a:off x="36107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3" name="Graphic 9">
            <a:extLst>
              <a:ext uri="{FF2B5EF4-FFF2-40B4-BE49-F238E27FC236}">
                <a16:creationId xmlns:a16="http://schemas.microsoft.com/office/drawing/2014/main" id="{122E4736-0711-1DFE-CC18-74B618E04532}"/>
              </a:ext>
              <a:ext uri="{C183D7F6-B498-43B3-948B-1728B52AA6E4}">
                <adec:decorative xmlns:adec="http://schemas.microsoft.com/office/drawing/2017/decorative" val="1"/>
              </a:ext>
            </a:extLst>
          </p:cNvPr>
          <p:cNvSpPr/>
          <p:nvPr/>
        </p:nvSpPr>
        <p:spPr>
          <a:xfrm>
            <a:off x="393132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4" name="Graphic 9">
            <a:extLst>
              <a:ext uri="{FF2B5EF4-FFF2-40B4-BE49-F238E27FC236}">
                <a16:creationId xmlns:a16="http://schemas.microsoft.com/office/drawing/2014/main" id="{3342C896-172E-DFD0-8118-4DEE4F33052C}"/>
              </a:ext>
              <a:ext uri="{C183D7F6-B498-43B3-948B-1728B52AA6E4}">
                <adec:decorative xmlns:adec="http://schemas.microsoft.com/office/drawing/2017/decorative" val="1"/>
              </a:ext>
            </a:extLst>
          </p:cNvPr>
          <p:cNvSpPr/>
          <p:nvPr/>
        </p:nvSpPr>
        <p:spPr>
          <a:xfrm>
            <a:off x="425192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5" name="Graphic 9">
            <a:extLst>
              <a:ext uri="{FF2B5EF4-FFF2-40B4-BE49-F238E27FC236}">
                <a16:creationId xmlns:a16="http://schemas.microsoft.com/office/drawing/2014/main" id="{6636F367-CCCC-D25A-90F6-C2A3B7343879}"/>
              </a:ext>
              <a:ext uri="{C183D7F6-B498-43B3-948B-1728B52AA6E4}">
                <adec:decorative xmlns:adec="http://schemas.microsoft.com/office/drawing/2017/decorative" val="1"/>
              </a:ext>
            </a:extLst>
          </p:cNvPr>
          <p:cNvSpPr/>
          <p:nvPr/>
        </p:nvSpPr>
        <p:spPr>
          <a:xfrm>
            <a:off x="457252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47" name="Graphic 9">
            <a:extLst>
              <a:ext uri="{FF2B5EF4-FFF2-40B4-BE49-F238E27FC236}">
                <a16:creationId xmlns:a16="http://schemas.microsoft.com/office/drawing/2014/main" id="{BAAEF160-FF77-FE08-E61F-6341E14833EC}"/>
              </a:ext>
              <a:ext uri="{C183D7F6-B498-43B3-948B-1728B52AA6E4}">
                <adec:decorative xmlns:adec="http://schemas.microsoft.com/office/drawing/2017/decorative" val="1"/>
              </a:ext>
            </a:extLst>
          </p:cNvPr>
          <p:cNvSpPr/>
          <p:nvPr/>
        </p:nvSpPr>
        <p:spPr>
          <a:xfrm>
            <a:off x="489311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9" name="Graphic 9">
            <a:extLst>
              <a:ext uri="{FF2B5EF4-FFF2-40B4-BE49-F238E27FC236}">
                <a16:creationId xmlns:a16="http://schemas.microsoft.com/office/drawing/2014/main" id="{07A10035-A9F7-5743-9674-00BCC89B2D51}"/>
              </a:ext>
              <a:ext uri="{C183D7F6-B498-43B3-948B-1728B52AA6E4}">
                <adec:decorative xmlns:adec="http://schemas.microsoft.com/office/drawing/2017/decorative" val="1"/>
              </a:ext>
            </a:extLst>
          </p:cNvPr>
          <p:cNvSpPr/>
          <p:nvPr/>
        </p:nvSpPr>
        <p:spPr>
          <a:xfrm>
            <a:off x="521371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3" name="Graphic 9">
            <a:extLst>
              <a:ext uri="{FF2B5EF4-FFF2-40B4-BE49-F238E27FC236}">
                <a16:creationId xmlns:a16="http://schemas.microsoft.com/office/drawing/2014/main" id="{91B4BC89-054E-CB5F-75D4-CCA8DE145AD8}"/>
              </a:ext>
              <a:ext uri="{C183D7F6-B498-43B3-948B-1728B52AA6E4}">
                <adec:decorative xmlns:adec="http://schemas.microsoft.com/office/drawing/2017/decorative" val="1"/>
              </a:ext>
            </a:extLst>
          </p:cNvPr>
          <p:cNvSpPr/>
          <p:nvPr/>
        </p:nvSpPr>
        <p:spPr>
          <a:xfrm>
            <a:off x="553430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4" name="Graphic 9">
            <a:extLst>
              <a:ext uri="{FF2B5EF4-FFF2-40B4-BE49-F238E27FC236}">
                <a16:creationId xmlns:a16="http://schemas.microsoft.com/office/drawing/2014/main" id="{B54058F7-F1CD-3687-C189-C320ECDE939B}"/>
              </a:ext>
              <a:ext uri="{C183D7F6-B498-43B3-948B-1728B52AA6E4}">
                <adec:decorative xmlns:adec="http://schemas.microsoft.com/office/drawing/2017/decorative" val="1"/>
              </a:ext>
            </a:extLst>
          </p:cNvPr>
          <p:cNvSpPr/>
          <p:nvPr/>
        </p:nvSpPr>
        <p:spPr>
          <a:xfrm>
            <a:off x="585490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55" name="Graphic 9">
            <a:extLst>
              <a:ext uri="{FF2B5EF4-FFF2-40B4-BE49-F238E27FC236}">
                <a16:creationId xmlns:a16="http://schemas.microsoft.com/office/drawing/2014/main" id="{0FE6AFE6-296A-C62F-2FF5-83EEC957ADDB}"/>
              </a:ext>
              <a:ext uri="{C183D7F6-B498-43B3-948B-1728B52AA6E4}">
                <adec:decorative xmlns:adec="http://schemas.microsoft.com/office/drawing/2017/decorative" val="1"/>
              </a:ext>
            </a:extLst>
          </p:cNvPr>
          <p:cNvSpPr/>
          <p:nvPr/>
        </p:nvSpPr>
        <p:spPr>
          <a:xfrm>
            <a:off x="617550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7" name="Graphic 9">
            <a:extLst>
              <a:ext uri="{FF2B5EF4-FFF2-40B4-BE49-F238E27FC236}">
                <a16:creationId xmlns:a16="http://schemas.microsoft.com/office/drawing/2014/main" id="{DA0710E7-BAE0-4D54-7709-E813211BF28D}"/>
              </a:ext>
              <a:ext uri="{C183D7F6-B498-43B3-948B-1728B52AA6E4}">
                <adec:decorative xmlns:adec="http://schemas.microsoft.com/office/drawing/2017/decorative" val="1"/>
              </a:ext>
            </a:extLst>
          </p:cNvPr>
          <p:cNvSpPr/>
          <p:nvPr/>
        </p:nvSpPr>
        <p:spPr>
          <a:xfrm>
            <a:off x="649609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9" name="Graphic 9">
            <a:extLst>
              <a:ext uri="{FF2B5EF4-FFF2-40B4-BE49-F238E27FC236}">
                <a16:creationId xmlns:a16="http://schemas.microsoft.com/office/drawing/2014/main" id="{EBED35EA-E474-8063-7794-E6AA258E6EAB}"/>
              </a:ext>
              <a:ext uri="{C183D7F6-B498-43B3-948B-1728B52AA6E4}">
                <adec:decorative xmlns:adec="http://schemas.microsoft.com/office/drawing/2017/decorative" val="1"/>
              </a:ext>
            </a:extLst>
          </p:cNvPr>
          <p:cNvSpPr/>
          <p:nvPr/>
        </p:nvSpPr>
        <p:spPr>
          <a:xfrm>
            <a:off x="681669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3" name="Graphic 9">
            <a:extLst>
              <a:ext uri="{FF2B5EF4-FFF2-40B4-BE49-F238E27FC236}">
                <a16:creationId xmlns:a16="http://schemas.microsoft.com/office/drawing/2014/main" id="{9F99330B-E9D4-60E2-6A36-B9C0F1324030}"/>
              </a:ext>
              <a:ext uri="{C183D7F6-B498-43B3-948B-1728B52AA6E4}">
                <adec:decorative xmlns:adec="http://schemas.microsoft.com/office/drawing/2017/decorative" val="1"/>
              </a:ext>
            </a:extLst>
          </p:cNvPr>
          <p:cNvSpPr/>
          <p:nvPr/>
        </p:nvSpPr>
        <p:spPr>
          <a:xfrm>
            <a:off x="713728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4" name="Graphic 9">
            <a:extLst>
              <a:ext uri="{FF2B5EF4-FFF2-40B4-BE49-F238E27FC236}">
                <a16:creationId xmlns:a16="http://schemas.microsoft.com/office/drawing/2014/main" id="{5456A45F-FA97-A151-B8B1-371EB7137541}"/>
              </a:ext>
              <a:ext uri="{C183D7F6-B498-43B3-948B-1728B52AA6E4}">
                <adec:decorative xmlns:adec="http://schemas.microsoft.com/office/drawing/2017/decorative" val="1"/>
              </a:ext>
            </a:extLst>
          </p:cNvPr>
          <p:cNvSpPr/>
          <p:nvPr/>
        </p:nvSpPr>
        <p:spPr>
          <a:xfrm>
            <a:off x="745788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5" name="Graphic 9">
            <a:extLst>
              <a:ext uri="{FF2B5EF4-FFF2-40B4-BE49-F238E27FC236}">
                <a16:creationId xmlns:a16="http://schemas.microsoft.com/office/drawing/2014/main" id="{23E3FA81-CC1B-7869-FB65-8A42DAAA39BB}"/>
              </a:ext>
              <a:ext uri="{C183D7F6-B498-43B3-948B-1728B52AA6E4}">
                <adec:decorative xmlns:adec="http://schemas.microsoft.com/office/drawing/2017/decorative" val="1"/>
              </a:ext>
            </a:extLst>
          </p:cNvPr>
          <p:cNvSpPr/>
          <p:nvPr/>
        </p:nvSpPr>
        <p:spPr>
          <a:xfrm>
            <a:off x="777848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7" name="Graphic 9">
            <a:extLst>
              <a:ext uri="{FF2B5EF4-FFF2-40B4-BE49-F238E27FC236}">
                <a16:creationId xmlns:a16="http://schemas.microsoft.com/office/drawing/2014/main" id="{937C3D02-DDA6-5260-D43B-D10702337C17}"/>
              </a:ext>
              <a:ext uri="{C183D7F6-B498-43B3-948B-1728B52AA6E4}">
                <adec:decorative xmlns:adec="http://schemas.microsoft.com/office/drawing/2017/decorative" val="1"/>
              </a:ext>
            </a:extLst>
          </p:cNvPr>
          <p:cNvSpPr/>
          <p:nvPr/>
        </p:nvSpPr>
        <p:spPr>
          <a:xfrm>
            <a:off x="80990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9" name="Graphic 9">
            <a:extLst>
              <a:ext uri="{FF2B5EF4-FFF2-40B4-BE49-F238E27FC236}">
                <a16:creationId xmlns:a16="http://schemas.microsoft.com/office/drawing/2014/main" id="{E7745462-A253-9271-9D68-5EFDA2966992}"/>
              </a:ext>
              <a:ext uri="{C183D7F6-B498-43B3-948B-1728B52AA6E4}">
                <adec:decorative xmlns:adec="http://schemas.microsoft.com/office/drawing/2017/decorative" val="1"/>
              </a:ext>
            </a:extLst>
          </p:cNvPr>
          <p:cNvSpPr/>
          <p:nvPr/>
        </p:nvSpPr>
        <p:spPr>
          <a:xfrm>
            <a:off x="84196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1" name="Graphic 9">
            <a:extLst>
              <a:ext uri="{FF2B5EF4-FFF2-40B4-BE49-F238E27FC236}">
                <a16:creationId xmlns:a16="http://schemas.microsoft.com/office/drawing/2014/main" id="{F2F19F94-4B25-A884-86AB-6F7C3CADE0A0}"/>
              </a:ext>
              <a:ext uri="{C183D7F6-B498-43B3-948B-1728B52AA6E4}">
                <adec:decorative xmlns:adec="http://schemas.microsoft.com/office/drawing/2017/decorative" val="1"/>
              </a:ext>
            </a:extLst>
          </p:cNvPr>
          <p:cNvSpPr/>
          <p:nvPr/>
        </p:nvSpPr>
        <p:spPr>
          <a:xfrm>
            <a:off x="87402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3" name="Graphic 9">
            <a:extLst>
              <a:ext uri="{FF2B5EF4-FFF2-40B4-BE49-F238E27FC236}">
                <a16:creationId xmlns:a16="http://schemas.microsoft.com/office/drawing/2014/main" id="{9BC45B5D-71E9-8D9E-5011-C26982EF83AC}"/>
              </a:ext>
              <a:ext uri="{C183D7F6-B498-43B3-948B-1728B52AA6E4}">
                <adec:decorative xmlns:adec="http://schemas.microsoft.com/office/drawing/2017/decorative" val="1"/>
              </a:ext>
            </a:extLst>
          </p:cNvPr>
          <p:cNvSpPr/>
          <p:nvPr/>
        </p:nvSpPr>
        <p:spPr>
          <a:xfrm>
            <a:off x="90608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6" name="Graphic 9">
            <a:extLst>
              <a:ext uri="{FF2B5EF4-FFF2-40B4-BE49-F238E27FC236}">
                <a16:creationId xmlns:a16="http://schemas.microsoft.com/office/drawing/2014/main" id="{BC8D3A88-EE13-5972-7FC9-88D668F9A64B}"/>
              </a:ext>
              <a:ext uri="{C183D7F6-B498-43B3-948B-1728B52AA6E4}">
                <adec:decorative xmlns:adec="http://schemas.microsoft.com/office/drawing/2017/decorative" val="1"/>
              </a:ext>
            </a:extLst>
          </p:cNvPr>
          <p:cNvSpPr/>
          <p:nvPr/>
        </p:nvSpPr>
        <p:spPr>
          <a:xfrm>
            <a:off x="93814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6" name="Graphic 9">
            <a:extLst>
              <a:ext uri="{FF2B5EF4-FFF2-40B4-BE49-F238E27FC236}">
                <a16:creationId xmlns:a16="http://schemas.microsoft.com/office/drawing/2014/main" id="{914724AF-22D2-A6D9-E28B-0878C76C35DF}"/>
              </a:ext>
              <a:ext uri="{C183D7F6-B498-43B3-948B-1728B52AA6E4}">
                <adec:decorative xmlns:adec="http://schemas.microsoft.com/office/drawing/2017/decorative" val="1"/>
              </a:ext>
            </a:extLst>
          </p:cNvPr>
          <p:cNvSpPr/>
          <p:nvPr/>
        </p:nvSpPr>
        <p:spPr>
          <a:xfrm>
            <a:off x="97020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8" name="Graphic 9">
            <a:extLst>
              <a:ext uri="{FF2B5EF4-FFF2-40B4-BE49-F238E27FC236}">
                <a16:creationId xmlns:a16="http://schemas.microsoft.com/office/drawing/2014/main" id="{641959E0-D28B-E80E-33A6-CC0A3E90C50D}"/>
              </a:ext>
              <a:ext uri="{C183D7F6-B498-43B3-948B-1728B52AA6E4}">
                <adec:decorative xmlns:adec="http://schemas.microsoft.com/office/drawing/2017/decorative" val="1"/>
              </a:ext>
            </a:extLst>
          </p:cNvPr>
          <p:cNvSpPr/>
          <p:nvPr/>
        </p:nvSpPr>
        <p:spPr>
          <a:xfrm>
            <a:off x="20077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59" name="Graphic 9">
            <a:extLst>
              <a:ext uri="{FF2B5EF4-FFF2-40B4-BE49-F238E27FC236}">
                <a16:creationId xmlns:a16="http://schemas.microsoft.com/office/drawing/2014/main" id="{D0770418-1B2D-6AFA-D6A4-C6DF569C20FB}"/>
              </a:ext>
              <a:ext uri="{C183D7F6-B498-43B3-948B-1728B52AA6E4}">
                <adec:decorative xmlns:adec="http://schemas.microsoft.com/office/drawing/2017/decorative" val="1"/>
              </a:ext>
            </a:extLst>
          </p:cNvPr>
          <p:cNvSpPr/>
          <p:nvPr/>
        </p:nvSpPr>
        <p:spPr>
          <a:xfrm>
            <a:off x="20077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60" name="Graphic 9">
            <a:extLst>
              <a:ext uri="{FF2B5EF4-FFF2-40B4-BE49-F238E27FC236}">
                <a16:creationId xmlns:a16="http://schemas.microsoft.com/office/drawing/2014/main" id="{E0347AEF-E346-148C-4A0F-3C720FE94FA3}"/>
              </a:ext>
              <a:ext uri="{C183D7F6-B498-43B3-948B-1728B52AA6E4}">
                <adec:decorative xmlns:adec="http://schemas.microsoft.com/office/drawing/2017/decorative" val="1"/>
              </a:ext>
            </a:extLst>
          </p:cNvPr>
          <p:cNvSpPr/>
          <p:nvPr/>
        </p:nvSpPr>
        <p:spPr>
          <a:xfrm>
            <a:off x="20077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1" name="Graphic 9">
            <a:extLst>
              <a:ext uri="{FF2B5EF4-FFF2-40B4-BE49-F238E27FC236}">
                <a16:creationId xmlns:a16="http://schemas.microsoft.com/office/drawing/2014/main" id="{584E5D73-A07E-9602-66D0-3721BCCB9FC2}"/>
              </a:ext>
              <a:ext uri="{C183D7F6-B498-43B3-948B-1728B52AA6E4}">
                <adec:decorative xmlns:adec="http://schemas.microsoft.com/office/drawing/2017/decorative" val="1"/>
              </a:ext>
            </a:extLst>
          </p:cNvPr>
          <p:cNvSpPr/>
          <p:nvPr/>
        </p:nvSpPr>
        <p:spPr>
          <a:xfrm>
            <a:off x="20077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2" name="Graphic 9">
            <a:extLst>
              <a:ext uri="{FF2B5EF4-FFF2-40B4-BE49-F238E27FC236}">
                <a16:creationId xmlns:a16="http://schemas.microsoft.com/office/drawing/2014/main" id="{68CF2881-2505-CB77-AFB9-721A85E6B713}"/>
              </a:ext>
              <a:ext uri="{C183D7F6-B498-43B3-948B-1728B52AA6E4}">
                <adec:decorative xmlns:adec="http://schemas.microsoft.com/office/drawing/2017/decorative" val="1"/>
              </a:ext>
            </a:extLst>
          </p:cNvPr>
          <p:cNvSpPr/>
          <p:nvPr/>
        </p:nvSpPr>
        <p:spPr>
          <a:xfrm>
            <a:off x="20077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3" name="Graphic 9">
            <a:extLst>
              <a:ext uri="{FF2B5EF4-FFF2-40B4-BE49-F238E27FC236}">
                <a16:creationId xmlns:a16="http://schemas.microsoft.com/office/drawing/2014/main" id="{60D895AA-A647-FBB9-8AB1-E357852A3E02}"/>
              </a:ext>
              <a:ext uri="{C183D7F6-B498-43B3-948B-1728B52AA6E4}">
                <adec:decorative xmlns:adec="http://schemas.microsoft.com/office/drawing/2017/decorative" val="1"/>
              </a:ext>
            </a:extLst>
          </p:cNvPr>
          <p:cNvSpPr/>
          <p:nvPr/>
        </p:nvSpPr>
        <p:spPr>
          <a:xfrm>
            <a:off x="20077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4" name="Graphic 9">
            <a:extLst>
              <a:ext uri="{FF2B5EF4-FFF2-40B4-BE49-F238E27FC236}">
                <a16:creationId xmlns:a16="http://schemas.microsoft.com/office/drawing/2014/main" id="{21673CBE-BC59-D084-B238-544D1D74D22B}"/>
              </a:ext>
              <a:ext uri="{C183D7F6-B498-43B3-948B-1728B52AA6E4}">
                <adec:decorative xmlns:adec="http://schemas.microsoft.com/office/drawing/2017/decorative" val="1"/>
              </a:ext>
            </a:extLst>
          </p:cNvPr>
          <p:cNvSpPr/>
          <p:nvPr/>
        </p:nvSpPr>
        <p:spPr>
          <a:xfrm>
            <a:off x="20077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65" name="Graphic 9">
            <a:extLst>
              <a:ext uri="{FF2B5EF4-FFF2-40B4-BE49-F238E27FC236}">
                <a16:creationId xmlns:a16="http://schemas.microsoft.com/office/drawing/2014/main" id="{616978C7-EB7D-4643-8225-DF6CDC8F699B}"/>
              </a:ext>
              <a:ext uri="{C183D7F6-B498-43B3-948B-1728B52AA6E4}">
                <adec:decorative xmlns:adec="http://schemas.microsoft.com/office/drawing/2017/decorative" val="1"/>
              </a:ext>
            </a:extLst>
          </p:cNvPr>
          <p:cNvSpPr/>
          <p:nvPr/>
        </p:nvSpPr>
        <p:spPr>
          <a:xfrm>
            <a:off x="20077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2" name="Graphic 9">
            <a:extLst>
              <a:ext uri="{FF2B5EF4-FFF2-40B4-BE49-F238E27FC236}">
                <a16:creationId xmlns:a16="http://schemas.microsoft.com/office/drawing/2014/main" id="{9A4C2BD9-EBED-BDCF-DFDA-B422179E257F}"/>
              </a:ext>
              <a:ext uri="{C183D7F6-B498-43B3-948B-1728B52AA6E4}">
                <adec:decorative xmlns:adec="http://schemas.microsoft.com/office/drawing/2017/decorative" val="1"/>
              </a:ext>
            </a:extLst>
          </p:cNvPr>
          <p:cNvSpPr/>
          <p:nvPr/>
        </p:nvSpPr>
        <p:spPr>
          <a:xfrm>
            <a:off x="1002265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3" name="Graphic 9">
            <a:extLst>
              <a:ext uri="{FF2B5EF4-FFF2-40B4-BE49-F238E27FC236}">
                <a16:creationId xmlns:a16="http://schemas.microsoft.com/office/drawing/2014/main" id="{66F1A2E9-A25F-A30D-6635-AAE82D31770D}"/>
              </a:ext>
              <a:ext uri="{C183D7F6-B498-43B3-948B-1728B52AA6E4}">
                <adec:decorative xmlns:adec="http://schemas.microsoft.com/office/drawing/2017/decorative" val="1"/>
              </a:ext>
            </a:extLst>
          </p:cNvPr>
          <p:cNvSpPr/>
          <p:nvPr/>
        </p:nvSpPr>
        <p:spPr>
          <a:xfrm>
            <a:off x="1002265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84" name="Graphic 9">
            <a:extLst>
              <a:ext uri="{FF2B5EF4-FFF2-40B4-BE49-F238E27FC236}">
                <a16:creationId xmlns:a16="http://schemas.microsoft.com/office/drawing/2014/main" id="{847133A1-4DA5-3BCC-77B6-88968BFA4C6F}"/>
              </a:ext>
              <a:ext uri="{C183D7F6-B498-43B3-948B-1728B52AA6E4}">
                <adec:decorative xmlns:adec="http://schemas.microsoft.com/office/drawing/2017/decorative" val="1"/>
              </a:ext>
            </a:extLst>
          </p:cNvPr>
          <p:cNvSpPr/>
          <p:nvPr/>
        </p:nvSpPr>
        <p:spPr>
          <a:xfrm>
            <a:off x="1002265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5" name="Graphic 9">
            <a:extLst>
              <a:ext uri="{FF2B5EF4-FFF2-40B4-BE49-F238E27FC236}">
                <a16:creationId xmlns:a16="http://schemas.microsoft.com/office/drawing/2014/main" id="{7E17D3D7-4EDE-EF9C-F24C-B2D0FAAF65EC}"/>
              </a:ext>
              <a:ext uri="{C183D7F6-B498-43B3-948B-1728B52AA6E4}">
                <adec:decorative xmlns:adec="http://schemas.microsoft.com/office/drawing/2017/decorative" val="1"/>
              </a:ext>
            </a:extLst>
          </p:cNvPr>
          <p:cNvSpPr/>
          <p:nvPr/>
        </p:nvSpPr>
        <p:spPr>
          <a:xfrm>
            <a:off x="1002265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6" name="Graphic 9">
            <a:extLst>
              <a:ext uri="{FF2B5EF4-FFF2-40B4-BE49-F238E27FC236}">
                <a16:creationId xmlns:a16="http://schemas.microsoft.com/office/drawing/2014/main" id="{49ABC522-A076-EBB9-AD6C-5C8A5EB6E6ED}"/>
              </a:ext>
              <a:ext uri="{C183D7F6-B498-43B3-948B-1728B52AA6E4}">
                <adec:decorative xmlns:adec="http://schemas.microsoft.com/office/drawing/2017/decorative" val="1"/>
              </a:ext>
            </a:extLst>
          </p:cNvPr>
          <p:cNvSpPr/>
          <p:nvPr/>
        </p:nvSpPr>
        <p:spPr>
          <a:xfrm>
            <a:off x="1002265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87" name="Graphic 9">
            <a:extLst>
              <a:ext uri="{FF2B5EF4-FFF2-40B4-BE49-F238E27FC236}">
                <a16:creationId xmlns:a16="http://schemas.microsoft.com/office/drawing/2014/main" id="{53C87E97-EE19-AF27-9A36-B0032F5D2AFA}"/>
              </a:ext>
              <a:ext uri="{C183D7F6-B498-43B3-948B-1728B52AA6E4}">
                <adec:decorative xmlns:adec="http://schemas.microsoft.com/office/drawing/2017/decorative" val="1"/>
              </a:ext>
            </a:extLst>
          </p:cNvPr>
          <p:cNvSpPr/>
          <p:nvPr/>
        </p:nvSpPr>
        <p:spPr>
          <a:xfrm>
            <a:off x="1002265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2" name="Graphic 9">
            <a:extLst>
              <a:ext uri="{FF2B5EF4-FFF2-40B4-BE49-F238E27FC236}">
                <a16:creationId xmlns:a16="http://schemas.microsoft.com/office/drawing/2014/main" id="{ED97E011-A5EF-FA87-9910-AC8F3978166C}"/>
              </a:ext>
              <a:ext uri="{C183D7F6-B498-43B3-948B-1728B52AA6E4}">
                <adec:decorative xmlns:adec="http://schemas.microsoft.com/office/drawing/2017/decorative" val="1"/>
              </a:ext>
            </a:extLst>
          </p:cNvPr>
          <p:cNvSpPr/>
          <p:nvPr/>
        </p:nvSpPr>
        <p:spPr>
          <a:xfrm>
            <a:off x="1002265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93" name="Graphic 9">
            <a:extLst>
              <a:ext uri="{FF2B5EF4-FFF2-40B4-BE49-F238E27FC236}">
                <a16:creationId xmlns:a16="http://schemas.microsoft.com/office/drawing/2014/main" id="{46B71142-7480-4F32-C2FF-A6DDBDDD1D15}"/>
              </a:ext>
              <a:ext uri="{C183D7F6-B498-43B3-948B-1728B52AA6E4}">
                <adec:decorative xmlns:adec="http://schemas.microsoft.com/office/drawing/2017/decorative" val="1"/>
              </a:ext>
            </a:extLst>
          </p:cNvPr>
          <p:cNvSpPr/>
          <p:nvPr/>
        </p:nvSpPr>
        <p:spPr>
          <a:xfrm>
            <a:off x="1002265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02" name="Graphic 9">
            <a:extLst>
              <a:ext uri="{FF2B5EF4-FFF2-40B4-BE49-F238E27FC236}">
                <a16:creationId xmlns:a16="http://schemas.microsoft.com/office/drawing/2014/main" id="{4EB699E9-2200-4936-66CF-CCE8E17326AE}"/>
              </a:ext>
              <a:ext uri="{C183D7F6-B498-43B3-948B-1728B52AA6E4}">
                <adec:decorative xmlns:adec="http://schemas.microsoft.com/office/drawing/2017/decorative" val="1"/>
              </a:ext>
            </a:extLst>
          </p:cNvPr>
          <p:cNvSpPr/>
          <p:nvPr/>
        </p:nvSpPr>
        <p:spPr>
          <a:xfrm>
            <a:off x="1034324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0" name="Graphic 9">
            <a:extLst>
              <a:ext uri="{FF2B5EF4-FFF2-40B4-BE49-F238E27FC236}">
                <a16:creationId xmlns:a16="http://schemas.microsoft.com/office/drawing/2014/main" id="{F87F3624-2CDD-3DD3-F87A-1B6E6872A80E}"/>
              </a:ext>
              <a:ext uri="{C183D7F6-B498-43B3-948B-1728B52AA6E4}">
                <adec:decorative xmlns:adec="http://schemas.microsoft.com/office/drawing/2017/decorative" val="1"/>
              </a:ext>
            </a:extLst>
          </p:cNvPr>
          <p:cNvSpPr/>
          <p:nvPr/>
        </p:nvSpPr>
        <p:spPr>
          <a:xfrm>
            <a:off x="1034324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1" name="Graphic 9">
            <a:extLst>
              <a:ext uri="{FF2B5EF4-FFF2-40B4-BE49-F238E27FC236}">
                <a16:creationId xmlns:a16="http://schemas.microsoft.com/office/drawing/2014/main" id="{23C056FA-7CFC-12F1-3964-45CA2193B8C4}"/>
              </a:ext>
              <a:ext uri="{C183D7F6-B498-43B3-948B-1728B52AA6E4}">
                <adec:decorative xmlns:adec="http://schemas.microsoft.com/office/drawing/2017/decorative" val="1"/>
              </a:ext>
            </a:extLst>
          </p:cNvPr>
          <p:cNvSpPr/>
          <p:nvPr/>
        </p:nvSpPr>
        <p:spPr>
          <a:xfrm>
            <a:off x="1034324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2" name="Graphic 9">
            <a:extLst>
              <a:ext uri="{FF2B5EF4-FFF2-40B4-BE49-F238E27FC236}">
                <a16:creationId xmlns:a16="http://schemas.microsoft.com/office/drawing/2014/main" id="{A79E9D5A-BA8A-F62A-A9F5-EE27A251CEE7}"/>
              </a:ext>
              <a:ext uri="{C183D7F6-B498-43B3-948B-1728B52AA6E4}">
                <adec:decorative xmlns:adec="http://schemas.microsoft.com/office/drawing/2017/decorative" val="1"/>
              </a:ext>
            </a:extLst>
          </p:cNvPr>
          <p:cNvSpPr/>
          <p:nvPr/>
        </p:nvSpPr>
        <p:spPr>
          <a:xfrm>
            <a:off x="1034324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3" name="Graphic 9">
            <a:extLst>
              <a:ext uri="{FF2B5EF4-FFF2-40B4-BE49-F238E27FC236}">
                <a16:creationId xmlns:a16="http://schemas.microsoft.com/office/drawing/2014/main" id="{0E217C23-24F5-EFC8-C792-C977C2950471}"/>
              </a:ext>
              <a:ext uri="{C183D7F6-B498-43B3-948B-1728B52AA6E4}">
                <adec:decorative xmlns:adec="http://schemas.microsoft.com/office/drawing/2017/decorative" val="1"/>
              </a:ext>
            </a:extLst>
          </p:cNvPr>
          <p:cNvSpPr/>
          <p:nvPr/>
        </p:nvSpPr>
        <p:spPr>
          <a:xfrm>
            <a:off x="1034324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2" name="Graphic 9">
            <a:extLst>
              <a:ext uri="{FF2B5EF4-FFF2-40B4-BE49-F238E27FC236}">
                <a16:creationId xmlns:a16="http://schemas.microsoft.com/office/drawing/2014/main" id="{9E11CB3F-76CF-F18B-0CFF-3A550AA60A90}"/>
              </a:ext>
              <a:ext uri="{C183D7F6-B498-43B3-948B-1728B52AA6E4}">
                <adec:decorative xmlns:adec="http://schemas.microsoft.com/office/drawing/2017/decorative" val="1"/>
              </a:ext>
            </a:extLst>
          </p:cNvPr>
          <p:cNvSpPr/>
          <p:nvPr/>
        </p:nvSpPr>
        <p:spPr>
          <a:xfrm>
            <a:off x="1034324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3" name="Graphic 9">
            <a:extLst>
              <a:ext uri="{FF2B5EF4-FFF2-40B4-BE49-F238E27FC236}">
                <a16:creationId xmlns:a16="http://schemas.microsoft.com/office/drawing/2014/main" id="{4312B6D3-6194-502C-810E-C46C42B67FE5}"/>
              </a:ext>
              <a:ext uri="{C183D7F6-B498-43B3-948B-1728B52AA6E4}">
                <adec:decorative xmlns:adec="http://schemas.microsoft.com/office/drawing/2017/decorative" val="1"/>
              </a:ext>
            </a:extLst>
          </p:cNvPr>
          <p:cNvSpPr/>
          <p:nvPr/>
        </p:nvSpPr>
        <p:spPr>
          <a:xfrm>
            <a:off x="1034324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4" name="Graphic 9">
            <a:extLst>
              <a:ext uri="{FF2B5EF4-FFF2-40B4-BE49-F238E27FC236}">
                <a16:creationId xmlns:a16="http://schemas.microsoft.com/office/drawing/2014/main" id="{53F850BA-C523-2685-8F81-CC9CD57E045C}"/>
              </a:ext>
              <a:ext uri="{C183D7F6-B498-43B3-948B-1728B52AA6E4}">
                <adec:decorative xmlns:adec="http://schemas.microsoft.com/office/drawing/2017/decorative" val="1"/>
              </a:ext>
            </a:extLst>
          </p:cNvPr>
          <p:cNvSpPr/>
          <p:nvPr/>
        </p:nvSpPr>
        <p:spPr>
          <a:xfrm>
            <a:off x="1034324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5" name="Graphic 9">
            <a:extLst>
              <a:ext uri="{FF2B5EF4-FFF2-40B4-BE49-F238E27FC236}">
                <a16:creationId xmlns:a16="http://schemas.microsoft.com/office/drawing/2014/main" id="{0A8ACD2F-6232-F234-388F-29B1E63E4F60}"/>
              </a:ext>
              <a:ext uri="{C183D7F6-B498-43B3-948B-1728B52AA6E4}">
                <adec:decorative xmlns:adec="http://schemas.microsoft.com/office/drawing/2017/decorative" val="1"/>
              </a:ext>
            </a:extLst>
          </p:cNvPr>
          <p:cNvSpPr/>
          <p:nvPr/>
        </p:nvSpPr>
        <p:spPr>
          <a:xfrm>
            <a:off x="168715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8" name="Graphic 9">
            <a:extLst>
              <a:ext uri="{FF2B5EF4-FFF2-40B4-BE49-F238E27FC236}">
                <a16:creationId xmlns:a16="http://schemas.microsoft.com/office/drawing/2014/main" id="{A349FCBA-F1C0-E32E-0DA5-D5C46ADCB104}"/>
              </a:ext>
              <a:ext uri="{C183D7F6-B498-43B3-948B-1728B52AA6E4}">
                <adec:decorative xmlns:adec="http://schemas.microsoft.com/office/drawing/2017/decorative" val="1"/>
              </a:ext>
            </a:extLst>
          </p:cNvPr>
          <p:cNvSpPr/>
          <p:nvPr/>
        </p:nvSpPr>
        <p:spPr>
          <a:xfrm>
            <a:off x="168715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29" name="Graphic 9">
            <a:extLst>
              <a:ext uri="{FF2B5EF4-FFF2-40B4-BE49-F238E27FC236}">
                <a16:creationId xmlns:a16="http://schemas.microsoft.com/office/drawing/2014/main" id="{6DA4FD69-C05D-E4A3-7469-0CD9C6647A4D}"/>
              </a:ext>
              <a:ext uri="{C183D7F6-B498-43B3-948B-1728B52AA6E4}">
                <adec:decorative xmlns:adec="http://schemas.microsoft.com/office/drawing/2017/decorative" val="1"/>
              </a:ext>
            </a:extLst>
          </p:cNvPr>
          <p:cNvSpPr/>
          <p:nvPr/>
        </p:nvSpPr>
        <p:spPr>
          <a:xfrm>
            <a:off x="168715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4" name="Graphic 9">
            <a:extLst>
              <a:ext uri="{FF2B5EF4-FFF2-40B4-BE49-F238E27FC236}">
                <a16:creationId xmlns:a16="http://schemas.microsoft.com/office/drawing/2014/main" id="{5A58468E-AD02-6F23-E3D2-47BBD3D18DAE}"/>
              </a:ext>
              <a:ext uri="{C183D7F6-B498-43B3-948B-1728B52AA6E4}">
                <adec:decorative xmlns:adec="http://schemas.microsoft.com/office/drawing/2017/decorative" val="1"/>
              </a:ext>
            </a:extLst>
          </p:cNvPr>
          <p:cNvSpPr/>
          <p:nvPr/>
        </p:nvSpPr>
        <p:spPr>
          <a:xfrm>
            <a:off x="168715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5" name="Graphic 9">
            <a:extLst>
              <a:ext uri="{FF2B5EF4-FFF2-40B4-BE49-F238E27FC236}">
                <a16:creationId xmlns:a16="http://schemas.microsoft.com/office/drawing/2014/main" id="{7508FB50-C587-464D-6197-D4C0E84CB044}"/>
              </a:ext>
              <a:ext uri="{C183D7F6-B498-43B3-948B-1728B52AA6E4}">
                <adec:decorative xmlns:adec="http://schemas.microsoft.com/office/drawing/2017/decorative" val="1"/>
              </a:ext>
            </a:extLst>
          </p:cNvPr>
          <p:cNvSpPr/>
          <p:nvPr/>
        </p:nvSpPr>
        <p:spPr>
          <a:xfrm>
            <a:off x="168715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6" name="Graphic 9">
            <a:extLst>
              <a:ext uri="{FF2B5EF4-FFF2-40B4-BE49-F238E27FC236}">
                <a16:creationId xmlns:a16="http://schemas.microsoft.com/office/drawing/2014/main" id="{CA5A5A01-480E-AAD2-F350-E027B3530344}"/>
              </a:ext>
              <a:ext uri="{C183D7F6-B498-43B3-948B-1728B52AA6E4}">
                <adec:decorative xmlns:adec="http://schemas.microsoft.com/office/drawing/2017/decorative" val="1"/>
              </a:ext>
            </a:extLst>
          </p:cNvPr>
          <p:cNvSpPr/>
          <p:nvPr/>
        </p:nvSpPr>
        <p:spPr>
          <a:xfrm>
            <a:off x="168715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7" name="Graphic 9">
            <a:extLst>
              <a:ext uri="{FF2B5EF4-FFF2-40B4-BE49-F238E27FC236}">
                <a16:creationId xmlns:a16="http://schemas.microsoft.com/office/drawing/2014/main" id="{721C99A9-5008-2A02-BC1D-487F4156C415}"/>
              </a:ext>
              <a:ext uri="{C183D7F6-B498-43B3-948B-1728B52AA6E4}">
                <adec:decorative xmlns:adec="http://schemas.microsoft.com/office/drawing/2017/decorative" val="1"/>
              </a:ext>
            </a:extLst>
          </p:cNvPr>
          <p:cNvSpPr/>
          <p:nvPr/>
        </p:nvSpPr>
        <p:spPr>
          <a:xfrm>
            <a:off x="168715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8" name="Graphic 9">
            <a:extLst>
              <a:ext uri="{FF2B5EF4-FFF2-40B4-BE49-F238E27FC236}">
                <a16:creationId xmlns:a16="http://schemas.microsoft.com/office/drawing/2014/main" id="{54AFE840-0142-6F26-56E9-D598C68EC51E}"/>
              </a:ext>
              <a:ext uri="{C183D7F6-B498-43B3-948B-1728B52AA6E4}">
                <adec:decorative xmlns:adec="http://schemas.microsoft.com/office/drawing/2017/decorative" val="1"/>
              </a:ext>
            </a:extLst>
          </p:cNvPr>
          <p:cNvSpPr/>
          <p:nvPr/>
        </p:nvSpPr>
        <p:spPr>
          <a:xfrm>
            <a:off x="168715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4" name="Graphic 9">
            <a:extLst>
              <a:ext uri="{FF2B5EF4-FFF2-40B4-BE49-F238E27FC236}">
                <a16:creationId xmlns:a16="http://schemas.microsoft.com/office/drawing/2014/main" id="{C561122E-C258-3238-95AE-C94B2E12EA58}"/>
              </a:ext>
              <a:ext uri="{C183D7F6-B498-43B3-948B-1728B52AA6E4}">
                <adec:decorative xmlns:adec="http://schemas.microsoft.com/office/drawing/2017/decorative" val="1"/>
              </a:ext>
            </a:extLst>
          </p:cNvPr>
          <p:cNvSpPr/>
          <p:nvPr/>
        </p:nvSpPr>
        <p:spPr>
          <a:xfrm>
            <a:off x="103432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5" name="Graphic 9">
            <a:extLst>
              <a:ext uri="{FF2B5EF4-FFF2-40B4-BE49-F238E27FC236}">
                <a16:creationId xmlns:a16="http://schemas.microsoft.com/office/drawing/2014/main" id="{FF5CA507-7198-8586-596B-1727030566AA}"/>
              </a:ext>
              <a:ext uri="{C183D7F6-B498-43B3-948B-1728B52AA6E4}">
                <adec:decorative xmlns:adec="http://schemas.microsoft.com/office/drawing/2017/decorative" val="1"/>
              </a:ext>
            </a:extLst>
          </p:cNvPr>
          <p:cNvSpPr/>
          <p:nvPr/>
        </p:nvSpPr>
        <p:spPr>
          <a:xfrm>
            <a:off x="232834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6" name="Graphic 9">
            <a:extLst>
              <a:ext uri="{FF2B5EF4-FFF2-40B4-BE49-F238E27FC236}">
                <a16:creationId xmlns:a16="http://schemas.microsoft.com/office/drawing/2014/main" id="{45B8172D-511E-FAFF-9210-902705161FA3}"/>
              </a:ext>
              <a:ext uri="{C183D7F6-B498-43B3-948B-1728B52AA6E4}">
                <adec:decorative xmlns:adec="http://schemas.microsoft.com/office/drawing/2017/decorative" val="1"/>
              </a:ext>
            </a:extLst>
          </p:cNvPr>
          <p:cNvSpPr/>
          <p:nvPr/>
        </p:nvSpPr>
        <p:spPr>
          <a:xfrm>
            <a:off x="26489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7" name="Graphic 9">
            <a:extLst>
              <a:ext uri="{FF2B5EF4-FFF2-40B4-BE49-F238E27FC236}">
                <a16:creationId xmlns:a16="http://schemas.microsoft.com/office/drawing/2014/main" id="{39B06263-9F48-7521-B204-C85D94B80043}"/>
              </a:ext>
              <a:ext uri="{C183D7F6-B498-43B3-948B-1728B52AA6E4}">
                <adec:decorative xmlns:adec="http://schemas.microsoft.com/office/drawing/2017/decorative" val="1"/>
              </a:ext>
            </a:extLst>
          </p:cNvPr>
          <p:cNvSpPr/>
          <p:nvPr/>
        </p:nvSpPr>
        <p:spPr>
          <a:xfrm>
            <a:off x="29695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198" name="Graphic 9">
            <a:extLst>
              <a:ext uri="{FF2B5EF4-FFF2-40B4-BE49-F238E27FC236}">
                <a16:creationId xmlns:a16="http://schemas.microsoft.com/office/drawing/2014/main" id="{EEC4CCDC-520F-079C-6DF5-FAB570C3B0A4}"/>
              </a:ext>
              <a:ext uri="{C183D7F6-B498-43B3-948B-1728B52AA6E4}">
                <adec:decorative xmlns:adec="http://schemas.microsoft.com/office/drawing/2017/decorative" val="1"/>
              </a:ext>
            </a:extLst>
          </p:cNvPr>
          <p:cNvSpPr/>
          <p:nvPr/>
        </p:nvSpPr>
        <p:spPr>
          <a:xfrm>
            <a:off x="32901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99" name="Graphic 9">
            <a:extLst>
              <a:ext uri="{FF2B5EF4-FFF2-40B4-BE49-F238E27FC236}">
                <a16:creationId xmlns:a16="http://schemas.microsoft.com/office/drawing/2014/main" id="{DDE0596A-D54F-3C40-235B-6E220406E47A}"/>
              </a:ext>
              <a:ext uri="{C183D7F6-B498-43B3-948B-1728B52AA6E4}">
                <adec:decorative xmlns:adec="http://schemas.microsoft.com/office/drawing/2017/decorative" val="1"/>
              </a:ext>
            </a:extLst>
          </p:cNvPr>
          <p:cNvSpPr/>
          <p:nvPr/>
        </p:nvSpPr>
        <p:spPr>
          <a:xfrm>
            <a:off x="36107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0" name="Graphic 9">
            <a:extLst>
              <a:ext uri="{FF2B5EF4-FFF2-40B4-BE49-F238E27FC236}">
                <a16:creationId xmlns:a16="http://schemas.microsoft.com/office/drawing/2014/main" id="{4E4CA5D3-0B06-6E82-37B3-93B519712319}"/>
              </a:ext>
              <a:ext uri="{C183D7F6-B498-43B3-948B-1728B52AA6E4}">
                <adec:decorative xmlns:adec="http://schemas.microsoft.com/office/drawing/2017/decorative" val="1"/>
              </a:ext>
            </a:extLst>
          </p:cNvPr>
          <p:cNvSpPr/>
          <p:nvPr/>
        </p:nvSpPr>
        <p:spPr>
          <a:xfrm>
            <a:off x="393132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1" name="Graphic 9">
            <a:extLst>
              <a:ext uri="{FF2B5EF4-FFF2-40B4-BE49-F238E27FC236}">
                <a16:creationId xmlns:a16="http://schemas.microsoft.com/office/drawing/2014/main" id="{A0728416-BD5E-D035-2019-880B13EFCC11}"/>
              </a:ext>
              <a:ext uri="{C183D7F6-B498-43B3-948B-1728B52AA6E4}">
                <adec:decorative xmlns:adec="http://schemas.microsoft.com/office/drawing/2017/decorative" val="1"/>
              </a:ext>
            </a:extLst>
          </p:cNvPr>
          <p:cNvSpPr/>
          <p:nvPr/>
        </p:nvSpPr>
        <p:spPr>
          <a:xfrm>
            <a:off x="425192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2" name="Graphic 9">
            <a:extLst>
              <a:ext uri="{FF2B5EF4-FFF2-40B4-BE49-F238E27FC236}">
                <a16:creationId xmlns:a16="http://schemas.microsoft.com/office/drawing/2014/main" id="{127E837A-EF50-078B-F70C-6E1308AD481B}"/>
              </a:ext>
              <a:ext uri="{C183D7F6-B498-43B3-948B-1728B52AA6E4}">
                <adec:decorative xmlns:adec="http://schemas.microsoft.com/office/drawing/2017/decorative" val="1"/>
              </a:ext>
            </a:extLst>
          </p:cNvPr>
          <p:cNvSpPr/>
          <p:nvPr/>
        </p:nvSpPr>
        <p:spPr>
          <a:xfrm>
            <a:off x="457252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3" name="Graphic 9">
            <a:extLst>
              <a:ext uri="{FF2B5EF4-FFF2-40B4-BE49-F238E27FC236}">
                <a16:creationId xmlns:a16="http://schemas.microsoft.com/office/drawing/2014/main" id="{18D6AB03-E26A-41AC-F419-41AE42412348}"/>
              </a:ext>
              <a:ext uri="{C183D7F6-B498-43B3-948B-1728B52AA6E4}">
                <adec:decorative xmlns:adec="http://schemas.microsoft.com/office/drawing/2017/decorative" val="1"/>
              </a:ext>
            </a:extLst>
          </p:cNvPr>
          <p:cNvSpPr/>
          <p:nvPr/>
        </p:nvSpPr>
        <p:spPr>
          <a:xfrm>
            <a:off x="489311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4" name="Graphic 9">
            <a:extLst>
              <a:ext uri="{FF2B5EF4-FFF2-40B4-BE49-F238E27FC236}">
                <a16:creationId xmlns:a16="http://schemas.microsoft.com/office/drawing/2014/main" id="{A35FC56F-67AD-5A1E-895A-1DE58A31D597}"/>
              </a:ext>
              <a:ext uri="{C183D7F6-B498-43B3-948B-1728B52AA6E4}">
                <adec:decorative xmlns:adec="http://schemas.microsoft.com/office/drawing/2017/decorative" val="1"/>
              </a:ext>
            </a:extLst>
          </p:cNvPr>
          <p:cNvSpPr/>
          <p:nvPr/>
        </p:nvSpPr>
        <p:spPr>
          <a:xfrm>
            <a:off x="521371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5" name="Graphic 9">
            <a:extLst>
              <a:ext uri="{FF2B5EF4-FFF2-40B4-BE49-F238E27FC236}">
                <a16:creationId xmlns:a16="http://schemas.microsoft.com/office/drawing/2014/main" id="{ED019B2B-A464-76E7-28AC-A4428F354651}"/>
              </a:ext>
              <a:ext uri="{C183D7F6-B498-43B3-948B-1728B52AA6E4}">
                <adec:decorative xmlns:adec="http://schemas.microsoft.com/office/drawing/2017/decorative" val="1"/>
              </a:ext>
            </a:extLst>
          </p:cNvPr>
          <p:cNvSpPr/>
          <p:nvPr/>
        </p:nvSpPr>
        <p:spPr>
          <a:xfrm>
            <a:off x="553430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6" name="Graphic 9">
            <a:extLst>
              <a:ext uri="{FF2B5EF4-FFF2-40B4-BE49-F238E27FC236}">
                <a16:creationId xmlns:a16="http://schemas.microsoft.com/office/drawing/2014/main" id="{F95408C3-0F70-DF08-BA19-4566629EE34E}"/>
              </a:ext>
              <a:ext uri="{C183D7F6-B498-43B3-948B-1728B52AA6E4}">
                <adec:decorative xmlns:adec="http://schemas.microsoft.com/office/drawing/2017/decorative" val="1"/>
              </a:ext>
            </a:extLst>
          </p:cNvPr>
          <p:cNvSpPr/>
          <p:nvPr/>
        </p:nvSpPr>
        <p:spPr>
          <a:xfrm>
            <a:off x="585490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07" name="Graphic 9">
            <a:extLst>
              <a:ext uri="{FF2B5EF4-FFF2-40B4-BE49-F238E27FC236}">
                <a16:creationId xmlns:a16="http://schemas.microsoft.com/office/drawing/2014/main" id="{7FA74A88-6590-AC6A-75B9-8DEEDE2A27DD}"/>
              </a:ext>
              <a:ext uri="{C183D7F6-B498-43B3-948B-1728B52AA6E4}">
                <adec:decorative xmlns:adec="http://schemas.microsoft.com/office/drawing/2017/decorative" val="1"/>
              </a:ext>
            </a:extLst>
          </p:cNvPr>
          <p:cNvSpPr/>
          <p:nvPr/>
        </p:nvSpPr>
        <p:spPr>
          <a:xfrm>
            <a:off x="617550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8" name="Graphic 9">
            <a:extLst>
              <a:ext uri="{FF2B5EF4-FFF2-40B4-BE49-F238E27FC236}">
                <a16:creationId xmlns:a16="http://schemas.microsoft.com/office/drawing/2014/main" id="{33B050E3-2F7F-4900-A883-5563905AEF71}"/>
              </a:ext>
              <a:ext uri="{C183D7F6-B498-43B3-948B-1728B52AA6E4}">
                <adec:decorative xmlns:adec="http://schemas.microsoft.com/office/drawing/2017/decorative" val="1"/>
              </a:ext>
            </a:extLst>
          </p:cNvPr>
          <p:cNvSpPr/>
          <p:nvPr/>
        </p:nvSpPr>
        <p:spPr>
          <a:xfrm>
            <a:off x="649609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09" name="Graphic 9">
            <a:extLst>
              <a:ext uri="{FF2B5EF4-FFF2-40B4-BE49-F238E27FC236}">
                <a16:creationId xmlns:a16="http://schemas.microsoft.com/office/drawing/2014/main" id="{C289211C-5E7D-EF22-058B-C34B94B98E33}"/>
              </a:ext>
              <a:ext uri="{C183D7F6-B498-43B3-948B-1728B52AA6E4}">
                <adec:decorative xmlns:adec="http://schemas.microsoft.com/office/drawing/2017/decorative" val="1"/>
              </a:ext>
            </a:extLst>
          </p:cNvPr>
          <p:cNvSpPr/>
          <p:nvPr/>
        </p:nvSpPr>
        <p:spPr>
          <a:xfrm>
            <a:off x="681669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0" name="Graphic 9">
            <a:extLst>
              <a:ext uri="{FF2B5EF4-FFF2-40B4-BE49-F238E27FC236}">
                <a16:creationId xmlns:a16="http://schemas.microsoft.com/office/drawing/2014/main" id="{DD0B9066-EFB5-4473-5600-9C5CE27CF338}"/>
              </a:ext>
              <a:ext uri="{C183D7F6-B498-43B3-948B-1728B52AA6E4}">
                <adec:decorative xmlns:adec="http://schemas.microsoft.com/office/drawing/2017/decorative" val="1"/>
              </a:ext>
            </a:extLst>
          </p:cNvPr>
          <p:cNvSpPr/>
          <p:nvPr/>
        </p:nvSpPr>
        <p:spPr>
          <a:xfrm>
            <a:off x="713728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11" name="Graphic 9">
            <a:extLst>
              <a:ext uri="{FF2B5EF4-FFF2-40B4-BE49-F238E27FC236}">
                <a16:creationId xmlns:a16="http://schemas.microsoft.com/office/drawing/2014/main" id="{A9551A04-F166-7644-DE62-27989D22D7BD}"/>
              </a:ext>
              <a:ext uri="{C183D7F6-B498-43B3-948B-1728B52AA6E4}">
                <adec:decorative xmlns:adec="http://schemas.microsoft.com/office/drawing/2017/decorative" val="1"/>
              </a:ext>
            </a:extLst>
          </p:cNvPr>
          <p:cNvSpPr/>
          <p:nvPr/>
        </p:nvSpPr>
        <p:spPr>
          <a:xfrm>
            <a:off x="745788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2" name="Graphic 9">
            <a:extLst>
              <a:ext uri="{FF2B5EF4-FFF2-40B4-BE49-F238E27FC236}">
                <a16:creationId xmlns:a16="http://schemas.microsoft.com/office/drawing/2014/main" id="{477285FA-6442-6463-EFA7-96708D46A721}"/>
              </a:ext>
              <a:ext uri="{C183D7F6-B498-43B3-948B-1728B52AA6E4}">
                <adec:decorative xmlns:adec="http://schemas.microsoft.com/office/drawing/2017/decorative" val="1"/>
              </a:ext>
            </a:extLst>
          </p:cNvPr>
          <p:cNvSpPr/>
          <p:nvPr/>
        </p:nvSpPr>
        <p:spPr>
          <a:xfrm>
            <a:off x="777848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3" name="Graphic 9">
            <a:extLst>
              <a:ext uri="{FF2B5EF4-FFF2-40B4-BE49-F238E27FC236}">
                <a16:creationId xmlns:a16="http://schemas.microsoft.com/office/drawing/2014/main" id="{F08ABC0A-05C8-9291-E057-87F634171DFA}"/>
              </a:ext>
              <a:ext uri="{C183D7F6-B498-43B3-948B-1728B52AA6E4}">
                <adec:decorative xmlns:adec="http://schemas.microsoft.com/office/drawing/2017/decorative" val="1"/>
              </a:ext>
            </a:extLst>
          </p:cNvPr>
          <p:cNvSpPr/>
          <p:nvPr/>
        </p:nvSpPr>
        <p:spPr>
          <a:xfrm>
            <a:off x="80990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4" name="Graphic 9">
            <a:extLst>
              <a:ext uri="{FF2B5EF4-FFF2-40B4-BE49-F238E27FC236}">
                <a16:creationId xmlns:a16="http://schemas.microsoft.com/office/drawing/2014/main" id="{2B1F9C3F-18A5-C92F-C440-125B38A11865}"/>
              </a:ext>
              <a:ext uri="{C183D7F6-B498-43B3-948B-1728B52AA6E4}">
                <adec:decorative xmlns:adec="http://schemas.microsoft.com/office/drawing/2017/decorative" val="1"/>
              </a:ext>
            </a:extLst>
          </p:cNvPr>
          <p:cNvSpPr/>
          <p:nvPr/>
        </p:nvSpPr>
        <p:spPr>
          <a:xfrm>
            <a:off x="84196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5" name="Graphic 9">
            <a:extLst>
              <a:ext uri="{FF2B5EF4-FFF2-40B4-BE49-F238E27FC236}">
                <a16:creationId xmlns:a16="http://schemas.microsoft.com/office/drawing/2014/main" id="{9A77A0F3-365B-0898-D3C6-807F42296F7F}"/>
              </a:ext>
              <a:ext uri="{C183D7F6-B498-43B3-948B-1728B52AA6E4}">
                <adec:decorative xmlns:adec="http://schemas.microsoft.com/office/drawing/2017/decorative" val="1"/>
              </a:ext>
            </a:extLst>
          </p:cNvPr>
          <p:cNvSpPr/>
          <p:nvPr/>
        </p:nvSpPr>
        <p:spPr>
          <a:xfrm>
            <a:off x="87402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6" name="Graphic 9">
            <a:extLst>
              <a:ext uri="{FF2B5EF4-FFF2-40B4-BE49-F238E27FC236}">
                <a16:creationId xmlns:a16="http://schemas.microsoft.com/office/drawing/2014/main" id="{C2649B4A-A6A6-E2F0-8E53-C8562CF0388E}"/>
              </a:ext>
              <a:ext uri="{C183D7F6-B498-43B3-948B-1728B52AA6E4}">
                <adec:decorative xmlns:adec="http://schemas.microsoft.com/office/drawing/2017/decorative" val="1"/>
              </a:ext>
            </a:extLst>
          </p:cNvPr>
          <p:cNvSpPr/>
          <p:nvPr/>
        </p:nvSpPr>
        <p:spPr>
          <a:xfrm>
            <a:off x="90608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7" name="Graphic 9">
            <a:extLst>
              <a:ext uri="{FF2B5EF4-FFF2-40B4-BE49-F238E27FC236}">
                <a16:creationId xmlns:a16="http://schemas.microsoft.com/office/drawing/2014/main" id="{52899B81-B837-B7EE-FC61-FD2CFCB61003}"/>
              </a:ext>
              <a:ext uri="{C183D7F6-B498-43B3-948B-1728B52AA6E4}">
                <adec:decorative xmlns:adec="http://schemas.microsoft.com/office/drawing/2017/decorative" val="1"/>
              </a:ext>
            </a:extLst>
          </p:cNvPr>
          <p:cNvSpPr/>
          <p:nvPr/>
        </p:nvSpPr>
        <p:spPr>
          <a:xfrm>
            <a:off x="93814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8" name="Graphic 9">
            <a:extLst>
              <a:ext uri="{FF2B5EF4-FFF2-40B4-BE49-F238E27FC236}">
                <a16:creationId xmlns:a16="http://schemas.microsoft.com/office/drawing/2014/main" id="{2A645735-7334-463A-58F6-122FF134BCE5}"/>
              </a:ext>
              <a:ext uri="{C183D7F6-B498-43B3-948B-1728B52AA6E4}">
                <adec:decorative xmlns:adec="http://schemas.microsoft.com/office/drawing/2017/decorative" val="1"/>
              </a:ext>
            </a:extLst>
          </p:cNvPr>
          <p:cNvSpPr/>
          <p:nvPr/>
        </p:nvSpPr>
        <p:spPr>
          <a:xfrm>
            <a:off x="97020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19" name="Graphic 9">
            <a:extLst>
              <a:ext uri="{FF2B5EF4-FFF2-40B4-BE49-F238E27FC236}">
                <a16:creationId xmlns:a16="http://schemas.microsoft.com/office/drawing/2014/main" id="{46D8E6AA-0D0A-9037-A81E-D2F6CE95EC50}"/>
              </a:ext>
              <a:ext uri="{C183D7F6-B498-43B3-948B-1728B52AA6E4}">
                <adec:decorative xmlns:adec="http://schemas.microsoft.com/office/drawing/2017/decorative" val="1"/>
              </a:ext>
            </a:extLst>
          </p:cNvPr>
          <p:cNvSpPr/>
          <p:nvPr/>
        </p:nvSpPr>
        <p:spPr>
          <a:xfrm>
            <a:off x="20077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0" name="Graphic 9">
            <a:extLst>
              <a:ext uri="{FF2B5EF4-FFF2-40B4-BE49-F238E27FC236}">
                <a16:creationId xmlns:a16="http://schemas.microsoft.com/office/drawing/2014/main" id="{12B0333E-8A9D-738A-6059-B09BDBB0D9DA}"/>
              </a:ext>
              <a:ext uri="{C183D7F6-B498-43B3-948B-1728B52AA6E4}">
                <adec:decorative xmlns:adec="http://schemas.microsoft.com/office/drawing/2017/decorative" val="1"/>
              </a:ext>
            </a:extLst>
          </p:cNvPr>
          <p:cNvSpPr/>
          <p:nvPr/>
        </p:nvSpPr>
        <p:spPr>
          <a:xfrm>
            <a:off x="1002265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1" name="Graphic 9">
            <a:extLst>
              <a:ext uri="{FF2B5EF4-FFF2-40B4-BE49-F238E27FC236}">
                <a16:creationId xmlns:a16="http://schemas.microsoft.com/office/drawing/2014/main" id="{F9D8F372-D288-2403-21E4-35306933FB75}"/>
              </a:ext>
              <a:ext uri="{C183D7F6-B498-43B3-948B-1728B52AA6E4}">
                <adec:decorative xmlns:adec="http://schemas.microsoft.com/office/drawing/2017/decorative" val="1"/>
              </a:ext>
            </a:extLst>
          </p:cNvPr>
          <p:cNvSpPr/>
          <p:nvPr/>
        </p:nvSpPr>
        <p:spPr>
          <a:xfrm>
            <a:off x="168715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2" name="Graphic 9">
            <a:extLst>
              <a:ext uri="{FF2B5EF4-FFF2-40B4-BE49-F238E27FC236}">
                <a16:creationId xmlns:a16="http://schemas.microsoft.com/office/drawing/2014/main" id="{B27B3907-9358-6BCF-022C-22D5F4B5B0B6}"/>
              </a:ext>
              <a:ext uri="{C183D7F6-B498-43B3-948B-1728B52AA6E4}">
                <adec:decorative xmlns:adec="http://schemas.microsoft.com/office/drawing/2017/decorative" val="1"/>
              </a:ext>
            </a:extLst>
          </p:cNvPr>
          <p:cNvSpPr/>
          <p:nvPr/>
        </p:nvSpPr>
        <p:spPr>
          <a:xfrm>
            <a:off x="103432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3" name="Graphic 9">
            <a:extLst>
              <a:ext uri="{FF2B5EF4-FFF2-40B4-BE49-F238E27FC236}">
                <a16:creationId xmlns:a16="http://schemas.microsoft.com/office/drawing/2014/main" id="{D3614285-8268-76D2-FB47-683A27645FE8}"/>
              </a:ext>
              <a:ext uri="{C183D7F6-B498-43B3-948B-1728B52AA6E4}">
                <adec:decorative xmlns:adec="http://schemas.microsoft.com/office/drawing/2017/decorative" val="1"/>
              </a:ext>
            </a:extLst>
          </p:cNvPr>
          <p:cNvSpPr/>
          <p:nvPr/>
        </p:nvSpPr>
        <p:spPr>
          <a:xfrm>
            <a:off x="232834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4" name="Graphic 9">
            <a:extLst>
              <a:ext uri="{FF2B5EF4-FFF2-40B4-BE49-F238E27FC236}">
                <a16:creationId xmlns:a16="http://schemas.microsoft.com/office/drawing/2014/main" id="{501ED413-E822-C7EB-01F6-743299487AEF}"/>
              </a:ext>
              <a:ext uri="{C183D7F6-B498-43B3-948B-1728B52AA6E4}">
                <adec:decorative xmlns:adec="http://schemas.microsoft.com/office/drawing/2017/decorative" val="1"/>
              </a:ext>
            </a:extLst>
          </p:cNvPr>
          <p:cNvSpPr/>
          <p:nvPr/>
        </p:nvSpPr>
        <p:spPr>
          <a:xfrm>
            <a:off x="26489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5" name="Graphic 9">
            <a:extLst>
              <a:ext uri="{FF2B5EF4-FFF2-40B4-BE49-F238E27FC236}">
                <a16:creationId xmlns:a16="http://schemas.microsoft.com/office/drawing/2014/main" id="{0BFE90FB-AE10-19B6-EE5A-B84E3465EA07}"/>
              </a:ext>
              <a:ext uri="{C183D7F6-B498-43B3-948B-1728B52AA6E4}">
                <adec:decorative xmlns:adec="http://schemas.microsoft.com/office/drawing/2017/decorative" val="1"/>
              </a:ext>
            </a:extLst>
          </p:cNvPr>
          <p:cNvSpPr/>
          <p:nvPr/>
        </p:nvSpPr>
        <p:spPr>
          <a:xfrm>
            <a:off x="29695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6" name="Graphic 9">
            <a:extLst>
              <a:ext uri="{FF2B5EF4-FFF2-40B4-BE49-F238E27FC236}">
                <a16:creationId xmlns:a16="http://schemas.microsoft.com/office/drawing/2014/main" id="{D99D244D-B7BA-409C-5198-C2C4865D1E43}"/>
              </a:ext>
              <a:ext uri="{C183D7F6-B498-43B3-948B-1728B52AA6E4}">
                <adec:decorative xmlns:adec="http://schemas.microsoft.com/office/drawing/2017/decorative" val="1"/>
              </a:ext>
            </a:extLst>
          </p:cNvPr>
          <p:cNvSpPr/>
          <p:nvPr/>
        </p:nvSpPr>
        <p:spPr>
          <a:xfrm>
            <a:off x="32901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27" name="Graphic 9">
            <a:extLst>
              <a:ext uri="{FF2B5EF4-FFF2-40B4-BE49-F238E27FC236}">
                <a16:creationId xmlns:a16="http://schemas.microsoft.com/office/drawing/2014/main" id="{7B7FAE5C-D33E-9D8A-8FCA-329592A108FA}"/>
              </a:ext>
              <a:ext uri="{C183D7F6-B498-43B3-948B-1728B52AA6E4}">
                <adec:decorative xmlns:adec="http://schemas.microsoft.com/office/drawing/2017/decorative" val="1"/>
              </a:ext>
            </a:extLst>
          </p:cNvPr>
          <p:cNvSpPr/>
          <p:nvPr/>
        </p:nvSpPr>
        <p:spPr>
          <a:xfrm>
            <a:off x="36107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8" name="Graphic 9">
            <a:extLst>
              <a:ext uri="{FF2B5EF4-FFF2-40B4-BE49-F238E27FC236}">
                <a16:creationId xmlns:a16="http://schemas.microsoft.com/office/drawing/2014/main" id="{28A2F8E5-4698-B6E6-5140-A693959C1A01}"/>
              </a:ext>
              <a:ext uri="{C183D7F6-B498-43B3-948B-1728B52AA6E4}">
                <adec:decorative xmlns:adec="http://schemas.microsoft.com/office/drawing/2017/decorative" val="1"/>
              </a:ext>
            </a:extLst>
          </p:cNvPr>
          <p:cNvSpPr/>
          <p:nvPr/>
        </p:nvSpPr>
        <p:spPr>
          <a:xfrm>
            <a:off x="393132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29" name="Graphic 9">
            <a:extLst>
              <a:ext uri="{FF2B5EF4-FFF2-40B4-BE49-F238E27FC236}">
                <a16:creationId xmlns:a16="http://schemas.microsoft.com/office/drawing/2014/main" id="{2A4EE9DC-F976-D6FB-5A55-BEDF857D5B55}"/>
              </a:ext>
              <a:ext uri="{C183D7F6-B498-43B3-948B-1728B52AA6E4}">
                <adec:decorative xmlns:adec="http://schemas.microsoft.com/office/drawing/2017/decorative" val="1"/>
              </a:ext>
            </a:extLst>
          </p:cNvPr>
          <p:cNvSpPr/>
          <p:nvPr/>
        </p:nvSpPr>
        <p:spPr>
          <a:xfrm>
            <a:off x="425192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0" name="Graphic 9">
            <a:extLst>
              <a:ext uri="{FF2B5EF4-FFF2-40B4-BE49-F238E27FC236}">
                <a16:creationId xmlns:a16="http://schemas.microsoft.com/office/drawing/2014/main" id="{71DC9B38-20DE-27D9-C9DC-868DD4954DC7}"/>
              </a:ext>
              <a:ext uri="{C183D7F6-B498-43B3-948B-1728B52AA6E4}">
                <adec:decorative xmlns:adec="http://schemas.microsoft.com/office/drawing/2017/decorative" val="1"/>
              </a:ext>
            </a:extLst>
          </p:cNvPr>
          <p:cNvSpPr/>
          <p:nvPr/>
        </p:nvSpPr>
        <p:spPr>
          <a:xfrm>
            <a:off x="457252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1" name="Graphic 9">
            <a:extLst>
              <a:ext uri="{FF2B5EF4-FFF2-40B4-BE49-F238E27FC236}">
                <a16:creationId xmlns:a16="http://schemas.microsoft.com/office/drawing/2014/main" id="{A96AF8B2-4842-9956-F1F0-154722A08B93}"/>
              </a:ext>
              <a:ext uri="{C183D7F6-B498-43B3-948B-1728B52AA6E4}">
                <adec:decorative xmlns:adec="http://schemas.microsoft.com/office/drawing/2017/decorative" val="1"/>
              </a:ext>
            </a:extLst>
          </p:cNvPr>
          <p:cNvSpPr/>
          <p:nvPr/>
        </p:nvSpPr>
        <p:spPr>
          <a:xfrm>
            <a:off x="489311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2" name="Graphic 9">
            <a:extLst>
              <a:ext uri="{FF2B5EF4-FFF2-40B4-BE49-F238E27FC236}">
                <a16:creationId xmlns:a16="http://schemas.microsoft.com/office/drawing/2014/main" id="{D603B1E9-E495-F0DE-B025-7EA9DE072F32}"/>
              </a:ext>
              <a:ext uri="{C183D7F6-B498-43B3-948B-1728B52AA6E4}">
                <adec:decorative xmlns:adec="http://schemas.microsoft.com/office/drawing/2017/decorative" val="1"/>
              </a:ext>
            </a:extLst>
          </p:cNvPr>
          <p:cNvSpPr/>
          <p:nvPr/>
        </p:nvSpPr>
        <p:spPr>
          <a:xfrm>
            <a:off x="521371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3" name="Graphic 9">
            <a:extLst>
              <a:ext uri="{FF2B5EF4-FFF2-40B4-BE49-F238E27FC236}">
                <a16:creationId xmlns:a16="http://schemas.microsoft.com/office/drawing/2014/main" id="{C129CF4D-CA36-CD2A-0F83-6A58CD1C4950}"/>
              </a:ext>
              <a:ext uri="{C183D7F6-B498-43B3-948B-1728B52AA6E4}">
                <adec:decorative xmlns:adec="http://schemas.microsoft.com/office/drawing/2017/decorative" val="1"/>
              </a:ext>
            </a:extLst>
          </p:cNvPr>
          <p:cNvSpPr/>
          <p:nvPr/>
        </p:nvSpPr>
        <p:spPr>
          <a:xfrm>
            <a:off x="553430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4" name="Graphic 9">
            <a:extLst>
              <a:ext uri="{FF2B5EF4-FFF2-40B4-BE49-F238E27FC236}">
                <a16:creationId xmlns:a16="http://schemas.microsoft.com/office/drawing/2014/main" id="{F38A6493-3E03-F167-2585-2F6BA56261C1}"/>
              </a:ext>
              <a:ext uri="{C183D7F6-B498-43B3-948B-1728B52AA6E4}">
                <adec:decorative xmlns:adec="http://schemas.microsoft.com/office/drawing/2017/decorative" val="1"/>
              </a:ext>
            </a:extLst>
          </p:cNvPr>
          <p:cNvSpPr/>
          <p:nvPr/>
        </p:nvSpPr>
        <p:spPr>
          <a:xfrm>
            <a:off x="585490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5" name="Graphic 9">
            <a:extLst>
              <a:ext uri="{FF2B5EF4-FFF2-40B4-BE49-F238E27FC236}">
                <a16:creationId xmlns:a16="http://schemas.microsoft.com/office/drawing/2014/main" id="{6FDF7B24-C80C-F7BE-3117-381BBB748FD7}"/>
              </a:ext>
              <a:ext uri="{C183D7F6-B498-43B3-948B-1728B52AA6E4}">
                <adec:decorative xmlns:adec="http://schemas.microsoft.com/office/drawing/2017/decorative" val="1"/>
              </a:ext>
            </a:extLst>
          </p:cNvPr>
          <p:cNvSpPr/>
          <p:nvPr/>
        </p:nvSpPr>
        <p:spPr>
          <a:xfrm>
            <a:off x="617550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6" name="Graphic 9">
            <a:extLst>
              <a:ext uri="{FF2B5EF4-FFF2-40B4-BE49-F238E27FC236}">
                <a16:creationId xmlns:a16="http://schemas.microsoft.com/office/drawing/2014/main" id="{B117D780-170C-9CF8-FDAA-ADB531B9525D}"/>
              </a:ext>
              <a:ext uri="{C183D7F6-B498-43B3-948B-1728B52AA6E4}">
                <adec:decorative xmlns:adec="http://schemas.microsoft.com/office/drawing/2017/decorative" val="1"/>
              </a:ext>
            </a:extLst>
          </p:cNvPr>
          <p:cNvSpPr/>
          <p:nvPr/>
        </p:nvSpPr>
        <p:spPr>
          <a:xfrm>
            <a:off x="649609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7" name="Graphic 9">
            <a:extLst>
              <a:ext uri="{FF2B5EF4-FFF2-40B4-BE49-F238E27FC236}">
                <a16:creationId xmlns:a16="http://schemas.microsoft.com/office/drawing/2014/main" id="{A5AD11A5-D169-CD2F-5FB0-D63EFFE980FC}"/>
              </a:ext>
              <a:ext uri="{C183D7F6-B498-43B3-948B-1728B52AA6E4}">
                <adec:decorative xmlns:adec="http://schemas.microsoft.com/office/drawing/2017/decorative" val="1"/>
              </a:ext>
            </a:extLst>
          </p:cNvPr>
          <p:cNvSpPr/>
          <p:nvPr/>
        </p:nvSpPr>
        <p:spPr>
          <a:xfrm>
            <a:off x="681669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38" name="Graphic 9">
            <a:extLst>
              <a:ext uri="{FF2B5EF4-FFF2-40B4-BE49-F238E27FC236}">
                <a16:creationId xmlns:a16="http://schemas.microsoft.com/office/drawing/2014/main" id="{576FD236-AA4E-29BF-C8ED-681E6ACA7965}"/>
              </a:ext>
              <a:ext uri="{C183D7F6-B498-43B3-948B-1728B52AA6E4}">
                <adec:decorative xmlns:adec="http://schemas.microsoft.com/office/drawing/2017/decorative" val="1"/>
              </a:ext>
            </a:extLst>
          </p:cNvPr>
          <p:cNvSpPr/>
          <p:nvPr/>
        </p:nvSpPr>
        <p:spPr>
          <a:xfrm>
            <a:off x="713728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39" name="Graphic 9">
            <a:extLst>
              <a:ext uri="{FF2B5EF4-FFF2-40B4-BE49-F238E27FC236}">
                <a16:creationId xmlns:a16="http://schemas.microsoft.com/office/drawing/2014/main" id="{71B00138-01EE-57F7-53D4-DA0B438EFFF6}"/>
              </a:ext>
              <a:ext uri="{C183D7F6-B498-43B3-948B-1728B52AA6E4}">
                <adec:decorative xmlns:adec="http://schemas.microsoft.com/office/drawing/2017/decorative" val="1"/>
              </a:ext>
            </a:extLst>
          </p:cNvPr>
          <p:cNvSpPr/>
          <p:nvPr/>
        </p:nvSpPr>
        <p:spPr>
          <a:xfrm>
            <a:off x="745788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0" name="Graphic 9">
            <a:extLst>
              <a:ext uri="{FF2B5EF4-FFF2-40B4-BE49-F238E27FC236}">
                <a16:creationId xmlns:a16="http://schemas.microsoft.com/office/drawing/2014/main" id="{F1214277-1B96-07BC-4F40-F78343079340}"/>
              </a:ext>
              <a:ext uri="{C183D7F6-B498-43B3-948B-1728B52AA6E4}">
                <adec:decorative xmlns:adec="http://schemas.microsoft.com/office/drawing/2017/decorative" val="1"/>
              </a:ext>
            </a:extLst>
          </p:cNvPr>
          <p:cNvSpPr/>
          <p:nvPr/>
        </p:nvSpPr>
        <p:spPr>
          <a:xfrm>
            <a:off x="777848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1" name="Graphic 9">
            <a:extLst>
              <a:ext uri="{FF2B5EF4-FFF2-40B4-BE49-F238E27FC236}">
                <a16:creationId xmlns:a16="http://schemas.microsoft.com/office/drawing/2014/main" id="{2E057FAF-2E7A-A0E4-C3ED-936E9AF4A1BA}"/>
              </a:ext>
              <a:ext uri="{C183D7F6-B498-43B3-948B-1728B52AA6E4}">
                <adec:decorative xmlns:adec="http://schemas.microsoft.com/office/drawing/2017/decorative" val="1"/>
              </a:ext>
            </a:extLst>
          </p:cNvPr>
          <p:cNvSpPr/>
          <p:nvPr/>
        </p:nvSpPr>
        <p:spPr>
          <a:xfrm>
            <a:off x="80990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2" name="Graphic 9">
            <a:extLst>
              <a:ext uri="{FF2B5EF4-FFF2-40B4-BE49-F238E27FC236}">
                <a16:creationId xmlns:a16="http://schemas.microsoft.com/office/drawing/2014/main" id="{45CE7DC8-F650-1128-1807-2664F19F666E}"/>
              </a:ext>
              <a:ext uri="{C183D7F6-B498-43B3-948B-1728B52AA6E4}">
                <adec:decorative xmlns:adec="http://schemas.microsoft.com/office/drawing/2017/decorative" val="1"/>
              </a:ext>
            </a:extLst>
          </p:cNvPr>
          <p:cNvSpPr/>
          <p:nvPr/>
        </p:nvSpPr>
        <p:spPr>
          <a:xfrm>
            <a:off x="84196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3" name="Graphic 9">
            <a:extLst>
              <a:ext uri="{FF2B5EF4-FFF2-40B4-BE49-F238E27FC236}">
                <a16:creationId xmlns:a16="http://schemas.microsoft.com/office/drawing/2014/main" id="{1B2877D1-35A6-FBE6-C010-22E69E38953D}"/>
              </a:ext>
              <a:ext uri="{C183D7F6-B498-43B3-948B-1728B52AA6E4}">
                <adec:decorative xmlns:adec="http://schemas.microsoft.com/office/drawing/2017/decorative" val="1"/>
              </a:ext>
            </a:extLst>
          </p:cNvPr>
          <p:cNvSpPr/>
          <p:nvPr/>
        </p:nvSpPr>
        <p:spPr>
          <a:xfrm>
            <a:off x="87402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4" name="Graphic 9">
            <a:extLst>
              <a:ext uri="{FF2B5EF4-FFF2-40B4-BE49-F238E27FC236}">
                <a16:creationId xmlns:a16="http://schemas.microsoft.com/office/drawing/2014/main" id="{DBE916D1-28D9-3AA3-1937-F84A22FE72D8}"/>
              </a:ext>
              <a:ext uri="{C183D7F6-B498-43B3-948B-1728B52AA6E4}">
                <adec:decorative xmlns:adec="http://schemas.microsoft.com/office/drawing/2017/decorative" val="1"/>
              </a:ext>
            </a:extLst>
          </p:cNvPr>
          <p:cNvSpPr/>
          <p:nvPr/>
        </p:nvSpPr>
        <p:spPr>
          <a:xfrm>
            <a:off x="90608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5" name="Graphic 9">
            <a:extLst>
              <a:ext uri="{FF2B5EF4-FFF2-40B4-BE49-F238E27FC236}">
                <a16:creationId xmlns:a16="http://schemas.microsoft.com/office/drawing/2014/main" id="{202D28E3-1FE5-EC07-9238-ACD9384AF55D}"/>
              </a:ext>
              <a:ext uri="{C183D7F6-B498-43B3-948B-1728B52AA6E4}">
                <adec:decorative xmlns:adec="http://schemas.microsoft.com/office/drawing/2017/decorative" val="1"/>
              </a:ext>
            </a:extLst>
          </p:cNvPr>
          <p:cNvSpPr/>
          <p:nvPr/>
        </p:nvSpPr>
        <p:spPr>
          <a:xfrm>
            <a:off x="93814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6" name="Graphic 9">
            <a:extLst>
              <a:ext uri="{FF2B5EF4-FFF2-40B4-BE49-F238E27FC236}">
                <a16:creationId xmlns:a16="http://schemas.microsoft.com/office/drawing/2014/main" id="{53E9CF4A-D443-06F0-0B41-7FDD7EDB5EAF}"/>
              </a:ext>
              <a:ext uri="{C183D7F6-B498-43B3-948B-1728B52AA6E4}">
                <adec:decorative xmlns:adec="http://schemas.microsoft.com/office/drawing/2017/decorative" val="1"/>
              </a:ext>
            </a:extLst>
          </p:cNvPr>
          <p:cNvSpPr/>
          <p:nvPr/>
        </p:nvSpPr>
        <p:spPr>
          <a:xfrm>
            <a:off x="97020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7" name="Graphic 9">
            <a:extLst>
              <a:ext uri="{FF2B5EF4-FFF2-40B4-BE49-F238E27FC236}">
                <a16:creationId xmlns:a16="http://schemas.microsoft.com/office/drawing/2014/main" id="{695898E9-E1AD-5CE6-6502-5E6FF9580AE7}"/>
              </a:ext>
              <a:ext uri="{C183D7F6-B498-43B3-948B-1728B52AA6E4}">
                <adec:decorative xmlns:adec="http://schemas.microsoft.com/office/drawing/2017/decorative" val="1"/>
              </a:ext>
            </a:extLst>
          </p:cNvPr>
          <p:cNvSpPr/>
          <p:nvPr/>
        </p:nvSpPr>
        <p:spPr>
          <a:xfrm>
            <a:off x="20077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8" name="Graphic 9">
            <a:extLst>
              <a:ext uri="{FF2B5EF4-FFF2-40B4-BE49-F238E27FC236}">
                <a16:creationId xmlns:a16="http://schemas.microsoft.com/office/drawing/2014/main" id="{CE99A71D-8DDB-74F2-7DF0-FCBBFDF4F079}"/>
              </a:ext>
              <a:ext uri="{C183D7F6-B498-43B3-948B-1728B52AA6E4}">
                <adec:decorative xmlns:adec="http://schemas.microsoft.com/office/drawing/2017/decorative" val="1"/>
              </a:ext>
            </a:extLst>
          </p:cNvPr>
          <p:cNvSpPr/>
          <p:nvPr/>
        </p:nvSpPr>
        <p:spPr>
          <a:xfrm>
            <a:off x="1002265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49" name="Graphic 9">
            <a:extLst>
              <a:ext uri="{FF2B5EF4-FFF2-40B4-BE49-F238E27FC236}">
                <a16:creationId xmlns:a16="http://schemas.microsoft.com/office/drawing/2014/main" id="{FE40074B-4A12-DE3B-0195-0011CE7AFB4D}"/>
              </a:ext>
              <a:ext uri="{C183D7F6-B498-43B3-948B-1728B52AA6E4}">
                <adec:decorative xmlns:adec="http://schemas.microsoft.com/office/drawing/2017/decorative" val="1"/>
              </a:ext>
            </a:extLst>
          </p:cNvPr>
          <p:cNvSpPr/>
          <p:nvPr/>
        </p:nvSpPr>
        <p:spPr>
          <a:xfrm>
            <a:off x="168715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0" name="Graphic 9">
            <a:extLst>
              <a:ext uri="{FF2B5EF4-FFF2-40B4-BE49-F238E27FC236}">
                <a16:creationId xmlns:a16="http://schemas.microsoft.com/office/drawing/2014/main" id="{1C288C30-B116-5FA7-CBB1-2542AB2A02ED}"/>
              </a:ext>
              <a:ext uri="{C183D7F6-B498-43B3-948B-1728B52AA6E4}">
                <adec:decorative xmlns:adec="http://schemas.microsoft.com/office/drawing/2017/decorative" val="1"/>
              </a:ext>
            </a:extLst>
          </p:cNvPr>
          <p:cNvSpPr/>
          <p:nvPr/>
        </p:nvSpPr>
        <p:spPr>
          <a:xfrm>
            <a:off x="103432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1" name="Graphic 9">
            <a:extLst>
              <a:ext uri="{FF2B5EF4-FFF2-40B4-BE49-F238E27FC236}">
                <a16:creationId xmlns:a16="http://schemas.microsoft.com/office/drawing/2014/main" id="{4D9A89BC-6C3E-50F7-B2D0-3711ACCBD42F}"/>
              </a:ext>
              <a:ext uri="{C183D7F6-B498-43B3-948B-1728B52AA6E4}">
                <adec:decorative xmlns:adec="http://schemas.microsoft.com/office/drawing/2017/decorative" val="1"/>
              </a:ext>
            </a:extLst>
          </p:cNvPr>
          <p:cNvSpPr/>
          <p:nvPr/>
        </p:nvSpPr>
        <p:spPr>
          <a:xfrm>
            <a:off x="232834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2" name="Graphic 9">
            <a:extLst>
              <a:ext uri="{FF2B5EF4-FFF2-40B4-BE49-F238E27FC236}">
                <a16:creationId xmlns:a16="http://schemas.microsoft.com/office/drawing/2014/main" id="{7C4FEEF0-B82A-DDA0-97F0-F3A13D86F898}"/>
              </a:ext>
              <a:ext uri="{C183D7F6-B498-43B3-948B-1728B52AA6E4}">
                <adec:decorative xmlns:adec="http://schemas.microsoft.com/office/drawing/2017/decorative" val="1"/>
              </a:ext>
            </a:extLst>
          </p:cNvPr>
          <p:cNvSpPr/>
          <p:nvPr/>
        </p:nvSpPr>
        <p:spPr>
          <a:xfrm>
            <a:off x="26489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3" name="Graphic 9">
            <a:extLst>
              <a:ext uri="{FF2B5EF4-FFF2-40B4-BE49-F238E27FC236}">
                <a16:creationId xmlns:a16="http://schemas.microsoft.com/office/drawing/2014/main" id="{10D1BFA0-8364-411C-018C-3C2C42C315A9}"/>
              </a:ext>
              <a:ext uri="{C183D7F6-B498-43B3-948B-1728B52AA6E4}">
                <adec:decorative xmlns:adec="http://schemas.microsoft.com/office/drawing/2017/decorative" val="1"/>
              </a:ext>
            </a:extLst>
          </p:cNvPr>
          <p:cNvSpPr/>
          <p:nvPr/>
        </p:nvSpPr>
        <p:spPr>
          <a:xfrm>
            <a:off x="29695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4" name="Graphic 9">
            <a:extLst>
              <a:ext uri="{FF2B5EF4-FFF2-40B4-BE49-F238E27FC236}">
                <a16:creationId xmlns:a16="http://schemas.microsoft.com/office/drawing/2014/main" id="{E8F4E803-398C-4B77-1A19-1BDACA9FD2AB}"/>
              </a:ext>
              <a:ext uri="{C183D7F6-B498-43B3-948B-1728B52AA6E4}">
                <adec:decorative xmlns:adec="http://schemas.microsoft.com/office/drawing/2017/decorative" val="1"/>
              </a:ext>
            </a:extLst>
          </p:cNvPr>
          <p:cNvSpPr/>
          <p:nvPr/>
        </p:nvSpPr>
        <p:spPr>
          <a:xfrm>
            <a:off x="32901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5" name="Graphic 9">
            <a:extLst>
              <a:ext uri="{FF2B5EF4-FFF2-40B4-BE49-F238E27FC236}">
                <a16:creationId xmlns:a16="http://schemas.microsoft.com/office/drawing/2014/main" id="{8F30A4A2-E04F-ED79-B956-C19A88744F33}"/>
              </a:ext>
              <a:ext uri="{C183D7F6-B498-43B3-948B-1728B52AA6E4}">
                <adec:decorative xmlns:adec="http://schemas.microsoft.com/office/drawing/2017/decorative" val="1"/>
              </a:ext>
            </a:extLst>
          </p:cNvPr>
          <p:cNvSpPr/>
          <p:nvPr/>
        </p:nvSpPr>
        <p:spPr>
          <a:xfrm>
            <a:off x="36107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6" name="Graphic 9">
            <a:extLst>
              <a:ext uri="{FF2B5EF4-FFF2-40B4-BE49-F238E27FC236}">
                <a16:creationId xmlns:a16="http://schemas.microsoft.com/office/drawing/2014/main" id="{D502F21B-5899-7000-C2CE-2041D2E7FD99}"/>
              </a:ext>
              <a:ext uri="{C183D7F6-B498-43B3-948B-1728B52AA6E4}">
                <adec:decorative xmlns:adec="http://schemas.microsoft.com/office/drawing/2017/decorative" val="1"/>
              </a:ext>
            </a:extLst>
          </p:cNvPr>
          <p:cNvSpPr/>
          <p:nvPr/>
        </p:nvSpPr>
        <p:spPr>
          <a:xfrm>
            <a:off x="393132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7" name="Graphic 9">
            <a:extLst>
              <a:ext uri="{FF2B5EF4-FFF2-40B4-BE49-F238E27FC236}">
                <a16:creationId xmlns:a16="http://schemas.microsoft.com/office/drawing/2014/main" id="{D55A6261-9DB2-5C8B-F5CA-FA6D1EC118B5}"/>
              </a:ext>
              <a:ext uri="{C183D7F6-B498-43B3-948B-1728B52AA6E4}">
                <adec:decorative xmlns:adec="http://schemas.microsoft.com/office/drawing/2017/decorative" val="1"/>
              </a:ext>
            </a:extLst>
          </p:cNvPr>
          <p:cNvSpPr/>
          <p:nvPr/>
        </p:nvSpPr>
        <p:spPr>
          <a:xfrm>
            <a:off x="425192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58" name="Graphic 9">
            <a:extLst>
              <a:ext uri="{FF2B5EF4-FFF2-40B4-BE49-F238E27FC236}">
                <a16:creationId xmlns:a16="http://schemas.microsoft.com/office/drawing/2014/main" id="{44675299-D9CC-33A0-F953-D5C0CBE8C94A}"/>
              </a:ext>
              <a:ext uri="{C183D7F6-B498-43B3-948B-1728B52AA6E4}">
                <adec:decorative xmlns:adec="http://schemas.microsoft.com/office/drawing/2017/decorative" val="1"/>
              </a:ext>
            </a:extLst>
          </p:cNvPr>
          <p:cNvSpPr/>
          <p:nvPr/>
        </p:nvSpPr>
        <p:spPr>
          <a:xfrm>
            <a:off x="457252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59" name="Graphic 9">
            <a:extLst>
              <a:ext uri="{FF2B5EF4-FFF2-40B4-BE49-F238E27FC236}">
                <a16:creationId xmlns:a16="http://schemas.microsoft.com/office/drawing/2014/main" id="{2DA06BD7-EF3F-2E93-6EED-337B39628C49}"/>
              </a:ext>
              <a:ext uri="{C183D7F6-B498-43B3-948B-1728B52AA6E4}">
                <adec:decorative xmlns:adec="http://schemas.microsoft.com/office/drawing/2017/decorative" val="1"/>
              </a:ext>
            </a:extLst>
          </p:cNvPr>
          <p:cNvSpPr/>
          <p:nvPr/>
        </p:nvSpPr>
        <p:spPr>
          <a:xfrm>
            <a:off x="489311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0" name="Graphic 9">
            <a:extLst>
              <a:ext uri="{FF2B5EF4-FFF2-40B4-BE49-F238E27FC236}">
                <a16:creationId xmlns:a16="http://schemas.microsoft.com/office/drawing/2014/main" id="{77CD3B6B-005E-799A-444A-6051DD8F8535}"/>
              </a:ext>
              <a:ext uri="{C183D7F6-B498-43B3-948B-1728B52AA6E4}">
                <adec:decorative xmlns:adec="http://schemas.microsoft.com/office/drawing/2017/decorative" val="1"/>
              </a:ext>
            </a:extLst>
          </p:cNvPr>
          <p:cNvSpPr/>
          <p:nvPr/>
        </p:nvSpPr>
        <p:spPr>
          <a:xfrm>
            <a:off x="521371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1" name="Graphic 9">
            <a:extLst>
              <a:ext uri="{FF2B5EF4-FFF2-40B4-BE49-F238E27FC236}">
                <a16:creationId xmlns:a16="http://schemas.microsoft.com/office/drawing/2014/main" id="{25CAB2BE-65EC-D228-A671-125CC42DBC4B}"/>
              </a:ext>
              <a:ext uri="{C183D7F6-B498-43B3-948B-1728B52AA6E4}">
                <adec:decorative xmlns:adec="http://schemas.microsoft.com/office/drawing/2017/decorative" val="1"/>
              </a:ext>
            </a:extLst>
          </p:cNvPr>
          <p:cNvSpPr/>
          <p:nvPr/>
        </p:nvSpPr>
        <p:spPr>
          <a:xfrm>
            <a:off x="553430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2" name="Graphic 9">
            <a:extLst>
              <a:ext uri="{FF2B5EF4-FFF2-40B4-BE49-F238E27FC236}">
                <a16:creationId xmlns:a16="http://schemas.microsoft.com/office/drawing/2014/main" id="{FD678D6A-1ECF-56D8-D158-0279148B58DB}"/>
              </a:ext>
              <a:ext uri="{C183D7F6-B498-43B3-948B-1728B52AA6E4}">
                <adec:decorative xmlns:adec="http://schemas.microsoft.com/office/drawing/2017/decorative" val="1"/>
              </a:ext>
            </a:extLst>
          </p:cNvPr>
          <p:cNvSpPr/>
          <p:nvPr/>
        </p:nvSpPr>
        <p:spPr>
          <a:xfrm>
            <a:off x="585490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3" name="Graphic 9">
            <a:extLst>
              <a:ext uri="{FF2B5EF4-FFF2-40B4-BE49-F238E27FC236}">
                <a16:creationId xmlns:a16="http://schemas.microsoft.com/office/drawing/2014/main" id="{E27FD038-29B7-3AC7-4156-B8BB60F8065A}"/>
              </a:ext>
              <a:ext uri="{C183D7F6-B498-43B3-948B-1728B52AA6E4}">
                <adec:decorative xmlns:adec="http://schemas.microsoft.com/office/drawing/2017/decorative" val="1"/>
              </a:ext>
            </a:extLst>
          </p:cNvPr>
          <p:cNvSpPr/>
          <p:nvPr/>
        </p:nvSpPr>
        <p:spPr>
          <a:xfrm>
            <a:off x="617550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4" name="Graphic 9">
            <a:extLst>
              <a:ext uri="{FF2B5EF4-FFF2-40B4-BE49-F238E27FC236}">
                <a16:creationId xmlns:a16="http://schemas.microsoft.com/office/drawing/2014/main" id="{D0B71D61-7987-279A-C4A8-7CBC5F024C79}"/>
              </a:ext>
              <a:ext uri="{C183D7F6-B498-43B3-948B-1728B52AA6E4}">
                <adec:decorative xmlns:adec="http://schemas.microsoft.com/office/drawing/2017/decorative" val="1"/>
              </a:ext>
            </a:extLst>
          </p:cNvPr>
          <p:cNvSpPr/>
          <p:nvPr/>
        </p:nvSpPr>
        <p:spPr>
          <a:xfrm>
            <a:off x="649609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5" name="Graphic 9">
            <a:extLst>
              <a:ext uri="{FF2B5EF4-FFF2-40B4-BE49-F238E27FC236}">
                <a16:creationId xmlns:a16="http://schemas.microsoft.com/office/drawing/2014/main" id="{3C28939A-E9A5-3B9C-27D7-3C03DA5A17B9}"/>
              </a:ext>
              <a:ext uri="{C183D7F6-B498-43B3-948B-1728B52AA6E4}">
                <adec:decorative xmlns:adec="http://schemas.microsoft.com/office/drawing/2017/decorative" val="1"/>
              </a:ext>
            </a:extLst>
          </p:cNvPr>
          <p:cNvSpPr/>
          <p:nvPr/>
        </p:nvSpPr>
        <p:spPr>
          <a:xfrm>
            <a:off x="681669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6" name="Graphic 9">
            <a:extLst>
              <a:ext uri="{FF2B5EF4-FFF2-40B4-BE49-F238E27FC236}">
                <a16:creationId xmlns:a16="http://schemas.microsoft.com/office/drawing/2014/main" id="{EE76AAB1-AC0E-4BDB-5D2F-4CBA0C5BF782}"/>
              </a:ext>
              <a:ext uri="{C183D7F6-B498-43B3-948B-1728B52AA6E4}">
                <adec:decorative xmlns:adec="http://schemas.microsoft.com/office/drawing/2017/decorative" val="1"/>
              </a:ext>
            </a:extLst>
          </p:cNvPr>
          <p:cNvSpPr/>
          <p:nvPr/>
        </p:nvSpPr>
        <p:spPr>
          <a:xfrm>
            <a:off x="713728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7" name="Graphic 9">
            <a:extLst>
              <a:ext uri="{FF2B5EF4-FFF2-40B4-BE49-F238E27FC236}">
                <a16:creationId xmlns:a16="http://schemas.microsoft.com/office/drawing/2014/main" id="{7D817EF4-BB94-D394-45B3-0AF9C24E4988}"/>
              </a:ext>
              <a:ext uri="{C183D7F6-B498-43B3-948B-1728B52AA6E4}">
                <adec:decorative xmlns:adec="http://schemas.microsoft.com/office/drawing/2017/decorative" val="1"/>
              </a:ext>
            </a:extLst>
          </p:cNvPr>
          <p:cNvSpPr/>
          <p:nvPr/>
        </p:nvSpPr>
        <p:spPr>
          <a:xfrm>
            <a:off x="745788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68" name="Graphic 9">
            <a:extLst>
              <a:ext uri="{FF2B5EF4-FFF2-40B4-BE49-F238E27FC236}">
                <a16:creationId xmlns:a16="http://schemas.microsoft.com/office/drawing/2014/main" id="{2DE03FB5-483F-8745-66A1-64F5DFC97078}"/>
              </a:ext>
              <a:ext uri="{C183D7F6-B498-43B3-948B-1728B52AA6E4}">
                <adec:decorative xmlns:adec="http://schemas.microsoft.com/office/drawing/2017/decorative" val="1"/>
              </a:ext>
            </a:extLst>
          </p:cNvPr>
          <p:cNvSpPr/>
          <p:nvPr/>
        </p:nvSpPr>
        <p:spPr>
          <a:xfrm>
            <a:off x="777848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69" name="Graphic 9">
            <a:extLst>
              <a:ext uri="{FF2B5EF4-FFF2-40B4-BE49-F238E27FC236}">
                <a16:creationId xmlns:a16="http://schemas.microsoft.com/office/drawing/2014/main" id="{A1BF5FDD-8395-5BCE-5E44-CCEFA193C696}"/>
              </a:ext>
              <a:ext uri="{C183D7F6-B498-43B3-948B-1728B52AA6E4}">
                <adec:decorative xmlns:adec="http://schemas.microsoft.com/office/drawing/2017/decorative" val="1"/>
              </a:ext>
            </a:extLst>
          </p:cNvPr>
          <p:cNvSpPr/>
          <p:nvPr/>
        </p:nvSpPr>
        <p:spPr>
          <a:xfrm>
            <a:off x="80990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0" name="Graphic 9">
            <a:extLst>
              <a:ext uri="{FF2B5EF4-FFF2-40B4-BE49-F238E27FC236}">
                <a16:creationId xmlns:a16="http://schemas.microsoft.com/office/drawing/2014/main" id="{3DAE6DCF-AD13-C78F-0E5C-EEA318971F0E}"/>
              </a:ext>
              <a:ext uri="{C183D7F6-B498-43B3-948B-1728B52AA6E4}">
                <adec:decorative xmlns:adec="http://schemas.microsoft.com/office/drawing/2017/decorative" val="1"/>
              </a:ext>
            </a:extLst>
          </p:cNvPr>
          <p:cNvSpPr/>
          <p:nvPr/>
        </p:nvSpPr>
        <p:spPr>
          <a:xfrm>
            <a:off x="84196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1" name="Graphic 9">
            <a:extLst>
              <a:ext uri="{FF2B5EF4-FFF2-40B4-BE49-F238E27FC236}">
                <a16:creationId xmlns:a16="http://schemas.microsoft.com/office/drawing/2014/main" id="{8955724D-508B-D160-AB60-B09F1080AAD0}"/>
              </a:ext>
              <a:ext uri="{C183D7F6-B498-43B3-948B-1728B52AA6E4}">
                <adec:decorative xmlns:adec="http://schemas.microsoft.com/office/drawing/2017/decorative" val="1"/>
              </a:ext>
            </a:extLst>
          </p:cNvPr>
          <p:cNvSpPr/>
          <p:nvPr/>
        </p:nvSpPr>
        <p:spPr>
          <a:xfrm>
            <a:off x="87402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2" name="Graphic 9">
            <a:extLst>
              <a:ext uri="{FF2B5EF4-FFF2-40B4-BE49-F238E27FC236}">
                <a16:creationId xmlns:a16="http://schemas.microsoft.com/office/drawing/2014/main" id="{B77F81E9-5C36-B038-D932-EC6191A2ACA9}"/>
              </a:ext>
              <a:ext uri="{C183D7F6-B498-43B3-948B-1728B52AA6E4}">
                <adec:decorative xmlns:adec="http://schemas.microsoft.com/office/drawing/2017/decorative" val="1"/>
              </a:ext>
            </a:extLst>
          </p:cNvPr>
          <p:cNvSpPr/>
          <p:nvPr/>
        </p:nvSpPr>
        <p:spPr>
          <a:xfrm>
            <a:off x="90608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3" name="Graphic 9">
            <a:extLst>
              <a:ext uri="{FF2B5EF4-FFF2-40B4-BE49-F238E27FC236}">
                <a16:creationId xmlns:a16="http://schemas.microsoft.com/office/drawing/2014/main" id="{E96F36F5-AC42-8ACA-4D7D-F598FA564BAC}"/>
              </a:ext>
              <a:ext uri="{C183D7F6-B498-43B3-948B-1728B52AA6E4}">
                <adec:decorative xmlns:adec="http://schemas.microsoft.com/office/drawing/2017/decorative" val="1"/>
              </a:ext>
            </a:extLst>
          </p:cNvPr>
          <p:cNvSpPr/>
          <p:nvPr/>
        </p:nvSpPr>
        <p:spPr>
          <a:xfrm>
            <a:off x="93814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74" name="Graphic 9">
            <a:extLst>
              <a:ext uri="{FF2B5EF4-FFF2-40B4-BE49-F238E27FC236}">
                <a16:creationId xmlns:a16="http://schemas.microsoft.com/office/drawing/2014/main" id="{5133A193-40A6-E604-8420-00E09BD487B5}"/>
              </a:ext>
              <a:ext uri="{C183D7F6-B498-43B3-948B-1728B52AA6E4}">
                <adec:decorative xmlns:adec="http://schemas.microsoft.com/office/drawing/2017/decorative" val="1"/>
              </a:ext>
            </a:extLst>
          </p:cNvPr>
          <p:cNvSpPr/>
          <p:nvPr/>
        </p:nvSpPr>
        <p:spPr>
          <a:xfrm>
            <a:off x="97020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5" name="Graphic 9">
            <a:extLst>
              <a:ext uri="{FF2B5EF4-FFF2-40B4-BE49-F238E27FC236}">
                <a16:creationId xmlns:a16="http://schemas.microsoft.com/office/drawing/2014/main" id="{1F4646CA-789A-CB85-EB69-86D3F775C7FE}"/>
              </a:ext>
              <a:ext uri="{C183D7F6-B498-43B3-948B-1728B52AA6E4}">
                <adec:decorative xmlns:adec="http://schemas.microsoft.com/office/drawing/2017/decorative" val="1"/>
              </a:ext>
            </a:extLst>
          </p:cNvPr>
          <p:cNvSpPr/>
          <p:nvPr/>
        </p:nvSpPr>
        <p:spPr>
          <a:xfrm>
            <a:off x="20077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6" name="Graphic 9">
            <a:extLst>
              <a:ext uri="{FF2B5EF4-FFF2-40B4-BE49-F238E27FC236}">
                <a16:creationId xmlns:a16="http://schemas.microsoft.com/office/drawing/2014/main" id="{F497BCF9-8EB4-C808-B848-B6E0F6FDEFB0}"/>
              </a:ext>
              <a:ext uri="{C183D7F6-B498-43B3-948B-1728B52AA6E4}">
                <adec:decorative xmlns:adec="http://schemas.microsoft.com/office/drawing/2017/decorative" val="1"/>
              </a:ext>
            </a:extLst>
          </p:cNvPr>
          <p:cNvSpPr/>
          <p:nvPr/>
        </p:nvSpPr>
        <p:spPr>
          <a:xfrm>
            <a:off x="1002265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7" name="Graphic 9">
            <a:extLst>
              <a:ext uri="{FF2B5EF4-FFF2-40B4-BE49-F238E27FC236}">
                <a16:creationId xmlns:a16="http://schemas.microsoft.com/office/drawing/2014/main" id="{D0055CB3-3737-A3D7-116D-8383F90E0CFC}"/>
              </a:ext>
              <a:ext uri="{C183D7F6-B498-43B3-948B-1728B52AA6E4}">
                <adec:decorative xmlns:adec="http://schemas.microsoft.com/office/drawing/2017/decorative" val="1"/>
              </a:ext>
            </a:extLst>
          </p:cNvPr>
          <p:cNvSpPr/>
          <p:nvPr/>
        </p:nvSpPr>
        <p:spPr>
          <a:xfrm>
            <a:off x="168715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8" name="Graphic 9">
            <a:extLst>
              <a:ext uri="{FF2B5EF4-FFF2-40B4-BE49-F238E27FC236}">
                <a16:creationId xmlns:a16="http://schemas.microsoft.com/office/drawing/2014/main" id="{1B36907D-7658-569A-776F-2990CA3B0F32}"/>
              </a:ext>
              <a:ext uri="{C183D7F6-B498-43B3-948B-1728B52AA6E4}">
                <adec:decorative xmlns:adec="http://schemas.microsoft.com/office/drawing/2017/decorative" val="1"/>
              </a:ext>
            </a:extLst>
          </p:cNvPr>
          <p:cNvSpPr/>
          <p:nvPr/>
        </p:nvSpPr>
        <p:spPr>
          <a:xfrm>
            <a:off x="23283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79" name="Graphic 9">
            <a:extLst>
              <a:ext uri="{FF2B5EF4-FFF2-40B4-BE49-F238E27FC236}">
                <a16:creationId xmlns:a16="http://schemas.microsoft.com/office/drawing/2014/main" id="{89D6735A-DA9D-9D0A-E550-D3F519E0FB30}"/>
              </a:ext>
              <a:ext uri="{C183D7F6-B498-43B3-948B-1728B52AA6E4}">
                <adec:decorative xmlns:adec="http://schemas.microsoft.com/office/drawing/2017/decorative" val="1"/>
              </a:ext>
            </a:extLst>
          </p:cNvPr>
          <p:cNvSpPr/>
          <p:nvPr/>
        </p:nvSpPr>
        <p:spPr>
          <a:xfrm>
            <a:off x="26489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0" name="Graphic 9">
            <a:extLst>
              <a:ext uri="{FF2B5EF4-FFF2-40B4-BE49-F238E27FC236}">
                <a16:creationId xmlns:a16="http://schemas.microsoft.com/office/drawing/2014/main" id="{D6946E0B-BCC6-0AFC-AAD5-ADF0FD6E7A51}"/>
              </a:ext>
              <a:ext uri="{C183D7F6-B498-43B3-948B-1728B52AA6E4}">
                <adec:decorative xmlns:adec="http://schemas.microsoft.com/office/drawing/2017/decorative" val="1"/>
              </a:ext>
            </a:extLst>
          </p:cNvPr>
          <p:cNvSpPr/>
          <p:nvPr/>
        </p:nvSpPr>
        <p:spPr>
          <a:xfrm>
            <a:off x="29695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1" name="Graphic 9">
            <a:extLst>
              <a:ext uri="{FF2B5EF4-FFF2-40B4-BE49-F238E27FC236}">
                <a16:creationId xmlns:a16="http://schemas.microsoft.com/office/drawing/2014/main" id="{13CEA8A3-8114-AA95-1187-145C2B863407}"/>
              </a:ext>
              <a:ext uri="{C183D7F6-B498-43B3-948B-1728B52AA6E4}">
                <adec:decorative xmlns:adec="http://schemas.microsoft.com/office/drawing/2017/decorative" val="1"/>
              </a:ext>
            </a:extLst>
          </p:cNvPr>
          <p:cNvSpPr/>
          <p:nvPr/>
        </p:nvSpPr>
        <p:spPr>
          <a:xfrm>
            <a:off x="32901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2" name="Graphic 9">
            <a:extLst>
              <a:ext uri="{FF2B5EF4-FFF2-40B4-BE49-F238E27FC236}">
                <a16:creationId xmlns:a16="http://schemas.microsoft.com/office/drawing/2014/main" id="{7F530D37-DE00-FF4D-16FC-52A0F8D1EE52}"/>
              </a:ext>
              <a:ext uri="{C183D7F6-B498-43B3-948B-1728B52AA6E4}">
                <adec:decorative xmlns:adec="http://schemas.microsoft.com/office/drawing/2017/decorative" val="1"/>
              </a:ext>
            </a:extLst>
          </p:cNvPr>
          <p:cNvSpPr/>
          <p:nvPr/>
        </p:nvSpPr>
        <p:spPr>
          <a:xfrm>
            <a:off x="36107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3" name="Graphic 9">
            <a:extLst>
              <a:ext uri="{FF2B5EF4-FFF2-40B4-BE49-F238E27FC236}">
                <a16:creationId xmlns:a16="http://schemas.microsoft.com/office/drawing/2014/main" id="{A297EAC4-EA0C-6115-FD01-92FA9DE307D9}"/>
              </a:ext>
              <a:ext uri="{C183D7F6-B498-43B3-948B-1728B52AA6E4}">
                <adec:decorative xmlns:adec="http://schemas.microsoft.com/office/drawing/2017/decorative" val="1"/>
              </a:ext>
            </a:extLst>
          </p:cNvPr>
          <p:cNvSpPr/>
          <p:nvPr/>
        </p:nvSpPr>
        <p:spPr>
          <a:xfrm>
            <a:off x="393132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4" name="Graphic 9">
            <a:extLst>
              <a:ext uri="{FF2B5EF4-FFF2-40B4-BE49-F238E27FC236}">
                <a16:creationId xmlns:a16="http://schemas.microsoft.com/office/drawing/2014/main" id="{BF1F41A5-DC44-60AD-5FB0-5B8D7ECF1C4C}"/>
              </a:ext>
              <a:ext uri="{C183D7F6-B498-43B3-948B-1728B52AA6E4}">
                <adec:decorative xmlns:adec="http://schemas.microsoft.com/office/drawing/2017/decorative" val="1"/>
              </a:ext>
            </a:extLst>
          </p:cNvPr>
          <p:cNvSpPr/>
          <p:nvPr/>
        </p:nvSpPr>
        <p:spPr>
          <a:xfrm>
            <a:off x="425192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5" name="Graphic 9">
            <a:extLst>
              <a:ext uri="{FF2B5EF4-FFF2-40B4-BE49-F238E27FC236}">
                <a16:creationId xmlns:a16="http://schemas.microsoft.com/office/drawing/2014/main" id="{08E68C3A-3CC2-2C37-81E9-189BE658676A}"/>
              </a:ext>
              <a:ext uri="{C183D7F6-B498-43B3-948B-1728B52AA6E4}">
                <adec:decorative xmlns:adec="http://schemas.microsoft.com/office/drawing/2017/decorative" val="1"/>
              </a:ext>
            </a:extLst>
          </p:cNvPr>
          <p:cNvSpPr/>
          <p:nvPr/>
        </p:nvSpPr>
        <p:spPr>
          <a:xfrm>
            <a:off x="457252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6" name="Graphic 9">
            <a:extLst>
              <a:ext uri="{FF2B5EF4-FFF2-40B4-BE49-F238E27FC236}">
                <a16:creationId xmlns:a16="http://schemas.microsoft.com/office/drawing/2014/main" id="{144CA4A6-46EE-53AE-3165-EB47F3BB6759}"/>
              </a:ext>
              <a:ext uri="{C183D7F6-B498-43B3-948B-1728B52AA6E4}">
                <adec:decorative xmlns:adec="http://schemas.microsoft.com/office/drawing/2017/decorative" val="1"/>
              </a:ext>
            </a:extLst>
          </p:cNvPr>
          <p:cNvSpPr/>
          <p:nvPr/>
        </p:nvSpPr>
        <p:spPr>
          <a:xfrm>
            <a:off x="489311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87" name="Graphic 9">
            <a:extLst>
              <a:ext uri="{FF2B5EF4-FFF2-40B4-BE49-F238E27FC236}">
                <a16:creationId xmlns:a16="http://schemas.microsoft.com/office/drawing/2014/main" id="{1DA2A4FF-7BF7-DAAC-5B56-96A4220AD297}"/>
              </a:ext>
              <a:ext uri="{C183D7F6-B498-43B3-948B-1728B52AA6E4}">
                <adec:decorative xmlns:adec="http://schemas.microsoft.com/office/drawing/2017/decorative" val="1"/>
              </a:ext>
            </a:extLst>
          </p:cNvPr>
          <p:cNvSpPr/>
          <p:nvPr/>
        </p:nvSpPr>
        <p:spPr>
          <a:xfrm>
            <a:off x="521371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8" name="Graphic 9">
            <a:extLst>
              <a:ext uri="{FF2B5EF4-FFF2-40B4-BE49-F238E27FC236}">
                <a16:creationId xmlns:a16="http://schemas.microsoft.com/office/drawing/2014/main" id="{00DB01CA-9C56-CFB1-8A36-A627761E36FA}"/>
              </a:ext>
              <a:ext uri="{C183D7F6-B498-43B3-948B-1728B52AA6E4}">
                <adec:decorative xmlns:adec="http://schemas.microsoft.com/office/drawing/2017/decorative" val="1"/>
              </a:ext>
            </a:extLst>
          </p:cNvPr>
          <p:cNvSpPr/>
          <p:nvPr/>
        </p:nvSpPr>
        <p:spPr>
          <a:xfrm>
            <a:off x="553430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89" name="Graphic 9">
            <a:extLst>
              <a:ext uri="{FF2B5EF4-FFF2-40B4-BE49-F238E27FC236}">
                <a16:creationId xmlns:a16="http://schemas.microsoft.com/office/drawing/2014/main" id="{B152DB98-D9C3-AC2F-02FB-CAC874F828D4}"/>
              </a:ext>
              <a:ext uri="{C183D7F6-B498-43B3-948B-1728B52AA6E4}">
                <adec:decorative xmlns:adec="http://schemas.microsoft.com/office/drawing/2017/decorative" val="1"/>
              </a:ext>
            </a:extLst>
          </p:cNvPr>
          <p:cNvSpPr/>
          <p:nvPr/>
        </p:nvSpPr>
        <p:spPr>
          <a:xfrm>
            <a:off x="585490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0" name="Graphic 9">
            <a:extLst>
              <a:ext uri="{FF2B5EF4-FFF2-40B4-BE49-F238E27FC236}">
                <a16:creationId xmlns:a16="http://schemas.microsoft.com/office/drawing/2014/main" id="{3B0C0A1D-9EED-790B-B71A-08C98A8D1B57}"/>
              </a:ext>
              <a:ext uri="{C183D7F6-B498-43B3-948B-1728B52AA6E4}">
                <adec:decorative xmlns:adec="http://schemas.microsoft.com/office/drawing/2017/decorative" val="1"/>
              </a:ext>
            </a:extLst>
          </p:cNvPr>
          <p:cNvSpPr/>
          <p:nvPr/>
        </p:nvSpPr>
        <p:spPr>
          <a:xfrm>
            <a:off x="617550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1" name="Graphic 9">
            <a:extLst>
              <a:ext uri="{FF2B5EF4-FFF2-40B4-BE49-F238E27FC236}">
                <a16:creationId xmlns:a16="http://schemas.microsoft.com/office/drawing/2014/main" id="{B1545284-A856-733D-0FD5-B71640559AAD}"/>
              </a:ext>
              <a:ext uri="{C183D7F6-B498-43B3-948B-1728B52AA6E4}">
                <adec:decorative xmlns:adec="http://schemas.microsoft.com/office/drawing/2017/decorative" val="1"/>
              </a:ext>
            </a:extLst>
          </p:cNvPr>
          <p:cNvSpPr/>
          <p:nvPr/>
        </p:nvSpPr>
        <p:spPr>
          <a:xfrm>
            <a:off x="649609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2" name="Graphic 9">
            <a:extLst>
              <a:ext uri="{FF2B5EF4-FFF2-40B4-BE49-F238E27FC236}">
                <a16:creationId xmlns:a16="http://schemas.microsoft.com/office/drawing/2014/main" id="{28EA0C06-D1B8-FF91-0894-F93F2FE7DFEA}"/>
              </a:ext>
              <a:ext uri="{C183D7F6-B498-43B3-948B-1728B52AA6E4}">
                <adec:decorative xmlns:adec="http://schemas.microsoft.com/office/drawing/2017/decorative" val="1"/>
              </a:ext>
            </a:extLst>
          </p:cNvPr>
          <p:cNvSpPr/>
          <p:nvPr/>
        </p:nvSpPr>
        <p:spPr>
          <a:xfrm>
            <a:off x="681669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3" name="Graphic 9">
            <a:extLst>
              <a:ext uri="{FF2B5EF4-FFF2-40B4-BE49-F238E27FC236}">
                <a16:creationId xmlns:a16="http://schemas.microsoft.com/office/drawing/2014/main" id="{2F7DD1FD-B675-0F77-BFA7-46D9CADFFA9F}"/>
              </a:ext>
              <a:ext uri="{C183D7F6-B498-43B3-948B-1728B52AA6E4}">
                <adec:decorative xmlns:adec="http://schemas.microsoft.com/office/drawing/2017/decorative" val="1"/>
              </a:ext>
            </a:extLst>
          </p:cNvPr>
          <p:cNvSpPr/>
          <p:nvPr/>
        </p:nvSpPr>
        <p:spPr>
          <a:xfrm>
            <a:off x="713728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4" name="Graphic 9">
            <a:extLst>
              <a:ext uri="{FF2B5EF4-FFF2-40B4-BE49-F238E27FC236}">
                <a16:creationId xmlns:a16="http://schemas.microsoft.com/office/drawing/2014/main" id="{7566E41C-78E0-1E07-A1B5-6D77E1089E8F}"/>
              </a:ext>
              <a:ext uri="{C183D7F6-B498-43B3-948B-1728B52AA6E4}">
                <adec:decorative xmlns:adec="http://schemas.microsoft.com/office/drawing/2017/decorative" val="1"/>
              </a:ext>
            </a:extLst>
          </p:cNvPr>
          <p:cNvSpPr/>
          <p:nvPr/>
        </p:nvSpPr>
        <p:spPr>
          <a:xfrm>
            <a:off x="745788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5" name="Graphic 9">
            <a:extLst>
              <a:ext uri="{FF2B5EF4-FFF2-40B4-BE49-F238E27FC236}">
                <a16:creationId xmlns:a16="http://schemas.microsoft.com/office/drawing/2014/main" id="{CD3E811C-F647-4B2F-7736-D5CBB6C2EB8A}"/>
              </a:ext>
              <a:ext uri="{C183D7F6-B498-43B3-948B-1728B52AA6E4}">
                <adec:decorative xmlns:adec="http://schemas.microsoft.com/office/drawing/2017/decorative" val="1"/>
              </a:ext>
            </a:extLst>
          </p:cNvPr>
          <p:cNvSpPr/>
          <p:nvPr/>
        </p:nvSpPr>
        <p:spPr>
          <a:xfrm>
            <a:off x="777848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6" name="Graphic 9">
            <a:extLst>
              <a:ext uri="{FF2B5EF4-FFF2-40B4-BE49-F238E27FC236}">
                <a16:creationId xmlns:a16="http://schemas.microsoft.com/office/drawing/2014/main" id="{7D33CF53-BADF-CACF-34E4-A54CEFBEEDD4}"/>
              </a:ext>
              <a:ext uri="{C183D7F6-B498-43B3-948B-1728B52AA6E4}">
                <adec:decorative xmlns:adec="http://schemas.microsoft.com/office/drawing/2017/decorative" val="1"/>
              </a:ext>
            </a:extLst>
          </p:cNvPr>
          <p:cNvSpPr/>
          <p:nvPr/>
        </p:nvSpPr>
        <p:spPr>
          <a:xfrm>
            <a:off x="80990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97" name="Graphic 9">
            <a:extLst>
              <a:ext uri="{FF2B5EF4-FFF2-40B4-BE49-F238E27FC236}">
                <a16:creationId xmlns:a16="http://schemas.microsoft.com/office/drawing/2014/main" id="{6716D527-F882-7075-CEA6-61528540FF6A}"/>
              </a:ext>
              <a:ext uri="{C183D7F6-B498-43B3-948B-1728B52AA6E4}">
                <adec:decorative xmlns:adec="http://schemas.microsoft.com/office/drawing/2017/decorative" val="1"/>
              </a:ext>
            </a:extLst>
          </p:cNvPr>
          <p:cNvSpPr/>
          <p:nvPr/>
        </p:nvSpPr>
        <p:spPr>
          <a:xfrm>
            <a:off x="84196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8" name="Graphic 9">
            <a:extLst>
              <a:ext uri="{FF2B5EF4-FFF2-40B4-BE49-F238E27FC236}">
                <a16:creationId xmlns:a16="http://schemas.microsoft.com/office/drawing/2014/main" id="{FA13F21E-A24A-A467-17A9-87E80D63D6AC}"/>
              </a:ext>
              <a:ext uri="{C183D7F6-B498-43B3-948B-1728B52AA6E4}">
                <adec:decorative xmlns:adec="http://schemas.microsoft.com/office/drawing/2017/decorative" val="1"/>
              </a:ext>
            </a:extLst>
          </p:cNvPr>
          <p:cNvSpPr/>
          <p:nvPr/>
        </p:nvSpPr>
        <p:spPr>
          <a:xfrm>
            <a:off x="87402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99" name="Graphic 9">
            <a:extLst>
              <a:ext uri="{FF2B5EF4-FFF2-40B4-BE49-F238E27FC236}">
                <a16:creationId xmlns:a16="http://schemas.microsoft.com/office/drawing/2014/main" id="{111CFD53-9B46-A0C9-68BE-175DA8CE3A67}"/>
              </a:ext>
              <a:ext uri="{C183D7F6-B498-43B3-948B-1728B52AA6E4}">
                <adec:decorative xmlns:adec="http://schemas.microsoft.com/office/drawing/2017/decorative" val="1"/>
              </a:ext>
            </a:extLst>
          </p:cNvPr>
          <p:cNvSpPr/>
          <p:nvPr/>
        </p:nvSpPr>
        <p:spPr>
          <a:xfrm>
            <a:off x="90608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0" name="Graphic 9">
            <a:extLst>
              <a:ext uri="{FF2B5EF4-FFF2-40B4-BE49-F238E27FC236}">
                <a16:creationId xmlns:a16="http://schemas.microsoft.com/office/drawing/2014/main" id="{CC3E25F6-4C0F-385D-9B05-633164D85826}"/>
              </a:ext>
              <a:ext uri="{C183D7F6-B498-43B3-948B-1728B52AA6E4}">
                <adec:decorative xmlns:adec="http://schemas.microsoft.com/office/drawing/2017/decorative" val="1"/>
              </a:ext>
            </a:extLst>
          </p:cNvPr>
          <p:cNvSpPr/>
          <p:nvPr/>
        </p:nvSpPr>
        <p:spPr>
          <a:xfrm>
            <a:off x="93814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1" name="Graphic 9">
            <a:extLst>
              <a:ext uri="{FF2B5EF4-FFF2-40B4-BE49-F238E27FC236}">
                <a16:creationId xmlns:a16="http://schemas.microsoft.com/office/drawing/2014/main" id="{37393E66-1F94-EF69-96C7-597319AD9C82}"/>
              </a:ext>
              <a:ext uri="{C183D7F6-B498-43B3-948B-1728B52AA6E4}">
                <adec:decorative xmlns:adec="http://schemas.microsoft.com/office/drawing/2017/decorative" val="1"/>
              </a:ext>
            </a:extLst>
          </p:cNvPr>
          <p:cNvSpPr/>
          <p:nvPr/>
        </p:nvSpPr>
        <p:spPr>
          <a:xfrm>
            <a:off x="97020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2" name="Graphic 9">
            <a:extLst>
              <a:ext uri="{FF2B5EF4-FFF2-40B4-BE49-F238E27FC236}">
                <a16:creationId xmlns:a16="http://schemas.microsoft.com/office/drawing/2014/main" id="{9383AF67-FF0D-5580-E69B-332BCBFD5E82}"/>
              </a:ext>
              <a:ext uri="{C183D7F6-B498-43B3-948B-1728B52AA6E4}">
                <adec:decorative xmlns:adec="http://schemas.microsoft.com/office/drawing/2017/decorative" val="1"/>
              </a:ext>
            </a:extLst>
          </p:cNvPr>
          <p:cNvSpPr/>
          <p:nvPr/>
        </p:nvSpPr>
        <p:spPr>
          <a:xfrm>
            <a:off x="20077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03" name="Graphic 9">
            <a:extLst>
              <a:ext uri="{FF2B5EF4-FFF2-40B4-BE49-F238E27FC236}">
                <a16:creationId xmlns:a16="http://schemas.microsoft.com/office/drawing/2014/main" id="{D5052579-1892-A040-D061-4C62FC6764A5}"/>
              </a:ext>
              <a:ext uri="{C183D7F6-B498-43B3-948B-1728B52AA6E4}">
                <adec:decorative xmlns:adec="http://schemas.microsoft.com/office/drawing/2017/decorative" val="1"/>
              </a:ext>
            </a:extLst>
          </p:cNvPr>
          <p:cNvSpPr/>
          <p:nvPr/>
        </p:nvSpPr>
        <p:spPr>
          <a:xfrm>
            <a:off x="1002265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4" name="Graphic 9">
            <a:extLst>
              <a:ext uri="{FF2B5EF4-FFF2-40B4-BE49-F238E27FC236}">
                <a16:creationId xmlns:a16="http://schemas.microsoft.com/office/drawing/2014/main" id="{924857D4-7DB4-0186-1768-050244BAA18F}"/>
              </a:ext>
              <a:ext uri="{C183D7F6-B498-43B3-948B-1728B52AA6E4}">
                <adec:decorative xmlns:adec="http://schemas.microsoft.com/office/drawing/2017/decorative" val="1"/>
              </a:ext>
            </a:extLst>
          </p:cNvPr>
          <p:cNvSpPr/>
          <p:nvPr/>
        </p:nvSpPr>
        <p:spPr>
          <a:xfrm>
            <a:off x="1034324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5" name="Graphic 9">
            <a:extLst>
              <a:ext uri="{FF2B5EF4-FFF2-40B4-BE49-F238E27FC236}">
                <a16:creationId xmlns:a16="http://schemas.microsoft.com/office/drawing/2014/main" id="{7DFEB054-D0A1-93A2-FBD4-149519FDEC61}"/>
              </a:ext>
              <a:ext uri="{C183D7F6-B498-43B3-948B-1728B52AA6E4}">
                <adec:decorative xmlns:adec="http://schemas.microsoft.com/office/drawing/2017/decorative" val="1"/>
              </a:ext>
            </a:extLst>
          </p:cNvPr>
          <p:cNvSpPr/>
          <p:nvPr/>
        </p:nvSpPr>
        <p:spPr>
          <a:xfrm>
            <a:off x="168715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6" name="Graphic 9">
            <a:extLst>
              <a:ext uri="{FF2B5EF4-FFF2-40B4-BE49-F238E27FC236}">
                <a16:creationId xmlns:a16="http://schemas.microsoft.com/office/drawing/2014/main" id="{0E7531DF-B5B2-9B56-DDC0-56B7DAFA2C7D}"/>
              </a:ext>
              <a:ext uri="{C183D7F6-B498-43B3-948B-1728B52AA6E4}">
                <adec:decorative xmlns:adec="http://schemas.microsoft.com/office/drawing/2017/decorative" val="1"/>
              </a:ext>
            </a:extLst>
          </p:cNvPr>
          <p:cNvSpPr/>
          <p:nvPr/>
        </p:nvSpPr>
        <p:spPr>
          <a:xfrm>
            <a:off x="23283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7" name="Graphic 9">
            <a:extLst>
              <a:ext uri="{FF2B5EF4-FFF2-40B4-BE49-F238E27FC236}">
                <a16:creationId xmlns:a16="http://schemas.microsoft.com/office/drawing/2014/main" id="{EBA2F517-2817-DB69-A97D-DDDA46D583DB}"/>
              </a:ext>
              <a:ext uri="{C183D7F6-B498-43B3-948B-1728B52AA6E4}">
                <adec:decorative xmlns:adec="http://schemas.microsoft.com/office/drawing/2017/decorative" val="1"/>
              </a:ext>
            </a:extLst>
          </p:cNvPr>
          <p:cNvSpPr/>
          <p:nvPr/>
        </p:nvSpPr>
        <p:spPr>
          <a:xfrm>
            <a:off x="26489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8" name="Graphic 9">
            <a:extLst>
              <a:ext uri="{FF2B5EF4-FFF2-40B4-BE49-F238E27FC236}">
                <a16:creationId xmlns:a16="http://schemas.microsoft.com/office/drawing/2014/main" id="{F2F68941-9A3B-16BF-3068-F963CC7E15E4}"/>
              </a:ext>
              <a:ext uri="{C183D7F6-B498-43B3-948B-1728B52AA6E4}">
                <adec:decorative xmlns:adec="http://schemas.microsoft.com/office/drawing/2017/decorative" val="1"/>
              </a:ext>
            </a:extLst>
          </p:cNvPr>
          <p:cNvSpPr/>
          <p:nvPr/>
        </p:nvSpPr>
        <p:spPr>
          <a:xfrm>
            <a:off x="29695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09" name="Graphic 9">
            <a:extLst>
              <a:ext uri="{FF2B5EF4-FFF2-40B4-BE49-F238E27FC236}">
                <a16:creationId xmlns:a16="http://schemas.microsoft.com/office/drawing/2014/main" id="{DD3A5384-FD8A-C091-A9D2-0B40CAF04BA6}"/>
              </a:ext>
              <a:ext uri="{C183D7F6-B498-43B3-948B-1728B52AA6E4}">
                <adec:decorative xmlns:adec="http://schemas.microsoft.com/office/drawing/2017/decorative" val="1"/>
              </a:ext>
            </a:extLst>
          </p:cNvPr>
          <p:cNvSpPr/>
          <p:nvPr/>
        </p:nvSpPr>
        <p:spPr>
          <a:xfrm>
            <a:off x="32901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0" name="Graphic 9">
            <a:extLst>
              <a:ext uri="{FF2B5EF4-FFF2-40B4-BE49-F238E27FC236}">
                <a16:creationId xmlns:a16="http://schemas.microsoft.com/office/drawing/2014/main" id="{76EB9309-6A46-07DE-F8D5-77091DB7DDAD}"/>
              </a:ext>
              <a:ext uri="{C183D7F6-B498-43B3-948B-1728B52AA6E4}">
                <adec:decorative xmlns:adec="http://schemas.microsoft.com/office/drawing/2017/decorative" val="1"/>
              </a:ext>
            </a:extLst>
          </p:cNvPr>
          <p:cNvSpPr/>
          <p:nvPr/>
        </p:nvSpPr>
        <p:spPr>
          <a:xfrm>
            <a:off x="36107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1" name="Graphic 9">
            <a:extLst>
              <a:ext uri="{FF2B5EF4-FFF2-40B4-BE49-F238E27FC236}">
                <a16:creationId xmlns:a16="http://schemas.microsoft.com/office/drawing/2014/main" id="{2C57912E-8C11-9189-3C68-49D072492A6C}"/>
              </a:ext>
              <a:ext uri="{C183D7F6-B498-43B3-948B-1728B52AA6E4}">
                <adec:decorative xmlns:adec="http://schemas.microsoft.com/office/drawing/2017/decorative" val="1"/>
              </a:ext>
            </a:extLst>
          </p:cNvPr>
          <p:cNvSpPr/>
          <p:nvPr/>
        </p:nvSpPr>
        <p:spPr>
          <a:xfrm>
            <a:off x="393132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2" name="Graphic 9">
            <a:extLst>
              <a:ext uri="{FF2B5EF4-FFF2-40B4-BE49-F238E27FC236}">
                <a16:creationId xmlns:a16="http://schemas.microsoft.com/office/drawing/2014/main" id="{C788BB83-284F-FC42-D1C0-B8D239B6526B}"/>
              </a:ext>
              <a:ext uri="{C183D7F6-B498-43B3-948B-1728B52AA6E4}">
                <adec:decorative xmlns:adec="http://schemas.microsoft.com/office/drawing/2017/decorative" val="1"/>
              </a:ext>
            </a:extLst>
          </p:cNvPr>
          <p:cNvSpPr/>
          <p:nvPr/>
        </p:nvSpPr>
        <p:spPr>
          <a:xfrm>
            <a:off x="425192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3" name="Graphic 9">
            <a:extLst>
              <a:ext uri="{FF2B5EF4-FFF2-40B4-BE49-F238E27FC236}">
                <a16:creationId xmlns:a16="http://schemas.microsoft.com/office/drawing/2014/main" id="{79CEBBDB-2EE0-ACCF-DDF6-48AD79C86ACB}"/>
              </a:ext>
              <a:ext uri="{C183D7F6-B498-43B3-948B-1728B52AA6E4}">
                <adec:decorative xmlns:adec="http://schemas.microsoft.com/office/drawing/2017/decorative" val="1"/>
              </a:ext>
            </a:extLst>
          </p:cNvPr>
          <p:cNvSpPr/>
          <p:nvPr/>
        </p:nvSpPr>
        <p:spPr>
          <a:xfrm>
            <a:off x="457252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4" name="Graphic 9">
            <a:extLst>
              <a:ext uri="{FF2B5EF4-FFF2-40B4-BE49-F238E27FC236}">
                <a16:creationId xmlns:a16="http://schemas.microsoft.com/office/drawing/2014/main" id="{EA93C0B9-EE2A-0E71-5F1B-477456F89D25}"/>
              </a:ext>
              <a:ext uri="{C183D7F6-B498-43B3-948B-1728B52AA6E4}">
                <adec:decorative xmlns:adec="http://schemas.microsoft.com/office/drawing/2017/decorative" val="1"/>
              </a:ext>
            </a:extLst>
          </p:cNvPr>
          <p:cNvSpPr/>
          <p:nvPr/>
        </p:nvSpPr>
        <p:spPr>
          <a:xfrm>
            <a:off x="489311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5" name="Graphic 9">
            <a:extLst>
              <a:ext uri="{FF2B5EF4-FFF2-40B4-BE49-F238E27FC236}">
                <a16:creationId xmlns:a16="http://schemas.microsoft.com/office/drawing/2014/main" id="{F43FAD44-198E-7CC0-D322-BFC7F829FE0B}"/>
              </a:ext>
              <a:ext uri="{C183D7F6-B498-43B3-948B-1728B52AA6E4}">
                <adec:decorative xmlns:adec="http://schemas.microsoft.com/office/drawing/2017/decorative" val="1"/>
              </a:ext>
            </a:extLst>
          </p:cNvPr>
          <p:cNvSpPr/>
          <p:nvPr/>
        </p:nvSpPr>
        <p:spPr>
          <a:xfrm>
            <a:off x="521371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6" name="Graphic 9">
            <a:extLst>
              <a:ext uri="{FF2B5EF4-FFF2-40B4-BE49-F238E27FC236}">
                <a16:creationId xmlns:a16="http://schemas.microsoft.com/office/drawing/2014/main" id="{D136E385-DCFB-1F6D-DE6D-A2AD90A979F6}"/>
              </a:ext>
              <a:ext uri="{C183D7F6-B498-43B3-948B-1728B52AA6E4}">
                <adec:decorative xmlns:adec="http://schemas.microsoft.com/office/drawing/2017/decorative" val="1"/>
              </a:ext>
            </a:extLst>
          </p:cNvPr>
          <p:cNvSpPr/>
          <p:nvPr/>
        </p:nvSpPr>
        <p:spPr>
          <a:xfrm>
            <a:off x="553430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7" name="Graphic 9">
            <a:extLst>
              <a:ext uri="{FF2B5EF4-FFF2-40B4-BE49-F238E27FC236}">
                <a16:creationId xmlns:a16="http://schemas.microsoft.com/office/drawing/2014/main" id="{D96F541B-1250-9270-D997-64A2D2658A6E}"/>
              </a:ext>
              <a:ext uri="{C183D7F6-B498-43B3-948B-1728B52AA6E4}">
                <adec:decorative xmlns:adec="http://schemas.microsoft.com/office/drawing/2017/decorative" val="1"/>
              </a:ext>
            </a:extLst>
          </p:cNvPr>
          <p:cNvSpPr/>
          <p:nvPr/>
        </p:nvSpPr>
        <p:spPr>
          <a:xfrm>
            <a:off x="585490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18" name="Graphic 9">
            <a:extLst>
              <a:ext uri="{FF2B5EF4-FFF2-40B4-BE49-F238E27FC236}">
                <a16:creationId xmlns:a16="http://schemas.microsoft.com/office/drawing/2014/main" id="{51BD14B0-6DA5-BBDC-01B2-050AF98997AC}"/>
              </a:ext>
              <a:ext uri="{C183D7F6-B498-43B3-948B-1728B52AA6E4}">
                <adec:decorative xmlns:adec="http://schemas.microsoft.com/office/drawing/2017/decorative" val="1"/>
              </a:ext>
            </a:extLst>
          </p:cNvPr>
          <p:cNvSpPr/>
          <p:nvPr/>
        </p:nvSpPr>
        <p:spPr>
          <a:xfrm>
            <a:off x="617550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9" name="Graphic 9">
            <a:extLst>
              <a:ext uri="{FF2B5EF4-FFF2-40B4-BE49-F238E27FC236}">
                <a16:creationId xmlns:a16="http://schemas.microsoft.com/office/drawing/2014/main" id="{90044CD5-ACE2-B9C6-D77E-C3EA688F6318}"/>
              </a:ext>
              <a:ext uri="{C183D7F6-B498-43B3-948B-1728B52AA6E4}">
                <adec:decorative xmlns:adec="http://schemas.microsoft.com/office/drawing/2017/decorative" val="1"/>
              </a:ext>
            </a:extLst>
          </p:cNvPr>
          <p:cNvSpPr/>
          <p:nvPr/>
        </p:nvSpPr>
        <p:spPr>
          <a:xfrm>
            <a:off x="649609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0" name="Graphic 9">
            <a:extLst>
              <a:ext uri="{FF2B5EF4-FFF2-40B4-BE49-F238E27FC236}">
                <a16:creationId xmlns:a16="http://schemas.microsoft.com/office/drawing/2014/main" id="{82348A81-D564-1B34-3FA1-85A22CB2428D}"/>
              </a:ext>
              <a:ext uri="{C183D7F6-B498-43B3-948B-1728B52AA6E4}">
                <adec:decorative xmlns:adec="http://schemas.microsoft.com/office/drawing/2017/decorative" val="1"/>
              </a:ext>
            </a:extLst>
          </p:cNvPr>
          <p:cNvSpPr/>
          <p:nvPr/>
        </p:nvSpPr>
        <p:spPr>
          <a:xfrm>
            <a:off x="681669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1" name="Graphic 9">
            <a:extLst>
              <a:ext uri="{FF2B5EF4-FFF2-40B4-BE49-F238E27FC236}">
                <a16:creationId xmlns:a16="http://schemas.microsoft.com/office/drawing/2014/main" id="{DA257A96-5E5B-92CC-CD33-F2CC036C9743}"/>
              </a:ext>
              <a:ext uri="{C183D7F6-B498-43B3-948B-1728B52AA6E4}">
                <adec:decorative xmlns:adec="http://schemas.microsoft.com/office/drawing/2017/decorative" val="1"/>
              </a:ext>
            </a:extLst>
          </p:cNvPr>
          <p:cNvSpPr/>
          <p:nvPr/>
        </p:nvSpPr>
        <p:spPr>
          <a:xfrm>
            <a:off x="713728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2" name="Graphic 9">
            <a:extLst>
              <a:ext uri="{FF2B5EF4-FFF2-40B4-BE49-F238E27FC236}">
                <a16:creationId xmlns:a16="http://schemas.microsoft.com/office/drawing/2014/main" id="{E2DF16B4-1528-20BE-D90E-2745880F9697}"/>
              </a:ext>
              <a:ext uri="{C183D7F6-B498-43B3-948B-1728B52AA6E4}">
                <adec:decorative xmlns:adec="http://schemas.microsoft.com/office/drawing/2017/decorative" val="1"/>
              </a:ext>
            </a:extLst>
          </p:cNvPr>
          <p:cNvSpPr/>
          <p:nvPr/>
        </p:nvSpPr>
        <p:spPr>
          <a:xfrm>
            <a:off x="745788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3" name="Graphic 9">
            <a:extLst>
              <a:ext uri="{FF2B5EF4-FFF2-40B4-BE49-F238E27FC236}">
                <a16:creationId xmlns:a16="http://schemas.microsoft.com/office/drawing/2014/main" id="{BDB35B3D-361D-9C41-D0EA-404AC43C29E1}"/>
              </a:ext>
              <a:ext uri="{C183D7F6-B498-43B3-948B-1728B52AA6E4}">
                <adec:decorative xmlns:adec="http://schemas.microsoft.com/office/drawing/2017/decorative" val="1"/>
              </a:ext>
            </a:extLst>
          </p:cNvPr>
          <p:cNvSpPr/>
          <p:nvPr/>
        </p:nvSpPr>
        <p:spPr>
          <a:xfrm>
            <a:off x="777848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4" name="Graphic 9">
            <a:extLst>
              <a:ext uri="{FF2B5EF4-FFF2-40B4-BE49-F238E27FC236}">
                <a16:creationId xmlns:a16="http://schemas.microsoft.com/office/drawing/2014/main" id="{9812ADB5-8E69-D358-5250-03D2657D755B}"/>
              </a:ext>
              <a:ext uri="{C183D7F6-B498-43B3-948B-1728B52AA6E4}">
                <adec:decorative xmlns:adec="http://schemas.microsoft.com/office/drawing/2017/decorative" val="1"/>
              </a:ext>
            </a:extLst>
          </p:cNvPr>
          <p:cNvSpPr/>
          <p:nvPr/>
        </p:nvSpPr>
        <p:spPr>
          <a:xfrm>
            <a:off x="80990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5" name="Graphic 9">
            <a:extLst>
              <a:ext uri="{FF2B5EF4-FFF2-40B4-BE49-F238E27FC236}">
                <a16:creationId xmlns:a16="http://schemas.microsoft.com/office/drawing/2014/main" id="{25CB8D13-2096-66ED-EEEB-1844C4288383}"/>
              </a:ext>
              <a:ext uri="{C183D7F6-B498-43B3-948B-1728B52AA6E4}">
                <adec:decorative xmlns:adec="http://schemas.microsoft.com/office/drawing/2017/decorative" val="1"/>
              </a:ext>
            </a:extLst>
          </p:cNvPr>
          <p:cNvSpPr/>
          <p:nvPr/>
        </p:nvSpPr>
        <p:spPr>
          <a:xfrm>
            <a:off x="84196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6" name="Graphic 9">
            <a:extLst>
              <a:ext uri="{FF2B5EF4-FFF2-40B4-BE49-F238E27FC236}">
                <a16:creationId xmlns:a16="http://schemas.microsoft.com/office/drawing/2014/main" id="{5C888C5E-02FF-CDEB-2997-70826CD070F5}"/>
              </a:ext>
              <a:ext uri="{C183D7F6-B498-43B3-948B-1728B52AA6E4}">
                <adec:decorative xmlns:adec="http://schemas.microsoft.com/office/drawing/2017/decorative" val="1"/>
              </a:ext>
            </a:extLst>
          </p:cNvPr>
          <p:cNvSpPr/>
          <p:nvPr/>
        </p:nvSpPr>
        <p:spPr>
          <a:xfrm>
            <a:off x="87402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7" name="Graphic 9">
            <a:extLst>
              <a:ext uri="{FF2B5EF4-FFF2-40B4-BE49-F238E27FC236}">
                <a16:creationId xmlns:a16="http://schemas.microsoft.com/office/drawing/2014/main" id="{2D6078EA-FDDF-E29A-4A62-2C0435ABAFA1}"/>
              </a:ext>
              <a:ext uri="{C183D7F6-B498-43B3-948B-1728B52AA6E4}">
                <adec:decorative xmlns:adec="http://schemas.microsoft.com/office/drawing/2017/decorative" val="1"/>
              </a:ext>
            </a:extLst>
          </p:cNvPr>
          <p:cNvSpPr/>
          <p:nvPr/>
        </p:nvSpPr>
        <p:spPr>
          <a:xfrm>
            <a:off x="90608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28" name="Graphic 9">
            <a:extLst>
              <a:ext uri="{FF2B5EF4-FFF2-40B4-BE49-F238E27FC236}">
                <a16:creationId xmlns:a16="http://schemas.microsoft.com/office/drawing/2014/main" id="{FD6C6F1E-FF6C-B34D-3EA6-6F6BB2BCB9D8}"/>
              </a:ext>
              <a:ext uri="{C183D7F6-B498-43B3-948B-1728B52AA6E4}">
                <adec:decorative xmlns:adec="http://schemas.microsoft.com/office/drawing/2017/decorative" val="1"/>
              </a:ext>
            </a:extLst>
          </p:cNvPr>
          <p:cNvSpPr/>
          <p:nvPr/>
        </p:nvSpPr>
        <p:spPr>
          <a:xfrm>
            <a:off x="93814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29" name="Graphic 9">
            <a:extLst>
              <a:ext uri="{FF2B5EF4-FFF2-40B4-BE49-F238E27FC236}">
                <a16:creationId xmlns:a16="http://schemas.microsoft.com/office/drawing/2014/main" id="{B2C7F766-346A-9492-E501-C80E88EAC024}"/>
              </a:ext>
              <a:ext uri="{C183D7F6-B498-43B3-948B-1728B52AA6E4}">
                <adec:decorative xmlns:adec="http://schemas.microsoft.com/office/drawing/2017/decorative" val="1"/>
              </a:ext>
            </a:extLst>
          </p:cNvPr>
          <p:cNvSpPr/>
          <p:nvPr/>
        </p:nvSpPr>
        <p:spPr>
          <a:xfrm>
            <a:off x="97020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0" name="Graphic 9">
            <a:extLst>
              <a:ext uri="{FF2B5EF4-FFF2-40B4-BE49-F238E27FC236}">
                <a16:creationId xmlns:a16="http://schemas.microsoft.com/office/drawing/2014/main" id="{892ECD93-6DD0-FB40-1E0F-E29A5B265547}"/>
              </a:ext>
              <a:ext uri="{C183D7F6-B498-43B3-948B-1728B52AA6E4}">
                <adec:decorative xmlns:adec="http://schemas.microsoft.com/office/drawing/2017/decorative" val="1"/>
              </a:ext>
            </a:extLst>
          </p:cNvPr>
          <p:cNvSpPr/>
          <p:nvPr/>
        </p:nvSpPr>
        <p:spPr>
          <a:xfrm>
            <a:off x="20077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1" name="Graphic 9">
            <a:extLst>
              <a:ext uri="{FF2B5EF4-FFF2-40B4-BE49-F238E27FC236}">
                <a16:creationId xmlns:a16="http://schemas.microsoft.com/office/drawing/2014/main" id="{3E65B4A9-BB68-5B9B-8D92-CCF03028AAF8}"/>
              </a:ext>
              <a:ext uri="{C183D7F6-B498-43B3-948B-1728B52AA6E4}">
                <adec:decorative xmlns:adec="http://schemas.microsoft.com/office/drawing/2017/decorative" val="1"/>
              </a:ext>
            </a:extLst>
          </p:cNvPr>
          <p:cNvSpPr/>
          <p:nvPr/>
        </p:nvSpPr>
        <p:spPr>
          <a:xfrm>
            <a:off x="1002265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2" name="Graphic 9">
            <a:extLst>
              <a:ext uri="{FF2B5EF4-FFF2-40B4-BE49-F238E27FC236}">
                <a16:creationId xmlns:a16="http://schemas.microsoft.com/office/drawing/2014/main" id="{8C5655C2-FA07-E1D9-F0CA-1F57E4955707}"/>
              </a:ext>
              <a:ext uri="{C183D7F6-B498-43B3-948B-1728B52AA6E4}">
                <adec:decorative xmlns:adec="http://schemas.microsoft.com/office/drawing/2017/decorative" val="1"/>
              </a:ext>
            </a:extLst>
          </p:cNvPr>
          <p:cNvSpPr/>
          <p:nvPr/>
        </p:nvSpPr>
        <p:spPr>
          <a:xfrm>
            <a:off x="1034324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3" name="Graphic 9">
            <a:extLst>
              <a:ext uri="{FF2B5EF4-FFF2-40B4-BE49-F238E27FC236}">
                <a16:creationId xmlns:a16="http://schemas.microsoft.com/office/drawing/2014/main" id="{CFD323ED-DE85-0284-4231-04E631F59B97}"/>
              </a:ext>
              <a:ext uri="{C183D7F6-B498-43B3-948B-1728B52AA6E4}">
                <adec:decorative xmlns:adec="http://schemas.microsoft.com/office/drawing/2017/decorative" val="1"/>
              </a:ext>
            </a:extLst>
          </p:cNvPr>
          <p:cNvSpPr/>
          <p:nvPr/>
        </p:nvSpPr>
        <p:spPr>
          <a:xfrm>
            <a:off x="168715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5" name="Graphic 9">
            <a:extLst>
              <a:ext uri="{FF2B5EF4-FFF2-40B4-BE49-F238E27FC236}">
                <a16:creationId xmlns:a16="http://schemas.microsoft.com/office/drawing/2014/main" id="{F14A9C73-2B6A-0D56-7409-2E272E32F5C1}"/>
              </a:ext>
              <a:ext uri="{C183D7F6-B498-43B3-948B-1728B52AA6E4}">
                <adec:decorative xmlns:adec="http://schemas.microsoft.com/office/drawing/2017/decorative" val="1"/>
              </a:ext>
            </a:extLst>
          </p:cNvPr>
          <p:cNvSpPr/>
          <p:nvPr/>
        </p:nvSpPr>
        <p:spPr>
          <a:xfrm>
            <a:off x="103432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6" name="Graphic 9">
            <a:extLst>
              <a:ext uri="{FF2B5EF4-FFF2-40B4-BE49-F238E27FC236}">
                <a16:creationId xmlns:a16="http://schemas.microsoft.com/office/drawing/2014/main" id="{78DC9734-66FE-5DE1-78E4-9652838C9C3A}"/>
              </a:ext>
              <a:ext uri="{C183D7F6-B498-43B3-948B-1728B52AA6E4}">
                <adec:decorative xmlns:adec="http://schemas.microsoft.com/office/drawing/2017/decorative" val="1"/>
              </a:ext>
            </a:extLst>
          </p:cNvPr>
          <p:cNvSpPr/>
          <p:nvPr/>
        </p:nvSpPr>
        <p:spPr>
          <a:xfrm>
            <a:off x="232834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7" name="Graphic 9">
            <a:extLst>
              <a:ext uri="{FF2B5EF4-FFF2-40B4-BE49-F238E27FC236}">
                <a16:creationId xmlns:a16="http://schemas.microsoft.com/office/drawing/2014/main" id="{6D800A51-C751-B8DF-083E-8CA270854AA7}"/>
              </a:ext>
              <a:ext uri="{C183D7F6-B498-43B3-948B-1728B52AA6E4}">
                <adec:decorative xmlns:adec="http://schemas.microsoft.com/office/drawing/2017/decorative" val="1"/>
              </a:ext>
            </a:extLst>
          </p:cNvPr>
          <p:cNvSpPr/>
          <p:nvPr/>
        </p:nvSpPr>
        <p:spPr>
          <a:xfrm>
            <a:off x="26489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38" name="Graphic 9">
            <a:extLst>
              <a:ext uri="{FF2B5EF4-FFF2-40B4-BE49-F238E27FC236}">
                <a16:creationId xmlns:a16="http://schemas.microsoft.com/office/drawing/2014/main" id="{83210784-1136-AE11-9C16-E9ABF9EE75C6}"/>
              </a:ext>
              <a:ext uri="{C183D7F6-B498-43B3-948B-1728B52AA6E4}">
                <adec:decorative xmlns:adec="http://schemas.microsoft.com/office/drawing/2017/decorative" val="1"/>
              </a:ext>
            </a:extLst>
          </p:cNvPr>
          <p:cNvSpPr/>
          <p:nvPr/>
        </p:nvSpPr>
        <p:spPr>
          <a:xfrm>
            <a:off x="29695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39" name="Graphic 9">
            <a:extLst>
              <a:ext uri="{FF2B5EF4-FFF2-40B4-BE49-F238E27FC236}">
                <a16:creationId xmlns:a16="http://schemas.microsoft.com/office/drawing/2014/main" id="{4C14F00F-0D86-693F-DCC3-B04710EED389}"/>
              </a:ext>
              <a:ext uri="{C183D7F6-B498-43B3-948B-1728B52AA6E4}">
                <adec:decorative xmlns:adec="http://schemas.microsoft.com/office/drawing/2017/decorative" val="1"/>
              </a:ext>
            </a:extLst>
          </p:cNvPr>
          <p:cNvSpPr/>
          <p:nvPr/>
        </p:nvSpPr>
        <p:spPr>
          <a:xfrm>
            <a:off x="32901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0" name="Graphic 9">
            <a:extLst>
              <a:ext uri="{FF2B5EF4-FFF2-40B4-BE49-F238E27FC236}">
                <a16:creationId xmlns:a16="http://schemas.microsoft.com/office/drawing/2014/main" id="{10B05A6E-9BEE-517E-6B9F-085BB8308A71}"/>
              </a:ext>
              <a:ext uri="{C183D7F6-B498-43B3-948B-1728B52AA6E4}">
                <adec:decorative xmlns:adec="http://schemas.microsoft.com/office/drawing/2017/decorative" val="1"/>
              </a:ext>
            </a:extLst>
          </p:cNvPr>
          <p:cNvSpPr/>
          <p:nvPr/>
        </p:nvSpPr>
        <p:spPr>
          <a:xfrm>
            <a:off x="36107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1" name="Graphic 9">
            <a:extLst>
              <a:ext uri="{FF2B5EF4-FFF2-40B4-BE49-F238E27FC236}">
                <a16:creationId xmlns:a16="http://schemas.microsoft.com/office/drawing/2014/main" id="{5E6AE7DB-5803-E21D-70C7-9FEECE64E66D}"/>
              </a:ext>
              <a:ext uri="{C183D7F6-B498-43B3-948B-1728B52AA6E4}">
                <adec:decorative xmlns:adec="http://schemas.microsoft.com/office/drawing/2017/decorative" val="1"/>
              </a:ext>
            </a:extLst>
          </p:cNvPr>
          <p:cNvSpPr/>
          <p:nvPr/>
        </p:nvSpPr>
        <p:spPr>
          <a:xfrm>
            <a:off x="393132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2" name="Graphic 9">
            <a:extLst>
              <a:ext uri="{FF2B5EF4-FFF2-40B4-BE49-F238E27FC236}">
                <a16:creationId xmlns:a16="http://schemas.microsoft.com/office/drawing/2014/main" id="{F431B827-5708-0556-FE8B-BA129B26EE33}"/>
              </a:ext>
              <a:ext uri="{C183D7F6-B498-43B3-948B-1728B52AA6E4}">
                <adec:decorative xmlns:adec="http://schemas.microsoft.com/office/drawing/2017/decorative" val="1"/>
              </a:ext>
            </a:extLst>
          </p:cNvPr>
          <p:cNvSpPr/>
          <p:nvPr/>
        </p:nvSpPr>
        <p:spPr>
          <a:xfrm>
            <a:off x="425192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3" name="Graphic 9">
            <a:extLst>
              <a:ext uri="{FF2B5EF4-FFF2-40B4-BE49-F238E27FC236}">
                <a16:creationId xmlns:a16="http://schemas.microsoft.com/office/drawing/2014/main" id="{43BDB6D5-D13E-75E4-118D-2CC99B49F52D}"/>
              </a:ext>
              <a:ext uri="{C183D7F6-B498-43B3-948B-1728B52AA6E4}">
                <adec:decorative xmlns:adec="http://schemas.microsoft.com/office/drawing/2017/decorative" val="1"/>
              </a:ext>
            </a:extLst>
          </p:cNvPr>
          <p:cNvSpPr/>
          <p:nvPr/>
        </p:nvSpPr>
        <p:spPr>
          <a:xfrm>
            <a:off x="457252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4" name="Graphic 9">
            <a:extLst>
              <a:ext uri="{FF2B5EF4-FFF2-40B4-BE49-F238E27FC236}">
                <a16:creationId xmlns:a16="http://schemas.microsoft.com/office/drawing/2014/main" id="{70A7BDC5-65C5-3C26-4339-9744DDA0C9D9}"/>
              </a:ext>
              <a:ext uri="{C183D7F6-B498-43B3-948B-1728B52AA6E4}">
                <adec:decorative xmlns:adec="http://schemas.microsoft.com/office/drawing/2017/decorative" val="1"/>
              </a:ext>
            </a:extLst>
          </p:cNvPr>
          <p:cNvSpPr/>
          <p:nvPr/>
        </p:nvSpPr>
        <p:spPr>
          <a:xfrm>
            <a:off x="489311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5" name="Graphic 9">
            <a:extLst>
              <a:ext uri="{FF2B5EF4-FFF2-40B4-BE49-F238E27FC236}">
                <a16:creationId xmlns:a16="http://schemas.microsoft.com/office/drawing/2014/main" id="{14DD2BED-2ED1-96DD-511C-8BB6E27C01FB}"/>
              </a:ext>
              <a:ext uri="{C183D7F6-B498-43B3-948B-1728B52AA6E4}">
                <adec:decorative xmlns:adec="http://schemas.microsoft.com/office/drawing/2017/decorative" val="1"/>
              </a:ext>
            </a:extLst>
          </p:cNvPr>
          <p:cNvSpPr/>
          <p:nvPr/>
        </p:nvSpPr>
        <p:spPr>
          <a:xfrm>
            <a:off x="521371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6" name="Graphic 9">
            <a:extLst>
              <a:ext uri="{FF2B5EF4-FFF2-40B4-BE49-F238E27FC236}">
                <a16:creationId xmlns:a16="http://schemas.microsoft.com/office/drawing/2014/main" id="{71978E72-E58B-C942-D7A8-3A9B71D97375}"/>
              </a:ext>
              <a:ext uri="{C183D7F6-B498-43B3-948B-1728B52AA6E4}">
                <adec:decorative xmlns:adec="http://schemas.microsoft.com/office/drawing/2017/decorative" val="1"/>
              </a:ext>
            </a:extLst>
          </p:cNvPr>
          <p:cNvSpPr/>
          <p:nvPr/>
        </p:nvSpPr>
        <p:spPr>
          <a:xfrm>
            <a:off x="553430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7" name="Graphic 9">
            <a:extLst>
              <a:ext uri="{FF2B5EF4-FFF2-40B4-BE49-F238E27FC236}">
                <a16:creationId xmlns:a16="http://schemas.microsoft.com/office/drawing/2014/main" id="{A867337C-354E-48CD-441C-003496C388C7}"/>
              </a:ext>
              <a:ext uri="{C183D7F6-B498-43B3-948B-1728B52AA6E4}">
                <adec:decorative xmlns:adec="http://schemas.microsoft.com/office/drawing/2017/decorative" val="1"/>
              </a:ext>
            </a:extLst>
          </p:cNvPr>
          <p:cNvSpPr/>
          <p:nvPr/>
        </p:nvSpPr>
        <p:spPr>
          <a:xfrm>
            <a:off x="585490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48" name="Graphic 9">
            <a:extLst>
              <a:ext uri="{FF2B5EF4-FFF2-40B4-BE49-F238E27FC236}">
                <a16:creationId xmlns:a16="http://schemas.microsoft.com/office/drawing/2014/main" id="{2F2D25BC-270E-FE46-AC7E-EDE409699852}"/>
              </a:ext>
              <a:ext uri="{C183D7F6-B498-43B3-948B-1728B52AA6E4}">
                <adec:decorative xmlns:adec="http://schemas.microsoft.com/office/drawing/2017/decorative" val="1"/>
              </a:ext>
            </a:extLst>
          </p:cNvPr>
          <p:cNvSpPr/>
          <p:nvPr/>
        </p:nvSpPr>
        <p:spPr>
          <a:xfrm>
            <a:off x="617550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49" name="Graphic 9">
            <a:extLst>
              <a:ext uri="{FF2B5EF4-FFF2-40B4-BE49-F238E27FC236}">
                <a16:creationId xmlns:a16="http://schemas.microsoft.com/office/drawing/2014/main" id="{248637B1-9FF1-CE98-A933-99185BAF16F8}"/>
              </a:ext>
              <a:ext uri="{C183D7F6-B498-43B3-948B-1728B52AA6E4}">
                <adec:decorative xmlns:adec="http://schemas.microsoft.com/office/drawing/2017/decorative" val="1"/>
              </a:ext>
            </a:extLst>
          </p:cNvPr>
          <p:cNvSpPr/>
          <p:nvPr/>
        </p:nvSpPr>
        <p:spPr>
          <a:xfrm>
            <a:off x="649609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0" name="Graphic 9">
            <a:extLst>
              <a:ext uri="{FF2B5EF4-FFF2-40B4-BE49-F238E27FC236}">
                <a16:creationId xmlns:a16="http://schemas.microsoft.com/office/drawing/2014/main" id="{9A7EBCAF-1613-F6D4-81A1-5314C8CC453D}"/>
              </a:ext>
              <a:ext uri="{C183D7F6-B498-43B3-948B-1728B52AA6E4}">
                <adec:decorative xmlns:adec="http://schemas.microsoft.com/office/drawing/2017/decorative" val="1"/>
              </a:ext>
            </a:extLst>
          </p:cNvPr>
          <p:cNvSpPr/>
          <p:nvPr/>
        </p:nvSpPr>
        <p:spPr>
          <a:xfrm>
            <a:off x="681669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1" name="Graphic 9">
            <a:extLst>
              <a:ext uri="{FF2B5EF4-FFF2-40B4-BE49-F238E27FC236}">
                <a16:creationId xmlns:a16="http://schemas.microsoft.com/office/drawing/2014/main" id="{157242B0-FB64-51A3-BC7B-5824CCBB718D}"/>
              </a:ext>
              <a:ext uri="{C183D7F6-B498-43B3-948B-1728B52AA6E4}">
                <adec:decorative xmlns:adec="http://schemas.microsoft.com/office/drawing/2017/decorative" val="1"/>
              </a:ext>
            </a:extLst>
          </p:cNvPr>
          <p:cNvSpPr/>
          <p:nvPr/>
        </p:nvSpPr>
        <p:spPr>
          <a:xfrm>
            <a:off x="713728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2" name="Graphic 9">
            <a:extLst>
              <a:ext uri="{FF2B5EF4-FFF2-40B4-BE49-F238E27FC236}">
                <a16:creationId xmlns:a16="http://schemas.microsoft.com/office/drawing/2014/main" id="{C45E153C-66E0-B572-DCED-63CC020F254A}"/>
              </a:ext>
              <a:ext uri="{C183D7F6-B498-43B3-948B-1728B52AA6E4}">
                <adec:decorative xmlns:adec="http://schemas.microsoft.com/office/drawing/2017/decorative" val="1"/>
              </a:ext>
            </a:extLst>
          </p:cNvPr>
          <p:cNvSpPr/>
          <p:nvPr/>
        </p:nvSpPr>
        <p:spPr>
          <a:xfrm>
            <a:off x="745788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3" name="Graphic 9">
            <a:extLst>
              <a:ext uri="{FF2B5EF4-FFF2-40B4-BE49-F238E27FC236}">
                <a16:creationId xmlns:a16="http://schemas.microsoft.com/office/drawing/2014/main" id="{0C573CEB-69E6-15E3-7465-2CA14058C252}"/>
              </a:ext>
              <a:ext uri="{C183D7F6-B498-43B3-948B-1728B52AA6E4}">
                <adec:decorative xmlns:adec="http://schemas.microsoft.com/office/drawing/2017/decorative" val="1"/>
              </a:ext>
            </a:extLst>
          </p:cNvPr>
          <p:cNvSpPr/>
          <p:nvPr/>
        </p:nvSpPr>
        <p:spPr>
          <a:xfrm>
            <a:off x="777848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4" name="Graphic 9">
            <a:extLst>
              <a:ext uri="{FF2B5EF4-FFF2-40B4-BE49-F238E27FC236}">
                <a16:creationId xmlns:a16="http://schemas.microsoft.com/office/drawing/2014/main" id="{84286604-CD95-7E7C-BB68-7B1A6D0AD1FF}"/>
              </a:ext>
              <a:ext uri="{C183D7F6-B498-43B3-948B-1728B52AA6E4}">
                <adec:decorative xmlns:adec="http://schemas.microsoft.com/office/drawing/2017/decorative" val="1"/>
              </a:ext>
            </a:extLst>
          </p:cNvPr>
          <p:cNvSpPr/>
          <p:nvPr/>
        </p:nvSpPr>
        <p:spPr>
          <a:xfrm>
            <a:off x="80990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5" name="Graphic 9">
            <a:extLst>
              <a:ext uri="{FF2B5EF4-FFF2-40B4-BE49-F238E27FC236}">
                <a16:creationId xmlns:a16="http://schemas.microsoft.com/office/drawing/2014/main" id="{497547EF-6A67-AE10-0D2D-BAD1885F3B4C}"/>
              </a:ext>
              <a:ext uri="{C183D7F6-B498-43B3-948B-1728B52AA6E4}">
                <adec:decorative xmlns:adec="http://schemas.microsoft.com/office/drawing/2017/decorative" val="1"/>
              </a:ext>
            </a:extLst>
          </p:cNvPr>
          <p:cNvSpPr/>
          <p:nvPr/>
        </p:nvSpPr>
        <p:spPr>
          <a:xfrm>
            <a:off x="84196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6" name="Graphic 9">
            <a:extLst>
              <a:ext uri="{FF2B5EF4-FFF2-40B4-BE49-F238E27FC236}">
                <a16:creationId xmlns:a16="http://schemas.microsoft.com/office/drawing/2014/main" id="{95C5F7D2-CF0F-BCEC-6D75-100A6B0FEA37}"/>
              </a:ext>
              <a:ext uri="{C183D7F6-B498-43B3-948B-1728B52AA6E4}">
                <adec:decorative xmlns:adec="http://schemas.microsoft.com/office/drawing/2017/decorative" val="1"/>
              </a:ext>
            </a:extLst>
          </p:cNvPr>
          <p:cNvSpPr/>
          <p:nvPr/>
        </p:nvSpPr>
        <p:spPr>
          <a:xfrm>
            <a:off x="87402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57" name="Graphic 9">
            <a:extLst>
              <a:ext uri="{FF2B5EF4-FFF2-40B4-BE49-F238E27FC236}">
                <a16:creationId xmlns:a16="http://schemas.microsoft.com/office/drawing/2014/main" id="{37CC18B6-1708-A19C-8D58-D3EC66323B29}"/>
              </a:ext>
              <a:ext uri="{C183D7F6-B498-43B3-948B-1728B52AA6E4}">
                <adec:decorative xmlns:adec="http://schemas.microsoft.com/office/drawing/2017/decorative" val="1"/>
              </a:ext>
            </a:extLst>
          </p:cNvPr>
          <p:cNvSpPr/>
          <p:nvPr/>
        </p:nvSpPr>
        <p:spPr>
          <a:xfrm>
            <a:off x="90608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8" name="Graphic 9">
            <a:extLst>
              <a:ext uri="{FF2B5EF4-FFF2-40B4-BE49-F238E27FC236}">
                <a16:creationId xmlns:a16="http://schemas.microsoft.com/office/drawing/2014/main" id="{DE172C44-BA47-F434-6D5D-EE067541D854}"/>
              </a:ext>
              <a:ext uri="{C183D7F6-B498-43B3-948B-1728B52AA6E4}">
                <adec:decorative xmlns:adec="http://schemas.microsoft.com/office/drawing/2017/decorative" val="1"/>
              </a:ext>
            </a:extLst>
          </p:cNvPr>
          <p:cNvSpPr/>
          <p:nvPr/>
        </p:nvSpPr>
        <p:spPr>
          <a:xfrm>
            <a:off x="93814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59" name="Graphic 9">
            <a:extLst>
              <a:ext uri="{FF2B5EF4-FFF2-40B4-BE49-F238E27FC236}">
                <a16:creationId xmlns:a16="http://schemas.microsoft.com/office/drawing/2014/main" id="{A39D464D-97DE-96F7-1A01-D35E4E3C7916}"/>
              </a:ext>
              <a:ext uri="{C183D7F6-B498-43B3-948B-1728B52AA6E4}">
                <adec:decorative xmlns:adec="http://schemas.microsoft.com/office/drawing/2017/decorative" val="1"/>
              </a:ext>
            </a:extLst>
          </p:cNvPr>
          <p:cNvSpPr/>
          <p:nvPr/>
        </p:nvSpPr>
        <p:spPr>
          <a:xfrm>
            <a:off x="97020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0" name="Graphic 9">
            <a:extLst>
              <a:ext uri="{FF2B5EF4-FFF2-40B4-BE49-F238E27FC236}">
                <a16:creationId xmlns:a16="http://schemas.microsoft.com/office/drawing/2014/main" id="{0953C379-2DE2-7D5A-7BE3-EE60B44CA5AF}"/>
              </a:ext>
              <a:ext uri="{C183D7F6-B498-43B3-948B-1728B52AA6E4}">
                <adec:decorative xmlns:adec="http://schemas.microsoft.com/office/drawing/2017/decorative" val="1"/>
              </a:ext>
            </a:extLst>
          </p:cNvPr>
          <p:cNvSpPr/>
          <p:nvPr/>
        </p:nvSpPr>
        <p:spPr>
          <a:xfrm>
            <a:off x="20077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1" name="Graphic 9">
            <a:extLst>
              <a:ext uri="{FF2B5EF4-FFF2-40B4-BE49-F238E27FC236}">
                <a16:creationId xmlns:a16="http://schemas.microsoft.com/office/drawing/2014/main" id="{3286AA8F-4241-5E36-8C25-BDDA2D71A361}"/>
              </a:ext>
              <a:ext uri="{C183D7F6-B498-43B3-948B-1728B52AA6E4}">
                <adec:decorative xmlns:adec="http://schemas.microsoft.com/office/drawing/2017/decorative" val="1"/>
              </a:ext>
            </a:extLst>
          </p:cNvPr>
          <p:cNvSpPr/>
          <p:nvPr/>
        </p:nvSpPr>
        <p:spPr>
          <a:xfrm>
            <a:off x="1002265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2" name="Graphic 9">
            <a:extLst>
              <a:ext uri="{FF2B5EF4-FFF2-40B4-BE49-F238E27FC236}">
                <a16:creationId xmlns:a16="http://schemas.microsoft.com/office/drawing/2014/main" id="{F16EF572-6663-3863-CE91-6C6D6193CD82}"/>
              </a:ext>
              <a:ext uri="{C183D7F6-B498-43B3-948B-1728B52AA6E4}">
                <adec:decorative xmlns:adec="http://schemas.microsoft.com/office/drawing/2017/decorative" val="1"/>
              </a:ext>
            </a:extLst>
          </p:cNvPr>
          <p:cNvSpPr/>
          <p:nvPr/>
        </p:nvSpPr>
        <p:spPr>
          <a:xfrm>
            <a:off x="168715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3" name="Graphic 9">
            <a:extLst>
              <a:ext uri="{FF2B5EF4-FFF2-40B4-BE49-F238E27FC236}">
                <a16:creationId xmlns:a16="http://schemas.microsoft.com/office/drawing/2014/main" id="{2AA46806-2A6B-0A96-7BB1-1A80850046FF}"/>
              </a:ext>
              <a:ext uri="{C183D7F6-B498-43B3-948B-1728B52AA6E4}">
                <adec:decorative xmlns:adec="http://schemas.microsoft.com/office/drawing/2017/decorative" val="1"/>
              </a:ext>
            </a:extLst>
          </p:cNvPr>
          <p:cNvSpPr/>
          <p:nvPr/>
        </p:nvSpPr>
        <p:spPr>
          <a:xfrm>
            <a:off x="1066384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4" name="Graphic 9">
            <a:extLst>
              <a:ext uri="{FF2B5EF4-FFF2-40B4-BE49-F238E27FC236}">
                <a16:creationId xmlns:a16="http://schemas.microsoft.com/office/drawing/2014/main" id="{3906822C-4C4E-81E1-7DAF-870B140C5742}"/>
              </a:ext>
              <a:ext uri="{C183D7F6-B498-43B3-948B-1728B52AA6E4}">
                <adec:decorative xmlns:adec="http://schemas.microsoft.com/office/drawing/2017/decorative" val="1"/>
              </a:ext>
            </a:extLst>
          </p:cNvPr>
          <p:cNvSpPr/>
          <p:nvPr/>
        </p:nvSpPr>
        <p:spPr>
          <a:xfrm>
            <a:off x="1066384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5" name="Graphic 9">
            <a:extLst>
              <a:ext uri="{FF2B5EF4-FFF2-40B4-BE49-F238E27FC236}">
                <a16:creationId xmlns:a16="http://schemas.microsoft.com/office/drawing/2014/main" id="{BC45578A-2583-6F96-6763-180E4BE1FC2C}"/>
              </a:ext>
              <a:ext uri="{C183D7F6-B498-43B3-948B-1728B52AA6E4}">
                <adec:decorative xmlns:adec="http://schemas.microsoft.com/office/drawing/2017/decorative" val="1"/>
              </a:ext>
            </a:extLst>
          </p:cNvPr>
          <p:cNvSpPr/>
          <p:nvPr/>
        </p:nvSpPr>
        <p:spPr>
          <a:xfrm>
            <a:off x="1066384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6" name="Graphic 9">
            <a:extLst>
              <a:ext uri="{FF2B5EF4-FFF2-40B4-BE49-F238E27FC236}">
                <a16:creationId xmlns:a16="http://schemas.microsoft.com/office/drawing/2014/main" id="{3FE139D7-2383-FFB9-5E5C-51CBB6D26298}"/>
              </a:ext>
              <a:ext uri="{C183D7F6-B498-43B3-948B-1728B52AA6E4}">
                <adec:decorative xmlns:adec="http://schemas.microsoft.com/office/drawing/2017/decorative" val="1"/>
              </a:ext>
            </a:extLst>
          </p:cNvPr>
          <p:cNvSpPr/>
          <p:nvPr/>
        </p:nvSpPr>
        <p:spPr>
          <a:xfrm>
            <a:off x="1066384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7" name="Graphic 9">
            <a:extLst>
              <a:ext uri="{FF2B5EF4-FFF2-40B4-BE49-F238E27FC236}">
                <a16:creationId xmlns:a16="http://schemas.microsoft.com/office/drawing/2014/main" id="{D7BC5454-2F27-1243-F57C-BF737967F6A5}"/>
              </a:ext>
              <a:ext uri="{C183D7F6-B498-43B3-948B-1728B52AA6E4}">
                <adec:decorative xmlns:adec="http://schemas.microsoft.com/office/drawing/2017/decorative" val="1"/>
              </a:ext>
            </a:extLst>
          </p:cNvPr>
          <p:cNvSpPr/>
          <p:nvPr/>
        </p:nvSpPr>
        <p:spPr>
          <a:xfrm>
            <a:off x="1066384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68" name="Graphic 9">
            <a:extLst>
              <a:ext uri="{FF2B5EF4-FFF2-40B4-BE49-F238E27FC236}">
                <a16:creationId xmlns:a16="http://schemas.microsoft.com/office/drawing/2014/main" id="{140D7D7B-95FB-D21D-96B9-6EEE85B3101F}"/>
              </a:ext>
              <a:ext uri="{C183D7F6-B498-43B3-948B-1728B52AA6E4}">
                <adec:decorative xmlns:adec="http://schemas.microsoft.com/office/drawing/2017/decorative" val="1"/>
              </a:ext>
            </a:extLst>
          </p:cNvPr>
          <p:cNvSpPr/>
          <p:nvPr/>
        </p:nvSpPr>
        <p:spPr>
          <a:xfrm>
            <a:off x="1066384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69" name="Graphic 9">
            <a:extLst>
              <a:ext uri="{FF2B5EF4-FFF2-40B4-BE49-F238E27FC236}">
                <a16:creationId xmlns:a16="http://schemas.microsoft.com/office/drawing/2014/main" id="{D28AF687-6C7B-F716-7379-37CAF99D7F75}"/>
              </a:ext>
              <a:ext uri="{C183D7F6-B498-43B3-948B-1728B52AA6E4}">
                <adec:decorative xmlns:adec="http://schemas.microsoft.com/office/drawing/2017/decorative" val="1"/>
              </a:ext>
            </a:extLst>
          </p:cNvPr>
          <p:cNvSpPr/>
          <p:nvPr/>
        </p:nvSpPr>
        <p:spPr>
          <a:xfrm>
            <a:off x="1066384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0" name="Graphic 9">
            <a:extLst>
              <a:ext uri="{FF2B5EF4-FFF2-40B4-BE49-F238E27FC236}">
                <a16:creationId xmlns:a16="http://schemas.microsoft.com/office/drawing/2014/main" id="{7C6C17A5-B3AE-14DC-949E-FAFC413735FD}"/>
              </a:ext>
              <a:ext uri="{C183D7F6-B498-43B3-948B-1728B52AA6E4}">
                <adec:decorative xmlns:adec="http://schemas.microsoft.com/office/drawing/2017/decorative" val="1"/>
              </a:ext>
            </a:extLst>
          </p:cNvPr>
          <p:cNvSpPr/>
          <p:nvPr/>
        </p:nvSpPr>
        <p:spPr>
          <a:xfrm>
            <a:off x="1066384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1" name="Graphic 9">
            <a:extLst>
              <a:ext uri="{FF2B5EF4-FFF2-40B4-BE49-F238E27FC236}">
                <a16:creationId xmlns:a16="http://schemas.microsoft.com/office/drawing/2014/main" id="{7A12983A-B1B0-8901-C867-7F0007D2C0F4}"/>
              </a:ext>
              <a:ext uri="{C183D7F6-B498-43B3-948B-1728B52AA6E4}">
                <adec:decorative xmlns:adec="http://schemas.microsoft.com/office/drawing/2017/decorative" val="1"/>
              </a:ext>
            </a:extLst>
          </p:cNvPr>
          <p:cNvSpPr/>
          <p:nvPr/>
        </p:nvSpPr>
        <p:spPr>
          <a:xfrm>
            <a:off x="1066384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2" name="Graphic 9">
            <a:extLst>
              <a:ext uri="{FF2B5EF4-FFF2-40B4-BE49-F238E27FC236}">
                <a16:creationId xmlns:a16="http://schemas.microsoft.com/office/drawing/2014/main" id="{0C8224F1-3763-F057-6F43-7276EF655F08}"/>
              </a:ext>
              <a:ext uri="{C183D7F6-B498-43B3-948B-1728B52AA6E4}">
                <adec:decorative xmlns:adec="http://schemas.microsoft.com/office/drawing/2017/decorative" val="1"/>
              </a:ext>
            </a:extLst>
          </p:cNvPr>
          <p:cNvSpPr/>
          <p:nvPr/>
        </p:nvSpPr>
        <p:spPr>
          <a:xfrm>
            <a:off x="1066384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3" name="Graphic 9">
            <a:extLst>
              <a:ext uri="{FF2B5EF4-FFF2-40B4-BE49-F238E27FC236}">
                <a16:creationId xmlns:a16="http://schemas.microsoft.com/office/drawing/2014/main" id="{E105C808-622B-0F5E-3463-2B7B87DEB085}"/>
              </a:ext>
              <a:ext uri="{C183D7F6-B498-43B3-948B-1728B52AA6E4}">
                <adec:decorative xmlns:adec="http://schemas.microsoft.com/office/drawing/2017/decorative" val="1"/>
              </a:ext>
            </a:extLst>
          </p:cNvPr>
          <p:cNvSpPr/>
          <p:nvPr/>
        </p:nvSpPr>
        <p:spPr>
          <a:xfrm>
            <a:off x="1066384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4" name="Graphic 9">
            <a:extLst>
              <a:ext uri="{FF2B5EF4-FFF2-40B4-BE49-F238E27FC236}">
                <a16:creationId xmlns:a16="http://schemas.microsoft.com/office/drawing/2014/main" id="{63013A83-6948-F1BC-C1E6-1DD75CF09E5F}"/>
              </a:ext>
              <a:ext uri="{C183D7F6-B498-43B3-948B-1728B52AA6E4}">
                <adec:decorative xmlns:adec="http://schemas.microsoft.com/office/drawing/2017/decorative" val="1"/>
              </a:ext>
            </a:extLst>
          </p:cNvPr>
          <p:cNvSpPr/>
          <p:nvPr/>
        </p:nvSpPr>
        <p:spPr>
          <a:xfrm>
            <a:off x="1066384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5" name="Graphic 9">
            <a:extLst>
              <a:ext uri="{FF2B5EF4-FFF2-40B4-BE49-F238E27FC236}">
                <a16:creationId xmlns:a16="http://schemas.microsoft.com/office/drawing/2014/main" id="{A39ED617-A847-541A-F34F-E42F8DF1B0AC}"/>
              </a:ext>
              <a:ext uri="{C183D7F6-B498-43B3-948B-1728B52AA6E4}">
                <adec:decorative xmlns:adec="http://schemas.microsoft.com/office/drawing/2017/decorative" val="1"/>
              </a:ext>
            </a:extLst>
          </p:cNvPr>
          <p:cNvSpPr/>
          <p:nvPr/>
        </p:nvSpPr>
        <p:spPr>
          <a:xfrm>
            <a:off x="1066384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6" name="Graphic 9">
            <a:extLst>
              <a:ext uri="{FF2B5EF4-FFF2-40B4-BE49-F238E27FC236}">
                <a16:creationId xmlns:a16="http://schemas.microsoft.com/office/drawing/2014/main" id="{94B0DF81-E8C3-6DF6-334A-D0B372DAC5B5}"/>
              </a:ext>
              <a:ext uri="{C183D7F6-B498-43B3-948B-1728B52AA6E4}">
                <adec:decorative xmlns:adec="http://schemas.microsoft.com/office/drawing/2017/decorative" val="1"/>
              </a:ext>
            </a:extLst>
          </p:cNvPr>
          <p:cNvSpPr/>
          <p:nvPr/>
        </p:nvSpPr>
        <p:spPr>
          <a:xfrm>
            <a:off x="1066384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7" name="Graphic 9">
            <a:extLst>
              <a:ext uri="{FF2B5EF4-FFF2-40B4-BE49-F238E27FC236}">
                <a16:creationId xmlns:a16="http://schemas.microsoft.com/office/drawing/2014/main" id="{3EB81F33-9342-18F5-805C-EB3CD1091A09}"/>
              </a:ext>
              <a:ext uri="{C183D7F6-B498-43B3-948B-1728B52AA6E4}">
                <adec:decorative xmlns:adec="http://schemas.microsoft.com/office/drawing/2017/decorative" val="1"/>
              </a:ext>
            </a:extLst>
          </p:cNvPr>
          <p:cNvSpPr/>
          <p:nvPr/>
        </p:nvSpPr>
        <p:spPr>
          <a:xfrm>
            <a:off x="1098444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78" name="Graphic 9">
            <a:extLst>
              <a:ext uri="{FF2B5EF4-FFF2-40B4-BE49-F238E27FC236}">
                <a16:creationId xmlns:a16="http://schemas.microsoft.com/office/drawing/2014/main" id="{49729D15-6170-FF86-2B15-3A780C522B8B}"/>
              </a:ext>
              <a:ext uri="{C183D7F6-B498-43B3-948B-1728B52AA6E4}">
                <adec:decorative xmlns:adec="http://schemas.microsoft.com/office/drawing/2017/decorative" val="1"/>
              </a:ext>
            </a:extLst>
          </p:cNvPr>
          <p:cNvSpPr/>
          <p:nvPr/>
        </p:nvSpPr>
        <p:spPr>
          <a:xfrm>
            <a:off x="1098444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79" name="Graphic 9">
            <a:extLst>
              <a:ext uri="{FF2B5EF4-FFF2-40B4-BE49-F238E27FC236}">
                <a16:creationId xmlns:a16="http://schemas.microsoft.com/office/drawing/2014/main" id="{C5EAFF81-7935-4C94-C7B4-8045FDA81E17}"/>
              </a:ext>
              <a:ext uri="{C183D7F6-B498-43B3-948B-1728B52AA6E4}">
                <adec:decorative xmlns:adec="http://schemas.microsoft.com/office/drawing/2017/decorative" val="1"/>
              </a:ext>
            </a:extLst>
          </p:cNvPr>
          <p:cNvSpPr/>
          <p:nvPr/>
        </p:nvSpPr>
        <p:spPr>
          <a:xfrm>
            <a:off x="1098444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0" name="Graphic 9">
            <a:extLst>
              <a:ext uri="{FF2B5EF4-FFF2-40B4-BE49-F238E27FC236}">
                <a16:creationId xmlns:a16="http://schemas.microsoft.com/office/drawing/2014/main" id="{F642DD01-C5AB-528C-DAED-CEA98D55891B}"/>
              </a:ext>
              <a:ext uri="{C183D7F6-B498-43B3-948B-1728B52AA6E4}">
                <adec:decorative xmlns:adec="http://schemas.microsoft.com/office/drawing/2017/decorative" val="1"/>
              </a:ext>
            </a:extLst>
          </p:cNvPr>
          <p:cNvSpPr/>
          <p:nvPr/>
        </p:nvSpPr>
        <p:spPr>
          <a:xfrm>
            <a:off x="1098444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1" name="Graphic 9">
            <a:extLst>
              <a:ext uri="{FF2B5EF4-FFF2-40B4-BE49-F238E27FC236}">
                <a16:creationId xmlns:a16="http://schemas.microsoft.com/office/drawing/2014/main" id="{07A60600-3228-D06C-FAAB-FF630F7E647D}"/>
              </a:ext>
              <a:ext uri="{C183D7F6-B498-43B3-948B-1728B52AA6E4}">
                <adec:decorative xmlns:adec="http://schemas.microsoft.com/office/drawing/2017/decorative" val="1"/>
              </a:ext>
            </a:extLst>
          </p:cNvPr>
          <p:cNvSpPr/>
          <p:nvPr/>
        </p:nvSpPr>
        <p:spPr>
          <a:xfrm>
            <a:off x="1098444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2" name="Graphic 9">
            <a:extLst>
              <a:ext uri="{FF2B5EF4-FFF2-40B4-BE49-F238E27FC236}">
                <a16:creationId xmlns:a16="http://schemas.microsoft.com/office/drawing/2014/main" id="{4AD825A6-CC90-2834-1393-D41B53622FEA}"/>
              </a:ext>
              <a:ext uri="{C183D7F6-B498-43B3-948B-1728B52AA6E4}">
                <adec:decorative xmlns:adec="http://schemas.microsoft.com/office/drawing/2017/decorative" val="1"/>
              </a:ext>
            </a:extLst>
          </p:cNvPr>
          <p:cNvSpPr/>
          <p:nvPr/>
        </p:nvSpPr>
        <p:spPr>
          <a:xfrm>
            <a:off x="1098444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3" name="Graphic 9">
            <a:extLst>
              <a:ext uri="{FF2B5EF4-FFF2-40B4-BE49-F238E27FC236}">
                <a16:creationId xmlns:a16="http://schemas.microsoft.com/office/drawing/2014/main" id="{0D0577DE-DA05-844D-7F31-5AC28543AD17}"/>
              </a:ext>
              <a:ext uri="{C183D7F6-B498-43B3-948B-1728B52AA6E4}">
                <adec:decorative xmlns:adec="http://schemas.microsoft.com/office/drawing/2017/decorative" val="1"/>
              </a:ext>
            </a:extLst>
          </p:cNvPr>
          <p:cNvSpPr/>
          <p:nvPr/>
        </p:nvSpPr>
        <p:spPr>
          <a:xfrm>
            <a:off x="1098444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4" name="Graphic 9">
            <a:extLst>
              <a:ext uri="{FF2B5EF4-FFF2-40B4-BE49-F238E27FC236}">
                <a16:creationId xmlns:a16="http://schemas.microsoft.com/office/drawing/2014/main" id="{CB2A604E-E642-4999-5513-D65C33662D24}"/>
              </a:ext>
              <a:ext uri="{C183D7F6-B498-43B3-948B-1728B52AA6E4}">
                <adec:decorative xmlns:adec="http://schemas.microsoft.com/office/drawing/2017/decorative" val="1"/>
              </a:ext>
            </a:extLst>
          </p:cNvPr>
          <p:cNvSpPr/>
          <p:nvPr/>
        </p:nvSpPr>
        <p:spPr>
          <a:xfrm>
            <a:off x="1098444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5" name="Graphic 9">
            <a:extLst>
              <a:ext uri="{FF2B5EF4-FFF2-40B4-BE49-F238E27FC236}">
                <a16:creationId xmlns:a16="http://schemas.microsoft.com/office/drawing/2014/main" id="{403BEA53-947B-F442-1E85-369F0A9813F2}"/>
              </a:ext>
              <a:ext uri="{C183D7F6-B498-43B3-948B-1728B52AA6E4}">
                <adec:decorative xmlns:adec="http://schemas.microsoft.com/office/drawing/2017/decorative" val="1"/>
              </a:ext>
            </a:extLst>
          </p:cNvPr>
          <p:cNvSpPr/>
          <p:nvPr/>
        </p:nvSpPr>
        <p:spPr>
          <a:xfrm>
            <a:off x="1098444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6" name="Graphic 9">
            <a:extLst>
              <a:ext uri="{FF2B5EF4-FFF2-40B4-BE49-F238E27FC236}">
                <a16:creationId xmlns:a16="http://schemas.microsoft.com/office/drawing/2014/main" id="{8721F5EA-7D56-FD00-1BDA-C2D1E6009977}"/>
              </a:ext>
              <a:ext uri="{C183D7F6-B498-43B3-948B-1728B52AA6E4}">
                <adec:decorative xmlns:adec="http://schemas.microsoft.com/office/drawing/2017/decorative" val="1"/>
              </a:ext>
            </a:extLst>
          </p:cNvPr>
          <p:cNvSpPr/>
          <p:nvPr/>
        </p:nvSpPr>
        <p:spPr>
          <a:xfrm>
            <a:off x="1098444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7" name="Graphic 9">
            <a:extLst>
              <a:ext uri="{FF2B5EF4-FFF2-40B4-BE49-F238E27FC236}">
                <a16:creationId xmlns:a16="http://schemas.microsoft.com/office/drawing/2014/main" id="{78CC1B6C-5741-CD09-E192-604C8631D438}"/>
              </a:ext>
              <a:ext uri="{C183D7F6-B498-43B3-948B-1728B52AA6E4}">
                <adec:decorative xmlns:adec="http://schemas.microsoft.com/office/drawing/2017/decorative" val="1"/>
              </a:ext>
            </a:extLst>
          </p:cNvPr>
          <p:cNvSpPr/>
          <p:nvPr/>
        </p:nvSpPr>
        <p:spPr>
          <a:xfrm>
            <a:off x="1098444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88" name="Graphic 9">
            <a:extLst>
              <a:ext uri="{FF2B5EF4-FFF2-40B4-BE49-F238E27FC236}">
                <a16:creationId xmlns:a16="http://schemas.microsoft.com/office/drawing/2014/main" id="{F46F8A6F-2074-42A8-D556-E8B736867956}"/>
              </a:ext>
              <a:ext uri="{C183D7F6-B498-43B3-948B-1728B52AA6E4}">
                <adec:decorative xmlns:adec="http://schemas.microsoft.com/office/drawing/2017/decorative" val="1"/>
              </a:ext>
            </a:extLst>
          </p:cNvPr>
          <p:cNvSpPr/>
          <p:nvPr/>
        </p:nvSpPr>
        <p:spPr>
          <a:xfrm>
            <a:off x="1098444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89" name="Graphic 9">
            <a:extLst>
              <a:ext uri="{FF2B5EF4-FFF2-40B4-BE49-F238E27FC236}">
                <a16:creationId xmlns:a16="http://schemas.microsoft.com/office/drawing/2014/main" id="{9822AA87-ADF2-8B19-EA13-879BD465AB52}"/>
              </a:ext>
              <a:ext uri="{C183D7F6-B498-43B3-948B-1728B52AA6E4}">
                <adec:decorative xmlns:adec="http://schemas.microsoft.com/office/drawing/2017/decorative" val="1"/>
              </a:ext>
            </a:extLst>
          </p:cNvPr>
          <p:cNvSpPr/>
          <p:nvPr/>
        </p:nvSpPr>
        <p:spPr>
          <a:xfrm>
            <a:off x="1098444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90" name="Graphic 9">
            <a:extLst>
              <a:ext uri="{FF2B5EF4-FFF2-40B4-BE49-F238E27FC236}">
                <a16:creationId xmlns:a16="http://schemas.microsoft.com/office/drawing/2014/main" id="{09FA095B-DF04-C42A-B603-59D4E258A504}"/>
              </a:ext>
              <a:ext uri="{C183D7F6-B498-43B3-948B-1728B52AA6E4}">
                <adec:decorative xmlns:adec="http://schemas.microsoft.com/office/drawing/2017/decorative" val="1"/>
              </a:ext>
            </a:extLst>
          </p:cNvPr>
          <p:cNvSpPr/>
          <p:nvPr/>
        </p:nvSpPr>
        <p:spPr>
          <a:xfrm>
            <a:off x="1098444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1" name="Graphic 9">
            <a:extLst>
              <a:ext uri="{FF2B5EF4-FFF2-40B4-BE49-F238E27FC236}">
                <a16:creationId xmlns:a16="http://schemas.microsoft.com/office/drawing/2014/main" id="{1D8AFFD1-D762-9824-FB76-E9C242C0EF65}"/>
              </a:ext>
              <a:ext uri="{C183D7F6-B498-43B3-948B-1728B52AA6E4}">
                <adec:decorative xmlns:adec="http://schemas.microsoft.com/office/drawing/2017/decorative" val="1"/>
              </a:ext>
            </a:extLst>
          </p:cNvPr>
          <p:cNvSpPr/>
          <p:nvPr/>
        </p:nvSpPr>
        <p:spPr>
          <a:xfrm>
            <a:off x="725369"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2" name="Graphic 9">
            <a:extLst>
              <a:ext uri="{FF2B5EF4-FFF2-40B4-BE49-F238E27FC236}">
                <a16:creationId xmlns:a16="http://schemas.microsoft.com/office/drawing/2014/main" id="{F9366A17-39C0-1E7C-22D7-03F8B87CDAD4}"/>
              </a:ext>
              <a:ext uri="{C183D7F6-B498-43B3-948B-1728B52AA6E4}">
                <adec:decorative xmlns:adec="http://schemas.microsoft.com/office/drawing/2017/decorative" val="1"/>
              </a:ext>
            </a:extLst>
          </p:cNvPr>
          <p:cNvSpPr/>
          <p:nvPr/>
        </p:nvSpPr>
        <p:spPr>
          <a:xfrm>
            <a:off x="1045965"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3" name="Graphic 9">
            <a:extLst>
              <a:ext uri="{FF2B5EF4-FFF2-40B4-BE49-F238E27FC236}">
                <a16:creationId xmlns:a16="http://schemas.microsoft.com/office/drawing/2014/main" id="{EEE2975C-0257-FCAB-4ED6-EB4C0B705B1A}"/>
              </a:ext>
              <a:ext uri="{C183D7F6-B498-43B3-948B-1728B52AA6E4}">
                <adec:decorative xmlns:adec="http://schemas.microsoft.com/office/drawing/2017/decorative" val="1"/>
              </a:ext>
            </a:extLst>
          </p:cNvPr>
          <p:cNvSpPr/>
          <p:nvPr/>
        </p:nvSpPr>
        <p:spPr>
          <a:xfrm>
            <a:off x="1366561"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4" name="Graphic 9">
            <a:extLst>
              <a:ext uri="{FF2B5EF4-FFF2-40B4-BE49-F238E27FC236}">
                <a16:creationId xmlns:a16="http://schemas.microsoft.com/office/drawing/2014/main" id="{C0D05D44-4B5B-1F8E-1031-E69A22DD7DE4}"/>
              </a:ext>
              <a:ext uri="{C183D7F6-B498-43B3-948B-1728B52AA6E4}">
                <adec:decorative xmlns:adec="http://schemas.microsoft.com/office/drawing/2017/decorative" val="1"/>
              </a:ext>
            </a:extLst>
          </p:cNvPr>
          <p:cNvSpPr/>
          <p:nvPr/>
        </p:nvSpPr>
        <p:spPr>
          <a:xfrm>
            <a:off x="725369"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5" name="Graphic 9">
            <a:extLst>
              <a:ext uri="{FF2B5EF4-FFF2-40B4-BE49-F238E27FC236}">
                <a16:creationId xmlns:a16="http://schemas.microsoft.com/office/drawing/2014/main" id="{E3204B35-604C-3C0C-5EAD-D518EC0EA61B}"/>
              </a:ext>
              <a:ext uri="{C183D7F6-B498-43B3-948B-1728B52AA6E4}">
                <adec:decorative xmlns:adec="http://schemas.microsoft.com/office/drawing/2017/decorative" val="1"/>
              </a:ext>
            </a:extLst>
          </p:cNvPr>
          <p:cNvSpPr/>
          <p:nvPr/>
        </p:nvSpPr>
        <p:spPr>
          <a:xfrm>
            <a:off x="1045965"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6" name="Graphic 9">
            <a:extLst>
              <a:ext uri="{FF2B5EF4-FFF2-40B4-BE49-F238E27FC236}">
                <a16:creationId xmlns:a16="http://schemas.microsoft.com/office/drawing/2014/main" id="{DB2B561C-2C9A-0C32-5336-7F4CB98103F1}"/>
              </a:ext>
              <a:ext uri="{C183D7F6-B498-43B3-948B-1728B52AA6E4}">
                <adec:decorative xmlns:adec="http://schemas.microsoft.com/office/drawing/2017/decorative" val="1"/>
              </a:ext>
            </a:extLst>
          </p:cNvPr>
          <p:cNvSpPr/>
          <p:nvPr/>
        </p:nvSpPr>
        <p:spPr>
          <a:xfrm>
            <a:off x="1366561"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7" name="Graphic 9">
            <a:extLst>
              <a:ext uri="{FF2B5EF4-FFF2-40B4-BE49-F238E27FC236}">
                <a16:creationId xmlns:a16="http://schemas.microsoft.com/office/drawing/2014/main" id="{008B0067-81DA-0357-2F75-CB0017501F02}"/>
              </a:ext>
              <a:ext uri="{C183D7F6-B498-43B3-948B-1728B52AA6E4}">
                <adec:decorative xmlns:adec="http://schemas.microsoft.com/office/drawing/2017/decorative" val="1"/>
              </a:ext>
            </a:extLst>
          </p:cNvPr>
          <p:cNvSpPr/>
          <p:nvPr/>
        </p:nvSpPr>
        <p:spPr>
          <a:xfrm>
            <a:off x="725369"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68" name="Graphic 9">
            <a:extLst>
              <a:ext uri="{FF2B5EF4-FFF2-40B4-BE49-F238E27FC236}">
                <a16:creationId xmlns:a16="http://schemas.microsoft.com/office/drawing/2014/main" id="{252D3662-EEB2-B61C-686B-397CDFE19118}"/>
              </a:ext>
              <a:ext uri="{C183D7F6-B498-43B3-948B-1728B52AA6E4}">
                <adec:decorative xmlns:adec="http://schemas.microsoft.com/office/drawing/2017/decorative" val="1"/>
              </a:ext>
            </a:extLst>
          </p:cNvPr>
          <p:cNvSpPr/>
          <p:nvPr/>
        </p:nvSpPr>
        <p:spPr>
          <a:xfrm>
            <a:off x="1045965"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69" name="Graphic 9">
            <a:extLst>
              <a:ext uri="{FF2B5EF4-FFF2-40B4-BE49-F238E27FC236}">
                <a16:creationId xmlns:a16="http://schemas.microsoft.com/office/drawing/2014/main" id="{0E5E8FB1-DA78-A78C-0D21-5E9BC9B92A5E}"/>
              </a:ext>
              <a:ext uri="{C183D7F6-B498-43B3-948B-1728B52AA6E4}">
                <adec:decorative xmlns:adec="http://schemas.microsoft.com/office/drawing/2017/decorative" val="1"/>
              </a:ext>
            </a:extLst>
          </p:cNvPr>
          <p:cNvSpPr/>
          <p:nvPr/>
        </p:nvSpPr>
        <p:spPr>
          <a:xfrm>
            <a:off x="1366561"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0" name="Graphic 9">
            <a:extLst>
              <a:ext uri="{FF2B5EF4-FFF2-40B4-BE49-F238E27FC236}">
                <a16:creationId xmlns:a16="http://schemas.microsoft.com/office/drawing/2014/main" id="{4D633B4D-507A-144F-E001-FB6F78539A29}"/>
              </a:ext>
              <a:ext uri="{C183D7F6-B498-43B3-948B-1728B52AA6E4}">
                <adec:decorative xmlns:adec="http://schemas.microsoft.com/office/drawing/2017/decorative" val="1"/>
              </a:ext>
            </a:extLst>
          </p:cNvPr>
          <p:cNvSpPr/>
          <p:nvPr/>
        </p:nvSpPr>
        <p:spPr>
          <a:xfrm>
            <a:off x="725369"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1" name="Graphic 9">
            <a:extLst>
              <a:ext uri="{FF2B5EF4-FFF2-40B4-BE49-F238E27FC236}">
                <a16:creationId xmlns:a16="http://schemas.microsoft.com/office/drawing/2014/main" id="{46996069-4978-2C3F-703D-C910D510B4F7}"/>
              </a:ext>
              <a:ext uri="{C183D7F6-B498-43B3-948B-1728B52AA6E4}">
                <adec:decorative xmlns:adec="http://schemas.microsoft.com/office/drawing/2017/decorative" val="1"/>
              </a:ext>
            </a:extLst>
          </p:cNvPr>
          <p:cNvSpPr/>
          <p:nvPr/>
        </p:nvSpPr>
        <p:spPr>
          <a:xfrm>
            <a:off x="1045965"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2" name="Graphic 9">
            <a:extLst>
              <a:ext uri="{FF2B5EF4-FFF2-40B4-BE49-F238E27FC236}">
                <a16:creationId xmlns:a16="http://schemas.microsoft.com/office/drawing/2014/main" id="{D2D99489-35A8-5563-FD7E-82E2E318F881}"/>
              </a:ext>
              <a:ext uri="{C183D7F6-B498-43B3-948B-1728B52AA6E4}">
                <adec:decorative xmlns:adec="http://schemas.microsoft.com/office/drawing/2017/decorative" val="1"/>
              </a:ext>
            </a:extLst>
          </p:cNvPr>
          <p:cNvSpPr/>
          <p:nvPr/>
        </p:nvSpPr>
        <p:spPr>
          <a:xfrm>
            <a:off x="1366561"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3" name="Graphic 9">
            <a:extLst>
              <a:ext uri="{FF2B5EF4-FFF2-40B4-BE49-F238E27FC236}">
                <a16:creationId xmlns:a16="http://schemas.microsoft.com/office/drawing/2014/main" id="{A62A72FE-B580-A4C9-A93C-ED6576811A55}"/>
              </a:ext>
              <a:ext uri="{C183D7F6-B498-43B3-948B-1728B52AA6E4}">
                <adec:decorative xmlns:adec="http://schemas.microsoft.com/office/drawing/2017/decorative" val="1"/>
              </a:ext>
            </a:extLst>
          </p:cNvPr>
          <p:cNvSpPr/>
          <p:nvPr/>
        </p:nvSpPr>
        <p:spPr>
          <a:xfrm>
            <a:off x="725369"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4" name="Graphic 9">
            <a:extLst>
              <a:ext uri="{FF2B5EF4-FFF2-40B4-BE49-F238E27FC236}">
                <a16:creationId xmlns:a16="http://schemas.microsoft.com/office/drawing/2014/main" id="{C5B8817C-E25A-438A-3AC5-08488C4F051D}"/>
              </a:ext>
              <a:ext uri="{C183D7F6-B498-43B3-948B-1728B52AA6E4}">
                <adec:decorative xmlns:adec="http://schemas.microsoft.com/office/drawing/2017/decorative" val="1"/>
              </a:ext>
            </a:extLst>
          </p:cNvPr>
          <p:cNvSpPr/>
          <p:nvPr/>
        </p:nvSpPr>
        <p:spPr>
          <a:xfrm>
            <a:off x="1045965"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5" name="Graphic 9">
            <a:extLst>
              <a:ext uri="{FF2B5EF4-FFF2-40B4-BE49-F238E27FC236}">
                <a16:creationId xmlns:a16="http://schemas.microsoft.com/office/drawing/2014/main" id="{9BFCB127-CBD0-5D55-5F25-D4980BAB515F}"/>
              </a:ext>
              <a:ext uri="{C183D7F6-B498-43B3-948B-1728B52AA6E4}">
                <adec:decorative xmlns:adec="http://schemas.microsoft.com/office/drawing/2017/decorative" val="1"/>
              </a:ext>
            </a:extLst>
          </p:cNvPr>
          <p:cNvSpPr/>
          <p:nvPr/>
        </p:nvSpPr>
        <p:spPr>
          <a:xfrm>
            <a:off x="1366561"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6" name="Graphic 9">
            <a:extLst>
              <a:ext uri="{FF2B5EF4-FFF2-40B4-BE49-F238E27FC236}">
                <a16:creationId xmlns:a16="http://schemas.microsoft.com/office/drawing/2014/main" id="{AE94C11C-A130-483A-967F-6813C4A02F09}"/>
              </a:ext>
              <a:ext uri="{C183D7F6-B498-43B3-948B-1728B52AA6E4}">
                <adec:decorative xmlns:adec="http://schemas.microsoft.com/office/drawing/2017/decorative" val="1"/>
              </a:ext>
            </a:extLst>
          </p:cNvPr>
          <p:cNvSpPr/>
          <p:nvPr/>
        </p:nvSpPr>
        <p:spPr>
          <a:xfrm>
            <a:off x="725369"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77" name="Graphic 9">
            <a:extLst>
              <a:ext uri="{FF2B5EF4-FFF2-40B4-BE49-F238E27FC236}">
                <a16:creationId xmlns:a16="http://schemas.microsoft.com/office/drawing/2014/main" id="{23A4B195-9E05-EF6A-FDAF-58DFED1CCA98}"/>
              </a:ext>
              <a:ext uri="{C183D7F6-B498-43B3-948B-1728B52AA6E4}">
                <adec:decorative xmlns:adec="http://schemas.microsoft.com/office/drawing/2017/decorative" val="1"/>
              </a:ext>
            </a:extLst>
          </p:cNvPr>
          <p:cNvSpPr/>
          <p:nvPr/>
        </p:nvSpPr>
        <p:spPr>
          <a:xfrm>
            <a:off x="1045965"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8" name="Graphic 9">
            <a:extLst>
              <a:ext uri="{FF2B5EF4-FFF2-40B4-BE49-F238E27FC236}">
                <a16:creationId xmlns:a16="http://schemas.microsoft.com/office/drawing/2014/main" id="{B30501C6-0380-D9A2-9707-025BE121B618}"/>
              </a:ext>
              <a:ext uri="{C183D7F6-B498-43B3-948B-1728B52AA6E4}">
                <adec:decorative xmlns:adec="http://schemas.microsoft.com/office/drawing/2017/decorative" val="1"/>
              </a:ext>
            </a:extLst>
          </p:cNvPr>
          <p:cNvSpPr/>
          <p:nvPr/>
        </p:nvSpPr>
        <p:spPr>
          <a:xfrm>
            <a:off x="1366561"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79" name="Graphic 9">
            <a:extLst>
              <a:ext uri="{FF2B5EF4-FFF2-40B4-BE49-F238E27FC236}">
                <a16:creationId xmlns:a16="http://schemas.microsoft.com/office/drawing/2014/main" id="{D68C0725-2B2F-0CA8-2952-F7591C35F87E}"/>
              </a:ext>
              <a:ext uri="{C183D7F6-B498-43B3-948B-1728B52AA6E4}">
                <adec:decorative xmlns:adec="http://schemas.microsoft.com/office/drawing/2017/decorative" val="1"/>
              </a:ext>
            </a:extLst>
          </p:cNvPr>
          <p:cNvSpPr/>
          <p:nvPr/>
        </p:nvSpPr>
        <p:spPr>
          <a:xfrm>
            <a:off x="725369"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0" name="Graphic 9">
            <a:extLst>
              <a:ext uri="{FF2B5EF4-FFF2-40B4-BE49-F238E27FC236}">
                <a16:creationId xmlns:a16="http://schemas.microsoft.com/office/drawing/2014/main" id="{99617133-8564-AF5D-F7E2-5D06F1DF44B3}"/>
              </a:ext>
              <a:ext uri="{C183D7F6-B498-43B3-948B-1728B52AA6E4}">
                <adec:decorative xmlns:adec="http://schemas.microsoft.com/office/drawing/2017/decorative" val="1"/>
              </a:ext>
            </a:extLst>
          </p:cNvPr>
          <p:cNvSpPr/>
          <p:nvPr/>
        </p:nvSpPr>
        <p:spPr>
          <a:xfrm>
            <a:off x="1045965"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1" name="Graphic 9">
            <a:extLst>
              <a:ext uri="{FF2B5EF4-FFF2-40B4-BE49-F238E27FC236}">
                <a16:creationId xmlns:a16="http://schemas.microsoft.com/office/drawing/2014/main" id="{DC606010-475F-4080-BFDB-9D2BA724AE7D}"/>
              </a:ext>
              <a:ext uri="{C183D7F6-B498-43B3-948B-1728B52AA6E4}">
                <adec:decorative xmlns:adec="http://schemas.microsoft.com/office/drawing/2017/decorative" val="1"/>
              </a:ext>
            </a:extLst>
          </p:cNvPr>
          <p:cNvSpPr/>
          <p:nvPr/>
        </p:nvSpPr>
        <p:spPr>
          <a:xfrm>
            <a:off x="1366561"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2" name="Graphic 9">
            <a:extLst>
              <a:ext uri="{FF2B5EF4-FFF2-40B4-BE49-F238E27FC236}">
                <a16:creationId xmlns:a16="http://schemas.microsoft.com/office/drawing/2014/main" id="{1D7B1E92-1561-5B20-4204-8E72FF47D706}"/>
              </a:ext>
              <a:ext uri="{C183D7F6-B498-43B3-948B-1728B52AA6E4}">
                <adec:decorative xmlns:adec="http://schemas.microsoft.com/office/drawing/2017/decorative" val="1"/>
              </a:ext>
            </a:extLst>
          </p:cNvPr>
          <p:cNvSpPr/>
          <p:nvPr/>
        </p:nvSpPr>
        <p:spPr>
          <a:xfrm>
            <a:off x="725369"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3" name="Graphic 9">
            <a:extLst>
              <a:ext uri="{FF2B5EF4-FFF2-40B4-BE49-F238E27FC236}">
                <a16:creationId xmlns:a16="http://schemas.microsoft.com/office/drawing/2014/main" id="{00E1F13B-C4B4-F166-40C7-A1EFF5E2D7B9}"/>
              </a:ext>
              <a:ext uri="{C183D7F6-B498-43B3-948B-1728B52AA6E4}">
                <adec:decorative xmlns:adec="http://schemas.microsoft.com/office/drawing/2017/decorative" val="1"/>
              </a:ext>
            </a:extLst>
          </p:cNvPr>
          <p:cNvSpPr/>
          <p:nvPr/>
        </p:nvSpPr>
        <p:spPr>
          <a:xfrm>
            <a:off x="1045965"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4" name="Graphic 9">
            <a:extLst>
              <a:ext uri="{FF2B5EF4-FFF2-40B4-BE49-F238E27FC236}">
                <a16:creationId xmlns:a16="http://schemas.microsoft.com/office/drawing/2014/main" id="{87FCD3CA-5C67-E8AC-0501-2A49BBE43BE5}"/>
              </a:ext>
              <a:ext uri="{C183D7F6-B498-43B3-948B-1728B52AA6E4}">
                <adec:decorative xmlns:adec="http://schemas.microsoft.com/office/drawing/2017/decorative" val="1"/>
              </a:ext>
            </a:extLst>
          </p:cNvPr>
          <p:cNvSpPr/>
          <p:nvPr/>
        </p:nvSpPr>
        <p:spPr>
          <a:xfrm>
            <a:off x="1366561"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85" name="Graphic 9">
            <a:extLst>
              <a:ext uri="{FF2B5EF4-FFF2-40B4-BE49-F238E27FC236}">
                <a16:creationId xmlns:a16="http://schemas.microsoft.com/office/drawing/2014/main" id="{F3BF1837-60C5-2866-FB95-B09D8F1AF798}"/>
              </a:ext>
              <a:ext uri="{C183D7F6-B498-43B3-948B-1728B52AA6E4}">
                <adec:decorative xmlns:adec="http://schemas.microsoft.com/office/drawing/2017/decorative" val="1"/>
              </a:ext>
            </a:extLst>
          </p:cNvPr>
          <p:cNvSpPr/>
          <p:nvPr/>
        </p:nvSpPr>
        <p:spPr>
          <a:xfrm>
            <a:off x="40477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6" name="Graphic 9">
            <a:extLst>
              <a:ext uri="{FF2B5EF4-FFF2-40B4-BE49-F238E27FC236}">
                <a16:creationId xmlns:a16="http://schemas.microsoft.com/office/drawing/2014/main" id="{8CB434FC-2E3B-2C33-0043-E5046038AB37}"/>
              </a:ext>
              <a:ext uri="{C183D7F6-B498-43B3-948B-1728B52AA6E4}">
                <adec:decorative xmlns:adec="http://schemas.microsoft.com/office/drawing/2017/decorative" val="1"/>
              </a:ext>
            </a:extLst>
          </p:cNvPr>
          <p:cNvSpPr/>
          <p:nvPr/>
        </p:nvSpPr>
        <p:spPr>
          <a:xfrm>
            <a:off x="40477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7" name="Graphic 9">
            <a:extLst>
              <a:ext uri="{FF2B5EF4-FFF2-40B4-BE49-F238E27FC236}">
                <a16:creationId xmlns:a16="http://schemas.microsoft.com/office/drawing/2014/main" id="{0593E79E-57A9-DFD9-7F84-D62BA3AE7BD7}"/>
              </a:ext>
              <a:ext uri="{C183D7F6-B498-43B3-948B-1728B52AA6E4}">
                <adec:decorative xmlns:adec="http://schemas.microsoft.com/office/drawing/2017/decorative" val="1"/>
              </a:ext>
            </a:extLst>
          </p:cNvPr>
          <p:cNvSpPr/>
          <p:nvPr/>
        </p:nvSpPr>
        <p:spPr>
          <a:xfrm>
            <a:off x="40477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8" name="Graphic 9">
            <a:extLst>
              <a:ext uri="{FF2B5EF4-FFF2-40B4-BE49-F238E27FC236}">
                <a16:creationId xmlns:a16="http://schemas.microsoft.com/office/drawing/2014/main" id="{C11A96F9-7071-1B63-C255-30C7FA042A56}"/>
              </a:ext>
              <a:ext uri="{C183D7F6-B498-43B3-948B-1728B52AA6E4}">
                <adec:decorative xmlns:adec="http://schemas.microsoft.com/office/drawing/2017/decorative" val="1"/>
              </a:ext>
            </a:extLst>
          </p:cNvPr>
          <p:cNvSpPr/>
          <p:nvPr/>
        </p:nvSpPr>
        <p:spPr>
          <a:xfrm>
            <a:off x="40477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89" name="Graphic 9">
            <a:extLst>
              <a:ext uri="{FF2B5EF4-FFF2-40B4-BE49-F238E27FC236}">
                <a16:creationId xmlns:a16="http://schemas.microsoft.com/office/drawing/2014/main" id="{60DAA7FE-197B-79CA-9B30-67DDD92EE451}"/>
              </a:ext>
              <a:ext uri="{C183D7F6-B498-43B3-948B-1728B52AA6E4}">
                <adec:decorative xmlns:adec="http://schemas.microsoft.com/office/drawing/2017/decorative" val="1"/>
              </a:ext>
            </a:extLst>
          </p:cNvPr>
          <p:cNvSpPr/>
          <p:nvPr/>
        </p:nvSpPr>
        <p:spPr>
          <a:xfrm>
            <a:off x="40477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0" name="Graphic 9">
            <a:extLst>
              <a:ext uri="{FF2B5EF4-FFF2-40B4-BE49-F238E27FC236}">
                <a16:creationId xmlns:a16="http://schemas.microsoft.com/office/drawing/2014/main" id="{03E9469C-80EE-18B5-4FE2-A9720838A021}"/>
              </a:ext>
              <a:ext uri="{C183D7F6-B498-43B3-948B-1728B52AA6E4}">
                <adec:decorative xmlns:adec="http://schemas.microsoft.com/office/drawing/2017/decorative" val="1"/>
              </a:ext>
            </a:extLst>
          </p:cNvPr>
          <p:cNvSpPr/>
          <p:nvPr/>
        </p:nvSpPr>
        <p:spPr>
          <a:xfrm>
            <a:off x="40477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1" name="Graphic 9">
            <a:extLst>
              <a:ext uri="{FF2B5EF4-FFF2-40B4-BE49-F238E27FC236}">
                <a16:creationId xmlns:a16="http://schemas.microsoft.com/office/drawing/2014/main" id="{E6CBAF86-52F2-1923-A381-415629A928E4}"/>
              </a:ext>
              <a:ext uri="{C183D7F6-B498-43B3-948B-1728B52AA6E4}">
                <adec:decorative xmlns:adec="http://schemas.microsoft.com/office/drawing/2017/decorative" val="1"/>
              </a:ext>
            </a:extLst>
          </p:cNvPr>
          <p:cNvSpPr/>
          <p:nvPr/>
        </p:nvSpPr>
        <p:spPr>
          <a:xfrm>
            <a:off x="40477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2" name="Graphic 9">
            <a:extLst>
              <a:ext uri="{FF2B5EF4-FFF2-40B4-BE49-F238E27FC236}">
                <a16:creationId xmlns:a16="http://schemas.microsoft.com/office/drawing/2014/main" id="{77CC8FBD-6695-D5D6-E7D7-F795A11DD72F}"/>
              </a:ext>
              <a:ext uri="{C183D7F6-B498-43B3-948B-1728B52AA6E4}">
                <adec:decorative xmlns:adec="http://schemas.microsoft.com/office/drawing/2017/decorative" val="1"/>
              </a:ext>
            </a:extLst>
          </p:cNvPr>
          <p:cNvSpPr/>
          <p:nvPr/>
        </p:nvSpPr>
        <p:spPr>
          <a:xfrm>
            <a:off x="40477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3" name="Graphic 9">
            <a:extLst>
              <a:ext uri="{FF2B5EF4-FFF2-40B4-BE49-F238E27FC236}">
                <a16:creationId xmlns:a16="http://schemas.microsoft.com/office/drawing/2014/main" id="{DB0843E0-11FA-B672-F5E8-3D1B63C98159}"/>
              </a:ext>
              <a:ext uri="{C183D7F6-B498-43B3-948B-1728B52AA6E4}">
                <adec:decorative xmlns:adec="http://schemas.microsoft.com/office/drawing/2017/decorative" val="1"/>
              </a:ext>
            </a:extLst>
          </p:cNvPr>
          <p:cNvSpPr/>
          <p:nvPr/>
        </p:nvSpPr>
        <p:spPr>
          <a:xfrm>
            <a:off x="8417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4" name="Graphic 9">
            <a:extLst>
              <a:ext uri="{FF2B5EF4-FFF2-40B4-BE49-F238E27FC236}">
                <a16:creationId xmlns:a16="http://schemas.microsoft.com/office/drawing/2014/main" id="{9A759C40-4237-4A0D-2BF2-481D4E5CD7F4}"/>
              </a:ext>
              <a:ext uri="{C183D7F6-B498-43B3-948B-1728B52AA6E4}">
                <adec:decorative xmlns:adec="http://schemas.microsoft.com/office/drawing/2017/decorative" val="1"/>
              </a:ext>
            </a:extLst>
          </p:cNvPr>
          <p:cNvSpPr/>
          <p:nvPr/>
        </p:nvSpPr>
        <p:spPr>
          <a:xfrm>
            <a:off x="8417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5" name="Graphic 9">
            <a:extLst>
              <a:ext uri="{FF2B5EF4-FFF2-40B4-BE49-F238E27FC236}">
                <a16:creationId xmlns:a16="http://schemas.microsoft.com/office/drawing/2014/main" id="{B8DC0AC0-2DE8-8C05-E396-7E6915B6E6DB}"/>
              </a:ext>
              <a:ext uri="{C183D7F6-B498-43B3-948B-1728B52AA6E4}">
                <adec:decorative xmlns:adec="http://schemas.microsoft.com/office/drawing/2017/decorative" val="1"/>
              </a:ext>
            </a:extLst>
          </p:cNvPr>
          <p:cNvSpPr/>
          <p:nvPr/>
        </p:nvSpPr>
        <p:spPr>
          <a:xfrm>
            <a:off x="8417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6" name="Graphic 9">
            <a:extLst>
              <a:ext uri="{FF2B5EF4-FFF2-40B4-BE49-F238E27FC236}">
                <a16:creationId xmlns:a16="http://schemas.microsoft.com/office/drawing/2014/main" id="{C9B6719E-5CFB-BDEE-E2CA-4E12794FB90F}"/>
              </a:ext>
              <a:ext uri="{C183D7F6-B498-43B3-948B-1728B52AA6E4}">
                <adec:decorative xmlns:adec="http://schemas.microsoft.com/office/drawing/2017/decorative" val="1"/>
              </a:ext>
            </a:extLst>
          </p:cNvPr>
          <p:cNvSpPr/>
          <p:nvPr/>
        </p:nvSpPr>
        <p:spPr>
          <a:xfrm>
            <a:off x="8417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7" name="Graphic 9">
            <a:extLst>
              <a:ext uri="{FF2B5EF4-FFF2-40B4-BE49-F238E27FC236}">
                <a16:creationId xmlns:a16="http://schemas.microsoft.com/office/drawing/2014/main" id="{7C53ADEA-3D2D-C383-1F4A-82701B08C5F0}"/>
              </a:ext>
              <a:ext uri="{C183D7F6-B498-43B3-948B-1728B52AA6E4}">
                <adec:decorative xmlns:adec="http://schemas.microsoft.com/office/drawing/2017/decorative" val="1"/>
              </a:ext>
            </a:extLst>
          </p:cNvPr>
          <p:cNvSpPr/>
          <p:nvPr/>
        </p:nvSpPr>
        <p:spPr>
          <a:xfrm>
            <a:off x="8417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98" name="Graphic 9">
            <a:extLst>
              <a:ext uri="{FF2B5EF4-FFF2-40B4-BE49-F238E27FC236}">
                <a16:creationId xmlns:a16="http://schemas.microsoft.com/office/drawing/2014/main" id="{22A8F6A0-B318-2471-4A0C-96F16F02D9EA}"/>
              </a:ext>
              <a:ext uri="{C183D7F6-B498-43B3-948B-1728B52AA6E4}">
                <adec:decorative xmlns:adec="http://schemas.microsoft.com/office/drawing/2017/decorative" val="1"/>
              </a:ext>
            </a:extLst>
          </p:cNvPr>
          <p:cNvSpPr/>
          <p:nvPr/>
        </p:nvSpPr>
        <p:spPr>
          <a:xfrm>
            <a:off x="8417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99" name="Graphic 9">
            <a:extLst>
              <a:ext uri="{FF2B5EF4-FFF2-40B4-BE49-F238E27FC236}">
                <a16:creationId xmlns:a16="http://schemas.microsoft.com/office/drawing/2014/main" id="{18166038-1380-7716-9A33-288463B1E315}"/>
              </a:ext>
              <a:ext uri="{C183D7F6-B498-43B3-948B-1728B52AA6E4}">
                <adec:decorative xmlns:adec="http://schemas.microsoft.com/office/drawing/2017/decorative" val="1"/>
              </a:ext>
            </a:extLst>
          </p:cNvPr>
          <p:cNvSpPr/>
          <p:nvPr/>
        </p:nvSpPr>
        <p:spPr>
          <a:xfrm>
            <a:off x="8417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0" name="Graphic 9">
            <a:extLst>
              <a:ext uri="{FF2B5EF4-FFF2-40B4-BE49-F238E27FC236}">
                <a16:creationId xmlns:a16="http://schemas.microsoft.com/office/drawing/2014/main" id="{225DA4DE-272C-0B66-0F02-D2F080CD3A7A}"/>
              </a:ext>
              <a:ext uri="{C183D7F6-B498-43B3-948B-1728B52AA6E4}">
                <adec:decorative xmlns:adec="http://schemas.microsoft.com/office/drawing/2017/decorative" val="1"/>
              </a:ext>
            </a:extLst>
          </p:cNvPr>
          <p:cNvSpPr/>
          <p:nvPr/>
        </p:nvSpPr>
        <p:spPr>
          <a:xfrm>
            <a:off x="8417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1" name="Graphic 9">
            <a:extLst>
              <a:ext uri="{FF2B5EF4-FFF2-40B4-BE49-F238E27FC236}">
                <a16:creationId xmlns:a16="http://schemas.microsoft.com/office/drawing/2014/main" id="{D04BBE71-FD4C-04E0-59A1-2BBB4B93ACD2}"/>
              </a:ext>
              <a:ext uri="{C183D7F6-B498-43B3-948B-1728B52AA6E4}">
                <adec:decorative xmlns:adec="http://schemas.microsoft.com/office/drawing/2017/decorative" val="1"/>
              </a:ext>
            </a:extLst>
          </p:cNvPr>
          <p:cNvSpPr/>
          <p:nvPr/>
        </p:nvSpPr>
        <p:spPr>
          <a:xfrm>
            <a:off x="725369"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2" name="Graphic 9">
            <a:extLst>
              <a:ext uri="{FF2B5EF4-FFF2-40B4-BE49-F238E27FC236}">
                <a16:creationId xmlns:a16="http://schemas.microsoft.com/office/drawing/2014/main" id="{2CE5280D-F4C4-CEEF-7510-7F7B5E61C5FA}"/>
              </a:ext>
              <a:ext uri="{C183D7F6-B498-43B3-948B-1728B52AA6E4}">
                <adec:decorative xmlns:adec="http://schemas.microsoft.com/office/drawing/2017/decorative" val="1"/>
              </a:ext>
            </a:extLst>
          </p:cNvPr>
          <p:cNvSpPr/>
          <p:nvPr/>
        </p:nvSpPr>
        <p:spPr>
          <a:xfrm>
            <a:off x="1045965"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3" name="Graphic 9">
            <a:extLst>
              <a:ext uri="{FF2B5EF4-FFF2-40B4-BE49-F238E27FC236}">
                <a16:creationId xmlns:a16="http://schemas.microsoft.com/office/drawing/2014/main" id="{A3D88350-1A29-553D-DC34-447665EC3CFF}"/>
              </a:ext>
              <a:ext uri="{C183D7F6-B498-43B3-948B-1728B52AA6E4}">
                <adec:decorative xmlns:adec="http://schemas.microsoft.com/office/drawing/2017/decorative" val="1"/>
              </a:ext>
            </a:extLst>
          </p:cNvPr>
          <p:cNvSpPr/>
          <p:nvPr/>
        </p:nvSpPr>
        <p:spPr>
          <a:xfrm>
            <a:off x="1366561"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4" name="Graphic 9">
            <a:extLst>
              <a:ext uri="{FF2B5EF4-FFF2-40B4-BE49-F238E27FC236}">
                <a16:creationId xmlns:a16="http://schemas.microsoft.com/office/drawing/2014/main" id="{257DC899-A7FF-E0EB-DCF3-1B2118BEFA25}"/>
              </a:ext>
              <a:ext uri="{C183D7F6-B498-43B3-948B-1728B52AA6E4}">
                <adec:decorative xmlns:adec="http://schemas.microsoft.com/office/drawing/2017/decorative" val="1"/>
              </a:ext>
            </a:extLst>
          </p:cNvPr>
          <p:cNvSpPr/>
          <p:nvPr/>
        </p:nvSpPr>
        <p:spPr>
          <a:xfrm>
            <a:off x="40477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5" name="Graphic 9">
            <a:extLst>
              <a:ext uri="{FF2B5EF4-FFF2-40B4-BE49-F238E27FC236}">
                <a16:creationId xmlns:a16="http://schemas.microsoft.com/office/drawing/2014/main" id="{6200A726-E925-6BBD-0477-3030453AC2A1}"/>
              </a:ext>
              <a:ext uri="{C183D7F6-B498-43B3-948B-1728B52AA6E4}">
                <adec:decorative xmlns:adec="http://schemas.microsoft.com/office/drawing/2017/decorative" val="1"/>
              </a:ext>
            </a:extLst>
          </p:cNvPr>
          <p:cNvSpPr/>
          <p:nvPr/>
        </p:nvSpPr>
        <p:spPr>
          <a:xfrm>
            <a:off x="8417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6" name="Graphic 9">
            <a:extLst>
              <a:ext uri="{FF2B5EF4-FFF2-40B4-BE49-F238E27FC236}">
                <a16:creationId xmlns:a16="http://schemas.microsoft.com/office/drawing/2014/main" id="{1918DC3E-2FE6-83BB-7DF1-A7E305D04A1C}"/>
              </a:ext>
              <a:ext uri="{C183D7F6-B498-43B3-948B-1728B52AA6E4}">
                <adec:decorative xmlns:adec="http://schemas.microsoft.com/office/drawing/2017/decorative" val="1"/>
              </a:ext>
            </a:extLst>
          </p:cNvPr>
          <p:cNvSpPr/>
          <p:nvPr/>
        </p:nvSpPr>
        <p:spPr>
          <a:xfrm>
            <a:off x="725369"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7" name="Graphic 9">
            <a:extLst>
              <a:ext uri="{FF2B5EF4-FFF2-40B4-BE49-F238E27FC236}">
                <a16:creationId xmlns:a16="http://schemas.microsoft.com/office/drawing/2014/main" id="{19A05613-1138-6BC9-234B-5E4312E51F80}"/>
              </a:ext>
              <a:ext uri="{C183D7F6-B498-43B3-948B-1728B52AA6E4}">
                <adec:decorative xmlns:adec="http://schemas.microsoft.com/office/drawing/2017/decorative" val="1"/>
              </a:ext>
            </a:extLst>
          </p:cNvPr>
          <p:cNvSpPr/>
          <p:nvPr/>
        </p:nvSpPr>
        <p:spPr>
          <a:xfrm>
            <a:off x="1045965"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08" name="Graphic 9">
            <a:extLst>
              <a:ext uri="{FF2B5EF4-FFF2-40B4-BE49-F238E27FC236}">
                <a16:creationId xmlns:a16="http://schemas.microsoft.com/office/drawing/2014/main" id="{7324F6F5-D25A-8FD1-B7C8-88BFFEFD8E18}"/>
              </a:ext>
              <a:ext uri="{C183D7F6-B498-43B3-948B-1728B52AA6E4}">
                <adec:decorative xmlns:adec="http://schemas.microsoft.com/office/drawing/2017/decorative" val="1"/>
              </a:ext>
            </a:extLst>
          </p:cNvPr>
          <p:cNvSpPr/>
          <p:nvPr/>
        </p:nvSpPr>
        <p:spPr>
          <a:xfrm>
            <a:off x="1366561"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09" name="Graphic 9">
            <a:extLst>
              <a:ext uri="{FF2B5EF4-FFF2-40B4-BE49-F238E27FC236}">
                <a16:creationId xmlns:a16="http://schemas.microsoft.com/office/drawing/2014/main" id="{1A0BC1EC-4112-88B9-381E-EAD7458DCCAC}"/>
              </a:ext>
              <a:ext uri="{C183D7F6-B498-43B3-948B-1728B52AA6E4}">
                <adec:decorative xmlns:adec="http://schemas.microsoft.com/office/drawing/2017/decorative" val="1"/>
              </a:ext>
            </a:extLst>
          </p:cNvPr>
          <p:cNvSpPr/>
          <p:nvPr/>
        </p:nvSpPr>
        <p:spPr>
          <a:xfrm>
            <a:off x="40477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0" name="Graphic 9">
            <a:extLst>
              <a:ext uri="{FF2B5EF4-FFF2-40B4-BE49-F238E27FC236}">
                <a16:creationId xmlns:a16="http://schemas.microsoft.com/office/drawing/2014/main" id="{F354EE07-9923-0AB1-D87A-E1FFACD42C19}"/>
              </a:ext>
              <a:ext uri="{C183D7F6-B498-43B3-948B-1728B52AA6E4}">
                <adec:decorative xmlns:adec="http://schemas.microsoft.com/office/drawing/2017/decorative" val="1"/>
              </a:ext>
            </a:extLst>
          </p:cNvPr>
          <p:cNvSpPr/>
          <p:nvPr/>
        </p:nvSpPr>
        <p:spPr>
          <a:xfrm>
            <a:off x="8417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1" name="Graphic 9">
            <a:extLst>
              <a:ext uri="{FF2B5EF4-FFF2-40B4-BE49-F238E27FC236}">
                <a16:creationId xmlns:a16="http://schemas.microsoft.com/office/drawing/2014/main" id="{3EC8D2D9-3786-F4D2-97F3-FC70FC0B0AB3}"/>
              </a:ext>
              <a:ext uri="{C183D7F6-B498-43B3-948B-1728B52AA6E4}">
                <adec:decorative xmlns:adec="http://schemas.microsoft.com/office/drawing/2017/decorative" val="1"/>
              </a:ext>
            </a:extLst>
          </p:cNvPr>
          <p:cNvSpPr/>
          <p:nvPr/>
        </p:nvSpPr>
        <p:spPr>
          <a:xfrm>
            <a:off x="725369"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2" name="Graphic 9">
            <a:extLst>
              <a:ext uri="{FF2B5EF4-FFF2-40B4-BE49-F238E27FC236}">
                <a16:creationId xmlns:a16="http://schemas.microsoft.com/office/drawing/2014/main" id="{DD671B55-67C3-599C-93C7-E3057B059132}"/>
              </a:ext>
              <a:ext uri="{C183D7F6-B498-43B3-948B-1728B52AA6E4}">
                <adec:decorative xmlns:adec="http://schemas.microsoft.com/office/drawing/2017/decorative" val="1"/>
              </a:ext>
            </a:extLst>
          </p:cNvPr>
          <p:cNvSpPr/>
          <p:nvPr/>
        </p:nvSpPr>
        <p:spPr>
          <a:xfrm>
            <a:off x="1045965"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3" name="Graphic 9">
            <a:extLst>
              <a:ext uri="{FF2B5EF4-FFF2-40B4-BE49-F238E27FC236}">
                <a16:creationId xmlns:a16="http://schemas.microsoft.com/office/drawing/2014/main" id="{BA62CA8E-E9FA-EDFC-26ED-8715FAFDB725}"/>
              </a:ext>
              <a:ext uri="{C183D7F6-B498-43B3-948B-1728B52AA6E4}">
                <adec:decorative xmlns:adec="http://schemas.microsoft.com/office/drawing/2017/decorative" val="1"/>
              </a:ext>
            </a:extLst>
          </p:cNvPr>
          <p:cNvSpPr/>
          <p:nvPr/>
        </p:nvSpPr>
        <p:spPr>
          <a:xfrm>
            <a:off x="1366561"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4" name="Graphic 9">
            <a:extLst>
              <a:ext uri="{FF2B5EF4-FFF2-40B4-BE49-F238E27FC236}">
                <a16:creationId xmlns:a16="http://schemas.microsoft.com/office/drawing/2014/main" id="{527A3E41-44F2-624E-56A7-7F42F144998F}"/>
              </a:ext>
              <a:ext uri="{C183D7F6-B498-43B3-948B-1728B52AA6E4}">
                <adec:decorative xmlns:adec="http://schemas.microsoft.com/office/drawing/2017/decorative" val="1"/>
              </a:ext>
            </a:extLst>
          </p:cNvPr>
          <p:cNvSpPr/>
          <p:nvPr/>
        </p:nvSpPr>
        <p:spPr>
          <a:xfrm>
            <a:off x="40477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5" name="Graphic 9">
            <a:extLst>
              <a:ext uri="{FF2B5EF4-FFF2-40B4-BE49-F238E27FC236}">
                <a16:creationId xmlns:a16="http://schemas.microsoft.com/office/drawing/2014/main" id="{4B3D68D5-A29E-0E11-8FE2-1B4EC712F506}"/>
              </a:ext>
              <a:ext uri="{C183D7F6-B498-43B3-948B-1728B52AA6E4}">
                <adec:decorative xmlns:adec="http://schemas.microsoft.com/office/drawing/2017/decorative" val="1"/>
              </a:ext>
            </a:extLst>
          </p:cNvPr>
          <p:cNvSpPr/>
          <p:nvPr/>
        </p:nvSpPr>
        <p:spPr>
          <a:xfrm>
            <a:off x="8417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6" name="Graphic 9">
            <a:extLst>
              <a:ext uri="{FF2B5EF4-FFF2-40B4-BE49-F238E27FC236}">
                <a16:creationId xmlns:a16="http://schemas.microsoft.com/office/drawing/2014/main" id="{BB0FCEE2-9FE1-8C13-80E2-1347D454CD01}"/>
              </a:ext>
              <a:ext uri="{C183D7F6-B498-43B3-948B-1728B52AA6E4}">
                <adec:decorative xmlns:adec="http://schemas.microsoft.com/office/drawing/2017/decorative" val="1"/>
              </a:ext>
            </a:extLst>
          </p:cNvPr>
          <p:cNvSpPr/>
          <p:nvPr/>
        </p:nvSpPr>
        <p:spPr>
          <a:xfrm>
            <a:off x="725369"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7" name="Graphic 9">
            <a:extLst>
              <a:ext uri="{FF2B5EF4-FFF2-40B4-BE49-F238E27FC236}">
                <a16:creationId xmlns:a16="http://schemas.microsoft.com/office/drawing/2014/main" id="{9C09E920-AD05-508D-D231-32B59D85F516}"/>
              </a:ext>
              <a:ext uri="{C183D7F6-B498-43B3-948B-1728B52AA6E4}">
                <adec:decorative xmlns:adec="http://schemas.microsoft.com/office/drawing/2017/decorative" val="1"/>
              </a:ext>
            </a:extLst>
          </p:cNvPr>
          <p:cNvSpPr/>
          <p:nvPr/>
        </p:nvSpPr>
        <p:spPr>
          <a:xfrm>
            <a:off x="1045965"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8" name="Graphic 9">
            <a:extLst>
              <a:ext uri="{FF2B5EF4-FFF2-40B4-BE49-F238E27FC236}">
                <a16:creationId xmlns:a16="http://schemas.microsoft.com/office/drawing/2014/main" id="{0249211D-6AF9-24D8-7CDC-BA86D2F4A66E}"/>
              </a:ext>
              <a:ext uri="{C183D7F6-B498-43B3-948B-1728B52AA6E4}">
                <adec:decorative xmlns:adec="http://schemas.microsoft.com/office/drawing/2017/decorative" val="1"/>
              </a:ext>
            </a:extLst>
          </p:cNvPr>
          <p:cNvSpPr/>
          <p:nvPr/>
        </p:nvSpPr>
        <p:spPr>
          <a:xfrm>
            <a:off x="1366561"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19" name="Graphic 9">
            <a:extLst>
              <a:ext uri="{FF2B5EF4-FFF2-40B4-BE49-F238E27FC236}">
                <a16:creationId xmlns:a16="http://schemas.microsoft.com/office/drawing/2014/main" id="{6BD8E70C-B2E9-2521-F42A-404CBEB9EE5A}"/>
              </a:ext>
              <a:ext uri="{C183D7F6-B498-43B3-948B-1728B52AA6E4}">
                <adec:decorative xmlns:adec="http://schemas.microsoft.com/office/drawing/2017/decorative" val="1"/>
              </a:ext>
            </a:extLst>
          </p:cNvPr>
          <p:cNvSpPr/>
          <p:nvPr/>
        </p:nvSpPr>
        <p:spPr>
          <a:xfrm>
            <a:off x="40477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0" name="Graphic 9">
            <a:extLst>
              <a:ext uri="{FF2B5EF4-FFF2-40B4-BE49-F238E27FC236}">
                <a16:creationId xmlns:a16="http://schemas.microsoft.com/office/drawing/2014/main" id="{7056A2E0-D4D5-8F9D-FB8A-009E5DC7A28A}"/>
              </a:ext>
              <a:ext uri="{C183D7F6-B498-43B3-948B-1728B52AA6E4}">
                <adec:decorative xmlns:adec="http://schemas.microsoft.com/office/drawing/2017/decorative" val="1"/>
              </a:ext>
            </a:extLst>
          </p:cNvPr>
          <p:cNvSpPr/>
          <p:nvPr/>
        </p:nvSpPr>
        <p:spPr>
          <a:xfrm>
            <a:off x="8417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1" name="Graphic 9">
            <a:extLst>
              <a:ext uri="{FF2B5EF4-FFF2-40B4-BE49-F238E27FC236}">
                <a16:creationId xmlns:a16="http://schemas.microsoft.com/office/drawing/2014/main" id="{52FAF1A0-070E-7251-095B-A3A75044A919}"/>
              </a:ext>
              <a:ext uri="{C183D7F6-B498-43B3-948B-1728B52AA6E4}">
                <adec:decorative xmlns:adec="http://schemas.microsoft.com/office/drawing/2017/decorative" val="1"/>
              </a:ext>
            </a:extLst>
          </p:cNvPr>
          <p:cNvSpPr/>
          <p:nvPr/>
        </p:nvSpPr>
        <p:spPr>
          <a:xfrm>
            <a:off x="725369"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2" name="Graphic 9">
            <a:extLst>
              <a:ext uri="{FF2B5EF4-FFF2-40B4-BE49-F238E27FC236}">
                <a16:creationId xmlns:a16="http://schemas.microsoft.com/office/drawing/2014/main" id="{F15690E3-9532-2F49-BDB4-195A18F855B5}"/>
              </a:ext>
              <a:ext uri="{C183D7F6-B498-43B3-948B-1728B52AA6E4}">
                <adec:decorative xmlns:adec="http://schemas.microsoft.com/office/drawing/2017/decorative" val="1"/>
              </a:ext>
            </a:extLst>
          </p:cNvPr>
          <p:cNvSpPr/>
          <p:nvPr/>
        </p:nvSpPr>
        <p:spPr>
          <a:xfrm>
            <a:off x="1045965"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3" name="Graphic 9">
            <a:extLst>
              <a:ext uri="{FF2B5EF4-FFF2-40B4-BE49-F238E27FC236}">
                <a16:creationId xmlns:a16="http://schemas.microsoft.com/office/drawing/2014/main" id="{044C2A9B-46BB-4E5C-ACF8-523A5F1BA52D}"/>
              </a:ext>
              <a:ext uri="{C183D7F6-B498-43B3-948B-1728B52AA6E4}">
                <adec:decorative xmlns:adec="http://schemas.microsoft.com/office/drawing/2017/decorative" val="1"/>
              </a:ext>
            </a:extLst>
          </p:cNvPr>
          <p:cNvSpPr/>
          <p:nvPr/>
        </p:nvSpPr>
        <p:spPr>
          <a:xfrm>
            <a:off x="1366561"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24" name="Graphic 9">
            <a:extLst>
              <a:ext uri="{FF2B5EF4-FFF2-40B4-BE49-F238E27FC236}">
                <a16:creationId xmlns:a16="http://schemas.microsoft.com/office/drawing/2014/main" id="{1B9D9C48-CA5A-E677-5D82-3ABFF0F74FA0}"/>
              </a:ext>
              <a:ext uri="{C183D7F6-B498-43B3-948B-1728B52AA6E4}">
                <adec:decorative xmlns:adec="http://schemas.microsoft.com/office/drawing/2017/decorative" val="1"/>
              </a:ext>
            </a:extLst>
          </p:cNvPr>
          <p:cNvSpPr/>
          <p:nvPr/>
        </p:nvSpPr>
        <p:spPr>
          <a:xfrm>
            <a:off x="40477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5" name="Graphic 9">
            <a:extLst>
              <a:ext uri="{FF2B5EF4-FFF2-40B4-BE49-F238E27FC236}">
                <a16:creationId xmlns:a16="http://schemas.microsoft.com/office/drawing/2014/main" id="{63FFE9CB-4DB2-E5D7-106C-A693CC7A54F8}"/>
              </a:ext>
              <a:ext uri="{C183D7F6-B498-43B3-948B-1728B52AA6E4}">
                <adec:decorative xmlns:adec="http://schemas.microsoft.com/office/drawing/2017/decorative" val="1"/>
              </a:ext>
            </a:extLst>
          </p:cNvPr>
          <p:cNvSpPr/>
          <p:nvPr/>
        </p:nvSpPr>
        <p:spPr>
          <a:xfrm>
            <a:off x="8417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6" name="Graphic 9">
            <a:extLst>
              <a:ext uri="{FF2B5EF4-FFF2-40B4-BE49-F238E27FC236}">
                <a16:creationId xmlns:a16="http://schemas.microsoft.com/office/drawing/2014/main" id="{583E8380-1C42-EBAF-3442-B6A655136217}"/>
              </a:ext>
              <a:ext uri="{C183D7F6-B498-43B3-948B-1728B52AA6E4}">
                <adec:decorative xmlns:adec="http://schemas.microsoft.com/office/drawing/2017/decorative" val="1"/>
              </a:ext>
            </a:extLst>
          </p:cNvPr>
          <p:cNvSpPr/>
          <p:nvPr/>
        </p:nvSpPr>
        <p:spPr>
          <a:xfrm>
            <a:off x="725369"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7" name="Graphic 9">
            <a:extLst>
              <a:ext uri="{FF2B5EF4-FFF2-40B4-BE49-F238E27FC236}">
                <a16:creationId xmlns:a16="http://schemas.microsoft.com/office/drawing/2014/main" id="{8D510DA2-0F30-3935-B3B3-18A63A5AD1AD}"/>
              </a:ext>
              <a:ext uri="{C183D7F6-B498-43B3-948B-1728B52AA6E4}">
                <adec:decorative xmlns:adec="http://schemas.microsoft.com/office/drawing/2017/decorative" val="1"/>
              </a:ext>
            </a:extLst>
          </p:cNvPr>
          <p:cNvSpPr/>
          <p:nvPr/>
        </p:nvSpPr>
        <p:spPr>
          <a:xfrm>
            <a:off x="1045965"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8" name="Graphic 9">
            <a:extLst>
              <a:ext uri="{FF2B5EF4-FFF2-40B4-BE49-F238E27FC236}">
                <a16:creationId xmlns:a16="http://schemas.microsoft.com/office/drawing/2014/main" id="{EB908312-8F4B-DB53-B7CA-C49380A9CB36}"/>
              </a:ext>
              <a:ext uri="{C183D7F6-B498-43B3-948B-1728B52AA6E4}">
                <adec:decorative xmlns:adec="http://schemas.microsoft.com/office/drawing/2017/decorative" val="1"/>
              </a:ext>
            </a:extLst>
          </p:cNvPr>
          <p:cNvSpPr/>
          <p:nvPr/>
        </p:nvSpPr>
        <p:spPr>
          <a:xfrm>
            <a:off x="1366561"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29" name="Graphic 9">
            <a:extLst>
              <a:ext uri="{FF2B5EF4-FFF2-40B4-BE49-F238E27FC236}">
                <a16:creationId xmlns:a16="http://schemas.microsoft.com/office/drawing/2014/main" id="{F34EB2B9-8EE9-F2C7-A647-A5BC1931C636}"/>
              </a:ext>
              <a:ext uri="{C183D7F6-B498-43B3-948B-1728B52AA6E4}">
                <adec:decorative xmlns:adec="http://schemas.microsoft.com/office/drawing/2017/decorative" val="1"/>
              </a:ext>
            </a:extLst>
          </p:cNvPr>
          <p:cNvSpPr/>
          <p:nvPr/>
        </p:nvSpPr>
        <p:spPr>
          <a:xfrm>
            <a:off x="40477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0" name="Graphic 9">
            <a:extLst>
              <a:ext uri="{FF2B5EF4-FFF2-40B4-BE49-F238E27FC236}">
                <a16:creationId xmlns:a16="http://schemas.microsoft.com/office/drawing/2014/main" id="{0F2D7C6C-1C42-9D80-7EAB-A02E2190A1CF}"/>
              </a:ext>
              <a:ext uri="{C183D7F6-B498-43B3-948B-1728B52AA6E4}">
                <adec:decorative xmlns:adec="http://schemas.microsoft.com/office/drawing/2017/decorative" val="1"/>
              </a:ext>
            </a:extLst>
          </p:cNvPr>
          <p:cNvSpPr/>
          <p:nvPr/>
        </p:nvSpPr>
        <p:spPr>
          <a:xfrm>
            <a:off x="8417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1" name="Graphic 9">
            <a:extLst>
              <a:ext uri="{FF2B5EF4-FFF2-40B4-BE49-F238E27FC236}">
                <a16:creationId xmlns:a16="http://schemas.microsoft.com/office/drawing/2014/main" id="{B4D4EC46-238E-45C8-EC33-F265B0479521}"/>
              </a:ext>
              <a:ext uri="{C183D7F6-B498-43B3-948B-1728B52AA6E4}">
                <adec:decorative xmlns:adec="http://schemas.microsoft.com/office/drawing/2017/decorative" val="1"/>
              </a:ext>
            </a:extLst>
          </p:cNvPr>
          <p:cNvSpPr/>
          <p:nvPr/>
        </p:nvSpPr>
        <p:spPr>
          <a:xfrm>
            <a:off x="11305037"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2" name="Graphic 9">
            <a:extLst>
              <a:ext uri="{FF2B5EF4-FFF2-40B4-BE49-F238E27FC236}">
                <a16:creationId xmlns:a16="http://schemas.microsoft.com/office/drawing/2014/main" id="{947390D3-D5A5-5ABE-8A39-5FF083470F4B}"/>
              </a:ext>
              <a:ext uri="{C183D7F6-B498-43B3-948B-1728B52AA6E4}">
                <adec:decorative xmlns:adec="http://schemas.microsoft.com/office/drawing/2017/decorative" val="1"/>
              </a:ext>
            </a:extLst>
          </p:cNvPr>
          <p:cNvSpPr/>
          <p:nvPr/>
        </p:nvSpPr>
        <p:spPr>
          <a:xfrm>
            <a:off x="11305037"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3" name="Graphic 9">
            <a:extLst>
              <a:ext uri="{FF2B5EF4-FFF2-40B4-BE49-F238E27FC236}">
                <a16:creationId xmlns:a16="http://schemas.microsoft.com/office/drawing/2014/main" id="{EB4BF8AA-7538-3014-4F14-7ABF66E3CA5F}"/>
              </a:ext>
              <a:ext uri="{C183D7F6-B498-43B3-948B-1728B52AA6E4}">
                <adec:decorative xmlns:adec="http://schemas.microsoft.com/office/drawing/2017/decorative" val="1"/>
              </a:ext>
            </a:extLst>
          </p:cNvPr>
          <p:cNvSpPr/>
          <p:nvPr/>
        </p:nvSpPr>
        <p:spPr>
          <a:xfrm>
            <a:off x="11305037"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34" name="Graphic 9">
            <a:extLst>
              <a:ext uri="{FF2B5EF4-FFF2-40B4-BE49-F238E27FC236}">
                <a16:creationId xmlns:a16="http://schemas.microsoft.com/office/drawing/2014/main" id="{FE56B645-6D87-EE0D-006B-3E0BE2F6ABF6}"/>
              </a:ext>
              <a:ext uri="{C183D7F6-B498-43B3-948B-1728B52AA6E4}">
                <adec:decorative xmlns:adec="http://schemas.microsoft.com/office/drawing/2017/decorative" val="1"/>
              </a:ext>
            </a:extLst>
          </p:cNvPr>
          <p:cNvSpPr/>
          <p:nvPr/>
        </p:nvSpPr>
        <p:spPr>
          <a:xfrm>
            <a:off x="11305037"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5" name="Graphic 9">
            <a:extLst>
              <a:ext uri="{FF2B5EF4-FFF2-40B4-BE49-F238E27FC236}">
                <a16:creationId xmlns:a16="http://schemas.microsoft.com/office/drawing/2014/main" id="{92471EF8-A887-F7BD-448C-5C3FA590D0FB}"/>
              </a:ext>
              <a:ext uri="{C183D7F6-B498-43B3-948B-1728B52AA6E4}">
                <adec:decorative xmlns:adec="http://schemas.microsoft.com/office/drawing/2017/decorative" val="1"/>
              </a:ext>
            </a:extLst>
          </p:cNvPr>
          <p:cNvSpPr/>
          <p:nvPr/>
        </p:nvSpPr>
        <p:spPr>
          <a:xfrm>
            <a:off x="11305037"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6" name="Graphic 9">
            <a:extLst>
              <a:ext uri="{FF2B5EF4-FFF2-40B4-BE49-F238E27FC236}">
                <a16:creationId xmlns:a16="http://schemas.microsoft.com/office/drawing/2014/main" id="{B94E3547-97F0-D503-A441-36EDFF2E3C45}"/>
              </a:ext>
              <a:ext uri="{C183D7F6-B498-43B3-948B-1728B52AA6E4}">
                <adec:decorative xmlns:adec="http://schemas.microsoft.com/office/drawing/2017/decorative" val="1"/>
              </a:ext>
            </a:extLst>
          </p:cNvPr>
          <p:cNvSpPr/>
          <p:nvPr/>
        </p:nvSpPr>
        <p:spPr>
          <a:xfrm>
            <a:off x="11305037"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7" name="Graphic 9">
            <a:extLst>
              <a:ext uri="{FF2B5EF4-FFF2-40B4-BE49-F238E27FC236}">
                <a16:creationId xmlns:a16="http://schemas.microsoft.com/office/drawing/2014/main" id="{22C41CB9-11E6-E725-B405-34DDD1898023}"/>
              </a:ext>
              <a:ext uri="{C183D7F6-B498-43B3-948B-1728B52AA6E4}">
                <adec:decorative xmlns:adec="http://schemas.microsoft.com/office/drawing/2017/decorative" val="1"/>
              </a:ext>
            </a:extLst>
          </p:cNvPr>
          <p:cNvSpPr/>
          <p:nvPr/>
        </p:nvSpPr>
        <p:spPr>
          <a:xfrm>
            <a:off x="11305037"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8" name="Graphic 9">
            <a:extLst>
              <a:ext uri="{FF2B5EF4-FFF2-40B4-BE49-F238E27FC236}">
                <a16:creationId xmlns:a16="http://schemas.microsoft.com/office/drawing/2014/main" id="{E769A212-2B51-E92C-8053-2292597A5EC2}"/>
              </a:ext>
              <a:ext uri="{C183D7F6-B498-43B3-948B-1728B52AA6E4}">
                <adec:decorative xmlns:adec="http://schemas.microsoft.com/office/drawing/2017/decorative" val="1"/>
              </a:ext>
            </a:extLst>
          </p:cNvPr>
          <p:cNvSpPr/>
          <p:nvPr/>
        </p:nvSpPr>
        <p:spPr>
          <a:xfrm>
            <a:off x="11305037"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39" name="Graphic 9">
            <a:extLst>
              <a:ext uri="{FF2B5EF4-FFF2-40B4-BE49-F238E27FC236}">
                <a16:creationId xmlns:a16="http://schemas.microsoft.com/office/drawing/2014/main" id="{F057D0A5-9625-9421-4E1E-3713C0256694}"/>
              </a:ext>
              <a:ext uri="{C183D7F6-B498-43B3-948B-1728B52AA6E4}">
                <adec:decorative xmlns:adec="http://schemas.microsoft.com/office/drawing/2017/decorative" val="1"/>
              </a:ext>
            </a:extLst>
          </p:cNvPr>
          <p:cNvSpPr/>
          <p:nvPr/>
        </p:nvSpPr>
        <p:spPr>
          <a:xfrm>
            <a:off x="11625633"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0" name="Graphic 9">
            <a:extLst>
              <a:ext uri="{FF2B5EF4-FFF2-40B4-BE49-F238E27FC236}">
                <a16:creationId xmlns:a16="http://schemas.microsoft.com/office/drawing/2014/main" id="{B3E4BA50-49AD-2EAB-E615-594032D4B9D3}"/>
              </a:ext>
              <a:ext uri="{C183D7F6-B498-43B3-948B-1728B52AA6E4}">
                <adec:decorative xmlns:adec="http://schemas.microsoft.com/office/drawing/2017/decorative" val="1"/>
              </a:ext>
            </a:extLst>
          </p:cNvPr>
          <p:cNvSpPr/>
          <p:nvPr/>
        </p:nvSpPr>
        <p:spPr>
          <a:xfrm>
            <a:off x="11625633"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1" name="Graphic 9">
            <a:extLst>
              <a:ext uri="{FF2B5EF4-FFF2-40B4-BE49-F238E27FC236}">
                <a16:creationId xmlns:a16="http://schemas.microsoft.com/office/drawing/2014/main" id="{1483FE71-495E-AC4F-6008-B6DF4A9E9E44}"/>
              </a:ext>
              <a:ext uri="{C183D7F6-B498-43B3-948B-1728B52AA6E4}">
                <adec:decorative xmlns:adec="http://schemas.microsoft.com/office/drawing/2017/decorative" val="1"/>
              </a:ext>
            </a:extLst>
          </p:cNvPr>
          <p:cNvSpPr/>
          <p:nvPr/>
        </p:nvSpPr>
        <p:spPr>
          <a:xfrm>
            <a:off x="11625633"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2" name="Graphic 9">
            <a:extLst>
              <a:ext uri="{FF2B5EF4-FFF2-40B4-BE49-F238E27FC236}">
                <a16:creationId xmlns:a16="http://schemas.microsoft.com/office/drawing/2014/main" id="{6FBB53C9-3341-42C0-8765-7D5A146297CE}"/>
              </a:ext>
              <a:ext uri="{C183D7F6-B498-43B3-948B-1728B52AA6E4}">
                <adec:decorative xmlns:adec="http://schemas.microsoft.com/office/drawing/2017/decorative" val="1"/>
              </a:ext>
            </a:extLst>
          </p:cNvPr>
          <p:cNvSpPr/>
          <p:nvPr/>
        </p:nvSpPr>
        <p:spPr>
          <a:xfrm>
            <a:off x="11625633"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3" name="Graphic 9">
            <a:extLst>
              <a:ext uri="{FF2B5EF4-FFF2-40B4-BE49-F238E27FC236}">
                <a16:creationId xmlns:a16="http://schemas.microsoft.com/office/drawing/2014/main" id="{DA71B709-B397-6A4B-4F76-977AB0801C6A}"/>
              </a:ext>
              <a:ext uri="{C183D7F6-B498-43B3-948B-1728B52AA6E4}">
                <adec:decorative xmlns:adec="http://schemas.microsoft.com/office/drawing/2017/decorative" val="1"/>
              </a:ext>
            </a:extLst>
          </p:cNvPr>
          <p:cNvSpPr/>
          <p:nvPr/>
        </p:nvSpPr>
        <p:spPr>
          <a:xfrm>
            <a:off x="11625633"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4" name="Graphic 9">
            <a:extLst>
              <a:ext uri="{FF2B5EF4-FFF2-40B4-BE49-F238E27FC236}">
                <a16:creationId xmlns:a16="http://schemas.microsoft.com/office/drawing/2014/main" id="{625DB2A2-19E0-9DBC-B5CE-7441301CB4B7}"/>
              </a:ext>
              <a:ext uri="{C183D7F6-B498-43B3-948B-1728B52AA6E4}">
                <adec:decorative xmlns:adec="http://schemas.microsoft.com/office/drawing/2017/decorative" val="1"/>
              </a:ext>
            </a:extLst>
          </p:cNvPr>
          <p:cNvSpPr/>
          <p:nvPr/>
        </p:nvSpPr>
        <p:spPr>
          <a:xfrm>
            <a:off x="11625633"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5" name="Graphic 9">
            <a:extLst>
              <a:ext uri="{FF2B5EF4-FFF2-40B4-BE49-F238E27FC236}">
                <a16:creationId xmlns:a16="http://schemas.microsoft.com/office/drawing/2014/main" id="{1848728C-F3D7-62A2-591A-398F837883F2}"/>
              </a:ext>
              <a:ext uri="{C183D7F6-B498-43B3-948B-1728B52AA6E4}">
                <adec:decorative xmlns:adec="http://schemas.microsoft.com/office/drawing/2017/decorative" val="1"/>
              </a:ext>
            </a:extLst>
          </p:cNvPr>
          <p:cNvSpPr/>
          <p:nvPr/>
        </p:nvSpPr>
        <p:spPr>
          <a:xfrm>
            <a:off x="11625633"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6" name="Graphic 9">
            <a:extLst>
              <a:ext uri="{FF2B5EF4-FFF2-40B4-BE49-F238E27FC236}">
                <a16:creationId xmlns:a16="http://schemas.microsoft.com/office/drawing/2014/main" id="{4988D9D6-F2E3-4347-FD12-93B49666EF7B}"/>
              </a:ext>
              <a:ext uri="{C183D7F6-B498-43B3-948B-1728B52AA6E4}">
                <adec:decorative xmlns:adec="http://schemas.microsoft.com/office/drawing/2017/decorative" val="1"/>
              </a:ext>
            </a:extLst>
          </p:cNvPr>
          <p:cNvSpPr/>
          <p:nvPr/>
        </p:nvSpPr>
        <p:spPr>
          <a:xfrm>
            <a:off x="11625633"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7" name="Graphic 9">
            <a:extLst>
              <a:ext uri="{FF2B5EF4-FFF2-40B4-BE49-F238E27FC236}">
                <a16:creationId xmlns:a16="http://schemas.microsoft.com/office/drawing/2014/main" id="{37F4FA8C-87B1-652E-025A-81E640D5D82B}"/>
              </a:ext>
              <a:ext uri="{C183D7F6-B498-43B3-948B-1728B52AA6E4}">
                <adec:decorative xmlns:adec="http://schemas.microsoft.com/office/drawing/2017/decorative" val="1"/>
              </a:ext>
            </a:extLst>
          </p:cNvPr>
          <p:cNvSpPr/>
          <p:nvPr/>
        </p:nvSpPr>
        <p:spPr>
          <a:xfrm>
            <a:off x="11625633"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48" name="Graphic 9">
            <a:extLst>
              <a:ext uri="{FF2B5EF4-FFF2-40B4-BE49-F238E27FC236}">
                <a16:creationId xmlns:a16="http://schemas.microsoft.com/office/drawing/2014/main" id="{96F10C28-B954-4EDC-1A62-C484F173BFF8}"/>
              </a:ext>
              <a:ext uri="{C183D7F6-B498-43B3-948B-1728B52AA6E4}">
                <adec:decorative xmlns:adec="http://schemas.microsoft.com/office/drawing/2017/decorative" val="1"/>
              </a:ext>
            </a:extLst>
          </p:cNvPr>
          <p:cNvSpPr/>
          <p:nvPr/>
        </p:nvSpPr>
        <p:spPr>
          <a:xfrm>
            <a:off x="11305037"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49" name="Graphic 9">
            <a:extLst>
              <a:ext uri="{FF2B5EF4-FFF2-40B4-BE49-F238E27FC236}">
                <a16:creationId xmlns:a16="http://schemas.microsoft.com/office/drawing/2014/main" id="{90E9C0B7-EE88-FC67-6459-7DC21532852F}"/>
              </a:ext>
              <a:ext uri="{C183D7F6-B498-43B3-948B-1728B52AA6E4}">
                <adec:decorative xmlns:adec="http://schemas.microsoft.com/office/drawing/2017/decorative" val="1"/>
              </a:ext>
            </a:extLst>
          </p:cNvPr>
          <p:cNvSpPr/>
          <p:nvPr/>
        </p:nvSpPr>
        <p:spPr>
          <a:xfrm>
            <a:off x="11625633"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0" name="Graphic 9">
            <a:extLst>
              <a:ext uri="{FF2B5EF4-FFF2-40B4-BE49-F238E27FC236}">
                <a16:creationId xmlns:a16="http://schemas.microsoft.com/office/drawing/2014/main" id="{240F3DEA-9737-C9BC-3548-3B01891A92AB}"/>
              </a:ext>
              <a:ext uri="{C183D7F6-B498-43B3-948B-1728B52AA6E4}">
                <adec:decorative xmlns:adec="http://schemas.microsoft.com/office/drawing/2017/decorative" val="1"/>
              </a:ext>
            </a:extLst>
          </p:cNvPr>
          <p:cNvSpPr/>
          <p:nvPr/>
        </p:nvSpPr>
        <p:spPr>
          <a:xfrm>
            <a:off x="11305037"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1" name="Graphic 9">
            <a:extLst>
              <a:ext uri="{FF2B5EF4-FFF2-40B4-BE49-F238E27FC236}">
                <a16:creationId xmlns:a16="http://schemas.microsoft.com/office/drawing/2014/main" id="{5173F553-0D97-ADF4-D624-60F59B4E5A9D}"/>
              </a:ext>
              <a:ext uri="{C183D7F6-B498-43B3-948B-1728B52AA6E4}">
                <adec:decorative xmlns:adec="http://schemas.microsoft.com/office/drawing/2017/decorative" val="1"/>
              </a:ext>
            </a:extLst>
          </p:cNvPr>
          <p:cNvSpPr/>
          <p:nvPr/>
        </p:nvSpPr>
        <p:spPr>
          <a:xfrm>
            <a:off x="11625633"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2" name="Graphic 9">
            <a:extLst>
              <a:ext uri="{FF2B5EF4-FFF2-40B4-BE49-F238E27FC236}">
                <a16:creationId xmlns:a16="http://schemas.microsoft.com/office/drawing/2014/main" id="{F5EC3E95-5985-4841-379C-7422A2BB9178}"/>
              </a:ext>
              <a:ext uri="{C183D7F6-B498-43B3-948B-1728B52AA6E4}">
                <adec:decorative xmlns:adec="http://schemas.microsoft.com/office/drawing/2017/decorative" val="1"/>
              </a:ext>
            </a:extLst>
          </p:cNvPr>
          <p:cNvSpPr/>
          <p:nvPr/>
        </p:nvSpPr>
        <p:spPr>
          <a:xfrm>
            <a:off x="11305037"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3" name="Graphic 9">
            <a:extLst>
              <a:ext uri="{FF2B5EF4-FFF2-40B4-BE49-F238E27FC236}">
                <a16:creationId xmlns:a16="http://schemas.microsoft.com/office/drawing/2014/main" id="{E0EEDD54-2FD4-0183-FC6B-7A77CE08C734}"/>
              </a:ext>
              <a:ext uri="{C183D7F6-B498-43B3-948B-1728B52AA6E4}">
                <adec:decorative xmlns:adec="http://schemas.microsoft.com/office/drawing/2017/decorative" val="1"/>
              </a:ext>
            </a:extLst>
          </p:cNvPr>
          <p:cNvSpPr/>
          <p:nvPr/>
        </p:nvSpPr>
        <p:spPr>
          <a:xfrm>
            <a:off x="11305037"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4" name="Graphic 9">
            <a:extLst>
              <a:ext uri="{FF2B5EF4-FFF2-40B4-BE49-F238E27FC236}">
                <a16:creationId xmlns:a16="http://schemas.microsoft.com/office/drawing/2014/main" id="{A9F4ACD6-6841-9A35-C6F8-9F2EA4ADD97A}"/>
              </a:ext>
              <a:ext uri="{C183D7F6-B498-43B3-948B-1728B52AA6E4}">
                <adec:decorative xmlns:adec="http://schemas.microsoft.com/office/drawing/2017/decorative" val="1"/>
              </a:ext>
            </a:extLst>
          </p:cNvPr>
          <p:cNvSpPr/>
          <p:nvPr/>
        </p:nvSpPr>
        <p:spPr>
          <a:xfrm>
            <a:off x="11625633"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5" name="Graphic 9">
            <a:extLst>
              <a:ext uri="{FF2B5EF4-FFF2-40B4-BE49-F238E27FC236}">
                <a16:creationId xmlns:a16="http://schemas.microsoft.com/office/drawing/2014/main" id="{BBA3E27E-1C42-2570-4886-9B2E4C995CFF}"/>
              </a:ext>
              <a:ext uri="{C183D7F6-B498-43B3-948B-1728B52AA6E4}">
                <adec:decorative xmlns:adec="http://schemas.microsoft.com/office/drawing/2017/decorative" val="1"/>
              </a:ext>
            </a:extLst>
          </p:cNvPr>
          <p:cNvSpPr/>
          <p:nvPr/>
        </p:nvSpPr>
        <p:spPr>
          <a:xfrm>
            <a:off x="11305037"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56" name="Graphic 9">
            <a:extLst>
              <a:ext uri="{FF2B5EF4-FFF2-40B4-BE49-F238E27FC236}">
                <a16:creationId xmlns:a16="http://schemas.microsoft.com/office/drawing/2014/main" id="{9BA911EB-68DA-4B2B-3CFB-6EBE16A155DB}"/>
              </a:ext>
              <a:ext uri="{C183D7F6-B498-43B3-948B-1728B52AA6E4}">
                <adec:decorative xmlns:adec="http://schemas.microsoft.com/office/drawing/2017/decorative" val="1"/>
              </a:ext>
            </a:extLst>
          </p:cNvPr>
          <p:cNvSpPr/>
          <p:nvPr/>
        </p:nvSpPr>
        <p:spPr>
          <a:xfrm>
            <a:off x="11625633"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7" name="Graphic 9">
            <a:extLst>
              <a:ext uri="{FF2B5EF4-FFF2-40B4-BE49-F238E27FC236}">
                <a16:creationId xmlns:a16="http://schemas.microsoft.com/office/drawing/2014/main" id="{45DE80C5-649D-A9E6-EDCE-A99C949902C0}"/>
              </a:ext>
              <a:ext uri="{C183D7F6-B498-43B3-948B-1728B52AA6E4}">
                <adec:decorative xmlns:adec="http://schemas.microsoft.com/office/drawing/2017/decorative" val="1"/>
              </a:ext>
            </a:extLst>
          </p:cNvPr>
          <p:cNvSpPr/>
          <p:nvPr/>
        </p:nvSpPr>
        <p:spPr>
          <a:xfrm>
            <a:off x="11625633"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8" name="Graphic 9">
            <a:extLst>
              <a:ext uri="{FF2B5EF4-FFF2-40B4-BE49-F238E27FC236}">
                <a16:creationId xmlns:a16="http://schemas.microsoft.com/office/drawing/2014/main" id="{4C3FD948-F148-8334-E4D9-29181A65D649}"/>
              </a:ext>
              <a:ext uri="{C183D7F6-B498-43B3-948B-1728B52AA6E4}">
                <adec:decorative xmlns:adec="http://schemas.microsoft.com/office/drawing/2017/decorative" val="1"/>
              </a:ext>
            </a:extLst>
          </p:cNvPr>
          <p:cNvSpPr/>
          <p:nvPr/>
        </p:nvSpPr>
        <p:spPr>
          <a:xfrm>
            <a:off x="11305037"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59" name="Graphic 9">
            <a:extLst>
              <a:ext uri="{FF2B5EF4-FFF2-40B4-BE49-F238E27FC236}">
                <a16:creationId xmlns:a16="http://schemas.microsoft.com/office/drawing/2014/main" id="{64C24152-1317-9176-8068-2AB108E98A77}"/>
              </a:ext>
              <a:ext uri="{C183D7F6-B498-43B3-948B-1728B52AA6E4}">
                <adec:decorative xmlns:adec="http://schemas.microsoft.com/office/drawing/2017/decorative" val="1"/>
              </a:ext>
            </a:extLst>
          </p:cNvPr>
          <p:cNvSpPr/>
          <p:nvPr/>
        </p:nvSpPr>
        <p:spPr>
          <a:xfrm>
            <a:off x="11946242" y="244112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0" name="Graphic 9">
            <a:extLst>
              <a:ext uri="{FF2B5EF4-FFF2-40B4-BE49-F238E27FC236}">
                <a16:creationId xmlns:a16="http://schemas.microsoft.com/office/drawing/2014/main" id="{E10417FF-326E-B394-D209-F1F3C99C4679}"/>
              </a:ext>
              <a:ext uri="{C183D7F6-B498-43B3-948B-1728B52AA6E4}">
                <adec:decorative xmlns:adec="http://schemas.microsoft.com/office/drawing/2017/decorative" val="1"/>
              </a:ext>
            </a:extLst>
          </p:cNvPr>
          <p:cNvSpPr/>
          <p:nvPr/>
        </p:nvSpPr>
        <p:spPr>
          <a:xfrm>
            <a:off x="11946242" y="46602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1" name="Graphic 9">
            <a:extLst>
              <a:ext uri="{FF2B5EF4-FFF2-40B4-BE49-F238E27FC236}">
                <a16:creationId xmlns:a16="http://schemas.microsoft.com/office/drawing/2014/main" id="{92573AF9-8BFE-344E-F086-BB39EF390EE1}"/>
              </a:ext>
              <a:ext uri="{C183D7F6-B498-43B3-948B-1728B52AA6E4}">
                <adec:decorative xmlns:adec="http://schemas.microsoft.com/office/drawing/2017/decorative" val="1"/>
              </a:ext>
            </a:extLst>
          </p:cNvPr>
          <p:cNvSpPr/>
          <p:nvPr/>
        </p:nvSpPr>
        <p:spPr>
          <a:xfrm>
            <a:off x="11946242" y="434319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2" name="Graphic 9">
            <a:extLst>
              <a:ext uri="{FF2B5EF4-FFF2-40B4-BE49-F238E27FC236}">
                <a16:creationId xmlns:a16="http://schemas.microsoft.com/office/drawing/2014/main" id="{9A1CB8C3-7F87-ED89-D519-8FDAF621342D}"/>
              </a:ext>
              <a:ext uri="{C183D7F6-B498-43B3-948B-1728B52AA6E4}">
                <adec:decorative xmlns:adec="http://schemas.microsoft.com/office/drawing/2017/decorative" val="1"/>
              </a:ext>
            </a:extLst>
          </p:cNvPr>
          <p:cNvSpPr/>
          <p:nvPr/>
        </p:nvSpPr>
        <p:spPr>
          <a:xfrm>
            <a:off x="11946242" y="4026180"/>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3" name="Graphic 9">
            <a:extLst>
              <a:ext uri="{FF2B5EF4-FFF2-40B4-BE49-F238E27FC236}">
                <a16:creationId xmlns:a16="http://schemas.microsoft.com/office/drawing/2014/main" id="{E530CA9E-8415-0229-207A-B01BB507ED0C}"/>
              </a:ext>
              <a:ext uri="{C183D7F6-B498-43B3-948B-1728B52AA6E4}">
                <adec:decorative xmlns:adec="http://schemas.microsoft.com/office/drawing/2017/decorative" val="1"/>
              </a:ext>
            </a:extLst>
          </p:cNvPr>
          <p:cNvSpPr/>
          <p:nvPr/>
        </p:nvSpPr>
        <p:spPr>
          <a:xfrm>
            <a:off x="11946242" y="370916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4" name="Graphic 9">
            <a:extLst>
              <a:ext uri="{FF2B5EF4-FFF2-40B4-BE49-F238E27FC236}">
                <a16:creationId xmlns:a16="http://schemas.microsoft.com/office/drawing/2014/main" id="{F721AD9B-4AB6-F2E0-075D-5CC945CEDB2B}"/>
              </a:ext>
              <a:ext uri="{C183D7F6-B498-43B3-948B-1728B52AA6E4}">
                <adec:decorative xmlns:adec="http://schemas.microsoft.com/office/drawing/2017/decorative" val="1"/>
              </a:ext>
            </a:extLst>
          </p:cNvPr>
          <p:cNvSpPr/>
          <p:nvPr/>
        </p:nvSpPr>
        <p:spPr>
          <a:xfrm>
            <a:off x="11946242" y="339215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5" name="Graphic 9">
            <a:extLst>
              <a:ext uri="{FF2B5EF4-FFF2-40B4-BE49-F238E27FC236}">
                <a16:creationId xmlns:a16="http://schemas.microsoft.com/office/drawing/2014/main" id="{BF592617-2436-A6AB-A4B2-B5DA6E0547D7}"/>
              </a:ext>
              <a:ext uri="{C183D7F6-B498-43B3-948B-1728B52AA6E4}">
                <adec:decorative xmlns:adec="http://schemas.microsoft.com/office/drawing/2017/decorative" val="1"/>
              </a:ext>
            </a:extLst>
          </p:cNvPr>
          <p:cNvSpPr/>
          <p:nvPr/>
        </p:nvSpPr>
        <p:spPr>
          <a:xfrm>
            <a:off x="11946242" y="307514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6" name="Graphic 9">
            <a:extLst>
              <a:ext uri="{FF2B5EF4-FFF2-40B4-BE49-F238E27FC236}">
                <a16:creationId xmlns:a16="http://schemas.microsoft.com/office/drawing/2014/main" id="{5013346D-2DF3-B48A-0544-1EADCD812491}"/>
              </a:ext>
              <a:ext uri="{C183D7F6-B498-43B3-948B-1728B52AA6E4}">
                <adec:decorative xmlns:adec="http://schemas.microsoft.com/office/drawing/2017/decorative" val="1"/>
              </a:ext>
            </a:extLst>
          </p:cNvPr>
          <p:cNvSpPr/>
          <p:nvPr/>
        </p:nvSpPr>
        <p:spPr>
          <a:xfrm>
            <a:off x="11946242" y="275813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7" name="Graphic 9">
            <a:extLst>
              <a:ext uri="{FF2B5EF4-FFF2-40B4-BE49-F238E27FC236}">
                <a16:creationId xmlns:a16="http://schemas.microsoft.com/office/drawing/2014/main" id="{FE5BC636-5A74-D030-212C-9767F7D9E1F1}"/>
              </a:ext>
              <a:ext uri="{C183D7F6-B498-43B3-948B-1728B52AA6E4}">
                <adec:decorative xmlns:adec="http://schemas.microsoft.com/office/drawing/2017/decorative" val="1"/>
              </a:ext>
            </a:extLst>
          </p:cNvPr>
          <p:cNvSpPr/>
          <p:nvPr/>
        </p:nvSpPr>
        <p:spPr>
          <a:xfrm>
            <a:off x="11946242" y="2124108"/>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68" name="Graphic 9">
            <a:extLst>
              <a:ext uri="{FF2B5EF4-FFF2-40B4-BE49-F238E27FC236}">
                <a16:creationId xmlns:a16="http://schemas.microsoft.com/office/drawing/2014/main" id="{4E60C190-7B3A-2FE4-DE0D-181B9BE03156}"/>
              </a:ext>
              <a:ext uri="{C183D7F6-B498-43B3-948B-1728B52AA6E4}">
                <adec:decorative xmlns:adec="http://schemas.microsoft.com/office/drawing/2017/decorative" val="1"/>
              </a:ext>
            </a:extLst>
          </p:cNvPr>
          <p:cNvSpPr/>
          <p:nvPr/>
        </p:nvSpPr>
        <p:spPr>
          <a:xfrm>
            <a:off x="11946242" y="180709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69" name="Graphic 9">
            <a:extLst>
              <a:ext uri="{FF2B5EF4-FFF2-40B4-BE49-F238E27FC236}">
                <a16:creationId xmlns:a16="http://schemas.microsoft.com/office/drawing/2014/main" id="{308D670F-FEF3-059F-86EB-13D155EF26F6}"/>
              </a:ext>
              <a:ext uri="{C183D7F6-B498-43B3-948B-1728B52AA6E4}">
                <adec:decorative xmlns:adec="http://schemas.microsoft.com/office/drawing/2017/decorative" val="1"/>
              </a:ext>
            </a:extLst>
          </p:cNvPr>
          <p:cNvSpPr/>
          <p:nvPr/>
        </p:nvSpPr>
        <p:spPr>
          <a:xfrm>
            <a:off x="11946242" y="149008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0" name="Graphic 9">
            <a:extLst>
              <a:ext uri="{FF2B5EF4-FFF2-40B4-BE49-F238E27FC236}">
                <a16:creationId xmlns:a16="http://schemas.microsoft.com/office/drawing/2014/main" id="{8346C668-D7CF-C920-B005-8821F04E7F30}"/>
              </a:ext>
              <a:ext uri="{C183D7F6-B498-43B3-948B-1728B52AA6E4}">
                <adec:decorative xmlns:adec="http://schemas.microsoft.com/office/drawing/2017/decorative" val="1"/>
              </a:ext>
            </a:extLst>
          </p:cNvPr>
          <p:cNvSpPr/>
          <p:nvPr/>
        </p:nvSpPr>
        <p:spPr>
          <a:xfrm>
            <a:off x="11946242" y="497721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71" name="Graphic 9">
            <a:extLst>
              <a:ext uri="{FF2B5EF4-FFF2-40B4-BE49-F238E27FC236}">
                <a16:creationId xmlns:a16="http://schemas.microsoft.com/office/drawing/2014/main" id="{6CF9DD8B-96B0-177A-701C-57A15BFE4A15}"/>
              </a:ext>
              <a:ext uri="{C183D7F6-B498-43B3-948B-1728B52AA6E4}">
                <adec:decorative xmlns:adec="http://schemas.microsoft.com/office/drawing/2017/decorative" val="1"/>
              </a:ext>
            </a:extLst>
          </p:cNvPr>
          <p:cNvSpPr/>
          <p:nvPr/>
        </p:nvSpPr>
        <p:spPr>
          <a:xfrm>
            <a:off x="11946242" y="5294226"/>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72" name="Graphic 9">
            <a:extLst>
              <a:ext uri="{FF2B5EF4-FFF2-40B4-BE49-F238E27FC236}">
                <a16:creationId xmlns:a16="http://schemas.microsoft.com/office/drawing/2014/main" id="{A53998F9-91F5-89D3-FC0B-443CB87D5781}"/>
              </a:ext>
              <a:ext uri="{C183D7F6-B498-43B3-948B-1728B52AA6E4}">
                <adec:decorative xmlns:adec="http://schemas.microsoft.com/office/drawing/2017/decorative" val="1"/>
              </a:ext>
            </a:extLst>
          </p:cNvPr>
          <p:cNvSpPr/>
          <p:nvPr/>
        </p:nvSpPr>
        <p:spPr>
          <a:xfrm>
            <a:off x="11946242" y="1173072"/>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43" name="Graphic 9">
            <a:extLst>
              <a:ext uri="{FF2B5EF4-FFF2-40B4-BE49-F238E27FC236}">
                <a16:creationId xmlns:a16="http://schemas.microsoft.com/office/drawing/2014/main" id="{1DC1BCC2-9D19-C1B1-A0BF-E66F7D3F1B6D}"/>
              </a:ext>
              <a:ext uri="{C183D7F6-B498-43B3-948B-1728B52AA6E4}">
                <adec:decorative xmlns:adec="http://schemas.microsoft.com/office/drawing/2017/decorative" val="1"/>
              </a:ext>
            </a:extLst>
          </p:cNvPr>
          <p:cNvSpPr/>
          <p:nvPr/>
        </p:nvSpPr>
        <p:spPr>
          <a:xfrm>
            <a:off x="11946242" y="5296304"/>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83" name="Rectangle 1682" hidden="1">
            <a:extLst>
              <a:ext uri="{FF2B5EF4-FFF2-40B4-BE49-F238E27FC236}">
                <a16:creationId xmlns:a16="http://schemas.microsoft.com/office/drawing/2014/main" id="{D6F6C641-B604-6EB7-22A5-07DB74F323BB}"/>
              </a:ext>
              <a:ext uri="{C183D7F6-B498-43B3-948B-1728B52AA6E4}">
                <adec:decorative xmlns:adec="http://schemas.microsoft.com/office/drawing/2017/decorative" val="1"/>
              </a:ext>
            </a:extLst>
          </p:cNvPr>
          <p:cNvSpPr/>
          <p:nvPr/>
        </p:nvSpPr>
        <p:spPr bwMode="auto">
          <a:xfrm>
            <a:off x="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84" name="Rectangle 1683" hidden="1">
            <a:extLst>
              <a:ext uri="{FF2B5EF4-FFF2-40B4-BE49-F238E27FC236}">
                <a16:creationId xmlns:a16="http://schemas.microsoft.com/office/drawing/2014/main" id="{2C33BD30-ECC1-FA78-6CED-B94723CEA813}"/>
              </a:ext>
              <a:ext uri="{C183D7F6-B498-43B3-948B-1728B52AA6E4}">
                <adec:decorative xmlns:adec="http://schemas.microsoft.com/office/drawing/2017/decorative" val="1"/>
              </a:ext>
            </a:extLst>
          </p:cNvPr>
          <p:cNvSpPr/>
          <p:nvPr/>
        </p:nvSpPr>
        <p:spPr bwMode="auto">
          <a:xfrm flipH="1">
            <a:off x="11772900" y="0"/>
            <a:ext cx="419100" cy="6858000"/>
          </a:xfrm>
          <a:prstGeom prst="rect">
            <a:avLst/>
          </a:prstGeom>
          <a:gradFill flip="none" rotWithShape="1">
            <a:gsLst>
              <a:gs pos="16000">
                <a:srgbClr val="FFFFFF"/>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07" name="Title 1706">
            <a:extLst>
              <a:ext uri="{FF2B5EF4-FFF2-40B4-BE49-F238E27FC236}">
                <a16:creationId xmlns:a16="http://schemas.microsoft.com/office/drawing/2014/main" id="{D8367C44-3BD2-F3D2-18FA-D6E538087931}"/>
              </a:ext>
            </a:extLst>
          </p:cNvPr>
          <p:cNvSpPr txBox="1">
            <a:spLocks noGrp="1"/>
          </p:cNvSpPr>
          <p:nvPr>
            <p:ph type="title" idx="4294967295"/>
          </p:nvPr>
        </p:nvSpPr>
        <p:spPr>
          <a:xfrm>
            <a:off x="3784668" y="388699"/>
            <a:ext cx="4622676" cy="49244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a:rPr>
              <a:t>Scaling AI Transformation</a:t>
            </a:r>
            <a:endParaRPr kumimoji="0" lang="en-US" sz="32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endParaRPr>
          </a:p>
        </p:txBody>
      </p:sp>
      <p:grpSp>
        <p:nvGrpSpPr>
          <p:cNvPr id="1723" name="Group 1722" descr="Some users have Copilot Chat and some users have Microsoft 365 Copilot.">
            <a:extLst>
              <a:ext uri="{FF2B5EF4-FFF2-40B4-BE49-F238E27FC236}">
                <a16:creationId xmlns:a16="http://schemas.microsoft.com/office/drawing/2014/main" id="{811CD596-D459-DD3B-0A20-62A9C4496528}"/>
              </a:ext>
            </a:extLst>
          </p:cNvPr>
          <p:cNvGrpSpPr/>
          <p:nvPr/>
        </p:nvGrpSpPr>
        <p:grpSpPr>
          <a:xfrm>
            <a:off x="4890928" y="5751987"/>
            <a:ext cx="2410144" cy="793593"/>
            <a:chOff x="3783535" y="6003447"/>
            <a:chExt cx="2410144" cy="793593"/>
          </a:xfrm>
        </p:grpSpPr>
        <p:pic>
          <p:nvPicPr>
            <p:cNvPr id="18" name="Picture 17" descr="A colorful logo with white text&#10;&#10;AI-generated content may be incorrect.">
              <a:extLst>
                <a:ext uri="{FF2B5EF4-FFF2-40B4-BE49-F238E27FC236}">
                  <a16:creationId xmlns:a16="http://schemas.microsoft.com/office/drawing/2014/main" id="{DD88ECAB-7ADE-B898-EC3E-F5AFFA6566D8}"/>
                </a:ext>
              </a:extLst>
            </p:cNvPr>
            <p:cNvPicPr>
              <a:picLocks noChangeAspect="1"/>
            </p:cNvPicPr>
            <p:nvPr/>
          </p:nvPicPr>
          <p:blipFill>
            <a:blip r:embed="rId3"/>
            <a:stretch>
              <a:fillRect/>
            </a:stretch>
          </p:blipFill>
          <p:spPr>
            <a:xfrm>
              <a:off x="4005957" y="6145951"/>
              <a:ext cx="504636" cy="508584"/>
            </a:xfrm>
            <a:prstGeom prst="rect">
              <a:avLst/>
            </a:prstGeom>
          </p:spPr>
        </p:pic>
        <p:sp>
          <p:nvSpPr>
            <p:cNvPr id="1027" name="TextBox 1026">
              <a:extLst>
                <a:ext uri="{FF2B5EF4-FFF2-40B4-BE49-F238E27FC236}">
                  <a16:creationId xmlns:a16="http://schemas.microsoft.com/office/drawing/2014/main" id="{53E795FE-B08B-C1F9-6DCE-639901F4CB5B}"/>
                </a:ext>
              </a:extLst>
            </p:cNvPr>
            <p:cNvSpPr txBox="1"/>
            <p:nvPr/>
          </p:nvSpPr>
          <p:spPr>
            <a:xfrm>
              <a:off x="5035247" y="6196955"/>
              <a:ext cx="1152954"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UI"/>
                  <a:ea typeface="+mn-ea"/>
                  <a:cs typeface="Segoe UI Semibold"/>
                </a:rPr>
                <a:t>Copilot Chat</a:t>
              </a:r>
            </a:p>
          </p:txBody>
        </p:sp>
        <p:sp>
          <p:nvSpPr>
            <p:cNvPr id="1031" name="TextBox 1030">
              <a:extLst>
                <a:ext uri="{FF2B5EF4-FFF2-40B4-BE49-F238E27FC236}">
                  <a16:creationId xmlns:a16="http://schemas.microsoft.com/office/drawing/2014/main" id="{ABBDBC72-2C16-815D-49DA-4D59B3B32146}"/>
                </a:ext>
              </a:extLst>
            </p:cNvPr>
            <p:cNvSpPr txBox="1"/>
            <p:nvPr/>
          </p:nvSpPr>
          <p:spPr>
            <a:xfrm>
              <a:off x="5035248" y="6506347"/>
              <a:ext cx="1152954" cy="147733"/>
            </a:xfrm>
            <a:prstGeom prst="rect">
              <a:avLst/>
            </a:prstGeom>
            <a:noFill/>
          </p:spPr>
          <p:txBody>
            <a:bodyPr wrap="square" lIns="0" tIns="0" rIns="0" bIns="0" rtlCol="0">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chemeClr val="tx2">
                      <a:lumMod val="50000"/>
                      <a:lumOff val="50000"/>
                    </a:schemeClr>
                  </a:solidFill>
                  <a:effectLst/>
                  <a:uLnTx/>
                  <a:uFillTx/>
                  <a:latin typeface="Segoe UI Variable Display" pitchFamily="2" charset="0"/>
                  <a:cs typeface="Segoe UI Semibold"/>
                </a:defRPr>
              </a:lvl1pPr>
            </a:lstStyle>
            <a:p>
              <a:pPr marL="0" marR="0" lvl="0" indent="0" algn="l" defTabSz="932742"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142"/>
                  </a:solidFill>
                  <a:effectLst/>
                  <a:uLnTx/>
                  <a:uFillTx/>
                  <a:latin typeface="Segoe UI"/>
                  <a:ea typeface="+mn-ea"/>
                  <a:cs typeface="Segoe UI Semibold"/>
                </a:rPr>
                <a:t>M365 Copilot</a:t>
              </a:r>
            </a:p>
          </p:txBody>
        </p:sp>
        <p:sp>
          <p:nvSpPr>
            <p:cNvPr id="1573" name="Rectangle 1572">
              <a:extLst>
                <a:ext uri="{FF2B5EF4-FFF2-40B4-BE49-F238E27FC236}">
                  <a16:creationId xmlns:a16="http://schemas.microsoft.com/office/drawing/2014/main" id="{8D1D68FA-0251-907C-ADCA-62857CE6837A}"/>
                </a:ext>
              </a:extLst>
            </p:cNvPr>
            <p:cNvSpPr/>
            <p:nvPr/>
          </p:nvSpPr>
          <p:spPr bwMode="auto">
            <a:xfrm>
              <a:off x="3783535" y="6003447"/>
              <a:ext cx="2410144" cy="793593"/>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21" name="Graphic 9">
              <a:extLst>
                <a:ext uri="{FF2B5EF4-FFF2-40B4-BE49-F238E27FC236}">
                  <a16:creationId xmlns:a16="http://schemas.microsoft.com/office/drawing/2014/main" id="{FC1F8CF9-F931-8E1D-5E2F-CF4580411D22}"/>
                </a:ext>
              </a:extLst>
            </p:cNvPr>
            <p:cNvSpPr/>
            <p:nvPr/>
          </p:nvSpPr>
          <p:spPr>
            <a:xfrm>
              <a:off x="4753451" y="6167709"/>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solidFill>
              <a:srgbClr val="B1B3B3"/>
            </a:solid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22" name="Graphic 9">
              <a:extLst>
                <a:ext uri="{FF2B5EF4-FFF2-40B4-BE49-F238E27FC236}">
                  <a16:creationId xmlns:a16="http://schemas.microsoft.com/office/drawing/2014/main" id="{05E3CB2F-5153-F70F-9FC6-5415866BAF7A}"/>
                </a:ext>
              </a:extLst>
            </p:cNvPr>
            <p:cNvSpPr/>
            <p:nvPr/>
          </p:nvSpPr>
          <p:spPr>
            <a:xfrm>
              <a:off x="4753451" y="6481475"/>
              <a:ext cx="172802" cy="201601"/>
            </a:xfrm>
            <a:custGeom>
              <a:avLst/>
              <a:gdLst>
                <a:gd name="connsiteX0" fmla="*/ 114300 w 228600"/>
                <a:gd name="connsiteY0" fmla="*/ 133350 h 266700"/>
                <a:gd name="connsiteX1" fmla="*/ 180975 w 228600"/>
                <a:gd name="connsiteY1" fmla="*/ 66675 h 266700"/>
                <a:gd name="connsiteX2" fmla="*/ 114300 w 228600"/>
                <a:gd name="connsiteY2" fmla="*/ 0 h 266700"/>
                <a:gd name="connsiteX3" fmla="*/ 47625 w 228600"/>
                <a:gd name="connsiteY3" fmla="*/ 66675 h 266700"/>
                <a:gd name="connsiteX4" fmla="*/ 114300 w 228600"/>
                <a:gd name="connsiteY4" fmla="*/ 133350 h 266700"/>
                <a:gd name="connsiteX5" fmla="*/ 33338 w 228600"/>
                <a:gd name="connsiteY5" fmla="*/ 152400 h 266700"/>
                <a:gd name="connsiteX6" fmla="*/ 0 w 228600"/>
                <a:gd name="connsiteY6" fmla="*/ 185738 h 266700"/>
                <a:gd name="connsiteX7" fmla="*/ 0 w 228600"/>
                <a:gd name="connsiteY7" fmla="*/ 190500 h 266700"/>
                <a:gd name="connsiteX8" fmla="*/ 35099 w 228600"/>
                <a:gd name="connsiteY8" fmla="*/ 245682 h 266700"/>
                <a:gd name="connsiteX9" fmla="*/ 114299 w 228600"/>
                <a:gd name="connsiteY9" fmla="*/ 266700 h 266700"/>
                <a:gd name="connsiteX10" fmla="*/ 193500 w 228600"/>
                <a:gd name="connsiteY10" fmla="*/ 245682 h 266700"/>
                <a:gd name="connsiteX11" fmla="*/ 228600 w 228600"/>
                <a:gd name="connsiteY11" fmla="*/ 190500 h 266700"/>
                <a:gd name="connsiteX12" fmla="*/ 228600 w 228600"/>
                <a:gd name="connsiteY12" fmla="*/ 185738 h 266700"/>
                <a:gd name="connsiteX13" fmla="*/ 195263 w 228600"/>
                <a:gd name="connsiteY13" fmla="*/ 152400 h 266700"/>
                <a:gd name="connsiteX14" fmla="*/ 33338 w 228600"/>
                <a:gd name="connsiteY14" fmla="*/ 152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266700">
                  <a:moveTo>
                    <a:pt x="114300" y="133350"/>
                  </a:moveTo>
                  <a:cubicBezTo>
                    <a:pt x="151124" y="133350"/>
                    <a:pt x="180975" y="103499"/>
                    <a:pt x="180975" y="66675"/>
                  </a:cubicBezTo>
                  <a:cubicBezTo>
                    <a:pt x="180975" y="29851"/>
                    <a:pt x="151124" y="0"/>
                    <a:pt x="114300" y="0"/>
                  </a:cubicBezTo>
                  <a:cubicBezTo>
                    <a:pt x="77476" y="0"/>
                    <a:pt x="47625" y="29851"/>
                    <a:pt x="47625" y="66675"/>
                  </a:cubicBezTo>
                  <a:cubicBezTo>
                    <a:pt x="47625" y="103499"/>
                    <a:pt x="77476" y="133350"/>
                    <a:pt x="114300" y="133350"/>
                  </a:cubicBezTo>
                  <a:close/>
                  <a:moveTo>
                    <a:pt x="33338" y="152400"/>
                  </a:moveTo>
                  <a:cubicBezTo>
                    <a:pt x="14925" y="152400"/>
                    <a:pt x="-1" y="167326"/>
                    <a:pt x="0" y="185738"/>
                  </a:cubicBezTo>
                  <a:lnTo>
                    <a:pt x="0" y="190500"/>
                  </a:lnTo>
                  <a:cubicBezTo>
                    <a:pt x="0" y="213298"/>
                    <a:pt x="14503" y="232576"/>
                    <a:pt x="35099" y="245682"/>
                  </a:cubicBezTo>
                  <a:cubicBezTo>
                    <a:pt x="55808" y="258861"/>
                    <a:pt x="83834" y="266700"/>
                    <a:pt x="114299" y="266700"/>
                  </a:cubicBezTo>
                  <a:cubicBezTo>
                    <a:pt x="144764" y="266700"/>
                    <a:pt x="172791" y="258861"/>
                    <a:pt x="193500" y="245682"/>
                  </a:cubicBezTo>
                  <a:cubicBezTo>
                    <a:pt x="214096" y="232576"/>
                    <a:pt x="228600" y="213298"/>
                    <a:pt x="228600" y="190500"/>
                  </a:cubicBezTo>
                  <a:lnTo>
                    <a:pt x="228600" y="185738"/>
                  </a:lnTo>
                  <a:cubicBezTo>
                    <a:pt x="228600" y="167326"/>
                    <a:pt x="213674" y="152400"/>
                    <a:pt x="195263" y="152400"/>
                  </a:cubicBezTo>
                  <a:lnTo>
                    <a:pt x="33338" y="152400"/>
                  </a:lnTo>
                  <a:close/>
                </a:path>
              </a:pathLst>
            </a:custGeom>
            <a:gradFill>
              <a:gsLst>
                <a:gs pos="0">
                  <a:schemeClr val="accent2"/>
                </a:gs>
                <a:gs pos="100000">
                  <a:schemeClr val="accent1"/>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Tree>
    <p:extLst>
      <p:ext uri="{BB962C8B-B14F-4D97-AF65-F5344CB8AC3E}">
        <p14:creationId xmlns:p14="http://schemas.microsoft.com/office/powerpoint/2010/main" val="813050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C23EF-7B7F-C642-88F7-465EF59A2E50}"/>
            </a:ext>
          </a:extLst>
        </p:cNvPr>
        <p:cNvGrpSpPr/>
        <p:nvPr/>
      </p:nvGrpSpPr>
      <p:grpSpPr>
        <a:xfrm>
          <a:off x="0" y="0"/>
          <a:ext cx="0" cy="0"/>
          <a:chOff x="0" y="0"/>
          <a:chExt cx="0" cy="0"/>
        </a:xfrm>
      </p:grpSpPr>
      <p:sp>
        <p:nvSpPr>
          <p:cNvPr id="105" name="Rounded Rectangle 64">
            <a:extLst>
              <a:ext uri="{FF2B5EF4-FFF2-40B4-BE49-F238E27FC236}">
                <a16:creationId xmlns:a16="http://schemas.microsoft.com/office/drawing/2014/main" id="{0A6F009E-8372-AB56-4EF9-DAB198D821BF}"/>
              </a:ext>
              <a:ext uri="{C183D7F6-B498-43B3-948B-1728B52AA6E4}">
                <adec:decorative xmlns:adec="http://schemas.microsoft.com/office/drawing/2017/decorative" val="1"/>
              </a:ext>
            </a:extLst>
          </p:cNvPr>
          <p:cNvSpPr>
            <a:spLocks/>
          </p:cNvSpPr>
          <p:nvPr/>
        </p:nvSpPr>
        <p:spPr bwMode="auto">
          <a:xfrm>
            <a:off x="588963" y="2034962"/>
            <a:ext cx="11017250" cy="3883238"/>
          </a:xfrm>
          <a:prstGeom prst="roundRect">
            <a:avLst>
              <a:gd name="adj" fmla="val 3704"/>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noFill/>
              <a:latin typeface="Segoe UI Variable Small Semibol" pitchFamily="2" charset="0"/>
            </a:endParaRPr>
          </a:p>
        </p:txBody>
      </p:sp>
      <p:sp>
        <p:nvSpPr>
          <p:cNvPr id="106" name="Rectangle: Rounded Corners 105">
            <a:extLst>
              <a:ext uri="{FF2B5EF4-FFF2-40B4-BE49-F238E27FC236}">
                <a16:creationId xmlns:a16="http://schemas.microsoft.com/office/drawing/2014/main" id="{491F0E87-D621-64E9-43F7-98DFE64F897B}"/>
              </a:ext>
              <a:ext uri="{C183D7F6-B498-43B3-948B-1728B52AA6E4}">
                <adec:decorative xmlns:adec="http://schemas.microsoft.com/office/drawing/2017/decorative" val="1"/>
              </a:ext>
            </a:extLst>
          </p:cNvPr>
          <p:cNvSpPr>
            <a:spLocks/>
          </p:cNvSpPr>
          <p:nvPr/>
        </p:nvSpPr>
        <p:spPr bwMode="auto">
          <a:xfrm>
            <a:off x="763248" y="2935866"/>
            <a:ext cx="3443185" cy="2829933"/>
          </a:xfrm>
          <a:prstGeom prst="roundRect">
            <a:avLst>
              <a:gd name="adj" fmla="val 3500"/>
            </a:avLst>
          </a:prstGeom>
          <a:solidFill>
            <a:schemeClr val="bg1">
              <a:lumMod val="95000"/>
            </a:schemeClr>
          </a:solidFill>
        </p:spPr>
        <p:txBody>
          <a:bodyPr wrap="square" lIns="182880" tIns="182880" rIns="182880" bIns="91440" rtlCol="0">
            <a:noAutofit/>
          </a:bodyPr>
          <a:lstStyle/>
          <a:p>
            <a:pPr algn="ctr">
              <a:spcBef>
                <a:spcPct val="0"/>
              </a:spcBef>
              <a:spcAft>
                <a:spcPct val="0"/>
              </a:spcAft>
            </a:pPr>
            <a:endParaRPr lang="en-IN" sz="2000"/>
          </a:p>
        </p:txBody>
      </p:sp>
      <p:sp>
        <p:nvSpPr>
          <p:cNvPr id="44" name="Oval 43">
            <a:extLst>
              <a:ext uri="{FF2B5EF4-FFF2-40B4-BE49-F238E27FC236}">
                <a16:creationId xmlns:a16="http://schemas.microsoft.com/office/drawing/2014/main" id="{27FCB797-A7DF-12BB-B3FC-81EDDE799421}"/>
              </a:ext>
              <a:ext uri="{C183D7F6-B498-43B3-948B-1728B52AA6E4}">
                <adec:decorative xmlns:adec="http://schemas.microsoft.com/office/drawing/2017/decorative" val="1"/>
              </a:ext>
            </a:extLst>
          </p:cNvPr>
          <p:cNvSpPr/>
          <p:nvPr/>
        </p:nvSpPr>
        <p:spPr bwMode="auto">
          <a:xfrm>
            <a:off x="2062562" y="1646414"/>
            <a:ext cx="844558" cy="84455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107" name="Rectangle: Rounded Corners 106">
            <a:extLst>
              <a:ext uri="{FF2B5EF4-FFF2-40B4-BE49-F238E27FC236}">
                <a16:creationId xmlns:a16="http://schemas.microsoft.com/office/drawing/2014/main" id="{9435C540-BADD-0ACA-AC2C-121400EAE6C2}"/>
              </a:ext>
              <a:ext uri="{C183D7F6-B498-43B3-948B-1728B52AA6E4}">
                <adec:decorative xmlns:adec="http://schemas.microsoft.com/office/drawing/2017/decorative" val="1"/>
              </a:ext>
            </a:extLst>
          </p:cNvPr>
          <p:cNvSpPr>
            <a:spLocks/>
          </p:cNvSpPr>
          <p:nvPr/>
        </p:nvSpPr>
        <p:spPr bwMode="auto">
          <a:xfrm>
            <a:off x="4385934" y="2935866"/>
            <a:ext cx="3443185" cy="2829933"/>
          </a:xfrm>
          <a:prstGeom prst="roundRect">
            <a:avLst>
              <a:gd name="adj" fmla="val 3500"/>
            </a:avLst>
          </a:prstGeom>
          <a:solidFill>
            <a:schemeClr val="bg1">
              <a:lumMod val="95000"/>
            </a:schemeClr>
          </a:solidFill>
        </p:spPr>
        <p:txBody>
          <a:bodyPr wrap="square" lIns="182880" tIns="182880" rIns="182880" bIns="91440" rtlCol="0">
            <a:noAutofit/>
          </a:bodyPr>
          <a:lstStyle/>
          <a:p>
            <a:pPr algn="ctr">
              <a:spcBef>
                <a:spcPct val="0"/>
              </a:spcBef>
              <a:spcAft>
                <a:spcPct val="0"/>
              </a:spcAft>
            </a:pPr>
            <a:endParaRPr lang="en-IN" sz="2000"/>
          </a:p>
        </p:txBody>
      </p:sp>
      <p:sp>
        <p:nvSpPr>
          <p:cNvPr id="47" name="Oval 46">
            <a:extLst>
              <a:ext uri="{FF2B5EF4-FFF2-40B4-BE49-F238E27FC236}">
                <a16:creationId xmlns:a16="http://schemas.microsoft.com/office/drawing/2014/main" id="{509130AF-8826-45B3-ABBA-194060EC98E4}"/>
              </a:ext>
              <a:ext uri="{C183D7F6-B498-43B3-948B-1728B52AA6E4}">
                <adec:decorative xmlns:adec="http://schemas.microsoft.com/office/drawing/2017/decorative" val="1"/>
              </a:ext>
            </a:extLst>
          </p:cNvPr>
          <p:cNvSpPr/>
          <p:nvPr/>
        </p:nvSpPr>
        <p:spPr bwMode="auto">
          <a:xfrm>
            <a:off x="5685248" y="1646414"/>
            <a:ext cx="844558" cy="84455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108" name="Rectangle: Rounded Corners 107">
            <a:extLst>
              <a:ext uri="{FF2B5EF4-FFF2-40B4-BE49-F238E27FC236}">
                <a16:creationId xmlns:a16="http://schemas.microsoft.com/office/drawing/2014/main" id="{CAFBE682-34FD-E9BD-783E-2677480A9872}"/>
              </a:ext>
              <a:ext uri="{C183D7F6-B498-43B3-948B-1728B52AA6E4}">
                <adec:decorative xmlns:adec="http://schemas.microsoft.com/office/drawing/2017/decorative" val="1"/>
              </a:ext>
            </a:extLst>
          </p:cNvPr>
          <p:cNvSpPr>
            <a:spLocks/>
          </p:cNvSpPr>
          <p:nvPr/>
        </p:nvSpPr>
        <p:spPr bwMode="auto">
          <a:xfrm>
            <a:off x="8008620" y="2935866"/>
            <a:ext cx="3443185" cy="2829933"/>
          </a:xfrm>
          <a:prstGeom prst="roundRect">
            <a:avLst>
              <a:gd name="adj" fmla="val 3500"/>
            </a:avLst>
          </a:prstGeom>
          <a:solidFill>
            <a:schemeClr val="bg1">
              <a:lumMod val="95000"/>
            </a:schemeClr>
          </a:solidFill>
        </p:spPr>
        <p:txBody>
          <a:bodyPr wrap="square" lIns="182880" tIns="182880" rIns="182880" bIns="91440" rtlCol="0">
            <a:noAutofit/>
          </a:bodyPr>
          <a:lstStyle/>
          <a:p>
            <a:pPr algn="ctr">
              <a:spcBef>
                <a:spcPct val="0"/>
              </a:spcBef>
              <a:spcAft>
                <a:spcPct val="0"/>
              </a:spcAft>
            </a:pPr>
            <a:endParaRPr lang="en-IN" sz="2000" err="1"/>
          </a:p>
        </p:txBody>
      </p:sp>
      <p:sp>
        <p:nvSpPr>
          <p:cNvPr id="50" name="Oval 49">
            <a:extLst>
              <a:ext uri="{FF2B5EF4-FFF2-40B4-BE49-F238E27FC236}">
                <a16:creationId xmlns:a16="http://schemas.microsoft.com/office/drawing/2014/main" id="{63746DB7-5D86-2958-0C69-8F2D23D94CF1}"/>
              </a:ext>
              <a:ext uri="{C183D7F6-B498-43B3-948B-1728B52AA6E4}">
                <adec:decorative xmlns:adec="http://schemas.microsoft.com/office/drawing/2017/decorative" val="1"/>
              </a:ext>
            </a:extLst>
          </p:cNvPr>
          <p:cNvSpPr/>
          <p:nvPr/>
        </p:nvSpPr>
        <p:spPr bwMode="auto">
          <a:xfrm>
            <a:off x="9307933" y="1646414"/>
            <a:ext cx="844558" cy="84455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2" name="Title 1">
            <a:extLst>
              <a:ext uri="{FF2B5EF4-FFF2-40B4-BE49-F238E27FC236}">
                <a16:creationId xmlns:a16="http://schemas.microsoft.com/office/drawing/2014/main" id="{12775A1D-815E-CDA2-B52B-DDA86395B40B}"/>
              </a:ext>
            </a:extLst>
          </p:cNvPr>
          <p:cNvSpPr>
            <a:spLocks noGrp="1"/>
          </p:cNvSpPr>
          <p:nvPr>
            <p:ph type="title"/>
          </p:nvPr>
        </p:nvSpPr>
        <p:spPr>
          <a:xfrm>
            <a:off x="588963" y="457200"/>
            <a:ext cx="11017250" cy="554038"/>
          </a:xfrm>
        </p:spPr>
        <p:txBody>
          <a:bodyPr/>
          <a:lstStyle/>
          <a:p>
            <a:pPr algn="ctr"/>
            <a:r>
              <a:rPr lang="en-GB"/>
              <a:t>Key barriers to usage </a:t>
            </a:r>
          </a:p>
        </p:txBody>
      </p:sp>
      <p:sp>
        <p:nvSpPr>
          <p:cNvPr id="5" name="Freeform: Shape 4" descr="Icon of a person on the screen with a star">
            <a:extLst>
              <a:ext uri="{FF2B5EF4-FFF2-40B4-BE49-F238E27FC236}">
                <a16:creationId xmlns:a16="http://schemas.microsoft.com/office/drawing/2014/main" id="{18C0FB7A-4000-3ED9-EB9B-8DBC971991F8}"/>
              </a:ext>
            </a:extLst>
          </p:cNvPr>
          <p:cNvSpPr/>
          <p:nvPr/>
        </p:nvSpPr>
        <p:spPr>
          <a:xfrm>
            <a:off x="2292629" y="1894785"/>
            <a:ext cx="384424" cy="347812"/>
          </a:xfrm>
          <a:custGeom>
            <a:avLst/>
            <a:gdLst>
              <a:gd name="connsiteX0" fmla="*/ 194846 w 266700"/>
              <a:gd name="connsiteY0" fmla="*/ 127290 h 241300"/>
              <a:gd name="connsiteX1" fmla="*/ 189801 w 266700"/>
              <a:gd name="connsiteY1" fmla="*/ 132334 h 241300"/>
              <a:gd name="connsiteX2" fmla="*/ 182728 w 266700"/>
              <a:gd name="connsiteY2" fmla="*/ 155042 h 241300"/>
              <a:gd name="connsiteX3" fmla="*/ 159830 w 266700"/>
              <a:gd name="connsiteY3" fmla="*/ 155042 h 241300"/>
              <a:gd name="connsiteX4" fmla="*/ 155473 w 266700"/>
              <a:gd name="connsiteY4" fmla="*/ 169012 h 241300"/>
              <a:gd name="connsiteX5" fmla="*/ 173990 w 266700"/>
              <a:gd name="connsiteY5" fmla="*/ 183045 h 241300"/>
              <a:gd name="connsiteX6" fmla="*/ 166916 w 266700"/>
              <a:gd name="connsiteY6" fmla="*/ 205740 h 241300"/>
              <a:gd name="connsiteX7" fmla="*/ 178333 w 266700"/>
              <a:gd name="connsiteY7" fmla="*/ 214389 h 241300"/>
              <a:gd name="connsiteX8" fmla="*/ 196850 w 266700"/>
              <a:gd name="connsiteY8" fmla="*/ 200368 h 241300"/>
              <a:gd name="connsiteX9" fmla="*/ 215367 w 266700"/>
              <a:gd name="connsiteY9" fmla="*/ 214389 h 241300"/>
              <a:gd name="connsiteX10" fmla="*/ 226784 w 266700"/>
              <a:gd name="connsiteY10" fmla="*/ 205753 h 241300"/>
              <a:gd name="connsiteX11" fmla="*/ 219710 w 266700"/>
              <a:gd name="connsiteY11" fmla="*/ 183045 h 241300"/>
              <a:gd name="connsiteX12" fmla="*/ 238227 w 266700"/>
              <a:gd name="connsiteY12" fmla="*/ 169024 h 241300"/>
              <a:gd name="connsiteX13" fmla="*/ 233871 w 266700"/>
              <a:gd name="connsiteY13" fmla="*/ 155042 h 241300"/>
              <a:gd name="connsiteX14" fmla="*/ 210972 w 266700"/>
              <a:gd name="connsiteY14" fmla="*/ 155042 h 241300"/>
              <a:gd name="connsiteX15" fmla="*/ 203899 w 266700"/>
              <a:gd name="connsiteY15" fmla="*/ 132347 h 241300"/>
              <a:gd name="connsiteX16" fmla="*/ 203899 w 266700"/>
              <a:gd name="connsiteY16" fmla="*/ 132334 h 241300"/>
              <a:gd name="connsiteX17" fmla="*/ 194846 w 266700"/>
              <a:gd name="connsiteY17" fmla="*/ 127290 h 241300"/>
              <a:gd name="connsiteX18" fmla="*/ 196850 w 266700"/>
              <a:gd name="connsiteY18" fmla="*/ 101600 h 241300"/>
              <a:gd name="connsiteX19" fmla="*/ 266700 w 266700"/>
              <a:gd name="connsiteY19" fmla="*/ 171450 h 241300"/>
              <a:gd name="connsiteX20" fmla="*/ 196850 w 266700"/>
              <a:gd name="connsiteY20" fmla="*/ 241300 h 241300"/>
              <a:gd name="connsiteX21" fmla="*/ 127000 w 266700"/>
              <a:gd name="connsiteY21" fmla="*/ 171450 h 241300"/>
              <a:gd name="connsiteX22" fmla="*/ 196850 w 266700"/>
              <a:gd name="connsiteY22" fmla="*/ 101600 h 241300"/>
              <a:gd name="connsiteX23" fmla="*/ 127000 w 266700"/>
              <a:gd name="connsiteY23" fmla="*/ 38100 h 241300"/>
              <a:gd name="connsiteX24" fmla="*/ 165100 w 266700"/>
              <a:gd name="connsiteY24" fmla="*/ 76200 h 241300"/>
              <a:gd name="connsiteX25" fmla="*/ 127000 w 266700"/>
              <a:gd name="connsiteY25" fmla="*/ 114300 h 241300"/>
              <a:gd name="connsiteX26" fmla="*/ 88900 w 266700"/>
              <a:gd name="connsiteY26" fmla="*/ 76200 h 241300"/>
              <a:gd name="connsiteX27" fmla="*/ 127000 w 266700"/>
              <a:gd name="connsiteY27" fmla="*/ 38100 h 241300"/>
              <a:gd name="connsiteX28" fmla="*/ 28575 w 266700"/>
              <a:gd name="connsiteY28" fmla="*/ 0 h 241300"/>
              <a:gd name="connsiteX29" fmla="*/ 225362 w 266700"/>
              <a:gd name="connsiteY29" fmla="*/ 0 h 241300"/>
              <a:gd name="connsiteX30" fmla="*/ 253937 w 266700"/>
              <a:gd name="connsiteY30" fmla="*/ 28575 h 241300"/>
              <a:gd name="connsiteX31" fmla="*/ 253937 w 266700"/>
              <a:gd name="connsiteY31" fmla="*/ 111824 h 241300"/>
              <a:gd name="connsiteX32" fmla="*/ 234887 w 266700"/>
              <a:gd name="connsiteY32" fmla="*/ 98171 h 241300"/>
              <a:gd name="connsiteX33" fmla="*/ 234887 w 266700"/>
              <a:gd name="connsiteY33" fmla="*/ 28575 h 241300"/>
              <a:gd name="connsiteX34" fmla="*/ 225362 w 266700"/>
              <a:gd name="connsiteY34" fmla="*/ 19050 h 241300"/>
              <a:gd name="connsiteX35" fmla="*/ 28575 w 266700"/>
              <a:gd name="connsiteY35" fmla="*/ 19050 h 241300"/>
              <a:gd name="connsiteX36" fmla="*/ 19050 w 266700"/>
              <a:gd name="connsiteY36" fmla="*/ 28575 h 241300"/>
              <a:gd name="connsiteX37" fmla="*/ 19050 w 266700"/>
              <a:gd name="connsiteY37" fmla="*/ 174688 h 241300"/>
              <a:gd name="connsiteX38" fmla="*/ 28575 w 266700"/>
              <a:gd name="connsiteY38" fmla="*/ 184213 h 241300"/>
              <a:gd name="connsiteX39" fmla="*/ 63487 w 266700"/>
              <a:gd name="connsiteY39" fmla="*/ 184201 h 241300"/>
              <a:gd name="connsiteX40" fmla="*/ 63500 w 266700"/>
              <a:gd name="connsiteY40" fmla="*/ 149225 h 241300"/>
              <a:gd name="connsiteX41" fmla="*/ 83896 w 266700"/>
              <a:gd name="connsiteY41" fmla="*/ 127076 h 241300"/>
              <a:gd name="connsiteX42" fmla="*/ 85725 w 266700"/>
              <a:gd name="connsiteY42" fmla="*/ 127000 h 241300"/>
              <a:gd name="connsiteX43" fmla="*/ 127279 w 266700"/>
              <a:gd name="connsiteY43" fmla="*/ 127000 h 241300"/>
              <a:gd name="connsiteX44" fmla="*/ 114300 w 266700"/>
              <a:gd name="connsiteY44" fmla="*/ 171450 h 241300"/>
              <a:gd name="connsiteX45" fmla="*/ 120650 w 266700"/>
              <a:gd name="connsiteY45" fmla="*/ 203263 h 241300"/>
              <a:gd name="connsiteX46" fmla="*/ 28575 w 266700"/>
              <a:gd name="connsiteY46" fmla="*/ 203263 h 241300"/>
              <a:gd name="connsiteX47" fmla="*/ 0 w 266700"/>
              <a:gd name="connsiteY47" fmla="*/ 174688 h 241300"/>
              <a:gd name="connsiteX48" fmla="*/ 0 w 266700"/>
              <a:gd name="connsiteY48" fmla="*/ 28575 h 241300"/>
              <a:gd name="connsiteX49" fmla="*/ 28575 w 266700"/>
              <a:gd name="connsiteY49" fmla="*/ 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700" h="241300">
                <a:moveTo>
                  <a:pt x="194846" y="127290"/>
                </a:moveTo>
                <a:cubicBezTo>
                  <a:pt x="192404" y="127984"/>
                  <a:pt x="190496" y="129892"/>
                  <a:pt x="189801" y="132334"/>
                </a:cubicBezTo>
                <a:lnTo>
                  <a:pt x="182728" y="155042"/>
                </a:lnTo>
                <a:lnTo>
                  <a:pt x="159830" y="155042"/>
                </a:lnTo>
                <a:cubicBezTo>
                  <a:pt x="152641" y="155042"/>
                  <a:pt x="149669" y="164617"/>
                  <a:pt x="155473" y="169012"/>
                </a:cubicBezTo>
                <a:lnTo>
                  <a:pt x="173990" y="183045"/>
                </a:lnTo>
                <a:lnTo>
                  <a:pt x="166916" y="205740"/>
                </a:lnTo>
                <a:cubicBezTo>
                  <a:pt x="164694" y="212865"/>
                  <a:pt x="172517" y="218796"/>
                  <a:pt x="178333" y="214389"/>
                </a:cubicBezTo>
                <a:lnTo>
                  <a:pt x="196850" y="200368"/>
                </a:lnTo>
                <a:lnTo>
                  <a:pt x="215367" y="214389"/>
                </a:lnTo>
                <a:cubicBezTo>
                  <a:pt x="221183" y="218796"/>
                  <a:pt x="229006" y="212865"/>
                  <a:pt x="226784" y="205753"/>
                </a:cubicBezTo>
                <a:lnTo>
                  <a:pt x="219710" y="183045"/>
                </a:lnTo>
                <a:lnTo>
                  <a:pt x="238227" y="169024"/>
                </a:lnTo>
                <a:cubicBezTo>
                  <a:pt x="244043" y="164617"/>
                  <a:pt x="241059" y="155042"/>
                  <a:pt x="233871" y="155042"/>
                </a:cubicBezTo>
                <a:lnTo>
                  <a:pt x="210972" y="155042"/>
                </a:lnTo>
                <a:lnTo>
                  <a:pt x="203899" y="132347"/>
                </a:lnTo>
                <a:lnTo>
                  <a:pt x="203899" y="132334"/>
                </a:lnTo>
                <a:cubicBezTo>
                  <a:pt x="202792" y="128441"/>
                  <a:pt x="198739" y="126183"/>
                  <a:pt x="194846" y="127290"/>
                </a:cubicBezTo>
                <a:close/>
                <a:moveTo>
                  <a:pt x="196850" y="101600"/>
                </a:moveTo>
                <a:cubicBezTo>
                  <a:pt x="235427" y="101600"/>
                  <a:pt x="266700" y="132873"/>
                  <a:pt x="266700" y="171450"/>
                </a:cubicBezTo>
                <a:cubicBezTo>
                  <a:pt x="266700" y="210027"/>
                  <a:pt x="235427" y="241300"/>
                  <a:pt x="196850" y="241300"/>
                </a:cubicBezTo>
                <a:cubicBezTo>
                  <a:pt x="158273" y="241300"/>
                  <a:pt x="127000" y="210027"/>
                  <a:pt x="127000" y="171450"/>
                </a:cubicBezTo>
                <a:cubicBezTo>
                  <a:pt x="127000" y="132873"/>
                  <a:pt x="158273" y="101600"/>
                  <a:pt x="196850" y="101600"/>
                </a:cubicBezTo>
                <a:close/>
                <a:moveTo>
                  <a:pt x="127000" y="38100"/>
                </a:moveTo>
                <a:cubicBezTo>
                  <a:pt x="148042" y="38100"/>
                  <a:pt x="165100" y="55158"/>
                  <a:pt x="165100" y="76200"/>
                </a:cubicBezTo>
                <a:cubicBezTo>
                  <a:pt x="165100" y="97242"/>
                  <a:pt x="148042" y="114300"/>
                  <a:pt x="127000" y="114300"/>
                </a:cubicBezTo>
                <a:cubicBezTo>
                  <a:pt x="105958" y="114300"/>
                  <a:pt x="88900" y="97242"/>
                  <a:pt x="88900" y="76200"/>
                </a:cubicBezTo>
                <a:cubicBezTo>
                  <a:pt x="88900" y="55158"/>
                  <a:pt x="105958" y="38100"/>
                  <a:pt x="127000" y="38100"/>
                </a:cubicBezTo>
                <a:close/>
                <a:moveTo>
                  <a:pt x="28575" y="0"/>
                </a:moveTo>
                <a:lnTo>
                  <a:pt x="225362" y="0"/>
                </a:lnTo>
                <a:cubicBezTo>
                  <a:pt x="241143" y="0"/>
                  <a:pt x="253937" y="12793"/>
                  <a:pt x="253937" y="28575"/>
                </a:cubicBezTo>
                <a:lnTo>
                  <a:pt x="253937" y="111824"/>
                </a:lnTo>
                <a:cubicBezTo>
                  <a:pt x="248266" y="106392"/>
                  <a:pt x="241852" y="101796"/>
                  <a:pt x="234887" y="98171"/>
                </a:cubicBezTo>
                <a:lnTo>
                  <a:pt x="234887" y="28575"/>
                </a:lnTo>
                <a:cubicBezTo>
                  <a:pt x="234887" y="23314"/>
                  <a:pt x="230622" y="19050"/>
                  <a:pt x="225362" y="19050"/>
                </a:cubicBezTo>
                <a:lnTo>
                  <a:pt x="28575" y="19050"/>
                </a:lnTo>
                <a:cubicBezTo>
                  <a:pt x="23314" y="19050"/>
                  <a:pt x="19050" y="23314"/>
                  <a:pt x="19050" y="28575"/>
                </a:cubicBezTo>
                <a:lnTo>
                  <a:pt x="19050" y="174688"/>
                </a:lnTo>
                <a:cubicBezTo>
                  <a:pt x="19050" y="179946"/>
                  <a:pt x="23317" y="184213"/>
                  <a:pt x="28575" y="184213"/>
                </a:cubicBezTo>
                <a:lnTo>
                  <a:pt x="63487" y="184201"/>
                </a:lnTo>
                <a:lnTo>
                  <a:pt x="63500" y="149225"/>
                </a:lnTo>
                <a:cubicBezTo>
                  <a:pt x="63500" y="137660"/>
                  <a:pt x="72370" y="128028"/>
                  <a:pt x="83896" y="127076"/>
                </a:cubicBezTo>
                <a:lnTo>
                  <a:pt x="85725" y="127000"/>
                </a:lnTo>
                <a:lnTo>
                  <a:pt x="127279" y="127000"/>
                </a:lnTo>
                <a:cubicBezTo>
                  <a:pt x="118781" y="140266"/>
                  <a:pt x="114276" y="155695"/>
                  <a:pt x="114300" y="171450"/>
                </a:cubicBezTo>
                <a:cubicBezTo>
                  <a:pt x="114300" y="182728"/>
                  <a:pt x="116561" y="193472"/>
                  <a:pt x="120650" y="203263"/>
                </a:cubicBezTo>
                <a:lnTo>
                  <a:pt x="28575" y="203263"/>
                </a:lnTo>
                <a:cubicBezTo>
                  <a:pt x="12793" y="203263"/>
                  <a:pt x="0" y="190470"/>
                  <a:pt x="0" y="174688"/>
                </a:cubicBezTo>
                <a:lnTo>
                  <a:pt x="0" y="28575"/>
                </a:lnTo>
                <a:cubicBezTo>
                  <a:pt x="0" y="12793"/>
                  <a:pt x="12793" y="0"/>
                  <a:pt x="28575" y="0"/>
                </a:cubicBezTo>
                <a:close/>
              </a:path>
            </a:pathLst>
          </a:custGeom>
          <a:solidFill>
            <a:schemeClr val="bg1"/>
          </a:solidFill>
          <a:ln w="15081" cap="flat">
            <a:noFill/>
            <a:prstDash val="solid"/>
            <a:miter/>
          </a:ln>
          <a:effectLst/>
        </p:spPr>
        <p:txBody>
          <a:bodyPr rtlCol="0" anchor="ctr"/>
          <a:lstStyle/>
          <a:p>
            <a:endParaRPr lang="en-US"/>
          </a:p>
        </p:txBody>
      </p:sp>
      <p:sp>
        <p:nvSpPr>
          <p:cNvPr id="67" name="Rectangle: Rounded Corners 66">
            <a:extLst>
              <a:ext uri="{FF2B5EF4-FFF2-40B4-BE49-F238E27FC236}">
                <a16:creationId xmlns:a16="http://schemas.microsoft.com/office/drawing/2014/main" id="{9F31B30D-5039-F087-6392-0C5E43CEDB1E}"/>
              </a:ext>
            </a:extLst>
          </p:cNvPr>
          <p:cNvSpPr>
            <a:spLocks/>
          </p:cNvSpPr>
          <p:nvPr/>
        </p:nvSpPr>
        <p:spPr bwMode="auto">
          <a:xfrm>
            <a:off x="954490" y="2710829"/>
            <a:ext cx="3060702" cy="471922"/>
          </a:xfrm>
          <a:prstGeom prst="roundRect">
            <a:avLst>
              <a:gd name="adj" fmla="val 50000"/>
            </a:avLst>
          </a:prstGeom>
          <a:solidFill>
            <a:srgbClr val="0078D4"/>
          </a:solidFill>
          <a:ln w="9525" cap="flat">
            <a:noFill/>
            <a:prstDash val="solid"/>
            <a:miter/>
          </a:ln>
        </p:spPr>
        <p:txBody>
          <a:bodyPr rtlCol="0" anchor="ctr"/>
          <a:lstStyle/>
          <a:p>
            <a:pPr algn="ctr"/>
            <a:r>
              <a:rPr lang="en-IN" sz="1800">
                <a:solidFill>
                  <a:schemeClr val="bg1"/>
                </a:solidFill>
                <a:latin typeface="+mj-lt"/>
              </a:rPr>
              <a:t>The Confidence Gap</a:t>
            </a:r>
          </a:p>
        </p:txBody>
      </p:sp>
      <p:grpSp>
        <p:nvGrpSpPr>
          <p:cNvPr id="76" name="Group 75" descr="37%">
            <a:extLst>
              <a:ext uri="{FF2B5EF4-FFF2-40B4-BE49-F238E27FC236}">
                <a16:creationId xmlns:a16="http://schemas.microsoft.com/office/drawing/2014/main" id="{C1BBFB01-96E3-3E0E-55B9-26C103BA3530}"/>
              </a:ext>
            </a:extLst>
          </p:cNvPr>
          <p:cNvGrpSpPr/>
          <p:nvPr/>
        </p:nvGrpSpPr>
        <p:grpSpPr>
          <a:xfrm>
            <a:off x="1873229" y="3215479"/>
            <a:ext cx="1223224" cy="1433810"/>
            <a:chOff x="5445938" y="2304996"/>
            <a:chExt cx="1300124" cy="1523950"/>
          </a:xfrm>
        </p:grpSpPr>
        <p:graphicFrame>
          <p:nvGraphicFramePr>
            <p:cNvPr id="77" name="Chart 76">
              <a:extLst>
                <a:ext uri="{FF2B5EF4-FFF2-40B4-BE49-F238E27FC236}">
                  <a16:creationId xmlns:a16="http://schemas.microsoft.com/office/drawing/2014/main" id="{089AAE74-B000-B657-6A45-137E138C5A66}"/>
                </a:ext>
              </a:extLst>
            </p:cNvPr>
            <p:cNvGraphicFramePr/>
            <p:nvPr/>
          </p:nvGraphicFramePr>
          <p:xfrm>
            <a:off x="5445938" y="2304996"/>
            <a:ext cx="1300124" cy="1523950"/>
          </p:xfrm>
          <a:graphic>
            <a:graphicData uri="http://schemas.openxmlformats.org/drawingml/2006/chart">
              <c:chart xmlns:c="http://schemas.openxmlformats.org/drawingml/2006/chart" xmlns:r="http://schemas.openxmlformats.org/officeDocument/2006/relationships" r:id="rId3"/>
            </a:graphicData>
          </a:graphic>
        </p:graphicFrame>
        <p:sp>
          <p:nvSpPr>
            <p:cNvPr id="81" name="Title 1">
              <a:extLst>
                <a:ext uri="{FF2B5EF4-FFF2-40B4-BE49-F238E27FC236}">
                  <a16:creationId xmlns:a16="http://schemas.microsoft.com/office/drawing/2014/main" id="{61F0C89C-CE07-7892-1D47-A021FF182A6C}"/>
                </a:ext>
              </a:extLst>
            </p:cNvPr>
            <p:cNvSpPr txBox="1">
              <a:spLocks/>
            </p:cNvSpPr>
            <p:nvPr/>
          </p:nvSpPr>
          <p:spPr>
            <a:xfrm>
              <a:off x="5779954" y="2870696"/>
              <a:ext cx="632102" cy="392551"/>
            </a:xfrm>
            <a:prstGeom prst="rect">
              <a:avLst/>
            </a:prstGeom>
          </p:spPr>
          <p:txBody>
            <a:bodyPr vert="horz" wrap="non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1" i="0" u="none" strike="noStrike" cap="none" spc="0" normalizeH="0" baseline="0">
                  <a:ln w="3175">
                    <a:noFill/>
                  </a:ln>
                  <a:gradFill flip="none" rotWithShape="1">
                    <a:gsLst>
                      <a:gs pos="0">
                        <a:srgbClr val="0078D4"/>
                      </a:gs>
                      <a:gs pos="99000">
                        <a:srgbClr val="C03BC4"/>
                      </a:gs>
                    </a:gsLst>
                    <a:lin ang="0" scaled="1"/>
                    <a:tileRect/>
                  </a:gradFill>
                  <a:effectLst/>
                  <a:uLnTx/>
                  <a:uFillTx/>
                  <a:cs typeface="Segoe UI Semibold" panose="020B0502040204020203" pitchFamily="34" charset="0"/>
                </a:defRPr>
              </a:lvl1pPr>
            </a:lstStyle>
            <a:p>
              <a:pPr>
                <a:defRPr/>
              </a:pPr>
              <a:r>
                <a:rPr lang="en-US" sz="2400" b="0">
                  <a:solidFill>
                    <a:schemeClr val="accent1">
                      <a:lumMod val="75000"/>
                    </a:schemeClr>
                  </a:solidFill>
                  <a:latin typeface="+mj-lt"/>
                  <a:ea typeface="+mj-ea"/>
                  <a:cs typeface="+mj-cs"/>
                </a:rPr>
                <a:t>37%</a:t>
              </a:r>
            </a:p>
          </p:txBody>
        </p:sp>
      </p:grpSp>
      <p:sp>
        <p:nvSpPr>
          <p:cNvPr id="33" name="TextBox 32">
            <a:extLst>
              <a:ext uri="{FF2B5EF4-FFF2-40B4-BE49-F238E27FC236}">
                <a16:creationId xmlns:a16="http://schemas.microsoft.com/office/drawing/2014/main" id="{D98F05FB-06CF-CAC6-4CE0-C613F46E2CEB}"/>
              </a:ext>
            </a:extLst>
          </p:cNvPr>
          <p:cNvSpPr txBox="1"/>
          <p:nvPr/>
        </p:nvSpPr>
        <p:spPr>
          <a:xfrm>
            <a:off x="954490" y="4682017"/>
            <a:ext cx="3060702" cy="923330"/>
          </a:xfrm>
          <a:prstGeom prst="rect">
            <a:avLst/>
          </a:prstGeom>
          <a:noFill/>
        </p:spPr>
        <p:txBody>
          <a:bodyPr wrap="square">
            <a:spAutoFit/>
          </a:bodyPr>
          <a:lstStyle/>
          <a:p>
            <a:pPr lvl="0" algn="ctr" defTabSz="914400">
              <a:defRPr/>
            </a:pPr>
            <a:r>
              <a:rPr lang="en-US" sz="1800"/>
              <a:t>of the org believe they are </a:t>
            </a:r>
            <a:r>
              <a:rPr lang="en-US" sz="1800">
                <a:solidFill>
                  <a:schemeClr val="accent1">
                    <a:lumMod val="75000"/>
                  </a:schemeClr>
                </a:solidFill>
                <a:latin typeface="+mj-lt"/>
                <a:ea typeface="+mj-ea"/>
                <a:cs typeface="+mj-cs"/>
              </a:rPr>
              <a:t>able to realize the full potential of Copilot</a:t>
            </a:r>
          </a:p>
        </p:txBody>
      </p:sp>
      <p:sp>
        <p:nvSpPr>
          <p:cNvPr id="4" name="Free-form: Shape 145" descr="Icon of a graduation cap">
            <a:extLst>
              <a:ext uri="{FF2B5EF4-FFF2-40B4-BE49-F238E27FC236}">
                <a16:creationId xmlns:a16="http://schemas.microsoft.com/office/drawing/2014/main" id="{3B6EB1AF-8968-53EA-3C49-0E4A9C858112}"/>
              </a:ext>
            </a:extLst>
          </p:cNvPr>
          <p:cNvSpPr>
            <a:spLocks/>
          </p:cNvSpPr>
          <p:nvPr/>
        </p:nvSpPr>
        <p:spPr>
          <a:xfrm>
            <a:off x="5897589" y="1889615"/>
            <a:ext cx="419875" cy="358152"/>
          </a:xfrm>
          <a:custGeom>
            <a:avLst/>
            <a:gdLst>
              <a:gd name="connsiteX0" fmla="*/ 33338 w 200023"/>
              <a:gd name="connsiteY0" fmla="*/ 103799 h 170626"/>
              <a:gd name="connsiteX1" fmla="*/ 72010 w 200023"/>
              <a:gd name="connsiteY1" fmla="*/ 129069 h 170626"/>
              <a:gd name="connsiteX2" fmla="*/ 128016 w 200023"/>
              <a:gd name="connsiteY2" fmla="*/ 129069 h 170626"/>
              <a:gd name="connsiteX3" fmla="*/ 166688 w 200023"/>
              <a:gd name="connsiteY3" fmla="*/ 103799 h 170626"/>
              <a:gd name="connsiteX4" fmla="*/ 166688 w 200023"/>
              <a:gd name="connsiteY4" fmla="*/ 139670 h 170626"/>
              <a:gd name="connsiteX5" fmla="*/ 165259 w 200023"/>
              <a:gd name="connsiteY5" fmla="*/ 143956 h 170626"/>
              <a:gd name="connsiteX6" fmla="*/ 165250 w 200023"/>
              <a:gd name="connsiteY6" fmla="*/ 143966 h 170626"/>
              <a:gd name="connsiteX7" fmla="*/ 165240 w 200023"/>
              <a:gd name="connsiteY7" fmla="*/ 143985 h 170626"/>
              <a:gd name="connsiteX8" fmla="*/ 165212 w 200023"/>
              <a:gd name="connsiteY8" fmla="*/ 144023 h 170626"/>
              <a:gd name="connsiteX9" fmla="*/ 165126 w 200023"/>
              <a:gd name="connsiteY9" fmla="*/ 144118 h 170626"/>
              <a:gd name="connsiteX10" fmla="*/ 165012 w 200023"/>
              <a:gd name="connsiteY10" fmla="*/ 144271 h 170626"/>
              <a:gd name="connsiteX11" fmla="*/ 164888 w 200023"/>
              <a:gd name="connsiteY11" fmla="*/ 144433 h 170626"/>
              <a:gd name="connsiteX12" fmla="*/ 164069 w 200023"/>
              <a:gd name="connsiteY12" fmla="*/ 145395 h 170626"/>
              <a:gd name="connsiteX13" fmla="*/ 161049 w 200023"/>
              <a:gd name="connsiteY13" fmla="*/ 148538 h 170626"/>
              <a:gd name="connsiteX14" fmla="*/ 149143 w 200023"/>
              <a:gd name="connsiteY14" fmla="*/ 157663 h 170626"/>
              <a:gd name="connsiteX15" fmla="*/ 100013 w 200023"/>
              <a:gd name="connsiteY15" fmla="*/ 170626 h 170626"/>
              <a:gd name="connsiteX16" fmla="*/ 50874 w 200023"/>
              <a:gd name="connsiteY16" fmla="*/ 157663 h 170626"/>
              <a:gd name="connsiteX17" fmla="*/ 38967 w 200023"/>
              <a:gd name="connsiteY17" fmla="*/ 148547 h 170626"/>
              <a:gd name="connsiteX18" fmla="*/ 34900 w 200023"/>
              <a:gd name="connsiteY18" fmla="*/ 144128 h 170626"/>
              <a:gd name="connsiteX19" fmla="*/ 34814 w 200023"/>
              <a:gd name="connsiteY19" fmla="*/ 144033 h 170626"/>
              <a:gd name="connsiteX20" fmla="*/ 34786 w 200023"/>
              <a:gd name="connsiteY20" fmla="*/ 143985 h 170626"/>
              <a:gd name="connsiteX21" fmla="*/ 34786 w 200023"/>
              <a:gd name="connsiteY21" fmla="*/ 143966 h 170626"/>
              <a:gd name="connsiteX22" fmla="*/ 33338 w 200023"/>
              <a:gd name="connsiteY22" fmla="*/ 139670 h 170626"/>
              <a:gd name="connsiteX23" fmla="*/ 100013 w 200023"/>
              <a:gd name="connsiteY23" fmla="*/ 0 h 170626"/>
              <a:gd name="connsiteX24" fmla="*/ 119929 w 200023"/>
              <a:gd name="connsiteY24" fmla="*/ 5835 h 170626"/>
              <a:gd name="connsiteX25" fmla="*/ 196739 w 200023"/>
              <a:gd name="connsiteY25" fmla="*/ 55079 h 170626"/>
              <a:gd name="connsiteX26" fmla="*/ 198891 w 200023"/>
              <a:gd name="connsiteY26" fmla="*/ 64950 h 170626"/>
              <a:gd name="connsiteX27" fmla="*/ 196787 w 200023"/>
              <a:gd name="connsiteY27" fmla="*/ 67071 h 170626"/>
              <a:gd name="connsiteX28" fmla="*/ 120206 w 200023"/>
              <a:gd name="connsiteY28" fmla="*/ 117106 h 170626"/>
              <a:gd name="connsiteX29" fmla="*/ 79820 w 200023"/>
              <a:gd name="connsiteY29" fmla="*/ 117106 h 170626"/>
              <a:gd name="connsiteX30" fmla="*/ 14288 w 200023"/>
              <a:gd name="connsiteY30" fmla="*/ 74291 h 170626"/>
              <a:gd name="connsiteX31" fmla="*/ 14288 w 200023"/>
              <a:gd name="connsiteY31" fmla="*/ 125383 h 170626"/>
              <a:gd name="connsiteX32" fmla="*/ 7144 w 200023"/>
              <a:gd name="connsiteY32" fmla="*/ 132527 h 170626"/>
              <a:gd name="connsiteX33" fmla="*/ 0 w 200023"/>
              <a:gd name="connsiteY33" fmla="*/ 125383 h 170626"/>
              <a:gd name="connsiteX34" fmla="*/ 0 w 200023"/>
              <a:gd name="connsiteY34" fmla="*/ 65852 h 170626"/>
              <a:gd name="connsiteX35" fmla="*/ 410 w 200023"/>
              <a:gd name="connsiteY35" fmla="*/ 63471 h 170626"/>
              <a:gd name="connsiteX36" fmla="*/ 3286 w 200023"/>
              <a:gd name="connsiteY36" fmla="*/ 55079 h 170626"/>
              <a:gd name="connsiteX37" fmla="*/ 80096 w 200023"/>
              <a:gd name="connsiteY37" fmla="*/ 5835 h 170626"/>
              <a:gd name="connsiteX38" fmla="*/ 100013 w 200023"/>
              <a:gd name="connsiteY38" fmla="*/ 0 h 17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023" h="170626">
                <a:moveTo>
                  <a:pt x="33338" y="103799"/>
                </a:moveTo>
                <a:lnTo>
                  <a:pt x="72010" y="129069"/>
                </a:lnTo>
                <a:cubicBezTo>
                  <a:pt x="89024" y="140185"/>
                  <a:pt x="111002" y="140185"/>
                  <a:pt x="128016" y="129069"/>
                </a:cubicBezTo>
                <a:lnTo>
                  <a:pt x="166688" y="103799"/>
                </a:lnTo>
                <a:lnTo>
                  <a:pt x="166688" y="139670"/>
                </a:lnTo>
                <a:cubicBezTo>
                  <a:pt x="166688" y="141216"/>
                  <a:pt x="166187" y="142720"/>
                  <a:pt x="165259" y="143956"/>
                </a:cubicBezTo>
                <a:lnTo>
                  <a:pt x="165250" y="143966"/>
                </a:lnTo>
                <a:lnTo>
                  <a:pt x="165240" y="143985"/>
                </a:lnTo>
                <a:lnTo>
                  <a:pt x="165212" y="144023"/>
                </a:lnTo>
                <a:lnTo>
                  <a:pt x="165126" y="144118"/>
                </a:lnTo>
                <a:lnTo>
                  <a:pt x="165012" y="144271"/>
                </a:lnTo>
                <a:lnTo>
                  <a:pt x="164888" y="144433"/>
                </a:lnTo>
                <a:lnTo>
                  <a:pt x="164069" y="145395"/>
                </a:lnTo>
                <a:cubicBezTo>
                  <a:pt x="163108" y="146485"/>
                  <a:pt x="162100" y="147534"/>
                  <a:pt x="161049" y="148538"/>
                </a:cubicBezTo>
                <a:cubicBezTo>
                  <a:pt x="158411" y="151081"/>
                  <a:pt x="154477" y="154386"/>
                  <a:pt x="149143" y="157663"/>
                </a:cubicBezTo>
                <a:cubicBezTo>
                  <a:pt x="138465" y="164235"/>
                  <a:pt x="122292" y="170626"/>
                  <a:pt x="100013" y="170626"/>
                </a:cubicBezTo>
                <a:cubicBezTo>
                  <a:pt x="77734" y="170626"/>
                  <a:pt x="61570" y="164245"/>
                  <a:pt x="50874" y="157663"/>
                </a:cubicBezTo>
                <a:cubicBezTo>
                  <a:pt x="46593" y="155054"/>
                  <a:pt x="42602" y="151998"/>
                  <a:pt x="38967" y="148547"/>
                </a:cubicBezTo>
                <a:cubicBezTo>
                  <a:pt x="37525" y="147156"/>
                  <a:pt x="36167" y="145680"/>
                  <a:pt x="34900" y="144128"/>
                </a:cubicBezTo>
                <a:lnTo>
                  <a:pt x="34814" y="144033"/>
                </a:lnTo>
                <a:lnTo>
                  <a:pt x="34786" y="143985"/>
                </a:lnTo>
                <a:lnTo>
                  <a:pt x="34786" y="143966"/>
                </a:lnTo>
                <a:cubicBezTo>
                  <a:pt x="33853" y="142728"/>
                  <a:pt x="33345" y="141221"/>
                  <a:pt x="33338" y="139670"/>
                </a:cubicBezTo>
                <a:close/>
                <a:moveTo>
                  <a:pt x="100013" y="0"/>
                </a:moveTo>
                <a:cubicBezTo>
                  <a:pt x="106937" y="0"/>
                  <a:pt x="113860" y="1945"/>
                  <a:pt x="119929" y="5835"/>
                </a:cubicBezTo>
                <a:lnTo>
                  <a:pt x="196739" y="55079"/>
                </a:lnTo>
                <a:cubicBezTo>
                  <a:pt x="200059" y="57211"/>
                  <a:pt x="201022" y="61630"/>
                  <a:pt x="198891" y="64950"/>
                </a:cubicBezTo>
                <a:cubicBezTo>
                  <a:pt x="198347" y="65798"/>
                  <a:pt x="197629" y="66521"/>
                  <a:pt x="196787" y="67071"/>
                </a:cubicBezTo>
                <a:lnTo>
                  <a:pt x="120206" y="117106"/>
                </a:lnTo>
                <a:cubicBezTo>
                  <a:pt x="107937" y="125124"/>
                  <a:pt x="92088" y="125124"/>
                  <a:pt x="79820" y="117106"/>
                </a:cubicBezTo>
                <a:lnTo>
                  <a:pt x="14288" y="74291"/>
                </a:lnTo>
                <a:lnTo>
                  <a:pt x="14288" y="125383"/>
                </a:lnTo>
                <a:cubicBezTo>
                  <a:pt x="14288" y="129328"/>
                  <a:pt x="11089" y="132527"/>
                  <a:pt x="7144" y="132527"/>
                </a:cubicBezTo>
                <a:cubicBezTo>
                  <a:pt x="3198" y="132527"/>
                  <a:pt x="0" y="129328"/>
                  <a:pt x="0" y="125383"/>
                </a:cubicBezTo>
                <a:lnTo>
                  <a:pt x="0" y="65852"/>
                </a:lnTo>
                <a:cubicBezTo>
                  <a:pt x="0" y="65014"/>
                  <a:pt x="143" y="64214"/>
                  <a:pt x="410" y="63471"/>
                </a:cubicBezTo>
                <a:cubicBezTo>
                  <a:pt x="-695" y="60345"/>
                  <a:pt x="496" y="56870"/>
                  <a:pt x="3286" y="55079"/>
                </a:cubicBezTo>
                <a:lnTo>
                  <a:pt x="80096" y="5835"/>
                </a:lnTo>
                <a:cubicBezTo>
                  <a:pt x="86165" y="1945"/>
                  <a:pt x="93089" y="0"/>
                  <a:pt x="100013" y="0"/>
                </a:cubicBezTo>
                <a:close/>
              </a:path>
            </a:pathLst>
          </a:custGeom>
          <a:solidFill>
            <a:schemeClr val="bg1"/>
          </a:solidFill>
          <a:ln w="15081"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68" name="Rectangle: Rounded Corners 67">
            <a:extLst>
              <a:ext uri="{FF2B5EF4-FFF2-40B4-BE49-F238E27FC236}">
                <a16:creationId xmlns:a16="http://schemas.microsoft.com/office/drawing/2014/main" id="{4C360376-38E4-5272-6653-9B57D6E3EE44}"/>
              </a:ext>
            </a:extLst>
          </p:cNvPr>
          <p:cNvSpPr>
            <a:spLocks/>
          </p:cNvSpPr>
          <p:nvPr/>
        </p:nvSpPr>
        <p:spPr bwMode="auto">
          <a:xfrm>
            <a:off x="4577176" y="2710829"/>
            <a:ext cx="3060702" cy="471922"/>
          </a:xfrm>
          <a:prstGeom prst="roundRect">
            <a:avLst>
              <a:gd name="adj" fmla="val 50000"/>
            </a:avLst>
          </a:prstGeom>
          <a:solidFill>
            <a:srgbClr val="0078D4"/>
          </a:solidFill>
          <a:ln w="9525" cap="flat">
            <a:noFill/>
            <a:prstDash val="solid"/>
            <a:miter/>
          </a:ln>
        </p:spPr>
        <p:txBody>
          <a:bodyPr rtlCol="0" anchor="ctr"/>
          <a:lstStyle/>
          <a:p>
            <a:pPr algn="ctr"/>
            <a:r>
              <a:rPr lang="en-IN" sz="1800">
                <a:solidFill>
                  <a:schemeClr val="bg1"/>
                </a:solidFill>
                <a:latin typeface="+mj-lt"/>
              </a:rPr>
              <a:t>The Knowledge Gap</a:t>
            </a:r>
          </a:p>
        </p:txBody>
      </p:sp>
      <p:grpSp>
        <p:nvGrpSpPr>
          <p:cNvPr id="95" name="Group 94" descr="53%">
            <a:extLst>
              <a:ext uri="{FF2B5EF4-FFF2-40B4-BE49-F238E27FC236}">
                <a16:creationId xmlns:a16="http://schemas.microsoft.com/office/drawing/2014/main" id="{514C6B53-539D-C013-C173-F1D44D96A640}"/>
              </a:ext>
            </a:extLst>
          </p:cNvPr>
          <p:cNvGrpSpPr/>
          <p:nvPr/>
        </p:nvGrpSpPr>
        <p:grpSpPr>
          <a:xfrm>
            <a:off x="5495915" y="3215479"/>
            <a:ext cx="1223224" cy="1433810"/>
            <a:chOff x="5445938" y="2304996"/>
            <a:chExt cx="1300124" cy="1523950"/>
          </a:xfrm>
        </p:grpSpPr>
        <p:graphicFrame>
          <p:nvGraphicFramePr>
            <p:cNvPr id="97" name="Chart 96">
              <a:extLst>
                <a:ext uri="{FF2B5EF4-FFF2-40B4-BE49-F238E27FC236}">
                  <a16:creationId xmlns:a16="http://schemas.microsoft.com/office/drawing/2014/main" id="{2A87DED9-D3DF-2800-7623-D0E3775839A8}"/>
                </a:ext>
              </a:extLst>
            </p:cNvPr>
            <p:cNvGraphicFramePr/>
            <p:nvPr/>
          </p:nvGraphicFramePr>
          <p:xfrm>
            <a:off x="5445938" y="2304996"/>
            <a:ext cx="1300124" cy="1523950"/>
          </p:xfrm>
          <a:graphic>
            <a:graphicData uri="http://schemas.openxmlformats.org/drawingml/2006/chart">
              <c:chart xmlns:c="http://schemas.openxmlformats.org/drawingml/2006/chart" xmlns:r="http://schemas.openxmlformats.org/officeDocument/2006/relationships" r:id="rId4"/>
            </a:graphicData>
          </a:graphic>
        </p:graphicFrame>
        <p:sp>
          <p:nvSpPr>
            <p:cNvPr id="98" name="Title 1">
              <a:extLst>
                <a:ext uri="{FF2B5EF4-FFF2-40B4-BE49-F238E27FC236}">
                  <a16:creationId xmlns:a16="http://schemas.microsoft.com/office/drawing/2014/main" id="{5A0E063F-4268-8C41-FC48-43AEDEEAAC9C}"/>
                </a:ext>
              </a:extLst>
            </p:cNvPr>
            <p:cNvSpPr txBox="1">
              <a:spLocks/>
            </p:cNvSpPr>
            <p:nvPr/>
          </p:nvSpPr>
          <p:spPr>
            <a:xfrm>
              <a:off x="5776545" y="2870696"/>
              <a:ext cx="638917" cy="392551"/>
            </a:xfrm>
            <a:prstGeom prst="rect">
              <a:avLst/>
            </a:prstGeom>
          </p:spPr>
          <p:txBody>
            <a:bodyPr vert="horz" wrap="non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1" i="0" u="none" strike="noStrike" cap="none" spc="0" normalizeH="0" baseline="0">
                  <a:ln w="3175">
                    <a:noFill/>
                  </a:ln>
                  <a:gradFill flip="none" rotWithShape="1">
                    <a:gsLst>
                      <a:gs pos="0">
                        <a:srgbClr val="0078D4"/>
                      </a:gs>
                      <a:gs pos="99000">
                        <a:srgbClr val="C03BC4"/>
                      </a:gs>
                    </a:gsLst>
                    <a:lin ang="0" scaled="1"/>
                    <a:tileRect/>
                  </a:gradFill>
                  <a:effectLst/>
                  <a:uLnTx/>
                  <a:uFillTx/>
                  <a:cs typeface="Segoe UI Semibold" panose="020B0502040204020203" pitchFamily="34" charset="0"/>
                </a:defRPr>
              </a:lvl1pPr>
            </a:lstStyle>
            <a:p>
              <a:pPr>
                <a:defRPr/>
              </a:pPr>
              <a:r>
                <a:rPr lang="en-US" sz="2400" b="0">
                  <a:solidFill>
                    <a:schemeClr val="accent1">
                      <a:lumMod val="75000"/>
                    </a:schemeClr>
                  </a:solidFill>
                  <a:latin typeface="+mj-lt"/>
                  <a:ea typeface="+mj-ea"/>
                  <a:cs typeface="+mj-cs"/>
                </a:rPr>
                <a:t>53%</a:t>
              </a:r>
            </a:p>
          </p:txBody>
        </p:sp>
      </p:grpSp>
      <p:sp>
        <p:nvSpPr>
          <p:cNvPr id="96" name="TextBox 95">
            <a:extLst>
              <a:ext uri="{FF2B5EF4-FFF2-40B4-BE49-F238E27FC236}">
                <a16:creationId xmlns:a16="http://schemas.microsoft.com/office/drawing/2014/main" id="{AF09DB98-86C2-3DBB-060B-3E44D1674059}"/>
              </a:ext>
            </a:extLst>
          </p:cNvPr>
          <p:cNvSpPr txBox="1"/>
          <p:nvPr/>
        </p:nvSpPr>
        <p:spPr>
          <a:xfrm>
            <a:off x="4978815" y="4682017"/>
            <a:ext cx="225742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a:noFill/>
                </a:ln>
                <a:effectLst/>
                <a:uLnTx/>
                <a:uFillTx/>
              </a:rPr>
              <a:t>of the org </a:t>
            </a:r>
            <a:r>
              <a:rPr lang="en-US" sz="1800">
                <a:solidFill>
                  <a:schemeClr val="accent1">
                    <a:lumMod val="75000"/>
                  </a:schemeClr>
                </a:solidFill>
                <a:latin typeface="+mj-lt"/>
                <a:ea typeface="+mj-ea"/>
                <a:cs typeface="+mj-cs"/>
              </a:rPr>
              <a:t>know what tasks to use Copilot for</a:t>
            </a:r>
          </a:p>
        </p:txBody>
      </p:sp>
      <p:sp>
        <p:nvSpPr>
          <p:cNvPr id="84" name="Graphic 75" descr="Icon of a finger ">
            <a:extLst>
              <a:ext uri="{FF2B5EF4-FFF2-40B4-BE49-F238E27FC236}">
                <a16:creationId xmlns:a16="http://schemas.microsoft.com/office/drawing/2014/main" id="{37FBDD12-CCF9-23FC-0E88-DD0133C9C399}"/>
              </a:ext>
            </a:extLst>
          </p:cNvPr>
          <p:cNvSpPr/>
          <p:nvPr/>
        </p:nvSpPr>
        <p:spPr>
          <a:xfrm>
            <a:off x="9568184" y="1873163"/>
            <a:ext cx="324054" cy="391056"/>
          </a:xfrm>
          <a:custGeom>
            <a:avLst/>
            <a:gdLst>
              <a:gd name="connsiteX0" fmla="*/ 230072 w 238416"/>
              <a:gd name="connsiteY0" fmla="*/ 15554 h 287712"/>
              <a:gd name="connsiteX1" fmla="*/ 238417 w 238416"/>
              <a:gd name="connsiteY1" fmla="*/ 31710 h 287712"/>
              <a:gd name="connsiteX2" fmla="*/ 223438 w 238416"/>
              <a:gd name="connsiteY2" fmla="*/ 54065 h 287712"/>
              <a:gd name="connsiteX3" fmla="*/ 195249 w 238416"/>
              <a:gd name="connsiteY3" fmla="*/ 61611 h 287712"/>
              <a:gd name="connsiteX4" fmla="*/ 122532 w 238416"/>
              <a:gd name="connsiteY4" fmla="*/ 63742 h 287712"/>
              <a:gd name="connsiteX5" fmla="*/ 119124 w 238416"/>
              <a:gd name="connsiteY5" fmla="*/ 63714 h 287712"/>
              <a:gd name="connsiteX6" fmla="*/ 46028 w 238416"/>
              <a:gd name="connsiteY6" fmla="*/ 66295 h 287712"/>
              <a:gd name="connsiteX7" fmla="*/ 25132 w 238416"/>
              <a:gd name="connsiteY7" fmla="*/ 72227 h 287712"/>
              <a:gd name="connsiteX8" fmla="*/ 21037 w 238416"/>
              <a:gd name="connsiteY8" fmla="*/ 77276 h 287712"/>
              <a:gd name="connsiteX9" fmla="*/ 21051 w 238416"/>
              <a:gd name="connsiteY9" fmla="*/ 77304 h 287712"/>
              <a:gd name="connsiteX10" fmla="*/ 22103 w 238416"/>
              <a:gd name="connsiteY10" fmla="*/ 78482 h 287712"/>
              <a:gd name="connsiteX11" fmla="*/ 31022 w 238416"/>
              <a:gd name="connsiteY11" fmla="*/ 83054 h 287712"/>
              <a:gd name="connsiteX12" fmla="*/ 65887 w 238416"/>
              <a:gd name="connsiteY12" fmla="*/ 89618 h 287712"/>
              <a:gd name="connsiteX13" fmla="*/ 70123 w 238416"/>
              <a:gd name="connsiteY13" fmla="*/ 90010 h 287712"/>
              <a:gd name="connsiteX14" fmla="*/ 70123 w 238416"/>
              <a:gd name="connsiteY14" fmla="*/ 111103 h 287712"/>
              <a:gd name="connsiteX15" fmla="*/ 63854 w 238416"/>
              <a:gd name="connsiteY15" fmla="*/ 110542 h 287712"/>
              <a:gd name="connsiteX16" fmla="*/ 23982 w 238416"/>
              <a:gd name="connsiteY16" fmla="*/ 102871 h 287712"/>
              <a:gd name="connsiteX17" fmla="*/ 8274 w 238416"/>
              <a:gd name="connsiteY17" fmla="*/ 94330 h 287712"/>
              <a:gd name="connsiteX18" fmla="*/ 0 w 238416"/>
              <a:gd name="connsiteY18" fmla="*/ 77304 h 287712"/>
              <a:gd name="connsiteX19" fmla="*/ 14585 w 238416"/>
              <a:gd name="connsiteY19" fmla="*/ 54023 h 287712"/>
              <a:gd name="connsiteX20" fmla="*/ 42943 w 238416"/>
              <a:gd name="connsiteY20" fmla="*/ 45468 h 287712"/>
              <a:gd name="connsiteX21" fmla="*/ 119292 w 238416"/>
              <a:gd name="connsiteY21" fmla="*/ 42678 h 287712"/>
              <a:gd name="connsiteX22" fmla="*/ 121845 w 238416"/>
              <a:gd name="connsiteY22" fmla="*/ 42706 h 287712"/>
              <a:gd name="connsiteX23" fmla="*/ 192612 w 238416"/>
              <a:gd name="connsiteY23" fmla="*/ 40742 h 287712"/>
              <a:gd name="connsiteX24" fmla="*/ 213677 w 238416"/>
              <a:gd name="connsiteY24" fmla="*/ 35441 h 287712"/>
              <a:gd name="connsiteX25" fmla="*/ 217324 w 238416"/>
              <a:gd name="connsiteY25" fmla="*/ 32313 h 287712"/>
              <a:gd name="connsiteX26" fmla="*/ 216931 w 238416"/>
              <a:gd name="connsiteY26" fmla="*/ 31991 h 287712"/>
              <a:gd name="connsiteX27" fmla="*/ 208544 w 238416"/>
              <a:gd name="connsiteY27" fmla="*/ 28106 h 287712"/>
              <a:gd name="connsiteX28" fmla="*/ 174044 w 238416"/>
              <a:gd name="connsiteY28" fmla="*/ 22496 h 287712"/>
              <a:gd name="connsiteX29" fmla="*/ 115169 w 238416"/>
              <a:gd name="connsiteY29" fmla="*/ 21150 h 287712"/>
              <a:gd name="connsiteX30" fmla="*/ 108690 w 238416"/>
              <a:gd name="connsiteY30" fmla="*/ 21206 h 287712"/>
              <a:gd name="connsiteX31" fmla="*/ 98172 w 238416"/>
              <a:gd name="connsiteY31" fmla="*/ 10688 h 287712"/>
              <a:gd name="connsiteX32" fmla="*/ 108690 w 238416"/>
              <a:gd name="connsiteY32" fmla="*/ 169 h 287712"/>
              <a:gd name="connsiteX33" fmla="*/ 114552 w 238416"/>
              <a:gd name="connsiteY33" fmla="*/ 113 h 287712"/>
              <a:gd name="connsiteX34" fmla="*/ 175699 w 238416"/>
              <a:gd name="connsiteY34" fmla="*/ 1516 h 287712"/>
              <a:gd name="connsiteX35" fmla="*/ 214925 w 238416"/>
              <a:gd name="connsiteY35" fmla="*/ 8065 h 287712"/>
              <a:gd name="connsiteX36" fmla="*/ 230072 w 238416"/>
              <a:gd name="connsiteY36" fmla="*/ 15554 h 287712"/>
              <a:gd name="connsiteX37" fmla="*/ 154199 w 238416"/>
              <a:gd name="connsiteY37" fmla="*/ 109967 h 287712"/>
              <a:gd name="connsiteX38" fmla="*/ 122700 w 238416"/>
              <a:gd name="connsiteY38" fmla="*/ 77304 h 287712"/>
              <a:gd name="connsiteX39" fmla="*/ 91159 w 238416"/>
              <a:gd name="connsiteY39" fmla="*/ 112478 h 287712"/>
              <a:gd name="connsiteX40" fmla="*/ 91159 w 238416"/>
              <a:gd name="connsiteY40" fmla="*/ 170932 h 287712"/>
              <a:gd name="connsiteX41" fmla="*/ 87527 w 238416"/>
              <a:gd name="connsiteY41" fmla="*/ 169810 h 287712"/>
              <a:gd name="connsiteX42" fmla="*/ 47894 w 238416"/>
              <a:gd name="connsiteY42" fmla="*/ 169585 h 287712"/>
              <a:gd name="connsiteX43" fmla="*/ 27993 w 238416"/>
              <a:gd name="connsiteY43" fmla="*/ 203805 h 287712"/>
              <a:gd name="connsiteX44" fmla="*/ 33827 w 238416"/>
              <a:gd name="connsiteY44" fmla="*/ 213005 h 287712"/>
              <a:gd name="connsiteX45" fmla="*/ 66967 w 238416"/>
              <a:gd name="connsiteY45" fmla="*/ 229484 h 287712"/>
              <a:gd name="connsiteX46" fmla="*/ 68327 w 238416"/>
              <a:gd name="connsiteY46" fmla="*/ 230213 h 287712"/>
              <a:gd name="connsiteX47" fmla="*/ 69646 w 238416"/>
              <a:gd name="connsiteY47" fmla="*/ 231041 h 287712"/>
              <a:gd name="connsiteX48" fmla="*/ 96068 w 238416"/>
              <a:gd name="connsiteY48" fmla="*/ 248655 h 287712"/>
              <a:gd name="connsiteX49" fmla="*/ 98775 w 238416"/>
              <a:gd name="connsiteY49" fmla="*/ 250591 h 287712"/>
              <a:gd name="connsiteX50" fmla="*/ 113178 w 238416"/>
              <a:gd name="connsiteY50" fmla="*/ 268584 h 287712"/>
              <a:gd name="connsiteX51" fmla="*/ 113584 w 238416"/>
              <a:gd name="connsiteY51" fmla="*/ 269468 h 287712"/>
              <a:gd name="connsiteX52" fmla="*/ 114692 w 238416"/>
              <a:gd name="connsiteY52" fmla="*/ 271642 h 287712"/>
              <a:gd name="connsiteX53" fmla="*/ 146668 w 238416"/>
              <a:gd name="connsiteY53" fmla="*/ 287391 h 287712"/>
              <a:gd name="connsiteX54" fmla="*/ 180579 w 238416"/>
              <a:gd name="connsiteY54" fmla="*/ 282525 h 287712"/>
              <a:gd name="connsiteX55" fmla="*/ 182908 w 238416"/>
              <a:gd name="connsiteY55" fmla="*/ 282104 h 287712"/>
              <a:gd name="connsiteX56" fmla="*/ 206595 w 238416"/>
              <a:gd name="connsiteY56" fmla="*/ 259440 h 287712"/>
              <a:gd name="connsiteX57" fmla="*/ 221293 w 238416"/>
              <a:gd name="connsiteY57" fmla="*/ 204422 h 287712"/>
              <a:gd name="connsiteX58" fmla="*/ 221882 w 238416"/>
              <a:gd name="connsiteY58" fmla="*/ 201898 h 287712"/>
              <a:gd name="connsiteX59" fmla="*/ 186498 w 238416"/>
              <a:gd name="connsiteY59" fmla="*/ 148018 h 287712"/>
              <a:gd name="connsiteX60" fmla="*/ 185404 w 238416"/>
              <a:gd name="connsiteY60" fmla="*/ 147805 h 287712"/>
              <a:gd name="connsiteX61" fmla="*/ 154270 w 238416"/>
              <a:gd name="connsiteY61" fmla="*/ 142153 h 287712"/>
              <a:gd name="connsiteX62" fmla="*/ 154270 w 238416"/>
              <a:gd name="connsiteY62" fmla="*/ 112478 h 287712"/>
              <a:gd name="connsiteX63" fmla="*/ 154213 w 238416"/>
              <a:gd name="connsiteY63" fmla="*/ 109953 h 28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8416" h="287712">
                <a:moveTo>
                  <a:pt x="230072" y="15554"/>
                </a:moveTo>
                <a:cubicBezTo>
                  <a:pt x="234504" y="19102"/>
                  <a:pt x="238417" y="24474"/>
                  <a:pt x="238417" y="31710"/>
                </a:cubicBezTo>
                <a:cubicBezTo>
                  <a:pt x="238417" y="42720"/>
                  <a:pt x="231404" y="49886"/>
                  <a:pt x="223438" y="54065"/>
                </a:cubicBezTo>
                <a:cubicBezTo>
                  <a:pt x="215795" y="58077"/>
                  <a:pt x="205796" y="60278"/>
                  <a:pt x="195249" y="61611"/>
                </a:cubicBezTo>
                <a:cubicBezTo>
                  <a:pt x="174914" y="64177"/>
                  <a:pt x="148337" y="63953"/>
                  <a:pt x="122532" y="63742"/>
                </a:cubicBezTo>
                <a:lnTo>
                  <a:pt x="119124" y="63714"/>
                </a:lnTo>
                <a:cubicBezTo>
                  <a:pt x="91692" y="63490"/>
                  <a:pt x="65424" y="63420"/>
                  <a:pt x="46028" y="66295"/>
                </a:cubicBezTo>
                <a:cubicBezTo>
                  <a:pt x="36239" y="67739"/>
                  <a:pt x="29339" y="69787"/>
                  <a:pt x="25132" y="72227"/>
                </a:cubicBezTo>
                <a:cubicBezTo>
                  <a:pt x="21373" y="74401"/>
                  <a:pt x="21037" y="76014"/>
                  <a:pt x="21037" y="77276"/>
                </a:cubicBezTo>
                <a:lnTo>
                  <a:pt x="21051" y="77304"/>
                </a:lnTo>
                <a:cubicBezTo>
                  <a:pt x="21121" y="77444"/>
                  <a:pt x="21373" y="77851"/>
                  <a:pt x="22103" y="78482"/>
                </a:cubicBezTo>
                <a:cubicBezTo>
                  <a:pt x="23645" y="79843"/>
                  <a:pt x="26506" y="81455"/>
                  <a:pt x="31022" y="83054"/>
                </a:cubicBezTo>
                <a:cubicBezTo>
                  <a:pt x="39970" y="86238"/>
                  <a:pt x="52536" y="88327"/>
                  <a:pt x="65887" y="89618"/>
                </a:cubicBezTo>
                <a:cubicBezTo>
                  <a:pt x="67290" y="89758"/>
                  <a:pt x="68706" y="89898"/>
                  <a:pt x="70123" y="90010"/>
                </a:cubicBezTo>
                <a:lnTo>
                  <a:pt x="70123" y="111103"/>
                </a:lnTo>
                <a:cubicBezTo>
                  <a:pt x="68031" y="110935"/>
                  <a:pt x="65942" y="110748"/>
                  <a:pt x="63854" y="110542"/>
                </a:cubicBezTo>
                <a:cubicBezTo>
                  <a:pt x="50025" y="109210"/>
                  <a:pt x="35412" y="106924"/>
                  <a:pt x="23982" y="102871"/>
                </a:cubicBezTo>
                <a:cubicBezTo>
                  <a:pt x="18302" y="100851"/>
                  <a:pt x="12664" y="98144"/>
                  <a:pt x="8274" y="94330"/>
                </a:cubicBezTo>
                <a:cubicBezTo>
                  <a:pt x="3716" y="90361"/>
                  <a:pt x="0" y="84667"/>
                  <a:pt x="0" y="77304"/>
                </a:cubicBezTo>
                <a:cubicBezTo>
                  <a:pt x="0" y="66309"/>
                  <a:pt x="6479" y="58722"/>
                  <a:pt x="14585" y="54023"/>
                </a:cubicBezTo>
                <a:cubicBezTo>
                  <a:pt x="22271" y="49564"/>
                  <a:pt x="32341" y="47039"/>
                  <a:pt x="42943" y="45468"/>
                </a:cubicBezTo>
                <a:cubicBezTo>
                  <a:pt x="64302" y="42327"/>
                  <a:pt x="92379" y="42467"/>
                  <a:pt x="119292" y="42678"/>
                </a:cubicBezTo>
                <a:lnTo>
                  <a:pt x="121845" y="42706"/>
                </a:lnTo>
                <a:cubicBezTo>
                  <a:pt x="148393" y="42916"/>
                  <a:pt x="173707" y="43126"/>
                  <a:pt x="192612" y="40742"/>
                </a:cubicBezTo>
                <a:cubicBezTo>
                  <a:pt x="202458" y="39480"/>
                  <a:pt x="209442" y="37657"/>
                  <a:pt x="213677" y="35441"/>
                </a:cubicBezTo>
                <a:cubicBezTo>
                  <a:pt x="216398" y="34010"/>
                  <a:pt x="217127" y="32959"/>
                  <a:pt x="217324" y="32313"/>
                </a:cubicBezTo>
                <a:cubicBezTo>
                  <a:pt x="217197" y="32201"/>
                  <a:pt x="217066" y="32093"/>
                  <a:pt x="216931" y="31991"/>
                </a:cubicBezTo>
                <a:cubicBezTo>
                  <a:pt x="215557" y="30883"/>
                  <a:pt x="212906" y="29495"/>
                  <a:pt x="208544" y="28106"/>
                </a:cubicBezTo>
                <a:cubicBezTo>
                  <a:pt x="199919" y="25357"/>
                  <a:pt x="187648" y="23562"/>
                  <a:pt x="174044" y="22496"/>
                </a:cubicBezTo>
                <a:cubicBezTo>
                  <a:pt x="151675" y="20715"/>
                  <a:pt x="127931" y="20996"/>
                  <a:pt x="115169" y="21150"/>
                </a:cubicBezTo>
                <a:lnTo>
                  <a:pt x="108690" y="21206"/>
                </a:lnTo>
                <a:cubicBezTo>
                  <a:pt x="102881" y="21206"/>
                  <a:pt x="98172" y="16497"/>
                  <a:pt x="98172" y="10688"/>
                </a:cubicBezTo>
                <a:cubicBezTo>
                  <a:pt x="98172" y="4879"/>
                  <a:pt x="102881" y="169"/>
                  <a:pt x="108690" y="169"/>
                </a:cubicBezTo>
                <a:lnTo>
                  <a:pt x="114552" y="113"/>
                </a:lnTo>
                <a:cubicBezTo>
                  <a:pt x="127090" y="-27"/>
                  <a:pt x="152208" y="-350"/>
                  <a:pt x="175699" y="1516"/>
                </a:cubicBezTo>
                <a:cubicBezTo>
                  <a:pt x="189723" y="2638"/>
                  <a:pt x="203944" y="4559"/>
                  <a:pt x="214925" y="8065"/>
                </a:cubicBezTo>
                <a:cubicBezTo>
                  <a:pt x="220381" y="9790"/>
                  <a:pt x="225808" y="12146"/>
                  <a:pt x="230072" y="15554"/>
                </a:cubicBezTo>
                <a:close/>
                <a:moveTo>
                  <a:pt x="154199" y="109967"/>
                </a:moveTo>
                <a:cubicBezTo>
                  <a:pt x="153260" y="90894"/>
                  <a:pt x="141619" y="77304"/>
                  <a:pt x="122700" y="77304"/>
                </a:cubicBezTo>
                <a:cubicBezTo>
                  <a:pt x="102968" y="77304"/>
                  <a:pt x="91159" y="92100"/>
                  <a:pt x="91159" y="112478"/>
                </a:cubicBezTo>
                <a:lnTo>
                  <a:pt x="91159" y="170932"/>
                </a:lnTo>
                <a:lnTo>
                  <a:pt x="87527" y="169810"/>
                </a:lnTo>
                <a:cubicBezTo>
                  <a:pt x="70824" y="164943"/>
                  <a:pt x="57739" y="164663"/>
                  <a:pt x="47894" y="169585"/>
                </a:cubicBezTo>
                <a:cubicBezTo>
                  <a:pt x="34528" y="176275"/>
                  <a:pt x="27642" y="188266"/>
                  <a:pt x="27993" y="203805"/>
                </a:cubicBezTo>
                <a:cubicBezTo>
                  <a:pt x="28074" y="207718"/>
                  <a:pt x="30322" y="211263"/>
                  <a:pt x="33827" y="213005"/>
                </a:cubicBezTo>
                <a:lnTo>
                  <a:pt x="66967" y="229484"/>
                </a:lnTo>
                <a:lnTo>
                  <a:pt x="68327" y="230213"/>
                </a:lnTo>
                <a:lnTo>
                  <a:pt x="69646" y="231041"/>
                </a:lnTo>
                <a:lnTo>
                  <a:pt x="96068" y="248655"/>
                </a:lnTo>
                <a:lnTo>
                  <a:pt x="98775" y="250591"/>
                </a:lnTo>
                <a:cubicBezTo>
                  <a:pt x="104945" y="255345"/>
                  <a:pt x="109882" y="261502"/>
                  <a:pt x="113178" y="268584"/>
                </a:cubicBezTo>
                <a:lnTo>
                  <a:pt x="113584" y="269468"/>
                </a:lnTo>
                <a:lnTo>
                  <a:pt x="114692" y="271642"/>
                </a:lnTo>
                <a:cubicBezTo>
                  <a:pt x="121082" y="282985"/>
                  <a:pt x="133781" y="289241"/>
                  <a:pt x="146668" y="287391"/>
                </a:cubicBezTo>
                <a:lnTo>
                  <a:pt x="180579" y="282525"/>
                </a:lnTo>
                <a:lnTo>
                  <a:pt x="182908" y="282104"/>
                </a:lnTo>
                <a:cubicBezTo>
                  <a:pt x="194416" y="279565"/>
                  <a:pt x="203550" y="270825"/>
                  <a:pt x="206595" y="259440"/>
                </a:cubicBezTo>
                <a:lnTo>
                  <a:pt x="221293" y="204422"/>
                </a:lnTo>
                <a:lnTo>
                  <a:pt x="221882" y="201898"/>
                </a:lnTo>
                <a:cubicBezTo>
                  <a:pt x="226989" y="177248"/>
                  <a:pt x="211147" y="153126"/>
                  <a:pt x="186498" y="148018"/>
                </a:cubicBezTo>
                <a:cubicBezTo>
                  <a:pt x="186135" y="147943"/>
                  <a:pt x="185770" y="147871"/>
                  <a:pt x="185404" y="147805"/>
                </a:cubicBezTo>
                <a:lnTo>
                  <a:pt x="154270" y="142153"/>
                </a:lnTo>
                <a:lnTo>
                  <a:pt x="154270" y="112478"/>
                </a:lnTo>
                <a:lnTo>
                  <a:pt x="154213" y="109953"/>
                </a:lnTo>
                <a:close/>
              </a:path>
            </a:pathLst>
          </a:custGeom>
          <a:solidFill>
            <a:schemeClr val="bg1"/>
          </a:solidFill>
          <a:ln w="21828" cap="flat">
            <a:noFill/>
            <a:prstDash val="solid"/>
            <a:miter/>
          </a:ln>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71" name="Rectangle: Rounded Corners 70">
            <a:extLst>
              <a:ext uri="{FF2B5EF4-FFF2-40B4-BE49-F238E27FC236}">
                <a16:creationId xmlns:a16="http://schemas.microsoft.com/office/drawing/2014/main" id="{0056BEFB-D1F5-A037-14AD-48C615C2E01A}"/>
              </a:ext>
            </a:extLst>
          </p:cNvPr>
          <p:cNvSpPr>
            <a:spLocks/>
          </p:cNvSpPr>
          <p:nvPr/>
        </p:nvSpPr>
        <p:spPr bwMode="auto">
          <a:xfrm>
            <a:off x="8199862" y="2710829"/>
            <a:ext cx="3060702" cy="471922"/>
          </a:xfrm>
          <a:prstGeom prst="roundRect">
            <a:avLst>
              <a:gd name="adj" fmla="val 50000"/>
            </a:avLst>
          </a:prstGeom>
          <a:solidFill>
            <a:srgbClr val="0078D4"/>
          </a:solidFill>
          <a:ln w="9525" cap="flat">
            <a:noFill/>
            <a:prstDash val="solid"/>
            <a:miter/>
          </a:ln>
        </p:spPr>
        <p:txBody>
          <a:bodyPr rtlCol="0" anchor="ctr"/>
          <a:lstStyle/>
          <a:p>
            <a:pPr algn="ctr"/>
            <a:r>
              <a:rPr lang="en-IN" sz="1800">
                <a:solidFill>
                  <a:schemeClr val="bg1"/>
                </a:solidFill>
                <a:latin typeface="+mj-lt"/>
              </a:rPr>
              <a:t>The Skill Gap</a:t>
            </a:r>
            <a:endParaRPr lang="en-IN" sz="1800" err="1">
              <a:solidFill>
                <a:schemeClr val="bg1"/>
              </a:solidFill>
              <a:latin typeface="+mj-lt"/>
            </a:endParaRPr>
          </a:p>
        </p:txBody>
      </p:sp>
      <p:grpSp>
        <p:nvGrpSpPr>
          <p:cNvPr id="100" name="Group 99" descr="46%">
            <a:extLst>
              <a:ext uri="{FF2B5EF4-FFF2-40B4-BE49-F238E27FC236}">
                <a16:creationId xmlns:a16="http://schemas.microsoft.com/office/drawing/2014/main" id="{C75DA4DC-D4FE-EBF1-29CB-B933C51B8C7F}"/>
              </a:ext>
            </a:extLst>
          </p:cNvPr>
          <p:cNvGrpSpPr/>
          <p:nvPr/>
        </p:nvGrpSpPr>
        <p:grpSpPr>
          <a:xfrm>
            <a:off x="9118600" y="3215479"/>
            <a:ext cx="1223224" cy="1433810"/>
            <a:chOff x="5445938" y="2304996"/>
            <a:chExt cx="1300124" cy="1523950"/>
          </a:xfrm>
        </p:grpSpPr>
        <p:graphicFrame>
          <p:nvGraphicFramePr>
            <p:cNvPr id="102" name="Chart 101">
              <a:extLst>
                <a:ext uri="{FF2B5EF4-FFF2-40B4-BE49-F238E27FC236}">
                  <a16:creationId xmlns:a16="http://schemas.microsoft.com/office/drawing/2014/main" id="{210CD231-2FCA-3A23-969F-28FEED2F7B29}"/>
                </a:ext>
              </a:extLst>
            </p:cNvPr>
            <p:cNvGraphicFramePr/>
            <p:nvPr/>
          </p:nvGraphicFramePr>
          <p:xfrm>
            <a:off x="5445938" y="2304996"/>
            <a:ext cx="1300124" cy="1523950"/>
          </p:xfrm>
          <a:graphic>
            <a:graphicData uri="http://schemas.openxmlformats.org/drawingml/2006/chart">
              <c:chart xmlns:c="http://schemas.openxmlformats.org/drawingml/2006/chart" xmlns:r="http://schemas.openxmlformats.org/officeDocument/2006/relationships" r:id="rId5"/>
            </a:graphicData>
          </a:graphic>
        </p:graphicFrame>
        <p:sp>
          <p:nvSpPr>
            <p:cNvPr id="103" name="Title 1">
              <a:extLst>
                <a:ext uri="{FF2B5EF4-FFF2-40B4-BE49-F238E27FC236}">
                  <a16:creationId xmlns:a16="http://schemas.microsoft.com/office/drawing/2014/main" id="{AAEA716F-1F37-1E82-A5A9-903D47E7B18E}"/>
                </a:ext>
              </a:extLst>
            </p:cNvPr>
            <p:cNvSpPr txBox="1">
              <a:spLocks/>
            </p:cNvSpPr>
            <p:nvPr/>
          </p:nvSpPr>
          <p:spPr>
            <a:xfrm>
              <a:off x="5773140" y="2870696"/>
              <a:ext cx="645733" cy="392551"/>
            </a:xfrm>
            <a:prstGeom prst="rect">
              <a:avLst/>
            </a:prstGeom>
          </p:spPr>
          <p:txBody>
            <a:bodyPr vert="horz" wrap="non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1" i="0" u="none" strike="noStrike" cap="none" spc="0" normalizeH="0" baseline="0">
                  <a:ln w="3175">
                    <a:noFill/>
                  </a:ln>
                  <a:gradFill flip="none" rotWithShape="1">
                    <a:gsLst>
                      <a:gs pos="0">
                        <a:srgbClr val="0078D4"/>
                      </a:gs>
                      <a:gs pos="99000">
                        <a:srgbClr val="C03BC4"/>
                      </a:gs>
                    </a:gsLst>
                    <a:lin ang="0" scaled="1"/>
                    <a:tileRect/>
                  </a:gradFill>
                  <a:effectLst/>
                  <a:uLnTx/>
                  <a:uFillTx/>
                  <a:cs typeface="Segoe UI Semibold" panose="020B0502040204020203" pitchFamily="34" charset="0"/>
                </a:defRPr>
              </a:lvl1pPr>
            </a:lstStyle>
            <a:p>
              <a:pPr>
                <a:defRPr/>
              </a:pPr>
              <a:r>
                <a:rPr lang="en-US" sz="2400" b="0">
                  <a:solidFill>
                    <a:schemeClr val="accent1">
                      <a:lumMod val="75000"/>
                    </a:schemeClr>
                  </a:solidFill>
                  <a:latin typeface="+mj-lt"/>
                  <a:ea typeface="+mj-ea"/>
                  <a:cs typeface="+mj-cs"/>
                </a:rPr>
                <a:t>46%</a:t>
              </a:r>
            </a:p>
          </p:txBody>
        </p:sp>
      </p:grpSp>
      <p:sp>
        <p:nvSpPr>
          <p:cNvPr id="101" name="TextBox 100">
            <a:extLst>
              <a:ext uri="{FF2B5EF4-FFF2-40B4-BE49-F238E27FC236}">
                <a16:creationId xmlns:a16="http://schemas.microsoft.com/office/drawing/2014/main" id="{1BB8DF7B-55F4-20C5-3789-8B1882DA9940}"/>
              </a:ext>
            </a:extLst>
          </p:cNvPr>
          <p:cNvSpPr txBox="1"/>
          <p:nvPr/>
        </p:nvSpPr>
        <p:spPr>
          <a:xfrm>
            <a:off x="8397877" y="4682017"/>
            <a:ext cx="266467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a:noFill/>
                </a:ln>
                <a:effectLst/>
                <a:uLnTx/>
                <a:uFillTx/>
              </a:rPr>
              <a:t>of the org feel equipped to </a:t>
            </a:r>
            <a:r>
              <a:rPr lang="en-US" sz="1800">
                <a:solidFill>
                  <a:schemeClr val="accent1">
                    <a:lumMod val="75000"/>
                  </a:schemeClr>
                </a:solidFill>
                <a:latin typeface="+mj-lt"/>
                <a:ea typeface="+mj-ea"/>
                <a:cs typeface="+mj-cs"/>
              </a:rPr>
              <a:t>make the best use of Copilot</a:t>
            </a:r>
          </a:p>
        </p:txBody>
      </p:sp>
      <p:sp>
        <p:nvSpPr>
          <p:cNvPr id="65" name="TextBox 64">
            <a:extLst>
              <a:ext uri="{FF2B5EF4-FFF2-40B4-BE49-F238E27FC236}">
                <a16:creationId xmlns:a16="http://schemas.microsoft.com/office/drawing/2014/main" id="{4ED0A3C9-8DB0-5E46-4E76-9D680483A318}"/>
              </a:ext>
            </a:extLst>
          </p:cNvPr>
          <p:cNvSpPr txBox="1"/>
          <p:nvPr/>
        </p:nvSpPr>
        <p:spPr>
          <a:xfrm>
            <a:off x="588963" y="6425814"/>
            <a:ext cx="487593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i="0" u="none" strike="noStrike" kern="1200" cap="none" normalizeH="0" baseline="0" noProof="0">
                <a:ln>
                  <a:noFill/>
                </a:ln>
                <a:solidFill>
                  <a:srgbClr val="000000"/>
                </a:solidFill>
                <a:effectLst/>
                <a:uLnTx/>
                <a:uFillTx/>
              </a:rPr>
              <a:t>Source</a:t>
            </a:r>
            <a:r>
              <a:rPr kumimoji="0" lang="en-GB" sz="900" i="0" u="none" strike="noStrike" kern="1200" cap="none" normalizeH="0" baseline="0" noProof="0">
                <a:ln>
                  <a:noFill/>
                </a:ln>
                <a:solidFill>
                  <a:srgbClr val="000000"/>
                </a:solidFill>
                <a:effectLst/>
                <a:uLnTx/>
                <a:uFillTx/>
                <a:latin typeface="+mj-lt"/>
              </a:rPr>
              <a:t>: </a:t>
            </a:r>
            <a:r>
              <a:rPr kumimoji="0" lang="en-GB" sz="800" i="0" u="none" strike="noStrike" kern="1200" cap="none" normalizeH="0" baseline="0" noProof="0">
                <a:ln>
                  <a:noFill/>
                </a:ln>
                <a:solidFill>
                  <a:srgbClr val="000000"/>
                </a:solidFill>
                <a:effectLst/>
                <a:uLnTx/>
                <a:uFillTx/>
              </a:rPr>
              <a:t>MW + BA Marketing </a:t>
            </a:r>
            <a:r>
              <a:rPr kumimoji="0" lang="en-GB" sz="800" i="0" u="none" strike="noStrike" kern="1200" cap="none" normalizeH="0" baseline="0" noProof="0">
                <a:ln>
                  <a:noFill/>
                </a:ln>
                <a:effectLst/>
                <a:uLnTx/>
                <a:uFillTx/>
              </a:rPr>
              <a:t>Copilot</a:t>
            </a:r>
            <a:r>
              <a:rPr kumimoji="0" lang="en-GB" sz="800" i="0" u="none" strike="noStrike" kern="1200" cap="none" normalizeH="0" baseline="0" noProof="0">
                <a:ln>
                  <a:noFill/>
                </a:ln>
                <a:solidFill>
                  <a:srgbClr val="000000"/>
                </a:solidFill>
                <a:effectLst/>
                <a:uLnTx/>
                <a:uFillTx/>
              </a:rPr>
              <a:t> Experiment. Baseline survey deployed 7/1; n= 110</a:t>
            </a:r>
          </a:p>
        </p:txBody>
      </p:sp>
    </p:spTree>
    <p:extLst>
      <p:ext uri="{BB962C8B-B14F-4D97-AF65-F5344CB8AC3E}">
        <p14:creationId xmlns:p14="http://schemas.microsoft.com/office/powerpoint/2010/main" val="751715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08333E-7 -1.11111E-6 L 2.08333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par>
                                <p:cTn id="13" presetID="42" presetClass="path" presetSubtype="0" decel="100000" fill="hold" grpId="1" nodeType="withEffect">
                                  <p:stCondLst>
                                    <p:cond delay="0"/>
                                  </p:stCondLst>
                                  <p:childTnLst>
                                    <p:animMotion origin="layout" path="M -1.45833E-6 2.22222E-6 L -1.45833E-6 0.03541 " pathEditMode="relative" rAng="0" ptsTypes="AA">
                                      <p:cBhvr>
                                        <p:cTn id="14" dur="700" spd="-100000" fill="hold"/>
                                        <p:tgtEl>
                                          <p:spTgt spid="105"/>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par>
                                <p:cTn id="18" presetID="42" presetClass="path" presetSubtype="0" decel="100000" fill="hold" grpId="1" nodeType="withEffect">
                                  <p:stCondLst>
                                    <p:cond delay="0"/>
                                  </p:stCondLst>
                                  <p:childTnLst>
                                    <p:animMotion origin="layout" path="M -1.45833E-6 2.22222E-6 L -1.45833E-6 0.03541 " pathEditMode="relative" rAng="0" ptsTypes="AA">
                                      <p:cBhvr>
                                        <p:cTn id="19" dur="700" spd="-100000" fill="hold"/>
                                        <p:tgtEl>
                                          <p:spTgt spid="67"/>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par>
                                <p:cTn id="23" presetID="42" presetClass="path" presetSubtype="0" decel="100000" fill="hold" nodeType="withEffect">
                                  <p:stCondLst>
                                    <p:cond delay="0"/>
                                  </p:stCondLst>
                                  <p:childTnLst>
                                    <p:animMotion origin="layout" path="M -1.45833E-6 2.22222E-6 L -1.45833E-6 0.03541 " pathEditMode="relative" rAng="0" ptsTypes="AA">
                                      <p:cBhvr>
                                        <p:cTn id="24" dur="700" spd="-100000" fill="hold"/>
                                        <p:tgtEl>
                                          <p:spTgt spid="76"/>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par>
                                <p:cTn id="28" presetID="42" presetClass="path" presetSubtype="0" decel="100000" fill="hold" grpId="1" nodeType="withEffect">
                                  <p:stCondLst>
                                    <p:cond delay="0"/>
                                  </p:stCondLst>
                                  <p:childTnLst>
                                    <p:animMotion origin="layout" path="M -1.45833E-6 2.22222E-6 L -1.45833E-6 0.03541 " pathEditMode="relative" rAng="0" ptsTypes="AA">
                                      <p:cBhvr>
                                        <p:cTn id="29" dur="700" spd="-100000" fill="hold"/>
                                        <p:tgtEl>
                                          <p:spTgt spid="106"/>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42" presetClass="path" presetSubtype="0" decel="100000" fill="hold" grpId="1" nodeType="withEffect">
                                  <p:stCondLst>
                                    <p:cond delay="0"/>
                                  </p:stCondLst>
                                  <p:childTnLst>
                                    <p:animMotion origin="layout" path="M 3.95833E-6 1.11022E-16 L 3.95833E-6 0.03542 " pathEditMode="relative" rAng="0" ptsTypes="AA">
                                      <p:cBhvr>
                                        <p:cTn id="34" dur="700" spd="-100000" fill="hold"/>
                                        <p:tgtEl>
                                          <p:spTgt spid="33"/>
                                        </p:tgtEl>
                                        <p:attrNameLst>
                                          <p:attrName>ppt_x</p:attrName>
                                          <p:attrName>ppt_y</p:attrName>
                                        </p:attrNameLst>
                                      </p:cBhvr>
                                      <p:rCtr x="0" y="1759"/>
                                    </p:animMotion>
                                  </p:childTnLst>
                                </p:cTn>
                              </p:par>
                              <p:par>
                                <p:cTn id="35" presetID="10" presetClass="entr" presetSubtype="0" fill="hold" grpId="0" nodeType="withEffect">
                                  <p:stCondLst>
                                    <p:cond delay="25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42" presetClass="path" presetSubtype="0" decel="100000" fill="hold" grpId="1" nodeType="withEffect">
                                  <p:stCondLst>
                                    <p:cond delay="250"/>
                                  </p:stCondLst>
                                  <p:childTnLst>
                                    <p:animMotion origin="layout" path="M -1.45833E-6 2.22222E-6 L -1.45833E-6 0.03541 " pathEditMode="relative" rAng="0" ptsTypes="AA">
                                      <p:cBhvr>
                                        <p:cTn id="39" dur="700" spd="-100000" fill="hold"/>
                                        <p:tgtEl>
                                          <p:spTgt spid="47"/>
                                        </p:tgtEl>
                                        <p:attrNameLst>
                                          <p:attrName>ppt_x</p:attrName>
                                          <p:attrName>ppt_y</p:attrName>
                                        </p:attrNameLst>
                                      </p:cBhvr>
                                      <p:rCtr x="0" y="1759"/>
                                    </p:animMotion>
                                  </p:childTnLst>
                                </p:cTn>
                              </p:par>
                              <p:par>
                                <p:cTn id="40" presetID="10" presetClass="entr" presetSubtype="0" fill="hold" grpId="0" nodeType="withEffect">
                                  <p:stCondLst>
                                    <p:cond delay="25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par>
                                <p:cTn id="43" presetID="42" presetClass="path" presetSubtype="0" decel="100000" fill="hold" grpId="1" nodeType="withEffect">
                                  <p:stCondLst>
                                    <p:cond delay="250"/>
                                  </p:stCondLst>
                                  <p:childTnLst>
                                    <p:animMotion origin="layout" path="M -1.45833E-6 2.22222E-6 L -1.45833E-6 0.03541 " pathEditMode="relative" rAng="0" ptsTypes="AA">
                                      <p:cBhvr>
                                        <p:cTn id="44" dur="700" spd="-100000" fill="hold"/>
                                        <p:tgtEl>
                                          <p:spTgt spid="68"/>
                                        </p:tgtEl>
                                        <p:attrNameLst>
                                          <p:attrName>ppt_x</p:attrName>
                                          <p:attrName>ppt_y</p:attrName>
                                        </p:attrNameLst>
                                      </p:cBhvr>
                                      <p:rCtr x="0" y="1759"/>
                                    </p:animMotion>
                                  </p:childTnLst>
                                </p:cTn>
                              </p:par>
                              <p:par>
                                <p:cTn id="45" presetID="10" presetClass="entr" presetSubtype="0" fill="hold" grpId="0" nodeType="withEffect">
                                  <p:stCondLst>
                                    <p:cond delay="250"/>
                                  </p:stCondLst>
                                  <p:childTnLst>
                                    <p:set>
                                      <p:cBhvr>
                                        <p:cTn id="46" dur="1" fill="hold">
                                          <p:stCondLst>
                                            <p:cond delay="0"/>
                                          </p:stCondLst>
                                        </p:cTn>
                                        <p:tgtEl>
                                          <p:spTgt spid="96"/>
                                        </p:tgtEl>
                                        <p:attrNameLst>
                                          <p:attrName>style.visibility</p:attrName>
                                        </p:attrNameLst>
                                      </p:cBhvr>
                                      <p:to>
                                        <p:strVal val="visible"/>
                                      </p:to>
                                    </p:set>
                                    <p:animEffect transition="in" filter="fade">
                                      <p:cBhvr>
                                        <p:cTn id="47" dur="500"/>
                                        <p:tgtEl>
                                          <p:spTgt spid="96"/>
                                        </p:tgtEl>
                                      </p:cBhvr>
                                    </p:animEffect>
                                  </p:childTnLst>
                                </p:cTn>
                              </p:par>
                              <p:par>
                                <p:cTn id="48" presetID="42" presetClass="path" presetSubtype="0" decel="100000" fill="hold" grpId="1" nodeType="withEffect">
                                  <p:stCondLst>
                                    <p:cond delay="250"/>
                                  </p:stCondLst>
                                  <p:childTnLst>
                                    <p:animMotion origin="layout" path="M -1.45833E-6 2.22222E-6 L -1.45833E-6 0.03541 " pathEditMode="relative" rAng="0" ptsTypes="AA">
                                      <p:cBhvr>
                                        <p:cTn id="49" dur="700" spd="-100000" fill="hold"/>
                                        <p:tgtEl>
                                          <p:spTgt spid="96"/>
                                        </p:tgtEl>
                                        <p:attrNameLst>
                                          <p:attrName>ppt_x</p:attrName>
                                          <p:attrName>ppt_y</p:attrName>
                                        </p:attrNameLst>
                                      </p:cBhvr>
                                      <p:rCtr x="0" y="1759"/>
                                    </p:animMotion>
                                  </p:childTnLst>
                                </p:cTn>
                              </p:par>
                              <p:par>
                                <p:cTn id="50" presetID="10" presetClass="entr" presetSubtype="0" fill="hold" nodeType="withEffect">
                                  <p:stCondLst>
                                    <p:cond delay="250"/>
                                  </p:stCondLst>
                                  <p:childTnLst>
                                    <p:set>
                                      <p:cBhvr>
                                        <p:cTn id="51" dur="1" fill="hold">
                                          <p:stCondLst>
                                            <p:cond delay="0"/>
                                          </p:stCondLst>
                                        </p:cTn>
                                        <p:tgtEl>
                                          <p:spTgt spid="95"/>
                                        </p:tgtEl>
                                        <p:attrNameLst>
                                          <p:attrName>style.visibility</p:attrName>
                                        </p:attrNameLst>
                                      </p:cBhvr>
                                      <p:to>
                                        <p:strVal val="visible"/>
                                      </p:to>
                                    </p:set>
                                    <p:animEffect transition="in" filter="fade">
                                      <p:cBhvr>
                                        <p:cTn id="52" dur="500"/>
                                        <p:tgtEl>
                                          <p:spTgt spid="95"/>
                                        </p:tgtEl>
                                      </p:cBhvr>
                                    </p:animEffect>
                                  </p:childTnLst>
                                </p:cTn>
                              </p:par>
                              <p:par>
                                <p:cTn id="53" presetID="42" presetClass="path" presetSubtype="0" decel="100000" fill="hold" nodeType="withEffect">
                                  <p:stCondLst>
                                    <p:cond delay="250"/>
                                  </p:stCondLst>
                                  <p:childTnLst>
                                    <p:animMotion origin="layout" path="M -1.45833E-6 2.22222E-6 L -1.45833E-6 0.03541 " pathEditMode="relative" rAng="0" ptsTypes="AA">
                                      <p:cBhvr>
                                        <p:cTn id="54" dur="700" spd="-100000" fill="hold"/>
                                        <p:tgtEl>
                                          <p:spTgt spid="95"/>
                                        </p:tgtEl>
                                        <p:attrNameLst>
                                          <p:attrName>ppt_x</p:attrName>
                                          <p:attrName>ppt_y</p:attrName>
                                        </p:attrNameLst>
                                      </p:cBhvr>
                                      <p:rCtr x="0" y="1759"/>
                                    </p:animMotion>
                                  </p:childTnLst>
                                </p:cTn>
                              </p:par>
                              <p:par>
                                <p:cTn id="55" presetID="10" presetClass="entr" presetSubtype="0" fill="hold" grpId="0" nodeType="withEffect">
                                  <p:stCondLst>
                                    <p:cond delay="50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42" presetClass="path" presetSubtype="0" decel="100000" fill="hold" grpId="1" nodeType="withEffect">
                                  <p:stCondLst>
                                    <p:cond delay="500"/>
                                  </p:stCondLst>
                                  <p:childTnLst>
                                    <p:animMotion origin="layout" path="M -1.45833E-6 2.22222E-6 L -1.45833E-6 0.03541 " pathEditMode="relative" rAng="0" ptsTypes="AA">
                                      <p:cBhvr>
                                        <p:cTn id="59" dur="700" spd="-100000" fill="hold"/>
                                        <p:tgtEl>
                                          <p:spTgt spid="50"/>
                                        </p:tgtEl>
                                        <p:attrNameLst>
                                          <p:attrName>ppt_x</p:attrName>
                                          <p:attrName>ppt_y</p:attrName>
                                        </p:attrNameLst>
                                      </p:cBhvr>
                                      <p:rCtr x="0" y="1759"/>
                                    </p:animMotion>
                                  </p:childTnLst>
                                </p:cTn>
                              </p:par>
                              <p:par>
                                <p:cTn id="60" presetID="10" presetClass="entr" presetSubtype="0" fill="hold" grpId="0" nodeType="withEffect">
                                  <p:stCondLst>
                                    <p:cond delay="50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500"/>
                                        <p:tgtEl>
                                          <p:spTgt spid="71"/>
                                        </p:tgtEl>
                                      </p:cBhvr>
                                    </p:animEffect>
                                  </p:childTnLst>
                                </p:cTn>
                              </p:par>
                              <p:par>
                                <p:cTn id="63" presetID="42" presetClass="path" presetSubtype="0" decel="100000" fill="hold" grpId="1" nodeType="withEffect">
                                  <p:stCondLst>
                                    <p:cond delay="500"/>
                                  </p:stCondLst>
                                  <p:childTnLst>
                                    <p:animMotion origin="layout" path="M -1.45833E-6 2.22222E-6 L -1.45833E-6 0.03541 " pathEditMode="relative" rAng="0" ptsTypes="AA">
                                      <p:cBhvr>
                                        <p:cTn id="64" dur="700" spd="-100000" fill="hold"/>
                                        <p:tgtEl>
                                          <p:spTgt spid="71"/>
                                        </p:tgtEl>
                                        <p:attrNameLst>
                                          <p:attrName>ppt_x</p:attrName>
                                          <p:attrName>ppt_y</p:attrName>
                                        </p:attrNameLst>
                                      </p:cBhvr>
                                      <p:rCtr x="0" y="1759"/>
                                    </p:animMotion>
                                  </p:childTnLst>
                                </p:cTn>
                              </p:par>
                              <p:par>
                                <p:cTn id="65" presetID="10" presetClass="entr" presetSubtype="0" fill="hold" nodeType="withEffect">
                                  <p:stCondLst>
                                    <p:cond delay="50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500"/>
                                        <p:tgtEl>
                                          <p:spTgt spid="100"/>
                                        </p:tgtEl>
                                      </p:cBhvr>
                                    </p:animEffect>
                                  </p:childTnLst>
                                </p:cTn>
                              </p:par>
                              <p:par>
                                <p:cTn id="68" presetID="42" presetClass="path" presetSubtype="0" decel="100000" fill="hold" nodeType="withEffect">
                                  <p:stCondLst>
                                    <p:cond delay="500"/>
                                  </p:stCondLst>
                                  <p:childTnLst>
                                    <p:animMotion origin="layout" path="M -1.45833E-6 2.22222E-6 L -1.45833E-6 0.03541 " pathEditMode="relative" rAng="0" ptsTypes="AA">
                                      <p:cBhvr>
                                        <p:cTn id="69" dur="700" spd="-100000" fill="hold"/>
                                        <p:tgtEl>
                                          <p:spTgt spid="100"/>
                                        </p:tgtEl>
                                        <p:attrNameLst>
                                          <p:attrName>ppt_x</p:attrName>
                                          <p:attrName>ppt_y</p:attrName>
                                        </p:attrNameLst>
                                      </p:cBhvr>
                                      <p:rCtr x="0" y="1759"/>
                                    </p:animMotion>
                                  </p:childTnLst>
                                </p:cTn>
                              </p:par>
                              <p:par>
                                <p:cTn id="70" presetID="10" presetClass="entr" presetSubtype="0" fill="hold" grpId="0" nodeType="withEffect">
                                  <p:stCondLst>
                                    <p:cond delay="500"/>
                                  </p:stCondLst>
                                  <p:childTnLst>
                                    <p:set>
                                      <p:cBhvr>
                                        <p:cTn id="71" dur="1" fill="hold">
                                          <p:stCondLst>
                                            <p:cond delay="0"/>
                                          </p:stCondLst>
                                        </p:cTn>
                                        <p:tgtEl>
                                          <p:spTgt spid="108"/>
                                        </p:tgtEl>
                                        <p:attrNameLst>
                                          <p:attrName>style.visibility</p:attrName>
                                        </p:attrNameLst>
                                      </p:cBhvr>
                                      <p:to>
                                        <p:strVal val="visible"/>
                                      </p:to>
                                    </p:set>
                                    <p:animEffect transition="in" filter="fade">
                                      <p:cBhvr>
                                        <p:cTn id="72" dur="500"/>
                                        <p:tgtEl>
                                          <p:spTgt spid="108"/>
                                        </p:tgtEl>
                                      </p:cBhvr>
                                    </p:animEffect>
                                  </p:childTnLst>
                                </p:cTn>
                              </p:par>
                              <p:par>
                                <p:cTn id="73" presetID="42" presetClass="path" presetSubtype="0" decel="100000" fill="hold" grpId="1" nodeType="withEffect">
                                  <p:stCondLst>
                                    <p:cond delay="500"/>
                                  </p:stCondLst>
                                  <p:childTnLst>
                                    <p:animMotion origin="layout" path="M -1.45833E-6 2.22222E-6 L -1.45833E-6 0.03541 " pathEditMode="relative" rAng="0" ptsTypes="AA">
                                      <p:cBhvr>
                                        <p:cTn id="74" dur="700" spd="-100000" fill="hold"/>
                                        <p:tgtEl>
                                          <p:spTgt spid="108"/>
                                        </p:tgtEl>
                                        <p:attrNameLst>
                                          <p:attrName>ppt_x</p:attrName>
                                          <p:attrName>ppt_y</p:attrName>
                                        </p:attrNameLst>
                                      </p:cBhvr>
                                      <p:rCtr x="0" y="1759"/>
                                    </p:animMotion>
                                  </p:childTnLst>
                                </p:cTn>
                              </p:par>
                              <p:par>
                                <p:cTn id="75" presetID="10" presetClass="entr" presetSubtype="0" fill="hold" grpId="0" nodeType="withEffect">
                                  <p:stCondLst>
                                    <p:cond delay="500"/>
                                  </p:stCondLst>
                                  <p:childTnLst>
                                    <p:set>
                                      <p:cBhvr>
                                        <p:cTn id="76" dur="1" fill="hold">
                                          <p:stCondLst>
                                            <p:cond delay="0"/>
                                          </p:stCondLst>
                                        </p:cTn>
                                        <p:tgtEl>
                                          <p:spTgt spid="101"/>
                                        </p:tgtEl>
                                        <p:attrNameLst>
                                          <p:attrName>style.visibility</p:attrName>
                                        </p:attrNameLst>
                                      </p:cBhvr>
                                      <p:to>
                                        <p:strVal val="visible"/>
                                      </p:to>
                                    </p:set>
                                    <p:animEffect transition="in" filter="fade">
                                      <p:cBhvr>
                                        <p:cTn id="77" dur="500"/>
                                        <p:tgtEl>
                                          <p:spTgt spid="101"/>
                                        </p:tgtEl>
                                      </p:cBhvr>
                                    </p:animEffect>
                                  </p:childTnLst>
                                </p:cTn>
                              </p:par>
                              <p:par>
                                <p:cTn id="78" presetID="42" presetClass="path" presetSubtype="0" decel="100000" fill="hold" grpId="1" nodeType="withEffect">
                                  <p:stCondLst>
                                    <p:cond delay="500"/>
                                  </p:stCondLst>
                                  <p:childTnLst>
                                    <p:animMotion origin="layout" path="M -1.45833E-6 2.22222E-6 L -1.45833E-6 0.03541 " pathEditMode="relative" rAng="0" ptsTypes="AA">
                                      <p:cBhvr>
                                        <p:cTn id="79" dur="700" spd="-100000" fill="hold"/>
                                        <p:tgtEl>
                                          <p:spTgt spid="101"/>
                                        </p:tgtEl>
                                        <p:attrNameLst>
                                          <p:attrName>ppt_x</p:attrName>
                                          <p:attrName>ppt_y</p:attrName>
                                        </p:attrNameLst>
                                      </p:cBhvr>
                                      <p:rCtr x="0" y="1759"/>
                                    </p:animMotion>
                                  </p:childTnLst>
                                </p:cTn>
                              </p:par>
                              <p:par>
                                <p:cTn id="80" presetID="10" presetClass="entr" presetSubtype="0" fill="hold" grpId="0" nodeType="withEffect">
                                  <p:stCondLst>
                                    <p:cond delay="250"/>
                                  </p:stCondLst>
                                  <p:childTnLst>
                                    <p:set>
                                      <p:cBhvr>
                                        <p:cTn id="81" dur="1" fill="hold">
                                          <p:stCondLst>
                                            <p:cond delay="0"/>
                                          </p:stCondLst>
                                        </p:cTn>
                                        <p:tgtEl>
                                          <p:spTgt spid="107"/>
                                        </p:tgtEl>
                                        <p:attrNameLst>
                                          <p:attrName>style.visibility</p:attrName>
                                        </p:attrNameLst>
                                      </p:cBhvr>
                                      <p:to>
                                        <p:strVal val="visible"/>
                                      </p:to>
                                    </p:set>
                                    <p:animEffect transition="in" filter="fade">
                                      <p:cBhvr>
                                        <p:cTn id="82" dur="500"/>
                                        <p:tgtEl>
                                          <p:spTgt spid="107"/>
                                        </p:tgtEl>
                                      </p:cBhvr>
                                    </p:animEffect>
                                  </p:childTnLst>
                                </p:cTn>
                              </p:par>
                              <p:par>
                                <p:cTn id="83" presetID="42" presetClass="path" presetSubtype="0" decel="100000" fill="hold" grpId="1" nodeType="withEffect">
                                  <p:stCondLst>
                                    <p:cond delay="250"/>
                                  </p:stCondLst>
                                  <p:childTnLst>
                                    <p:animMotion origin="layout" path="M -1.45833E-6 2.22222E-6 L -1.45833E-6 0.03541 " pathEditMode="relative" rAng="0" ptsTypes="AA">
                                      <p:cBhvr>
                                        <p:cTn id="84" dur="700" spd="-100000" fill="hold"/>
                                        <p:tgtEl>
                                          <p:spTgt spid="107"/>
                                        </p:tgtEl>
                                        <p:attrNameLst>
                                          <p:attrName>ppt_x</p:attrName>
                                          <p:attrName>ppt_y</p:attrName>
                                        </p:attrNameLst>
                                      </p:cBhvr>
                                      <p:rCtr x="0" y="1759"/>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par>
                                <p:cTn id="88" presetID="42" presetClass="path" presetSubtype="0" decel="100000" fill="hold" grpId="1" nodeType="withEffect">
                                  <p:stCondLst>
                                    <p:cond delay="0"/>
                                  </p:stCondLst>
                                  <p:childTnLst>
                                    <p:animMotion origin="layout" path="M -1.45833E-6 2.22222E-6 L -1.45833E-6 0.03541 " pathEditMode="relative" rAng="0" ptsTypes="AA">
                                      <p:cBhvr>
                                        <p:cTn id="89" dur="700" spd="-100000" fill="hold"/>
                                        <p:tgtEl>
                                          <p:spTgt spid="44"/>
                                        </p:tgtEl>
                                        <p:attrNameLst>
                                          <p:attrName>ppt_x</p:attrName>
                                          <p:attrName>ppt_y</p:attrName>
                                        </p:attrNameLst>
                                      </p:cBhvr>
                                      <p:rCtr x="0" y="1759"/>
                                    </p:animMotion>
                                  </p:childTnLst>
                                </p:cTn>
                              </p:par>
                              <p:par>
                                <p:cTn id="90" presetID="10" presetClass="entr" presetSubtype="0" fill="hold" grpId="0"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childTnLst>
                                </p:cTn>
                              </p:par>
                              <p:par>
                                <p:cTn id="93" presetID="42" presetClass="path" presetSubtype="0" decel="100000" fill="hold" grpId="1" nodeType="withEffect">
                                  <p:stCondLst>
                                    <p:cond delay="0"/>
                                  </p:stCondLst>
                                  <p:childTnLst>
                                    <p:animMotion origin="layout" path="M -1.45833E-6 2.22222E-6 L -1.45833E-6 0.03541 " pathEditMode="relative" rAng="0" ptsTypes="AA">
                                      <p:cBhvr>
                                        <p:cTn id="94" dur="700" spd="-100000" fill="hold"/>
                                        <p:tgtEl>
                                          <p:spTgt spid="5"/>
                                        </p:tgtEl>
                                        <p:attrNameLst>
                                          <p:attrName>ppt_x</p:attrName>
                                          <p:attrName>ppt_y</p:attrName>
                                        </p:attrNameLst>
                                      </p:cBhvr>
                                      <p:rCtr x="0" y="1759"/>
                                    </p:animMotion>
                                  </p:childTnLst>
                                </p:cTn>
                              </p:par>
                              <p:par>
                                <p:cTn id="95" presetID="10" presetClass="entr" presetSubtype="0" fill="hold" grpId="0" nodeType="withEffect">
                                  <p:stCondLst>
                                    <p:cond delay="25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500"/>
                                        <p:tgtEl>
                                          <p:spTgt spid="4"/>
                                        </p:tgtEl>
                                      </p:cBhvr>
                                    </p:animEffect>
                                  </p:childTnLst>
                                </p:cTn>
                              </p:par>
                              <p:par>
                                <p:cTn id="98" presetID="42" presetClass="path" presetSubtype="0" decel="100000" fill="hold" grpId="1" nodeType="withEffect">
                                  <p:stCondLst>
                                    <p:cond delay="250"/>
                                  </p:stCondLst>
                                  <p:childTnLst>
                                    <p:animMotion origin="layout" path="M -1.45833E-6 2.22222E-6 L -1.45833E-6 0.03541 " pathEditMode="relative" rAng="0" ptsTypes="AA">
                                      <p:cBhvr>
                                        <p:cTn id="99" dur="700" spd="-100000" fill="hold"/>
                                        <p:tgtEl>
                                          <p:spTgt spid="4"/>
                                        </p:tgtEl>
                                        <p:attrNameLst>
                                          <p:attrName>ppt_x</p:attrName>
                                          <p:attrName>ppt_y</p:attrName>
                                        </p:attrNameLst>
                                      </p:cBhvr>
                                      <p:rCtr x="0" y="1759"/>
                                    </p:animMotion>
                                  </p:childTnLst>
                                </p:cTn>
                              </p:par>
                              <p:par>
                                <p:cTn id="100" presetID="10" presetClass="entr" presetSubtype="0" fill="hold" grpId="0" nodeType="withEffect">
                                  <p:stCondLst>
                                    <p:cond delay="500"/>
                                  </p:stCondLst>
                                  <p:childTnLst>
                                    <p:set>
                                      <p:cBhvr>
                                        <p:cTn id="101" dur="1" fill="hold">
                                          <p:stCondLst>
                                            <p:cond delay="0"/>
                                          </p:stCondLst>
                                        </p:cTn>
                                        <p:tgtEl>
                                          <p:spTgt spid="84"/>
                                        </p:tgtEl>
                                        <p:attrNameLst>
                                          <p:attrName>style.visibility</p:attrName>
                                        </p:attrNameLst>
                                      </p:cBhvr>
                                      <p:to>
                                        <p:strVal val="visible"/>
                                      </p:to>
                                    </p:set>
                                    <p:animEffect transition="in" filter="fade">
                                      <p:cBhvr>
                                        <p:cTn id="102" dur="500"/>
                                        <p:tgtEl>
                                          <p:spTgt spid="84"/>
                                        </p:tgtEl>
                                      </p:cBhvr>
                                    </p:animEffect>
                                  </p:childTnLst>
                                </p:cTn>
                              </p:par>
                              <p:par>
                                <p:cTn id="103" presetID="42" presetClass="path" presetSubtype="0" decel="100000" fill="hold" grpId="1" nodeType="withEffect">
                                  <p:stCondLst>
                                    <p:cond delay="500"/>
                                  </p:stCondLst>
                                  <p:childTnLst>
                                    <p:animMotion origin="layout" path="M -1.45833E-6 2.22222E-6 L -1.45833E-6 0.03541 " pathEditMode="relative" rAng="0" ptsTypes="AA">
                                      <p:cBhvr>
                                        <p:cTn id="104" dur="700" spd="-100000" fill="hold"/>
                                        <p:tgtEl>
                                          <p:spTgt spid="8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106" grpId="0" animBg="1"/>
      <p:bldP spid="106" grpId="1" animBg="1"/>
      <p:bldP spid="44" grpId="0" animBg="1"/>
      <p:bldP spid="44" grpId="1" animBg="1"/>
      <p:bldP spid="107" grpId="0" animBg="1"/>
      <p:bldP spid="107" grpId="1" animBg="1"/>
      <p:bldP spid="47" grpId="0" animBg="1"/>
      <p:bldP spid="47" grpId="1" animBg="1"/>
      <p:bldP spid="108" grpId="0" animBg="1"/>
      <p:bldP spid="108" grpId="1" animBg="1"/>
      <p:bldP spid="50" grpId="0" animBg="1"/>
      <p:bldP spid="50" grpId="1" animBg="1"/>
      <p:bldP spid="2" grpId="0"/>
      <p:bldP spid="2" grpId="1"/>
      <p:bldP spid="5" grpId="0" animBg="1"/>
      <p:bldP spid="5" grpId="1" animBg="1"/>
      <p:bldP spid="67" grpId="0" animBg="1"/>
      <p:bldP spid="67" grpId="1" animBg="1"/>
      <p:bldP spid="33" grpId="0"/>
      <p:bldP spid="33" grpId="1"/>
      <p:bldP spid="4" grpId="0" animBg="1"/>
      <p:bldP spid="4" grpId="1" animBg="1"/>
      <p:bldP spid="68" grpId="0" animBg="1"/>
      <p:bldP spid="68" grpId="1" animBg="1"/>
      <p:bldP spid="96" grpId="0"/>
      <p:bldP spid="96" grpId="1"/>
      <p:bldP spid="84" grpId="0" animBg="1"/>
      <p:bldP spid="84" grpId="1" animBg="1"/>
      <p:bldP spid="71" grpId="0" animBg="1"/>
      <p:bldP spid="71" grpId="1" animBg="1"/>
      <p:bldP spid="101" grpId="0"/>
      <p:bldP spid="10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85532-158E-65B8-F3E8-FA8F51110511}"/>
              </a:ext>
            </a:extLst>
          </p:cNvPr>
          <p:cNvPicPr>
            <a:picLocks noChangeAspect="1"/>
          </p:cNvPicPr>
          <p:nvPr/>
        </p:nvPicPr>
        <p:blipFill>
          <a:blip r:embed="rId3"/>
          <a:stretch>
            <a:fillRect/>
          </a:stretch>
        </p:blipFill>
        <p:spPr>
          <a:xfrm>
            <a:off x="0" y="89659"/>
            <a:ext cx="12192000" cy="6678681"/>
          </a:xfrm>
          <a:prstGeom prst="rect">
            <a:avLst/>
          </a:prstGeom>
        </p:spPr>
      </p:pic>
    </p:spTree>
    <p:extLst>
      <p:ext uri="{BB962C8B-B14F-4D97-AF65-F5344CB8AC3E}">
        <p14:creationId xmlns:p14="http://schemas.microsoft.com/office/powerpoint/2010/main" val="216837387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E0273-4977-312B-CBBD-7E6B1696F0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9B8480-AB98-C77C-22C6-C9788013007C}"/>
              </a:ext>
            </a:extLst>
          </p:cNvPr>
          <p:cNvPicPr>
            <a:picLocks noChangeAspect="1"/>
          </p:cNvPicPr>
          <p:nvPr/>
        </p:nvPicPr>
        <p:blipFill>
          <a:blip r:embed="rId3"/>
          <a:stretch>
            <a:fillRect/>
          </a:stretch>
        </p:blipFill>
        <p:spPr>
          <a:xfrm>
            <a:off x="167448" y="0"/>
            <a:ext cx="11857104" cy="6858000"/>
          </a:xfrm>
          <a:prstGeom prst="rect">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pic>
      <p:sp>
        <p:nvSpPr>
          <p:cNvPr id="2" name="Frame 1">
            <a:extLst>
              <a:ext uri="{FF2B5EF4-FFF2-40B4-BE49-F238E27FC236}">
                <a16:creationId xmlns:a16="http://schemas.microsoft.com/office/drawing/2014/main" id="{640D704E-D84A-21A5-6A2C-E8C4F250AA26}"/>
              </a:ext>
            </a:extLst>
          </p:cNvPr>
          <p:cNvSpPr/>
          <p:nvPr/>
        </p:nvSpPr>
        <p:spPr bwMode="auto">
          <a:xfrm>
            <a:off x="2464682" y="2066621"/>
            <a:ext cx="2492943" cy="539014"/>
          </a:xfrm>
          <a:prstGeom prst="frame">
            <a:avLst>
              <a:gd name="adj1" fmla="val 6968"/>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spc="-50" err="1">
              <a:ln w="3175">
                <a:noFill/>
              </a:ln>
              <a:solidFill>
                <a:schemeClr val="bg1"/>
              </a:solidFill>
              <a:latin typeface="+mj-lt"/>
              <a:ea typeface="+mj-ea"/>
              <a:cs typeface="+mj-cs"/>
            </a:endParaRPr>
          </a:p>
        </p:txBody>
      </p:sp>
      <p:sp>
        <p:nvSpPr>
          <p:cNvPr id="3" name="Frame 2">
            <a:extLst>
              <a:ext uri="{FF2B5EF4-FFF2-40B4-BE49-F238E27FC236}">
                <a16:creationId xmlns:a16="http://schemas.microsoft.com/office/drawing/2014/main" id="{C99BDC57-A944-08AA-0396-593FA14F247B}"/>
              </a:ext>
            </a:extLst>
          </p:cNvPr>
          <p:cNvSpPr/>
          <p:nvPr/>
        </p:nvSpPr>
        <p:spPr bwMode="auto">
          <a:xfrm>
            <a:off x="6096001" y="4351866"/>
            <a:ext cx="2362200" cy="313267"/>
          </a:xfrm>
          <a:prstGeom prst="fram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spc="-50" err="1">
              <a:ln w="3175">
                <a:noFill/>
              </a:ln>
              <a:solidFill>
                <a:schemeClr val="bg1"/>
              </a:solidFill>
              <a:latin typeface="+mj-lt"/>
              <a:ea typeface="+mj-ea"/>
              <a:cs typeface="+mj-cs"/>
            </a:endParaRPr>
          </a:p>
        </p:txBody>
      </p:sp>
      <p:sp>
        <p:nvSpPr>
          <p:cNvPr id="10" name="Frame 9">
            <a:extLst>
              <a:ext uri="{FF2B5EF4-FFF2-40B4-BE49-F238E27FC236}">
                <a16:creationId xmlns:a16="http://schemas.microsoft.com/office/drawing/2014/main" id="{3037D4A2-1957-257B-AABA-3FEE84EC783E}"/>
              </a:ext>
            </a:extLst>
          </p:cNvPr>
          <p:cNvSpPr/>
          <p:nvPr/>
        </p:nvSpPr>
        <p:spPr bwMode="auto">
          <a:xfrm>
            <a:off x="7284884" y="2520296"/>
            <a:ext cx="2492943" cy="539014"/>
          </a:xfrm>
          <a:prstGeom prst="frame">
            <a:avLst>
              <a:gd name="adj1" fmla="val 5124"/>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spc="-50" err="1">
              <a:ln w="3175">
                <a:noFill/>
              </a:ln>
              <a:solidFill>
                <a:schemeClr val="bg1"/>
              </a:solidFill>
              <a:latin typeface="+mj-lt"/>
              <a:ea typeface="+mj-ea"/>
              <a:cs typeface="+mj-cs"/>
            </a:endParaRPr>
          </a:p>
        </p:txBody>
      </p:sp>
    </p:spTree>
    <p:extLst>
      <p:ext uri="{BB962C8B-B14F-4D97-AF65-F5344CB8AC3E}">
        <p14:creationId xmlns:p14="http://schemas.microsoft.com/office/powerpoint/2010/main" val="110641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18">
            <a:extLst>
              <a:ext uri="{FF2B5EF4-FFF2-40B4-BE49-F238E27FC236}">
                <a16:creationId xmlns:a16="http://schemas.microsoft.com/office/drawing/2014/main" id="{F490F1B4-BF14-E2B2-4B36-FE6CEDECC212}"/>
              </a:ext>
              <a:ext uri="{C183D7F6-B498-43B3-948B-1728B52AA6E4}">
                <adec:decorative xmlns:adec="http://schemas.microsoft.com/office/drawing/2017/decorative" val="1"/>
              </a:ext>
            </a:extLst>
          </p:cNvPr>
          <p:cNvSpPr>
            <a:spLocks/>
          </p:cNvSpPr>
          <p:nvPr/>
        </p:nvSpPr>
        <p:spPr bwMode="auto">
          <a:xfrm flipV="1">
            <a:off x="-2" y="0"/>
            <a:ext cx="12192002" cy="1597027"/>
          </a:xfrm>
          <a:prstGeom prst="round1Rect">
            <a:avLst>
              <a:gd name="adj"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3600">
              <a:solidFill>
                <a:schemeClr val="bg1"/>
              </a:solidFill>
              <a:latin typeface="+mj-lt"/>
              <a:ea typeface="+mj-ea"/>
              <a:cs typeface="+mj-cs"/>
            </a:endParaRPr>
          </a:p>
        </p:txBody>
      </p:sp>
      <p:sp>
        <p:nvSpPr>
          <p:cNvPr id="5" name="Title 4">
            <a:extLst>
              <a:ext uri="{FF2B5EF4-FFF2-40B4-BE49-F238E27FC236}">
                <a16:creationId xmlns:a16="http://schemas.microsoft.com/office/drawing/2014/main" id="{3D6E421C-B792-125B-6D41-51AB7D83EF74}"/>
              </a:ext>
            </a:extLst>
          </p:cNvPr>
          <p:cNvSpPr>
            <a:spLocks noGrp="1"/>
          </p:cNvSpPr>
          <p:nvPr>
            <p:ph type="title"/>
          </p:nvPr>
        </p:nvSpPr>
        <p:spPr>
          <a:xfrm>
            <a:off x="588963" y="457200"/>
            <a:ext cx="11017250" cy="554038"/>
          </a:xfrm>
        </p:spPr>
        <p:txBody>
          <a:bodyPr/>
          <a:lstStyle/>
          <a:p>
            <a:pPr algn="ctr"/>
            <a:r>
              <a:rPr lang="en-US">
                <a:solidFill>
                  <a:schemeClr val="bg1"/>
                </a:solidFill>
              </a:rPr>
              <a:t>3 Steps to Copilot Adoption</a:t>
            </a:r>
          </a:p>
        </p:txBody>
      </p:sp>
      <p:sp>
        <p:nvSpPr>
          <p:cNvPr id="31" name="Rectangle: Rounded Corners 30">
            <a:extLst>
              <a:ext uri="{FF2B5EF4-FFF2-40B4-BE49-F238E27FC236}">
                <a16:creationId xmlns:a16="http://schemas.microsoft.com/office/drawing/2014/main" id="{C85E4581-097E-EC76-EC91-532F401D84D9}"/>
              </a:ext>
              <a:ext uri="{C183D7F6-B498-43B3-948B-1728B52AA6E4}">
                <adec:decorative xmlns:adec="http://schemas.microsoft.com/office/drawing/2017/decorative" val="1"/>
              </a:ext>
            </a:extLst>
          </p:cNvPr>
          <p:cNvSpPr/>
          <p:nvPr/>
        </p:nvSpPr>
        <p:spPr bwMode="auto">
          <a:xfrm>
            <a:off x="403226" y="2330448"/>
            <a:ext cx="11388724" cy="3600450"/>
          </a:xfrm>
          <a:prstGeom prst="roundRect">
            <a:avLst>
              <a:gd name="adj" fmla="val 4057"/>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cxnSp>
        <p:nvCxnSpPr>
          <p:cNvPr id="21" name="Straight Connector 20">
            <a:extLst>
              <a:ext uri="{FF2B5EF4-FFF2-40B4-BE49-F238E27FC236}">
                <a16:creationId xmlns:a16="http://schemas.microsoft.com/office/drawing/2014/main" id="{F7A43D08-2B22-84E5-23E1-3E757B80B1A5}"/>
              </a:ext>
              <a:ext uri="{C183D7F6-B498-43B3-948B-1728B52AA6E4}">
                <adec:decorative xmlns:adec="http://schemas.microsoft.com/office/drawing/2017/decorative" val="1"/>
              </a:ext>
            </a:extLst>
          </p:cNvPr>
          <p:cNvCxnSpPr>
            <a:cxnSpLocks/>
          </p:cNvCxnSpPr>
          <p:nvPr/>
        </p:nvCxnSpPr>
        <p:spPr>
          <a:xfrm>
            <a:off x="860424"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BCB8E1-93AA-8151-284A-F83BB82DE751}"/>
              </a:ext>
              <a:ext uri="{C183D7F6-B498-43B3-948B-1728B52AA6E4}">
                <adec:decorative xmlns:adec="http://schemas.microsoft.com/office/drawing/2017/decorative" val="1"/>
              </a:ext>
            </a:extLst>
          </p:cNvPr>
          <p:cNvCxnSpPr>
            <a:cxnSpLocks/>
          </p:cNvCxnSpPr>
          <p:nvPr/>
        </p:nvCxnSpPr>
        <p:spPr>
          <a:xfrm>
            <a:off x="4584364"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A546C31-0FEE-9980-BD41-6643DB073073}"/>
              </a:ext>
              <a:ext uri="{C183D7F6-B498-43B3-948B-1728B52AA6E4}">
                <adec:decorative xmlns:adec="http://schemas.microsoft.com/office/drawing/2017/decorative" val="1"/>
              </a:ext>
            </a:extLst>
          </p:cNvPr>
          <p:cNvCxnSpPr>
            <a:cxnSpLocks/>
          </p:cNvCxnSpPr>
          <p:nvPr/>
        </p:nvCxnSpPr>
        <p:spPr>
          <a:xfrm>
            <a:off x="8308301"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Oval 24" descr="One">
            <a:extLst>
              <a:ext uri="{FF2B5EF4-FFF2-40B4-BE49-F238E27FC236}">
                <a16:creationId xmlns:a16="http://schemas.microsoft.com/office/drawing/2014/main" id="{7BCD7A2A-4E73-212E-1098-2E3751FA9D4D}"/>
              </a:ext>
              <a:ext uri="{C183D7F6-B498-43B3-948B-1728B52AA6E4}">
                <adec:decorative xmlns:adec="http://schemas.microsoft.com/office/drawing/2017/decorative" val="0"/>
              </a:ext>
            </a:extLst>
          </p:cNvPr>
          <p:cNvSpPr/>
          <p:nvPr/>
        </p:nvSpPr>
        <p:spPr bwMode="auto">
          <a:xfrm>
            <a:off x="1910689"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3600" b="1">
                <a:solidFill>
                  <a:schemeClr val="bg1"/>
                </a:solidFill>
                <a:ea typeface="+mj-ea"/>
                <a:cs typeface="+mj-cs"/>
              </a:rPr>
              <a:t>1</a:t>
            </a:r>
            <a:endParaRPr lang="en-US" sz="3600" b="1">
              <a:solidFill>
                <a:schemeClr val="bg1"/>
              </a:solidFill>
              <a:ea typeface="+mj-ea"/>
              <a:cs typeface="+mj-cs"/>
            </a:endParaRPr>
          </a:p>
        </p:txBody>
      </p:sp>
      <p:sp>
        <p:nvSpPr>
          <p:cNvPr id="26" name="Oval 25" descr="Two">
            <a:extLst>
              <a:ext uri="{FF2B5EF4-FFF2-40B4-BE49-F238E27FC236}">
                <a16:creationId xmlns:a16="http://schemas.microsoft.com/office/drawing/2014/main" id="{9A58C835-7EED-B46E-FB69-5D40D2753DD8}"/>
              </a:ext>
              <a:ext uri="{C183D7F6-B498-43B3-948B-1728B52AA6E4}">
                <adec:decorative xmlns:adec="http://schemas.microsoft.com/office/drawing/2017/decorative" val="0"/>
              </a:ext>
            </a:extLst>
          </p:cNvPr>
          <p:cNvSpPr/>
          <p:nvPr/>
        </p:nvSpPr>
        <p:spPr bwMode="auto">
          <a:xfrm>
            <a:off x="5634629"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3600" b="1">
                <a:solidFill>
                  <a:schemeClr val="bg1"/>
                </a:solidFill>
                <a:ea typeface="+mj-ea"/>
                <a:cs typeface="+mj-cs"/>
              </a:rPr>
              <a:t>2</a:t>
            </a:r>
            <a:endParaRPr lang="en-US" sz="3600" b="1">
              <a:solidFill>
                <a:schemeClr val="bg1"/>
              </a:solidFill>
              <a:ea typeface="+mj-ea"/>
              <a:cs typeface="+mj-cs"/>
            </a:endParaRPr>
          </a:p>
        </p:txBody>
      </p:sp>
      <p:sp>
        <p:nvSpPr>
          <p:cNvPr id="27" name="Oval 26" descr="Three">
            <a:extLst>
              <a:ext uri="{FF2B5EF4-FFF2-40B4-BE49-F238E27FC236}">
                <a16:creationId xmlns:a16="http://schemas.microsoft.com/office/drawing/2014/main" id="{0393CFB5-26D6-CC50-0749-CD8454B5B8F6}"/>
              </a:ext>
              <a:ext uri="{C183D7F6-B498-43B3-948B-1728B52AA6E4}">
                <adec:decorative xmlns:adec="http://schemas.microsoft.com/office/drawing/2017/decorative" val="0"/>
              </a:ext>
            </a:extLst>
          </p:cNvPr>
          <p:cNvSpPr/>
          <p:nvPr/>
        </p:nvSpPr>
        <p:spPr bwMode="auto">
          <a:xfrm>
            <a:off x="9358566"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3600" b="1">
                <a:solidFill>
                  <a:schemeClr val="bg1"/>
                </a:solidFill>
                <a:ea typeface="+mj-ea"/>
                <a:cs typeface="+mj-cs"/>
              </a:rPr>
              <a:t>3</a:t>
            </a:r>
            <a:endParaRPr lang="en-US" sz="3600" b="1">
              <a:solidFill>
                <a:schemeClr val="bg1"/>
              </a:solidFill>
              <a:ea typeface="+mj-ea"/>
              <a:cs typeface="+mj-cs"/>
            </a:endParaRPr>
          </a:p>
        </p:txBody>
      </p:sp>
      <p:sp>
        <p:nvSpPr>
          <p:cNvPr id="19" name="Graphic 14">
            <a:extLst>
              <a:ext uri="{FF2B5EF4-FFF2-40B4-BE49-F238E27FC236}">
                <a16:creationId xmlns:a16="http://schemas.microsoft.com/office/drawing/2014/main" id="{FFE78DD2-45F1-B33F-FA6B-0DAC909D7520}"/>
              </a:ext>
            </a:extLst>
          </p:cNvPr>
          <p:cNvSpPr>
            <a:spLocks/>
          </p:cNvSpPr>
          <p:nvPr/>
        </p:nvSpPr>
        <p:spPr>
          <a:xfrm>
            <a:off x="588962" y="3023503"/>
            <a:ext cx="3569373" cy="842283"/>
          </a:xfrm>
          <a:custGeom>
            <a:avLst/>
            <a:gdLst>
              <a:gd name="connsiteX0" fmla="*/ 45301 w 3562411"/>
              <a:gd name="connsiteY0" fmla="*/ -165 h 838200"/>
              <a:gd name="connsiteX1" fmla="*/ 3343708 w 3562411"/>
              <a:gd name="connsiteY1" fmla="*/ -165 h 838200"/>
              <a:gd name="connsiteX2" fmla="*/ 3407202 w 3562411"/>
              <a:gd name="connsiteY2" fmla="*/ 41421 h 838200"/>
              <a:gd name="connsiteX3" fmla="*/ 3553678 w 3562411"/>
              <a:gd name="connsiteY3" fmla="*/ 377349 h 838200"/>
              <a:gd name="connsiteX4" fmla="*/ 3553678 w 3562411"/>
              <a:gd name="connsiteY4" fmla="*/ 460521 h 838200"/>
              <a:gd name="connsiteX5" fmla="*/ 3407202 w 3562411"/>
              <a:gd name="connsiteY5" fmla="*/ 796449 h 838200"/>
              <a:gd name="connsiteX6" fmla="*/ 3343699 w 3562411"/>
              <a:gd name="connsiteY6" fmla="*/ 838035 h 838200"/>
              <a:gd name="connsiteX7" fmla="*/ 45301 w 3562411"/>
              <a:gd name="connsiteY7" fmla="*/ 838035 h 838200"/>
              <a:gd name="connsiteX8" fmla="*/ -62 w 3562411"/>
              <a:gd name="connsiteY8" fmla="*/ 792677 h 838200"/>
              <a:gd name="connsiteX9" fmla="*/ -62 w 3562411"/>
              <a:gd name="connsiteY9" fmla="*/ 45193 h 838200"/>
              <a:gd name="connsiteX10" fmla="*/ 45301 w 3562411"/>
              <a:gd name="connsiteY10"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411" h="838200">
                <a:moveTo>
                  <a:pt x="45301" y="-165"/>
                </a:moveTo>
                <a:lnTo>
                  <a:pt x="3343708" y="-165"/>
                </a:lnTo>
                <a:cubicBezTo>
                  <a:pt x="3371255" y="-165"/>
                  <a:pt x="3396182" y="16161"/>
                  <a:pt x="3407202" y="41421"/>
                </a:cubicBezTo>
                <a:lnTo>
                  <a:pt x="3553678" y="377349"/>
                </a:lnTo>
                <a:cubicBezTo>
                  <a:pt x="3565241" y="403866"/>
                  <a:pt x="3565241" y="434004"/>
                  <a:pt x="3553678" y="460521"/>
                </a:cubicBezTo>
                <a:lnTo>
                  <a:pt x="3407202" y="796449"/>
                </a:lnTo>
                <a:cubicBezTo>
                  <a:pt x="3396182" y="821709"/>
                  <a:pt x="3371255" y="838035"/>
                  <a:pt x="3343699" y="838035"/>
                </a:cubicBezTo>
                <a:lnTo>
                  <a:pt x="45301" y="838035"/>
                </a:lnTo>
                <a:cubicBezTo>
                  <a:pt x="20247" y="838035"/>
                  <a:pt x="-62" y="817728"/>
                  <a:pt x="-62" y="792677"/>
                </a:cubicBezTo>
                <a:lnTo>
                  <a:pt x="-62" y="45193"/>
                </a:lnTo>
                <a:cubicBezTo>
                  <a:pt x="-62" y="20142"/>
                  <a:pt x="20247" y="-165"/>
                  <a:pt x="45301" y="-165"/>
                </a:cubicBezTo>
                <a:close/>
              </a:path>
            </a:pathLst>
          </a:custGeom>
          <a:solidFill>
            <a:srgbClr val="0078D4"/>
          </a:solidFill>
          <a:ln w="9525" cap="flat">
            <a:noFill/>
            <a:prstDash val="solid"/>
            <a:miter/>
          </a:ln>
        </p:spPr>
        <p:txBody>
          <a:bodyPr rtlCol="0" anchor="ctr"/>
          <a:lstStyle/>
          <a:p>
            <a:pPr algn="ctr"/>
            <a:r>
              <a:rPr lang="en-US" sz="2400">
                <a:solidFill>
                  <a:schemeClr val="bg1"/>
                </a:solidFill>
                <a:latin typeface="+mj-lt"/>
              </a:rPr>
              <a:t>Get ready</a:t>
            </a:r>
          </a:p>
        </p:txBody>
      </p:sp>
      <p:sp>
        <p:nvSpPr>
          <p:cNvPr id="28" name="TextBox 27">
            <a:extLst>
              <a:ext uri="{FF2B5EF4-FFF2-40B4-BE49-F238E27FC236}">
                <a16:creationId xmlns:a16="http://schemas.microsoft.com/office/drawing/2014/main" id="{29211854-54D2-1959-5294-23A8D39A7949}"/>
              </a:ext>
            </a:extLst>
          </p:cNvPr>
          <p:cNvSpPr txBox="1">
            <a:spLocks/>
          </p:cNvSpPr>
          <p:nvPr/>
        </p:nvSpPr>
        <p:spPr>
          <a:xfrm>
            <a:off x="796963" y="3865787"/>
            <a:ext cx="3153372" cy="1882548"/>
          </a:xfrm>
          <a:prstGeom prst="round2SameRect">
            <a:avLst>
              <a:gd name="adj1" fmla="val 0"/>
              <a:gd name="adj2" fmla="val 7500"/>
            </a:avLst>
          </a:prstGeom>
          <a:solidFill>
            <a:schemeClr val="bg1">
              <a:lumMod val="95000"/>
            </a:schemeClr>
          </a:solidFill>
        </p:spPr>
        <p:txBody>
          <a:bodyPr wrap="square" lIns="182880" tIns="457200" rIns="182880" bIns="91440" rtlCol="0" anchor="t">
            <a:no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lang="en-US" sz="2000">
                <a:latin typeface="+mj-lt"/>
              </a:rPr>
              <a:t>Are your leaders engaged and employees ready?</a:t>
            </a:r>
          </a:p>
        </p:txBody>
      </p:sp>
      <p:sp>
        <p:nvSpPr>
          <p:cNvPr id="18" name="Graphic 16">
            <a:extLst>
              <a:ext uri="{FF2B5EF4-FFF2-40B4-BE49-F238E27FC236}">
                <a16:creationId xmlns:a16="http://schemas.microsoft.com/office/drawing/2014/main" id="{EDF19AD9-6A55-C157-E775-F5992188FE5A}"/>
              </a:ext>
            </a:extLst>
          </p:cNvPr>
          <p:cNvSpPr>
            <a:spLocks/>
          </p:cNvSpPr>
          <p:nvPr/>
        </p:nvSpPr>
        <p:spPr>
          <a:xfrm>
            <a:off x="4312902" y="3023503"/>
            <a:ext cx="3569373"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rgbClr val="0078D4"/>
          </a:solidFill>
          <a:ln w="9525" cap="flat">
            <a:noFill/>
            <a:prstDash val="solid"/>
            <a:miter/>
          </a:ln>
        </p:spPr>
        <p:txBody>
          <a:bodyPr rtlCol="0" anchor="ctr"/>
          <a:lstStyle/>
          <a:p>
            <a:pPr algn="ctr"/>
            <a:r>
              <a:rPr lang="en-US" sz="2400">
                <a:solidFill>
                  <a:schemeClr val="bg1"/>
                </a:solidFill>
                <a:latin typeface="+mj-lt"/>
              </a:rPr>
              <a:t>Drive adoption</a:t>
            </a:r>
          </a:p>
        </p:txBody>
      </p:sp>
      <p:sp>
        <p:nvSpPr>
          <p:cNvPr id="29" name="TextBox 28">
            <a:extLst>
              <a:ext uri="{FF2B5EF4-FFF2-40B4-BE49-F238E27FC236}">
                <a16:creationId xmlns:a16="http://schemas.microsoft.com/office/drawing/2014/main" id="{7A40D77B-721B-FAC0-2314-CB219EDE34A9}"/>
              </a:ext>
            </a:extLst>
          </p:cNvPr>
          <p:cNvSpPr txBox="1">
            <a:spLocks/>
          </p:cNvSpPr>
          <p:nvPr/>
        </p:nvSpPr>
        <p:spPr>
          <a:xfrm>
            <a:off x="4520903" y="3865787"/>
            <a:ext cx="3153372" cy="1882548"/>
          </a:xfrm>
          <a:prstGeom prst="round2SameRect">
            <a:avLst>
              <a:gd name="adj1" fmla="val 0"/>
              <a:gd name="adj2" fmla="val 7500"/>
            </a:avLst>
          </a:prstGeom>
          <a:solidFill>
            <a:schemeClr val="bg1">
              <a:lumMod val="95000"/>
            </a:schemeClr>
          </a:solidFill>
        </p:spPr>
        <p:txBody>
          <a:bodyPr wrap="square" lIns="182880" tIns="457200" rIns="182880" bIns="91440" rtlCol="0" anchor="t">
            <a:no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lang="en-US" sz="2000">
                <a:latin typeface="+mj-lt"/>
                <a:ea typeface="+mj-ea"/>
                <a:cs typeface="+mj-cs"/>
              </a:rPr>
              <a:t>Do you have a culture of learning and the right skills?</a:t>
            </a:r>
          </a:p>
        </p:txBody>
      </p:sp>
      <p:sp>
        <p:nvSpPr>
          <p:cNvPr id="20" name="Graphic 16">
            <a:extLst>
              <a:ext uri="{FF2B5EF4-FFF2-40B4-BE49-F238E27FC236}">
                <a16:creationId xmlns:a16="http://schemas.microsoft.com/office/drawing/2014/main" id="{FE14BD45-7BF8-71FD-2240-538D56576472}"/>
              </a:ext>
            </a:extLst>
          </p:cNvPr>
          <p:cNvSpPr>
            <a:spLocks/>
          </p:cNvSpPr>
          <p:nvPr/>
        </p:nvSpPr>
        <p:spPr>
          <a:xfrm>
            <a:off x="8036839" y="3023503"/>
            <a:ext cx="3569373"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rgbClr val="0078D4"/>
          </a:solidFill>
          <a:ln w="9525" cap="flat">
            <a:noFill/>
            <a:prstDash val="solid"/>
            <a:miter/>
          </a:ln>
        </p:spPr>
        <p:txBody>
          <a:bodyPr rtlCol="0" anchor="ctr"/>
          <a:lstStyle/>
          <a:p>
            <a:pPr lvl="0" algn="ctr"/>
            <a:r>
              <a:rPr lang="en-US" sz="2400">
                <a:solidFill>
                  <a:schemeClr val="bg1"/>
                </a:solidFill>
                <a:latin typeface="+mj-lt"/>
              </a:rPr>
              <a:t>Measure impact</a:t>
            </a:r>
          </a:p>
        </p:txBody>
      </p:sp>
      <p:sp>
        <p:nvSpPr>
          <p:cNvPr id="30" name="TextBox 29">
            <a:extLst>
              <a:ext uri="{FF2B5EF4-FFF2-40B4-BE49-F238E27FC236}">
                <a16:creationId xmlns:a16="http://schemas.microsoft.com/office/drawing/2014/main" id="{7F76F9AE-3C3F-2162-1E2A-E40FA8ABF0DB}"/>
              </a:ext>
            </a:extLst>
          </p:cNvPr>
          <p:cNvSpPr txBox="1">
            <a:spLocks/>
          </p:cNvSpPr>
          <p:nvPr/>
        </p:nvSpPr>
        <p:spPr>
          <a:xfrm>
            <a:off x="8244840" y="3865787"/>
            <a:ext cx="3153372" cy="1882548"/>
          </a:xfrm>
          <a:prstGeom prst="round2SameRect">
            <a:avLst>
              <a:gd name="adj1" fmla="val 0"/>
              <a:gd name="adj2" fmla="val 7500"/>
            </a:avLst>
          </a:prstGeom>
          <a:solidFill>
            <a:schemeClr val="bg1">
              <a:lumMod val="95000"/>
            </a:schemeClr>
          </a:solidFill>
        </p:spPr>
        <p:txBody>
          <a:bodyPr wrap="square" lIns="182880" tIns="457200" rIns="182880" bIns="91440" rtlCol="0" anchor="t">
            <a:no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lang="en-US" sz="2000">
                <a:latin typeface="+mj-lt"/>
                <a:ea typeface="+mj-ea"/>
                <a:cs typeface="+mj-cs"/>
              </a:rPr>
              <a:t>Can you measure business value and continuously improve?</a:t>
            </a:r>
          </a:p>
        </p:txBody>
      </p:sp>
    </p:spTree>
    <p:extLst>
      <p:ext uri="{BB962C8B-B14F-4D97-AF65-F5344CB8AC3E}">
        <p14:creationId xmlns:p14="http://schemas.microsoft.com/office/powerpoint/2010/main" val="15433620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6A8B7-6072-48E8-3FE9-A1E104AA6416}"/>
            </a:ext>
          </a:extLst>
        </p:cNvPr>
        <p:cNvGrpSpPr/>
        <p:nvPr/>
      </p:nvGrpSpPr>
      <p:grpSpPr>
        <a:xfrm>
          <a:off x="0" y="0"/>
          <a:ext cx="0" cy="0"/>
          <a:chOff x="0" y="0"/>
          <a:chExt cx="0" cy="0"/>
        </a:xfrm>
      </p:grpSpPr>
      <p:sp>
        <p:nvSpPr>
          <p:cNvPr id="22" name="Rectangle: Rounded Corners 18">
            <a:extLst>
              <a:ext uri="{FF2B5EF4-FFF2-40B4-BE49-F238E27FC236}">
                <a16:creationId xmlns:a16="http://schemas.microsoft.com/office/drawing/2014/main" id="{01CCFF0B-DDBA-4D5F-43FD-04E3483B7DF1}"/>
              </a:ext>
              <a:ext uri="{C183D7F6-B498-43B3-948B-1728B52AA6E4}">
                <adec:decorative xmlns:adec="http://schemas.microsoft.com/office/drawing/2017/decorative" val="1"/>
              </a:ext>
            </a:extLst>
          </p:cNvPr>
          <p:cNvSpPr>
            <a:spLocks/>
          </p:cNvSpPr>
          <p:nvPr/>
        </p:nvSpPr>
        <p:spPr bwMode="auto">
          <a:xfrm flipV="1">
            <a:off x="-2" y="0"/>
            <a:ext cx="12192002" cy="1597027"/>
          </a:xfrm>
          <a:prstGeom prst="round1Rect">
            <a:avLst>
              <a:gd name="adj"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3600">
              <a:solidFill>
                <a:schemeClr val="bg1"/>
              </a:solidFill>
              <a:latin typeface="+mj-lt"/>
              <a:ea typeface="+mj-ea"/>
              <a:cs typeface="+mj-cs"/>
            </a:endParaRPr>
          </a:p>
        </p:txBody>
      </p:sp>
      <p:sp>
        <p:nvSpPr>
          <p:cNvPr id="5" name="Title 4">
            <a:extLst>
              <a:ext uri="{FF2B5EF4-FFF2-40B4-BE49-F238E27FC236}">
                <a16:creationId xmlns:a16="http://schemas.microsoft.com/office/drawing/2014/main" id="{F13871AA-A6FD-7AC0-5443-F82A3525DC73}"/>
              </a:ext>
            </a:extLst>
          </p:cNvPr>
          <p:cNvSpPr txBox="1">
            <a:spLocks noGrp="1"/>
          </p:cNvSpPr>
          <p:nvPr>
            <p:ph type="title" idx="4294967295"/>
          </p:nvPr>
        </p:nvSpPr>
        <p:spPr>
          <a:xfrm>
            <a:off x="588963" y="45720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mj-lt"/>
                <a:ea typeface="+mn-ea"/>
                <a:cs typeface="Segoe UI" pitchFamily="34" charset="0"/>
              </a:rPr>
              <a:t>3 Steps to Copilot Adoption </a:t>
            </a:r>
          </a:p>
        </p:txBody>
      </p:sp>
      <p:sp>
        <p:nvSpPr>
          <p:cNvPr id="2" name="Rectangle: Rounded Corners 1">
            <a:extLst>
              <a:ext uri="{FF2B5EF4-FFF2-40B4-BE49-F238E27FC236}">
                <a16:creationId xmlns:a16="http://schemas.microsoft.com/office/drawing/2014/main" id="{DBE41F57-E8D4-B3A8-03CB-484A8983D0FA}"/>
              </a:ext>
              <a:ext uri="{C183D7F6-B498-43B3-948B-1728B52AA6E4}">
                <adec:decorative xmlns:adec="http://schemas.microsoft.com/office/drawing/2017/decorative" val="1"/>
              </a:ext>
            </a:extLst>
          </p:cNvPr>
          <p:cNvSpPr/>
          <p:nvPr/>
        </p:nvSpPr>
        <p:spPr bwMode="auto">
          <a:xfrm>
            <a:off x="403226" y="2330448"/>
            <a:ext cx="11388724" cy="1719038"/>
          </a:xfrm>
          <a:prstGeom prst="roundRect">
            <a:avLst>
              <a:gd name="adj" fmla="val 4057"/>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cxnSp>
        <p:nvCxnSpPr>
          <p:cNvPr id="3" name="Straight Connector 2">
            <a:extLst>
              <a:ext uri="{FF2B5EF4-FFF2-40B4-BE49-F238E27FC236}">
                <a16:creationId xmlns:a16="http://schemas.microsoft.com/office/drawing/2014/main" id="{DD964465-0FCB-B9B6-A453-720AD3FD6CC0}"/>
              </a:ext>
              <a:ext uri="{C183D7F6-B498-43B3-948B-1728B52AA6E4}">
                <adec:decorative xmlns:adec="http://schemas.microsoft.com/office/drawing/2017/decorative" val="1"/>
              </a:ext>
            </a:extLst>
          </p:cNvPr>
          <p:cNvCxnSpPr>
            <a:cxnSpLocks/>
          </p:cNvCxnSpPr>
          <p:nvPr/>
        </p:nvCxnSpPr>
        <p:spPr>
          <a:xfrm>
            <a:off x="860424"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048A8CD-3AA0-4A80-3060-4A423FC06432}"/>
              </a:ext>
              <a:ext uri="{C183D7F6-B498-43B3-948B-1728B52AA6E4}">
                <adec:decorative xmlns:adec="http://schemas.microsoft.com/office/drawing/2017/decorative" val="1"/>
              </a:ext>
            </a:extLst>
          </p:cNvPr>
          <p:cNvCxnSpPr>
            <a:cxnSpLocks/>
          </p:cNvCxnSpPr>
          <p:nvPr/>
        </p:nvCxnSpPr>
        <p:spPr>
          <a:xfrm>
            <a:off x="4584364"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D34EBB-48BC-ED9D-548D-3F0ABF1F3795}"/>
              </a:ext>
              <a:ext uri="{C183D7F6-B498-43B3-948B-1728B52AA6E4}">
                <adec:decorative xmlns:adec="http://schemas.microsoft.com/office/drawing/2017/decorative" val="1"/>
              </a:ext>
            </a:extLst>
          </p:cNvPr>
          <p:cNvCxnSpPr>
            <a:cxnSpLocks/>
          </p:cNvCxnSpPr>
          <p:nvPr/>
        </p:nvCxnSpPr>
        <p:spPr>
          <a:xfrm>
            <a:off x="8308301"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Oval 6" descr="One">
            <a:extLst>
              <a:ext uri="{FF2B5EF4-FFF2-40B4-BE49-F238E27FC236}">
                <a16:creationId xmlns:a16="http://schemas.microsoft.com/office/drawing/2014/main" id="{D063C0A6-FDFD-CDD5-041C-4D1104163882}"/>
              </a:ext>
              <a:ext uri="{C183D7F6-B498-43B3-948B-1728B52AA6E4}">
                <adec:decorative xmlns:adec="http://schemas.microsoft.com/office/drawing/2017/decorative" val="0"/>
              </a:ext>
            </a:extLst>
          </p:cNvPr>
          <p:cNvSpPr/>
          <p:nvPr/>
        </p:nvSpPr>
        <p:spPr bwMode="auto">
          <a:xfrm>
            <a:off x="1910689"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3600" b="1">
                <a:solidFill>
                  <a:schemeClr val="bg1"/>
                </a:solidFill>
                <a:ea typeface="+mj-ea"/>
                <a:cs typeface="+mj-cs"/>
              </a:rPr>
              <a:t>1</a:t>
            </a:r>
            <a:endParaRPr lang="en-US" sz="3600" b="1">
              <a:solidFill>
                <a:schemeClr val="bg1"/>
              </a:solidFill>
              <a:ea typeface="+mj-ea"/>
              <a:cs typeface="+mj-cs"/>
            </a:endParaRPr>
          </a:p>
        </p:txBody>
      </p:sp>
      <p:sp>
        <p:nvSpPr>
          <p:cNvPr id="8" name="Graphic 14">
            <a:extLst>
              <a:ext uri="{FF2B5EF4-FFF2-40B4-BE49-F238E27FC236}">
                <a16:creationId xmlns:a16="http://schemas.microsoft.com/office/drawing/2014/main" id="{5868B01E-BF7C-E1F1-2804-033101AF44E4}"/>
              </a:ext>
            </a:extLst>
          </p:cNvPr>
          <p:cNvSpPr>
            <a:spLocks/>
          </p:cNvSpPr>
          <p:nvPr/>
        </p:nvSpPr>
        <p:spPr>
          <a:xfrm>
            <a:off x="588962" y="3023503"/>
            <a:ext cx="3569373" cy="842283"/>
          </a:xfrm>
          <a:custGeom>
            <a:avLst/>
            <a:gdLst>
              <a:gd name="connsiteX0" fmla="*/ 45301 w 3562411"/>
              <a:gd name="connsiteY0" fmla="*/ -165 h 838200"/>
              <a:gd name="connsiteX1" fmla="*/ 3343708 w 3562411"/>
              <a:gd name="connsiteY1" fmla="*/ -165 h 838200"/>
              <a:gd name="connsiteX2" fmla="*/ 3407202 w 3562411"/>
              <a:gd name="connsiteY2" fmla="*/ 41421 h 838200"/>
              <a:gd name="connsiteX3" fmla="*/ 3553678 w 3562411"/>
              <a:gd name="connsiteY3" fmla="*/ 377349 h 838200"/>
              <a:gd name="connsiteX4" fmla="*/ 3553678 w 3562411"/>
              <a:gd name="connsiteY4" fmla="*/ 460521 h 838200"/>
              <a:gd name="connsiteX5" fmla="*/ 3407202 w 3562411"/>
              <a:gd name="connsiteY5" fmla="*/ 796449 h 838200"/>
              <a:gd name="connsiteX6" fmla="*/ 3343699 w 3562411"/>
              <a:gd name="connsiteY6" fmla="*/ 838035 h 838200"/>
              <a:gd name="connsiteX7" fmla="*/ 45301 w 3562411"/>
              <a:gd name="connsiteY7" fmla="*/ 838035 h 838200"/>
              <a:gd name="connsiteX8" fmla="*/ -62 w 3562411"/>
              <a:gd name="connsiteY8" fmla="*/ 792677 h 838200"/>
              <a:gd name="connsiteX9" fmla="*/ -62 w 3562411"/>
              <a:gd name="connsiteY9" fmla="*/ 45193 h 838200"/>
              <a:gd name="connsiteX10" fmla="*/ 45301 w 3562411"/>
              <a:gd name="connsiteY10"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411" h="838200">
                <a:moveTo>
                  <a:pt x="45301" y="-165"/>
                </a:moveTo>
                <a:lnTo>
                  <a:pt x="3343708" y="-165"/>
                </a:lnTo>
                <a:cubicBezTo>
                  <a:pt x="3371255" y="-165"/>
                  <a:pt x="3396182" y="16161"/>
                  <a:pt x="3407202" y="41421"/>
                </a:cubicBezTo>
                <a:lnTo>
                  <a:pt x="3553678" y="377349"/>
                </a:lnTo>
                <a:cubicBezTo>
                  <a:pt x="3565241" y="403866"/>
                  <a:pt x="3565241" y="434004"/>
                  <a:pt x="3553678" y="460521"/>
                </a:cubicBezTo>
                <a:lnTo>
                  <a:pt x="3407202" y="796449"/>
                </a:lnTo>
                <a:cubicBezTo>
                  <a:pt x="3396182" y="821709"/>
                  <a:pt x="3371255" y="838035"/>
                  <a:pt x="3343699" y="838035"/>
                </a:cubicBezTo>
                <a:lnTo>
                  <a:pt x="45301" y="838035"/>
                </a:lnTo>
                <a:cubicBezTo>
                  <a:pt x="20247" y="838035"/>
                  <a:pt x="-62" y="817728"/>
                  <a:pt x="-62" y="792677"/>
                </a:cubicBezTo>
                <a:lnTo>
                  <a:pt x="-62" y="45193"/>
                </a:lnTo>
                <a:cubicBezTo>
                  <a:pt x="-62" y="20142"/>
                  <a:pt x="20247" y="-165"/>
                  <a:pt x="45301" y="-165"/>
                </a:cubicBezTo>
                <a:close/>
              </a:path>
            </a:pathLst>
          </a:custGeom>
          <a:solidFill>
            <a:srgbClr val="0078D4"/>
          </a:solidFill>
          <a:ln w="9525" cap="flat">
            <a:noFill/>
            <a:prstDash val="solid"/>
            <a:miter/>
          </a:ln>
        </p:spPr>
        <p:txBody>
          <a:bodyPr rtlCol="0" anchor="ctr"/>
          <a:lstStyle/>
          <a:p>
            <a:pPr algn="ctr"/>
            <a:r>
              <a:rPr lang="en-US" sz="2400">
                <a:solidFill>
                  <a:schemeClr val="bg1"/>
                </a:solidFill>
                <a:latin typeface="+mj-lt"/>
              </a:rPr>
              <a:t>Get ready</a:t>
            </a:r>
          </a:p>
        </p:txBody>
      </p:sp>
      <p:sp>
        <p:nvSpPr>
          <p:cNvPr id="9" name="Oval 8" descr="Two">
            <a:extLst>
              <a:ext uri="{FF2B5EF4-FFF2-40B4-BE49-F238E27FC236}">
                <a16:creationId xmlns:a16="http://schemas.microsoft.com/office/drawing/2014/main" id="{D7AD1CAD-14C2-D55D-7EE0-5727E46ED35A}"/>
              </a:ext>
              <a:ext uri="{C183D7F6-B498-43B3-948B-1728B52AA6E4}">
                <adec:decorative xmlns:adec="http://schemas.microsoft.com/office/drawing/2017/decorative" val="0"/>
              </a:ext>
            </a:extLst>
          </p:cNvPr>
          <p:cNvSpPr/>
          <p:nvPr/>
        </p:nvSpPr>
        <p:spPr bwMode="auto">
          <a:xfrm>
            <a:off x="5634629"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3600" b="1">
                <a:solidFill>
                  <a:schemeClr val="bg1"/>
                </a:solidFill>
                <a:ea typeface="+mj-ea"/>
                <a:cs typeface="+mj-cs"/>
              </a:rPr>
              <a:t>2</a:t>
            </a:r>
            <a:endParaRPr lang="en-US" sz="3600" b="1">
              <a:solidFill>
                <a:schemeClr val="bg1"/>
              </a:solidFill>
              <a:ea typeface="+mj-ea"/>
              <a:cs typeface="+mj-cs"/>
            </a:endParaRPr>
          </a:p>
        </p:txBody>
      </p:sp>
      <p:sp>
        <p:nvSpPr>
          <p:cNvPr id="10" name="Graphic 16">
            <a:extLst>
              <a:ext uri="{FF2B5EF4-FFF2-40B4-BE49-F238E27FC236}">
                <a16:creationId xmlns:a16="http://schemas.microsoft.com/office/drawing/2014/main" id="{3BC4088A-1C9C-074F-7B27-CB46B18704E1}"/>
              </a:ext>
              <a:ext uri="{C183D7F6-B498-43B3-948B-1728B52AA6E4}">
                <adec:decorative xmlns:adec="http://schemas.microsoft.com/office/drawing/2017/decorative" val="0"/>
              </a:ext>
            </a:extLst>
          </p:cNvPr>
          <p:cNvSpPr>
            <a:spLocks/>
          </p:cNvSpPr>
          <p:nvPr/>
        </p:nvSpPr>
        <p:spPr>
          <a:xfrm>
            <a:off x="4312902" y="3023503"/>
            <a:ext cx="3569373"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rgbClr val="0078D4"/>
          </a:solidFill>
          <a:ln w="9525" cap="flat">
            <a:noFill/>
            <a:prstDash val="solid"/>
            <a:miter/>
          </a:ln>
        </p:spPr>
        <p:txBody>
          <a:bodyPr rtlCol="0" anchor="ctr"/>
          <a:lstStyle/>
          <a:p>
            <a:pPr algn="ctr"/>
            <a:r>
              <a:rPr lang="en-US" sz="2400">
                <a:solidFill>
                  <a:schemeClr val="bg1"/>
                </a:solidFill>
                <a:latin typeface="+mj-lt"/>
              </a:rPr>
              <a:t>Drive adoption</a:t>
            </a:r>
          </a:p>
        </p:txBody>
      </p:sp>
      <p:sp>
        <p:nvSpPr>
          <p:cNvPr id="11" name="Oval 10" descr="Three">
            <a:extLst>
              <a:ext uri="{FF2B5EF4-FFF2-40B4-BE49-F238E27FC236}">
                <a16:creationId xmlns:a16="http://schemas.microsoft.com/office/drawing/2014/main" id="{07F633A5-5736-91A5-DA0D-429607CE852F}"/>
              </a:ext>
              <a:ext uri="{C183D7F6-B498-43B3-948B-1728B52AA6E4}">
                <adec:decorative xmlns:adec="http://schemas.microsoft.com/office/drawing/2017/decorative" val="0"/>
              </a:ext>
            </a:extLst>
          </p:cNvPr>
          <p:cNvSpPr/>
          <p:nvPr/>
        </p:nvSpPr>
        <p:spPr bwMode="auto">
          <a:xfrm>
            <a:off x="9358566"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3600" b="1">
                <a:solidFill>
                  <a:schemeClr val="bg1"/>
                </a:solidFill>
                <a:ea typeface="+mj-ea"/>
                <a:cs typeface="+mj-cs"/>
              </a:rPr>
              <a:t>3</a:t>
            </a:r>
            <a:endParaRPr lang="en-US" sz="3600" b="1">
              <a:solidFill>
                <a:schemeClr val="bg1"/>
              </a:solidFill>
              <a:ea typeface="+mj-ea"/>
              <a:cs typeface="+mj-cs"/>
            </a:endParaRPr>
          </a:p>
        </p:txBody>
      </p:sp>
      <p:sp>
        <p:nvSpPr>
          <p:cNvPr id="12" name="Graphic 16">
            <a:extLst>
              <a:ext uri="{FF2B5EF4-FFF2-40B4-BE49-F238E27FC236}">
                <a16:creationId xmlns:a16="http://schemas.microsoft.com/office/drawing/2014/main" id="{CC3FDE32-3E96-0616-3D90-1A16B133E05B}"/>
              </a:ext>
              <a:ext uri="{C183D7F6-B498-43B3-948B-1728B52AA6E4}">
                <adec:decorative xmlns:adec="http://schemas.microsoft.com/office/drawing/2017/decorative" val="0"/>
              </a:ext>
            </a:extLst>
          </p:cNvPr>
          <p:cNvSpPr>
            <a:spLocks/>
          </p:cNvSpPr>
          <p:nvPr/>
        </p:nvSpPr>
        <p:spPr>
          <a:xfrm>
            <a:off x="8036839" y="3023503"/>
            <a:ext cx="3569373"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rgbClr val="0078D4"/>
          </a:solidFill>
          <a:ln w="9525" cap="flat">
            <a:noFill/>
            <a:prstDash val="solid"/>
            <a:miter/>
          </a:ln>
        </p:spPr>
        <p:txBody>
          <a:bodyPr rtlCol="0" anchor="ctr"/>
          <a:lstStyle/>
          <a:p>
            <a:pPr lvl="0" algn="ctr"/>
            <a:r>
              <a:rPr lang="en-US" sz="2400">
                <a:solidFill>
                  <a:schemeClr val="bg1"/>
                </a:solidFill>
                <a:latin typeface="+mj-lt"/>
              </a:rPr>
              <a:t>Measure impact</a:t>
            </a:r>
          </a:p>
        </p:txBody>
      </p:sp>
      <p:sp>
        <p:nvSpPr>
          <p:cNvPr id="13" name="Graphic 16">
            <a:extLst>
              <a:ext uri="{FF2B5EF4-FFF2-40B4-BE49-F238E27FC236}">
                <a16:creationId xmlns:a16="http://schemas.microsoft.com/office/drawing/2014/main" id="{3A43EFFD-2B45-0ECE-CB3F-4C035E6D7900}"/>
              </a:ext>
              <a:ext uri="{C183D7F6-B498-43B3-948B-1728B52AA6E4}">
                <adec:decorative xmlns:adec="http://schemas.microsoft.com/office/drawing/2017/decorative" val="1"/>
              </a:ext>
            </a:extLst>
          </p:cNvPr>
          <p:cNvSpPr>
            <a:spLocks/>
          </p:cNvSpPr>
          <p:nvPr/>
        </p:nvSpPr>
        <p:spPr>
          <a:xfrm>
            <a:off x="4294190" y="3023503"/>
            <a:ext cx="3606798"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chemeClr val="bg1">
              <a:lumMod val="95000"/>
            </a:schemeClr>
          </a:solidFill>
          <a:ln w="9525" cap="flat">
            <a:noFill/>
            <a:prstDash val="solid"/>
            <a:miter/>
          </a:ln>
        </p:spPr>
        <p:txBody>
          <a:bodyPr rtlCol="0" anchor="ctr"/>
          <a:lstStyle/>
          <a:p>
            <a:pPr algn="ctr"/>
            <a:endParaRPr lang="en-US" sz="2400">
              <a:solidFill>
                <a:schemeClr val="bg1"/>
              </a:solidFill>
              <a:latin typeface="+mj-lt"/>
            </a:endParaRPr>
          </a:p>
        </p:txBody>
      </p:sp>
      <p:sp>
        <p:nvSpPr>
          <p:cNvPr id="14" name="Graphic 16">
            <a:extLst>
              <a:ext uri="{FF2B5EF4-FFF2-40B4-BE49-F238E27FC236}">
                <a16:creationId xmlns:a16="http://schemas.microsoft.com/office/drawing/2014/main" id="{9F9B368D-E78D-9D9C-225B-BBD7BA19DCEC}"/>
              </a:ext>
              <a:ext uri="{C183D7F6-B498-43B3-948B-1728B52AA6E4}">
                <adec:decorative xmlns:adec="http://schemas.microsoft.com/office/drawing/2017/decorative" val="1"/>
              </a:ext>
            </a:extLst>
          </p:cNvPr>
          <p:cNvSpPr>
            <a:spLocks/>
          </p:cNvSpPr>
          <p:nvPr/>
        </p:nvSpPr>
        <p:spPr>
          <a:xfrm>
            <a:off x="8018127" y="3023503"/>
            <a:ext cx="3606798"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chemeClr val="bg1">
              <a:lumMod val="95000"/>
            </a:schemeClr>
          </a:solidFill>
          <a:ln w="9525" cap="flat">
            <a:noFill/>
            <a:prstDash val="solid"/>
            <a:miter/>
          </a:ln>
        </p:spPr>
        <p:txBody>
          <a:bodyPr rtlCol="0" anchor="ctr"/>
          <a:lstStyle/>
          <a:p>
            <a:pPr lvl="0" algn="ctr"/>
            <a:endParaRPr lang="en-US" sz="2400">
              <a:solidFill>
                <a:schemeClr val="bg1"/>
              </a:solidFill>
              <a:latin typeface="+mj-lt"/>
            </a:endParaRPr>
          </a:p>
        </p:txBody>
      </p:sp>
      <p:sp>
        <p:nvSpPr>
          <p:cNvPr id="15" name="Oval 14">
            <a:extLst>
              <a:ext uri="{FF2B5EF4-FFF2-40B4-BE49-F238E27FC236}">
                <a16:creationId xmlns:a16="http://schemas.microsoft.com/office/drawing/2014/main" id="{712003B1-AEEE-1DE0-0D7F-6BA88631D347}"/>
              </a:ext>
              <a:ext uri="{C183D7F6-B498-43B3-948B-1728B52AA6E4}">
                <adec:decorative xmlns:adec="http://schemas.microsoft.com/office/drawing/2017/decorative" val="1"/>
              </a:ext>
            </a:extLst>
          </p:cNvPr>
          <p:cNvSpPr/>
          <p:nvPr/>
        </p:nvSpPr>
        <p:spPr bwMode="auto">
          <a:xfrm>
            <a:off x="5620545" y="1853407"/>
            <a:ext cx="954086" cy="954082"/>
          </a:xfrm>
          <a:prstGeom prst="ellipse">
            <a:avLst/>
          </a:prstGeom>
          <a:solidFill>
            <a:schemeClr val="bg1">
              <a:lumMod val="95000"/>
            </a:schemeClr>
          </a:solidFill>
          <a:ln w="9525" cap="flat">
            <a:noFill/>
            <a:prstDash val="solid"/>
            <a:miter/>
          </a:ln>
          <a:effectLst/>
        </p:spPr>
        <p:txBody>
          <a:bodyPr rtlCol="0" anchor="ctr"/>
          <a:lstStyle/>
          <a:p>
            <a:pPr algn="ctr"/>
            <a:endParaRPr lang="en-US" sz="2400">
              <a:solidFill>
                <a:schemeClr val="bg1"/>
              </a:solidFill>
              <a:latin typeface="+mj-lt"/>
            </a:endParaRPr>
          </a:p>
        </p:txBody>
      </p:sp>
      <p:sp>
        <p:nvSpPr>
          <p:cNvPr id="16" name="Oval 15">
            <a:extLst>
              <a:ext uri="{FF2B5EF4-FFF2-40B4-BE49-F238E27FC236}">
                <a16:creationId xmlns:a16="http://schemas.microsoft.com/office/drawing/2014/main" id="{21777807-3513-5613-5746-6C6CCF27E82D}"/>
              </a:ext>
              <a:ext uri="{C183D7F6-B498-43B3-948B-1728B52AA6E4}">
                <adec:decorative xmlns:adec="http://schemas.microsoft.com/office/drawing/2017/decorative" val="1"/>
              </a:ext>
            </a:extLst>
          </p:cNvPr>
          <p:cNvSpPr/>
          <p:nvPr/>
        </p:nvSpPr>
        <p:spPr bwMode="auto">
          <a:xfrm>
            <a:off x="9344482" y="1853407"/>
            <a:ext cx="954086" cy="954082"/>
          </a:xfrm>
          <a:prstGeom prst="ellipse">
            <a:avLst/>
          </a:prstGeom>
          <a:solidFill>
            <a:schemeClr val="bg1">
              <a:lumMod val="95000"/>
            </a:schemeClr>
          </a:solidFill>
          <a:ln w="9525" cap="flat">
            <a:noFill/>
            <a:prstDash val="solid"/>
            <a:miter/>
          </a:ln>
          <a:effectLst/>
        </p:spPr>
        <p:txBody>
          <a:bodyPr rtlCol="0" anchor="ctr"/>
          <a:lstStyle/>
          <a:p>
            <a:pPr algn="ctr"/>
            <a:endParaRPr lang="en-US" sz="2400">
              <a:solidFill>
                <a:schemeClr val="bg1"/>
              </a:solidFill>
              <a:latin typeface="+mj-lt"/>
            </a:endParaRPr>
          </a:p>
        </p:txBody>
      </p:sp>
    </p:spTree>
    <p:extLst>
      <p:ext uri="{BB962C8B-B14F-4D97-AF65-F5344CB8AC3E}">
        <p14:creationId xmlns:p14="http://schemas.microsoft.com/office/powerpoint/2010/main" val="1006602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 presetClass="emph" presetSubtype="2" fill="hold" grpId="0" nodeType="withEffect">
                                  <p:stCondLst>
                                    <p:cond delay="0"/>
                                  </p:stCondLst>
                                  <p:childTnLst>
                                    <p:animClr clrSpc="rgb" dir="cw">
                                      <p:cBhvr>
                                        <p:cTn id="18" dur="250" fill="hold"/>
                                        <p:tgtEl>
                                          <p:spTgt spid="8"/>
                                        </p:tgtEl>
                                        <p:attrNameLst>
                                          <p:attrName>fillcolor</p:attrName>
                                        </p:attrNameLst>
                                      </p:cBhvr>
                                      <p:to>
                                        <a:schemeClr val="folHlink"/>
                                      </p:to>
                                    </p:animClr>
                                    <p:set>
                                      <p:cBhvr>
                                        <p:cTn id="19" dur="250" fill="hold"/>
                                        <p:tgtEl>
                                          <p:spTgt spid="8"/>
                                        </p:tgtEl>
                                        <p:attrNameLst>
                                          <p:attrName>fill.type</p:attrName>
                                        </p:attrNameLst>
                                      </p:cBhvr>
                                      <p:to>
                                        <p:strVal val="solid"/>
                                      </p:to>
                                    </p:set>
                                    <p:set>
                                      <p:cBhvr>
                                        <p:cTn id="20" dur="25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6A16B-6EF8-22A2-E8A6-81B3E4C2F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AE8D7-93D8-C328-2B06-2C1563241ED8}"/>
              </a:ext>
            </a:extLst>
          </p:cNvPr>
          <p:cNvSpPr>
            <a:spLocks noGrp="1"/>
          </p:cNvSpPr>
          <p:nvPr>
            <p:ph type="title"/>
          </p:nvPr>
        </p:nvSpPr>
        <p:spPr>
          <a:xfrm>
            <a:off x="585216" y="1120050"/>
            <a:ext cx="3547872" cy="369332"/>
          </a:xfrm>
        </p:spPr>
        <p:txBody>
          <a:bodyPr/>
          <a:lstStyle/>
          <a:p>
            <a:r>
              <a:rPr lang="en-US" spc="0">
                <a:solidFill>
                  <a:srgbClr val="000000"/>
                </a:solidFill>
                <a:latin typeface="Segoe Sans Display Semibold"/>
                <a:cs typeface="Segoe Sans Display Semibold"/>
              </a:rPr>
              <a:t>Free, secure AI Chat</a:t>
            </a:r>
            <a:endParaRPr lang="en-US" spc="0"/>
          </a:p>
        </p:txBody>
      </p:sp>
      <p:sp>
        <p:nvSpPr>
          <p:cNvPr id="13" name="Rectangle 12">
            <a:extLst>
              <a:ext uri="{FF2B5EF4-FFF2-40B4-BE49-F238E27FC236}">
                <a16:creationId xmlns:a16="http://schemas.microsoft.com/office/drawing/2014/main" id="{4BD5DEB7-3626-53F9-0B4C-B2A24053BBD4}"/>
              </a:ext>
            </a:extLst>
          </p:cNvPr>
          <p:cNvSpPr/>
          <p:nvPr/>
        </p:nvSpPr>
        <p:spPr>
          <a:xfrm>
            <a:off x="583186" y="2514600"/>
            <a:ext cx="3543964" cy="254109"/>
          </a:xfrm>
          <a:prstGeom prst="rect">
            <a:avLst/>
          </a:prstGeom>
          <a:noFill/>
        </p:spPr>
        <p:txBody>
          <a:bodyPr wrap="square" lIns="0" tIns="0" rIns="0" bIns="0" anchor="t">
            <a:spAutoFit/>
          </a:bodyPr>
          <a:lstStyle/>
          <a:p>
            <a:pPr marL="0" marR="0" lvl="0" indent="0" algn="l" defTabSz="914367" rtl="0" eaLnBrk="1" fontAlgn="auto" latinLnBrk="0" hangingPunct="1">
              <a:lnSpc>
                <a:spcPct val="113999"/>
              </a:lnSpc>
              <a:spcBef>
                <a:spcPts val="0"/>
              </a:spcBef>
              <a:spcAft>
                <a:spcPts val="1000"/>
              </a:spcAft>
              <a:buClrTx/>
              <a:buSzTx/>
              <a:buFontTx/>
              <a:buNone/>
              <a:tabLst/>
              <a:defRPr/>
            </a:pPr>
            <a:endParaRPr kumimoji="0" lang="en-US" sz="1600" b="0" i="0" u="none" strike="noStrike" kern="1200" cap="none" spc="0" normalizeH="0" baseline="0" noProof="0">
              <a:ln>
                <a:noFill/>
              </a:ln>
              <a:solidFill>
                <a:srgbClr val="000000"/>
              </a:solidFill>
              <a:effectLst/>
              <a:highlight>
                <a:srgbClr val="FFFF00"/>
              </a:highlight>
              <a:uLnTx/>
              <a:uFillTx/>
              <a:latin typeface="Segoe Sans Display" pitchFamily="2" charset="0"/>
              <a:ea typeface="+mj-lt"/>
              <a:cs typeface="Segoe Sans Display" pitchFamily="2" charset="0"/>
            </a:endParaRPr>
          </a:p>
        </p:txBody>
      </p:sp>
      <p:sp>
        <p:nvSpPr>
          <p:cNvPr id="4" name="TextBox 3">
            <a:extLst>
              <a:ext uri="{FF2B5EF4-FFF2-40B4-BE49-F238E27FC236}">
                <a16:creationId xmlns:a16="http://schemas.microsoft.com/office/drawing/2014/main" id="{46CCB323-F4F9-40A1-A942-6CA7FFDA6267}"/>
              </a:ext>
            </a:extLst>
          </p:cNvPr>
          <p:cNvSpPr txBox="1"/>
          <p:nvPr/>
        </p:nvSpPr>
        <p:spPr>
          <a:xfrm>
            <a:off x="585216" y="536401"/>
            <a:ext cx="3547872" cy="24622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gradFill>
                  <a:gsLst>
                    <a:gs pos="99000">
                      <a:srgbClr val="D660FF"/>
                    </a:gs>
                    <a:gs pos="971">
                      <a:srgbClr val="0078D4"/>
                    </a:gs>
                  </a:gsLst>
                  <a:lin ang="2700000" scaled="0"/>
                </a:gradFill>
                <a:effectLst/>
                <a:uLnTx/>
                <a:uFillTx/>
                <a:latin typeface="Segoe Sans Display"/>
                <a:ea typeface="+mn-ea"/>
                <a:cs typeface="Segoe Sans Display"/>
              </a:rPr>
              <a:t>Copilot is the UI for AI</a:t>
            </a:r>
            <a:endParaRPr kumimoji="0" lang="en-US" sz="1600" b="1" i="0" u="none" strike="noStrike" kern="1200" cap="none" spc="0" normalizeH="0" baseline="0" noProof="0">
              <a:ln>
                <a:noFill/>
              </a:ln>
              <a:gradFill>
                <a:gsLst>
                  <a:gs pos="99000">
                    <a:srgbClr val="D660FF"/>
                  </a:gs>
                  <a:gs pos="971">
                    <a:srgbClr val="0078D4"/>
                  </a:gs>
                </a:gsLst>
                <a:lin ang="2700000" scaled="0"/>
              </a:gradFill>
              <a:effectLst/>
              <a:uLnTx/>
              <a:uFillTx/>
              <a:latin typeface="Segoe Sans Display" pitchFamily="2" charset="0"/>
              <a:ea typeface="+mn-ea"/>
              <a:cs typeface="Segoe Sans Display" pitchFamily="2" charset="0"/>
            </a:endParaRPr>
          </a:p>
        </p:txBody>
      </p:sp>
      <p:sp>
        <p:nvSpPr>
          <p:cNvPr id="11" name="TextBox 10">
            <a:extLst>
              <a:ext uri="{FF2B5EF4-FFF2-40B4-BE49-F238E27FC236}">
                <a16:creationId xmlns:a16="http://schemas.microsoft.com/office/drawing/2014/main" id="{A7FB7F93-A34F-9E5D-DFB2-BF8D70CC6905}"/>
              </a:ext>
            </a:extLst>
          </p:cNvPr>
          <p:cNvSpPr txBox="1"/>
          <p:nvPr/>
        </p:nvSpPr>
        <p:spPr>
          <a:xfrm>
            <a:off x="585216" y="2061882"/>
            <a:ext cx="3547872" cy="2964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Sans Display"/>
                <a:ea typeface="+mn-ea"/>
                <a:cs typeface="+mn-cs"/>
              </a:rPr>
              <a:t>Copilot Chat makes it easier than ever for every employee in your organization to </a:t>
            </a:r>
            <a:r>
              <a:rPr kumimoji="0" lang="en-US" sz="1600" b="1" i="0" u="none" strike="noStrike" kern="1200" cap="none" spc="0" normalizeH="0" baseline="0" noProof="0">
                <a:ln>
                  <a:noFill/>
                </a:ln>
                <a:solidFill>
                  <a:prstClr val="black"/>
                </a:solidFill>
                <a:effectLst/>
                <a:uLnTx/>
                <a:uFillTx/>
                <a:latin typeface="Segoe Sans Display"/>
                <a:ea typeface="+mn-ea"/>
                <a:cs typeface="+mn-cs"/>
              </a:rPr>
              <a:t>interact with AI</a:t>
            </a:r>
            <a:r>
              <a:rPr kumimoji="0" lang="en-US" sz="1600" b="0" i="0" u="none" strike="noStrike" kern="1200" cap="none" spc="0" normalizeH="0" baseline="0" noProof="0">
                <a:ln>
                  <a:noFill/>
                </a:ln>
                <a:solidFill>
                  <a:prstClr val="black"/>
                </a:solidFill>
                <a:effectLst/>
                <a:uLnTx/>
                <a:uFillTx/>
                <a:latin typeface="Segoe Sans Display"/>
                <a:ea typeface="+mn-ea"/>
                <a:cs typeface="+mn-cs"/>
              </a:rPr>
              <a:t> </a:t>
            </a:r>
            <a:r>
              <a:rPr kumimoji="0" lang="en-US" sz="1600" b="1" i="0" u="none" strike="noStrike" kern="1200" cap="none" spc="0" normalizeH="0" baseline="0" noProof="0">
                <a:ln>
                  <a:noFill/>
                </a:ln>
                <a:solidFill>
                  <a:prstClr val="black"/>
                </a:solidFill>
                <a:effectLst/>
                <a:uLnTx/>
                <a:uFillTx/>
                <a:latin typeface="Segoe Sans Display"/>
                <a:ea typeface="+mn-ea"/>
                <a:cs typeface="+mn-cs"/>
              </a:rPr>
              <a:t>using a single chat experience </a:t>
            </a:r>
            <a:r>
              <a:rPr kumimoji="0" lang="en-US" sz="1600" b="0" i="0" u="none" strike="noStrike" kern="1200" cap="none" spc="0" normalizeH="0" baseline="0" noProof="0">
                <a:ln>
                  <a:noFill/>
                </a:ln>
                <a:solidFill>
                  <a:prstClr val="black"/>
                </a:solidFill>
                <a:effectLst/>
                <a:uLnTx/>
                <a:uFillTx/>
                <a:latin typeface="Segoe Sans Display"/>
                <a:ea typeface="+mn-ea"/>
                <a:cs typeface="+mn-cs"/>
              </a:rPr>
              <a:t>with powerful capabilities, including:</a:t>
            </a:r>
            <a:endParaRPr kumimoji="0" lang="en-US" sz="1600" b="1" i="0" u="none" strike="noStrike" kern="1200" cap="none" spc="0" normalizeH="0" baseline="0" noProof="0">
              <a:ln>
                <a:noFill/>
              </a:ln>
              <a:solidFill>
                <a:srgbClr val="000000"/>
              </a:solidFill>
              <a:effectLst/>
              <a:uLnTx/>
              <a:uFillTx/>
              <a:latin typeface="Segoe Sans Display"/>
              <a:ea typeface="+mn-ea"/>
              <a:cs typeface="+mn-cs"/>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Secure AI chat (web scope)</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powered by GPT-4o</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File uploads </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Code interpreter</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Image generation</a:t>
            </a: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Copilot Pages</a:t>
            </a:r>
            <a:endParaRPr kumimoji="0" lang="en-US" sz="1600" b="0" i="0" u="none" strike="noStrike" kern="1200" cap="none" spc="0" normalizeH="0" baseline="0" noProof="0">
              <a:ln>
                <a:noFill/>
              </a:ln>
              <a:solidFill>
                <a:prstClr val="black"/>
              </a:solidFill>
              <a:effectLst/>
              <a:uLnTx/>
              <a:uFillTx/>
              <a:latin typeface="Segoe Sans Display"/>
              <a:ea typeface="+mn-ea"/>
              <a:cs typeface="Segoe UI"/>
            </a:endParaRPr>
          </a:p>
        </p:txBody>
      </p:sp>
      <p:grpSp>
        <p:nvGrpSpPr>
          <p:cNvPr id="3" name="Group 2">
            <a:extLst>
              <a:ext uri="{FF2B5EF4-FFF2-40B4-BE49-F238E27FC236}">
                <a16:creationId xmlns:a16="http://schemas.microsoft.com/office/drawing/2014/main" id="{B980EFB9-7C3D-0271-C4F9-9518EA28291D}"/>
              </a:ext>
            </a:extLst>
          </p:cNvPr>
          <p:cNvGrpSpPr>
            <a:grpSpLocks noChangeAspect="1"/>
          </p:cNvGrpSpPr>
          <p:nvPr/>
        </p:nvGrpSpPr>
        <p:grpSpPr>
          <a:xfrm>
            <a:off x="5046505" y="1210959"/>
            <a:ext cx="6807815" cy="3952712"/>
            <a:chOff x="879883" y="3216750"/>
            <a:chExt cx="2404402" cy="1398393"/>
          </a:xfrm>
        </p:grpSpPr>
        <p:pic>
          <p:nvPicPr>
            <p:cNvPr id="7" name="Picture 6">
              <a:extLst>
                <a:ext uri="{FF2B5EF4-FFF2-40B4-BE49-F238E27FC236}">
                  <a16:creationId xmlns:a16="http://schemas.microsoft.com/office/drawing/2014/main" id="{42E8B4DB-51A2-BC09-634D-E1EEF33A03AC}"/>
                </a:ext>
              </a:extLst>
            </p:cNvPr>
            <p:cNvPicPr>
              <a:picLocks noChangeAspect="1"/>
            </p:cNvPicPr>
            <p:nvPr/>
          </p:nvPicPr>
          <p:blipFill>
            <a:blip r:embed="rId3"/>
            <a:srcRect t="722" b="722"/>
            <a:stretch/>
          </p:blipFill>
          <p:spPr>
            <a:xfrm>
              <a:off x="879883" y="3216750"/>
              <a:ext cx="2279162" cy="1266675"/>
            </a:xfrm>
            <a:prstGeom prst="roundRect">
              <a:avLst>
                <a:gd name="adj" fmla="val 4418"/>
              </a:avLst>
            </a:prstGeom>
            <a:effectLst>
              <a:outerShdw blurRad="127000" dist="63500" dir="2700000" algn="tl" rotWithShape="0">
                <a:srgbClr val="291817">
                  <a:alpha val="20000"/>
                </a:srgbClr>
              </a:outerShdw>
            </a:effectLst>
          </p:spPr>
        </p:pic>
        <p:pic>
          <p:nvPicPr>
            <p:cNvPr id="9" name="Picture 8">
              <a:extLst>
                <a:ext uri="{FF2B5EF4-FFF2-40B4-BE49-F238E27FC236}">
                  <a16:creationId xmlns:a16="http://schemas.microsoft.com/office/drawing/2014/main" id="{1345CBE2-B91F-A442-596B-1F3DB5C60523}"/>
                </a:ext>
              </a:extLst>
            </p:cNvPr>
            <p:cNvPicPr>
              <a:picLocks noChangeAspect="1"/>
            </p:cNvPicPr>
            <p:nvPr/>
          </p:nvPicPr>
          <p:blipFill>
            <a:blip r:embed="rId4"/>
            <a:srcRect l="970" r="970"/>
            <a:stretch/>
          </p:blipFill>
          <p:spPr>
            <a:xfrm>
              <a:off x="2768601" y="3474499"/>
              <a:ext cx="515684" cy="1140644"/>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grpSp>
    </p:spTree>
    <p:extLst>
      <p:ext uri="{BB962C8B-B14F-4D97-AF65-F5344CB8AC3E}">
        <p14:creationId xmlns:p14="http://schemas.microsoft.com/office/powerpoint/2010/main" val="41170516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7A471-0ECD-456C-375F-96C12141E30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640F8F4-7D71-FE04-B5E6-F9B1F96217B2}"/>
              </a:ext>
            </a:extLst>
          </p:cNvPr>
          <p:cNvGrpSpPr/>
          <p:nvPr/>
        </p:nvGrpSpPr>
        <p:grpSpPr>
          <a:xfrm>
            <a:off x="590984" y="589332"/>
            <a:ext cx="5651066" cy="1102308"/>
            <a:chOff x="590983" y="589331"/>
            <a:chExt cx="4026605" cy="1873371"/>
          </a:xfrm>
        </p:grpSpPr>
        <p:sp>
          <p:nvSpPr>
            <p:cNvPr id="11" name="Rectangle: Diagonal Corners Rounded 10">
              <a:extLst>
                <a:ext uri="{FF2B5EF4-FFF2-40B4-BE49-F238E27FC236}">
                  <a16:creationId xmlns:a16="http://schemas.microsoft.com/office/drawing/2014/main" id="{F8B2CEC5-4F67-0625-215A-BCE9477A0852}"/>
                </a:ext>
              </a:extLst>
            </p:cNvPr>
            <p:cNvSpPr>
              <a:spLocks/>
            </p:cNvSpPr>
            <p:nvPr/>
          </p:nvSpPr>
          <p:spPr bwMode="auto">
            <a:xfrm>
              <a:off x="590983" y="589331"/>
              <a:ext cx="4026605" cy="1873371"/>
            </a:xfrm>
            <a:prstGeom prst="round2DiagRect">
              <a:avLst>
                <a:gd name="adj1" fmla="val 20058"/>
                <a:gd name="adj2" fmla="val 0"/>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solidFill>
                  <a:srgbClr val="091F2C"/>
                </a:solidFill>
                <a:latin typeface="Segoe Sans Display"/>
              </a:endParaRPr>
            </a:p>
          </p:txBody>
        </p:sp>
        <p:sp>
          <p:nvSpPr>
            <p:cNvPr id="12" name="Arrow: Bent 11">
              <a:extLst>
                <a:ext uri="{FF2B5EF4-FFF2-40B4-BE49-F238E27FC236}">
                  <a16:creationId xmlns:a16="http://schemas.microsoft.com/office/drawing/2014/main" id="{D4C0FEBA-E135-2E35-78F6-2F1A592AC42F}"/>
                </a:ext>
              </a:extLst>
            </p:cNvPr>
            <p:cNvSpPr>
              <a:spLocks/>
            </p:cNvSpPr>
            <p:nvPr/>
          </p:nvSpPr>
          <p:spPr bwMode="auto">
            <a:xfrm flipH="1" flipV="1">
              <a:off x="590983" y="589331"/>
              <a:ext cx="4026605" cy="1873371"/>
            </a:xfrm>
            <a:prstGeom prst="bentArrow">
              <a:avLst>
                <a:gd name="adj1" fmla="val 25000"/>
                <a:gd name="adj2" fmla="val 0"/>
                <a:gd name="adj3" fmla="val 25000"/>
                <a:gd name="adj4" fmla="val 20326"/>
              </a:avLst>
            </a:prstGeom>
            <a:solidFill>
              <a:schemeClr val="accent1"/>
            </a:solidFill>
            <a:ln w="22225">
              <a:gradFill flip="none" rotWithShape="1">
                <a:gsLst>
                  <a:gs pos="75000">
                    <a:srgbClr val="0078D4"/>
                  </a:gs>
                  <a:gs pos="52000">
                    <a:srgbClr val="5F5ACC"/>
                  </a:gs>
                  <a:gs pos="29000">
                    <a:srgbClr val="C03BC4"/>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1450" tIns="137160" rIns="171450" bIns="137160" numCol="1" spcCol="0" rtlCol="0" fromWordArt="0" anchor="t" anchorCtr="0" forceAA="0" compatLnSpc="1">
              <a:prstTxWarp prst="textNoShape">
                <a:avLst/>
              </a:prstTxWarp>
              <a:noAutofit/>
            </a:bodyPr>
            <a:lstStyle/>
            <a:p>
              <a:pPr marL="0" marR="0" lvl="0" indent="0" algn="l" defTabSz="874193" rtl="0" eaLnBrk="1" fontAlgn="base" latinLnBrk="0" hangingPunct="1">
                <a:lnSpc>
                  <a:spcPct val="100000"/>
                </a:lnSpc>
                <a:spcBef>
                  <a:spcPct val="0"/>
                </a:spcBef>
                <a:spcAft>
                  <a:spcPct val="0"/>
                </a:spcAft>
                <a:buClrTx/>
                <a:buSzTx/>
                <a:buFontTx/>
                <a:buNone/>
                <a:tabLst/>
                <a:defRPr/>
              </a:pPr>
              <a:endParaRPr kumimoji="0" lang="en-GB" sz="1875"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4" name="Rectangle: Rounded Corners 13">
            <a:extLst>
              <a:ext uri="{FF2B5EF4-FFF2-40B4-BE49-F238E27FC236}">
                <a16:creationId xmlns:a16="http://schemas.microsoft.com/office/drawing/2014/main" id="{889BADBC-C754-2F3F-561C-0D7BCAAE6A5E}"/>
              </a:ext>
            </a:extLst>
          </p:cNvPr>
          <p:cNvSpPr/>
          <p:nvPr/>
        </p:nvSpPr>
        <p:spPr bwMode="auto">
          <a:xfrm>
            <a:off x="590983" y="589331"/>
            <a:ext cx="11010034" cy="5679338"/>
          </a:xfrm>
          <a:prstGeom prst="roundRect">
            <a:avLst>
              <a:gd name="adj" fmla="val 3555"/>
            </a:avLst>
          </a:prstGeom>
          <a:noFill/>
          <a:ln w="22225">
            <a:gradFill flip="none" rotWithShape="1">
              <a:gsLst>
                <a:gs pos="75000">
                  <a:srgbClr val="0078D4">
                    <a:lumMod val="99000"/>
                  </a:srgbClr>
                </a:gs>
                <a:gs pos="52000">
                  <a:srgbClr val="5F5ACC"/>
                </a:gs>
                <a:gs pos="29000">
                  <a:srgbClr val="C03BC4"/>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1450" tIns="137160" rIns="171450" bIns="137160" numCol="1" spcCol="0" rtlCol="0" fromWordArt="0" anchor="t" anchorCtr="0" forceAA="0" compatLnSpc="1">
            <a:prstTxWarp prst="textNoShape">
              <a:avLst/>
            </a:prstTxWarp>
            <a:noAutofit/>
          </a:bodyPr>
          <a:lstStyle/>
          <a:p>
            <a:pPr marL="0" marR="0" lvl="0" indent="0" algn="l" defTabSz="87419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8" name="Title 12">
            <a:extLst>
              <a:ext uri="{FF2B5EF4-FFF2-40B4-BE49-F238E27FC236}">
                <a16:creationId xmlns:a16="http://schemas.microsoft.com/office/drawing/2014/main" id="{94D95622-9D66-DA1B-32A2-23308E77BF07}"/>
              </a:ext>
            </a:extLst>
          </p:cNvPr>
          <p:cNvSpPr txBox="1">
            <a:spLocks/>
          </p:cNvSpPr>
          <p:nvPr/>
        </p:nvSpPr>
        <p:spPr>
          <a:xfrm>
            <a:off x="846138" y="894265"/>
            <a:ext cx="5273580" cy="492443"/>
          </a:xfrm>
          <a:prstGeom prst="rect">
            <a:avLst/>
          </a:prstGeom>
        </p:spPr>
        <p:txBody>
          <a:bodyPr vert="horz" wrap="square" lIns="0" tIns="0" rIns="0" bIns="0" rtlCol="0" anchor="t">
            <a:spAutoFit/>
          </a:bodyPr>
          <a:lstStyle>
            <a:lvl1pPr algn="l" defTabSz="874446" rtl="0" eaLnBrk="1" latinLnBrk="0" hangingPunct="1">
              <a:lnSpc>
                <a:spcPct val="100000"/>
              </a:lnSpc>
              <a:spcBef>
                <a:spcPct val="0"/>
              </a:spcBef>
              <a:buNone/>
              <a:defRPr lang="en-US" sz="3200" b="0" kern="1200" cap="none" spc="-47" baseline="0" dirty="0" smtClean="0">
                <a:ln w="3175">
                  <a:noFill/>
                </a:ln>
                <a:solidFill>
                  <a:schemeClr val="tx1"/>
                </a:solidFill>
                <a:effectLst/>
                <a:latin typeface="+mj-lt"/>
                <a:ea typeface="+mn-ea"/>
                <a:cs typeface="Segoe UI" pitchFamily="34" charset="0"/>
              </a:defRPr>
            </a:lvl1pPr>
          </a:lstStyle>
          <a:p>
            <a:pPr defTabSz="932742"/>
            <a:r>
              <a:rPr lang="en-US" sz="3200"/>
              <a:t>Provide access to your users</a:t>
            </a:r>
            <a:endParaRPr lang="en-US" spc="-50"/>
          </a:p>
        </p:txBody>
      </p:sp>
      <p:sp>
        <p:nvSpPr>
          <p:cNvPr id="19" name="TextBox 18">
            <a:extLst>
              <a:ext uri="{FF2B5EF4-FFF2-40B4-BE49-F238E27FC236}">
                <a16:creationId xmlns:a16="http://schemas.microsoft.com/office/drawing/2014/main" id="{3F7BF268-7002-1230-7EAF-AB233DB83965}"/>
              </a:ext>
            </a:extLst>
          </p:cNvPr>
          <p:cNvSpPr txBox="1">
            <a:spLocks/>
          </p:cNvSpPr>
          <p:nvPr/>
        </p:nvSpPr>
        <p:spPr>
          <a:xfrm>
            <a:off x="714375" y="1832155"/>
            <a:ext cx="5527675" cy="4301946"/>
          </a:xfrm>
          <a:prstGeom prst="roundRect">
            <a:avLst>
              <a:gd name="adj" fmla="val 2547"/>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algn="ctr" fontAlgn="auto">
              <a:lnSpc>
                <a:spcPct val="100000"/>
              </a:lnSpc>
              <a:spcBef>
                <a:spcPts val="0"/>
              </a:spcBef>
              <a:spcAft>
                <a:spcPts val="0"/>
              </a:spcAft>
              <a:buClrTx/>
              <a:buSzTx/>
              <a:buFontTx/>
              <a:buNone/>
              <a:tabLst/>
              <a:defRPr kumimoji="0" sz="1688" b="0" i="0" u="none" strike="noStrike" cap="none" spc="0" normalizeH="0" baseline="0">
                <a:ln>
                  <a:noFill/>
                </a:ln>
                <a:solidFill>
                  <a:srgbClr val="FFFFFF"/>
                </a:solidFill>
                <a:effectLst/>
                <a:uLnTx/>
                <a:uFillTx/>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Aft>
                <a:spcPts val="1200"/>
              </a:spcAft>
              <a:defRPr/>
            </a:pPr>
            <a:endParaRPr lang="en-US" sz="1400">
              <a:solidFill>
                <a:schemeClr val="tx1"/>
              </a:solidFill>
              <a:latin typeface="+mn-lt"/>
              <a:ea typeface="Calibri" panose="020F0502020204030204" pitchFamily="34" charset="0"/>
            </a:endParaRPr>
          </a:p>
        </p:txBody>
      </p:sp>
      <p:sp>
        <p:nvSpPr>
          <p:cNvPr id="33" name="Rectangle: Rounded Corners 32">
            <a:extLst>
              <a:ext uri="{FF2B5EF4-FFF2-40B4-BE49-F238E27FC236}">
                <a16:creationId xmlns:a16="http://schemas.microsoft.com/office/drawing/2014/main" id="{1757F19E-C02E-C664-E71B-645F34F1042C}"/>
              </a:ext>
            </a:extLst>
          </p:cNvPr>
          <p:cNvSpPr/>
          <p:nvPr/>
        </p:nvSpPr>
        <p:spPr bwMode="auto">
          <a:xfrm>
            <a:off x="846138" y="1965640"/>
            <a:ext cx="3509962" cy="404562"/>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spcAft>
                <a:spcPts val="600"/>
              </a:spcAft>
              <a:defRPr/>
            </a:pPr>
            <a:r>
              <a:rPr lang="en-US" sz="1400">
                <a:solidFill>
                  <a:schemeClr val="bg1"/>
                </a:solidFill>
                <a:latin typeface="+mj-lt"/>
                <a:ea typeface="Calibri" panose="020F0502020204030204" pitchFamily="34" charset="0"/>
                <a:hlinkClick r:id="rId2">
                  <a:extLst>
                    <a:ext uri="{A12FA001-AC4F-418D-AE19-62706E023703}">
                      <ahyp:hlinkClr xmlns:ahyp="http://schemas.microsoft.com/office/drawing/2018/hyperlinkcolor" val="tx"/>
                    </a:ext>
                  </a:extLst>
                </a:hlinkClick>
              </a:rPr>
              <a:t>aka.ms/Copilot/</a:t>
            </a:r>
            <a:r>
              <a:rPr lang="en-US" sz="1400" err="1">
                <a:solidFill>
                  <a:schemeClr val="bg1"/>
                </a:solidFill>
                <a:latin typeface="+mj-lt"/>
                <a:ea typeface="Calibri" panose="020F0502020204030204" pitchFamily="34" charset="0"/>
                <a:hlinkClick r:id="rId2">
                  <a:extLst>
                    <a:ext uri="{A12FA001-AC4F-418D-AE19-62706E023703}">
                      <ahyp:hlinkClr xmlns:ahyp="http://schemas.microsoft.com/office/drawing/2018/hyperlinkcolor" val="tx"/>
                    </a:ext>
                  </a:extLst>
                </a:hlinkClick>
              </a:rPr>
              <a:t>ITControlsGuide</a:t>
            </a:r>
            <a:r>
              <a:rPr lang="en-US" sz="1400">
                <a:solidFill>
                  <a:schemeClr val="bg1"/>
                </a:solidFill>
                <a:latin typeface="+mj-lt"/>
                <a:ea typeface="Calibri" panose="020F0502020204030204" pitchFamily="34" charset="0"/>
                <a:hlinkClick r:id="rId2">
                  <a:extLst>
                    <a:ext uri="{A12FA001-AC4F-418D-AE19-62706E023703}">
                      <ahyp:hlinkClr xmlns:ahyp="http://schemas.microsoft.com/office/drawing/2018/hyperlinkcolor" val="tx"/>
                    </a:ext>
                  </a:extLst>
                </a:hlinkClick>
              </a:rPr>
              <a:t> </a:t>
            </a:r>
            <a:endParaRPr lang="en-US" sz="1400">
              <a:solidFill>
                <a:schemeClr val="bg1"/>
              </a:solidFill>
              <a:latin typeface="+mj-lt"/>
              <a:ea typeface="Calibri" panose="020F0502020204030204" pitchFamily="34" charset="0"/>
            </a:endParaRPr>
          </a:p>
        </p:txBody>
      </p:sp>
      <p:pic>
        <p:nvPicPr>
          <p:cNvPr id="2" name="Picture 1" descr="Screenshot of pinning Copilot chat to the navigation bar. ">
            <a:extLst>
              <a:ext uri="{FF2B5EF4-FFF2-40B4-BE49-F238E27FC236}">
                <a16:creationId xmlns:a16="http://schemas.microsoft.com/office/drawing/2014/main" id="{4F1ED0F7-76C6-FCD1-AD35-A5B417A3FDEF}"/>
              </a:ext>
            </a:extLst>
          </p:cNvPr>
          <p:cNvPicPr>
            <a:picLocks noChangeAspect="1"/>
          </p:cNvPicPr>
          <p:nvPr/>
        </p:nvPicPr>
        <p:blipFill>
          <a:blip r:embed="rId3"/>
          <a:srcRect t="7981" r="320" b="-121"/>
          <a:stretch/>
        </p:blipFill>
        <p:spPr>
          <a:xfrm>
            <a:off x="4838585" y="1965639"/>
            <a:ext cx="6593499" cy="3828985"/>
          </a:xfrm>
          <a:prstGeom prst="roundRect">
            <a:avLst>
              <a:gd name="adj" fmla="val 3066"/>
            </a:avLst>
          </a:prstGeom>
          <a:solidFill>
            <a:schemeClr val="bg1"/>
          </a:solidFill>
          <a:ln w="6350">
            <a:solidFill>
              <a:schemeClr val="bg1">
                <a:lumMod val="50000"/>
              </a:schemeClr>
            </a:solidFill>
          </a:ln>
          <a:effectLst/>
        </p:spPr>
      </p:pic>
      <p:sp>
        <p:nvSpPr>
          <p:cNvPr id="3" name="TextBox 2">
            <a:extLst>
              <a:ext uri="{FF2B5EF4-FFF2-40B4-BE49-F238E27FC236}">
                <a16:creationId xmlns:a16="http://schemas.microsoft.com/office/drawing/2014/main" id="{46066373-85B8-9316-26D9-66A440033721}"/>
              </a:ext>
            </a:extLst>
          </p:cNvPr>
          <p:cNvSpPr txBox="1"/>
          <p:nvPr/>
        </p:nvSpPr>
        <p:spPr>
          <a:xfrm>
            <a:off x="846138" y="2595536"/>
            <a:ext cx="3671700" cy="3024427"/>
          </a:xfrm>
          <a:prstGeom prst="rect">
            <a:avLst/>
          </a:prstGeom>
        </p:spPr>
        <p:txBody>
          <a:bodyPr vert="horz" wrap="square" lIns="0" tIns="0" rIns="0" bIns="0" rtlCol="0" anchor="t">
            <a:noAutofit/>
          </a:bodyPr>
          <a:lstStyle>
            <a:defPPr>
              <a:defRPr lang="en-US"/>
            </a:defPPr>
            <a:lvl1pPr defTabSz="932742">
              <a:lnSpc>
                <a:spcPct val="100000"/>
              </a:lnSpc>
              <a:spcBef>
                <a:spcPct val="0"/>
              </a:spcBef>
              <a:buNone/>
              <a:defRPr sz="2000" b="0" cap="none" spc="-50" baseline="0">
                <a:ln w="3175">
                  <a:noFill/>
                </a:ln>
                <a:gradFill>
                  <a:gsLst>
                    <a:gs pos="0">
                      <a:srgbClr val="0078D4"/>
                    </a:gs>
                    <a:gs pos="50000">
                      <a:srgbClr val="8661C5"/>
                    </a:gs>
                    <a:gs pos="100000">
                      <a:srgbClr val="C73ECC"/>
                    </a:gs>
                  </a:gsLst>
                  <a:lin ang="2700000" scaled="1"/>
                </a:gradFill>
                <a:effectLst/>
                <a:latin typeface="Segoe UI Semibold"/>
                <a:cs typeface="Segoe UI"/>
              </a:defRPr>
            </a:lvl1pPr>
          </a:lstStyle>
          <a:p>
            <a:pPr marL="457200" indent="-457200">
              <a:buFont typeface="+mj-lt"/>
              <a:buAutoNum type="arabicPeriod"/>
            </a:pPr>
            <a:r>
              <a:rPr lang="en-US"/>
              <a:t>Pin Copilot Chat to the navigation bar</a:t>
            </a:r>
          </a:p>
          <a:p>
            <a:pPr marL="457200" indent="-457200">
              <a:buFont typeface="+mj-lt"/>
              <a:buAutoNum type="arabicPeriod"/>
            </a:pPr>
            <a:endParaRPr lang="en-US"/>
          </a:p>
          <a:p>
            <a:pPr marL="457200" indent="-457200">
              <a:buFont typeface="+mj-lt"/>
              <a:buAutoNum type="arabicPeriod"/>
            </a:pPr>
            <a:r>
              <a:rPr lang="en-US"/>
              <a:t>Provide access for users to create agents</a:t>
            </a:r>
          </a:p>
          <a:p>
            <a:pPr marL="457200" indent="-457200">
              <a:buFont typeface="+mj-lt"/>
              <a:buAutoNum type="arabicPeriod"/>
            </a:pPr>
            <a:endParaRPr lang="en-US"/>
          </a:p>
          <a:p>
            <a:pPr marL="457200" indent="-457200">
              <a:buFont typeface="+mj-lt"/>
              <a:buAutoNum type="arabicPeriod"/>
            </a:pPr>
            <a:r>
              <a:rPr lang="en-US" sz="2000"/>
              <a:t>Configure agent billing through capacity licenses or pay as you go (can use MACC)</a:t>
            </a:r>
          </a:p>
          <a:p>
            <a:pPr marL="457200" indent="-457200">
              <a:buFont typeface="+mj-lt"/>
              <a:buAutoNum type="arabicPeriod"/>
            </a:pPr>
            <a:endParaRPr lang="en-US"/>
          </a:p>
          <a:p>
            <a:pPr marL="457200" indent="-457200">
              <a:buFont typeface="+mj-lt"/>
              <a:buAutoNum type="arabicPeriod"/>
            </a:pPr>
            <a:endParaRPr lang="en-US"/>
          </a:p>
        </p:txBody>
      </p:sp>
    </p:spTree>
    <p:extLst>
      <p:ext uri="{BB962C8B-B14F-4D97-AF65-F5344CB8AC3E}">
        <p14:creationId xmlns:p14="http://schemas.microsoft.com/office/powerpoint/2010/main" val="224363763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F09BF80-434A-A5BF-A96B-6C732F7DD1B4}"/>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F82DAFD3-3DBB-4AC1-3903-870AA944B5C8}"/>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C6FD72E0-850D-4C58-CD16-35632C137EF1}"/>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FFCCECFF-1E79-6B34-B713-A25BA9911938}"/>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19" name="Rectangle: Single Corner Rounded 18">
            <a:extLst>
              <a:ext uri="{FF2B5EF4-FFF2-40B4-BE49-F238E27FC236}">
                <a16:creationId xmlns:a16="http://schemas.microsoft.com/office/drawing/2014/main" id="{BD5F5DCA-9656-67AD-9F08-32382953D244}"/>
              </a:ext>
              <a:ext uri="{C183D7F6-B498-43B3-948B-1728B52AA6E4}">
                <adec:decorative xmlns:adec="http://schemas.microsoft.com/office/drawing/2017/decorative" val="1"/>
              </a:ext>
            </a:extLst>
          </p:cNvPr>
          <p:cNvSpPr/>
          <p:nvPr/>
        </p:nvSpPr>
        <p:spPr bwMode="auto">
          <a:xfrm>
            <a:off x="0" y="1364761"/>
            <a:ext cx="10198100" cy="4712677"/>
          </a:xfrm>
          <a:prstGeom prst="round1Rect">
            <a:avLst>
              <a:gd name="adj" fmla="val 12671"/>
            </a:avLst>
          </a:prstGeom>
          <a:solidFill>
            <a:schemeClr val="bg1">
              <a:alpha val="40000"/>
            </a:schemeClr>
          </a:solidFill>
          <a:ln w="635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0" name="Rectangle: Rounded Corners 19">
            <a:extLst>
              <a:ext uri="{FF2B5EF4-FFF2-40B4-BE49-F238E27FC236}">
                <a16:creationId xmlns:a16="http://schemas.microsoft.com/office/drawing/2014/main" id="{DBE7A5D7-C5A6-8402-DA62-24E35A648134}"/>
              </a:ext>
              <a:ext uri="{C183D7F6-B498-43B3-948B-1728B52AA6E4}">
                <adec:decorative xmlns:adec="http://schemas.microsoft.com/office/drawing/2017/decorative" val="1"/>
              </a:ext>
            </a:extLst>
          </p:cNvPr>
          <p:cNvSpPr/>
          <p:nvPr/>
        </p:nvSpPr>
        <p:spPr bwMode="auto">
          <a:xfrm>
            <a:off x="7239776" y="1317136"/>
            <a:ext cx="1952171" cy="119062"/>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18" name="Rectangle: Single Corner Rounded 17">
            <a:extLst>
              <a:ext uri="{FF2B5EF4-FFF2-40B4-BE49-F238E27FC236}">
                <a16:creationId xmlns:a16="http://schemas.microsoft.com/office/drawing/2014/main" id="{42ADFF35-774B-C905-4B92-F173130848B7}"/>
              </a:ext>
              <a:ext uri="{C183D7F6-B498-43B3-948B-1728B52AA6E4}">
                <adec:decorative xmlns:adec="http://schemas.microsoft.com/office/drawing/2017/decorative" val="1"/>
              </a:ext>
            </a:extLst>
          </p:cNvPr>
          <p:cNvSpPr/>
          <p:nvPr/>
        </p:nvSpPr>
        <p:spPr bwMode="auto">
          <a:xfrm rot="5400000" flipH="1">
            <a:off x="856416" y="327857"/>
            <a:ext cx="180486" cy="1893322"/>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1300846E-B02C-42FD-81F4-DFFD56703C2E}"/>
              </a:ext>
            </a:extLst>
          </p:cNvPr>
          <p:cNvSpPr>
            <a:spLocks noGrp="1"/>
          </p:cNvSpPr>
          <p:nvPr>
            <p:ph type="title"/>
          </p:nvPr>
        </p:nvSpPr>
        <p:spPr>
          <a:xfrm>
            <a:off x="584200" y="2688074"/>
            <a:ext cx="7151914" cy="1169551"/>
          </a:xfrm>
        </p:spPr>
        <p:txBody>
          <a:bodyPr/>
          <a:lstStyle/>
          <a:p>
            <a:r>
              <a:rPr lang="en-US">
                <a:solidFill>
                  <a:schemeClr val="tx1"/>
                </a:solidFill>
                <a:latin typeface="+mj-lt"/>
              </a:rPr>
              <a:t>Hello and welcome to the </a:t>
            </a:r>
            <a:br>
              <a:rPr lang="en-US" sz="4000">
                <a:latin typeface="+mj-lt"/>
              </a:rPr>
            </a:br>
            <a:r>
              <a:rPr lang="en-US" sz="4000">
                <a:latin typeface="+mj-lt"/>
              </a:rPr>
              <a:t>Modern Work Customer Hub!</a:t>
            </a:r>
          </a:p>
        </p:txBody>
      </p:sp>
      <p:sp>
        <p:nvSpPr>
          <p:cNvPr id="3" name="Text Placeholder 2">
            <a:extLst>
              <a:ext uri="{FF2B5EF4-FFF2-40B4-BE49-F238E27FC236}">
                <a16:creationId xmlns:a16="http://schemas.microsoft.com/office/drawing/2014/main" id="{36872B29-93E2-44E2-8F13-757A67137E28}"/>
              </a:ext>
            </a:extLst>
          </p:cNvPr>
          <p:cNvSpPr>
            <a:spLocks noGrp="1"/>
          </p:cNvSpPr>
          <p:nvPr>
            <p:ph type="body" sz="quarter" idx="12"/>
          </p:nvPr>
        </p:nvSpPr>
        <p:spPr>
          <a:xfrm>
            <a:off x="614680" y="4628977"/>
            <a:ext cx="5399107" cy="338554"/>
          </a:xfrm>
        </p:spPr>
        <p:txBody>
          <a:bodyPr vert="horz" wrap="none" lIns="0" tIns="0" rIns="0" bIns="0" rtlCol="0" anchor="t">
            <a:spAutoFit/>
          </a:bodyPr>
          <a:lstStyle/>
          <a:p>
            <a:r>
              <a:rPr lang="en-US">
                <a:latin typeface="+mn-lt"/>
              </a:rPr>
              <a:t>We’ll get started at 2 minutes past the hour</a:t>
            </a:r>
          </a:p>
        </p:txBody>
      </p:sp>
    </p:spTree>
    <p:extLst>
      <p:ext uri="{BB962C8B-B14F-4D97-AF65-F5344CB8AC3E}">
        <p14:creationId xmlns:p14="http://schemas.microsoft.com/office/powerpoint/2010/main" val="405348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7180FFF-EF79-FAA8-B2F7-C64C3A0DC2F1}"/>
              </a:ext>
            </a:extLst>
          </p:cNvPr>
          <p:cNvSpPr>
            <a:spLocks noGrp="1"/>
          </p:cNvSpPr>
          <p:nvPr>
            <p:ph type="title"/>
          </p:nvPr>
        </p:nvSpPr>
        <p:spPr>
          <a:xfrm>
            <a:off x="588963" y="2737269"/>
            <a:ext cx="2605231" cy="1383462"/>
          </a:xfrm>
        </p:spPr>
        <p:txBody>
          <a:bodyPr anchor="ctr"/>
          <a:lstStyle/>
          <a:p>
            <a:r>
              <a:rPr lang="en-US" sz="4400"/>
              <a:t>Where do I start?</a:t>
            </a:r>
          </a:p>
        </p:txBody>
      </p:sp>
      <p:sp>
        <p:nvSpPr>
          <p:cNvPr id="97" name="Freeform: Shape 96" descr="A circular diagram with a central blue circle labeled “Increase revenue,” “Optimize costs,” and “Employee experience.” Surrounding it are seven smaller circles representing different business functions: Sales, Marketing, Finance, Customer Service, Legal, HR, and IT, each with relevant icons.">
            <a:extLst>
              <a:ext uri="{FF2B5EF4-FFF2-40B4-BE49-F238E27FC236}">
                <a16:creationId xmlns:a16="http://schemas.microsoft.com/office/drawing/2014/main" id="{D65B8239-2082-8B3A-6708-A91D82B0EDCF}"/>
              </a:ext>
            </a:extLst>
          </p:cNvPr>
          <p:cNvSpPr>
            <a:spLocks/>
          </p:cNvSpPr>
          <p:nvPr/>
        </p:nvSpPr>
        <p:spPr bwMode="auto">
          <a:xfrm>
            <a:off x="5027960" y="870733"/>
            <a:ext cx="5380228" cy="5351550"/>
          </a:xfrm>
          <a:custGeom>
            <a:avLst/>
            <a:gdLst>
              <a:gd name="connsiteX0" fmla="*/ 2655894 w 5311787"/>
              <a:gd name="connsiteY0" fmla="*/ 0 h 5283474"/>
              <a:gd name="connsiteX1" fmla="*/ 3023800 w 5311787"/>
              <a:gd name="connsiteY1" fmla="*/ 152392 h 5283474"/>
              <a:gd name="connsiteX2" fmla="*/ 3037751 w 5311787"/>
              <a:gd name="connsiteY2" fmla="*/ 169300 h 5283474"/>
              <a:gd name="connsiteX3" fmla="*/ 3177679 w 5311787"/>
              <a:gd name="connsiteY3" fmla="*/ 190428 h 5283474"/>
              <a:gd name="connsiteX4" fmla="*/ 4355376 w 5311787"/>
              <a:gd name="connsiteY4" fmla="*/ 765510 h 5283474"/>
              <a:gd name="connsiteX5" fmla="*/ 4425054 w 5311787"/>
              <a:gd name="connsiteY5" fmla="*/ 830452 h 5283474"/>
              <a:gd name="connsiteX6" fmla="*/ 4473367 w 5311787"/>
              <a:gd name="connsiteY6" fmla="*/ 835322 h 5283474"/>
              <a:gd name="connsiteX7" fmla="*/ 4888807 w 5311787"/>
              <a:gd name="connsiteY7" fmla="*/ 1345050 h 5283474"/>
              <a:gd name="connsiteX8" fmla="*/ 4884203 w 5311787"/>
              <a:gd name="connsiteY8" fmla="*/ 1390720 h 5283474"/>
              <a:gd name="connsiteX9" fmla="*/ 4909485 w 5311787"/>
              <a:gd name="connsiteY9" fmla="*/ 1430260 h 5283474"/>
              <a:gd name="connsiteX10" fmla="*/ 5254008 w 5311787"/>
              <a:gd name="connsiteY10" fmla="*/ 2710817 h 5283474"/>
              <a:gd name="connsiteX11" fmla="*/ 5242168 w 5311787"/>
              <a:gd name="connsiteY11" fmla="*/ 2942793 h 5283474"/>
              <a:gd name="connsiteX12" fmla="*/ 5270899 w 5311787"/>
              <a:gd name="connsiteY12" fmla="*/ 2995727 h 5283474"/>
              <a:gd name="connsiteX13" fmla="*/ 5311787 w 5311787"/>
              <a:gd name="connsiteY13" fmla="*/ 3198250 h 5283474"/>
              <a:gd name="connsiteX14" fmla="*/ 5082393 w 5311787"/>
              <a:gd name="connsiteY14" fmla="*/ 3629690 h 5283474"/>
              <a:gd name="connsiteX15" fmla="*/ 5079630 w 5311787"/>
              <a:gd name="connsiteY15" fmla="*/ 3631189 h 5283474"/>
              <a:gd name="connsiteX16" fmla="*/ 5049656 w 5311787"/>
              <a:gd name="connsiteY16" fmla="*/ 3712211 h 5283474"/>
              <a:gd name="connsiteX17" fmla="*/ 4107516 w 5311787"/>
              <a:gd name="connsiteY17" fmla="*/ 4844105 h 5283474"/>
              <a:gd name="connsiteX18" fmla="*/ 4097013 w 5311787"/>
              <a:gd name="connsiteY18" fmla="*/ 4850591 h 5283474"/>
              <a:gd name="connsiteX19" fmla="*/ 4085734 w 5311787"/>
              <a:gd name="connsiteY19" fmla="*/ 4886925 h 5283474"/>
              <a:gd name="connsiteX20" fmla="*/ 3606324 w 5311787"/>
              <a:gd name="connsiteY20" fmla="*/ 5204699 h 5283474"/>
              <a:gd name="connsiteX21" fmla="*/ 3501466 w 5311787"/>
              <a:gd name="connsiteY21" fmla="*/ 5194129 h 5283474"/>
              <a:gd name="connsiteX22" fmla="*/ 3421411 w 5311787"/>
              <a:gd name="connsiteY22" fmla="*/ 5169278 h 5283474"/>
              <a:gd name="connsiteX23" fmla="*/ 3240874 w 5311787"/>
              <a:gd name="connsiteY23" fmla="*/ 5217596 h 5283474"/>
              <a:gd name="connsiteX24" fmla="*/ 2653607 w 5311787"/>
              <a:gd name="connsiteY24" fmla="*/ 5283474 h 5283474"/>
              <a:gd name="connsiteX25" fmla="*/ 2066340 w 5311787"/>
              <a:gd name="connsiteY25" fmla="*/ 5217596 h 5283474"/>
              <a:gd name="connsiteX26" fmla="*/ 1888260 w 5311787"/>
              <a:gd name="connsiteY26" fmla="*/ 5169936 h 5283474"/>
              <a:gd name="connsiteX27" fmla="*/ 1810323 w 5311787"/>
              <a:gd name="connsiteY27" fmla="*/ 5194129 h 5283474"/>
              <a:gd name="connsiteX28" fmla="*/ 1705464 w 5311787"/>
              <a:gd name="connsiteY28" fmla="*/ 5204699 h 5283474"/>
              <a:gd name="connsiteX29" fmla="*/ 1226054 w 5311787"/>
              <a:gd name="connsiteY29" fmla="*/ 4886925 h 5283474"/>
              <a:gd name="connsiteX30" fmla="*/ 1215860 w 5311787"/>
              <a:gd name="connsiteY30" fmla="*/ 4854085 h 5283474"/>
              <a:gd name="connsiteX31" fmla="*/ 1199698 w 5311787"/>
              <a:gd name="connsiteY31" fmla="*/ 4844105 h 5283474"/>
              <a:gd name="connsiteX32" fmla="*/ 257559 w 5311787"/>
              <a:gd name="connsiteY32" fmla="*/ 3712211 h 5283474"/>
              <a:gd name="connsiteX33" fmla="*/ 225991 w 5311787"/>
              <a:gd name="connsiteY33" fmla="*/ 3626881 h 5283474"/>
              <a:gd name="connsiteX34" fmla="*/ 152392 w 5311787"/>
              <a:gd name="connsiteY34" fmla="*/ 3566157 h 5283474"/>
              <a:gd name="connsiteX35" fmla="*/ 0 w 5311787"/>
              <a:gd name="connsiteY35" fmla="*/ 3198250 h 5283474"/>
              <a:gd name="connsiteX36" fmla="*/ 40887 w 5311787"/>
              <a:gd name="connsiteY36" fmla="*/ 2995727 h 5283474"/>
              <a:gd name="connsiteX37" fmla="*/ 65439 w 5311787"/>
              <a:gd name="connsiteY37" fmla="*/ 2950494 h 5283474"/>
              <a:gd name="connsiteX38" fmla="*/ 53206 w 5311787"/>
              <a:gd name="connsiteY38" fmla="*/ 2710817 h 5283474"/>
              <a:gd name="connsiteX39" fmla="*/ 367061 w 5311787"/>
              <a:gd name="connsiteY39" fmla="*/ 1484536 h 5283474"/>
              <a:gd name="connsiteX40" fmla="*/ 427174 w 5311787"/>
              <a:gd name="connsiteY40" fmla="*/ 1386642 h 5283474"/>
              <a:gd name="connsiteX41" fmla="*/ 422981 w 5311787"/>
              <a:gd name="connsiteY41" fmla="*/ 1345050 h 5283474"/>
              <a:gd name="connsiteX42" fmla="*/ 838421 w 5311787"/>
              <a:gd name="connsiteY42" fmla="*/ 835322 h 5283474"/>
              <a:gd name="connsiteX43" fmla="*/ 882455 w 5311787"/>
              <a:gd name="connsiteY43" fmla="*/ 830883 h 5283474"/>
              <a:gd name="connsiteX44" fmla="*/ 999511 w 5311787"/>
              <a:gd name="connsiteY44" fmla="*/ 725631 h 5283474"/>
              <a:gd name="connsiteX45" fmla="*/ 2193293 w 5311787"/>
              <a:gd name="connsiteY45" fmla="*/ 178343 h 5283474"/>
              <a:gd name="connsiteX46" fmla="*/ 2275530 w 5311787"/>
              <a:gd name="connsiteY46" fmla="*/ 167491 h 5283474"/>
              <a:gd name="connsiteX47" fmla="*/ 2287988 w 5311787"/>
              <a:gd name="connsiteY47" fmla="*/ 152392 h 5283474"/>
              <a:gd name="connsiteX48" fmla="*/ 2655894 w 5311787"/>
              <a:gd name="connsiteY48" fmla="*/ 0 h 528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11787" h="5283474">
                <a:moveTo>
                  <a:pt x="2655894" y="0"/>
                </a:moveTo>
                <a:cubicBezTo>
                  <a:pt x="2799571" y="0"/>
                  <a:pt x="2929645" y="58237"/>
                  <a:pt x="3023800" y="152392"/>
                </a:cubicBezTo>
                <a:lnTo>
                  <a:pt x="3037751" y="169300"/>
                </a:lnTo>
                <a:lnTo>
                  <a:pt x="3177679" y="190428"/>
                </a:lnTo>
                <a:cubicBezTo>
                  <a:pt x="3622039" y="280387"/>
                  <a:pt x="4025112" y="482477"/>
                  <a:pt x="4355376" y="765510"/>
                </a:cubicBezTo>
                <a:lnTo>
                  <a:pt x="4425054" y="830452"/>
                </a:lnTo>
                <a:lnTo>
                  <a:pt x="4473367" y="835322"/>
                </a:lnTo>
                <a:cubicBezTo>
                  <a:pt x="4710458" y="883838"/>
                  <a:pt x="4888807" y="1093616"/>
                  <a:pt x="4888807" y="1345050"/>
                </a:cubicBezTo>
                <a:lnTo>
                  <a:pt x="4884203" y="1390720"/>
                </a:lnTo>
                <a:lnTo>
                  <a:pt x="4909485" y="1430260"/>
                </a:lnTo>
                <a:cubicBezTo>
                  <a:pt x="5128659" y="1807356"/>
                  <a:pt x="5254008" y="2244604"/>
                  <a:pt x="5254008" y="2710817"/>
                </a:cubicBezTo>
                <a:lnTo>
                  <a:pt x="5242168" y="2942793"/>
                </a:lnTo>
                <a:lnTo>
                  <a:pt x="5270899" y="2995727"/>
                </a:lnTo>
                <a:cubicBezTo>
                  <a:pt x="5297228" y="3057974"/>
                  <a:pt x="5311787" y="3126412"/>
                  <a:pt x="5311787" y="3198250"/>
                </a:cubicBezTo>
                <a:cubicBezTo>
                  <a:pt x="5311787" y="3377846"/>
                  <a:pt x="5220793" y="3536188"/>
                  <a:pt x="5082393" y="3629690"/>
                </a:cubicBezTo>
                <a:lnTo>
                  <a:pt x="5079630" y="3631189"/>
                </a:lnTo>
                <a:lnTo>
                  <a:pt x="5049656" y="3712211"/>
                </a:lnTo>
                <a:cubicBezTo>
                  <a:pt x="4852275" y="4173894"/>
                  <a:pt x="4522543" y="4566710"/>
                  <a:pt x="4107516" y="4844105"/>
                </a:cubicBezTo>
                <a:lnTo>
                  <a:pt x="4097013" y="4850591"/>
                </a:lnTo>
                <a:lnTo>
                  <a:pt x="4085734" y="4886925"/>
                </a:lnTo>
                <a:cubicBezTo>
                  <a:pt x="4006749" y="5073668"/>
                  <a:pt x="3821839" y="5204699"/>
                  <a:pt x="3606324" y="5204699"/>
                </a:cubicBezTo>
                <a:cubicBezTo>
                  <a:pt x="3570405" y="5204699"/>
                  <a:pt x="3535336" y="5201059"/>
                  <a:pt x="3501466" y="5194129"/>
                </a:cubicBezTo>
                <a:lnTo>
                  <a:pt x="3421411" y="5169278"/>
                </a:lnTo>
                <a:lnTo>
                  <a:pt x="3240874" y="5217596"/>
                </a:lnTo>
                <a:cubicBezTo>
                  <a:pt x="3052150" y="5260697"/>
                  <a:pt x="2855568" y="5283474"/>
                  <a:pt x="2653607" y="5283474"/>
                </a:cubicBezTo>
                <a:cubicBezTo>
                  <a:pt x="2451647" y="5283474"/>
                  <a:pt x="2255064" y="5260697"/>
                  <a:pt x="2066340" y="5217596"/>
                </a:cubicBezTo>
                <a:lnTo>
                  <a:pt x="1888260" y="5169936"/>
                </a:lnTo>
                <a:lnTo>
                  <a:pt x="1810323" y="5194129"/>
                </a:lnTo>
                <a:cubicBezTo>
                  <a:pt x="1776452" y="5201059"/>
                  <a:pt x="1741383" y="5204699"/>
                  <a:pt x="1705464" y="5204699"/>
                </a:cubicBezTo>
                <a:cubicBezTo>
                  <a:pt x="1489950" y="5204699"/>
                  <a:pt x="1305039" y="5073668"/>
                  <a:pt x="1226054" y="4886925"/>
                </a:cubicBezTo>
                <a:lnTo>
                  <a:pt x="1215860" y="4854085"/>
                </a:lnTo>
                <a:lnTo>
                  <a:pt x="1199698" y="4844105"/>
                </a:lnTo>
                <a:cubicBezTo>
                  <a:pt x="784672" y="4566710"/>
                  <a:pt x="454940" y="4173894"/>
                  <a:pt x="257559" y="3712211"/>
                </a:cubicBezTo>
                <a:lnTo>
                  <a:pt x="225991" y="3626881"/>
                </a:lnTo>
                <a:lnTo>
                  <a:pt x="152392" y="3566157"/>
                </a:lnTo>
                <a:cubicBezTo>
                  <a:pt x="58237" y="3472001"/>
                  <a:pt x="0" y="3341927"/>
                  <a:pt x="0" y="3198250"/>
                </a:cubicBezTo>
                <a:cubicBezTo>
                  <a:pt x="0" y="3126412"/>
                  <a:pt x="14559" y="3057974"/>
                  <a:pt x="40887" y="2995727"/>
                </a:cubicBezTo>
                <a:lnTo>
                  <a:pt x="65439" y="2950494"/>
                </a:lnTo>
                <a:lnTo>
                  <a:pt x="53206" y="2710817"/>
                </a:lnTo>
                <a:cubicBezTo>
                  <a:pt x="53206" y="2266805"/>
                  <a:pt x="166902" y="1849064"/>
                  <a:pt x="367061" y="1484536"/>
                </a:cubicBezTo>
                <a:lnTo>
                  <a:pt x="427174" y="1386642"/>
                </a:lnTo>
                <a:lnTo>
                  <a:pt x="422981" y="1345050"/>
                </a:lnTo>
                <a:cubicBezTo>
                  <a:pt x="422981" y="1093616"/>
                  <a:pt x="601330" y="883838"/>
                  <a:pt x="838421" y="835322"/>
                </a:cubicBezTo>
                <a:lnTo>
                  <a:pt x="882455" y="830883"/>
                </a:lnTo>
                <a:lnTo>
                  <a:pt x="999511" y="725631"/>
                </a:lnTo>
                <a:cubicBezTo>
                  <a:pt x="1336638" y="450377"/>
                  <a:pt x="1745073" y="257552"/>
                  <a:pt x="2193293" y="178343"/>
                </a:cubicBezTo>
                <a:lnTo>
                  <a:pt x="2275530" y="167491"/>
                </a:lnTo>
                <a:lnTo>
                  <a:pt x="2287988" y="152392"/>
                </a:lnTo>
                <a:cubicBezTo>
                  <a:pt x="2382143" y="58237"/>
                  <a:pt x="2512218" y="0"/>
                  <a:pt x="2655894" y="0"/>
                </a:cubicBezTo>
                <a:close/>
              </a:path>
            </a:pathLst>
          </a:custGeom>
          <a:solidFill>
            <a:schemeClr val="bg1"/>
          </a:solidFill>
          <a:ln w="63897" cap="flat">
            <a:noFill/>
            <a:prstDash val="solid"/>
            <a:miter/>
          </a:ln>
          <a:effectLst>
            <a:innerShdw blurRad="279400">
              <a:schemeClr val="bg1">
                <a:lumMod val="85000"/>
                <a:alpha val="50000"/>
              </a:schemeClr>
            </a:inn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algn="ctr"/>
            <a:endParaRPr lang="en-IN" sz="2400">
              <a:solidFill>
                <a:srgbClr val="FFFFFF"/>
              </a:solidFill>
              <a:latin typeface="Segoe UI Semibold"/>
            </a:endParaRPr>
          </a:p>
        </p:txBody>
      </p:sp>
      <p:sp>
        <p:nvSpPr>
          <p:cNvPr id="5" name="TextBox 4">
            <a:extLst>
              <a:ext uri="{FF2B5EF4-FFF2-40B4-BE49-F238E27FC236}">
                <a16:creationId xmlns:a16="http://schemas.microsoft.com/office/drawing/2014/main" id="{2B216A05-16E9-E073-D522-1BE88AE7F4C1}"/>
              </a:ext>
              <a:ext uri="{C183D7F6-B498-43B3-948B-1728B52AA6E4}">
                <adec:decorative xmlns:adec="http://schemas.microsoft.com/office/drawing/2017/decorative" val="1"/>
              </a:ext>
            </a:extLst>
          </p:cNvPr>
          <p:cNvSpPr txBox="1"/>
          <p:nvPr/>
        </p:nvSpPr>
        <p:spPr>
          <a:xfrm>
            <a:off x="5440362" y="6129536"/>
            <a:ext cx="721002"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j-ea"/>
                <a:cs typeface="+mj-cs"/>
              </a:rPr>
              <a:t>Legal</a:t>
            </a:r>
          </a:p>
        </p:txBody>
      </p:sp>
      <p:sp>
        <p:nvSpPr>
          <p:cNvPr id="7" name="Circle: Hollow 6">
            <a:extLst>
              <a:ext uri="{FF2B5EF4-FFF2-40B4-BE49-F238E27FC236}">
                <a16:creationId xmlns:a16="http://schemas.microsoft.com/office/drawing/2014/main" id="{25166D35-840C-F83C-12EF-A12D131CC9B1}"/>
              </a:ext>
              <a:ext uri="{C183D7F6-B498-43B3-948B-1728B52AA6E4}">
                <adec:decorative xmlns:adec="http://schemas.microsoft.com/office/drawing/2017/decorative" val="1"/>
              </a:ext>
            </a:extLst>
          </p:cNvPr>
          <p:cNvSpPr>
            <a:spLocks/>
          </p:cNvSpPr>
          <p:nvPr/>
        </p:nvSpPr>
        <p:spPr bwMode="auto">
          <a:xfrm>
            <a:off x="5301733" y="1200054"/>
            <a:ext cx="4832683" cy="4831063"/>
          </a:xfrm>
          <a:prstGeom prst="donut">
            <a:avLst>
              <a:gd name="adj" fmla="val 9983"/>
            </a:avLst>
          </a:prstGeom>
          <a:solidFill>
            <a:srgbClr val="F2F2F7"/>
          </a:solidFill>
          <a:ln w="63897" cap="flat">
            <a:noFill/>
            <a:prstDash val="solid"/>
            <a:miter/>
          </a:ln>
          <a:effectLst/>
        </p:spPr>
        <p:txBody>
          <a:bodyPr rot="0" spcFirstLastPara="0" vertOverflow="overflow" horzOverflow="overflow" vert="horz" wrap="square" lIns="0" tIns="1005840" rIns="0" bIns="18288"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a:ea typeface="+mn-ea"/>
              <a:cs typeface="Segoe UI Semibold" panose="020B0502040204020203" pitchFamily="34" charset="0"/>
            </a:endParaRPr>
          </a:p>
        </p:txBody>
      </p:sp>
      <p:sp>
        <p:nvSpPr>
          <p:cNvPr id="96" name="Freeform: Shape 95">
            <a:extLst>
              <a:ext uri="{FF2B5EF4-FFF2-40B4-BE49-F238E27FC236}">
                <a16:creationId xmlns:a16="http://schemas.microsoft.com/office/drawing/2014/main" id="{4595ED80-F740-E5B5-05A4-198595488706}"/>
              </a:ext>
              <a:ext uri="{C183D7F6-B498-43B3-948B-1728B52AA6E4}">
                <adec:decorative xmlns:adec="http://schemas.microsoft.com/office/drawing/2017/decorative" val="1"/>
              </a:ext>
            </a:extLst>
          </p:cNvPr>
          <p:cNvSpPr>
            <a:spLocks/>
          </p:cNvSpPr>
          <p:nvPr/>
        </p:nvSpPr>
        <p:spPr bwMode="auto">
          <a:xfrm>
            <a:off x="5906505" y="1834219"/>
            <a:ext cx="3623138" cy="3592329"/>
          </a:xfrm>
          <a:custGeom>
            <a:avLst/>
            <a:gdLst>
              <a:gd name="connsiteX0" fmla="*/ 2129487 w 3623138"/>
              <a:gd name="connsiteY0" fmla="*/ 0 h 3592329"/>
              <a:gd name="connsiteX1" fmla="*/ 2176663 w 3623138"/>
              <a:gd name="connsiteY1" fmla="*/ 7198 h 3592329"/>
              <a:gd name="connsiteX2" fmla="*/ 2997106 w 3623138"/>
              <a:gd name="connsiteY2" fmla="*/ 412013 h 3592329"/>
              <a:gd name="connsiteX3" fmla="*/ 3004196 w 3623138"/>
              <a:gd name="connsiteY3" fmla="*/ 418690 h 3592329"/>
              <a:gd name="connsiteX4" fmla="*/ 3014456 w 3623138"/>
              <a:gd name="connsiteY4" fmla="*/ 520459 h 3592329"/>
              <a:gd name="connsiteX5" fmla="*/ 3321659 w 3623138"/>
              <a:gd name="connsiteY5" fmla="*/ 895012 h 3592329"/>
              <a:gd name="connsiteX6" fmla="*/ 3404297 w 3623138"/>
              <a:gd name="connsiteY6" fmla="*/ 920664 h 3592329"/>
              <a:gd name="connsiteX7" fmla="*/ 3453921 w 3623138"/>
              <a:gd name="connsiteY7" fmla="*/ 1016099 h 3592329"/>
              <a:gd name="connsiteX8" fmla="*/ 3623138 w 3623138"/>
              <a:gd name="connsiteY8" fmla="*/ 1781367 h 3592329"/>
              <a:gd name="connsiteX9" fmla="*/ 3618746 w 3623138"/>
              <a:gd name="connsiteY9" fmla="*/ 1868314 h 3592329"/>
              <a:gd name="connsiteX10" fmla="*/ 3579257 w 3623138"/>
              <a:gd name="connsiteY10" fmla="*/ 1900896 h 3592329"/>
              <a:gd name="connsiteX11" fmla="*/ 3426865 w 3623138"/>
              <a:gd name="connsiteY11" fmla="*/ 2268802 h 3592329"/>
              <a:gd name="connsiteX12" fmla="*/ 3467752 w 3623138"/>
              <a:gd name="connsiteY12" fmla="*/ 2471326 h 3592329"/>
              <a:gd name="connsiteX13" fmla="*/ 3478467 w 3623138"/>
              <a:gd name="connsiteY13" fmla="*/ 2491066 h 3592329"/>
              <a:gd name="connsiteX14" fmla="*/ 3404491 w 3623138"/>
              <a:gd name="connsiteY14" fmla="*/ 2644579 h 3592329"/>
              <a:gd name="connsiteX15" fmla="*/ 2947035 w 3623138"/>
              <a:gd name="connsiteY15" fmla="*/ 3192534 h 3592329"/>
              <a:gd name="connsiteX16" fmla="*/ 2870388 w 3623138"/>
              <a:gd name="connsiteY16" fmla="*/ 3246322 h 3592329"/>
              <a:gd name="connsiteX17" fmla="*/ 2866856 w 3623138"/>
              <a:gd name="connsiteY17" fmla="*/ 3245226 h 3592329"/>
              <a:gd name="connsiteX18" fmla="*/ 2761998 w 3623138"/>
              <a:gd name="connsiteY18" fmla="*/ 3234655 h 3592329"/>
              <a:gd name="connsiteX19" fmla="*/ 2330559 w 3623138"/>
              <a:gd name="connsiteY19" fmla="*/ 3464050 h 3592329"/>
              <a:gd name="connsiteX20" fmla="*/ 2297020 w 3623138"/>
              <a:gd name="connsiteY20" fmla="*/ 3525840 h 3592329"/>
              <a:gd name="connsiteX21" fmla="*/ 2064920 w 3623138"/>
              <a:gd name="connsiteY21" fmla="*/ 3574760 h 3592329"/>
              <a:gd name="connsiteX22" fmla="*/ 1811569 w 3623138"/>
              <a:gd name="connsiteY22" fmla="*/ 3592329 h 3592329"/>
              <a:gd name="connsiteX23" fmla="*/ 1446475 w 3623138"/>
              <a:gd name="connsiteY23" fmla="*/ 3555537 h 3592329"/>
              <a:gd name="connsiteX24" fmla="*/ 1325334 w 3623138"/>
              <a:gd name="connsiteY24" fmla="*/ 3524399 h 3592329"/>
              <a:gd name="connsiteX25" fmla="*/ 1292578 w 3623138"/>
              <a:gd name="connsiteY25" fmla="*/ 3464050 h 3592329"/>
              <a:gd name="connsiteX26" fmla="*/ 861138 w 3623138"/>
              <a:gd name="connsiteY26" fmla="*/ 3234655 h 3592329"/>
              <a:gd name="connsiteX27" fmla="*/ 756280 w 3623138"/>
              <a:gd name="connsiteY27" fmla="*/ 3245226 h 3592329"/>
              <a:gd name="connsiteX28" fmla="*/ 750508 w 3623138"/>
              <a:gd name="connsiteY28" fmla="*/ 3247018 h 3592329"/>
              <a:gd name="connsiteX29" fmla="*/ 659243 w 3623138"/>
              <a:gd name="connsiteY29" fmla="*/ 3178794 h 3592329"/>
              <a:gd name="connsiteX30" fmla="*/ 178641 w 3623138"/>
              <a:gd name="connsiteY30" fmla="*/ 2566494 h 3592329"/>
              <a:gd name="connsiteX31" fmla="*/ 146149 w 3623138"/>
              <a:gd name="connsiteY31" fmla="*/ 2488338 h 3592329"/>
              <a:gd name="connsiteX32" fmla="*/ 155383 w 3623138"/>
              <a:gd name="connsiteY32" fmla="*/ 2471326 h 3592329"/>
              <a:gd name="connsiteX33" fmla="*/ 196270 w 3623138"/>
              <a:gd name="connsiteY33" fmla="*/ 2268802 h 3592329"/>
              <a:gd name="connsiteX34" fmla="*/ 43879 w 3623138"/>
              <a:gd name="connsiteY34" fmla="*/ 1900896 h 3592329"/>
              <a:gd name="connsiteX35" fmla="*/ 4967 w 3623138"/>
              <a:gd name="connsiteY35" fmla="*/ 1868791 h 3592329"/>
              <a:gd name="connsiteX36" fmla="*/ 0 w 3623138"/>
              <a:gd name="connsiteY36" fmla="*/ 1781367 h 3592329"/>
              <a:gd name="connsiteX37" fmla="*/ 169217 w 3623138"/>
              <a:gd name="connsiteY37" fmla="*/ 1016099 h 3592329"/>
              <a:gd name="connsiteX38" fmla="*/ 218842 w 3623138"/>
              <a:gd name="connsiteY38" fmla="*/ 920663 h 3592329"/>
              <a:gd name="connsiteX39" fmla="*/ 301477 w 3623138"/>
              <a:gd name="connsiteY39" fmla="*/ 895012 h 3592329"/>
              <a:gd name="connsiteX40" fmla="*/ 608681 w 3623138"/>
              <a:gd name="connsiteY40" fmla="*/ 520459 h 3592329"/>
              <a:gd name="connsiteX41" fmla="*/ 618940 w 3623138"/>
              <a:gd name="connsiteY41" fmla="*/ 418693 h 3592329"/>
              <a:gd name="connsiteX42" fmla="*/ 626032 w 3623138"/>
              <a:gd name="connsiteY42" fmla="*/ 412013 h 3592329"/>
              <a:gd name="connsiteX43" fmla="*/ 1446475 w 3623138"/>
              <a:gd name="connsiteY43" fmla="*/ 7198 h 3592329"/>
              <a:gd name="connsiteX44" fmla="*/ 1493650 w 3623138"/>
              <a:gd name="connsiteY44" fmla="*/ 0 h 3592329"/>
              <a:gd name="connsiteX45" fmla="*/ 1520665 w 3623138"/>
              <a:gd name="connsiteY45" fmla="*/ 22290 h 3592329"/>
              <a:gd name="connsiteX46" fmla="*/ 1811568 w 3623138"/>
              <a:gd name="connsiteY46" fmla="*/ 111149 h 3592329"/>
              <a:gd name="connsiteX47" fmla="*/ 2102472 w 3623138"/>
              <a:gd name="connsiteY47" fmla="*/ 22290 h 359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23138" h="3592329">
                <a:moveTo>
                  <a:pt x="2129487" y="0"/>
                </a:moveTo>
                <a:lnTo>
                  <a:pt x="2176663" y="7198"/>
                </a:lnTo>
                <a:cubicBezTo>
                  <a:pt x="2486226" y="70522"/>
                  <a:pt x="2767028" y="212779"/>
                  <a:pt x="2997106" y="412013"/>
                </a:cubicBezTo>
                <a:lnTo>
                  <a:pt x="3004196" y="418690"/>
                </a:lnTo>
                <a:lnTo>
                  <a:pt x="3014456" y="520459"/>
                </a:lnTo>
                <a:cubicBezTo>
                  <a:pt x="3049110" y="689810"/>
                  <a:pt x="3166040" y="829190"/>
                  <a:pt x="3321659" y="895012"/>
                </a:cubicBezTo>
                <a:lnTo>
                  <a:pt x="3404297" y="920664"/>
                </a:lnTo>
                <a:lnTo>
                  <a:pt x="3453921" y="1016099"/>
                </a:lnTo>
                <a:cubicBezTo>
                  <a:pt x="3562496" y="1248560"/>
                  <a:pt x="3623138" y="1507884"/>
                  <a:pt x="3623138" y="1781367"/>
                </a:cubicBezTo>
                <a:lnTo>
                  <a:pt x="3618746" y="1868314"/>
                </a:lnTo>
                <a:lnTo>
                  <a:pt x="3579257" y="1900896"/>
                </a:lnTo>
                <a:cubicBezTo>
                  <a:pt x="3485101" y="1995051"/>
                  <a:pt x="3426865" y="2125126"/>
                  <a:pt x="3426865" y="2268802"/>
                </a:cubicBezTo>
                <a:cubicBezTo>
                  <a:pt x="3426865" y="2340640"/>
                  <a:pt x="3441424" y="2409078"/>
                  <a:pt x="3467752" y="2471326"/>
                </a:cubicBezTo>
                <a:lnTo>
                  <a:pt x="3478467" y="2491066"/>
                </a:lnTo>
                <a:lnTo>
                  <a:pt x="3404491" y="2644579"/>
                </a:lnTo>
                <a:cubicBezTo>
                  <a:pt x="3289453" y="2856275"/>
                  <a:pt x="3133417" y="3042477"/>
                  <a:pt x="2947035" y="3192534"/>
                </a:cubicBezTo>
                <a:lnTo>
                  <a:pt x="2870388" y="3246322"/>
                </a:lnTo>
                <a:lnTo>
                  <a:pt x="2866856" y="3245226"/>
                </a:lnTo>
                <a:cubicBezTo>
                  <a:pt x="2832986" y="3238295"/>
                  <a:pt x="2797917" y="3234655"/>
                  <a:pt x="2761998" y="3234655"/>
                </a:cubicBezTo>
                <a:cubicBezTo>
                  <a:pt x="2582402" y="3234655"/>
                  <a:pt x="2424060" y="3325649"/>
                  <a:pt x="2330559" y="3464050"/>
                </a:cubicBezTo>
                <a:lnTo>
                  <a:pt x="2297020" y="3525840"/>
                </a:lnTo>
                <a:lnTo>
                  <a:pt x="2064920" y="3574760"/>
                </a:lnTo>
                <a:cubicBezTo>
                  <a:pt x="1982131" y="3586341"/>
                  <a:pt x="1897550" y="3592329"/>
                  <a:pt x="1811569" y="3592329"/>
                </a:cubicBezTo>
                <a:cubicBezTo>
                  <a:pt x="1686507" y="3592329"/>
                  <a:pt x="1564404" y="3579661"/>
                  <a:pt x="1446475" y="3555537"/>
                </a:cubicBezTo>
                <a:lnTo>
                  <a:pt x="1325334" y="3524399"/>
                </a:lnTo>
                <a:lnTo>
                  <a:pt x="1292578" y="3464050"/>
                </a:lnTo>
                <a:cubicBezTo>
                  <a:pt x="1199076" y="3325649"/>
                  <a:pt x="1040734" y="3234655"/>
                  <a:pt x="861138" y="3234655"/>
                </a:cubicBezTo>
                <a:cubicBezTo>
                  <a:pt x="825219" y="3234655"/>
                  <a:pt x="790150" y="3238295"/>
                  <a:pt x="756280" y="3245226"/>
                </a:cubicBezTo>
                <a:lnTo>
                  <a:pt x="750508" y="3247018"/>
                </a:lnTo>
                <a:lnTo>
                  <a:pt x="659243" y="3178794"/>
                </a:lnTo>
                <a:cubicBezTo>
                  <a:pt x="457935" y="3012715"/>
                  <a:pt x="293124" y="2804007"/>
                  <a:pt x="178641" y="2566494"/>
                </a:cubicBezTo>
                <a:lnTo>
                  <a:pt x="146149" y="2488338"/>
                </a:lnTo>
                <a:lnTo>
                  <a:pt x="155383" y="2471326"/>
                </a:lnTo>
                <a:cubicBezTo>
                  <a:pt x="181711" y="2409078"/>
                  <a:pt x="196270" y="2340640"/>
                  <a:pt x="196270" y="2268802"/>
                </a:cubicBezTo>
                <a:cubicBezTo>
                  <a:pt x="196270" y="2125126"/>
                  <a:pt x="138034" y="1995051"/>
                  <a:pt x="43879" y="1900896"/>
                </a:cubicBezTo>
                <a:lnTo>
                  <a:pt x="4967" y="1868791"/>
                </a:lnTo>
                <a:lnTo>
                  <a:pt x="0" y="1781367"/>
                </a:lnTo>
                <a:cubicBezTo>
                  <a:pt x="0" y="1507884"/>
                  <a:pt x="60642" y="1248560"/>
                  <a:pt x="169217" y="1016099"/>
                </a:cubicBezTo>
                <a:lnTo>
                  <a:pt x="218842" y="920663"/>
                </a:lnTo>
                <a:lnTo>
                  <a:pt x="301477" y="895012"/>
                </a:lnTo>
                <a:cubicBezTo>
                  <a:pt x="457096" y="829190"/>
                  <a:pt x="574027" y="689810"/>
                  <a:pt x="608681" y="520459"/>
                </a:cubicBezTo>
                <a:lnTo>
                  <a:pt x="618940" y="418693"/>
                </a:lnTo>
                <a:lnTo>
                  <a:pt x="626032" y="412013"/>
                </a:lnTo>
                <a:cubicBezTo>
                  <a:pt x="856111" y="212779"/>
                  <a:pt x="1136912" y="70522"/>
                  <a:pt x="1446475" y="7198"/>
                </a:cubicBezTo>
                <a:lnTo>
                  <a:pt x="1493650" y="0"/>
                </a:lnTo>
                <a:lnTo>
                  <a:pt x="1520665" y="22290"/>
                </a:lnTo>
                <a:cubicBezTo>
                  <a:pt x="1603705" y="78390"/>
                  <a:pt x="1703811" y="111149"/>
                  <a:pt x="1811568" y="111149"/>
                </a:cubicBezTo>
                <a:cubicBezTo>
                  <a:pt x="1919326" y="111149"/>
                  <a:pt x="2019432" y="78390"/>
                  <a:pt x="2102472" y="22290"/>
                </a:cubicBezTo>
                <a:close/>
              </a:path>
            </a:pathLst>
          </a:custGeom>
          <a:gradFill flip="none" rotWithShape="1">
            <a:gsLst>
              <a:gs pos="0">
                <a:srgbClr val="C03BC4"/>
              </a:gs>
              <a:gs pos="80000">
                <a:srgbClr val="0078D4"/>
              </a:gs>
            </a:gsLst>
            <a:path path="circle">
              <a:fillToRect t="100000" r="100000"/>
            </a:path>
            <a:tileRect l="-100000" b="-100000"/>
          </a:gradFill>
          <a:ln w="63897" cap="flat">
            <a:noFill/>
            <a:prstDash val="solid"/>
            <a:miter/>
          </a:ln>
          <a:effectLst/>
        </p:spPr>
        <p:txBody>
          <a:bodyPr rot="0" spcFirstLastPara="0" vertOverflow="overflow" horzOverflow="overflow" vert="horz" wrap="square" lIns="0" tIns="1097280" rIns="0" bIns="18288"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a:ln w="3175">
                <a:noFill/>
              </a:ln>
              <a:solidFill>
                <a:srgbClr val="FFFFFF"/>
              </a:solidFill>
              <a:effectLst/>
              <a:uLnTx/>
              <a:uFillTx/>
              <a:latin typeface="+mj-lt"/>
              <a:ea typeface="+mj-ea"/>
              <a:cs typeface="+mj-cs"/>
            </a:endParaRPr>
          </a:p>
        </p:txBody>
      </p:sp>
      <p:sp>
        <p:nvSpPr>
          <p:cNvPr id="30" name="Arc 29">
            <a:extLst>
              <a:ext uri="{FF2B5EF4-FFF2-40B4-BE49-F238E27FC236}">
                <a16:creationId xmlns:a16="http://schemas.microsoft.com/office/drawing/2014/main" id="{A78C942B-5AFA-1450-10C2-04DDAAF70AD0}"/>
              </a:ext>
              <a:ext uri="{C183D7F6-B498-43B3-948B-1728B52AA6E4}">
                <adec:decorative xmlns:adec="http://schemas.microsoft.com/office/drawing/2017/decorative" val="1"/>
              </a:ext>
            </a:extLst>
          </p:cNvPr>
          <p:cNvSpPr/>
          <p:nvPr/>
        </p:nvSpPr>
        <p:spPr bwMode="auto">
          <a:xfrm>
            <a:off x="5537878" y="1436122"/>
            <a:ext cx="4360393" cy="4358929"/>
          </a:xfrm>
          <a:prstGeom prst="arc">
            <a:avLst>
              <a:gd name="adj1" fmla="val 16664452"/>
              <a:gd name="adj2" fmla="val 15765104"/>
            </a:avLst>
          </a:prstGeom>
          <a:noFill/>
          <a:ln w="25400" cap="flat">
            <a:solidFill>
              <a:schemeClr val="bg1"/>
            </a:solidFill>
            <a:prstDash val="dash"/>
            <a:miter/>
          </a:ln>
          <a:effectLst/>
        </p:spPr>
        <p:txBody>
          <a:bodyPr rot="0" spcFirstLastPara="0" vertOverflow="overflow" horzOverflow="overflow" vert="horz" wrap="square" lIns="0" tIns="1005840" rIns="0" bIns="18288"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a:ea typeface="+mn-ea"/>
              <a:cs typeface="Segoe UI Semibold" panose="020B0502040204020203" pitchFamily="34" charset="0"/>
            </a:endParaRPr>
          </a:p>
        </p:txBody>
      </p:sp>
      <p:sp>
        <p:nvSpPr>
          <p:cNvPr id="74" name="Oval 73">
            <a:extLst>
              <a:ext uri="{FF2B5EF4-FFF2-40B4-BE49-F238E27FC236}">
                <a16:creationId xmlns:a16="http://schemas.microsoft.com/office/drawing/2014/main" id="{7A16C18D-168D-7218-D242-40CB433A195B}"/>
              </a:ext>
              <a:ext uri="{C183D7F6-B498-43B3-948B-1728B52AA6E4}">
                <adec:decorative xmlns:adec="http://schemas.microsoft.com/office/drawing/2017/decorative" val="1"/>
              </a:ext>
            </a:extLst>
          </p:cNvPr>
          <p:cNvSpPr/>
          <p:nvPr/>
        </p:nvSpPr>
        <p:spPr bwMode="auto">
          <a:xfrm rot="5400000" flipH="1">
            <a:off x="7301051" y="1008046"/>
            <a:ext cx="834046" cy="834046"/>
          </a:xfrm>
          <a:prstGeom prst="ellipse">
            <a:avLst/>
          </a:prstGeom>
          <a:solidFill>
            <a:schemeClr val="bg1"/>
          </a:solidFill>
          <a:ln w="63897" cap="flat">
            <a:noFill/>
            <a:prstDash val="solid"/>
            <a:miter/>
          </a:ln>
          <a:effectLst>
            <a:outerShdw blurRad="63500" algn="ctr" rotWithShape="0">
              <a:schemeClr val="bg1">
                <a:lumMod val="65000"/>
                <a:alpha val="40000"/>
              </a:scheme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5" name="Oval 74">
            <a:extLst>
              <a:ext uri="{FF2B5EF4-FFF2-40B4-BE49-F238E27FC236}">
                <a16:creationId xmlns:a16="http://schemas.microsoft.com/office/drawing/2014/main" id="{E3A9E445-4563-EB1D-C1C9-0C01F2AF5162}"/>
              </a:ext>
              <a:ext uri="{C183D7F6-B498-43B3-948B-1728B52AA6E4}">
                <adec:decorative xmlns:adec="http://schemas.microsoft.com/office/drawing/2017/decorative" val="1"/>
              </a:ext>
            </a:extLst>
          </p:cNvPr>
          <p:cNvSpPr/>
          <p:nvPr/>
        </p:nvSpPr>
        <p:spPr bwMode="auto">
          <a:xfrm rot="5400000" flipH="1">
            <a:off x="9013666" y="1832797"/>
            <a:ext cx="834046" cy="834046"/>
          </a:xfrm>
          <a:prstGeom prst="ellipse">
            <a:avLst/>
          </a:prstGeom>
          <a:solidFill>
            <a:schemeClr val="bg1"/>
          </a:solidFill>
          <a:ln w="63897" cap="flat">
            <a:noFill/>
            <a:prstDash val="solid"/>
            <a:miter/>
          </a:ln>
          <a:effectLst>
            <a:outerShdw blurRad="63500" algn="ctr" rotWithShape="0">
              <a:schemeClr val="bg1">
                <a:lumMod val="65000"/>
                <a:alpha val="40000"/>
              </a:scheme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6" name="Oval 75">
            <a:extLst>
              <a:ext uri="{FF2B5EF4-FFF2-40B4-BE49-F238E27FC236}">
                <a16:creationId xmlns:a16="http://schemas.microsoft.com/office/drawing/2014/main" id="{C1446CD4-A495-345D-DDE6-AD018226B63E}"/>
              </a:ext>
              <a:ext uri="{C183D7F6-B498-43B3-948B-1728B52AA6E4}">
                <adec:decorative xmlns:adec="http://schemas.microsoft.com/office/drawing/2017/decorative" val="1"/>
              </a:ext>
            </a:extLst>
          </p:cNvPr>
          <p:cNvSpPr/>
          <p:nvPr/>
        </p:nvSpPr>
        <p:spPr bwMode="auto">
          <a:xfrm rot="5400000" flipH="1">
            <a:off x="9436646" y="3685998"/>
            <a:ext cx="834046" cy="834046"/>
          </a:xfrm>
          <a:prstGeom prst="ellipse">
            <a:avLst/>
          </a:prstGeom>
          <a:solidFill>
            <a:schemeClr val="bg1"/>
          </a:solidFill>
          <a:ln w="63897" cap="flat">
            <a:noFill/>
            <a:prstDash val="solid"/>
            <a:miter/>
          </a:ln>
          <a:effectLst>
            <a:outerShdw blurRad="63500" algn="ctr" rotWithShape="0">
              <a:schemeClr val="bg1">
                <a:lumMod val="65000"/>
                <a:alpha val="40000"/>
              </a:scheme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7" name="Oval 76">
            <a:extLst>
              <a:ext uri="{FF2B5EF4-FFF2-40B4-BE49-F238E27FC236}">
                <a16:creationId xmlns:a16="http://schemas.microsoft.com/office/drawing/2014/main" id="{E6252FE1-0D32-477D-9009-FC3604E7B449}"/>
              </a:ext>
              <a:ext uri="{C183D7F6-B498-43B3-948B-1728B52AA6E4}">
                <adec:decorative xmlns:adec="http://schemas.microsoft.com/office/drawing/2017/decorative" val="1"/>
              </a:ext>
            </a:extLst>
          </p:cNvPr>
          <p:cNvSpPr/>
          <p:nvPr/>
        </p:nvSpPr>
        <p:spPr bwMode="auto">
          <a:xfrm rot="5400000" flipH="1">
            <a:off x="8251481" y="5172149"/>
            <a:ext cx="834046" cy="834046"/>
          </a:xfrm>
          <a:prstGeom prst="ellipse">
            <a:avLst/>
          </a:prstGeom>
          <a:solidFill>
            <a:schemeClr val="bg1"/>
          </a:solidFill>
          <a:ln w="63897" cap="flat">
            <a:noFill/>
            <a:prstDash val="solid"/>
            <a:miter/>
          </a:ln>
          <a:effectLst>
            <a:outerShdw blurRad="63500" algn="ctr" rotWithShape="0">
              <a:schemeClr val="bg1">
                <a:lumMod val="65000"/>
                <a:alpha val="40000"/>
              </a:scheme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78" name="Oval 77">
            <a:extLst>
              <a:ext uri="{FF2B5EF4-FFF2-40B4-BE49-F238E27FC236}">
                <a16:creationId xmlns:a16="http://schemas.microsoft.com/office/drawing/2014/main" id="{CF3B56FD-4B4A-CB92-5EF3-1A0A2A59D92F}"/>
              </a:ext>
              <a:ext uri="{C183D7F6-B498-43B3-948B-1728B52AA6E4}">
                <adec:decorative xmlns:adec="http://schemas.microsoft.com/office/drawing/2017/decorative" val="1"/>
              </a:ext>
            </a:extLst>
          </p:cNvPr>
          <p:cNvSpPr/>
          <p:nvPr/>
        </p:nvSpPr>
        <p:spPr bwMode="auto">
          <a:xfrm rot="5400000" flipH="1">
            <a:off x="6350621" y="5172149"/>
            <a:ext cx="834046" cy="834046"/>
          </a:xfrm>
          <a:prstGeom prst="ellipse">
            <a:avLst/>
          </a:prstGeom>
          <a:solidFill>
            <a:schemeClr val="bg1"/>
          </a:solidFill>
          <a:ln w="63897" cap="flat">
            <a:noFill/>
            <a:prstDash val="solid"/>
            <a:miter/>
          </a:ln>
          <a:effectLst>
            <a:outerShdw blurRad="63500" algn="ctr" rotWithShape="0">
              <a:schemeClr val="bg1">
                <a:lumMod val="65000"/>
                <a:alpha val="40000"/>
              </a:scheme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79" name="Oval 78">
            <a:extLst>
              <a:ext uri="{FF2B5EF4-FFF2-40B4-BE49-F238E27FC236}">
                <a16:creationId xmlns:a16="http://schemas.microsoft.com/office/drawing/2014/main" id="{6FE77307-5AA9-7231-C622-0F61641D0F52}"/>
              </a:ext>
              <a:ext uri="{C183D7F6-B498-43B3-948B-1728B52AA6E4}">
                <adec:decorative xmlns:adec="http://schemas.microsoft.com/office/drawing/2017/decorative" val="1"/>
              </a:ext>
            </a:extLst>
          </p:cNvPr>
          <p:cNvSpPr/>
          <p:nvPr/>
        </p:nvSpPr>
        <p:spPr bwMode="auto">
          <a:xfrm rot="5400000" flipH="1">
            <a:off x="5165455" y="3685998"/>
            <a:ext cx="834046" cy="834046"/>
          </a:xfrm>
          <a:prstGeom prst="ellipse">
            <a:avLst/>
          </a:prstGeom>
          <a:solidFill>
            <a:schemeClr val="bg1"/>
          </a:solidFill>
          <a:ln w="63897" cap="flat">
            <a:noFill/>
            <a:prstDash val="solid"/>
            <a:miter/>
          </a:ln>
          <a:effectLst>
            <a:outerShdw blurRad="63500" algn="ctr" rotWithShape="0">
              <a:schemeClr val="bg1">
                <a:lumMod val="65000"/>
                <a:alpha val="40000"/>
              </a:scheme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0" name="Oval 79">
            <a:extLst>
              <a:ext uri="{FF2B5EF4-FFF2-40B4-BE49-F238E27FC236}">
                <a16:creationId xmlns:a16="http://schemas.microsoft.com/office/drawing/2014/main" id="{8DA02A4A-223B-B5FD-1E6B-0CA7CE65496C}"/>
              </a:ext>
              <a:ext uri="{C183D7F6-B498-43B3-948B-1728B52AA6E4}">
                <adec:decorative xmlns:adec="http://schemas.microsoft.com/office/drawing/2017/decorative" val="1"/>
              </a:ext>
            </a:extLst>
          </p:cNvPr>
          <p:cNvSpPr/>
          <p:nvPr/>
        </p:nvSpPr>
        <p:spPr bwMode="auto">
          <a:xfrm rot="5400000" flipH="1">
            <a:off x="5588436" y="1832797"/>
            <a:ext cx="834046" cy="834046"/>
          </a:xfrm>
          <a:prstGeom prst="ellipse">
            <a:avLst/>
          </a:prstGeom>
          <a:solidFill>
            <a:schemeClr val="bg1"/>
          </a:solidFill>
          <a:ln w="63897" cap="flat">
            <a:noFill/>
            <a:prstDash val="solid"/>
            <a:miter/>
          </a:ln>
          <a:effectLst>
            <a:outerShdw blurRad="63500" algn="ctr" rotWithShape="0">
              <a:schemeClr val="bg1">
                <a:lumMod val="65000"/>
                <a:alpha val="40000"/>
              </a:scheme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8" name="TextBox 97">
            <a:extLst>
              <a:ext uri="{FF2B5EF4-FFF2-40B4-BE49-F238E27FC236}">
                <a16:creationId xmlns:a16="http://schemas.microsoft.com/office/drawing/2014/main" id="{8674065A-1627-E7BC-8CC5-ED142EBFB348}"/>
              </a:ext>
              <a:ext uri="{C183D7F6-B498-43B3-948B-1728B52AA6E4}">
                <adec:decorative xmlns:adec="http://schemas.microsoft.com/office/drawing/2017/decorative" val="1"/>
              </a:ext>
            </a:extLst>
          </p:cNvPr>
          <p:cNvSpPr txBox="1"/>
          <p:nvPr/>
        </p:nvSpPr>
        <p:spPr>
          <a:xfrm>
            <a:off x="7013171" y="3872858"/>
            <a:ext cx="1331135" cy="215444"/>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rPr>
              <a:t>Increase revenue</a:t>
            </a:r>
          </a:p>
        </p:txBody>
      </p:sp>
      <p:sp>
        <p:nvSpPr>
          <p:cNvPr id="99" name="TextBox 98">
            <a:extLst>
              <a:ext uri="{FF2B5EF4-FFF2-40B4-BE49-F238E27FC236}">
                <a16:creationId xmlns:a16="http://schemas.microsoft.com/office/drawing/2014/main" id="{9460FC01-D44D-C15E-BDC3-42E20FA2723D}"/>
              </a:ext>
              <a:ext uri="{C183D7F6-B498-43B3-948B-1728B52AA6E4}">
                <adec:decorative xmlns:adec="http://schemas.microsoft.com/office/drawing/2017/decorative" val="1"/>
              </a:ext>
            </a:extLst>
          </p:cNvPr>
          <p:cNvSpPr txBox="1"/>
          <p:nvPr/>
        </p:nvSpPr>
        <p:spPr>
          <a:xfrm>
            <a:off x="7092841" y="4253978"/>
            <a:ext cx="1171796" cy="215444"/>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rPr>
              <a:t>Optimize costs</a:t>
            </a:r>
          </a:p>
        </p:txBody>
      </p:sp>
      <p:sp>
        <p:nvSpPr>
          <p:cNvPr id="100" name="TextBox 99">
            <a:extLst>
              <a:ext uri="{FF2B5EF4-FFF2-40B4-BE49-F238E27FC236}">
                <a16:creationId xmlns:a16="http://schemas.microsoft.com/office/drawing/2014/main" id="{D1AA8DA3-039D-4A8C-0CDB-E4BC4AADB3F7}"/>
              </a:ext>
              <a:ext uri="{C183D7F6-B498-43B3-948B-1728B52AA6E4}">
                <adec:decorative xmlns:adec="http://schemas.microsoft.com/office/drawing/2017/decorative" val="1"/>
              </a:ext>
            </a:extLst>
          </p:cNvPr>
          <p:cNvSpPr txBox="1"/>
          <p:nvPr/>
        </p:nvSpPr>
        <p:spPr>
          <a:xfrm>
            <a:off x="6846638" y="4635098"/>
            <a:ext cx="1680653" cy="215444"/>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rPr>
              <a:t>Employee experience</a:t>
            </a:r>
          </a:p>
        </p:txBody>
      </p:sp>
      <p:cxnSp>
        <p:nvCxnSpPr>
          <p:cNvPr id="101" name="Straight Connector 100">
            <a:extLst>
              <a:ext uri="{FF2B5EF4-FFF2-40B4-BE49-F238E27FC236}">
                <a16:creationId xmlns:a16="http://schemas.microsoft.com/office/drawing/2014/main" id="{55BF7A9F-8877-89B0-D59C-BC258ADE6C0F}"/>
              </a:ext>
              <a:ext uri="{C183D7F6-B498-43B3-948B-1728B52AA6E4}">
                <adec:decorative xmlns:adec="http://schemas.microsoft.com/office/drawing/2017/decorative" val="1"/>
              </a:ext>
            </a:extLst>
          </p:cNvPr>
          <p:cNvCxnSpPr>
            <a:cxnSpLocks/>
          </p:cNvCxnSpPr>
          <p:nvPr/>
        </p:nvCxnSpPr>
        <p:spPr>
          <a:xfrm>
            <a:off x="6892210" y="4171140"/>
            <a:ext cx="1573057"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C94A3C3-0438-6EB3-6A5C-12C1498B607E}"/>
              </a:ext>
              <a:ext uri="{C183D7F6-B498-43B3-948B-1728B52AA6E4}">
                <adec:decorative xmlns:adec="http://schemas.microsoft.com/office/drawing/2017/decorative" val="1"/>
              </a:ext>
            </a:extLst>
          </p:cNvPr>
          <p:cNvCxnSpPr>
            <a:cxnSpLocks/>
          </p:cNvCxnSpPr>
          <p:nvPr/>
        </p:nvCxnSpPr>
        <p:spPr>
          <a:xfrm>
            <a:off x="7002170" y="4552260"/>
            <a:ext cx="135314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03" name="Picture 2">
            <a:extLst>
              <a:ext uri="{FF2B5EF4-FFF2-40B4-BE49-F238E27FC236}">
                <a16:creationId xmlns:a16="http://schemas.microsoft.com/office/drawing/2014/main" id="{CF6B857D-1C22-454E-E35A-B879A047F29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687" y="2449436"/>
            <a:ext cx="1114774" cy="1114768"/>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58CC415A-918E-FF63-DB5C-AD637EB612CE}"/>
              </a:ext>
              <a:ext uri="{C183D7F6-B498-43B3-948B-1728B52AA6E4}">
                <adec:decorative xmlns:adec="http://schemas.microsoft.com/office/drawing/2017/decorative" val="1"/>
              </a:ext>
            </a:extLst>
          </p:cNvPr>
          <p:cNvSpPr txBox="1"/>
          <p:nvPr/>
        </p:nvSpPr>
        <p:spPr>
          <a:xfrm>
            <a:off x="7435665" y="451466"/>
            <a:ext cx="56482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j-ea"/>
                <a:cs typeface="+mj-cs"/>
              </a:rPr>
              <a:t>Sales</a:t>
            </a:r>
          </a:p>
        </p:txBody>
      </p:sp>
      <p:sp>
        <p:nvSpPr>
          <p:cNvPr id="106" name="TextBox 105">
            <a:extLst>
              <a:ext uri="{FF2B5EF4-FFF2-40B4-BE49-F238E27FC236}">
                <a16:creationId xmlns:a16="http://schemas.microsoft.com/office/drawing/2014/main" id="{EFD8F7D6-735A-085A-3DE6-B9CD26DEE41A}"/>
              </a:ext>
              <a:ext uri="{C183D7F6-B498-43B3-948B-1728B52AA6E4}">
                <adec:decorative xmlns:adec="http://schemas.microsoft.com/office/drawing/2017/decorative" val="1"/>
              </a:ext>
            </a:extLst>
          </p:cNvPr>
          <p:cNvSpPr txBox="1"/>
          <p:nvPr/>
        </p:nvSpPr>
        <p:spPr>
          <a:xfrm>
            <a:off x="10064798" y="1778813"/>
            <a:ext cx="1206163"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j-ea"/>
                <a:cs typeface="+mj-cs"/>
              </a:rPr>
              <a:t>Marketing</a:t>
            </a:r>
          </a:p>
        </p:txBody>
      </p:sp>
      <p:sp>
        <p:nvSpPr>
          <p:cNvPr id="107" name="TextBox 106">
            <a:extLst>
              <a:ext uri="{FF2B5EF4-FFF2-40B4-BE49-F238E27FC236}">
                <a16:creationId xmlns:a16="http://schemas.microsoft.com/office/drawing/2014/main" id="{F7BEC551-50CD-F267-6523-167F40B8DB5D}"/>
              </a:ext>
              <a:ext uri="{C183D7F6-B498-43B3-948B-1728B52AA6E4}">
                <adec:decorative xmlns:adec="http://schemas.microsoft.com/office/drawing/2017/decorative" val="1"/>
              </a:ext>
            </a:extLst>
          </p:cNvPr>
          <p:cNvSpPr txBox="1"/>
          <p:nvPr/>
        </p:nvSpPr>
        <p:spPr>
          <a:xfrm>
            <a:off x="10587984" y="3964522"/>
            <a:ext cx="97877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j-ea"/>
                <a:cs typeface="+mj-cs"/>
              </a:rPr>
              <a:t>Finance</a:t>
            </a:r>
          </a:p>
        </p:txBody>
      </p:sp>
      <p:sp>
        <p:nvSpPr>
          <p:cNvPr id="108" name="TextBox 107">
            <a:extLst>
              <a:ext uri="{FF2B5EF4-FFF2-40B4-BE49-F238E27FC236}">
                <a16:creationId xmlns:a16="http://schemas.microsoft.com/office/drawing/2014/main" id="{4EE3C983-B8B2-9203-C3FE-1CB8EED3C11A}"/>
              </a:ext>
              <a:ext uri="{C183D7F6-B498-43B3-948B-1728B52AA6E4}">
                <adec:decorative xmlns:adec="http://schemas.microsoft.com/office/drawing/2017/decorative" val="1"/>
              </a:ext>
            </a:extLst>
          </p:cNvPr>
          <p:cNvSpPr txBox="1"/>
          <p:nvPr/>
        </p:nvSpPr>
        <p:spPr>
          <a:xfrm>
            <a:off x="9085527" y="6129536"/>
            <a:ext cx="182940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j-ea"/>
                <a:cs typeface="+mj-cs"/>
              </a:rPr>
              <a:t>Customer service</a:t>
            </a:r>
          </a:p>
        </p:txBody>
      </p:sp>
      <p:sp>
        <p:nvSpPr>
          <p:cNvPr id="109" name="TextBox 108">
            <a:extLst>
              <a:ext uri="{FF2B5EF4-FFF2-40B4-BE49-F238E27FC236}">
                <a16:creationId xmlns:a16="http://schemas.microsoft.com/office/drawing/2014/main" id="{57031E6E-FE97-5D11-7893-7CE72A7BCBE2}"/>
              </a:ext>
              <a:ext uri="{C183D7F6-B498-43B3-948B-1728B52AA6E4}">
                <adec:decorative xmlns:adec="http://schemas.microsoft.com/office/drawing/2017/decorative" val="1"/>
              </a:ext>
            </a:extLst>
          </p:cNvPr>
          <p:cNvSpPr txBox="1"/>
          <p:nvPr/>
        </p:nvSpPr>
        <p:spPr>
          <a:xfrm>
            <a:off x="4306866" y="3964522"/>
            <a:ext cx="532638"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j-ea"/>
                <a:cs typeface="+mj-cs"/>
              </a:rPr>
              <a:t>HR</a:t>
            </a:r>
          </a:p>
        </p:txBody>
      </p:sp>
      <p:sp>
        <p:nvSpPr>
          <p:cNvPr id="110" name="TextBox 109">
            <a:extLst>
              <a:ext uri="{FF2B5EF4-FFF2-40B4-BE49-F238E27FC236}">
                <a16:creationId xmlns:a16="http://schemas.microsoft.com/office/drawing/2014/main" id="{14729B37-4B5F-B441-58B8-9463D7D90B5E}"/>
              </a:ext>
              <a:ext uri="{C183D7F6-B498-43B3-948B-1728B52AA6E4}">
                <adec:decorative xmlns:adec="http://schemas.microsoft.com/office/drawing/2017/decorative" val="1"/>
              </a:ext>
            </a:extLst>
          </p:cNvPr>
          <p:cNvSpPr txBox="1"/>
          <p:nvPr/>
        </p:nvSpPr>
        <p:spPr>
          <a:xfrm>
            <a:off x="4920090" y="1778813"/>
            <a:ext cx="403694"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mj-lt"/>
                <a:ea typeface="+mj-ea"/>
                <a:cs typeface="+mj-cs"/>
              </a:rPr>
              <a:t>IT</a:t>
            </a:r>
          </a:p>
        </p:txBody>
      </p:sp>
      <p:sp>
        <p:nvSpPr>
          <p:cNvPr id="114" name="Graphic 112">
            <a:extLst>
              <a:ext uri="{FF2B5EF4-FFF2-40B4-BE49-F238E27FC236}">
                <a16:creationId xmlns:a16="http://schemas.microsoft.com/office/drawing/2014/main" id="{80758334-49FE-69A3-7A24-BC489E7C6404}"/>
              </a:ext>
              <a:ext uri="{C183D7F6-B498-43B3-948B-1728B52AA6E4}">
                <adec:decorative xmlns:adec="http://schemas.microsoft.com/office/drawing/2017/decorative" val="1"/>
              </a:ext>
            </a:extLst>
          </p:cNvPr>
          <p:cNvSpPr/>
          <p:nvPr/>
        </p:nvSpPr>
        <p:spPr>
          <a:xfrm>
            <a:off x="7498648" y="1182554"/>
            <a:ext cx="438852" cy="485032"/>
          </a:xfrm>
          <a:custGeom>
            <a:avLst/>
            <a:gdLst>
              <a:gd name="connsiteX0" fmla="*/ 130978 w 180936"/>
              <a:gd name="connsiteY0" fmla="*/ 114252 h 199977"/>
              <a:gd name="connsiteX1" fmla="*/ 148790 w 180936"/>
              <a:gd name="connsiteY1" fmla="*/ 123777 h 199977"/>
              <a:gd name="connsiteX2" fmla="*/ 90449 w 180936"/>
              <a:gd name="connsiteY2" fmla="*/ 123777 h 199977"/>
              <a:gd name="connsiteX3" fmla="*/ 66637 w 180936"/>
              <a:gd name="connsiteY3" fmla="*/ 147590 h 199977"/>
              <a:gd name="connsiteX4" fmla="*/ 66637 w 180936"/>
              <a:gd name="connsiteY4" fmla="*/ 185690 h 199977"/>
              <a:gd name="connsiteX5" fmla="*/ 67066 w 180936"/>
              <a:gd name="connsiteY5" fmla="*/ 190186 h 199977"/>
              <a:gd name="connsiteX6" fmla="*/ 4867 w 180936"/>
              <a:gd name="connsiteY6" fmla="*/ 159639 h 199977"/>
              <a:gd name="connsiteX7" fmla="*/ 0 w 180936"/>
              <a:gd name="connsiteY7" fmla="*/ 144437 h 199977"/>
              <a:gd name="connsiteX8" fmla="*/ 0 w 180936"/>
              <a:gd name="connsiteY8" fmla="*/ 135674 h 199977"/>
              <a:gd name="connsiteX9" fmla="*/ 21422 w 180936"/>
              <a:gd name="connsiteY9" fmla="*/ 114252 h 199977"/>
              <a:gd name="connsiteX10" fmla="*/ 130978 w 180936"/>
              <a:gd name="connsiteY10" fmla="*/ 114252 h 199977"/>
              <a:gd name="connsiteX11" fmla="*/ 76162 w 180936"/>
              <a:gd name="connsiteY11" fmla="*/ 0 h 199977"/>
              <a:gd name="connsiteX12" fmla="*/ 123787 w 180936"/>
              <a:gd name="connsiteY12" fmla="*/ 47625 h 199977"/>
              <a:gd name="connsiteX13" fmla="*/ 76162 w 180936"/>
              <a:gd name="connsiteY13" fmla="*/ 95250 h 199977"/>
              <a:gd name="connsiteX14" fmla="*/ 28537 w 180936"/>
              <a:gd name="connsiteY14" fmla="*/ 47625 h 199977"/>
              <a:gd name="connsiteX15" fmla="*/ 76162 w 180936"/>
              <a:gd name="connsiteY15" fmla="*/ 0 h 199977"/>
              <a:gd name="connsiteX16" fmla="*/ 76162 w 180936"/>
              <a:gd name="connsiteY16" fmla="*/ 147590 h 199977"/>
              <a:gd name="connsiteX17" fmla="*/ 90449 w 180936"/>
              <a:gd name="connsiteY17" fmla="*/ 133302 h 199977"/>
              <a:gd name="connsiteX18" fmla="*/ 166649 w 180936"/>
              <a:gd name="connsiteY18" fmla="*/ 133302 h 199977"/>
              <a:gd name="connsiteX19" fmla="*/ 180937 w 180936"/>
              <a:gd name="connsiteY19" fmla="*/ 147590 h 199977"/>
              <a:gd name="connsiteX20" fmla="*/ 180937 w 180936"/>
              <a:gd name="connsiteY20" fmla="*/ 185690 h 199977"/>
              <a:gd name="connsiteX21" fmla="*/ 166649 w 180936"/>
              <a:gd name="connsiteY21" fmla="*/ 199977 h 199977"/>
              <a:gd name="connsiteX22" fmla="*/ 90449 w 180936"/>
              <a:gd name="connsiteY22" fmla="*/ 199977 h 199977"/>
              <a:gd name="connsiteX23" fmla="*/ 76162 w 180936"/>
              <a:gd name="connsiteY23" fmla="*/ 185690 h 199977"/>
              <a:gd name="connsiteX24" fmla="*/ 76162 w 180936"/>
              <a:gd name="connsiteY24" fmla="*/ 147590 h 199977"/>
              <a:gd name="connsiteX25" fmla="*/ 171412 w 180936"/>
              <a:gd name="connsiteY25" fmla="*/ 152352 h 199977"/>
              <a:gd name="connsiteX26" fmla="*/ 161887 w 180936"/>
              <a:gd name="connsiteY26" fmla="*/ 142827 h 199977"/>
              <a:gd name="connsiteX27" fmla="*/ 152362 w 180936"/>
              <a:gd name="connsiteY27" fmla="*/ 142827 h 199977"/>
              <a:gd name="connsiteX28" fmla="*/ 171412 w 180936"/>
              <a:gd name="connsiteY28" fmla="*/ 161877 h 199977"/>
              <a:gd name="connsiteX29" fmla="*/ 171412 w 180936"/>
              <a:gd name="connsiteY29" fmla="*/ 152352 h 199977"/>
              <a:gd name="connsiteX30" fmla="*/ 171412 w 180936"/>
              <a:gd name="connsiteY30" fmla="*/ 171402 h 199977"/>
              <a:gd name="connsiteX31" fmla="*/ 152362 w 180936"/>
              <a:gd name="connsiteY31" fmla="*/ 190452 h 199977"/>
              <a:gd name="connsiteX32" fmla="*/ 161887 w 180936"/>
              <a:gd name="connsiteY32" fmla="*/ 190452 h 199977"/>
              <a:gd name="connsiteX33" fmla="*/ 171412 w 180936"/>
              <a:gd name="connsiteY33" fmla="*/ 180927 h 199977"/>
              <a:gd name="connsiteX34" fmla="*/ 171412 w 180936"/>
              <a:gd name="connsiteY34" fmla="*/ 171402 h 199977"/>
              <a:gd name="connsiteX35" fmla="*/ 95212 w 180936"/>
              <a:gd name="connsiteY35" fmla="*/ 142827 h 199977"/>
              <a:gd name="connsiteX36" fmla="*/ 85687 w 180936"/>
              <a:gd name="connsiteY36" fmla="*/ 152352 h 199977"/>
              <a:gd name="connsiteX37" fmla="*/ 85687 w 180936"/>
              <a:gd name="connsiteY37" fmla="*/ 161877 h 199977"/>
              <a:gd name="connsiteX38" fmla="*/ 104737 w 180936"/>
              <a:gd name="connsiteY38" fmla="*/ 142827 h 199977"/>
              <a:gd name="connsiteX39" fmla="*/ 95212 w 180936"/>
              <a:gd name="connsiteY39" fmla="*/ 142827 h 199977"/>
              <a:gd name="connsiteX40" fmla="*/ 104737 w 180936"/>
              <a:gd name="connsiteY40" fmla="*/ 190452 h 199977"/>
              <a:gd name="connsiteX41" fmla="*/ 85687 w 180936"/>
              <a:gd name="connsiteY41" fmla="*/ 171402 h 199977"/>
              <a:gd name="connsiteX42" fmla="*/ 85687 w 180936"/>
              <a:gd name="connsiteY42" fmla="*/ 180927 h 199977"/>
              <a:gd name="connsiteX43" fmla="*/ 95212 w 180936"/>
              <a:gd name="connsiteY43" fmla="*/ 190452 h 199977"/>
              <a:gd name="connsiteX44" fmla="*/ 104737 w 180936"/>
              <a:gd name="connsiteY44" fmla="*/ 190452 h 199977"/>
              <a:gd name="connsiteX45" fmla="*/ 145218 w 180936"/>
              <a:gd name="connsiteY45" fmla="*/ 166640 h 199977"/>
              <a:gd name="connsiteX46" fmla="*/ 128549 w 180936"/>
              <a:gd name="connsiteY46" fmla="*/ 149971 h 199977"/>
              <a:gd name="connsiteX47" fmla="*/ 111881 w 180936"/>
              <a:gd name="connsiteY47" fmla="*/ 166640 h 199977"/>
              <a:gd name="connsiteX48" fmla="*/ 128549 w 180936"/>
              <a:gd name="connsiteY48" fmla="*/ 183309 h 199977"/>
              <a:gd name="connsiteX49" fmla="*/ 145218 w 180936"/>
              <a:gd name="connsiteY49" fmla="*/ 166640 h 19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0936" h="199977">
                <a:moveTo>
                  <a:pt x="130978" y="114252"/>
                </a:moveTo>
                <a:cubicBezTo>
                  <a:pt x="138408" y="114252"/>
                  <a:pt x="144942" y="118034"/>
                  <a:pt x="148790" y="123777"/>
                </a:cubicBezTo>
                <a:lnTo>
                  <a:pt x="90449" y="123777"/>
                </a:lnTo>
                <a:cubicBezTo>
                  <a:pt x="77298" y="123777"/>
                  <a:pt x="66637" y="134439"/>
                  <a:pt x="66637" y="147590"/>
                </a:cubicBezTo>
                <a:lnTo>
                  <a:pt x="66637" y="185690"/>
                </a:lnTo>
                <a:cubicBezTo>
                  <a:pt x="66637" y="187223"/>
                  <a:pt x="66780" y="188738"/>
                  <a:pt x="67066" y="190186"/>
                </a:cubicBezTo>
                <a:cubicBezTo>
                  <a:pt x="39072" y="188414"/>
                  <a:pt x="18145" y="178279"/>
                  <a:pt x="4867" y="159639"/>
                </a:cubicBezTo>
                <a:cubicBezTo>
                  <a:pt x="1703" y="155201"/>
                  <a:pt x="1" y="149887"/>
                  <a:pt x="0" y="144437"/>
                </a:cubicBezTo>
                <a:lnTo>
                  <a:pt x="0" y="135674"/>
                </a:lnTo>
                <a:cubicBezTo>
                  <a:pt x="0" y="123843"/>
                  <a:pt x="9591" y="114252"/>
                  <a:pt x="21422" y="114252"/>
                </a:cubicBezTo>
                <a:lnTo>
                  <a:pt x="130978" y="11425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7590"/>
                </a:moveTo>
                <a:cubicBezTo>
                  <a:pt x="76162" y="139699"/>
                  <a:pt x="82559" y="133302"/>
                  <a:pt x="90449" y="133302"/>
                </a:cubicBezTo>
                <a:lnTo>
                  <a:pt x="166649" y="133302"/>
                </a:lnTo>
                <a:cubicBezTo>
                  <a:pt x="174540" y="133302"/>
                  <a:pt x="180937" y="139699"/>
                  <a:pt x="180937" y="147590"/>
                </a:cubicBezTo>
                <a:lnTo>
                  <a:pt x="180937" y="185690"/>
                </a:lnTo>
                <a:cubicBezTo>
                  <a:pt x="180937" y="193580"/>
                  <a:pt x="174540" y="199977"/>
                  <a:pt x="166649" y="199977"/>
                </a:cubicBezTo>
                <a:lnTo>
                  <a:pt x="90449" y="199977"/>
                </a:lnTo>
                <a:cubicBezTo>
                  <a:pt x="82559" y="199977"/>
                  <a:pt x="76162" y="193580"/>
                  <a:pt x="76162" y="185690"/>
                </a:cubicBezTo>
                <a:lnTo>
                  <a:pt x="76162" y="147590"/>
                </a:lnTo>
                <a:close/>
                <a:moveTo>
                  <a:pt x="171412" y="152352"/>
                </a:moveTo>
                <a:cubicBezTo>
                  <a:pt x="166151" y="152352"/>
                  <a:pt x="161887" y="148088"/>
                  <a:pt x="161887" y="142827"/>
                </a:cubicBezTo>
                <a:lnTo>
                  <a:pt x="152362" y="142827"/>
                </a:lnTo>
                <a:cubicBezTo>
                  <a:pt x="152362" y="153349"/>
                  <a:pt x="160891" y="161877"/>
                  <a:pt x="171412" y="161877"/>
                </a:cubicBezTo>
                <a:lnTo>
                  <a:pt x="171412" y="152352"/>
                </a:lnTo>
                <a:close/>
                <a:moveTo>
                  <a:pt x="171412" y="171402"/>
                </a:moveTo>
                <a:cubicBezTo>
                  <a:pt x="160891" y="171402"/>
                  <a:pt x="152362" y="179931"/>
                  <a:pt x="152362" y="190452"/>
                </a:cubicBezTo>
                <a:lnTo>
                  <a:pt x="161887" y="190452"/>
                </a:lnTo>
                <a:cubicBezTo>
                  <a:pt x="161887" y="185192"/>
                  <a:pt x="166151" y="180927"/>
                  <a:pt x="171412" y="180927"/>
                </a:cubicBezTo>
                <a:lnTo>
                  <a:pt x="171412" y="171402"/>
                </a:lnTo>
                <a:close/>
                <a:moveTo>
                  <a:pt x="95212" y="142827"/>
                </a:moveTo>
                <a:cubicBezTo>
                  <a:pt x="95212" y="148088"/>
                  <a:pt x="90948" y="152352"/>
                  <a:pt x="85687" y="152352"/>
                </a:cubicBezTo>
                <a:lnTo>
                  <a:pt x="85687" y="161877"/>
                </a:lnTo>
                <a:cubicBezTo>
                  <a:pt x="96208" y="161877"/>
                  <a:pt x="104737" y="153349"/>
                  <a:pt x="104737" y="142827"/>
                </a:cubicBezTo>
                <a:lnTo>
                  <a:pt x="95212" y="142827"/>
                </a:lnTo>
                <a:close/>
                <a:moveTo>
                  <a:pt x="104737" y="190452"/>
                </a:moveTo>
                <a:cubicBezTo>
                  <a:pt x="104737" y="179931"/>
                  <a:pt x="96208" y="171402"/>
                  <a:pt x="85687" y="171402"/>
                </a:cubicBezTo>
                <a:lnTo>
                  <a:pt x="85687" y="180927"/>
                </a:lnTo>
                <a:cubicBezTo>
                  <a:pt x="90948" y="180927"/>
                  <a:pt x="95212" y="185192"/>
                  <a:pt x="95212" y="190452"/>
                </a:cubicBezTo>
                <a:lnTo>
                  <a:pt x="104737" y="190452"/>
                </a:lnTo>
                <a:close/>
                <a:moveTo>
                  <a:pt x="145218" y="166640"/>
                </a:moveTo>
                <a:cubicBezTo>
                  <a:pt x="145218" y="157434"/>
                  <a:pt x="137755" y="149971"/>
                  <a:pt x="128549" y="149971"/>
                </a:cubicBezTo>
                <a:cubicBezTo>
                  <a:pt x="119343" y="149971"/>
                  <a:pt x="111881" y="157434"/>
                  <a:pt x="111881" y="166640"/>
                </a:cubicBezTo>
                <a:cubicBezTo>
                  <a:pt x="111881" y="175846"/>
                  <a:pt x="119343" y="183309"/>
                  <a:pt x="128549" y="183309"/>
                </a:cubicBezTo>
                <a:cubicBezTo>
                  <a:pt x="137755" y="183309"/>
                  <a:pt x="145218" y="175846"/>
                  <a:pt x="145218" y="16664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117" name="Graphic 115">
            <a:extLst>
              <a:ext uri="{FF2B5EF4-FFF2-40B4-BE49-F238E27FC236}">
                <a16:creationId xmlns:a16="http://schemas.microsoft.com/office/drawing/2014/main" id="{38DD7C52-10FE-82F0-84D5-63F90311B9C7}"/>
              </a:ext>
              <a:ext uri="{C183D7F6-B498-43B3-948B-1728B52AA6E4}">
                <adec:decorative xmlns:adec="http://schemas.microsoft.com/office/drawing/2017/decorative" val="1"/>
              </a:ext>
            </a:extLst>
          </p:cNvPr>
          <p:cNvSpPr/>
          <p:nvPr/>
        </p:nvSpPr>
        <p:spPr>
          <a:xfrm>
            <a:off x="9206205" y="2025339"/>
            <a:ext cx="448970" cy="448964"/>
          </a:xfrm>
          <a:custGeom>
            <a:avLst/>
            <a:gdLst>
              <a:gd name="connsiteX0" fmla="*/ 21422 w 190461"/>
              <a:gd name="connsiteY0" fmla="*/ 114252 h 190461"/>
              <a:gd name="connsiteX1" fmla="*/ 77391 w 190461"/>
              <a:gd name="connsiteY1" fmla="*/ 114252 h 190461"/>
              <a:gd name="connsiteX2" fmla="*/ 71485 w 190461"/>
              <a:gd name="connsiteY2" fmla="*/ 128826 h 190461"/>
              <a:gd name="connsiteX3" fmla="*/ 71399 w 190461"/>
              <a:gd name="connsiteY3" fmla="*/ 130921 h 190461"/>
              <a:gd name="connsiteX4" fmla="*/ 71399 w 190461"/>
              <a:gd name="connsiteY4" fmla="*/ 173784 h 190461"/>
              <a:gd name="connsiteX5" fmla="*/ 77400 w 190461"/>
              <a:gd name="connsiteY5" fmla="*/ 190452 h 190461"/>
              <a:gd name="connsiteX6" fmla="*/ 76162 w 190461"/>
              <a:gd name="connsiteY6" fmla="*/ 190462 h 190461"/>
              <a:gd name="connsiteX7" fmla="*/ 4858 w 190461"/>
              <a:gd name="connsiteY7" fmla="*/ 159639 h 190461"/>
              <a:gd name="connsiteX8" fmla="*/ 0 w 190461"/>
              <a:gd name="connsiteY8" fmla="*/ 144437 h 190461"/>
              <a:gd name="connsiteX9" fmla="*/ 0 w 190461"/>
              <a:gd name="connsiteY9" fmla="*/ 135674 h 190461"/>
              <a:gd name="connsiteX10" fmla="*/ 21422 w 190461"/>
              <a:gd name="connsiteY10" fmla="*/ 114252 h 190461"/>
              <a:gd name="connsiteX11" fmla="*/ 121406 w 190461"/>
              <a:gd name="connsiteY11" fmla="*/ 90440 h 190461"/>
              <a:gd name="connsiteX12" fmla="*/ 149981 w 190461"/>
              <a:gd name="connsiteY12" fmla="*/ 90440 h 190461"/>
              <a:gd name="connsiteX13" fmla="*/ 161830 w 190461"/>
              <a:gd name="connsiteY13" fmla="*/ 101136 h 190461"/>
              <a:gd name="connsiteX14" fmla="*/ 161896 w 190461"/>
              <a:gd name="connsiteY14" fmla="*/ 102346 h 190461"/>
              <a:gd name="connsiteX15" fmla="*/ 161887 w 190461"/>
              <a:gd name="connsiteY15" fmla="*/ 114252 h 190461"/>
              <a:gd name="connsiteX16" fmla="*/ 173793 w 190461"/>
              <a:gd name="connsiteY16" fmla="*/ 114252 h 190461"/>
              <a:gd name="connsiteX17" fmla="*/ 190462 w 190461"/>
              <a:gd name="connsiteY17" fmla="*/ 130921 h 190461"/>
              <a:gd name="connsiteX18" fmla="*/ 190462 w 190461"/>
              <a:gd name="connsiteY18" fmla="*/ 173784 h 190461"/>
              <a:gd name="connsiteX19" fmla="*/ 173793 w 190461"/>
              <a:gd name="connsiteY19" fmla="*/ 190452 h 190461"/>
              <a:gd name="connsiteX20" fmla="*/ 97593 w 190461"/>
              <a:gd name="connsiteY20" fmla="*/ 190452 h 190461"/>
              <a:gd name="connsiteX21" fmla="*/ 80924 w 190461"/>
              <a:gd name="connsiteY21" fmla="*/ 173784 h 190461"/>
              <a:gd name="connsiteX22" fmla="*/ 80924 w 190461"/>
              <a:gd name="connsiteY22" fmla="*/ 130921 h 190461"/>
              <a:gd name="connsiteX23" fmla="*/ 97593 w 190461"/>
              <a:gd name="connsiteY23" fmla="*/ 114252 h 190461"/>
              <a:gd name="connsiteX24" fmla="*/ 109499 w 190461"/>
              <a:gd name="connsiteY24" fmla="*/ 114252 h 190461"/>
              <a:gd name="connsiteX25" fmla="*/ 109499 w 190461"/>
              <a:gd name="connsiteY25" fmla="*/ 102346 h 190461"/>
              <a:gd name="connsiteX26" fmla="*/ 120196 w 190461"/>
              <a:gd name="connsiteY26" fmla="*/ 90507 h 190461"/>
              <a:gd name="connsiteX27" fmla="*/ 121406 w 190461"/>
              <a:gd name="connsiteY27" fmla="*/ 90440 h 190461"/>
              <a:gd name="connsiteX28" fmla="*/ 149981 w 190461"/>
              <a:gd name="connsiteY28" fmla="*/ 90440 h 190461"/>
              <a:gd name="connsiteX29" fmla="*/ 121406 w 190461"/>
              <a:gd name="connsiteY29" fmla="*/ 90440 h 190461"/>
              <a:gd name="connsiteX30" fmla="*/ 147599 w 190461"/>
              <a:gd name="connsiteY30" fmla="*/ 104727 h 190461"/>
              <a:gd name="connsiteX31" fmla="*/ 123787 w 190461"/>
              <a:gd name="connsiteY31" fmla="*/ 104727 h 190461"/>
              <a:gd name="connsiteX32" fmla="*/ 123787 w 190461"/>
              <a:gd name="connsiteY32" fmla="*/ 114252 h 190461"/>
              <a:gd name="connsiteX33" fmla="*/ 147599 w 190461"/>
              <a:gd name="connsiteY33" fmla="*/ 114252 h 190461"/>
              <a:gd name="connsiteX34" fmla="*/ 147599 w 190461"/>
              <a:gd name="connsiteY34" fmla="*/ 104727 h 190461"/>
              <a:gd name="connsiteX35" fmla="*/ 76171 w 190461"/>
              <a:gd name="connsiteY35" fmla="*/ 0 h 190461"/>
              <a:gd name="connsiteX36" fmla="*/ 123796 w 190461"/>
              <a:gd name="connsiteY36" fmla="*/ 47625 h 190461"/>
              <a:gd name="connsiteX37" fmla="*/ 76171 w 190461"/>
              <a:gd name="connsiteY37" fmla="*/ 95250 h 190461"/>
              <a:gd name="connsiteX38" fmla="*/ 28546 w 190461"/>
              <a:gd name="connsiteY38" fmla="*/ 47625 h 190461"/>
              <a:gd name="connsiteX39" fmla="*/ 76171 w 190461"/>
              <a:gd name="connsiteY39"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61" h="190461">
                <a:moveTo>
                  <a:pt x="21422" y="114252"/>
                </a:moveTo>
                <a:lnTo>
                  <a:pt x="77391" y="114252"/>
                </a:lnTo>
                <a:cubicBezTo>
                  <a:pt x="74066" y="118281"/>
                  <a:pt x="71923" y="123320"/>
                  <a:pt x="71485" y="128826"/>
                </a:cubicBezTo>
                <a:lnTo>
                  <a:pt x="71399" y="130921"/>
                </a:lnTo>
                <a:lnTo>
                  <a:pt x="71399" y="173784"/>
                </a:lnTo>
                <a:cubicBezTo>
                  <a:pt x="71399" y="180118"/>
                  <a:pt x="73647" y="185928"/>
                  <a:pt x="77400" y="190452"/>
                </a:cubicBezTo>
                <a:lnTo>
                  <a:pt x="76162" y="190462"/>
                </a:lnTo>
                <a:cubicBezTo>
                  <a:pt x="43586" y="190462"/>
                  <a:pt x="19555" y="180251"/>
                  <a:pt x="4858" y="159639"/>
                </a:cubicBezTo>
                <a:cubicBezTo>
                  <a:pt x="1697" y="155200"/>
                  <a:pt x="-1" y="149886"/>
                  <a:pt x="0" y="144437"/>
                </a:cubicBezTo>
                <a:lnTo>
                  <a:pt x="0" y="135674"/>
                </a:lnTo>
                <a:cubicBezTo>
                  <a:pt x="0" y="123843"/>
                  <a:pt x="9591" y="114252"/>
                  <a:pt x="21422" y="114252"/>
                </a:cubicBezTo>
                <a:close/>
                <a:moveTo>
                  <a:pt x="121406" y="90440"/>
                </a:moveTo>
                <a:lnTo>
                  <a:pt x="149981" y="90440"/>
                </a:lnTo>
                <a:cubicBezTo>
                  <a:pt x="156153" y="90440"/>
                  <a:pt x="161220" y="95126"/>
                  <a:pt x="161830" y="101136"/>
                </a:cubicBezTo>
                <a:lnTo>
                  <a:pt x="161896" y="102346"/>
                </a:lnTo>
                <a:lnTo>
                  <a:pt x="161887" y="114252"/>
                </a:lnTo>
                <a:lnTo>
                  <a:pt x="173793" y="114252"/>
                </a:lnTo>
                <a:cubicBezTo>
                  <a:pt x="183004" y="114252"/>
                  <a:pt x="190462" y="121720"/>
                  <a:pt x="190462" y="130921"/>
                </a:cubicBezTo>
                <a:lnTo>
                  <a:pt x="190462" y="173784"/>
                </a:lnTo>
                <a:cubicBezTo>
                  <a:pt x="190462" y="182990"/>
                  <a:pt x="182999" y="190452"/>
                  <a:pt x="173793" y="190452"/>
                </a:cubicBezTo>
                <a:lnTo>
                  <a:pt x="97593" y="190452"/>
                </a:lnTo>
                <a:cubicBezTo>
                  <a:pt x="88387" y="190452"/>
                  <a:pt x="80924" y="182990"/>
                  <a:pt x="80924" y="173784"/>
                </a:cubicBezTo>
                <a:lnTo>
                  <a:pt x="80924" y="130921"/>
                </a:lnTo>
                <a:cubicBezTo>
                  <a:pt x="80924" y="121720"/>
                  <a:pt x="88392" y="114252"/>
                  <a:pt x="97593" y="114252"/>
                </a:cubicBezTo>
                <a:lnTo>
                  <a:pt x="109499" y="114252"/>
                </a:lnTo>
                <a:lnTo>
                  <a:pt x="109499" y="102346"/>
                </a:lnTo>
                <a:cubicBezTo>
                  <a:pt x="109499" y="96183"/>
                  <a:pt x="114186" y="91107"/>
                  <a:pt x="120196" y="90507"/>
                </a:cubicBezTo>
                <a:lnTo>
                  <a:pt x="121406" y="90440"/>
                </a:lnTo>
                <a:lnTo>
                  <a:pt x="149981" y="90440"/>
                </a:lnTo>
                <a:lnTo>
                  <a:pt x="121406" y="90440"/>
                </a:lnTo>
                <a:close/>
                <a:moveTo>
                  <a:pt x="147599" y="104727"/>
                </a:moveTo>
                <a:lnTo>
                  <a:pt x="123787" y="104727"/>
                </a:lnTo>
                <a:lnTo>
                  <a:pt x="123787" y="114252"/>
                </a:lnTo>
                <a:lnTo>
                  <a:pt x="147599" y="114252"/>
                </a:lnTo>
                <a:lnTo>
                  <a:pt x="147599" y="104727"/>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120" name="Graphic 118">
            <a:extLst>
              <a:ext uri="{FF2B5EF4-FFF2-40B4-BE49-F238E27FC236}">
                <a16:creationId xmlns:a16="http://schemas.microsoft.com/office/drawing/2014/main" id="{4287A79F-FF43-B69C-1D2B-CD95E8798AFB}"/>
              </a:ext>
              <a:ext uri="{C183D7F6-B498-43B3-948B-1728B52AA6E4}">
                <adec:decorative xmlns:adec="http://schemas.microsoft.com/office/drawing/2017/decorative" val="1"/>
              </a:ext>
            </a:extLst>
          </p:cNvPr>
          <p:cNvSpPr/>
          <p:nvPr/>
        </p:nvSpPr>
        <p:spPr>
          <a:xfrm>
            <a:off x="9634725" y="3884088"/>
            <a:ext cx="437888" cy="437866"/>
          </a:xfrm>
          <a:custGeom>
            <a:avLst/>
            <a:gdLst>
              <a:gd name="connsiteX0" fmla="*/ 85687 w 199986"/>
              <a:gd name="connsiteY0" fmla="*/ 123777 h 199977"/>
              <a:gd name="connsiteX1" fmla="*/ 87306 w 199986"/>
              <a:gd name="connsiteY1" fmla="*/ 114252 h 199977"/>
              <a:gd name="connsiteX2" fmla="*/ 21422 w 199986"/>
              <a:gd name="connsiteY2" fmla="*/ 114252 h 199977"/>
              <a:gd name="connsiteX3" fmla="*/ 0 w 199986"/>
              <a:gd name="connsiteY3" fmla="*/ 135674 h 199977"/>
              <a:gd name="connsiteX4" fmla="*/ 0 w 199986"/>
              <a:gd name="connsiteY4" fmla="*/ 144437 h 199977"/>
              <a:gd name="connsiteX5" fmla="*/ 4858 w 199986"/>
              <a:gd name="connsiteY5" fmla="*/ 159639 h 199977"/>
              <a:gd name="connsiteX6" fmla="*/ 76162 w 199986"/>
              <a:gd name="connsiteY6" fmla="*/ 190452 h 199977"/>
              <a:gd name="connsiteX7" fmla="*/ 87173 w 199986"/>
              <a:gd name="connsiteY7" fmla="*/ 190043 h 199977"/>
              <a:gd name="connsiteX8" fmla="*/ 85687 w 199986"/>
              <a:gd name="connsiteY8" fmla="*/ 180927 h 199977"/>
              <a:gd name="connsiteX9" fmla="*/ 85687 w 199986"/>
              <a:gd name="connsiteY9" fmla="*/ 123777 h 199977"/>
              <a:gd name="connsiteX10" fmla="*/ 76162 w 199986"/>
              <a:gd name="connsiteY10" fmla="*/ 0 h 199977"/>
              <a:gd name="connsiteX11" fmla="*/ 123787 w 199986"/>
              <a:gd name="connsiteY11" fmla="*/ 47625 h 199977"/>
              <a:gd name="connsiteX12" fmla="*/ 76162 w 199986"/>
              <a:gd name="connsiteY12" fmla="*/ 95250 h 199977"/>
              <a:gd name="connsiteX13" fmla="*/ 28537 w 199986"/>
              <a:gd name="connsiteY13" fmla="*/ 47625 h 199977"/>
              <a:gd name="connsiteX14" fmla="*/ 76162 w 199986"/>
              <a:gd name="connsiteY14" fmla="*/ 0 h 199977"/>
              <a:gd name="connsiteX15" fmla="*/ 95212 w 199986"/>
              <a:gd name="connsiteY15" fmla="*/ 123777 h 199977"/>
              <a:gd name="connsiteX16" fmla="*/ 114262 w 199986"/>
              <a:gd name="connsiteY16" fmla="*/ 104727 h 199977"/>
              <a:gd name="connsiteX17" fmla="*/ 180937 w 199986"/>
              <a:gd name="connsiteY17" fmla="*/ 104727 h 199977"/>
              <a:gd name="connsiteX18" fmla="*/ 199987 w 199986"/>
              <a:gd name="connsiteY18" fmla="*/ 123777 h 199977"/>
              <a:gd name="connsiteX19" fmla="*/ 199987 w 199986"/>
              <a:gd name="connsiteY19" fmla="*/ 180927 h 199977"/>
              <a:gd name="connsiteX20" fmla="*/ 180937 w 199986"/>
              <a:gd name="connsiteY20" fmla="*/ 199977 h 199977"/>
              <a:gd name="connsiteX21" fmla="*/ 114262 w 199986"/>
              <a:gd name="connsiteY21" fmla="*/ 199977 h 199977"/>
              <a:gd name="connsiteX22" fmla="*/ 95212 w 199986"/>
              <a:gd name="connsiteY22" fmla="*/ 180927 h 199977"/>
              <a:gd name="connsiteX23" fmla="*/ 95212 w 199986"/>
              <a:gd name="connsiteY23" fmla="*/ 123777 h 199977"/>
              <a:gd name="connsiteX24" fmla="*/ 119024 w 199986"/>
              <a:gd name="connsiteY24" fmla="*/ 133302 h 199977"/>
              <a:gd name="connsiteX25" fmla="*/ 114262 w 199986"/>
              <a:gd name="connsiteY25" fmla="*/ 138065 h 199977"/>
              <a:gd name="connsiteX26" fmla="*/ 119024 w 199986"/>
              <a:gd name="connsiteY26" fmla="*/ 142827 h 199977"/>
              <a:gd name="connsiteX27" fmla="*/ 176174 w 199986"/>
              <a:gd name="connsiteY27" fmla="*/ 142827 h 199977"/>
              <a:gd name="connsiteX28" fmla="*/ 180937 w 199986"/>
              <a:gd name="connsiteY28" fmla="*/ 138065 h 199977"/>
              <a:gd name="connsiteX29" fmla="*/ 176174 w 199986"/>
              <a:gd name="connsiteY29" fmla="*/ 133302 h 199977"/>
              <a:gd name="connsiteX30" fmla="*/ 119024 w 199986"/>
              <a:gd name="connsiteY30" fmla="*/ 133302 h 199977"/>
              <a:gd name="connsiteX31" fmla="*/ 119024 w 199986"/>
              <a:gd name="connsiteY31" fmla="*/ 161877 h 199977"/>
              <a:gd name="connsiteX32" fmla="*/ 114262 w 199986"/>
              <a:gd name="connsiteY32" fmla="*/ 166640 h 199977"/>
              <a:gd name="connsiteX33" fmla="*/ 119024 w 199986"/>
              <a:gd name="connsiteY33" fmla="*/ 171402 h 199977"/>
              <a:gd name="connsiteX34" fmla="*/ 176174 w 199986"/>
              <a:gd name="connsiteY34" fmla="*/ 171402 h 199977"/>
              <a:gd name="connsiteX35" fmla="*/ 180937 w 199986"/>
              <a:gd name="connsiteY35" fmla="*/ 166640 h 199977"/>
              <a:gd name="connsiteX36" fmla="*/ 176174 w 199986"/>
              <a:gd name="connsiteY36" fmla="*/ 161877 h 199977"/>
              <a:gd name="connsiteX37" fmla="*/ 119024 w 199986"/>
              <a:gd name="connsiteY37" fmla="*/ 161877 h 19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9986" h="199977">
                <a:moveTo>
                  <a:pt x="85687" y="123777"/>
                </a:moveTo>
                <a:cubicBezTo>
                  <a:pt x="85687" y="120444"/>
                  <a:pt x="86258" y="117234"/>
                  <a:pt x="87306" y="114252"/>
                </a:cubicBezTo>
                <a:lnTo>
                  <a:pt x="21422" y="114252"/>
                </a:lnTo>
                <a:cubicBezTo>
                  <a:pt x="9591" y="114252"/>
                  <a:pt x="0" y="123843"/>
                  <a:pt x="0" y="135674"/>
                </a:cubicBezTo>
                <a:lnTo>
                  <a:pt x="0" y="144437"/>
                </a:lnTo>
                <a:cubicBezTo>
                  <a:pt x="0" y="149885"/>
                  <a:pt x="1705" y="155200"/>
                  <a:pt x="4858" y="159639"/>
                </a:cubicBezTo>
                <a:cubicBezTo>
                  <a:pt x="19555" y="180251"/>
                  <a:pt x="43586" y="190452"/>
                  <a:pt x="76162" y="190452"/>
                </a:cubicBezTo>
                <a:cubicBezTo>
                  <a:pt x="79943" y="190452"/>
                  <a:pt x="83620" y="190319"/>
                  <a:pt x="87173" y="190043"/>
                </a:cubicBezTo>
                <a:cubicBezTo>
                  <a:pt x="86186" y="187105"/>
                  <a:pt x="85684" y="184027"/>
                  <a:pt x="85687" y="180927"/>
                </a:cubicBezTo>
                <a:lnTo>
                  <a:pt x="85687" y="123777"/>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95212" y="123777"/>
                </a:moveTo>
                <a:cubicBezTo>
                  <a:pt x="95212" y="113256"/>
                  <a:pt x="103741" y="104727"/>
                  <a:pt x="114262" y="104727"/>
                </a:cubicBezTo>
                <a:lnTo>
                  <a:pt x="180937" y="104727"/>
                </a:lnTo>
                <a:cubicBezTo>
                  <a:pt x="191458" y="104727"/>
                  <a:pt x="199987" y="113256"/>
                  <a:pt x="199987" y="123777"/>
                </a:cubicBezTo>
                <a:lnTo>
                  <a:pt x="199987" y="180927"/>
                </a:lnTo>
                <a:cubicBezTo>
                  <a:pt x="199987" y="191449"/>
                  <a:pt x="191458" y="199977"/>
                  <a:pt x="180937" y="199977"/>
                </a:cubicBezTo>
                <a:lnTo>
                  <a:pt x="114262" y="199977"/>
                </a:lnTo>
                <a:cubicBezTo>
                  <a:pt x="103741" y="199977"/>
                  <a:pt x="95212" y="191449"/>
                  <a:pt x="95212" y="180927"/>
                </a:cubicBezTo>
                <a:lnTo>
                  <a:pt x="95212" y="123777"/>
                </a:lnTo>
                <a:close/>
                <a:moveTo>
                  <a:pt x="119024" y="133302"/>
                </a:moveTo>
                <a:cubicBezTo>
                  <a:pt x="116395" y="133302"/>
                  <a:pt x="114262" y="135435"/>
                  <a:pt x="114262" y="138065"/>
                </a:cubicBezTo>
                <a:cubicBezTo>
                  <a:pt x="114262" y="140695"/>
                  <a:pt x="116395" y="142827"/>
                  <a:pt x="119024" y="142827"/>
                </a:cubicBezTo>
                <a:lnTo>
                  <a:pt x="176174" y="142827"/>
                </a:lnTo>
                <a:cubicBezTo>
                  <a:pt x="178804" y="142827"/>
                  <a:pt x="180937" y="140695"/>
                  <a:pt x="180937" y="138065"/>
                </a:cubicBezTo>
                <a:cubicBezTo>
                  <a:pt x="180937" y="135435"/>
                  <a:pt x="178804" y="133302"/>
                  <a:pt x="176174" y="133302"/>
                </a:cubicBezTo>
                <a:lnTo>
                  <a:pt x="119024" y="133302"/>
                </a:lnTo>
                <a:close/>
                <a:moveTo>
                  <a:pt x="119024" y="161877"/>
                </a:moveTo>
                <a:cubicBezTo>
                  <a:pt x="116395" y="161877"/>
                  <a:pt x="114262" y="164010"/>
                  <a:pt x="114262" y="166640"/>
                </a:cubicBezTo>
                <a:cubicBezTo>
                  <a:pt x="114262" y="169270"/>
                  <a:pt x="116395" y="171402"/>
                  <a:pt x="119024" y="171402"/>
                </a:cubicBezTo>
                <a:lnTo>
                  <a:pt x="176174" y="171402"/>
                </a:lnTo>
                <a:cubicBezTo>
                  <a:pt x="178804" y="171402"/>
                  <a:pt x="180937" y="169270"/>
                  <a:pt x="180937" y="166640"/>
                </a:cubicBezTo>
                <a:cubicBezTo>
                  <a:pt x="180937" y="164010"/>
                  <a:pt x="178804" y="161877"/>
                  <a:pt x="176174" y="161877"/>
                </a:cubicBezTo>
                <a:lnTo>
                  <a:pt x="119024" y="161877"/>
                </a:ln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123" name="Graphic 121">
            <a:extLst>
              <a:ext uri="{FF2B5EF4-FFF2-40B4-BE49-F238E27FC236}">
                <a16:creationId xmlns:a16="http://schemas.microsoft.com/office/drawing/2014/main" id="{D8BEF8E6-5354-69BB-FE6C-DC28E00C5C3E}"/>
              </a:ext>
              <a:ext uri="{C183D7F6-B498-43B3-948B-1728B52AA6E4}">
                <adec:decorative xmlns:adec="http://schemas.microsoft.com/office/drawing/2017/decorative" val="1"/>
              </a:ext>
            </a:extLst>
          </p:cNvPr>
          <p:cNvSpPr/>
          <p:nvPr/>
        </p:nvSpPr>
        <p:spPr>
          <a:xfrm>
            <a:off x="8475583" y="5348065"/>
            <a:ext cx="385842" cy="482216"/>
          </a:xfrm>
          <a:custGeom>
            <a:avLst/>
            <a:gdLst>
              <a:gd name="connsiteX0" fmla="*/ 152400 w 152400"/>
              <a:gd name="connsiteY0" fmla="*/ 135680 h 190467"/>
              <a:gd name="connsiteX1" fmla="*/ 130978 w 152400"/>
              <a:gd name="connsiteY1" fmla="*/ 114258 h 190467"/>
              <a:gd name="connsiteX2" fmla="*/ 130969 w 152400"/>
              <a:gd name="connsiteY2" fmla="*/ 114258 h 190467"/>
              <a:gd name="connsiteX3" fmla="*/ 21431 w 152400"/>
              <a:gd name="connsiteY3" fmla="*/ 114258 h 190467"/>
              <a:gd name="connsiteX4" fmla="*/ 0 w 152400"/>
              <a:gd name="connsiteY4" fmla="*/ 135671 h 190467"/>
              <a:gd name="connsiteX5" fmla="*/ 0 w 152400"/>
              <a:gd name="connsiteY5" fmla="*/ 135690 h 190467"/>
              <a:gd name="connsiteX6" fmla="*/ 0 w 152400"/>
              <a:gd name="connsiteY6" fmla="*/ 144453 h 190467"/>
              <a:gd name="connsiteX7" fmla="*/ 4858 w 152400"/>
              <a:gd name="connsiteY7" fmla="*/ 159645 h 190467"/>
              <a:gd name="connsiteX8" fmla="*/ 76162 w 152400"/>
              <a:gd name="connsiteY8" fmla="*/ 190468 h 190467"/>
              <a:gd name="connsiteX9" fmla="*/ 147504 w 152400"/>
              <a:gd name="connsiteY9" fmla="*/ 159655 h 190467"/>
              <a:gd name="connsiteX10" fmla="*/ 152400 w 152400"/>
              <a:gd name="connsiteY10" fmla="*/ 144443 h 190467"/>
              <a:gd name="connsiteX11" fmla="*/ 152400 w 152400"/>
              <a:gd name="connsiteY11" fmla="*/ 135690 h 190467"/>
              <a:gd name="connsiteX12" fmla="*/ 123796 w 152400"/>
              <a:gd name="connsiteY12" fmla="*/ 47631 h 190467"/>
              <a:gd name="connsiteX13" fmla="*/ 76177 w 152400"/>
              <a:gd name="connsiteY13" fmla="*/ 0 h 190467"/>
              <a:gd name="connsiteX14" fmla="*/ 37833 w 152400"/>
              <a:gd name="connsiteY14" fmla="*/ 19370 h 190467"/>
              <a:gd name="connsiteX15" fmla="*/ 35700 w 152400"/>
              <a:gd name="connsiteY15" fmla="*/ 19037 h 190467"/>
              <a:gd name="connsiteX16" fmla="*/ 11906 w 152400"/>
              <a:gd name="connsiteY16" fmla="*/ 19037 h 190467"/>
              <a:gd name="connsiteX17" fmla="*/ 4763 w 152400"/>
              <a:gd name="connsiteY17" fmla="*/ 26181 h 190467"/>
              <a:gd name="connsiteX18" fmla="*/ 4763 w 152400"/>
              <a:gd name="connsiteY18" fmla="*/ 78549 h 190467"/>
              <a:gd name="connsiteX19" fmla="*/ 30937 w 152400"/>
              <a:gd name="connsiteY19" fmla="*/ 104762 h 190467"/>
              <a:gd name="connsiteX20" fmla="*/ 30956 w 152400"/>
              <a:gd name="connsiteY20" fmla="*/ 104762 h 190467"/>
              <a:gd name="connsiteX21" fmla="*/ 33338 w 152400"/>
              <a:gd name="connsiteY21" fmla="*/ 104762 h 190467"/>
              <a:gd name="connsiteX22" fmla="*/ 33338 w 152400"/>
              <a:gd name="connsiteY22" fmla="*/ 104724 h 190467"/>
              <a:gd name="connsiteX23" fmla="*/ 33433 w 152400"/>
              <a:gd name="connsiteY23" fmla="*/ 104724 h 190467"/>
              <a:gd name="connsiteX24" fmla="*/ 42953 w 152400"/>
              <a:gd name="connsiteY24" fmla="*/ 95233 h 190467"/>
              <a:gd name="connsiteX25" fmla="*/ 33462 w 152400"/>
              <a:gd name="connsiteY25" fmla="*/ 85712 h 190467"/>
              <a:gd name="connsiteX26" fmla="*/ 25946 w 152400"/>
              <a:gd name="connsiteY26" fmla="*/ 89379 h 190467"/>
              <a:gd name="connsiteX27" fmla="*/ 19050 w 152400"/>
              <a:gd name="connsiteY27" fmla="*/ 78559 h 190467"/>
              <a:gd name="connsiteX28" fmla="*/ 19050 w 152400"/>
              <a:gd name="connsiteY28" fmla="*/ 76187 h 190467"/>
              <a:gd name="connsiteX29" fmla="*/ 26175 w 152400"/>
              <a:gd name="connsiteY29" fmla="*/ 76187 h 190467"/>
              <a:gd name="connsiteX30" fmla="*/ 35890 w 152400"/>
              <a:gd name="connsiteY30" fmla="*/ 73063 h 190467"/>
              <a:gd name="connsiteX31" fmla="*/ 101579 w 152400"/>
              <a:gd name="connsiteY31" fmla="*/ 87936 h 190467"/>
              <a:gd name="connsiteX32" fmla="*/ 123796 w 152400"/>
              <a:gd name="connsiteY32" fmla="*/ 47631 h 190467"/>
              <a:gd name="connsiteX33" fmla="*/ 28546 w 152400"/>
              <a:gd name="connsiteY33" fmla="*/ 46621 h 190467"/>
              <a:gd name="connsiteX34" fmla="*/ 28546 w 152400"/>
              <a:gd name="connsiteY34" fmla="*/ 48641 h 190467"/>
              <a:gd name="connsiteX35" fmla="*/ 28546 w 152400"/>
              <a:gd name="connsiteY35" fmla="*/ 59509 h 190467"/>
              <a:gd name="connsiteX36" fmla="*/ 26165 w 152400"/>
              <a:gd name="connsiteY36" fmla="*/ 61890 h 190467"/>
              <a:gd name="connsiteX37" fmla="*/ 19050 w 152400"/>
              <a:gd name="connsiteY37" fmla="*/ 61890 h 190467"/>
              <a:gd name="connsiteX38" fmla="*/ 19050 w 152400"/>
              <a:gd name="connsiteY38" fmla="*/ 33334 h 190467"/>
              <a:gd name="connsiteX39" fmla="*/ 28556 w 152400"/>
              <a:gd name="connsiteY39" fmla="*/ 33334 h 190467"/>
              <a:gd name="connsiteX40" fmla="*/ 28556 w 152400"/>
              <a:gd name="connsiteY40" fmla="*/ 46621 h 19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2400" h="190467">
                <a:moveTo>
                  <a:pt x="152400" y="135680"/>
                </a:moveTo>
                <a:cubicBezTo>
                  <a:pt x="152400" y="123849"/>
                  <a:pt x="142809" y="114258"/>
                  <a:pt x="130978" y="114258"/>
                </a:cubicBezTo>
                <a:cubicBezTo>
                  <a:pt x="130975" y="114258"/>
                  <a:pt x="130972" y="114258"/>
                  <a:pt x="130969" y="114258"/>
                </a:cubicBezTo>
                <a:lnTo>
                  <a:pt x="21431" y="114258"/>
                </a:lnTo>
                <a:cubicBezTo>
                  <a:pt x="9600" y="114253"/>
                  <a:pt x="5" y="123840"/>
                  <a:pt x="0" y="135671"/>
                </a:cubicBezTo>
                <a:cubicBezTo>
                  <a:pt x="0" y="135677"/>
                  <a:pt x="0" y="135683"/>
                  <a:pt x="0" y="135690"/>
                </a:cubicBezTo>
                <a:lnTo>
                  <a:pt x="0" y="144453"/>
                </a:lnTo>
                <a:cubicBezTo>
                  <a:pt x="0" y="149891"/>
                  <a:pt x="1695" y="155206"/>
                  <a:pt x="4858" y="159645"/>
                </a:cubicBezTo>
                <a:cubicBezTo>
                  <a:pt x="19555" y="180257"/>
                  <a:pt x="43577" y="190468"/>
                  <a:pt x="76162" y="190468"/>
                </a:cubicBezTo>
                <a:cubicBezTo>
                  <a:pt x="108737" y="190468"/>
                  <a:pt x="132788" y="180267"/>
                  <a:pt x="147504" y="159655"/>
                </a:cubicBezTo>
                <a:cubicBezTo>
                  <a:pt x="150681" y="155218"/>
                  <a:pt x="152392" y="149900"/>
                  <a:pt x="152400" y="144443"/>
                </a:cubicBezTo>
                <a:lnTo>
                  <a:pt x="152400" y="135690"/>
                </a:lnTo>
                <a:close/>
                <a:moveTo>
                  <a:pt x="123796" y="47631"/>
                </a:moveTo>
                <a:cubicBezTo>
                  <a:pt x="123799" y="21328"/>
                  <a:pt x="102479" y="3"/>
                  <a:pt x="76177" y="0"/>
                </a:cubicBezTo>
                <a:cubicBezTo>
                  <a:pt x="61045" y="-2"/>
                  <a:pt x="46811" y="7188"/>
                  <a:pt x="37833" y="19370"/>
                </a:cubicBezTo>
                <a:cubicBezTo>
                  <a:pt x="37143" y="19152"/>
                  <a:pt x="36424" y="19039"/>
                  <a:pt x="35700" y="19037"/>
                </a:cubicBezTo>
                <a:lnTo>
                  <a:pt x="11906" y="19037"/>
                </a:lnTo>
                <a:cubicBezTo>
                  <a:pt x="7961" y="19037"/>
                  <a:pt x="4763" y="22235"/>
                  <a:pt x="4763" y="26181"/>
                </a:cubicBezTo>
                <a:lnTo>
                  <a:pt x="4763" y="78549"/>
                </a:lnTo>
                <a:cubicBezTo>
                  <a:pt x="4752" y="93016"/>
                  <a:pt x="16471" y="104751"/>
                  <a:pt x="30937" y="104762"/>
                </a:cubicBezTo>
                <a:cubicBezTo>
                  <a:pt x="30944" y="104762"/>
                  <a:pt x="30950" y="104762"/>
                  <a:pt x="30956" y="104762"/>
                </a:cubicBezTo>
                <a:lnTo>
                  <a:pt x="33338" y="104762"/>
                </a:lnTo>
                <a:lnTo>
                  <a:pt x="33338" y="104724"/>
                </a:lnTo>
                <a:lnTo>
                  <a:pt x="33433" y="104724"/>
                </a:lnTo>
                <a:cubicBezTo>
                  <a:pt x="38683" y="104732"/>
                  <a:pt x="42945" y="100482"/>
                  <a:pt x="42953" y="95233"/>
                </a:cubicBezTo>
                <a:cubicBezTo>
                  <a:pt x="42962" y="89983"/>
                  <a:pt x="38712" y="85721"/>
                  <a:pt x="33462" y="85712"/>
                </a:cubicBezTo>
                <a:cubicBezTo>
                  <a:pt x="30525" y="85707"/>
                  <a:pt x="27750" y="87061"/>
                  <a:pt x="25946" y="89379"/>
                </a:cubicBezTo>
                <a:cubicBezTo>
                  <a:pt x="21734" y="87426"/>
                  <a:pt x="19042" y="83201"/>
                  <a:pt x="19050" y="78559"/>
                </a:cubicBezTo>
                <a:lnTo>
                  <a:pt x="19050" y="76187"/>
                </a:lnTo>
                <a:lnTo>
                  <a:pt x="26175" y="76187"/>
                </a:lnTo>
                <a:cubicBezTo>
                  <a:pt x="29794" y="76187"/>
                  <a:pt x="33157" y="75025"/>
                  <a:pt x="35890" y="73063"/>
                </a:cubicBezTo>
                <a:cubicBezTo>
                  <a:pt x="49923" y="95309"/>
                  <a:pt x="79333" y="101968"/>
                  <a:pt x="101579" y="87936"/>
                </a:cubicBezTo>
                <a:cubicBezTo>
                  <a:pt x="115416" y="79208"/>
                  <a:pt x="123805" y="63990"/>
                  <a:pt x="123796" y="47631"/>
                </a:cubicBezTo>
                <a:close/>
                <a:moveTo>
                  <a:pt x="28546" y="46621"/>
                </a:moveTo>
                <a:cubicBezTo>
                  <a:pt x="28533" y="47294"/>
                  <a:pt x="28533" y="47968"/>
                  <a:pt x="28546" y="48641"/>
                </a:cubicBezTo>
                <a:lnTo>
                  <a:pt x="28546" y="59509"/>
                </a:lnTo>
                <a:cubicBezTo>
                  <a:pt x="28546" y="60824"/>
                  <a:pt x="27480" y="61890"/>
                  <a:pt x="26165" y="61890"/>
                </a:cubicBezTo>
                <a:lnTo>
                  <a:pt x="19050" y="61890"/>
                </a:lnTo>
                <a:lnTo>
                  <a:pt x="19050" y="33334"/>
                </a:lnTo>
                <a:lnTo>
                  <a:pt x="28556" y="33334"/>
                </a:lnTo>
                <a:lnTo>
                  <a:pt x="28556" y="46621"/>
                </a:ln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126" name="Graphic 124">
            <a:extLst>
              <a:ext uri="{FF2B5EF4-FFF2-40B4-BE49-F238E27FC236}">
                <a16:creationId xmlns:a16="http://schemas.microsoft.com/office/drawing/2014/main" id="{4300B458-FBEF-1B4E-E324-780481227003}"/>
              </a:ext>
              <a:ext uri="{C183D7F6-B498-43B3-948B-1728B52AA6E4}">
                <adec:decorative xmlns:adec="http://schemas.microsoft.com/office/drawing/2017/decorative" val="1"/>
              </a:ext>
            </a:extLst>
          </p:cNvPr>
          <p:cNvSpPr/>
          <p:nvPr/>
        </p:nvSpPr>
        <p:spPr>
          <a:xfrm>
            <a:off x="5402576" y="3878204"/>
            <a:ext cx="359804" cy="449634"/>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129" name="Graphic 127">
            <a:extLst>
              <a:ext uri="{FF2B5EF4-FFF2-40B4-BE49-F238E27FC236}">
                <a16:creationId xmlns:a16="http://schemas.microsoft.com/office/drawing/2014/main" id="{0EB73E80-CED0-4D19-5245-1B381BB889B8}"/>
              </a:ext>
              <a:ext uri="{C183D7F6-B498-43B3-948B-1728B52AA6E4}">
                <adec:decorative xmlns:adec="http://schemas.microsoft.com/office/drawing/2017/decorative" val="1"/>
              </a:ext>
            </a:extLst>
          </p:cNvPr>
          <p:cNvSpPr/>
          <p:nvPr/>
        </p:nvSpPr>
        <p:spPr>
          <a:xfrm>
            <a:off x="5764901" y="2011479"/>
            <a:ext cx="481118" cy="476682"/>
          </a:xfrm>
          <a:custGeom>
            <a:avLst/>
            <a:gdLst>
              <a:gd name="connsiteX0" fmla="*/ 14288 w 198261"/>
              <a:gd name="connsiteY0" fmla="*/ 104775 h 196434"/>
              <a:gd name="connsiteX1" fmla="*/ 102956 w 198261"/>
              <a:gd name="connsiteY1" fmla="*/ 104775 h 196434"/>
              <a:gd name="connsiteX2" fmla="*/ 85725 w 198261"/>
              <a:gd name="connsiteY2" fmla="*/ 147638 h 196434"/>
              <a:gd name="connsiteX3" fmla="*/ 92764 w 198261"/>
              <a:gd name="connsiteY3" fmla="*/ 176336 h 196434"/>
              <a:gd name="connsiteX4" fmla="*/ 61913 w 198261"/>
              <a:gd name="connsiteY4" fmla="*/ 180975 h 196434"/>
              <a:gd name="connsiteX5" fmla="*/ 48 w 198261"/>
              <a:gd name="connsiteY5" fmla="*/ 140303 h 196434"/>
              <a:gd name="connsiteX6" fmla="*/ 0 w 198261"/>
              <a:gd name="connsiteY6" fmla="*/ 138113 h 196434"/>
              <a:gd name="connsiteX7" fmla="*/ 0 w 198261"/>
              <a:gd name="connsiteY7" fmla="*/ 119063 h 196434"/>
              <a:gd name="connsiteX8" fmla="*/ 12916 w 198261"/>
              <a:gd name="connsiteY8" fmla="*/ 104842 h 196434"/>
              <a:gd name="connsiteX9" fmla="*/ 14288 w 198261"/>
              <a:gd name="connsiteY9" fmla="*/ 104775 h 196434"/>
              <a:gd name="connsiteX10" fmla="*/ 180975 w 198261"/>
              <a:gd name="connsiteY10" fmla="*/ 52388 h 196434"/>
              <a:gd name="connsiteX11" fmla="*/ 147638 w 198261"/>
              <a:gd name="connsiteY11" fmla="*/ 85725 h 196434"/>
              <a:gd name="connsiteX12" fmla="*/ 114300 w 198261"/>
              <a:gd name="connsiteY12" fmla="*/ 52388 h 196434"/>
              <a:gd name="connsiteX13" fmla="*/ 147638 w 198261"/>
              <a:gd name="connsiteY13" fmla="*/ 19050 h 196434"/>
              <a:gd name="connsiteX14" fmla="*/ 180975 w 198261"/>
              <a:gd name="connsiteY14" fmla="*/ 52388 h 196434"/>
              <a:gd name="connsiteX15" fmla="*/ 61913 w 198261"/>
              <a:gd name="connsiteY15" fmla="*/ 0 h 196434"/>
              <a:gd name="connsiteX16" fmla="*/ 104775 w 198261"/>
              <a:gd name="connsiteY16" fmla="*/ 42863 h 196434"/>
              <a:gd name="connsiteX17" fmla="*/ 61913 w 198261"/>
              <a:gd name="connsiteY17" fmla="*/ 85725 h 196434"/>
              <a:gd name="connsiteX18" fmla="*/ 19050 w 198261"/>
              <a:gd name="connsiteY18" fmla="*/ 42863 h 196434"/>
              <a:gd name="connsiteX19" fmla="*/ 61913 w 198261"/>
              <a:gd name="connsiteY19" fmla="*/ 0 h 196434"/>
              <a:gd name="connsiteX20" fmla="*/ 116938 w 198261"/>
              <a:gd name="connsiteY20" fmla="*/ 114062 h 196434"/>
              <a:gd name="connsiteX21" fmla="*/ 103929 w 198261"/>
              <a:gd name="connsiteY21" fmla="*/ 137653 h 196434"/>
              <a:gd name="connsiteX22" fmla="*/ 103213 w 198261"/>
              <a:gd name="connsiteY22" fmla="*/ 137846 h 196434"/>
              <a:gd name="connsiteX23" fmla="*/ 97650 w 198261"/>
              <a:gd name="connsiteY23" fmla="*/ 139217 h 196434"/>
              <a:gd name="connsiteX24" fmla="*/ 97707 w 198261"/>
              <a:gd name="connsiteY24" fmla="*/ 156429 h 196434"/>
              <a:gd name="connsiteX25" fmla="*/ 102851 w 198261"/>
              <a:gd name="connsiteY25" fmla="*/ 157667 h 196434"/>
              <a:gd name="connsiteX26" fmla="*/ 116910 w 198261"/>
              <a:gd name="connsiteY26" fmla="*/ 180648 h 196434"/>
              <a:gd name="connsiteX27" fmla="*/ 116662 w 198261"/>
              <a:gd name="connsiteY27" fmla="*/ 181575 h 196434"/>
              <a:gd name="connsiteX28" fmla="*/ 114881 w 198261"/>
              <a:gd name="connsiteY28" fmla="*/ 187595 h 196434"/>
              <a:gd name="connsiteX29" fmla="*/ 129026 w 198261"/>
              <a:gd name="connsiteY29" fmla="*/ 196367 h 196434"/>
              <a:gd name="connsiteX30" fmla="*/ 133721 w 198261"/>
              <a:gd name="connsiteY30" fmla="*/ 191433 h 196434"/>
              <a:gd name="connsiteX31" fmla="*/ 160653 w 198261"/>
              <a:gd name="connsiteY31" fmla="*/ 190752 h 196434"/>
              <a:gd name="connsiteX32" fmla="*/ 161334 w 198261"/>
              <a:gd name="connsiteY32" fmla="*/ 191433 h 196434"/>
              <a:gd name="connsiteX33" fmla="*/ 166087 w 198261"/>
              <a:gd name="connsiteY33" fmla="*/ 196434 h 196434"/>
              <a:gd name="connsiteX34" fmla="*/ 180203 w 198261"/>
              <a:gd name="connsiteY34" fmla="*/ 187738 h 196434"/>
              <a:gd name="connsiteX35" fmla="*/ 178318 w 198261"/>
              <a:gd name="connsiteY35" fmla="*/ 181204 h 196434"/>
              <a:gd name="connsiteX36" fmla="*/ 191341 w 198261"/>
              <a:gd name="connsiteY36" fmla="*/ 157620 h 196434"/>
              <a:gd name="connsiteX37" fmla="*/ 192053 w 198261"/>
              <a:gd name="connsiteY37" fmla="*/ 157429 h 196434"/>
              <a:gd name="connsiteX38" fmla="*/ 197606 w 198261"/>
              <a:gd name="connsiteY38" fmla="*/ 156058 h 196434"/>
              <a:gd name="connsiteX39" fmla="*/ 197549 w 198261"/>
              <a:gd name="connsiteY39" fmla="*/ 138836 h 196434"/>
              <a:gd name="connsiteX40" fmla="*/ 192405 w 198261"/>
              <a:gd name="connsiteY40" fmla="*/ 137598 h 196434"/>
              <a:gd name="connsiteX41" fmla="*/ 178357 w 198261"/>
              <a:gd name="connsiteY41" fmla="*/ 114610 h 196434"/>
              <a:gd name="connsiteX42" fmla="*/ 178603 w 198261"/>
              <a:gd name="connsiteY42" fmla="*/ 113690 h 196434"/>
              <a:gd name="connsiteX43" fmla="*/ 180375 w 198261"/>
              <a:gd name="connsiteY43" fmla="*/ 107690 h 196434"/>
              <a:gd name="connsiteX44" fmla="*/ 166240 w 198261"/>
              <a:gd name="connsiteY44" fmla="*/ 98898 h 196434"/>
              <a:gd name="connsiteX45" fmla="*/ 161544 w 198261"/>
              <a:gd name="connsiteY45" fmla="*/ 103842 h 196434"/>
              <a:gd name="connsiteX46" fmla="*/ 134612 w 198261"/>
              <a:gd name="connsiteY46" fmla="*/ 104532 h 196434"/>
              <a:gd name="connsiteX47" fmla="*/ 133922 w 198261"/>
              <a:gd name="connsiteY47" fmla="*/ 103842 h 196434"/>
              <a:gd name="connsiteX48" fmla="*/ 129178 w 198261"/>
              <a:gd name="connsiteY48" fmla="*/ 98841 h 196434"/>
              <a:gd name="connsiteX49" fmla="*/ 115052 w 198261"/>
              <a:gd name="connsiteY49" fmla="*/ 107528 h 196434"/>
              <a:gd name="connsiteX50" fmla="*/ 116938 w 198261"/>
              <a:gd name="connsiteY50" fmla="*/ 114062 h 196434"/>
              <a:gd name="connsiteX51" fmla="*/ 147638 w 198261"/>
              <a:gd name="connsiteY51" fmla="*/ 161925 h 196434"/>
              <a:gd name="connsiteX52" fmla="*/ 133826 w 198261"/>
              <a:gd name="connsiteY52" fmla="*/ 147638 h 196434"/>
              <a:gd name="connsiteX53" fmla="*/ 147638 w 198261"/>
              <a:gd name="connsiteY53" fmla="*/ 133350 h 196434"/>
              <a:gd name="connsiteX54" fmla="*/ 161449 w 198261"/>
              <a:gd name="connsiteY54" fmla="*/ 147638 h 196434"/>
              <a:gd name="connsiteX55" fmla="*/ 147638 w 198261"/>
              <a:gd name="connsiteY55" fmla="*/ 161925 h 19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8261" h="196434">
                <a:moveTo>
                  <a:pt x="14288" y="104775"/>
                </a:moveTo>
                <a:lnTo>
                  <a:pt x="102956" y="104775"/>
                </a:lnTo>
                <a:cubicBezTo>
                  <a:pt x="91878" y="116293"/>
                  <a:pt x="85702" y="131657"/>
                  <a:pt x="85725" y="147638"/>
                </a:cubicBezTo>
                <a:cubicBezTo>
                  <a:pt x="85725" y="157991"/>
                  <a:pt x="88268" y="167754"/>
                  <a:pt x="92764" y="176336"/>
                </a:cubicBezTo>
                <a:cubicBezTo>
                  <a:pt x="82763" y="179670"/>
                  <a:pt x="71733" y="180975"/>
                  <a:pt x="61913" y="180975"/>
                </a:cubicBezTo>
                <a:cubicBezTo>
                  <a:pt x="35985" y="180975"/>
                  <a:pt x="1572" y="171869"/>
                  <a:pt x="48" y="140303"/>
                </a:cubicBezTo>
                <a:lnTo>
                  <a:pt x="0" y="138113"/>
                </a:lnTo>
                <a:lnTo>
                  <a:pt x="0" y="119063"/>
                </a:lnTo>
                <a:cubicBezTo>
                  <a:pt x="0" y="111703"/>
                  <a:pt x="5591" y="105548"/>
                  <a:pt x="12916" y="104842"/>
                </a:cubicBezTo>
                <a:lnTo>
                  <a:pt x="14288" y="104775"/>
                </a:lnTo>
                <a:close/>
                <a:moveTo>
                  <a:pt x="180975" y="52388"/>
                </a:moveTo>
                <a:cubicBezTo>
                  <a:pt x="180975" y="70799"/>
                  <a:pt x="166049" y="85725"/>
                  <a:pt x="147638" y="85725"/>
                </a:cubicBezTo>
                <a:cubicBezTo>
                  <a:pt x="129226" y="85725"/>
                  <a:pt x="114300" y="70799"/>
                  <a:pt x="114300" y="52388"/>
                </a:cubicBezTo>
                <a:cubicBezTo>
                  <a:pt x="114300" y="33976"/>
                  <a:pt x="129226" y="19050"/>
                  <a:pt x="147638" y="19050"/>
                </a:cubicBezTo>
                <a:cubicBezTo>
                  <a:pt x="166049" y="19050"/>
                  <a:pt x="180975" y="33976"/>
                  <a:pt x="180975" y="52388"/>
                </a:cubicBezTo>
                <a:close/>
                <a:moveTo>
                  <a:pt x="61913" y="0"/>
                </a:moveTo>
                <a:cubicBezTo>
                  <a:pt x="85585" y="0"/>
                  <a:pt x="104775" y="19190"/>
                  <a:pt x="104775" y="42863"/>
                </a:cubicBezTo>
                <a:cubicBezTo>
                  <a:pt x="104775" y="66535"/>
                  <a:pt x="85585" y="85725"/>
                  <a:pt x="61913" y="85725"/>
                </a:cubicBezTo>
                <a:cubicBezTo>
                  <a:pt x="38240" y="85725"/>
                  <a:pt x="19050" y="66535"/>
                  <a:pt x="19050" y="42863"/>
                </a:cubicBezTo>
                <a:cubicBezTo>
                  <a:pt x="19050" y="19190"/>
                  <a:pt x="38240" y="0"/>
                  <a:pt x="61913" y="0"/>
                </a:cubicBezTo>
                <a:close/>
                <a:moveTo>
                  <a:pt x="116938" y="114062"/>
                </a:moveTo>
                <a:cubicBezTo>
                  <a:pt x="119861" y="124169"/>
                  <a:pt x="114036" y="134731"/>
                  <a:pt x="103929" y="137653"/>
                </a:cubicBezTo>
                <a:cubicBezTo>
                  <a:pt x="103692" y="137722"/>
                  <a:pt x="103453" y="137787"/>
                  <a:pt x="103213" y="137846"/>
                </a:cubicBezTo>
                <a:lnTo>
                  <a:pt x="97650" y="139217"/>
                </a:lnTo>
                <a:cubicBezTo>
                  <a:pt x="96759" y="144922"/>
                  <a:pt x="96778" y="150731"/>
                  <a:pt x="97707" y="156429"/>
                </a:cubicBezTo>
                <a:lnTo>
                  <a:pt x="102851" y="157667"/>
                </a:lnTo>
                <a:cubicBezTo>
                  <a:pt x="113080" y="160131"/>
                  <a:pt x="119374" y="170420"/>
                  <a:pt x="116910" y="180648"/>
                </a:cubicBezTo>
                <a:cubicBezTo>
                  <a:pt x="116836" y="180960"/>
                  <a:pt x="116753" y="181268"/>
                  <a:pt x="116662" y="181575"/>
                </a:cubicBezTo>
                <a:lnTo>
                  <a:pt x="114881" y="187595"/>
                </a:lnTo>
                <a:cubicBezTo>
                  <a:pt x="119072" y="191272"/>
                  <a:pt x="123835" y="194253"/>
                  <a:pt x="129026" y="196367"/>
                </a:cubicBezTo>
                <a:lnTo>
                  <a:pt x="133721" y="191433"/>
                </a:lnTo>
                <a:cubicBezTo>
                  <a:pt x="140971" y="183809"/>
                  <a:pt x="153029" y="183504"/>
                  <a:pt x="160653" y="190752"/>
                </a:cubicBezTo>
                <a:cubicBezTo>
                  <a:pt x="160886" y="190973"/>
                  <a:pt x="161113" y="191201"/>
                  <a:pt x="161334" y="191433"/>
                </a:cubicBezTo>
                <a:lnTo>
                  <a:pt x="166087" y="196434"/>
                </a:lnTo>
                <a:cubicBezTo>
                  <a:pt x="171241" y="194336"/>
                  <a:pt x="176012" y="191397"/>
                  <a:pt x="180203" y="187738"/>
                </a:cubicBezTo>
                <a:lnTo>
                  <a:pt x="178318" y="181204"/>
                </a:lnTo>
                <a:cubicBezTo>
                  <a:pt x="175401" y="171095"/>
                  <a:pt x="181232" y="160536"/>
                  <a:pt x="191341" y="157620"/>
                </a:cubicBezTo>
                <a:cubicBezTo>
                  <a:pt x="191577" y="157552"/>
                  <a:pt x="191814" y="157488"/>
                  <a:pt x="192053" y="157429"/>
                </a:cubicBezTo>
                <a:lnTo>
                  <a:pt x="197606" y="156058"/>
                </a:lnTo>
                <a:cubicBezTo>
                  <a:pt x="198498" y="150350"/>
                  <a:pt x="198479" y="144538"/>
                  <a:pt x="197549" y="138836"/>
                </a:cubicBezTo>
                <a:lnTo>
                  <a:pt x="192405" y="137598"/>
                </a:lnTo>
                <a:cubicBezTo>
                  <a:pt x="182178" y="135129"/>
                  <a:pt x="175888" y="124838"/>
                  <a:pt x="178357" y="114610"/>
                </a:cubicBezTo>
                <a:cubicBezTo>
                  <a:pt x="178431" y="114302"/>
                  <a:pt x="178514" y="113995"/>
                  <a:pt x="178603" y="113690"/>
                </a:cubicBezTo>
                <a:lnTo>
                  <a:pt x="180375" y="107690"/>
                </a:lnTo>
                <a:cubicBezTo>
                  <a:pt x="176185" y="103994"/>
                  <a:pt x="171407" y="101023"/>
                  <a:pt x="166240" y="98898"/>
                </a:cubicBezTo>
                <a:lnTo>
                  <a:pt x="161544" y="103842"/>
                </a:lnTo>
                <a:cubicBezTo>
                  <a:pt x="154297" y="111469"/>
                  <a:pt x="142240" y="111779"/>
                  <a:pt x="134612" y="104532"/>
                </a:cubicBezTo>
                <a:cubicBezTo>
                  <a:pt x="134376" y="104308"/>
                  <a:pt x="134145" y="104078"/>
                  <a:pt x="133922" y="103842"/>
                </a:cubicBezTo>
                <a:lnTo>
                  <a:pt x="129178" y="98841"/>
                </a:lnTo>
                <a:cubicBezTo>
                  <a:pt x="123996" y="100936"/>
                  <a:pt x="119234" y="103889"/>
                  <a:pt x="115052" y="107528"/>
                </a:cubicBezTo>
                <a:lnTo>
                  <a:pt x="116938" y="114062"/>
                </a:lnTo>
                <a:close/>
                <a:moveTo>
                  <a:pt x="147638" y="161925"/>
                </a:moveTo>
                <a:cubicBezTo>
                  <a:pt x="140018" y="161925"/>
                  <a:pt x="133826" y="155524"/>
                  <a:pt x="133826" y="147638"/>
                </a:cubicBezTo>
                <a:cubicBezTo>
                  <a:pt x="133826" y="139741"/>
                  <a:pt x="140018" y="133350"/>
                  <a:pt x="147638" y="133350"/>
                </a:cubicBezTo>
                <a:cubicBezTo>
                  <a:pt x="155258" y="133350"/>
                  <a:pt x="161449" y="139741"/>
                  <a:pt x="161449" y="147638"/>
                </a:cubicBezTo>
                <a:cubicBezTo>
                  <a:pt x="161449" y="155524"/>
                  <a:pt x="155258" y="161925"/>
                  <a:pt x="147638" y="161925"/>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132" name="Graphic 130">
            <a:extLst>
              <a:ext uri="{FF2B5EF4-FFF2-40B4-BE49-F238E27FC236}">
                <a16:creationId xmlns:a16="http://schemas.microsoft.com/office/drawing/2014/main" id="{40F8FB36-B9D8-1ECD-1D21-3A2350D45910}"/>
              </a:ext>
              <a:ext uri="{C183D7F6-B498-43B3-948B-1728B52AA6E4}">
                <adec:decorative xmlns:adec="http://schemas.microsoft.com/office/drawing/2017/decorative" val="1"/>
              </a:ext>
            </a:extLst>
          </p:cNvPr>
          <p:cNvSpPr/>
          <p:nvPr/>
        </p:nvSpPr>
        <p:spPr>
          <a:xfrm>
            <a:off x="6546319" y="5367930"/>
            <a:ext cx="442650" cy="442484"/>
          </a:xfrm>
          <a:custGeom>
            <a:avLst/>
            <a:gdLst>
              <a:gd name="connsiteX0" fmla="*/ 94397 w 190532"/>
              <a:gd name="connsiteY0" fmla="*/ 114262 h 190461"/>
              <a:gd name="connsiteX1" fmla="*/ 169101 w 190532"/>
              <a:gd name="connsiteY1" fmla="*/ 114262 h 190461"/>
              <a:gd name="connsiteX2" fmla="*/ 190533 w 190532"/>
              <a:gd name="connsiteY2" fmla="*/ 135693 h 190461"/>
              <a:gd name="connsiteX3" fmla="*/ 190533 w 190532"/>
              <a:gd name="connsiteY3" fmla="*/ 144313 h 190461"/>
              <a:gd name="connsiteX4" fmla="*/ 178084 w 190532"/>
              <a:gd name="connsiteY4" fmla="*/ 171412 h 190461"/>
              <a:gd name="connsiteX5" fmla="*/ 114304 w 190532"/>
              <a:gd name="connsiteY5" fmla="*/ 190462 h 190461"/>
              <a:gd name="connsiteX6" fmla="*/ 112599 w 190532"/>
              <a:gd name="connsiteY6" fmla="*/ 190462 h 190461"/>
              <a:gd name="connsiteX7" fmla="*/ 110494 w 190532"/>
              <a:gd name="connsiteY7" fmla="*/ 172393 h 190461"/>
              <a:gd name="connsiteX8" fmla="*/ 109437 w 190532"/>
              <a:gd name="connsiteY8" fmla="*/ 171250 h 190461"/>
              <a:gd name="connsiteX9" fmla="*/ 88196 w 190532"/>
              <a:gd name="connsiteY9" fmla="*/ 150066 h 190461"/>
              <a:gd name="connsiteX10" fmla="*/ 94387 w 190532"/>
              <a:gd name="connsiteY10" fmla="*/ 114252 h 190461"/>
              <a:gd name="connsiteX11" fmla="*/ 42867 w 190532"/>
              <a:gd name="connsiteY11" fmla="*/ 80924 h 190461"/>
              <a:gd name="connsiteX12" fmla="*/ 85720 w 190532"/>
              <a:gd name="connsiteY12" fmla="*/ 123796 h 190461"/>
              <a:gd name="connsiteX13" fmla="*/ 75823 w 190532"/>
              <a:gd name="connsiteY13" fmla="*/ 151181 h 190461"/>
              <a:gd name="connsiteX14" fmla="*/ 102712 w 190532"/>
              <a:gd name="connsiteY14" fmla="*/ 177984 h 190461"/>
              <a:gd name="connsiteX15" fmla="*/ 102765 w 190532"/>
              <a:gd name="connsiteY15" fmla="*/ 188086 h 190461"/>
              <a:gd name="connsiteX16" fmla="*/ 93425 w 190532"/>
              <a:gd name="connsiteY16" fmla="*/ 188795 h 190461"/>
              <a:gd name="connsiteX17" fmla="*/ 92616 w 190532"/>
              <a:gd name="connsiteY17" fmla="*/ 188100 h 190461"/>
              <a:gd name="connsiteX18" fmla="*/ 64965 w 190532"/>
              <a:gd name="connsiteY18" fmla="*/ 160515 h 190461"/>
              <a:gd name="connsiteX19" fmla="*/ 6140 w 190532"/>
              <a:gd name="connsiteY19" fmla="*/ 145883 h 190461"/>
              <a:gd name="connsiteX20" fmla="*/ 20773 w 190532"/>
              <a:gd name="connsiteY20" fmla="*/ 87059 h 190461"/>
              <a:gd name="connsiteX21" fmla="*/ 42867 w 190532"/>
              <a:gd name="connsiteY21" fmla="*/ 80924 h 190461"/>
              <a:gd name="connsiteX22" fmla="*/ 42867 w 190532"/>
              <a:gd name="connsiteY22" fmla="*/ 95212 h 190461"/>
              <a:gd name="connsiteX23" fmla="*/ 14292 w 190532"/>
              <a:gd name="connsiteY23" fmla="*/ 123787 h 190461"/>
              <a:gd name="connsiteX24" fmla="*/ 42867 w 190532"/>
              <a:gd name="connsiteY24" fmla="*/ 152362 h 190461"/>
              <a:gd name="connsiteX25" fmla="*/ 71442 w 190532"/>
              <a:gd name="connsiteY25" fmla="*/ 123787 h 190461"/>
              <a:gd name="connsiteX26" fmla="*/ 42867 w 190532"/>
              <a:gd name="connsiteY26" fmla="*/ 95212 h 190461"/>
              <a:gd name="connsiteX27" fmla="*/ 114304 w 190532"/>
              <a:gd name="connsiteY27" fmla="*/ 0 h 190461"/>
              <a:gd name="connsiteX28" fmla="*/ 161929 w 190532"/>
              <a:gd name="connsiteY28" fmla="*/ 47625 h 190461"/>
              <a:gd name="connsiteX29" fmla="*/ 114304 w 190532"/>
              <a:gd name="connsiteY29" fmla="*/ 95250 h 190461"/>
              <a:gd name="connsiteX30" fmla="*/ 66679 w 190532"/>
              <a:gd name="connsiteY30" fmla="*/ 47625 h 190461"/>
              <a:gd name="connsiteX31" fmla="*/ 114304 w 190532"/>
              <a:gd name="connsiteY31"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32" h="190461">
                <a:moveTo>
                  <a:pt x="94397" y="114262"/>
                </a:moveTo>
                <a:lnTo>
                  <a:pt x="169101" y="114262"/>
                </a:lnTo>
                <a:cubicBezTo>
                  <a:pt x="180937" y="114262"/>
                  <a:pt x="190533" y="123857"/>
                  <a:pt x="190533" y="135693"/>
                </a:cubicBezTo>
                <a:lnTo>
                  <a:pt x="190533" y="144313"/>
                </a:lnTo>
                <a:cubicBezTo>
                  <a:pt x="190533" y="154729"/>
                  <a:pt x="185985" y="164626"/>
                  <a:pt x="178084" y="171412"/>
                </a:cubicBezTo>
                <a:cubicBezTo>
                  <a:pt x="163167" y="184214"/>
                  <a:pt x="141831" y="190462"/>
                  <a:pt x="114304" y="190462"/>
                </a:cubicBezTo>
                <a:lnTo>
                  <a:pt x="112599" y="190462"/>
                </a:lnTo>
                <a:cubicBezTo>
                  <a:pt x="115531" y="184553"/>
                  <a:pt x="114705" y="177471"/>
                  <a:pt x="110494" y="172393"/>
                </a:cubicBezTo>
                <a:lnTo>
                  <a:pt x="109437" y="171250"/>
                </a:lnTo>
                <a:lnTo>
                  <a:pt x="88196" y="150066"/>
                </a:lnTo>
                <a:cubicBezTo>
                  <a:pt x="94482" y="139255"/>
                  <a:pt x="96679" y="126546"/>
                  <a:pt x="94387" y="114252"/>
                </a:cubicBezTo>
                <a:close/>
                <a:moveTo>
                  <a:pt x="42867" y="80924"/>
                </a:moveTo>
                <a:cubicBezTo>
                  <a:pt x="66539" y="80930"/>
                  <a:pt x="85724" y="100124"/>
                  <a:pt x="85720" y="123796"/>
                </a:cubicBezTo>
                <a:cubicBezTo>
                  <a:pt x="85717" y="133800"/>
                  <a:pt x="82216" y="143487"/>
                  <a:pt x="75823" y="151181"/>
                </a:cubicBezTo>
                <a:lnTo>
                  <a:pt x="102712" y="177984"/>
                </a:lnTo>
                <a:cubicBezTo>
                  <a:pt x="105516" y="180760"/>
                  <a:pt x="105540" y="185282"/>
                  <a:pt x="102765" y="188086"/>
                </a:cubicBezTo>
                <a:cubicBezTo>
                  <a:pt x="100262" y="190615"/>
                  <a:pt x="96281" y="190917"/>
                  <a:pt x="93425" y="188795"/>
                </a:cubicBezTo>
                <a:lnTo>
                  <a:pt x="92616" y="188100"/>
                </a:lnTo>
                <a:lnTo>
                  <a:pt x="64965" y="160515"/>
                </a:lnTo>
                <a:cubicBezTo>
                  <a:pt x="44680" y="172719"/>
                  <a:pt x="18344" y="166167"/>
                  <a:pt x="6140" y="145883"/>
                </a:cubicBezTo>
                <a:cubicBezTo>
                  <a:pt x="-6063" y="125598"/>
                  <a:pt x="489" y="99262"/>
                  <a:pt x="20773" y="87059"/>
                </a:cubicBezTo>
                <a:cubicBezTo>
                  <a:pt x="27444" y="83046"/>
                  <a:pt x="35082" y="80924"/>
                  <a:pt x="42867" y="80924"/>
                </a:cubicBezTo>
                <a:close/>
                <a:moveTo>
                  <a:pt x="42867" y="95212"/>
                </a:moveTo>
                <a:cubicBezTo>
                  <a:pt x="27085" y="95212"/>
                  <a:pt x="14292" y="108005"/>
                  <a:pt x="14292" y="123787"/>
                </a:cubicBezTo>
                <a:cubicBezTo>
                  <a:pt x="14292" y="139569"/>
                  <a:pt x="27085" y="152362"/>
                  <a:pt x="42867" y="152362"/>
                </a:cubicBezTo>
                <a:cubicBezTo>
                  <a:pt x="58648" y="152362"/>
                  <a:pt x="71442" y="139569"/>
                  <a:pt x="71442" y="123787"/>
                </a:cubicBezTo>
                <a:cubicBezTo>
                  <a:pt x="71442" y="108005"/>
                  <a:pt x="58648" y="95212"/>
                  <a:pt x="42867" y="95212"/>
                </a:cubicBezTo>
                <a:close/>
                <a:moveTo>
                  <a:pt x="114304" y="0"/>
                </a:moveTo>
                <a:cubicBezTo>
                  <a:pt x="140606" y="0"/>
                  <a:pt x="161929" y="21322"/>
                  <a:pt x="161929" y="47625"/>
                </a:cubicBezTo>
                <a:cubicBezTo>
                  <a:pt x="161929" y="73928"/>
                  <a:pt x="140606" y="95250"/>
                  <a:pt x="114304" y="95250"/>
                </a:cubicBezTo>
                <a:cubicBezTo>
                  <a:pt x="88002" y="95250"/>
                  <a:pt x="66679" y="73928"/>
                  <a:pt x="66679" y="47625"/>
                </a:cubicBezTo>
                <a:cubicBezTo>
                  <a:pt x="66679" y="21322"/>
                  <a:pt x="88002" y="0"/>
                  <a:pt x="114304" y="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Tree>
    <p:extLst>
      <p:ext uri="{BB962C8B-B14F-4D97-AF65-F5344CB8AC3E}">
        <p14:creationId xmlns:p14="http://schemas.microsoft.com/office/powerpoint/2010/main" val="221514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creen capture of Tips for Selecting a Process Area with People Intensive (Select a process area that is resourced primarily with lots of humans.); Repetitive Tasks (Processes with repetitive tasks are ripe for automation with Copilot.) and Highly Measurable (Long standing SLAs and KPIs will make it easy to baseline and measure&#10;progress over time.)">
            <a:extLst>
              <a:ext uri="{FF2B5EF4-FFF2-40B4-BE49-F238E27FC236}">
                <a16:creationId xmlns:a16="http://schemas.microsoft.com/office/drawing/2014/main" id="{14A344FC-54B3-282A-8A05-9213252A4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502"/>
          <a:stretch/>
        </p:blipFill>
        <p:spPr bwMode="auto">
          <a:xfrm>
            <a:off x="0" y="1268858"/>
            <a:ext cx="12192000" cy="558914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3318BDB-551F-6FD6-7133-8CBCD23EE112}"/>
              </a:ext>
            </a:extLst>
          </p:cNvPr>
          <p:cNvSpPr>
            <a:spLocks noGrp="1"/>
          </p:cNvSpPr>
          <p:nvPr>
            <p:ph type="title"/>
          </p:nvPr>
        </p:nvSpPr>
        <p:spPr/>
        <p:txBody>
          <a:bodyPr/>
          <a:lstStyle/>
          <a:p>
            <a:r>
              <a:rPr lang="en-US"/>
              <a:t>Tips for Selecting a Process Area</a:t>
            </a:r>
          </a:p>
        </p:txBody>
      </p:sp>
    </p:spTree>
    <p:extLst>
      <p:ext uri="{BB962C8B-B14F-4D97-AF65-F5344CB8AC3E}">
        <p14:creationId xmlns:p14="http://schemas.microsoft.com/office/powerpoint/2010/main" val="24277326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4E125F-53E4-DA9D-A197-69B6C7B2FD9F}"/>
              </a:ext>
            </a:extLst>
          </p:cNvPr>
          <p:cNvSpPr>
            <a:spLocks noGrp="1"/>
          </p:cNvSpPr>
          <p:nvPr>
            <p:ph type="title"/>
          </p:nvPr>
        </p:nvSpPr>
        <p:spPr>
          <a:xfrm>
            <a:off x="588263" y="457200"/>
            <a:ext cx="11018520" cy="553998"/>
          </a:xfrm>
        </p:spPr>
        <p:txBody>
          <a:bodyPr/>
          <a:lstStyle/>
          <a:p>
            <a:r>
              <a:rPr lang="en-US"/>
              <a:t>Key processes</a:t>
            </a:r>
          </a:p>
        </p:txBody>
      </p:sp>
      <p:sp>
        <p:nvSpPr>
          <p:cNvPr id="134" name="Rounded Rectangle 64">
            <a:extLst>
              <a:ext uri="{FF2B5EF4-FFF2-40B4-BE49-F238E27FC236}">
                <a16:creationId xmlns:a16="http://schemas.microsoft.com/office/drawing/2014/main" id="{49A2FA86-9191-35AF-2067-04F37326A454}"/>
              </a:ext>
              <a:ext uri="{C183D7F6-B498-43B3-948B-1728B52AA6E4}">
                <adec:decorative xmlns:adec="http://schemas.microsoft.com/office/drawing/2017/decorative" val="1"/>
              </a:ext>
            </a:extLst>
          </p:cNvPr>
          <p:cNvSpPr>
            <a:spLocks/>
          </p:cNvSpPr>
          <p:nvPr/>
        </p:nvSpPr>
        <p:spPr bwMode="auto">
          <a:xfrm>
            <a:off x="588963" y="1360677"/>
            <a:ext cx="11017251" cy="5002023"/>
          </a:xfrm>
          <a:prstGeom prst="roundRect">
            <a:avLst>
              <a:gd name="adj" fmla="val 309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cxnSp>
        <p:nvCxnSpPr>
          <p:cNvPr id="135" name="Straight Connector 134">
            <a:extLst>
              <a:ext uri="{FF2B5EF4-FFF2-40B4-BE49-F238E27FC236}">
                <a16:creationId xmlns:a16="http://schemas.microsoft.com/office/drawing/2014/main" id="{C860807C-0865-353D-1915-88E4837271AD}"/>
              </a:ext>
              <a:ext uri="{C183D7F6-B498-43B3-948B-1728B52AA6E4}">
                <adec:decorative xmlns:adec="http://schemas.microsoft.com/office/drawing/2017/decorative" val="1"/>
              </a:ext>
            </a:extLst>
          </p:cNvPr>
          <p:cNvCxnSpPr/>
          <p:nvPr/>
        </p:nvCxnSpPr>
        <p:spPr>
          <a:xfrm>
            <a:off x="2211842"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DB27448-007F-70AC-4A26-17A0BCEFCDF2}"/>
              </a:ext>
              <a:ext uri="{C183D7F6-B498-43B3-948B-1728B52AA6E4}">
                <adec:decorative xmlns:adec="http://schemas.microsoft.com/office/drawing/2017/decorative" val="1"/>
              </a:ext>
            </a:extLst>
          </p:cNvPr>
          <p:cNvCxnSpPr/>
          <p:nvPr/>
        </p:nvCxnSpPr>
        <p:spPr>
          <a:xfrm>
            <a:off x="3766141"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4139510-1710-6C11-3780-EDDAE26A4CD5}"/>
              </a:ext>
              <a:ext uri="{C183D7F6-B498-43B3-948B-1728B52AA6E4}">
                <adec:decorative xmlns:adec="http://schemas.microsoft.com/office/drawing/2017/decorative" val="1"/>
              </a:ext>
            </a:extLst>
          </p:cNvPr>
          <p:cNvCxnSpPr/>
          <p:nvPr/>
        </p:nvCxnSpPr>
        <p:spPr>
          <a:xfrm>
            <a:off x="6874739"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00897D8-E6AD-767B-6A72-460B790A1AA6}"/>
              </a:ext>
              <a:ext uri="{C183D7F6-B498-43B3-948B-1728B52AA6E4}">
                <adec:decorative xmlns:adec="http://schemas.microsoft.com/office/drawing/2017/decorative" val="1"/>
              </a:ext>
            </a:extLst>
          </p:cNvPr>
          <p:cNvCxnSpPr/>
          <p:nvPr/>
        </p:nvCxnSpPr>
        <p:spPr>
          <a:xfrm>
            <a:off x="8429038"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6321C3F-7046-8D2C-CAB7-11FE32BD248C}"/>
              </a:ext>
              <a:ext uri="{C183D7F6-B498-43B3-948B-1728B52AA6E4}">
                <adec:decorative xmlns:adec="http://schemas.microsoft.com/office/drawing/2017/decorative" val="1"/>
              </a:ext>
            </a:extLst>
          </p:cNvPr>
          <p:cNvCxnSpPr/>
          <p:nvPr/>
        </p:nvCxnSpPr>
        <p:spPr>
          <a:xfrm>
            <a:off x="9983337"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5AE3594-157B-EC6D-9362-DC595CD6FE6D}"/>
              </a:ext>
              <a:ext uri="{C183D7F6-B498-43B3-948B-1728B52AA6E4}">
                <adec:decorative xmlns:adec="http://schemas.microsoft.com/office/drawing/2017/decorative" val="1"/>
              </a:ext>
            </a:extLst>
          </p:cNvPr>
          <p:cNvCxnSpPr/>
          <p:nvPr/>
        </p:nvCxnSpPr>
        <p:spPr>
          <a:xfrm>
            <a:off x="5320440"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1" name="Rectangle: Rounded Corners 140">
            <a:extLst>
              <a:ext uri="{FF2B5EF4-FFF2-40B4-BE49-F238E27FC236}">
                <a16:creationId xmlns:a16="http://schemas.microsoft.com/office/drawing/2014/main" id="{4F638F5E-9873-C556-E9D7-E49E46DD9B09}"/>
              </a:ext>
              <a:ext uri="{C183D7F6-B498-43B3-948B-1728B52AA6E4}">
                <adec:decorative xmlns:adec="http://schemas.microsoft.com/office/drawing/2017/decorative" val="1"/>
              </a:ext>
            </a:extLst>
          </p:cNvPr>
          <p:cNvSpPr/>
          <p:nvPr/>
        </p:nvSpPr>
        <p:spPr bwMode="auto">
          <a:xfrm>
            <a:off x="726123" y="2947584"/>
            <a:ext cx="10742931" cy="362857"/>
          </a:xfrm>
          <a:prstGeom prst="roundRect">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endParaRPr lang="en-IN" sz="1800" err="1">
              <a:ln w="3175">
                <a:noFill/>
              </a:ln>
              <a:solidFill>
                <a:schemeClr val="bg1"/>
              </a:solidFill>
              <a:latin typeface="+mj-lt"/>
              <a:ea typeface="+mj-ea"/>
              <a:cs typeface="+mj-cs"/>
            </a:endParaRPr>
          </a:p>
        </p:txBody>
      </p:sp>
      <p:cxnSp>
        <p:nvCxnSpPr>
          <p:cNvPr id="142" name="Straight Connector 141">
            <a:extLst>
              <a:ext uri="{FF2B5EF4-FFF2-40B4-BE49-F238E27FC236}">
                <a16:creationId xmlns:a16="http://schemas.microsoft.com/office/drawing/2014/main" id="{0DFCD85B-26A7-B79C-A92F-F717FC7286CF}"/>
              </a:ext>
              <a:ext uri="{C183D7F6-B498-43B3-948B-1728B52AA6E4}">
                <adec:decorative xmlns:adec="http://schemas.microsoft.com/office/drawing/2017/decorative" val="1"/>
              </a:ext>
            </a:extLst>
          </p:cNvPr>
          <p:cNvCxnSpPr/>
          <p:nvPr/>
        </p:nvCxnSpPr>
        <p:spPr>
          <a:xfrm>
            <a:off x="2211842"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B14ECCD-1B29-9CBA-FAEA-2BC5E3C2D55E}"/>
              </a:ext>
              <a:ext uri="{C183D7F6-B498-43B3-948B-1728B52AA6E4}">
                <adec:decorative xmlns:adec="http://schemas.microsoft.com/office/drawing/2017/decorative" val="1"/>
              </a:ext>
            </a:extLst>
          </p:cNvPr>
          <p:cNvCxnSpPr/>
          <p:nvPr/>
        </p:nvCxnSpPr>
        <p:spPr>
          <a:xfrm>
            <a:off x="3766141"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5DA5A8F4-1684-794A-F0D1-01A3962E5C71}"/>
              </a:ext>
              <a:ext uri="{C183D7F6-B498-43B3-948B-1728B52AA6E4}">
                <adec:decorative xmlns:adec="http://schemas.microsoft.com/office/drawing/2017/decorative" val="1"/>
              </a:ext>
            </a:extLst>
          </p:cNvPr>
          <p:cNvCxnSpPr/>
          <p:nvPr/>
        </p:nvCxnSpPr>
        <p:spPr>
          <a:xfrm>
            <a:off x="6874739"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61368A3-149A-9205-570A-0D796EFDBBA3}"/>
              </a:ext>
              <a:ext uri="{C183D7F6-B498-43B3-948B-1728B52AA6E4}">
                <adec:decorative xmlns:adec="http://schemas.microsoft.com/office/drawing/2017/decorative" val="1"/>
              </a:ext>
            </a:extLst>
          </p:cNvPr>
          <p:cNvCxnSpPr/>
          <p:nvPr/>
        </p:nvCxnSpPr>
        <p:spPr>
          <a:xfrm>
            <a:off x="8429038"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1CEB354-46D8-408B-E172-FAB3F946645A}"/>
              </a:ext>
              <a:ext uri="{C183D7F6-B498-43B3-948B-1728B52AA6E4}">
                <adec:decorative xmlns:adec="http://schemas.microsoft.com/office/drawing/2017/decorative" val="1"/>
              </a:ext>
            </a:extLst>
          </p:cNvPr>
          <p:cNvCxnSpPr/>
          <p:nvPr/>
        </p:nvCxnSpPr>
        <p:spPr>
          <a:xfrm>
            <a:off x="9983337"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13D77CF4-C5BE-4DCA-3289-9AED8CB0A6BA}"/>
              </a:ext>
              <a:ext uri="{C183D7F6-B498-43B3-948B-1728B52AA6E4}">
                <adec:decorative xmlns:adec="http://schemas.microsoft.com/office/drawing/2017/decorative" val="1"/>
              </a:ext>
            </a:extLst>
          </p:cNvPr>
          <p:cNvCxnSpPr/>
          <p:nvPr/>
        </p:nvCxnSpPr>
        <p:spPr>
          <a:xfrm>
            <a:off x="5320440"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48" name="Picture 147">
            <a:extLst>
              <a:ext uri="{FF2B5EF4-FFF2-40B4-BE49-F238E27FC236}">
                <a16:creationId xmlns:a16="http://schemas.microsoft.com/office/drawing/2014/main" id="{D7E6513E-0C66-C689-8FB6-4559C6B44690}"/>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5889" r="5889"/>
          <a:stretch/>
        </p:blipFill>
        <p:spPr>
          <a:xfrm>
            <a:off x="726123" y="1497837"/>
            <a:ext cx="1417139" cy="1302279"/>
          </a:xfrm>
          <a:prstGeom prst="roundRect">
            <a:avLst>
              <a:gd name="adj" fmla="val 5600"/>
            </a:avLst>
          </a:prstGeom>
          <a:noFill/>
          <a:ln w="19050" cap="flat">
            <a:noFill/>
            <a:prstDash val="solid"/>
            <a:miter/>
          </a:ln>
          <a:effectLst/>
        </p:spPr>
      </p:pic>
      <p:sp>
        <p:nvSpPr>
          <p:cNvPr id="155" name="Rectangle: Rounded Corners 18">
            <a:extLst>
              <a:ext uri="{FF2B5EF4-FFF2-40B4-BE49-F238E27FC236}">
                <a16:creationId xmlns:a16="http://schemas.microsoft.com/office/drawing/2014/main" id="{EBA7C7A7-59B2-579A-6A23-096DC2A22CEB}"/>
              </a:ext>
              <a:ext uri="{C183D7F6-B498-43B3-948B-1728B52AA6E4}">
                <adec:decorative xmlns:adec="http://schemas.microsoft.com/office/drawing/2017/decorative" val="0"/>
              </a:ext>
            </a:extLst>
          </p:cNvPr>
          <p:cNvSpPr>
            <a:spLocks/>
          </p:cNvSpPr>
          <p:nvPr/>
        </p:nvSpPr>
        <p:spPr bwMode="auto">
          <a:xfrm>
            <a:off x="775423" y="3036680"/>
            <a:ext cx="1318538"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n w="3175">
                  <a:noFill/>
                </a:ln>
                <a:solidFill>
                  <a:schemeClr val="bg1"/>
                </a:solidFill>
                <a:latin typeface="+mj-lt"/>
                <a:ea typeface="+mj-ea"/>
                <a:cs typeface="+mj-cs"/>
              </a:rPr>
              <a:t>Customer Service</a:t>
            </a:r>
          </a:p>
        </p:txBody>
      </p:sp>
      <p:sp>
        <p:nvSpPr>
          <p:cNvPr id="156" name="TextBox 155">
            <a:extLst>
              <a:ext uri="{FF2B5EF4-FFF2-40B4-BE49-F238E27FC236}">
                <a16:creationId xmlns:a16="http://schemas.microsoft.com/office/drawing/2014/main" id="{64B9E191-3337-8C24-7C23-C149C6F9E10D}"/>
              </a:ext>
              <a:ext uri="{C183D7F6-B498-43B3-948B-1728B52AA6E4}">
                <adec:decorative xmlns:adec="http://schemas.microsoft.com/office/drawing/2017/decorative" val="0"/>
              </a:ext>
            </a:extLst>
          </p:cNvPr>
          <p:cNvSpPr txBox="1"/>
          <p:nvPr/>
        </p:nvSpPr>
        <p:spPr>
          <a:xfrm>
            <a:off x="726123" y="3435540"/>
            <a:ext cx="1417139" cy="969496"/>
          </a:xfrm>
          <a:prstGeom prst="rect">
            <a:avLst/>
          </a:prstGeom>
        </p:spPr>
        <p:txBody>
          <a:bodyPr vert="horz" wrap="square" lIns="0" tIns="0" rIns="0" bIns="0" rtlCol="0" anchor="t">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Self-help</a:t>
            </a:r>
          </a:p>
          <a:p>
            <a:pPr marL="0" marR="0" lvl="0" indent="0" algn="ctr" defTabSz="932472" rtl="0" eaLnBrk="1" fontAlgn="auto" latinLnBrk="0" hangingPunct="1">
              <a:lnSpc>
                <a:spcPct val="100000"/>
              </a:lnSpc>
              <a:spcBef>
                <a:spcPts val="600"/>
              </a:spcBef>
              <a:buClrTx/>
              <a:buSzTx/>
              <a:buFontTx/>
              <a:buNone/>
              <a:tabLst/>
              <a:defRPr/>
            </a:pPr>
            <a:endParaRPr lang="en-US" sz="1200" b="0" i="0" u="none" strike="noStrike" kern="1200" cap="none" spc="0" normalizeH="0" baseline="0" noProof="0">
              <a:ln>
                <a:noFill/>
              </a:ln>
              <a:effectLst/>
              <a:uLnTx/>
              <a:uFillTx/>
              <a:cs typeface="Segoe UI"/>
            </a:endParaRPr>
          </a:p>
          <a:p>
            <a:pPr marL="0" marR="0" lvl="0" indent="0" algn="ctr" defTabSz="932472" rtl="0" eaLnBrk="1" fontAlgn="auto"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Issue diagnosis</a:t>
            </a:r>
            <a:endParaRPr lang="en-US" sz="1200" b="0" i="0" u="none" strike="noStrike" kern="1200" cap="none" spc="0" normalizeH="0" baseline="0" noProof="0">
              <a:ln>
                <a:noFill/>
              </a:ln>
              <a:effectLst/>
              <a:uLnTx/>
              <a:uFillTx/>
              <a:cs typeface="Segoe UI"/>
            </a:endParaRPr>
          </a:p>
          <a:p>
            <a:pPr marL="0" marR="0" lvl="0" indent="0" algn="ctr" defTabSz="932472" rtl="0" eaLnBrk="1" fontAlgn="auto"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p:txBody>
      </p:sp>
      <p:pic>
        <p:nvPicPr>
          <p:cNvPr id="149" name="Picture 148">
            <a:extLst>
              <a:ext uri="{FF2B5EF4-FFF2-40B4-BE49-F238E27FC236}">
                <a16:creationId xmlns:a16="http://schemas.microsoft.com/office/drawing/2014/main" id="{8ED23381-BA3F-2252-2859-F88CAC4BDFD2}"/>
              </a:ext>
              <a:ext uri="{C183D7F6-B498-43B3-948B-1728B52AA6E4}">
                <adec:decorative xmlns:adec="http://schemas.microsoft.com/office/drawing/2017/decorative" val="1"/>
              </a:ext>
            </a:extLst>
          </p:cNvPr>
          <p:cNvPicPr>
            <a:picLocks/>
          </p:cNvPicPr>
          <p:nvPr/>
        </p:nvPicPr>
        <p:blipFill rotWithShape="1">
          <a:blip r:embed="rId4" cstate="hqprint">
            <a:extLst>
              <a:ext uri="{28A0092B-C50C-407E-A947-70E740481C1C}">
                <a14:useLocalDpi xmlns:a14="http://schemas.microsoft.com/office/drawing/2010/main"/>
              </a:ext>
            </a:extLst>
          </a:blip>
          <a:srcRect l="8477" r="8477"/>
          <a:stretch/>
        </p:blipFill>
        <p:spPr>
          <a:xfrm>
            <a:off x="2280422" y="1497837"/>
            <a:ext cx="1417139" cy="1302279"/>
          </a:xfrm>
          <a:prstGeom prst="roundRect">
            <a:avLst>
              <a:gd name="adj" fmla="val 5600"/>
            </a:avLst>
          </a:prstGeom>
          <a:noFill/>
          <a:ln w="19050" cap="flat">
            <a:noFill/>
            <a:prstDash val="solid"/>
            <a:miter/>
          </a:ln>
          <a:effectLst/>
        </p:spPr>
      </p:pic>
      <p:sp>
        <p:nvSpPr>
          <p:cNvPr id="157" name="Rectangle: Rounded Corners 18">
            <a:extLst>
              <a:ext uri="{FF2B5EF4-FFF2-40B4-BE49-F238E27FC236}">
                <a16:creationId xmlns:a16="http://schemas.microsoft.com/office/drawing/2014/main" id="{ADDF9F9F-2EB3-6AF2-8CB9-0B1346483830}"/>
              </a:ext>
              <a:ext uri="{C183D7F6-B498-43B3-948B-1728B52AA6E4}">
                <adec:decorative xmlns:adec="http://schemas.microsoft.com/office/drawing/2017/decorative" val="0"/>
              </a:ext>
            </a:extLst>
          </p:cNvPr>
          <p:cNvSpPr>
            <a:spLocks/>
          </p:cNvSpPr>
          <p:nvPr/>
        </p:nvSpPr>
        <p:spPr bwMode="auto">
          <a:xfrm>
            <a:off x="2329723"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Sales</a:t>
            </a:r>
          </a:p>
        </p:txBody>
      </p:sp>
      <p:sp>
        <p:nvSpPr>
          <p:cNvPr id="158" name="TextBox 157">
            <a:extLst>
              <a:ext uri="{FF2B5EF4-FFF2-40B4-BE49-F238E27FC236}">
                <a16:creationId xmlns:a16="http://schemas.microsoft.com/office/drawing/2014/main" id="{155328DC-5B6F-9DB4-8AC4-1D2DFDB79F59}"/>
              </a:ext>
            </a:extLst>
          </p:cNvPr>
          <p:cNvSpPr txBox="1"/>
          <p:nvPr/>
        </p:nvSpPr>
        <p:spPr>
          <a:xfrm>
            <a:off x="2280422" y="3435540"/>
            <a:ext cx="1417139" cy="2308324"/>
          </a:xfrm>
          <a:prstGeom prst="rect">
            <a:avLst/>
          </a:prstGeom>
        </p:spPr>
        <p:txBody>
          <a:bodyPr vert="horz" wrap="square" lIns="0" tIns="0" rIns="0" bIns="0" rtlCol="0" anchor="t">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Lead generation</a:t>
            </a:r>
            <a:endParaRPr lang="en-US" sz="1200">
              <a:ea typeface="+mn-ea"/>
              <a:cs typeface="+mn-cs"/>
            </a:endParaRPr>
          </a:p>
          <a:p>
            <a:pPr marL="0" marR="0" lvl="0" indent="0" algn="ctr" defTabSz="932472" rtl="0" eaLnBrk="1" fontAlgn="base" latinLnBrk="0" hangingPunct="1">
              <a:lnSpc>
                <a:spcPct val="100000"/>
              </a:lnSpc>
              <a:spcBef>
                <a:spcPts val="600"/>
              </a:spcBef>
              <a:buClrTx/>
              <a:buSzTx/>
              <a:buFontTx/>
              <a:buNone/>
              <a:tabLst/>
              <a:defRPr/>
            </a:pPr>
            <a:endParaRPr lang="en-US" sz="1200" b="0" i="0" u="none" strike="noStrike" kern="1200" cap="none" spc="0" normalizeH="0" baseline="0" noProof="0">
              <a:ln>
                <a:noFill/>
              </a:ln>
              <a:effectLst/>
              <a:uLnTx/>
              <a:uFillTx/>
              <a:cs typeface="Segoe UI"/>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Negotiations </a:t>
            </a:r>
            <a:br>
              <a:rPr lang="en-US" sz="1200" b="0" i="0" u="none" strike="noStrike" kern="1200" cap="none" spc="0" normalizeH="0" baseline="0" noProof="0">
                <a:ln>
                  <a:noFill/>
                </a:ln>
                <a:effectLst/>
                <a:uLnTx/>
                <a:uFillTx/>
              </a:rPr>
            </a:br>
            <a:r>
              <a:rPr kumimoji="0" lang="en-US" sz="1200" b="0" i="0" u="none" strike="noStrike" kern="1200" cap="none" spc="0" normalizeH="0" baseline="0" noProof="0">
                <a:ln>
                  <a:noFill/>
                </a:ln>
                <a:effectLst/>
                <a:uLnTx/>
                <a:uFillTx/>
                <a:ea typeface="+mn-ea"/>
                <a:cs typeface="+mn-cs"/>
              </a:rPr>
              <a:t>&amp; closing</a:t>
            </a:r>
            <a:endParaRPr lang="en-US" sz="1200" b="0" i="0" u="none" strike="noStrike" kern="1200" cap="none" spc="0" normalizeH="0" baseline="0" noProof="0">
              <a:ln>
                <a:noFill/>
              </a:ln>
              <a:effectLst/>
              <a:uLnTx/>
              <a:uFillTx/>
              <a:cs typeface="Segoe UI"/>
            </a:endParaRPr>
          </a:p>
          <a:p>
            <a:pPr algn="ctr" defTabSz="932472">
              <a:spcBef>
                <a:spcPts val="600"/>
              </a:spcBef>
              <a:defRPr/>
            </a:pPr>
            <a:endParaRPr lang="en-US" sz="1200"/>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Post-sale follow-up </a:t>
            </a:r>
            <a:br>
              <a:rPr lang="en-US" sz="1200" b="0" i="0" u="none" strike="noStrike" kern="1200" cap="none" spc="0" normalizeH="0" baseline="0" noProof="0">
                <a:ln>
                  <a:noFill/>
                </a:ln>
                <a:effectLst/>
                <a:uLnTx/>
                <a:uFillTx/>
              </a:rPr>
            </a:br>
            <a:r>
              <a:rPr kumimoji="0" lang="en-US" sz="1200" b="0" i="0" u="none" strike="noStrike" kern="1200" cap="none" spc="0" normalizeH="0" baseline="0" noProof="0">
                <a:ln>
                  <a:noFill/>
                </a:ln>
                <a:effectLst/>
                <a:uLnTx/>
                <a:uFillTx/>
                <a:ea typeface="+mn-ea"/>
                <a:cs typeface="+mn-cs"/>
              </a:rPr>
              <a:t>&amp; upsell</a:t>
            </a:r>
            <a:endParaRPr lang="en-US" sz="1200" b="0" i="0" u="none" strike="noStrike" kern="1200" cap="none" spc="0" normalizeH="0" baseline="0" noProof="0">
              <a:ln>
                <a:noFill/>
              </a:ln>
              <a:effectLst/>
              <a:uLnTx/>
              <a:uFillTx/>
              <a:cs typeface="Segoe UI"/>
            </a:endParaRPr>
          </a:p>
          <a:p>
            <a:pPr algn="ctr" defTabSz="932472">
              <a:spcBef>
                <a:spcPts val="600"/>
              </a:spcBef>
              <a:defRPr/>
            </a:pPr>
            <a:endParaRPr lang="en-US" sz="1200"/>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Sales analysis </a:t>
            </a:r>
            <a:br>
              <a:rPr lang="en-US" sz="1200" b="0" i="0" u="none" strike="noStrike" kern="1200" cap="none" spc="0" normalizeH="0" baseline="0" noProof="0">
                <a:ln>
                  <a:noFill/>
                </a:ln>
                <a:effectLst/>
                <a:uLnTx/>
                <a:uFillTx/>
              </a:rPr>
            </a:br>
            <a:r>
              <a:rPr kumimoji="0" lang="en-US" sz="1200" b="0" i="0" u="none" strike="noStrike" kern="1200" cap="none" spc="0" normalizeH="0" baseline="0" noProof="0">
                <a:ln>
                  <a:noFill/>
                </a:ln>
                <a:effectLst/>
                <a:uLnTx/>
                <a:uFillTx/>
                <a:ea typeface="+mn-ea"/>
                <a:cs typeface="+mn-cs"/>
              </a:rPr>
              <a:t>&amp; forecasting</a:t>
            </a:r>
            <a:endParaRPr lang="en-US" sz="1200" b="0" i="0" u="none" strike="noStrike" kern="1200" cap="none" spc="0" normalizeH="0" baseline="0" noProof="0">
              <a:ln>
                <a:noFill/>
              </a:ln>
              <a:effectLst/>
              <a:uLnTx/>
              <a:uFillTx/>
              <a:cs typeface="Segoe UI"/>
            </a:endParaRPr>
          </a:p>
        </p:txBody>
      </p:sp>
      <p:pic>
        <p:nvPicPr>
          <p:cNvPr id="150" name="Picture 149">
            <a:extLst>
              <a:ext uri="{FF2B5EF4-FFF2-40B4-BE49-F238E27FC236}">
                <a16:creationId xmlns:a16="http://schemas.microsoft.com/office/drawing/2014/main" id="{C100E8EE-6C95-55B9-1BFD-53E8B2995EAB}"/>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a:ext>
            </a:extLst>
          </a:blip>
          <a:srcRect l="5112" r="5112"/>
          <a:stretch/>
        </p:blipFill>
        <p:spPr>
          <a:xfrm>
            <a:off x="3834721" y="1497837"/>
            <a:ext cx="1417139" cy="1302279"/>
          </a:xfrm>
          <a:prstGeom prst="roundRect">
            <a:avLst>
              <a:gd name="adj" fmla="val 5600"/>
            </a:avLst>
          </a:prstGeom>
          <a:noFill/>
          <a:ln w="19050" cap="flat">
            <a:noFill/>
            <a:prstDash val="solid"/>
            <a:miter/>
          </a:ln>
          <a:effectLst/>
        </p:spPr>
      </p:pic>
      <p:sp>
        <p:nvSpPr>
          <p:cNvPr id="159" name="Rectangle: Rounded Corners 18">
            <a:extLst>
              <a:ext uri="{FF2B5EF4-FFF2-40B4-BE49-F238E27FC236}">
                <a16:creationId xmlns:a16="http://schemas.microsoft.com/office/drawing/2014/main" id="{C1D28693-BB56-7011-E4FE-7B266FFC2FBA}"/>
              </a:ext>
              <a:ext uri="{C183D7F6-B498-43B3-948B-1728B52AA6E4}">
                <adec:decorative xmlns:adec="http://schemas.microsoft.com/office/drawing/2017/decorative" val="0"/>
              </a:ext>
            </a:extLst>
          </p:cNvPr>
          <p:cNvSpPr>
            <a:spLocks/>
          </p:cNvSpPr>
          <p:nvPr/>
        </p:nvSpPr>
        <p:spPr bwMode="auto">
          <a:xfrm>
            <a:off x="3884021"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Finance</a:t>
            </a:r>
          </a:p>
        </p:txBody>
      </p:sp>
      <p:sp>
        <p:nvSpPr>
          <p:cNvPr id="160" name="TextBox 159">
            <a:extLst>
              <a:ext uri="{FF2B5EF4-FFF2-40B4-BE49-F238E27FC236}">
                <a16:creationId xmlns:a16="http://schemas.microsoft.com/office/drawing/2014/main" id="{3B271780-2884-E4D6-DEE2-29878BE8010E}"/>
              </a:ext>
            </a:extLst>
          </p:cNvPr>
          <p:cNvSpPr txBox="1"/>
          <p:nvPr/>
        </p:nvSpPr>
        <p:spPr>
          <a:xfrm>
            <a:off x="3834721" y="3435540"/>
            <a:ext cx="1417139" cy="1231106"/>
          </a:xfrm>
          <a:prstGeom prst="rect">
            <a:avLst/>
          </a:prstGeom>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Quote to cash</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Record to report</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Procure-to-pay</a:t>
            </a:r>
          </a:p>
        </p:txBody>
      </p:sp>
      <p:pic>
        <p:nvPicPr>
          <p:cNvPr id="151" name="Picture 150">
            <a:extLst>
              <a:ext uri="{FF2B5EF4-FFF2-40B4-BE49-F238E27FC236}">
                <a16:creationId xmlns:a16="http://schemas.microsoft.com/office/drawing/2014/main" id="{87227831-4C2D-2E5F-F5BF-B5CE5299C2CC}"/>
              </a:ext>
              <a:ext uri="{C183D7F6-B498-43B3-948B-1728B52AA6E4}">
                <adec:decorative xmlns:adec="http://schemas.microsoft.com/office/drawing/2017/decorative" val="1"/>
              </a:ext>
            </a:extLst>
          </p:cNvPr>
          <p:cNvPicPr>
            <a:picLocks/>
          </p:cNvPicPr>
          <p:nvPr/>
        </p:nvPicPr>
        <p:blipFill rotWithShape="1">
          <a:blip r:embed="rId6" cstate="hqprint">
            <a:extLst>
              <a:ext uri="{28A0092B-C50C-407E-A947-70E740481C1C}">
                <a14:useLocalDpi xmlns:a14="http://schemas.microsoft.com/office/drawing/2010/main"/>
              </a:ext>
            </a:extLst>
          </a:blip>
          <a:srcRect l="5112" r="5112"/>
          <a:stretch/>
        </p:blipFill>
        <p:spPr>
          <a:xfrm>
            <a:off x="5389020" y="1497837"/>
            <a:ext cx="1417139" cy="1302279"/>
          </a:xfrm>
          <a:prstGeom prst="roundRect">
            <a:avLst>
              <a:gd name="adj" fmla="val 5600"/>
            </a:avLst>
          </a:prstGeom>
          <a:noFill/>
          <a:ln w="19050" cap="flat">
            <a:noFill/>
            <a:prstDash val="solid"/>
            <a:miter/>
          </a:ln>
          <a:effectLst/>
        </p:spPr>
      </p:pic>
      <p:sp>
        <p:nvSpPr>
          <p:cNvPr id="161" name="Rectangle: Rounded Corners 18">
            <a:extLst>
              <a:ext uri="{FF2B5EF4-FFF2-40B4-BE49-F238E27FC236}">
                <a16:creationId xmlns:a16="http://schemas.microsoft.com/office/drawing/2014/main" id="{2EEFBCB9-E459-584B-F7C8-F92AE56C2DD1}"/>
              </a:ext>
              <a:ext uri="{C183D7F6-B498-43B3-948B-1728B52AA6E4}">
                <adec:decorative xmlns:adec="http://schemas.microsoft.com/office/drawing/2017/decorative" val="0"/>
              </a:ext>
            </a:extLst>
          </p:cNvPr>
          <p:cNvSpPr>
            <a:spLocks/>
          </p:cNvSpPr>
          <p:nvPr/>
        </p:nvSpPr>
        <p:spPr bwMode="auto">
          <a:xfrm>
            <a:off x="5438320"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Marketing</a:t>
            </a:r>
          </a:p>
        </p:txBody>
      </p:sp>
      <p:sp>
        <p:nvSpPr>
          <p:cNvPr id="163" name="TextBox 162">
            <a:extLst>
              <a:ext uri="{FF2B5EF4-FFF2-40B4-BE49-F238E27FC236}">
                <a16:creationId xmlns:a16="http://schemas.microsoft.com/office/drawing/2014/main" id="{230C1239-A2BF-65DF-F947-DCC658310EC9}"/>
              </a:ext>
            </a:extLst>
          </p:cNvPr>
          <p:cNvSpPr txBox="1"/>
          <p:nvPr/>
        </p:nvSpPr>
        <p:spPr>
          <a:xfrm>
            <a:off x="5389020" y="3435540"/>
            <a:ext cx="1417139" cy="2015936"/>
          </a:xfrm>
          <a:prstGeom prst="rect">
            <a:avLst/>
          </a:prstGeom>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Demand generation</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Content creation</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Campaign execution</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Personalization</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p:txBody>
      </p:sp>
      <p:pic>
        <p:nvPicPr>
          <p:cNvPr id="152" name="Picture 151">
            <a:extLst>
              <a:ext uri="{FF2B5EF4-FFF2-40B4-BE49-F238E27FC236}">
                <a16:creationId xmlns:a16="http://schemas.microsoft.com/office/drawing/2014/main" id="{FC2C5800-51F2-E3CF-D642-A37DC10E58FA}"/>
              </a:ext>
              <a:ext uri="{C183D7F6-B498-43B3-948B-1728B52AA6E4}">
                <adec:decorative xmlns:adec="http://schemas.microsoft.com/office/drawing/2017/decorative" val="1"/>
              </a:ext>
            </a:extLst>
          </p:cNvPr>
          <p:cNvPicPr>
            <a:picLocks/>
          </p:cNvPicPr>
          <p:nvPr/>
        </p:nvPicPr>
        <p:blipFill rotWithShape="1">
          <a:blip r:embed="rId7" cstate="hqprint">
            <a:extLst>
              <a:ext uri="{28A0092B-C50C-407E-A947-70E740481C1C}">
                <a14:useLocalDpi xmlns:a14="http://schemas.microsoft.com/office/drawing/2010/main"/>
              </a:ext>
            </a:extLst>
          </a:blip>
          <a:srcRect l="4709" r="4709"/>
          <a:stretch/>
        </p:blipFill>
        <p:spPr>
          <a:xfrm>
            <a:off x="6943319" y="1497837"/>
            <a:ext cx="1417139" cy="1302279"/>
          </a:xfrm>
          <a:prstGeom prst="roundRect">
            <a:avLst>
              <a:gd name="adj" fmla="val 5600"/>
            </a:avLst>
          </a:prstGeom>
          <a:noFill/>
          <a:ln w="19050" cap="flat">
            <a:noFill/>
            <a:prstDash val="solid"/>
            <a:miter/>
          </a:ln>
          <a:effectLst/>
        </p:spPr>
      </p:pic>
      <p:sp>
        <p:nvSpPr>
          <p:cNvPr id="164" name="Rectangle: Rounded Corners 18">
            <a:extLst>
              <a:ext uri="{FF2B5EF4-FFF2-40B4-BE49-F238E27FC236}">
                <a16:creationId xmlns:a16="http://schemas.microsoft.com/office/drawing/2014/main" id="{5425B8C6-440F-C9B9-48ED-B7B60E10BE5F}"/>
              </a:ext>
              <a:ext uri="{C183D7F6-B498-43B3-948B-1728B52AA6E4}">
                <adec:decorative xmlns:adec="http://schemas.microsoft.com/office/drawing/2017/decorative" val="0"/>
              </a:ext>
            </a:extLst>
          </p:cNvPr>
          <p:cNvSpPr>
            <a:spLocks/>
          </p:cNvSpPr>
          <p:nvPr/>
        </p:nvSpPr>
        <p:spPr bwMode="auto">
          <a:xfrm>
            <a:off x="6992619"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HR </a:t>
            </a:r>
          </a:p>
        </p:txBody>
      </p:sp>
      <p:sp>
        <p:nvSpPr>
          <p:cNvPr id="165" name="TextBox 164">
            <a:extLst>
              <a:ext uri="{FF2B5EF4-FFF2-40B4-BE49-F238E27FC236}">
                <a16:creationId xmlns:a16="http://schemas.microsoft.com/office/drawing/2014/main" id="{64EA4DA8-1926-9CD8-12B9-FD011043E620}"/>
              </a:ext>
            </a:extLst>
          </p:cNvPr>
          <p:cNvSpPr txBox="1"/>
          <p:nvPr/>
        </p:nvSpPr>
        <p:spPr>
          <a:xfrm>
            <a:off x="6943319" y="3435540"/>
            <a:ext cx="1417139" cy="2569934"/>
          </a:xfrm>
          <a:prstGeom prst="rect">
            <a:avLst/>
          </a:prstGeom>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Employee engagement</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Recruiting</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Compensation </a:t>
            </a:r>
            <a:br>
              <a:rPr kumimoji="0" lang="en-US" sz="1200" b="0" i="0" u="none" strike="noStrike" kern="1200" cap="none" spc="0" normalizeH="0" baseline="0" noProof="0">
                <a:ln>
                  <a:noFill/>
                </a:ln>
                <a:effectLst/>
                <a:uLnTx/>
                <a:uFillTx/>
                <a:ea typeface="+mn-ea"/>
                <a:cs typeface="+mn-cs"/>
              </a:rPr>
            </a:br>
            <a:r>
              <a:rPr kumimoji="0" lang="en-US" sz="1200" b="0" i="0" u="none" strike="noStrike" kern="1200" cap="none" spc="0" normalizeH="0" baseline="0" noProof="0">
                <a:ln>
                  <a:noFill/>
                </a:ln>
                <a:effectLst/>
                <a:uLnTx/>
                <a:uFillTx/>
                <a:ea typeface="+mn-ea"/>
                <a:cs typeface="+mn-cs"/>
              </a:rPr>
              <a:t>&amp; benefits</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Learning </a:t>
            </a:r>
            <a:br>
              <a:rPr kumimoji="0" lang="en-US" sz="1200" b="0" i="0" u="none" strike="noStrike" kern="1200" cap="none" spc="0" normalizeH="0" baseline="0" noProof="0">
                <a:ln>
                  <a:noFill/>
                </a:ln>
                <a:effectLst/>
                <a:uLnTx/>
                <a:uFillTx/>
                <a:ea typeface="+mn-ea"/>
                <a:cs typeface="+mn-cs"/>
              </a:rPr>
            </a:br>
            <a:r>
              <a:rPr kumimoji="0" lang="en-US" sz="1200" b="0" i="0" u="none" strike="noStrike" kern="1200" cap="none" spc="0" normalizeH="0" baseline="0" noProof="0">
                <a:ln>
                  <a:noFill/>
                </a:ln>
                <a:effectLst/>
                <a:uLnTx/>
                <a:uFillTx/>
                <a:ea typeface="+mn-ea"/>
                <a:cs typeface="+mn-cs"/>
              </a:rPr>
              <a:t>&amp; development</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p:txBody>
      </p:sp>
      <p:pic>
        <p:nvPicPr>
          <p:cNvPr id="153" name="Picture 152">
            <a:extLst>
              <a:ext uri="{FF2B5EF4-FFF2-40B4-BE49-F238E27FC236}">
                <a16:creationId xmlns:a16="http://schemas.microsoft.com/office/drawing/2014/main" id="{A0BE7AB2-DE3D-4707-DCDB-BB51E2E276F2}"/>
              </a:ext>
              <a:ext uri="{C183D7F6-B498-43B3-948B-1728B52AA6E4}">
                <adec:decorative xmlns:adec="http://schemas.microsoft.com/office/drawing/2017/decorative" val="1"/>
              </a:ext>
            </a:extLst>
          </p:cNvPr>
          <p:cNvPicPr>
            <a:picLocks/>
          </p:cNvPicPr>
          <p:nvPr/>
        </p:nvPicPr>
        <p:blipFill rotWithShape="1">
          <a:blip r:embed="rId8" cstate="hqprint">
            <a:extLst>
              <a:ext uri="{28A0092B-C50C-407E-A947-70E740481C1C}">
                <a14:useLocalDpi xmlns:a14="http://schemas.microsoft.com/office/drawing/2010/main"/>
              </a:ext>
            </a:extLst>
          </a:blip>
          <a:srcRect l="6411" r="4905"/>
          <a:stretch/>
        </p:blipFill>
        <p:spPr>
          <a:xfrm>
            <a:off x="8497619" y="1497837"/>
            <a:ext cx="1417139" cy="1302279"/>
          </a:xfrm>
          <a:prstGeom prst="roundRect">
            <a:avLst>
              <a:gd name="adj" fmla="val 5600"/>
            </a:avLst>
          </a:prstGeom>
          <a:noFill/>
          <a:ln w="19050" cap="flat">
            <a:noFill/>
            <a:prstDash val="solid"/>
            <a:miter/>
          </a:ln>
          <a:effectLst/>
        </p:spPr>
      </p:pic>
      <p:sp>
        <p:nvSpPr>
          <p:cNvPr id="166" name="Rectangle: Rounded Corners 18">
            <a:extLst>
              <a:ext uri="{FF2B5EF4-FFF2-40B4-BE49-F238E27FC236}">
                <a16:creationId xmlns:a16="http://schemas.microsoft.com/office/drawing/2014/main" id="{CE8F71BF-F3D3-6BB2-5BE1-A64F5BB8038B}"/>
              </a:ext>
              <a:ext uri="{C183D7F6-B498-43B3-948B-1728B52AA6E4}">
                <adec:decorative xmlns:adec="http://schemas.microsoft.com/office/drawing/2017/decorative" val="0"/>
              </a:ext>
            </a:extLst>
          </p:cNvPr>
          <p:cNvSpPr>
            <a:spLocks/>
          </p:cNvSpPr>
          <p:nvPr/>
        </p:nvSpPr>
        <p:spPr bwMode="auto">
          <a:xfrm>
            <a:off x="8546919"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Legal</a:t>
            </a:r>
          </a:p>
        </p:txBody>
      </p:sp>
      <p:sp>
        <p:nvSpPr>
          <p:cNvPr id="167" name="TextBox 166">
            <a:extLst>
              <a:ext uri="{FF2B5EF4-FFF2-40B4-BE49-F238E27FC236}">
                <a16:creationId xmlns:a16="http://schemas.microsoft.com/office/drawing/2014/main" id="{E09C2FF7-2DA8-E21D-17CF-ECD7819088BB}"/>
              </a:ext>
            </a:extLst>
          </p:cNvPr>
          <p:cNvSpPr txBox="1"/>
          <p:nvPr/>
        </p:nvSpPr>
        <p:spPr>
          <a:xfrm>
            <a:off x="8497619" y="3435540"/>
            <a:ext cx="1417139" cy="1754326"/>
          </a:xfrm>
          <a:prstGeom prst="rect">
            <a:avLst/>
          </a:prstGeom>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Contracting</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Risk management</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Consultation</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Advisory services</a:t>
            </a:r>
          </a:p>
        </p:txBody>
      </p:sp>
      <p:pic>
        <p:nvPicPr>
          <p:cNvPr id="154" name="Picture 153">
            <a:extLst>
              <a:ext uri="{FF2B5EF4-FFF2-40B4-BE49-F238E27FC236}">
                <a16:creationId xmlns:a16="http://schemas.microsoft.com/office/drawing/2014/main" id="{0AB2B340-4CF2-714D-E0CB-655131DA1D2D}"/>
              </a:ext>
              <a:ext uri="{C183D7F6-B498-43B3-948B-1728B52AA6E4}">
                <adec:decorative xmlns:adec="http://schemas.microsoft.com/office/drawing/2017/decorative" val="1"/>
              </a:ext>
            </a:extLst>
          </p:cNvPr>
          <p:cNvPicPr>
            <a:picLocks/>
          </p:cNvPicPr>
          <p:nvPr/>
        </p:nvPicPr>
        <p:blipFill rotWithShape="1">
          <a:blip r:embed="rId9" cstate="hqprint">
            <a:extLst>
              <a:ext uri="{28A0092B-C50C-407E-A947-70E740481C1C}">
                <a14:useLocalDpi xmlns:a14="http://schemas.microsoft.com/office/drawing/2010/main"/>
              </a:ext>
            </a:extLst>
          </a:blip>
          <a:srcRect t="296" b="8936"/>
          <a:stretch/>
        </p:blipFill>
        <p:spPr>
          <a:xfrm>
            <a:off x="10051917" y="1497837"/>
            <a:ext cx="1417139" cy="1302279"/>
          </a:xfrm>
          <a:prstGeom prst="roundRect">
            <a:avLst>
              <a:gd name="adj" fmla="val 5600"/>
            </a:avLst>
          </a:prstGeom>
          <a:noFill/>
          <a:ln w="9525" cap="flat">
            <a:noFill/>
            <a:prstDash val="solid"/>
            <a:miter/>
          </a:ln>
          <a:effectLst/>
        </p:spPr>
      </p:pic>
      <p:sp>
        <p:nvSpPr>
          <p:cNvPr id="168" name="Rectangle: Rounded Corners 18">
            <a:extLst>
              <a:ext uri="{FF2B5EF4-FFF2-40B4-BE49-F238E27FC236}">
                <a16:creationId xmlns:a16="http://schemas.microsoft.com/office/drawing/2014/main" id="{F21C8196-FE8C-78AA-D075-5E65B7D5DD5C}"/>
              </a:ext>
              <a:ext uri="{C183D7F6-B498-43B3-948B-1728B52AA6E4}">
                <adec:decorative xmlns:adec="http://schemas.microsoft.com/office/drawing/2017/decorative" val="0"/>
              </a:ext>
            </a:extLst>
          </p:cNvPr>
          <p:cNvSpPr>
            <a:spLocks/>
          </p:cNvSpPr>
          <p:nvPr/>
        </p:nvSpPr>
        <p:spPr bwMode="auto">
          <a:xfrm>
            <a:off x="10101217"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IT</a:t>
            </a:r>
          </a:p>
        </p:txBody>
      </p:sp>
      <p:sp>
        <p:nvSpPr>
          <p:cNvPr id="169" name="TextBox 168">
            <a:extLst>
              <a:ext uri="{FF2B5EF4-FFF2-40B4-BE49-F238E27FC236}">
                <a16:creationId xmlns:a16="http://schemas.microsoft.com/office/drawing/2014/main" id="{FC06678C-81B6-0742-FF4B-FABA98B9EC2A}"/>
              </a:ext>
            </a:extLst>
          </p:cNvPr>
          <p:cNvSpPr txBox="1"/>
          <p:nvPr/>
        </p:nvSpPr>
        <p:spPr>
          <a:xfrm>
            <a:off x="10051917" y="3435540"/>
            <a:ext cx="1417139" cy="2492990"/>
          </a:xfrm>
          <a:prstGeom prst="rect">
            <a:avLst/>
          </a:prstGeom>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Software management&amp; acquisition </a:t>
            </a:r>
          </a:p>
          <a:p>
            <a:pPr marL="0" marR="0" lvl="0" indent="0" algn="ctr" defTabSz="932472" rtl="0" eaLnBrk="1" fontAlgn="base" latinLnBrk="0" hangingPunct="1">
              <a:lnSpc>
                <a:spcPct val="100000"/>
              </a:lnSpc>
              <a:spcBef>
                <a:spcPts val="600"/>
              </a:spcBef>
              <a:buClrTx/>
              <a:buSzTx/>
              <a:buFontTx/>
              <a:buNone/>
              <a:tabLst/>
              <a:defRPr/>
            </a:pPr>
            <a:endParaRPr lang="en-US" sz="1200"/>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Device management</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algn="ctr" defTabSz="932472" fontAlgn="base">
              <a:spcBef>
                <a:spcPts val="600"/>
              </a:spcBef>
              <a:defRPr/>
            </a:pPr>
            <a:r>
              <a:rPr lang="en-US" sz="1200"/>
              <a:t>Information security</a:t>
            </a:r>
          </a:p>
          <a:p>
            <a:pPr algn="ctr" defTabSz="932472" fontAlgn="base">
              <a:spcBef>
                <a:spcPts val="600"/>
              </a:spcBef>
              <a:defRPr/>
            </a:pPr>
            <a:endParaRPr kumimoji="0" lang="en-US" sz="1200" b="0" i="0" u="none" strike="noStrike" kern="1200" cap="none" spc="0" normalizeH="0" baseline="0" noProof="0">
              <a:ln>
                <a:noFill/>
              </a:ln>
              <a:effectLst/>
              <a:uLnTx/>
              <a:uFillTx/>
              <a:ea typeface="+mn-ea"/>
              <a:cs typeface="+mn-cs"/>
            </a:endParaRPr>
          </a:p>
          <a:p>
            <a:pPr algn="ctr" defTabSz="932472" fontAlgn="base">
              <a:spcBef>
                <a:spcPts val="600"/>
              </a:spcBef>
              <a:defRPr/>
            </a:pPr>
            <a:r>
              <a:rPr kumimoji="0" lang="en-US" sz="1200" b="0" i="0" u="none" strike="noStrike" kern="1200" cap="none" spc="0" normalizeH="0" baseline="0" noProof="0">
                <a:ln>
                  <a:noFill/>
                </a:ln>
                <a:effectLst/>
                <a:uLnTx/>
                <a:uFillTx/>
                <a:ea typeface="+mn-ea"/>
                <a:cs typeface="+mn-cs"/>
              </a:rPr>
              <a:t>Change management &amp; user adoption</a:t>
            </a:r>
          </a:p>
        </p:txBody>
      </p:sp>
    </p:spTree>
    <p:extLst>
      <p:ext uri="{BB962C8B-B14F-4D97-AF65-F5344CB8AC3E}">
        <p14:creationId xmlns:p14="http://schemas.microsoft.com/office/powerpoint/2010/main" val="315185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4E125F-53E4-DA9D-A197-69B6C7B2FD9F}"/>
              </a:ext>
            </a:extLst>
          </p:cNvPr>
          <p:cNvSpPr>
            <a:spLocks noGrp="1"/>
          </p:cNvSpPr>
          <p:nvPr>
            <p:ph type="title"/>
          </p:nvPr>
        </p:nvSpPr>
        <p:spPr>
          <a:xfrm>
            <a:off x="588263" y="457200"/>
            <a:ext cx="11018520" cy="553998"/>
          </a:xfrm>
        </p:spPr>
        <p:txBody>
          <a:bodyPr/>
          <a:lstStyle/>
          <a:p>
            <a:pPr defTabSz="914400">
              <a:lnSpc>
                <a:spcPct val="90000"/>
              </a:lnSpc>
              <a:defRPr/>
            </a:pPr>
            <a:r>
              <a:rPr lang="en-US" sz="4000">
                <a:gradFill>
                  <a:gsLst>
                    <a:gs pos="0">
                      <a:srgbClr val="0078D4"/>
                    </a:gs>
                    <a:gs pos="100000">
                      <a:srgbClr val="BF3AC4"/>
                    </a:gs>
                  </a:gsLst>
                  <a:lin ang="0" scaled="1"/>
                </a:gradFill>
                <a:ea typeface="+mj-ea"/>
                <a:cs typeface="+mj-cs"/>
              </a:rPr>
              <a:t>KPIs by function</a:t>
            </a:r>
          </a:p>
        </p:txBody>
      </p:sp>
      <p:sp>
        <p:nvSpPr>
          <p:cNvPr id="5" name="Rounded Rectangle 64">
            <a:extLst>
              <a:ext uri="{FF2B5EF4-FFF2-40B4-BE49-F238E27FC236}">
                <a16:creationId xmlns:a16="http://schemas.microsoft.com/office/drawing/2014/main" id="{3068B7E4-7875-72F9-DA5B-3626D7113A5C}"/>
              </a:ext>
              <a:ext uri="{C183D7F6-B498-43B3-948B-1728B52AA6E4}">
                <adec:decorative xmlns:adec="http://schemas.microsoft.com/office/drawing/2017/decorative" val="1"/>
              </a:ext>
            </a:extLst>
          </p:cNvPr>
          <p:cNvSpPr>
            <a:spLocks/>
          </p:cNvSpPr>
          <p:nvPr/>
        </p:nvSpPr>
        <p:spPr bwMode="auto">
          <a:xfrm>
            <a:off x="588963" y="1360677"/>
            <a:ext cx="11017251" cy="5002023"/>
          </a:xfrm>
          <a:prstGeom prst="roundRect">
            <a:avLst>
              <a:gd name="adj" fmla="val 309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cxnSp>
        <p:nvCxnSpPr>
          <p:cNvPr id="6" name="Straight Connector 5">
            <a:extLst>
              <a:ext uri="{FF2B5EF4-FFF2-40B4-BE49-F238E27FC236}">
                <a16:creationId xmlns:a16="http://schemas.microsoft.com/office/drawing/2014/main" id="{733741A5-27F7-8906-87A8-5F3B647CCB05}"/>
              </a:ext>
              <a:ext uri="{C183D7F6-B498-43B3-948B-1728B52AA6E4}">
                <adec:decorative xmlns:adec="http://schemas.microsoft.com/office/drawing/2017/decorative" val="1"/>
              </a:ext>
            </a:extLst>
          </p:cNvPr>
          <p:cNvCxnSpPr/>
          <p:nvPr/>
        </p:nvCxnSpPr>
        <p:spPr>
          <a:xfrm>
            <a:off x="2211842"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63101A3-540D-22D3-023A-9CA4455F2207}"/>
              </a:ext>
              <a:ext uri="{C183D7F6-B498-43B3-948B-1728B52AA6E4}">
                <adec:decorative xmlns:adec="http://schemas.microsoft.com/office/drawing/2017/decorative" val="1"/>
              </a:ext>
            </a:extLst>
          </p:cNvPr>
          <p:cNvCxnSpPr/>
          <p:nvPr/>
        </p:nvCxnSpPr>
        <p:spPr>
          <a:xfrm>
            <a:off x="3766141"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95D8890-2DDB-B385-65AB-6D8DE2DEA803}"/>
              </a:ext>
              <a:ext uri="{C183D7F6-B498-43B3-948B-1728B52AA6E4}">
                <adec:decorative xmlns:adec="http://schemas.microsoft.com/office/drawing/2017/decorative" val="1"/>
              </a:ext>
            </a:extLst>
          </p:cNvPr>
          <p:cNvCxnSpPr/>
          <p:nvPr/>
        </p:nvCxnSpPr>
        <p:spPr>
          <a:xfrm>
            <a:off x="6874739"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928FD70-A4C8-9DA7-5943-D2080F79F76D}"/>
              </a:ext>
              <a:ext uri="{C183D7F6-B498-43B3-948B-1728B52AA6E4}">
                <adec:decorative xmlns:adec="http://schemas.microsoft.com/office/drawing/2017/decorative" val="1"/>
              </a:ext>
            </a:extLst>
          </p:cNvPr>
          <p:cNvCxnSpPr/>
          <p:nvPr/>
        </p:nvCxnSpPr>
        <p:spPr>
          <a:xfrm>
            <a:off x="8429038"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8CDCF1-20BC-BDAE-68EE-4CE61D87F97C}"/>
              </a:ext>
              <a:ext uri="{C183D7F6-B498-43B3-948B-1728B52AA6E4}">
                <adec:decorative xmlns:adec="http://schemas.microsoft.com/office/drawing/2017/decorative" val="1"/>
              </a:ext>
            </a:extLst>
          </p:cNvPr>
          <p:cNvCxnSpPr/>
          <p:nvPr/>
        </p:nvCxnSpPr>
        <p:spPr>
          <a:xfrm>
            <a:off x="9983337"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EF5AB-C9A9-F530-32A0-257233D4C832}"/>
              </a:ext>
              <a:ext uri="{C183D7F6-B498-43B3-948B-1728B52AA6E4}">
                <adec:decorative xmlns:adec="http://schemas.microsoft.com/office/drawing/2017/decorative" val="1"/>
              </a:ext>
            </a:extLst>
          </p:cNvPr>
          <p:cNvCxnSpPr/>
          <p:nvPr/>
        </p:nvCxnSpPr>
        <p:spPr>
          <a:xfrm>
            <a:off x="5320440" y="3435540"/>
            <a:ext cx="0" cy="2785378"/>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CC7099A-B8C4-C27D-1728-F0941F8BC76E}"/>
              </a:ext>
              <a:ext uri="{C183D7F6-B498-43B3-948B-1728B52AA6E4}">
                <adec:decorative xmlns:adec="http://schemas.microsoft.com/office/drawing/2017/decorative" val="1"/>
              </a:ext>
            </a:extLst>
          </p:cNvPr>
          <p:cNvSpPr/>
          <p:nvPr/>
        </p:nvSpPr>
        <p:spPr bwMode="auto">
          <a:xfrm>
            <a:off x="726123" y="2947584"/>
            <a:ext cx="10742931" cy="362857"/>
          </a:xfrm>
          <a:prstGeom prst="roundRect">
            <a:avLst/>
          </a:prstGeom>
          <a:gradFill flip="none" rotWithShape="1">
            <a:gsLst>
              <a:gs pos="0">
                <a:srgbClr val="C03BC4"/>
              </a:gs>
              <a:gs pos="80000">
                <a:srgbClr val="0078D4"/>
              </a:gs>
            </a:gsLst>
            <a:path path="circle">
              <a:fillToRect l="100000" t="100000"/>
            </a:path>
            <a:tileRect r="-100000" b="-100000"/>
          </a:gradFill>
        </p:spPr>
        <p:txBody>
          <a:bodyPr wrap="square" lIns="91440" tIns="45720" rIns="91440" bIns="45720" anchor="ctr">
            <a:noAutofit/>
          </a:bodyPr>
          <a:lstStyle/>
          <a:p>
            <a:endParaRPr lang="en-IN" sz="1800" err="1">
              <a:ln w="3175">
                <a:noFill/>
              </a:ln>
              <a:solidFill>
                <a:schemeClr val="bg1"/>
              </a:solidFill>
              <a:latin typeface="+mj-lt"/>
              <a:ea typeface="+mj-ea"/>
              <a:cs typeface="+mj-cs"/>
            </a:endParaRPr>
          </a:p>
        </p:txBody>
      </p:sp>
      <p:cxnSp>
        <p:nvCxnSpPr>
          <p:cNvPr id="13" name="Straight Connector 12">
            <a:extLst>
              <a:ext uri="{FF2B5EF4-FFF2-40B4-BE49-F238E27FC236}">
                <a16:creationId xmlns:a16="http://schemas.microsoft.com/office/drawing/2014/main" id="{078614C8-EAD2-65BC-C323-690A1118CE63}"/>
              </a:ext>
              <a:ext uri="{C183D7F6-B498-43B3-948B-1728B52AA6E4}">
                <adec:decorative xmlns:adec="http://schemas.microsoft.com/office/drawing/2017/decorative" val="1"/>
              </a:ext>
            </a:extLst>
          </p:cNvPr>
          <p:cNvCxnSpPr/>
          <p:nvPr/>
        </p:nvCxnSpPr>
        <p:spPr>
          <a:xfrm>
            <a:off x="2211842"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83A68E-04D9-C63A-5BC2-B01EDCC733E1}"/>
              </a:ext>
              <a:ext uri="{C183D7F6-B498-43B3-948B-1728B52AA6E4}">
                <adec:decorative xmlns:adec="http://schemas.microsoft.com/office/drawing/2017/decorative" val="1"/>
              </a:ext>
            </a:extLst>
          </p:cNvPr>
          <p:cNvCxnSpPr/>
          <p:nvPr/>
        </p:nvCxnSpPr>
        <p:spPr>
          <a:xfrm>
            <a:off x="3766141"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852AC5-606A-EE37-6CAC-2D61BEE7D9FB}"/>
              </a:ext>
              <a:ext uri="{C183D7F6-B498-43B3-948B-1728B52AA6E4}">
                <adec:decorative xmlns:adec="http://schemas.microsoft.com/office/drawing/2017/decorative" val="1"/>
              </a:ext>
            </a:extLst>
          </p:cNvPr>
          <p:cNvCxnSpPr/>
          <p:nvPr/>
        </p:nvCxnSpPr>
        <p:spPr>
          <a:xfrm>
            <a:off x="6874739"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0FF78A-CED3-DF9B-54E3-87D780E861FF}"/>
              </a:ext>
              <a:ext uri="{C183D7F6-B498-43B3-948B-1728B52AA6E4}">
                <adec:decorative xmlns:adec="http://schemas.microsoft.com/office/drawing/2017/decorative" val="1"/>
              </a:ext>
            </a:extLst>
          </p:cNvPr>
          <p:cNvCxnSpPr/>
          <p:nvPr/>
        </p:nvCxnSpPr>
        <p:spPr>
          <a:xfrm>
            <a:off x="8429038"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CF5F9F-2BB3-9887-7C22-77D62298EBC8}"/>
              </a:ext>
              <a:ext uri="{C183D7F6-B498-43B3-948B-1728B52AA6E4}">
                <adec:decorative xmlns:adec="http://schemas.microsoft.com/office/drawing/2017/decorative" val="1"/>
              </a:ext>
            </a:extLst>
          </p:cNvPr>
          <p:cNvCxnSpPr/>
          <p:nvPr/>
        </p:nvCxnSpPr>
        <p:spPr>
          <a:xfrm>
            <a:off x="9983337"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52E8B3-9A25-DF94-92B2-8A4DBA891B3A}"/>
              </a:ext>
              <a:ext uri="{C183D7F6-B498-43B3-948B-1728B52AA6E4}">
                <adec:decorative xmlns:adec="http://schemas.microsoft.com/office/drawing/2017/decorative" val="1"/>
              </a:ext>
            </a:extLst>
          </p:cNvPr>
          <p:cNvCxnSpPr/>
          <p:nvPr/>
        </p:nvCxnSpPr>
        <p:spPr>
          <a:xfrm>
            <a:off x="5320440" y="3016250"/>
            <a:ext cx="0" cy="225526"/>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0238753-B9FC-DDC1-59DB-E61953023F6B}"/>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5889" r="5889"/>
          <a:stretch/>
        </p:blipFill>
        <p:spPr>
          <a:xfrm>
            <a:off x="726123" y="1497837"/>
            <a:ext cx="1417139" cy="1302279"/>
          </a:xfrm>
          <a:prstGeom prst="roundRect">
            <a:avLst>
              <a:gd name="adj" fmla="val 5600"/>
            </a:avLst>
          </a:prstGeom>
          <a:noFill/>
          <a:ln w="19050" cap="flat">
            <a:noFill/>
            <a:prstDash val="solid"/>
            <a:miter/>
          </a:ln>
          <a:effectLst/>
        </p:spPr>
      </p:pic>
      <p:sp>
        <p:nvSpPr>
          <p:cNvPr id="26" name="Rectangle: Rounded Corners 18">
            <a:extLst>
              <a:ext uri="{FF2B5EF4-FFF2-40B4-BE49-F238E27FC236}">
                <a16:creationId xmlns:a16="http://schemas.microsoft.com/office/drawing/2014/main" id="{A9BA39EE-2736-5FE6-E085-5C19F41CCF15}"/>
              </a:ext>
              <a:ext uri="{C183D7F6-B498-43B3-948B-1728B52AA6E4}">
                <adec:decorative xmlns:adec="http://schemas.microsoft.com/office/drawing/2017/decorative" val="0"/>
              </a:ext>
            </a:extLst>
          </p:cNvPr>
          <p:cNvSpPr>
            <a:spLocks/>
          </p:cNvSpPr>
          <p:nvPr/>
        </p:nvSpPr>
        <p:spPr bwMode="auto">
          <a:xfrm>
            <a:off x="775423" y="3036680"/>
            <a:ext cx="1318538"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n w="3175">
                  <a:noFill/>
                </a:ln>
                <a:solidFill>
                  <a:schemeClr val="bg1"/>
                </a:solidFill>
                <a:latin typeface="+mj-lt"/>
                <a:ea typeface="+mj-ea"/>
                <a:cs typeface="+mj-cs"/>
              </a:rPr>
              <a:t>Customer Service</a:t>
            </a:r>
          </a:p>
        </p:txBody>
      </p:sp>
      <p:sp>
        <p:nvSpPr>
          <p:cNvPr id="27" name="TextBox 26">
            <a:extLst>
              <a:ext uri="{FF2B5EF4-FFF2-40B4-BE49-F238E27FC236}">
                <a16:creationId xmlns:a16="http://schemas.microsoft.com/office/drawing/2014/main" id="{6CF6A4E5-70F9-005F-14D8-16C74EDB6516}"/>
              </a:ext>
              <a:ext uri="{C183D7F6-B498-43B3-948B-1728B52AA6E4}">
                <adec:decorative xmlns:adec="http://schemas.microsoft.com/office/drawing/2017/decorative" val="0"/>
              </a:ext>
            </a:extLst>
          </p:cNvPr>
          <p:cNvSpPr txBox="1"/>
          <p:nvPr/>
        </p:nvSpPr>
        <p:spPr>
          <a:xfrm>
            <a:off x="726123" y="3435540"/>
            <a:ext cx="1417139" cy="2308324"/>
          </a:xfrm>
          <a:prstGeom prst="rect">
            <a:avLst/>
          </a:prstGeom>
          <a:noFill/>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First Call Resolution (FCR) rate</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Calls answered </a:t>
            </a:r>
            <a:br>
              <a:rPr kumimoji="0" lang="en-US" sz="1200" b="0" i="0" u="none" strike="noStrike" kern="1200" cap="none" spc="0" normalizeH="0" baseline="0" noProof="0">
                <a:ln>
                  <a:noFill/>
                </a:ln>
                <a:effectLst/>
                <a:uLnTx/>
                <a:uFillTx/>
                <a:ea typeface="+mn-ea"/>
                <a:cs typeface="+mn-cs"/>
              </a:rPr>
            </a:br>
            <a:r>
              <a:rPr kumimoji="0" lang="en-US" sz="1200" b="0" i="0" u="none" strike="noStrike" kern="1200" cap="none" spc="0" normalizeH="0" baseline="0" noProof="0">
                <a:ln>
                  <a:noFill/>
                </a:ln>
                <a:effectLst/>
                <a:uLnTx/>
                <a:uFillTx/>
                <a:ea typeface="+mn-ea"/>
                <a:cs typeface="+mn-cs"/>
              </a:rPr>
              <a:t>by agents</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Average call time</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Customer experience (CSAT)</a:t>
            </a:r>
          </a:p>
        </p:txBody>
      </p:sp>
      <p:pic>
        <p:nvPicPr>
          <p:cNvPr id="20" name="Picture 19">
            <a:extLst>
              <a:ext uri="{FF2B5EF4-FFF2-40B4-BE49-F238E27FC236}">
                <a16:creationId xmlns:a16="http://schemas.microsoft.com/office/drawing/2014/main" id="{72932F01-3EDC-3742-F2C1-51E627C7A032}"/>
              </a:ext>
              <a:ext uri="{C183D7F6-B498-43B3-948B-1728B52AA6E4}">
                <adec:decorative xmlns:adec="http://schemas.microsoft.com/office/drawing/2017/decorative" val="1"/>
              </a:ext>
            </a:extLst>
          </p:cNvPr>
          <p:cNvPicPr>
            <a:picLocks/>
          </p:cNvPicPr>
          <p:nvPr/>
        </p:nvPicPr>
        <p:blipFill rotWithShape="1">
          <a:blip r:embed="rId4" cstate="hqprint">
            <a:extLst>
              <a:ext uri="{28A0092B-C50C-407E-A947-70E740481C1C}">
                <a14:useLocalDpi xmlns:a14="http://schemas.microsoft.com/office/drawing/2010/main"/>
              </a:ext>
            </a:extLst>
          </a:blip>
          <a:srcRect l="8477" r="8477"/>
          <a:stretch/>
        </p:blipFill>
        <p:spPr>
          <a:xfrm>
            <a:off x="2280422" y="1497837"/>
            <a:ext cx="1417139" cy="1302279"/>
          </a:xfrm>
          <a:prstGeom prst="roundRect">
            <a:avLst>
              <a:gd name="adj" fmla="val 5600"/>
            </a:avLst>
          </a:prstGeom>
          <a:noFill/>
          <a:ln w="19050" cap="flat">
            <a:noFill/>
            <a:prstDash val="solid"/>
            <a:miter/>
          </a:ln>
          <a:effectLst/>
        </p:spPr>
      </p:pic>
      <p:sp>
        <p:nvSpPr>
          <p:cNvPr id="28" name="Rectangle: Rounded Corners 18">
            <a:extLst>
              <a:ext uri="{FF2B5EF4-FFF2-40B4-BE49-F238E27FC236}">
                <a16:creationId xmlns:a16="http://schemas.microsoft.com/office/drawing/2014/main" id="{940CEFFC-685A-E275-92BB-B4EF5C5DA098}"/>
              </a:ext>
              <a:ext uri="{C183D7F6-B498-43B3-948B-1728B52AA6E4}">
                <adec:decorative xmlns:adec="http://schemas.microsoft.com/office/drawing/2017/decorative" val="0"/>
              </a:ext>
            </a:extLst>
          </p:cNvPr>
          <p:cNvSpPr>
            <a:spLocks/>
          </p:cNvSpPr>
          <p:nvPr/>
        </p:nvSpPr>
        <p:spPr bwMode="auto">
          <a:xfrm>
            <a:off x="2329723"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Sales</a:t>
            </a:r>
          </a:p>
        </p:txBody>
      </p:sp>
      <p:sp>
        <p:nvSpPr>
          <p:cNvPr id="29" name="TextBox 28">
            <a:extLst>
              <a:ext uri="{FF2B5EF4-FFF2-40B4-BE49-F238E27FC236}">
                <a16:creationId xmlns:a16="http://schemas.microsoft.com/office/drawing/2014/main" id="{EBC66833-8CE5-B61B-65C6-1C45194A9DBF}"/>
              </a:ext>
            </a:extLst>
          </p:cNvPr>
          <p:cNvSpPr txBox="1"/>
          <p:nvPr/>
        </p:nvSpPr>
        <p:spPr>
          <a:xfrm>
            <a:off x="2280422" y="3435540"/>
            <a:ext cx="1417139" cy="1938992"/>
          </a:xfrm>
          <a:prstGeom prst="rect">
            <a:avLst/>
          </a:prstGeom>
          <a:noFill/>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Opportunities pursued</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Deal size</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Win rate/Close rate</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Sales cycles length</a:t>
            </a:r>
          </a:p>
        </p:txBody>
      </p:sp>
      <p:pic>
        <p:nvPicPr>
          <p:cNvPr id="21" name="Picture 20">
            <a:extLst>
              <a:ext uri="{FF2B5EF4-FFF2-40B4-BE49-F238E27FC236}">
                <a16:creationId xmlns:a16="http://schemas.microsoft.com/office/drawing/2014/main" id="{1266AD15-04FB-86FD-40E1-BE7FFE777D18}"/>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a:ext>
            </a:extLst>
          </a:blip>
          <a:srcRect l="5112" r="5112"/>
          <a:stretch/>
        </p:blipFill>
        <p:spPr>
          <a:xfrm>
            <a:off x="3834721" y="1497837"/>
            <a:ext cx="1417139" cy="1302279"/>
          </a:xfrm>
          <a:prstGeom prst="roundRect">
            <a:avLst>
              <a:gd name="adj" fmla="val 5600"/>
            </a:avLst>
          </a:prstGeom>
          <a:noFill/>
          <a:ln w="19050" cap="flat">
            <a:noFill/>
            <a:prstDash val="solid"/>
            <a:miter/>
          </a:ln>
          <a:effectLst/>
        </p:spPr>
      </p:pic>
      <p:sp>
        <p:nvSpPr>
          <p:cNvPr id="30" name="Rectangle: Rounded Corners 18">
            <a:extLst>
              <a:ext uri="{FF2B5EF4-FFF2-40B4-BE49-F238E27FC236}">
                <a16:creationId xmlns:a16="http://schemas.microsoft.com/office/drawing/2014/main" id="{C4B19358-EBAF-B9C3-AEA2-6D1F9C5AEFCD}"/>
              </a:ext>
              <a:ext uri="{C183D7F6-B498-43B3-948B-1728B52AA6E4}">
                <adec:decorative xmlns:adec="http://schemas.microsoft.com/office/drawing/2017/decorative" val="0"/>
              </a:ext>
            </a:extLst>
          </p:cNvPr>
          <p:cNvSpPr>
            <a:spLocks/>
          </p:cNvSpPr>
          <p:nvPr/>
        </p:nvSpPr>
        <p:spPr bwMode="auto">
          <a:xfrm>
            <a:off x="3884021"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Finance</a:t>
            </a:r>
          </a:p>
        </p:txBody>
      </p:sp>
      <p:sp>
        <p:nvSpPr>
          <p:cNvPr id="31" name="TextBox 30">
            <a:extLst>
              <a:ext uri="{FF2B5EF4-FFF2-40B4-BE49-F238E27FC236}">
                <a16:creationId xmlns:a16="http://schemas.microsoft.com/office/drawing/2014/main" id="{DE24BDFF-8F72-6E7B-86B1-81109D0B4B25}"/>
              </a:ext>
            </a:extLst>
          </p:cNvPr>
          <p:cNvSpPr txBox="1"/>
          <p:nvPr/>
        </p:nvSpPr>
        <p:spPr>
          <a:xfrm>
            <a:off x="3834721" y="3435540"/>
            <a:ext cx="1417139" cy="2308324"/>
          </a:xfrm>
          <a:prstGeom prst="rect">
            <a:avLst/>
          </a:prstGeom>
          <a:noFill/>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Finance outsourcing spend</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Cost per analysis request</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Time to close</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Day sales outstanding</a:t>
            </a:r>
          </a:p>
        </p:txBody>
      </p:sp>
      <p:pic>
        <p:nvPicPr>
          <p:cNvPr id="22" name="Picture 21">
            <a:extLst>
              <a:ext uri="{FF2B5EF4-FFF2-40B4-BE49-F238E27FC236}">
                <a16:creationId xmlns:a16="http://schemas.microsoft.com/office/drawing/2014/main" id="{5FF6403C-97F8-2A0D-60AC-CEAF88934E72}"/>
              </a:ext>
              <a:ext uri="{C183D7F6-B498-43B3-948B-1728B52AA6E4}">
                <adec:decorative xmlns:adec="http://schemas.microsoft.com/office/drawing/2017/decorative" val="1"/>
              </a:ext>
            </a:extLst>
          </p:cNvPr>
          <p:cNvPicPr>
            <a:picLocks/>
          </p:cNvPicPr>
          <p:nvPr/>
        </p:nvPicPr>
        <p:blipFill rotWithShape="1">
          <a:blip r:embed="rId6" cstate="hqprint">
            <a:extLst>
              <a:ext uri="{28A0092B-C50C-407E-A947-70E740481C1C}">
                <a14:useLocalDpi xmlns:a14="http://schemas.microsoft.com/office/drawing/2010/main"/>
              </a:ext>
            </a:extLst>
          </a:blip>
          <a:srcRect l="5112" r="5112"/>
          <a:stretch/>
        </p:blipFill>
        <p:spPr>
          <a:xfrm>
            <a:off x="5389020" y="1497837"/>
            <a:ext cx="1417139" cy="1302279"/>
          </a:xfrm>
          <a:prstGeom prst="roundRect">
            <a:avLst>
              <a:gd name="adj" fmla="val 5600"/>
            </a:avLst>
          </a:prstGeom>
          <a:noFill/>
          <a:ln w="19050" cap="flat">
            <a:noFill/>
            <a:prstDash val="solid"/>
            <a:miter/>
          </a:ln>
          <a:effectLst/>
        </p:spPr>
      </p:pic>
      <p:sp>
        <p:nvSpPr>
          <p:cNvPr id="32" name="Rectangle: Rounded Corners 18">
            <a:extLst>
              <a:ext uri="{FF2B5EF4-FFF2-40B4-BE49-F238E27FC236}">
                <a16:creationId xmlns:a16="http://schemas.microsoft.com/office/drawing/2014/main" id="{553469D3-DAEA-AA92-3D6D-04DA3FAB5886}"/>
              </a:ext>
              <a:ext uri="{C183D7F6-B498-43B3-948B-1728B52AA6E4}">
                <adec:decorative xmlns:adec="http://schemas.microsoft.com/office/drawing/2017/decorative" val="0"/>
              </a:ext>
            </a:extLst>
          </p:cNvPr>
          <p:cNvSpPr>
            <a:spLocks/>
          </p:cNvSpPr>
          <p:nvPr/>
        </p:nvSpPr>
        <p:spPr bwMode="auto">
          <a:xfrm>
            <a:off x="5438320"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Marketing</a:t>
            </a:r>
          </a:p>
        </p:txBody>
      </p:sp>
      <p:sp>
        <p:nvSpPr>
          <p:cNvPr id="33" name="TextBox 32">
            <a:extLst>
              <a:ext uri="{FF2B5EF4-FFF2-40B4-BE49-F238E27FC236}">
                <a16:creationId xmlns:a16="http://schemas.microsoft.com/office/drawing/2014/main" id="{7E6194AB-9AC9-D753-5A85-05ECBB3F85A5}"/>
              </a:ext>
            </a:extLst>
          </p:cNvPr>
          <p:cNvSpPr txBox="1"/>
          <p:nvPr/>
        </p:nvSpPr>
        <p:spPr>
          <a:xfrm>
            <a:off x="5389020" y="3435540"/>
            <a:ext cx="1417139" cy="2462213"/>
          </a:xfrm>
          <a:prstGeom prst="rect">
            <a:avLst/>
          </a:prstGeom>
          <a:noFill/>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Leads generated</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Agency spend</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Customer retention</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Lead conversion rate</a:t>
            </a:r>
          </a:p>
          <a:p>
            <a:pPr marL="0" marR="0" lvl="0" indent="0" algn="ctr" defTabSz="932472" rtl="0" eaLnBrk="1" fontAlgn="base" latinLnBrk="0" hangingPunct="1">
              <a:lnSpc>
                <a:spcPct val="100000"/>
              </a:lnSpc>
              <a:spcBef>
                <a:spcPts val="600"/>
              </a:spcBef>
              <a:buClrTx/>
              <a:buSzTx/>
              <a:buFontTx/>
              <a:buNone/>
              <a:tabLst/>
              <a:defRPr/>
            </a:pPr>
            <a:endParaRPr lang="en-US" sz="1200"/>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Revenue per lead generated</a:t>
            </a:r>
          </a:p>
        </p:txBody>
      </p:sp>
      <p:pic>
        <p:nvPicPr>
          <p:cNvPr id="23" name="Picture 22">
            <a:extLst>
              <a:ext uri="{FF2B5EF4-FFF2-40B4-BE49-F238E27FC236}">
                <a16:creationId xmlns:a16="http://schemas.microsoft.com/office/drawing/2014/main" id="{DDB0876C-7115-A45C-3200-5440096912FF}"/>
              </a:ext>
              <a:ext uri="{C183D7F6-B498-43B3-948B-1728B52AA6E4}">
                <adec:decorative xmlns:adec="http://schemas.microsoft.com/office/drawing/2017/decorative" val="1"/>
              </a:ext>
            </a:extLst>
          </p:cNvPr>
          <p:cNvPicPr>
            <a:picLocks/>
          </p:cNvPicPr>
          <p:nvPr/>
        </p:nvPicPr>
        <p:blipFill rotWithShape="1">
          <a:blip r:embed="rId7" cstate="hqprint">
            <a:extLst>
              <a:ext uri="{28A0092B-C50C-407E-A947-70E740481C1C}">
                <a14:useLocalDpi xmlns:a14="http://schemas.microsoft.com/office/drawing/2010/main"/>
              </a:ext>
            </a:extLst>
          </a:blip>
          <a:srcRect l="4709" r="4709"/>
          <a:stretch/>
        </p:blipFill>
        <p:spPr>
          <a:xfrm>
            <a:off x="6943319" y="1497837"/>
            <a:ext cx="1417139" cy="1302279"/>
          </a:xfrm>
          <a:prstGeom prst="roundRect">
            <a:avLst>
              <a:gd name="adj" fmla="val 5600"/>
            </a:avLst>
          </a:prstGeom>
          <a:noFill/>
          <a:ln w="19050" cap="flat">
            <a:noFill/>
            <a:prstDash val="solid"/>
            <a:miter/>
          </a:ln>
          <a:effectLst/>
        </p:spPr>
      </p:pic>
      <p:sp>
        <p:nvSpPr>
          <p:cNvPr id="34" name="Rectangle: Rounded Corners 18">
            <a:extLst>
              <a:ext uri="{FF2B5EF4-FFF2-40B4-BE49-F238E27FC236}">
                <a16:creationId xmlns:a16="http://schemas.microsoft.com/office/drawing/2014/main" id="{6246F6D7-211C-F5FA-2843-B5CA5BF67F4E}"/>
              </a:ext>
              <a:ext uri="{C183D7F6-B498-43B3-948B-1728B52AA6E4}">
                <adec:decorative xmlns:adec="http://schemas.microsoft.com/office/drawing/2017/decorative" val="0"/>
              </a:ext>
            </a:extLst>
          </p:cNvPr>
          <p:cNvSpPr>
            <a:spLocks/>
          </p:cNvSpPr>
          <p:nvPr/>
        </p:nvSpPr>
        <p:spPr bwMode="auto">
          <a:xfrm>
            <a:off x="6992619"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HR </a:t>
            </a:r>
          </a:p>
        </p:txBody>
      </p:sp>
      <p:sp>
        <p:nvSpPr>
          <p:cNvPr id="35" name="TextBox 34">
            <a:extLst>
              <a:ext uri="{FF2B5EF4-FFF2-40B4-BE49-F238E27FC236}">
                <a16:creationId xmlns:a16="http://schemas.microsoft.com/office/drawing/2014/main" id="{33E0433D-EF36-29A2-6D1F-C8D003F7D0AB}"/>
              </a:ext>
            </a:extLst>
          </p:cNvPr>
          <p:cNvSpPr txBox="1"/>
          <p:nvPr/>
        </p:nvSpPr>
        <p:spPr>
          <a:xfrm>
            <a:off x="6943319" y="3435540"/>
            <a:ext cx="1417139" cy="2646878"/>
          </a:xfrm>
          <a:prstGeom prst="rect">
            <a:avLst/>
          </a:prstGeom>
          <a:noFill/>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Employee onboarding time</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Issue resolution time</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Employee retention</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Hiring costs per employee</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p:txBody>
      </p:sp>
      <p:pic>
        <p:nvPicPr>
          <p:cNvPr id="24" name="Picture 23">
            <a:extLst>
              <a:ext uri="{FF2B5EF4-FFF2-40B4-BE49-F238E27FC236}">
                <a16:creationId xmlns:a16="http://schemas.microsoft.com/office/drawing/2014/main" id="{AD6ADAE2-F544-A84D-D676-B22A76A147DD}"/>
              </a:ext>
              <a:ext uri="{C183D7F6-B498-43B3-948B-1728B52AA6E4}">
                <adec:decorative xmlns:adec="http://schemas.microsoft.com/office/drawing/2017/decorative" val="1"/>
              </a:ext>
            </a:extLst>
          </p:cNvPr>
          <p:cNvPicPr>
            <a:picLocks/>
          </p:cNvPicPr>
          <p:nvPr/>
        </p:nvPicPr>
        <p:blipFill rotWithShape="1">
          <a:blip r:embed="rId8" cstate="hqprint">
            <a:extLst>
              <a:ext uri="{28A0092B-C50C-407E-A947-70E740481C1C}">
                <a14:useLocalDpi xmlns:a14="http://schemas.microsoft.com/office/drawing/2010/main"/>
              </a:ext>
            </a:extLst>
          </a:blip>
          <a:srcRect l="6411" r="4905"/>
          <a:stretch/>
        </p:blipFill>
        <p:spPr>
          <a:xfrm>
            <a:off x="8497619" y="1497837"/>
            <a:ext cx="1417139" cy="1302279"/>
          </a:xfrm>
          <a:prstGeom prst="roundRect">
            <a:avLst>
              <a:gd name="adj" fmla="val 5600"/>
            </a:avLst>
          </a:prstGeom>
          <a:noFill/>
          <a:ln w="19050" cap="flat">
            <a:noFill/>
            <a:prstDash val="solid"/>
            <a:miter/>
          </a:ln>
          <a:effectLst/>
        </p:spPr>
      </p:pic>
      <p:sp>
        <p:nvSpPr>
          <p:cNvPr id="36" name="Rectangle: Rounded Corners 18">
            <a:extLst>
              <a:ext uri="{FF2B5EF4-FFF2-40B4-BE49-F238E27FC236}">
                <a16:creationId xmlns:a16="http://schemas.microsoft.com/office/drawing/2014/main" id="{52ED9476-F1A2-9C3C-954B-832C184C707A}"/>
              </a:ext>
              <a:ext uri="{C183D7F6-B498-43B3-948B-1728B52AA6E4}">
                <adec:decorative xmlns:adec="http://schemas.microsoft.com/office/drawing/2017/decorative" val="0"/>
              </a:ext>
            </a:extLst>
          </p:cNvPr>
          <p:cNvSpPr>
            <a:spLocks/>
          </p:cNvSpPr>
          <p:nvPr/>
        </p:nvSpPr>
        <p:spPr bwMode="auto">
          <a:xfrm>
            <a:off x="8546919"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Legal</a:t>
            </a:r>
          </a:p>
        </p:txBody>
      </p:sp>
      <p:sp>
        <p:nvSpPr>
          <p:cNvPr id="37" name="TextBox 36">
            <a:extLst>
              <a:ext uri="{FF2B5EF4-FFF2-40B4-BE49-F238E27FC236}">
                <a16:creationId xmlns:a16="http://schemas.microsoft.com/office/drawing/2014/main" id="{4D31128A-5331-FA03-7D16-AD30E44E0AB5}"/>
              </a:ext>
            </a:extLst>
          </p:cNvPr>
          <p:cNvSpPr txBox="1"/>
          <p:nvPr/>
        </p:nvSpPr>
        <p:spPr>
          <a:xfrm>
            <a:off x="8497619" y="3435540"/>
            <a:ext cx="1417139" cy="1600438"/>
          </a:xfrm>
          <a:prstGeom prst="rect">
            <a:avLst/>
          </a:prstGeom>
          <a:noFill/>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Outside counsel spend</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Cost per </a:t>
            </a:r>
            <a:br>
              <a:rPr kumimoji="0" lang="en-US" sz="1200" b="0" i="0" u="none" strike="noStrike" kern="1200" cap="none" spc="0" normalizeH="0" baseline="0" noProof="0">
                <a:ln>
                  <a:noFill/>
                </a:ln>
                <a:effectLst/>
                <a:uLnTx/>
                <a:uFillTx/>
                <a:ea typeface="+mn-ea"/>
                <a:cs typeface="+mn-cs"/>
              </a:rPr>
            </a:br>
            <a:r>
              <a:rPr kumimoji="0" lang="en-US" sz="1200" b="0" i="0" u="none" strike="noStrike" kern="1200" cap="none" spc="0" normalizeH="0" baseline="0" noProof="0">
                <a:ln>
                  <a:noFill/>
                </a:ln>
                <a:effectLst/>
                <a:uLnTx/>
                <a:uFillTx/>
                <a:ea typeface="+mn-ea"/>
                <a:cs typeface="+mn-cs"/>
              </a:rPr>
              <a:t>internal review</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p:txBody>
      </p:sp>
      <p:pic>
        <p:nvPicPr>
          <p:cNvPr id="25" name="Picture 24">
            <a:extLst>
              <a:ext uri="{FF2B5EF4-FFF2-40B4-BE49-F238E27FC236}">
                <a16:creationId xmlns:a16="http://schemas.microsoft.com/office/drawing/2014/main" id="{9EEF272E-0A14-054A-0D4F-465F7355EECC}"/>
              </a:ext>
              <a:ext uri="{C183D7F6-B498-43B3-948B-1728B52AA6E4}">
                <adec:decorative xmlns:adec="http://schemas.microsoft.com/office/drawing/2017/decorative" val="1"/>
              </a:ext>
            </a:extLst>
          </p:cNvPr>
          <p:cNvPicPr>
            <a:picLocks/>
          </p:cNvPicPr>
          <p:nvPr/>
        </p:nvPicPr>
        <p:blipFill rotWithShape="1">
          <a:blip r:embed="rId9" cstate="hqprint">
            <a:extLst>
              <a:ext uri="{28A0092B-C50C-407E-A947-70E740481C1C}">
                <a14:useLocalDpi xmlns:a14="http://schemas.microsoft.com/office/drawing/2010/main"/>
              </a:ext>
            </a:extLst>
          </a:blip>
          <a:srcRect t="296" b="8936"/>
          <a:stretch/>
        </p:blipFill>
        <p:spPr>
          <a:xfrm>
            <a:off x="10051917" y="1497837"/>
            <a:ext cx="1417139" cy="1302279"/>
          </a:xfrm>
          <a:prstGeom prst="roundRect">
            <a:avLst>
              <a:gd name="adj" fmla="val 5600"/>
            </a:avLst>
          </a:prstGeom>
          <a:noFill/>
          <a:ln w="9525" cap="flat">
            <a:noFill/>
            <a:prstDash val="solid"/>
            <a:miter/>
          </a:ln>
          <a:effectLst/>
        </p:spPr>
      </p:pic>
      <p:sp>
        <p:nvSpPr>
          <p:cNvPr id="38" name="Rectangle: Rounded Corners 18">
            <a:extLst>
              <a:ext uri="{FF2B5EF4-FFF2-40B4-BE49-F238E27FC236}">
                <a16:creationId xmlns:a16="http://schemas.microsoft.com/office/drawing/2014/main" id="{C06CEF43-269B-E606-AA19-2D2FA026F438}"/>
              </a:ext>
              <a:ext uri="{C183D7F6-B498-43B3-948B-1728B52AA6E4}">
                <adec:decorative xmlns:adec="http://schemas.microsoft.com/office/drawing/2017/decorative" val="0"/>
              </a:ext>
            </a:extLst>
          </p:cNvPr>
          <p:cNvSpPr>
            <a:spLocks/>
          </p:cNvSpPr>
          <p:nvPr/>
        </p:nvSpPr>
        <p:spPr bwMode="auto">
          <a:xfrm>
            <a:off x="10101217" y="3036680"/>
            <a:ext cx="1318538" cy="184666"/>
          </a:xfrm>
          <a:prstGeom prst="rect">
            <a:avLst/>
          </a:prstGeom>
          <a:noFill/>
        </p:spPr>
        <p:txBody>
          <a:bodyPr wrap="square" lIns="0" tIns="0" rIns="0" bIns="0">
            <a:spAutoFit/>
          </a:bodyPr>
          <a:lstStyle/>
          <a:p>
            <a:pPr algn="ctr" defTabSz="914400">
              <a:defRPr/>
            </a:pPr>
            <a:r>
              <a:rPr lang="en-US" sz="1200">
                <a:ln w="3175">
                  <a:noFill/>
                </a:ln>
                <a:solidFill>
                  <a:schemeClr val="bg1"/>
                </a:solidFill>
                <a:latin typeface="+mj-lt"/>
                <a:ea typeface="+mj-ea"/>
                <a:cs typeface="+mj-cs"/>
              </a:rPr>
              <a:t>IT</a:t>
            </a:r>
          </a:p>
        </p:txBody>
      </p:sp>
      <p:sp>
        <p:nvSpPr>
          <p:cNvPr id="39" name="TextBox 38">
            <a:extLst>
              <a:ext uri="{FF2B5EF4-FFF2-40B4-BE49-F238E27FC236}">
                <a16:creationId xmlns:a16="http://schemas.microsoft.com/office/drawing/2014/main" id="{A0515DD4-C5AD-666F-1F00-09963A931B0B}"/>
              </a:ext>
            </a:extLst>
          </p:cNvPr>
          <p:cNvSpPr txBox="1"/>
          <p:nvPr/>
        </p:nvSpPr>
        <p:spPr>
          <a:xfrm>
            <a:off x="10051917" y="3435540"/>
            <a:ext cx="1417139" cy="2123658"/>
          </a:xfrm>
          <a:prstGeom prst="rect">
            <a:avLst/>
          </a:prstGeom>
          <a:noFill/>
        </p:spPr>
        <p:txBody>
          <a:bodyPr vert="horz" wrap="square" lIns="0" tIns="0" rIns="0" bIns="0" rtlCol="0">
            <a:spAutoFit/>
          </a:bodyPr>
          <a:lstStyle/>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IT operation costs</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IT issue/ticket resolution time</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IT outsourcing costs</a:t>
            </a:r>
          </a:p>
          <a:p>
            <a:pPr marL="0" marR="0" lvl="0" indent="0" algn="ctr" defTabSz="932472" rtl="0" eaLnBrk="1" fontAlgn="base" latinLnBrk="0" hangingPunct="1">
              <a:lnSpc>
                <a:spcPct val="100000"/>
              </a:lnSpc>
              <a:spcBef>
                <a:spcPts val="600"/>
              </a:spcBef>
              <a:buClrTx/>
              <a:buSzTx/>
              <a:buFontTx/>
              <a:buNone/>
              <a:tabLst/>
              <a:defRPr/>
            </a:pPr>
            <a:endParaRPr kumimoji="0" lang="en-US" sz="1200" b="0" i="0" u="none" strike="noStrike" kern="1200" cap="none" spc="0" normalizeH="0" baseline="0" noProof="0">
              <a:ln>
                <a:noFill/>
              </a:ln>
              <a:effectLst/>
              <a:uLnTx/>
              <a:uFillTx/>
              <a:ea typeface="+mn-ea"/>
              <a:cs typeface="+mn-cs"/>
            </a:endParaRPr>
          </a:p>
          <a:p>
            <a:pPr marL="0" marR="0" lvl="0" indent="0" algn="ctr" defTabSz="932472" rtl="0" eaLnBrk="1" fontAlgn="base" latinLnBrk="0" hangingPunct="1">
              <a:lnSpc>
                <a:spcPct val="100000"/>
              </a:lnSpc>
              <a:spcBef>
                <a:spcPts val="600"/>
              </a:spcBef>
              <a:buClrTx/>
              <a:buSzTx/>
              <a:buFontTx/>
              <a:buNone/>
              <a:tabLst/>
              <a:defRPr/>
            </a:pPr>
            <a:r>
              <a:rPr kumimoji="0" lang="en-US" sz="1200" b="0" i="0" u="none" strike="noStrike" kern="1200" cap="none" spc="0" normalizeH="0" baseline="0" noProof="0">
                <a:ln>
                  <a:noFill/>
                </a:ln>
                <a:effectLst/>
                <a:uLnTx/>
                <a:uFillTx/>
                <a:ea typeface="+mn-ea"/>
                <a:cs typeface="+mn-cs"/>
              </a:rPr>
              <a:t>NSAT-User Satisfaction</a:t>
            </a:r>
          </a:p>
        </p:txBody>
      </p:sp>
    </p:spTree>
    <p:extLst>
      <p:ext uri="{BB962C8B-B14F-4D97-AF65-F5344CB8AC3E}">
        <p14:creationId xmlns:p14="http://schemas.microsoft.com/office/powerpoint/2010/main" val="1559779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 -3.7037E-7 L 0 0.03542 " pathEditMode="relative" rAng="0" ptsTypes="AA">
                                      <p:cBhvr>
                                        <p:cTn id="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7">
            <a:extLst>
              <a:ext uri="{FF2B5EF4-FFF2-40B4-BE49-F238E27FC236}">
                <a16:creationId xmlns:a16="http://schemas.microsoft.com/office/drawing/2014/main" id="{457DF553-71E2-6A2C-7E02-D9D393B8E444}"/>
              </a:ext>
              <a:ext uri="{C183D7F6-B498-43B3-948B-1728B52AA6E4}">
                <adec:decorative xmlns:adec="http://schemas.microsoft.com/office/drawing/2017/decorative" val="1"/>
              </a:ext>
            </a:extLst>
          </p:cNvPr>
          <p:cNvSpPr>
            <a:spLocks/>
          </p:cNvSpPr>
          <p:nvPr/>
        </p:nvSpPr>
        <p:spPr bwMode="auto">
          <a:xfrm>
            <a:off x="586740" y="1590676"/>
            <a:ext cx="11018520" cy="4257434"/>
          </a:xfrm>
          <a:prstGeom prst="roundRect">
            <a:avLst>
              <a:gd name="adj" fmla="val 3385"/>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IN" sz="1800">
              <a:noFill/>
              <a:latin typeface="Segoe UI Variable Small Semibol" pitchFamily="2" charset="0"/>
            </a:endParaRPr>
          </a:p>
        </p:txBody>
      </p:sp>
      <p:sp>
        <p:nvSpPr>
          <p:cNvPr id="11" name="Rectangle: Rounded Corners 25">
            <a:extLst>
              <a:ext uri="{FF2B5EF4-FFF2-40B4-BE49-F238E27FC236}">
                <a16:creationId xmlns:a16="http://schemas.microsoft.com/office/drawing/2014/main" id="{2885D66F-06C7-CF6C-0124-63D05A4B0F46}"/>
              </a:ext>
              <a:ext uri="{C183D7F6-B498-43B3-948B-1728B52AA6E4}">
                <adec:decorative xmlns:adec="http://schemas.microsoft.com/office/drawing/2017/decorative" val="1"/>
              </a:ext>
            </a:extLst>
          </p:cNvPr>
          <p:cNvSpPr>
            <a:spLocks/>
          </p:cNvSpPr>
          <p:nvPr/>
        </p:nvSpPr>
        <p:spPr bwMode="auto">
          <a:xfrm>
            <a:off x="746861" y="3656965"/>
            <a:ext cx="10660855" cy="2022892"/>
          </a:xfrm>
          <a:prstGeom prst="roundRect">
            <a:avLst>
              <a:gd name="adj" fmla="val 2730"/>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noFill/>
              <a:latin typeface="Segoe UI Variable Small Semibol" pitchFamily="2" charset="0"/>
            </a:endParaRPr>
          </a:p>
        </p:txBody>
      </p:sp>
      <p:sp>
        <p:nvSpPr>
          <p:cNvPr id="15" name="Rounded Rectangle 11">
            <a:extLst>
              <a:ext uri="{FF2B5EF4-FFF2-40B4-BE49-F238E27FC236}">
                <a16:creationId xmlns:a16="http://schemas.microsoft.com/office/drawing/2014/main" id="{FB3FB883-0ED6-9409-B4FD-7371C5A753AD}"/>
              </a:ext>
              <a:ext uri="{C183D7F6-B498-43B3-948B-1728B52AA6E4}">
                <adec:decorative xmlns:adec="http://schemas.microsoft.com/office/drawing/2017/decorative" val="1"/>
              </a:ext>
            </a:extLst>
          </p:cNvPr>
          <p:cNvSpPr/>
          <p:nvPr/>
        </p:nvSpPr>
        <p:spPr bwMode="auto">
          <a:xfrm>
            <a:off x="1812564" y="4057650"/>
            <a:ext cx="628680" cy="628680"/>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endParaRPr lang="en-US" sz="2000" b="1">
              <a:latin typeface="+mj-lt"/>
            </a:endParaRPr>
          </a:p>
        </p:txBody>
      </p:sp>
      <p:sp>
        <p:nvSpPr>
          <p:cNvPr id="25" name="Rounded Rectangle 11">
            <a:extLst>
              <a:ext uri="{FF2B5EF4-FFF2-40B4-BE49-F238E27FC236}">
                <a16:creationId xmlns:a16="http://schemas.microsoft.com/office/drawing/2014/main" id="{D540C80A-990D-DFBD-0EBB-A219BBD17F1B}"/>
              </a:ext>
              <a:ext uri="{C183D7F6-B498-43B3-948B-1728B52AA6E4}">
                <adec:decorative xmlns:adec="http://schemas.microsoft.com/office/drawing/2017/decorative" val="1"/>
              </a:ext>
            </a:extLst>
          </p:cNvPr>
          <p:cNvSpPr/>
          <p:nvPr/>
        </p:nvSpPr>
        <p:spPr bwMode="auto">
          <a:xfrm>
            <a:off x="4408916" y="4057650"/>
            <a:ext cx="628680" cy="628680"/>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endParaRPr lang="en-US" sz="2000" b="1">
              <a:latin typeface="+mj-lt"/>
            </a:endParaRPr>
          </a:p>
        </p:txBody>
      </p:sp>
      <p:sp>
        <p:nvSpPr>
          <p:cNvPr id="27" name="Rounded Rectangle 11">
            <a:extLst>
              <a:ext uri="{FF2B5EF4-FFF2-40B4-BE49-F238E27FC236}">
                <a16:creationId xmlns:a16="http://schemas.microsoft.com/office/drawing/2014/main" id="{EAA25CFA-D7BB-F863-55C0-92E7F91411FF}"/>
              </a:ext>
              <a:ext uri="{C183D7F6-B498-43B3-948B-1728B52AA6E4}">
                <adec:decorative xmlns:adec="http://schemas.microsoft.com/office/drawing/2017/decorative" val="1"/>
              </a:ext>
            </a:extLst>
          </p:cNvPr>
          <p:cNvSpPr/>
          <p:nvPr/>
        </p:nvSpPr>
        <p:spPr bwMode="auto">
          <a:xfrm>
            <a:off x="7041076" y="4057650"/>
            <a:ext cx="628680" cy="628680"/>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endParaRPr lang="en-US" sz="2000" b="1">
              <a:latin typeface="+mj-lt"/>
            </a:endParaRPr>
          </a:p>
        </p:txBody>
      </p:sp>
      <p:sp>
        <p:nvSpPr>
          <p:cNvPr id="28" name="Rounded Rectangle 11">
            <a:extLst>
              <a:ext uri="{FF2B5EF4-FFF2-40B4-BE49-F238E27FC236}">
                <a16:creationId xmlns:a16="http://schemas.microsoft.com/office/drawing/2014/main" id="{FB016A60-EC5D-6479-B2CE-3EE44410989A}"/>
              </a:ext>
              <a:ext uri="{C183D7F6-B498-43B3-948B-1728B52AA6E4}">
                <adec:decorative xmlns:adec="http://schemas.microsoft.com/office/drawing/2017/decorative" val="1"/>
              </a:ext>
            </a:extLst>
          </p:cNvPr>
          <p:cNvSpPr/>
          <p:nvPr/>
        </p:nvSpPr>
        <p:spPr bwMode="auto">
          <a:xfrm>
            <a:off x="9656072" y="4057650"/>
            <a:ext cx="628680" cy="628680"/>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endParaRPr lang="en-US" sz="2000" b="1">
              <a:latin typeface="+mj-lt"/>
            </a:endParaRPr>
          </a:p>
        </p:txBody>
      </p:sp>
      <p:cxnSp>
        <p:nvCxnSpPr>
          <p:cNvPr id="39" name="Straight Connector 38">
            <a:extLst>
              <a:ext uri="{FF2B5EF4-FFF2-40B4-BE49-F238E27FC236}">
                <a16:creationId xmlns:a16="http://schemas.microsoft.com/office/drawing/2014/main" id="{D0AC745A-129B-5608-282F-9607824ADD0D}"/>
              </a:ext>
              <a:ext uri="{C183D7F6-B498-43B3-948B-1728B52AA6E4}">
                <adec:decorative xmlns:adec="http://schemas.microsoft.com/office/drawing/2017/decorative" val="1"/>
              </a:ext>
            </a:extLst>
          </p:cNvPr>
          <p:cNvCxnSpPr>
            <a:cxnSpLocks/>
          </p:cNvCxnSpPr>
          <p:nvPr/>
        </p:nvCxnSpPr>
        <p:spPr>
          <a:xfrm>
            <a:off x="6096000" y="1739900"/>
            <a:ext cx="0" cy="135890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42E11297-C4DD-F810-0FC3-5F5449DA0A7A}"/>
              </a:ext>
              <a:ext uri="{C183D7F6-B498-43B3-948B-1728B52AA6E4}">
                <adec:decorative xmlns:adec="http://schemas.microsoft.com/office/drawing/2017/decorative" val="1"/>
              </a:ext>
            </a:extLst>
          </p:cNvPr>
          <p:cNvSpPr/>
          <p:nvPr/>
        </p:nvSpPr>
        <p:spPr bwMode="auto">
          <a:xfrm>
            <a:off x="5667377" y="3228345"/>
            <a:ext cx="857246" cy="857240"/>
          </a:xfrm>
          <a:prstGeom prst="ellipse">
            <a:avLst/>
          </a:prstGeom>
          <a:solidFill>
            <a:schemeClr val="bg1"/>
          </a:solidFill>
          <a:ln w="63897" cap="flat">
            <a:noFill/>
            <a:prstDash val="solid"/>
            <a:miter/>
          </a:ln>
          <a:effectLst>
            <a:outerShdw blurRad="63500" dist="63500" dir="2700000" algn="tl" rotWithShape="0">
              <a:srgbClr val="454142">
                <a:alpha val="1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67"/>
            <a:endParaRPr lang="en-US" sz="700" err="1">
              <a:solidFill>
                <a:srgbClr val="FFFFFF"/>
              </a:solidFill>
              <a:latin typeface="Segoe UI Semibold"/>
            </a:endParaRPr>
          </a:p>
        </p:txBody>
      </p:sp>
      <p:sp>
        <p:nvSpPr>
          <p:cNvPr id="3" name="Title 16">
            <a:extLst>
              <a:ext uri="{FF2B5EF4-FFF2-40B4-BE49-F238E27FC236}">
                <a16:creationId xmlns:a16="http://schemas.microsoft.com/office/drawing/2014/main" id="{12E8BA31-2032-EC4D-A0E4-2B36A1A392F2}"/>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r>
              <a:rPr lang="en-CA" noProof="0"/>
              <a:t>Microsoft Commercial Sales</a:t>
            </a:r>
          </a:p>
        </p:txBody>
      </p:sp>
      <p:sp>
        <p:nvSpPr>
          <p:cNvPr id="43" name="Graphic 56" descr="Icon of a group of three people">
            <a:extLst>
              <a:ext uri="{FF2B5EF4-FFF2-40B4-BE49-F238E27FC236}">
                <a16:creationId xmlns:a16="http://schemas.microsoft.com/office/drawing/2014/main" id="{FD2797E8-3F3D-2C54-2E30-13B21FB961A9}"/>
              </a:ext>
            </a:extLst>
          </p:cNvPr>
          <p:cNvSpPr>
            <a:spLocks/>
          </p:cNvSpPr>
          <p:nvPr/>
        </p:nvSpPr>
        <p:spPr>
          <a:xfrm>
            <a:off x="3064400" y="2055517"/>
            <a:ext cx="553940" cy="498676"/>
          </a:xfrm>
          <a:custGeom>
            <a:avLst/>
            <a:gdLst>
              <a:gd name="connsiteX0" fmla="*/ 121444 w 190546"/>
              <a:gd name="connsiteY0" fmla="*/ 114300 h 171535"/>
              <a:gd name="connsiteX1" fmla="*/ 138113 w 190546"/>
              <a:gd name="connsiteY1" fmla="*/ 130969 h 171535"/>
              <a:gd name="connsiteX2" fmla="*/ 138103 w 190546"/>
              <a:gd name="connsiteY2" fmla="*/ 140132 h 171535"/>
              <a:gd name="connsiteX3" fmla="*/ 95888 w 190546"/>
              <a:gd name="connsiteY3" fmla="*/ 171536 h 171535"/>
              <a:gd name="connsiteX4" fmla="*/ 52388 w 190546"/>
              <a:gd name="connsiteY4" fmla="*/ 140494 h 171535"/>
              <a:gd name="connsiteX5" fmla="*/ 52388 w 190546"/>
              <a:gd name="connsiteY5" fmla="*/ 130969 h 171535"/>
              <a:gd name="connsiteX6" fmla="*/ 69056 w 190546"/>
              <a:gd name="connsiteY6" fmla="*/ 114300 h 171535"/>
              <a:gd name="connsiteX7" fmla="*/ 121444 w 190546"/>
              <a:gd name="connsiteY7" fmla="*/ 114300 h 171535"/>
              <a:gd name="connsiteX8" fmla="*/ 16669 w 190546"/>
              <a:gd name="connsiteY8" fmla="*/ 66675 h 171535"/>
              <a:gd name="connsiteX9" fmla="*/ 58350 w 190546"/>
              <a:gd name="connsiteY9" fmla="*/ 66675 h 171535"/>
              <a:gd name="connsiteX10" fmla="*/ 68513 w 190546"/>
              <a:gd name="connsiteY10" fmla="*/ 103346 h 171535"/>
              <a:gd name="connsiteX11" fmla="*/ 70056 w 190546"/>
              <a:gd name="connsiteY11" fmla="*/ 104785 h 171535"/>
              <a:gd name="connsiteX12" fmla="*/ 69056 w 190546"/>
              <a:gd name="connsiteY12" fmla="*/ 104775 h 171535"/>
              <a:gd name="connsiteX13" fmla="*/ 43825 w 190546"/>
              <a:gd name="connsiteY13" fmla="*/ 123901 h 171535"/>
              <a:gd name="connsiteX14" fmla="*/ 43501 w 190546"/>
              <a:gd name="connsiteY14" fmla="*/ 123911 h 171535"/>
              <a:gd name="connsiteX15" fmla="*/ 0 w 190546"/>
              <a:gd name="connsiteY15" fmla="*/ 92869 h 171535"/>
              <a:gd name="connsiteX16" fmla="*/ 0 w 190546"/>
              <a:gd name="connsiteY16" fmla="*/ 83344 h 171535"/>
              <a:gd name="connsiteX17" fmla="*/ 16669 w 190546"/>
              <a:gd name="connsiteY17" fmla="*/ 66675 h 171535"/>
              <a:gd name="connsiteX18" fmla="*/ 173831 w 190546"/>
              <a:gd name="connsiteY18" fmla="*/ 66675 h 171535"/>
              <a:gd name="connsiteX19" fmla="*/ 190500 w 190546"/>
              <a:gd name="connsiteY19" fmla="*/ 83344 h 171535"/>
              <a:gd name="connsiteX20" fmla="*/ 190490 w 190546"/>
              <a:gd name="connsiteY20" fmla="*/ 92507 h 171535"/>
              <a:gd name="connsiteX21" fmla="*/ 148276 w 190546"/>
              <a:gd name="connsiteY21" fmla="*/ 123911 h 171535"/>
              <a:gd name="connsiteX22" fmla="*/ 146666 w 190546"/>
              <a:gd name="connsiteY22" fmla="*/ 123892 h 171535"/>
              <a:gd name="connsiteX23" fmla="*/ 123320 w 190546"/>
              <a:gd name="connsiteY23" fmla="*/ 104842 h 171535"/>
              <a:gd name="connsiteX24" fmla="*/ 121444 w 190546"/>
              <a:gd name="connsiteY24" fmla="*/ 104775 h 171535"/>
              <a:gd name="connsiteX25" fmla="*/ 120444 w 190546"/>
              <a:gd name="connsiteY25" fmla="*/ 104785 h 171535"/>
              <a:gd name="connsiteX26" fmla="*/ 132150 w 190546"/>
              <a:gd name="connsiteY26" fmla="*/ 66685 h 171535"/>
              <a:gd name="connsiteX27" fmla="*/ 173831 w 190546"/>
              <a:gd name="connsiteY27" fmla="*/ 66675 h 171535"/>
              <a:gd name="connsiteX28" fmla="*/ 95250 w 190546"/>
              <a:gd name="connsiteY28" fmla="*/ 47625 h 171535"/>
              <a:gd name="connsiteX29" fmla="*/ 123825 w 190546"/>
              <a:gd name="connsiteY29" fmla="*/ 76200 h 171535"/>
              <a:gd name="connsiteX30" fmla="*/ 95250 w 190546"/>
              <a:gd name="connsiteY30" fmla="*/ 104775 h 171535"/>
              <a:gd name="connsiteX31" fmla="*/ 66675 w 190546"/>
              <a:gd name="connsiteY31" fmla="*/ 76200 h 171535"/>
              <a:gd name="connsiteX32" fmla="*/ 95250 w 190546"/>
              <a:gd name="connsiteY32" fmla="*/ 47625 h 171535"/>
              <a:gd name="connsiteX33" fmla="*/ 42863 w 190546"/>
              <a:gd name="connsiteY33" fmla="*/ 0 h 171535"/>
              <a:gd name="connsiteX34" fmla="*/ 71438 w 190546"/>
              <a:gd name="connsiteY34" fmla="*/ 28575 h 171535"/>
              <a:gd name="connsiteX35" fmla="*/ 42863 w 190546"/>
              <a:gd name="connsiteY35" fmla="*/ 57150 h 171535"/>
              <a:gd name="connsiteX36" fmla="*/ 14288 w 190546"/>
              <a:gd name="connsiteY36" fmla="*/ 28575 h 171535"/>
              <a:gd name="connsiteX37" fmla="*/ 42863 w 190546"/>
              <a:gd name="connsiteY37" fmla="*/ 0 h 171535"/>
              <a:gd name="connsiteX38" fmla="*/ 147638 w 190546"/>
              <a:gd name="connsiteY38" fmla="*/ 0 h 171535"/>
              <a:gd name="connsiteX39" fmla="*/ 176213 w 190546"/>
              <a:gd name="connsiteY39" fmla="*/ 28575 h 171535"/>
              <a:gd name="connsiteX40" fmla="*/ 147638 w 190546"/>
              <a:gd name="connsiteY40" fmla="*/ 57150 h 171535"/>
              <a:gd name="connsiteX41" fmla="*/ 119063 w 190546"/>
              <a:gd name="connsiteY41" fmla="*/ 28575 h 171535"/>
              <a:gd name="connsiteX42" fmla="*/ 147638 w 190546"/>
              <a:gd name="connsiteY42" fmla="*/ 0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0546" h="171535">
                <a:moveTo>
                  <a:pt x="121444" y="114300"/>
                </a:moveTo>
                <a:cubicBezTo>
                  <a:pt x="130645" y="114300"/>
                  <a:pt x="138113" y="121768"/>
                  <a:pt x="138113" y="130969"/>
                </a:cubicBezTo>
                <a:lnTo>
                  <a:pt x="138103" y="140132"/>
                </a:lnTo>
                <a:cubicBezTo>
                  <a:pt x="139217" y="160992"/>
                  <a:pt x="123711" y="171536"/>
                  <a:pt x="95888" y="171536"/>
                </a:cubicBezTo>
                <a:cubicBezTo>
                  <a:pt x="68170" y="171536"/>
                  <a:pt x="52388" y="161153"/>
                  <a:pt x="52388" y="140494"/>
                </a:cubicBezTo>
                <a:lnTo>
                  <a:pt x="52388" y="130969"/>
                </a:lnTo>
                <a:cubicBezTo>
                  <a:pt x="52388" y="121768"/>
                  <a:pt x="59855" y="114300"/>
                  <a:pt x="69056" y="114300"/>
                </a:cubicBezTo>
                <a:lnTo>
                  <a:pt x="121444" y="114300"/>
                </a:lnTo>
                <a:close/>
                <a:moveTo>
                  <a:pt x="16669" y="66675"/>
                </a:moveTo>
                <a:lnTo>
                  <a:pt x="58350" y="66675"/>
                </a:lnTo>
                <a:cubicBezTo>
                  <a:pt x="54968" y="79837"/>
                  <a:pt x="58839" y="93803"/>
                  <a:pt x="68513" y="103346"/>
                </a:cubicBezTo>
                <a:lnTo>
                  <a:pt x="70056" y="104785"/>
                </a:lnTo>
                <a:lnTo>
                  <a:pt x="69056" y="104775"/>
                </a:lnTo>
                <a:cubicBezTo>
                  <a:pt x="57308" y="104771"/>
                  <a:pt x="46994" y="112589"/>
                  <a:pt x="43825" y="123901"/>
                </a:cubicBezTo>
                <a:lnTo>
                  <a:pt x="43501" y="123911"/>
                </a:lnTo>
                <a:cubicBezTo>
                  <a:pt x="15783" y="123911"/>
                  <a:pt x="0" y="113528"/>
                  <a:pt x="0" y="92869"/>
                </a:cubicBezTo>
                <a:lnTo>
                  <a:pt x="0" y="83344"/>
                </a:lnTo>
                <a:cubicBezTo>
                  <a:pt x="0" y="74143"/>
                  <a:pt x="7468" y="66675"/>
                  <a:pt x="16669" y="66675"/>
                </a:cubicBezTo>
                <a:close/>
                <a:moveTo>
                  <a:pt x="173831" y="66675"/>
                </a:moveTo>
                <a:cubicBezTo>
                  <a:pt x="183032" y="66675"/>
                  <a:pt x="190500" y="74143"/>
                  <a:pt x="190500" y="83344"/>
                </a:cubicBezTo>
                <a:lnTo>
                  <a:pt x="190490" y="92507"/>
                </a:lnTo>
                <a:cubicBezTo>
                  <a:pt x="191605" y="113367"/>
                  <a:pt x="176098" y="123911"/>
                  <a:pt x="148276" y="123911"/>
                </a:cubicBezTo>
                <a:lnTo>
                  <a:pt x="146666" y="123892"/>
                </a:lnTo>
                <a:cubicBezTo>
                  <a:pt x="143666" y="113263"/>
                  <a:pt x="134335" y="105648"/>
                  <a:pt x="123320" y="104842"/>
                </a:cubicBezTo>
                <a:lnTo>
                  <a:pt x="121444" y="104775"/>
                </a:lnTo>
                <a:lnTo>
                  <a:pt x="120444" y="104785"/>
                </a:lnTo>
                <a:cubicBezTo>
                  <a:pt x="131227" y="95314"/>
                  <a:pt x="135755" y="80576"/>
                  <a:pt x="132150" y="66685"/>
                </a:cubicBezTo>
                <a:lnTo>
                  <a:pt x="173831" y="66675"/>
                </a:lnTo>
                <a:close/>
                <a:moveTo>
                  <a:pt x="95250" y="47625"/>
                </a:moveTo>
                <a:cubicBezTo>
                  <a:pt x="111032" y="47625"/>
                  <a:pt x="123825" y="60419"/>
                  <a:pt x="123825" y="76200"/>
                </a:cubicBezTo>
                <a:cubicBezTo>
                  <a:pt x="123825" y="91982"/>
                  <a:pt x="111032" y="104775"/>
                  <a:pt x="95250" y="104775"/>
                </a:cubicBezTo>
                <a:cubicBezTo>
                  <a:pt x="79468" y="104775"/>
                  <a:pt x="66675" y="91982"/>
                  <a:pt x="66675" y="76200"/>
                </a:cubicBezTo>
                <a:cubicBezTo>
                  <a:pt x="66675" y="60419"/>
                  <a:pt x="79468" y="47625"/>
                  <a:pt x="95250" y="47625"/>
                </a:cubicBezTo>
                <a:close/>
                <a:moveTo>
                  <a:pt x="42863" y="0"/>
                </a:moveTo>
                <a:cubicBezTo>
                  <a:pt x="58644" y="0"/>
                  <a:pt x="71438" y="12794"/>
                  <a:pt x="71438" y="28575"/>
                </a:cubicBezTo>
                <a:cubicBezTo>
                  <a:pt x="71438" y="44356"/>
                  <a:pt x="58644" y="57150"/>
                  <a:pt x="42863" y="57150"/>
                </a:cubicBezTo>
                <a:cubicBezTo>
                  <a:pt x="27081" y="57150"/>
                  <a:pt x="14288" y="44356"/>
                  <a:pt x="14288" y="28575"/>
                </a:cubicBezTo>
                <a:cubicBezTo>
                  <a:pt x="14288" y="12794"/>
                  <a:pt x="27081" y="0"/>
                  <a:pt x="42863" y="0"/>
                </a:cubicBezTo>
                <a:close/>
                <a:moveTo>
                  <a:pt x="147638" y="0"/>
                </a:moveTo>
                <a:cubicBezTo>
                  <a:pt x="163419" y="0"/>
                  <a:pt x="176213" y="12794"/>
                  <a:pt x="176213" y="28575"/>
                </a:cubicBezTo>
                <a:cubicBezTo>
                  <a:pt x="176213" y="44356"/>
                  <a:pt x="163419" y="57150"/>
                  <a:pt x="147638" y="57150"/>
                </a:cubicBezTo>
                <a:cubicBezTo>
                  <a:pt x="131856" y="57150"/>
                  <a:pt x="119063" y="44356"/>
                  <a:pt x="119063" y="28575"/>
                </a:cubicBezTo>
                <a:cubicBezTo>
                  <a:pt x="119063" y="12794"/>
                  <a:pt x="131856" y="0"/>
                  <a:pt x="147638" y="0"/>
                </a:cubicBezTo>
                <a:close/>
              </a:path>
            </a:pathLst>
          </a:cu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a:solidFill>
                <a:schemeClr val="bg1"/>
              </a:solidFill>
              <a:latin typeface="+mj-lt"/>
              <a:ea typeface="+mj-ea"/>
              <a:cs typeface="+mj-cs"/>
            </a:endParaRPr>
          </a:p>
        </p:txBody>
      </p:sp>
      <p:sp>
        <p:nvSpPr>
          <p:cNvPr id="41" name="TextBox 40">
            <a:extLst>
              <a:ext uri="{FF2B5EF4-FFF2-40B4-BE49-F238E27FC236}">
                <a16:creationId xmlns:a16="http://schemas.microsoft.com/office/drawing/2014/main" id="{2E6BB346-ED17-D157-FB0B-D83AFE5AECDB}"/>
              </a:ext>
            </a:extLst>
          </p:cNvPr>
          <p:cNvSpPr txBox="1"/>
          <p:nvPr/>
        </p:nvSpPr>
        <p:spPr>
          <a:xfrm>
            <a:off x="1579670" y="2730097"/>
            <a:ext cx="3523400" cy="43088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accent1"/>
                </a:solidFill>
                <a:latin typeface="+mj-lt"/>
              </a:rPr>
              <a:t>60,000+ </a:t>
            </a:r>
            <a:r>
              <a:rPr kumimoji="0" lang="en-US" sz="2000" b="0" i="0" u="none" strike="noStrike" kern="1200" cap="none" normalizeH="0" baseline="0" noProof="0">
                <a:ln>
                  <a:noFill/>
                </a:ln>
                <a:effectLst/>
                <a:uLnTx/>
                <a:uFillTx/>
              </a:rPr>
              <a:t>sales professionals</a:t>
            </a:r>
          </a:p>
        </p:txBody>
      </p:sp>
      <p:sp>
        <p:nvSpPr>
          <p:cNvPr id="48" name="Graphic 56" descr="Icon of a globe">
            <a:extLst>
              <a:ext uri="{FF2B5EF4-FFF2-40B4-BE49-F238E27FC236}">
                <a16:creationId xmlns:a16="http://schemas.microsoft.com/office/drawing/2014/main" id="{9987BECE-DFC7-1B2D-D905-1E9402CAAE8D}"/>
              </a:ext>
            </a:extLst>
          </p:cNvPr>
          <p:cNvSpPr>
            <a:spLocks/>
          </p:cNvSpPr>
          <p:nvPr/>
        </p:nvSpPr>
        <p:spPr>
          <a:xfrm>
            <a:off x="8531646" y="2099016"/>
            <a:ext cx="411682" cy="411678"/>
          </a:xfrm>
          <a:custGeom>
            <a:avLst/>
            <a:gdLst>
              <a:gd name="connsiteX0" fmla="*/ 515618 w 1493429"/>
              <a:gd name="connsiteY0" fmla="*/ 1082330 h 1492925"/>
              <a:gd name="connsiteX1" fmla="*/ 977874 w 1493429"/>
              <a:gd name="connsiteY1" fmla="*/ 1082330 h 1492925"/>
              <a:gd name="connsiteX2" fmla="*/ 746746 w 1493429"/>
              <a:gd name="connsiteY2" fmla="*/ 1492926 h 1492925"/>
              <a:gd name="connsiteX3" fmla="*/ 519948 w 1493429"/>
              <a:gd name="connsiteY3" fmla="*/ 1104428 h 1492925"/>
              <a:gd name="connsiteX4" fmla="*/ 515618 w 1493429"/>
              <a:gd name="connsiteY4" fmla="*/ 1082479 h 1492925"/>
              <a:gd name="connsiteX5" fmla="*/ 977874 w 1493429"/>
              <a:gd name="connsiteY5" fmla="*/ 1082479 h 1492925"/>
              <a:gd name="connsiteX6" fmla="*/ 515618 w 1493429"/>
              <a:gd name="connsiteY6" fmla="*/ 1082479 h 1492925"/>
              <a:gd name="connsiteX7" fmla="*/ 79789 w 1493429"/>
              <a:gd name="connsiteY7" fmla="*/ 1082405 h 1492925"/>
              <a:gd name="connsiteX8" fmla="*/ 401099 w 1493429"/>
              <a:gd name="connsiteY8" fmla="*/ 1082405 h 1492925"/>
              <a:gd name="connsiteX9" fmla="*/ 534953 w 1493429"/>
              <a:gd name="connsiteY9" fmla="*/ 1462616 h 1492925"/>
              <a:gd name="connsiteX10" fmla="*/ 90614 w 1493429"/>
              <a:gd name="connsiteY10" fmla="*/ 1103233 h 1492925"/>
              <a:gd name="connsiteX11" fmla="*/ 79715 w 1493429"/>
              <a:gd name="connsiteY11" fmla="*/ 1082405 h 1492925"/>
              <a:gd name="connsiteX12" fmla="*/ 1092318 w 1493429"/>
              <a:gd name="connsiteY12" fmla="*/ 1082405 h 1492925"/>
              <a:gd name="connsiteX13" fmla="*/ 1413702 w 1493429"/>
              <a:gd name="connsiteY13" fmla="*/ 1082405 h 1492925"/>
              <a:gd name="connsiteX14" fmla="*/ 958538 w 1493429"/>
              <a:gd name="connsiteY14" fmla="*/ 1462616 h 1492925"/>
              <a:gd name="connsiteX15" fmla="*/ 1086570 w 1493429"/>
              <a:gd name="connsiteY15" fmla="*/ 1113162 h 1492925"/>
              <a:gd name="connsiteX16" fmla="*/ 1092243 w 1493429"/>
              <a:gd name="connsiteY16" fmla="*/ 1082405 h 1492925"/>
              <a:gd name="connsiteX17" fmla="*/ 1413702 w 1493429"/>
              <a:gd name="connsiteY17" fmla="*/ 1082405 h 1492925"/>
              <a:gd name="connsiteX18" fmla="*/ 1092243 w 1493429"/>
              <a:gd name="connsiteY18" fmla="*/ 1082405 h 1492925"/>
              <a:gd name="connsiteX19" fmla="*/ 1114863 w 1493429"/>
              <a:gd name="connsiteY19" fmla="*/ 597155 h 1492925"/>
              <a:gd name="connsiteX20" fmla="*/ 1478427 w 1493429"/>
              <a:gd name="connsiteY20" fmla="*/ 597155 h 1492925"/>
              <a:gd name="connsiteX21" fmla="*/ 1459241 w 1493429"/>
              <a:gd name="connsiteY21" fmla="*/ 970424 h 1492925"/>
              <a:gd name="connsiteX22" fmla="*/ 1108070 w 1493429"/>
              <a:gd name="connsiteY22" fmla="*/ 970424 h 1492925"/>
              <a:gd name="connsiteX23" fmla="*/ 1117775 w 1493429"/>
              <a:gd name="connsiteY23" fmla="*/ 646128 h 1492925"/>
              <a:gd name="connsiteX24" fmla="*/ 1114789 w 1493429"/>
              <a:gd name="connsiteY24" fmla="*/ 597081 h 1492925"/>
              <a:gd name="connsiteX25" fmla="*/ 1478353 w 1493429"/>
              <a:gd name="connsiteY25" fmla="*/ 597081 h 1492925"/>
              <a:gd name="connsiteX26" fmla="*/ 1114789 w 1493429"/>
              <a:gd name="connsiteY26" fmla="*/ 597081 h 1492925"/>
              <a:gd name="connsiteX27" fmla="*/ 14990 w 1493429"/>
              <a:gd name="connsiteY27" fmla="*/ 597081 h 1492925"/>
              <a:gd name="connsiteX28" fmla="*/ 378553 w 1493429"/>
              <a:gd name="connsiteY28" fmla="*/ 597081 h 1492925"/>
              <a:gd name="connsiteX29" fmla="*/ 381092 w 1493429"/>
              <a:gd name="connsiteY29" fmla="*/ 927050 h 1492925"/>
              <a:gd name="connsiteX30" fmla="*/ 385347 w 1493429"/>
              <a:gd name="connsiteY30" fmla="*/ 970349 h 1492925"/>
              <a:gd name="connsiteX31" fmla="*/ 34250 w 1493429"/>
              <a:gd name="connsiteY31" fmla="*/ 970349 h 1492925"/>
              <a:gd name="connsiteX32" fmla="*/ 14990 w 1493429"/>
              <a:gd name="connsiteY32" fmla="*/ 597081 h 1492925"/>
              <a:gd name="connsiteX33" fmla="*/ 491057 w 1493429"/>
              <a:gd name="connsiteY33" fmla="*/ 597081 h 1492925"/>
              <a:gd name="connsiteX34" fmla="*/ 1002435 w 1493429"/>
              <a:gd name="connsiteY34" fmla="*/ 597081 h 1492925"/>
              <a:gd name="connsiteX35" fmla="*/ 999673 w 1493429"/>
              <a:gd name="connsiteY35" fmla="*/ 927424 h 1492925"/>
              <a:gd name="connsiteX36" fmla="*/ 995044 w 1493429"/>
              <a:gd name="connsiteY36" fmla="*/ 970349 h 1492925"/>
              <a:gd name="connsiteX37" fmla="*/ 498447 w 1493429"/>
              <a:gd name="connsiteY37" fmla="*/ 970349 h 1492925"/>
              <a:gd name="connsiteX38" fmla="*/ 488593 w 1493429"/>
              <a:gd name="connsiteY38" fmla="*/ 633512 h 1492925"/>
              <a:gd name="connsiteX39" fmla="*/ 491057 w 1493429"/>
              <a:gd name="connsiteY39" fmla="*/ 597081 h 1492925"/>
              <a:gd name="connsiteX40" fmla="*/ 1002435 w 1493429"/>
              <a:gd name="connsiteY40" fmla="*/ 597081 h 1492925"/>
              <a:gd name="connsiteX41" fmla="*/ 491057 w 1493429"/>
              <a:gd name="connsiteY41" fmla="*/ 597081 h 1492925"/>
              <a:gd name="connsiteX42" fmla="*/ 966601 w 1493429"/>
              <a:gd name="connsiteY42" fmla="*/ 42851 h 1492925"/>
              <a:gd name="connsiteX43" fmla="*/ 958464 w 1493429"/>
              <a:gd name="connsiteY43" fmla="*/ 30160 h 1492925"/>
              <a:gd name="connsiteX44" fmla="*/ 1446401 w 1493429"/>
              <a:gd name="connsiteY44" fmla="*/ 485100 h 1492925"/>
              <a:gd name="connsiteX45" fmla="*/ 1103591 w 1493429"/>
              <a:gd name="connsiteY45" fmla="*/ 485100 h 1492925"/>
              <a:gd name="connsiteX46" fmla="*/ 966452 w 1493429"/>
              <a:gd name="connsiteY46" fmla="*/ 42926 h 1492925"/>
              <a:gd name="connsiteX47" fmla="*/ 958389 w 1493429"/>
              <a:gd name="connsiteY47" fmla="*/ 30235 h 1492925"/>
              <a:gd name="connsiteX48" fmla="*/ 966452 w 1493429"/>
              <a:gd name="connsiteY48" fmla="*/ 42926 h 1492925"/>
              <a:gd name="connsiteX49" fmla="*/ 525920 w 1493429"/>
              <a:gd name="connsiteY49" fmla="*/ 32922 h 1492925"/>
              <a:gd name="connsiteX50" fmla="*/ 535028 w 1493429"/>
              <a:gd name="connsiteY50" fmla="*/ 30160 h 1492925"/>
              <a:gd name="connsiteX51" fmla="*/ 394380 w 1493429"/>
              <a:gd name="connsiteY51" fmla="*/ 452252 h 1492925"/>
              <a:gd name="connsiteX52" fmla="*/ 389826 w 1493429"/>
              <a:gd name="connsiteY52" fmla="*/ 485100 h 1492925"/>
              <a:gd name="connsiteX53" fmla="*/ 47091 w 1493429"/>
              <a:gd name="connsiteY53" fmla="*/ 485100 h 1492925"/>
              <a:gd name="connsiteX54" fmla="*/ 525920 w 1493429"/>
              <a:gd name="connsiteY54" fmla="*/ 32922 h 1492925"/>
              <a:gd name="connsiteX55" fmla="*/ 535028 w 1493429"/>
              <a:gd name="connsiteY55" fmla="*/ 30160 h 1492925"/>
              <a:gd name="connsiteX56" fmla="*/ 525920 w 1493429"/>
              <a:gd name="connsiteY56" fmla="*/ 32922 h 1492925"/>
              <a:gd name="connsiteX57" fmla="*/ 746746 w 1493429"/>
              <a:gd name="connsiteY57" fmla="*/ 0 h 1492925"/>
              <a:gd name="connsiteX58" fmla="*/ 986683 w 1493429"/>
              <a:gd name="connsiteY58" fmla="*/ 461584 h 1492925"/>
              <a:gd name="connsiteX59" fmla="*/ 990192 w 1493429"/>
              <a:gd name="connsiteY59" fmla="*/ 485100 h 1492925"/>
              <a:gd name="connsiteX60" fmla="*/ 503300 w 1493429"/>
              <a:gd name="connsiteY60" fmla="*/ 485100 h 1492925"/>
              <a:gd name="connsiteX61" fmla="*/ 746746 w 1493429"/>
              <a:gd name="connsiteY61" fmla="*/ 0 h 149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93429" h="1492925">
                <a:moveTo>
                  <a:pt x="515618" y="1082330"/>
                </a:moveTo>
                <a:lnTo>
                  <a:pt x="977874" y="1082330"/>
                </a:lnTo>
                <a:cubicBezTo>
                  <a:pt x="931588" y="1326672"/>
                  <a:pt x="838869" y="1492926"/>
                  <a:pt x="746746" y="1492926"/>
                </a:cubicBezTo>
                <a:cubicBezTo>
                  <a:pt x="657385" y="1492926"/>
                  <a:pt x="567577" y="1336601"/>
                  <a:pt x="519948" y="1104428"/>
                </a:cubicBezTo>
                <a:lnTo>
                  <a:pt x="515618" y="1082479"/>
                </a:lnTo>
                <a:lnTo>
                  <a:pt x="977874" y="1082479"/>
                </a:lnTo>
                <a:lnTo>
                  <a:pt x="515618" y="1082479"/>
                </a:lnTo>
                <a:close/>
                <a:moveTo>
                  <a:pt x="79789" y="1082405"/>
                </a:moveTo>
                <a:lnTo>
                  <a:pt x="401099" y="1082405"/>
                </a:lnTo>
                <a:cubicBezTo>
                  <a:pt x="428348" y="1237834"/>
                  <a:pt x="474484" y="1370120"/>
                  <a:pt x="534953" y="1462616"/>
                </a:cubicBezTo>
                <a:cubicBezTo>
                  <a:pt x="345148" y="1406283"/>
                  <a:pt x="185383" y="1277064"/>
                  <a:pt x="90614" y="1103233"/>
                </a:cubicBezTo>
                <a:lnTo>
                  <a:pt x="79715" y="1082405"/>
                </a:lnTo>
                <a:close/>
                <a:moveTo>
                  <a:pt x="1092318" y="1082405"/>
                </a:moveTo>
                <a:lnTo>
                  <a:pt x="1413702" y="1082405"/>
                </a:lnTo>
                <a:cubicBezTo>
                  <a:pt x="1320796" y="1266396"/>
                  <a:pt x="1156132" y="1403946"/>
                  <a:pt x="958538" y="1462616"/>
                </a:cubicBezTo>
                <a:cubicBezTo>
                  <a:pt x="1014902" y="1376167"/>
                  <a:pt x="1058873" y="1255228"/>
                  <a:pt x="1086570" y="1113162"/>
                </a:cubicBezTo>
                <a:lnTo>
                  <a:pt x="1092243" y="1082405"/>
                </a:lnTo>
                <a:lnTo>
                  <a:pt x="1413702" y="1082405"/>
                </a:lnTo>
                <a:lnTo>
                  <a:pt x="1092243" y="1082405"/>
                </a:lnTo>
                <a:close/>
                <a:moveTo>
                  <a:pt x="1114863" y="597155"/>
                </a:moveTo>
                <a:lnTo>
                  <a:pt x="1478427" y="597155"/>
                </a:lnTo>
                <a:cubicBezTo>
                  <a:pt x="1503608" y="721207"/>
                  <a:pt x="1497009" y="849612"/>
                  <a:pt x="1459241" y="970424"/>
                </a:cubicBezTo>
                <a:lnTo>
                  <a:pt x="1108070" y="970424"/>
                </a:lnTo>
                <a:cubicBezTo>
                  <a:pt x="1119544" y="862729"/>
                  <a:pt x="1122784" y="754316"/>
                  <a:pt x="1117775" y="646128"/>
                </a:cubicBezTo>
                <a:lnTo>
                  <a:pt x="1114789" y="597081"/>
                </a:lnTo>
                <a:lnTo>
                  <a:pt x="1478353" y="597081"/>
                </a:lnTo>
                <a:lnTo>
                  <a:pt x="1114789" y="597081"/>
                </a:lnTo>
                <a:close/>
                <a:moveTo>
                  <a:pt x="14990" y="597081"/>
                </a:moveTo>
                <a:lnTo>
                  <a:pt x="378553" y="597081"/>
                </a:lnTo>
                <a:cubicBezTo>
                  <a:pt x="370769" y="706971"/>
                  <a:pt x="371617" y="817294"/>
                  <a:pt x="381092" y="927050"/>
                </a:cubicBezTo>
                <a:lnTo>
                  <a:pt x="385347" y="970349"/>
                </a:lnTo>
                <a:lnTo>
                  <a:pt x="34250" y="970349"/>
                </a:lnTo>
                <a:cubicBezTo>
                  <a:pt x="-3565" y="849545"/>
                  <a:pt x="-10191" y="721133"/>
                  <a:pt x="14990" y="597081"/>
                </a:cubicBezTo>
                <a:close/>
                <a:moveTo>
                  <a:pt x="491057" y="597081"/>
                </a:moveTo>
                <a:lnTo>
                  <a:pt x="1002435" y="597081"/>
                </a:lnTo>
                <a:cubicBezTo>
                  <a:pt x="1010960" y="707068"/>
                  <a:pt x="1010042" y="817593"/>
                  <a:pt x="999673" y="927424"/>
                </a:cubicBezTo>
                <a:lnTo>
                  <a:pt x="995044" y="970349"/>
                </a:lnTo>
                <a:lnTo>
                  <a:pt x="498447" y="970349"/>
                </a:lnTo>
                <a:cubicBezTo>
                  <a:pt x="485396" y="858570"/>
                  <a:pt x="482099" y="745866"/>
                  <a:pt x="488593" y="633512"/>
                </a:cubicBezTo>
                <a:lnTo>
                  <a:pt x="491057" y="597081"/>
                </a:lnTo>
                <a:lnTo>
                  <a:pt x="1002435" y="597081"/>
                </a:lnTo>
                <a:lnTo>
                  <a:pt x="491057" y="597081"/>
                </a:lnTo>
                <a:close/>
                <a:moveTo>
                  <a:pt x="966601" y="42851"/>
                </a:moveTo>
                <a:lnTo>
                  <a:pt x="958464" y="30160"/>
                </a:lnTo>
                <a:cubicBezTo>
                  <a:pt x="1183425" y="96941"/>
                  <a:pt x="1364058" y="265354"/>
                  <a:pt x="1446401" y="485100"/>
                </a:cubicBezTo>
                <a:lnTo>
                  <a:pt x="1103591" y="485100"/>
                </a:lnTo>
                <a:cubicBezTo>
                  <a:pt x="1080000" y="304737"/>
                  <a:pt x="1032222" y="149755"/>
                  <a:pt x="966452" y="42926"/>
                </a:cubicBezTo>
                <a:lnTo>
                  <a:pt x="958389" y="30235"/>
                </a:lnTo>
                <a:lnTo>
                  <a:pt x="966452" y="42926"/>
                </a:lnTo>
                <a:close/>
                <a:moveTo>
                  <a:pt x="525920" y="32922"/>
                </a:moveTo>
                <a:lnTo>
                  <a:pt x="535028" y="30160"/>
                </a:lnTo>
                <a:cubicBezTo>
                  <a:pt x="469258" y="131017"/>
                  <a:pt x="420360" y="278757"/>
                  <a:pt x="394380" y="452252"/>
                </a:cubicBezTo>
                <a:lnTo>
                  <a:pt x="389826" y="485100"/>
                </a:lnTo>
                <a:lnTo>
                  <a:pt x="47091" y="485100"/>
                </a:lnTo>
                <a:cubicBezTo>
                  <a:pt x="128269" y="268491"/>
                  <a:pt x="305023" y="101576"/>
                  <a:pt x="525920" y="32922"/>
                </a:cubicBezTo>
                <a:lnTo>
                  <a:pt x="535028" y="30160"/>
                </a:lnTo>
                <a:lnTo>
                  <a:pt x="525920" y="32922"/>
                </a:lnTo>
                <a:close/>
                <a:moveTo>
                  <a:pt x="746746" y="0"/>
                </a:moveTo>
                <a:cubicBezTo>
                  <a:pt x="845214" y="0"/>
                  <a:pt x="944280" y="189770"/>
                  <a:pt x="986683" y="461584"/>
                </a:cubicBezTo>
                <a:lnTo>
                  <a:pt x="990192" y="485100"/>
                </a:lnTo>
                <a:lnTo>
                  <a:pt x="503300" y="485100"/>
                </a:lnTo>
                <a:cubicBezTo>
                  <a:pt x="543688" y="200744"/>
                  <a:pt x="645441" y="0"/>
                  <a:pt x="746746" y="0"/>
                </a:cubicBezTo>
                <a:close/>
              </a:path>
            </a:pathLst>
          </a:cu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a:solidFill>
                <a:schemeClr val="bg1"/>
              </a:solidFill>
              <a:latin typeface="+mj-lt"/>
              <a:ea typeface="+mj-ea"/>
              <a:cs typeface="+mj-cs"/>
            </a:endParaRPr>
          </a:p>
        </p:txBody>
      </p:sp>
      <p:sp>
        <p:nvSpPr>
          <p:cNvPr id="42" name="TextBox 41">
            <a:extLst>
              <a:ext uri="{FF2B5EF4-FFF2-40B4-BE49-F238E27FC236}">
                <a16:creationId xmlns:a16="http://schemas.microsoft.com/office/drawing/2014/main" id="{E9FCD043-1967-8A64-0AAD-C421E4061EC2}"/>
              </a:ext>
            </a:extLst>
          </p:cNvPr>
          <p:cNvSpPr txBox="1"/>
          <p:nvPr/>
        </p:nvSpPr>
        <p:spPr>
          <a:xfrm>
            <a:off x="7742824" y="2730097"/>
            <a:ext cx="1989327" cy="430887"/>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normalizeH="0" baseline="0" noProof="0">
                <a:ln>
                  <a:noFill/>
                </a:ln>
                <a:solidFill>
                  <a:schemeClr val="accent1"/>
                </a:solidFill>
                <a:effectLst/>
                <a:uLnTx/>
                <a:uFillTx/>
                <a:latin typeface="+mj-lt"/>
              </a:rPr>
              <a:t>200+ </a:t>
            </a:r>
            <a:r>
              <a:rPr lang="en-US" sz="2000"/>
              <a:t>countries</a:t>
            </a:r>
          </a:p>
        </p:txBody>
      </p:sp>
      <p:pic>
        <p:nvPicPr>
          <p:cNvPr id="12" name="Picture 11" descr="Microsoft 365 Copilot">
            <a:extLst>
              <a:ext uri="{FF2B5EF4-FFF2-40B4-BE49-F238E27FC236}">
                <a16:creationId xmlns:a16="http://schemas.microsoft.com/office/drawing/2014/main" id="{02D66692-6024-44DA-A59F-17CD2E7D207D}"/>
              </a:ext>
            </a:extLst>
          </p:cNvPr>
          <p:cNvPicPr>
            <a:picLocks noChangeAspect="1"/>
          </p:cNvPicPr>
          <p:nvPr/>
        </p:nvPicPr>
        <p:blipFill>
          <a:blip r:embed="rId3"/>
          <a:srcRect l="36052" t="18842" r="36052" b="51617"/>
          <a:stretch/>
        </p:blipFill>
        <p:spPr>
          <a:xfrm>
            <a:off x="5715854" y="3330103"/>
            <a:ext cx="760292" cy="653724"/>
          </a:xfrm>
          <a:prstGeom prst="rect">
            <a:avLst/>
          </a:prstGeom>
        </p:spPr>
      </p:pic>
      <p:sp>
        <p:nvSpPr>
          <p:cNvPr id="51" name="Graphic 52" descr="Icon of a team of three people">
            <a:extLst>
              <a:ext uri="{FF2B5EF4-FFF2-40B4-BE49-F238E27FC236}">
                <a16:creationId xmlns:a16="http://schemas.microsoft.com/office/drawing/2014/main" id="{EFF008CF-E7E1-FB8C-1695-45CD6A4EF105}"/>
              </a:ext>
            </a:extLst>
          </p:cNvPr>
          <p:cNvSpPr>
            <a:spLocks/>
          </p:cNvSpPr>
          <p:nvPr/>
        </p:nvSpPr>
        <p:spPr>
          <a:xfrm>
            <a:off x="1977056" y="4237127"/>
            <a:ext cx="299696" cy="269726"/>
          </a:xfrm>
          <a:custGeom>
            <a:avLst/>
            <a:gdLst>
              <a:gd name="connsiteX0" fmla="*/ 121482 w 190500"/>
              <a:gd name="connsiteY0" fmla="*/ 66675 h 171450"/>
              <a:gd name="connsiteX1" fmla="*/ 138151 w 190500"/>
              <a:gd name="connsiteY1" fmla="*/ 83344 h 171450"/>
              <a:gd name="connsiteX2" fmla="*/ 138151 w 190500"/>
              <a:gd name="connsiteY2" fmla="*/ 128578 h 171450"/>
              <a:gd name="connsiteX3" fmla="*/ 95279 w 190500"/>
              <a:gd name="connsiteY3" fmla="*/ 171450 h 171450"/>
              <a:gd name="connsiteX4" fmla="*/ 52407 w 190500"/>
              <a:gd name="connsiteY4" fmla="*/ 128578 h 171450"/>
              <a:gd name="connsiteX5" fmla="*/ 52407 w 190500"/>
              <a:gd name="connsiteY5" fmla="*/ 83344 h 171450"/>
              <a:gd name="connsiteX6" fmla="*/ 69075 w 190500"/>
              <a:gd name="connsiteY6" fmla="*/ 66675 h 171450"/>
              <a:gd name="connsiteX7" fmla="*/ 121482 w 190500"/>
              <a:gd name="connsiteY7" fmla="*/ 66675 h 171450"/>
              <a:gd name="connsiteX8" fmla="*/ 48873 w 190500"/>
              <a:gd name="connsiteY8" fmla="*/ 66675 h 171450"/>
              <a:gd name="connsiteX9" fmla="*/ 42967 w 190500"/>
              <a:gd name="connsiteY9" fmla="*/ 81248 h 171450"/>
              <a:gd name="connsiteX10" fmla="*/ 42872 w 190500"/>
              <a:gd name="connsiteY10" fmla="*/ 83344 h 171450"/>
              <a:gd name="connsiteX11" fmla="*/ 42872 w 190500"/>
              <a:gd name="connsiteY11" fmla="*/ 128578 h 171450"/>
              <a:gd name="connsiteX12" fmla="*/ 47958 w 190500"/>
              <a:gd name="connsiteY12" fmla="*/ 151105 h 171450"/>
              <a:gd name="connsiteX13" fmla="*/ 1295 w 190500"/>
              <a:gd name="connsiteY13" fmla="*/ 124138 h 171450"/>
              <a:gd name="connsiteX14" fmla="*/ 0 w 190500"/>
              <a:gd name="connsiteY14" fmla="*/ 114290 h 171450"/>
              <a:gd name="connsiteX15" fmla="*/ 0 w 190500"/>
              <a:gd name="connsiteY15" fmla="*/ 83344 h 171450"/>
              <a:gd name="connsiteX16" fmla="*/ 15297 w 190500"/>
              <a:gd name="connsiteY16" fmla="*/ 66732 h 171450"/>
              <a:gd name="connsiteX17" fmla="*/ 16669 w 190500"/>
              <a:gd name="connsiteY17" fmla="*/ 66675 h 171450"/>
              <a:gd name="connsiteX18" fmla="*/ 48873 w 190500"/>
              <a:gd name="connsiteY18" fmla="*/ 66675 h 171450"/>
              <a:gd name="connsiteX19" fmla="*/ 141684 w 190500"/>
              <a:gd name="connsiteY19" fmla="*/ 66675 h 171450"/>
              <a:gd name="connsiteX20" fmla="*/ 173831 w 190500"/>
              <a:gd name="connsiteY20" fmla="*/ 66675 h 171450"/>
              <a:gd name="connsiteX21" fmla="*/ 190500 w 190500"/>
              <a:gd name="connsiteY21" fmla="*/ 83344 h 171450"/>
              <a:gd name="connsiteX22" fmla="*/ 190500 w 190500"/>
              <a:gd name="connsiteY22" fmla="*/ 114300 h 171450"/>
              <a:gd name="connsiteX23" fmla="*/ 152409 w 190500"/>
              <a:gd name="connsiteY23" fmla="*/ 152409 h 171450"/>
              <a:gd name="connsiteX24" fmla="*/ 142589 w 190500"/>
              <a:gd name="connsiteY24" fmla="*/ 151124 h 171450"/>
              <a:gd name="connsiteX25" fmla="*/ 147590 w 190500"/>
              <a:gd name="connsiteY25" fmla="*/ 131578 h 171450"/>
              <a:gd name="connsiteX26" fmla="*/ 147676 w 190500"/>
              <a:gd name="connsiteY26" fmla="*/ 128578 h 171450"/>
              <a:gd name="connsiteX27" fmla="*/ 147676 w 190500"/>
              <a:gd name="connsiteY27" fmla="*/ 83344 h 171450"/>
              <a:gd name="connsiteX28" fmla="*/ 141675 w 190500"/>
              <a:gd name="connsiteY28" fmla="*/ 66675 h 171450"/>
              <a:gd name="connsiteX29" fmla="*/ 95250 w 190500"/>
              <a:gd name="connsiteY29" fmla="*/ 0 h 171450"/>
              <a:gd name="connsiteX30" fmla="*/ 123825 w 190500"/>
              <a:gd name="connsiteY30" fmla="*/ 28575 h 171450"/>
              <a:gd name="connsiteX31" fmla="*/ 95250 w 190500"/>
              <a:gd name="connsiteY31" fmla="*/ 57150 h 171450"/>
              <a:gd name="connsiteX32" fmla="*/ 66675 w 190500"/>
              <a:gd name="connsiteY32" fmla="*/ 28575 h 171450"/>
              <a:gd name="connsiteX33" fmla="*/ 95250 w 190500"/>
              <a:gd name="connsiteY33" fmla="*/ 0 h 171450"/>
              <a:gd name="connsiteX34" fmla="*/ 157163 w 190500"/>
              <a:gd name="connsiteY34" fmla="*/ 9525 h 171450"/>
              <a:gd name="connsiteX35" fmla="*/ 180975 w 190500"/>
              <a:gd name="connsiteY35" fmla="*/ 33338 h 171450"/>
              <a:gd name="connsiteX36" fmla="*/ 157163 w 190500"/>
              <a:gd name="connsiteY36" fmla="*/ 57150 h 171450"/>
              <a:gd name="connsiteX37" fmla="*/ 133350 w 190500"/>
              <a:gd name="connsiteY37" fmla="*/ 33338 h 171450"/>
              <a:gd name="connsiteX38" fmla="*/ 157163 w 190500"/>
              <a:gd name="connsiteY38" fmla="*/ 9525 h 171450"/>
              <a:gd name="connsiteX39" fmla="*/ 33338 w 190500"/>
              <a:gd name="connsiteY39" fmla="*/ 9525 h 171450"/>
              <a:gd name="connsiteX40" fmla="*/ 57150 w 190500"/>
              <a:gd name="connsiteY40" fmla="*/ 33338 h 171450"/>
              <a:gd name="connsiteX41" fmla="*/ 33338 w 190500"/>
              <a:gd name="connsiteY41" fmla="*/ 57150 h 171450"/>
              <a:gd name="connsiteX42" fmla="*/ 9525 w 190500"/>
              <a:gd name="connsiteY42" fmla="*/ 33338 h 171450"/>
              <a:gd name="connsiteX43" fmla="*/ 33338 w 190500"/>
              <a:gd name="connsiteY43"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0500" h="171450">
                <a:moveTo>
                  <a:pt x="121482" y="66675"/>
                </a:moveTo>
                <a:cubicBezTo>
                  <a:pt x="130683" y="66675"/>
                  <a:pt x="138151" y="74143"/>
                  <a:pt x="138151" y="83344"/>
                </a:cubicBezTo>
                <a:lnTo>
                  <a:pt x="138151" y="128578"/>
                </a:lnTo>
                <a:cubicBezTo>
                  <a:pt x="138151" y="152255"/>
                  <a:pt x="118956" y="171450"/>
                  <a:pt x="95279" y="171450"/>
                </a:cubicBezTo>
                <a:cubicBezTo>
                  <a:pt x="71601" y="171450"/>
                  <a:pt x="52407" y="152255"/>
                  <a:pt x="52407" y="128578"/>
                </a:cubicBezTo>
                <a:lnTo>
                  <a:pt x="52407" y="83344"/>
                </a:lnTo>
                <a:cubicBezTo>
                  <a:pt x="52407" y="74143"/>
                  <a:pt x="59865" y="66675"/>
                  <a:pt x="69075" y="66675"/>
                </a:cubicBezTo>
                <a:lnTo>
                  <a:pt x="121482" y="66675"/>
                </a:lnTo>
                <a:close/>
                <a:moveTo>
                  <a:pt x="48873" y="66675"/>
                </a:moveTo>
                <a:cubicBezTo>
                  <a:pt x="45539" y="70695"/>
                  <a:pt x="43396" y="75724"/>
                  <a:pt x="42967" y="81248"/>
                </a:cubicBezTo>
                <a:lnTo>
                  <a:pt x="42872" y="83344"/>
                </a:lnTo>
                <a:lnTo>
                  <a:pt x="42872" y="128578"/>
                </a:lnTo>
                <a:cubicBezTo>
                  <a:pt x="42872" y="136646"/>
                  <a:pt x="44701" y="144285"/>
                  <a:pt x="47958" y="151105"/>
                </a:cubicBezTo>
                <a:cubicBezTo>
                  <a:pt x="27626" y="156544"/>
                  <a:pt x="6734" y="144470"/>
                  <a:pt x="1295" y="124138"/>
                </a:cubicBezTo>
                <a:cubicBezTo>
                  <a:pt x="435" y="120927"/>
                  <a:pt x="0" y="117616"/>
                  <a:pt x="0" y="114290"/>
                </a:cubicBezTo>
                <a:lnTo>
                  <a:pt x="0" y="83344"/>
                </a:lnTo>
                <a:cubicBezTo>
                  <a:pt x="0" y="74670"/>
                  <a:pt x="6653" y="67446"/>
                  <a:pt x="15297" y="66732"/>
                </a:cubicBezTo>
                <a:lnTo>
                  <a:pt x="16669" y="66675"/>
                </a:lnTo>
                <a:lnTo>
                  <a:pt x="48873" y="66675"/>
                </a:lnTo>
                <a:close/>
                <a:moveTo>
                  <a:pt x="141684" y="66675"/>
                </a:moveTo>
                <a:lnTo>
                  <a:pt x="173831" y="66675"/>
                </a:lnTo>
                <a:cubicBezTo>
                  <a:pt x="183032" y="66675"/>
                  <a:pt x="190500" y="74143"/>
                  <a:pt x="190500" y="83344"/>
                </a:cubicBezTo>
                <a:lnTo>
                  <a:pt x="190500" y="114300"/>
                </a:lnTo>
                <a:cubicBezTo>
                  <a:pt x="190505" y="135342"/>
                  <a:pt x="173450" y="152404"/>
                  <a:pt x="152409" y="152409"/>
                </a:cubicBezTo>
                <a:cubicBezTo>
                  <a:pt x="149094" y="152410"/>
                  <a:pt x="145793" y="151977"/>
                  <a:pt x="142589" y="151124"/>
                </a:cubicBezTo>
                <a:cubicBezTo>
                  <a:pt x="145447" y="145142"/>
                  <a:pt x="147199" y="138551"/>
                  <a:pt x="147590" y="131578"/>
                </a:cubicBezTo>
                <a:lnTo>
                  <a:pt x="147676" y="128578"/>
                </a:lnTo>
                <a:lnTo>
                  <a:pt x="147676" y="83344"/>
                </a:lnTo>
                <a:cubicBezTo>
                  <a:pt x="147676" y="77010"/>
                  <a:pt x="145428" y="71199"/>
                  <a:pt x="141675" y="66675"/>
                </a:cubicBezTo>
                <a:close/>
                <a:moveTo>
                  <a:pt x="95250" y="0"/>
                </a:moveTo>
                <a:cubicBezTo>
                  <a:pt x="111032" y="0"/>
                  <a:pt x="123825" y="12794"/>
                  <a:pt x="123825" y="28575"/>
                </a:cubicBezTo>
                <a:cubicBezTo>
                  <a:pt x="123825" y="44356"/>
                  <a:pt x="111032" y="57150"/>
                  <a:pt x="95250" y="57150"/>
                </a:cubicBezTo>
                <a:cubicBezTo>
                  <a:pt x="79468" y="57150"/>
                  <a:pt x="66675" y="44356"/>
                  <a:pt x="66675" y="28575"/>
                </a:cubicBezTo>
                <a:cubicBezTo>
                  <a:pt x="66675" y="12794"/>
                  <a:pt x="79468" y="0"/>
                  <a:pt x="95250" y="0"/>
                </a:cubicBezTo>
                <a:close/>
                <a:moveTo>
                  <a:pt x="157163" y="9525"/>
                </a:moveTo>
                <a:cubicBezTo>
                  <a:pt x="170314" y="9525"/>
                  <a:pt x="180975" y="20186"/>
                  <a:pt x="180975" y="33338"/>
                </a:cubicBezTo>
                <a:cubicBezTo>
                  <a:pt x="180975" y="46489"/>
                  <a:pt x="170314" y="57150"/>
                  <a:pt x="157163" y="57150"/>
                </a:cubicBezTo>
                <a:cubicBezTo>
                  <a:pt x="144011" y="57150"/>
                  <a:pt x="133350" y="46489"/>
                  <a:pt x="133350" y="33338"/>
                </a:cubicBezTo>
                <a:cubicBezTo>
                  <a:pt x="133350" y="20186"/>
                  <a:pt x="144011" y="9525"/>
                  <a:pt x="157163" y="9525"/>
                </a:cubicBezTo>
                <a:close/>
                <a:moveTo>
                  <a:pt x="33338" y="9525"/>
                </a:moveTo>
                <a:cubicBezTo>
                  <a:pt x="46489" y="9525"/>
                  <a:pt x="57150" y="20186"/>
                  <a:pt x="57150" y="33338"/>
                </a:cubicBezTo>
                <a:cubicBezTo>
                  <a:pt x="57150" y="46489"/>
                  <a:pt x="46489" y="57150"/>
                  <a:pt x="33338" y="57150"/>
                </a:cubicBezTo>
                <a:cubicBezTo>
                  <a:pt x="20186" y="57150"/>
                  <a:pt x="9525" y="46489"/>
                  <a:pt x="9525" y="33338"/>
                </a:cubicBezTo>
                <a:cubicBezTo>
                  <a:pt x="9525" y="20186"/>
                  <a:pt x="20186" y="9525"/>
                  <a:pt x="33338" y="9525"/>
                </a:cubicBezTo>
                <a:close/>
              </a:path>
            </a:pathLst>
          </a:custGeom>
          <a:solidFill>
            <a:schemeClr val="bg1"/>
          </a:solidFill>
          <a:ln w="15081" cap="flat">
            <a:noFill/>
            <a:prstDash val="solid"/>
            <a:miter/>
          </a:ln>
        </p:spPr>
        <p:txBody>
          <a:bodyPr rtlCol="0" anchor="ctr"/>
          <a:lstStyle/>
          <a:p>
            <a:endParaRPr lang="en-US"/>
          </a:p>
        </p:txBody>
      </p:sp>
      <p:sp>
        <p:nvSpPr>
          <p:cNvPr id="16" name="TextBox 15">
            <a:extLst>
              <a:ext uri="{FF2B5EF4-FFF2-40B4-BE49-F238E27FC236}">
                <a16:creationId xmlns:a16="http://schemas.microsoft.com/office/drawing/2014/main" id="{B7D496E3-3339-F1A6-5225-FCF654D1876C}"/>
              </a:ext>
            </a:extLst>
          </p:cNvPr>
          <p:cNvSpPr txBox="1"/>
          <p:nvPr/>
        </p:nvSpPr>
        <p:spPr>
          <a:xfrm>
            <a:off x="951241" y="4903293"/>
            <a:ext cx="2351327"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a:noFill/>
                </a:ln>
                <a:effectLst/>
                <a:uLnTx/>
                <a:uFillTx/>
                <a:latin typeface="+mj-lt"/>
                <a:ea typeface="+mn-ea"/>
                <a:cs typeface="+mn-cs"/>
              </a:rPr>
              <a:t>Customer </a:t>
            </a:r>
            <a:br>
              <a:rPr kumimoji="0" lang="en-US" sz="1800" b="0" i="0" u="none" strike="noStrike" kern="1200" cap="none" normalizeH="0" baseline="0" noProof="0">
                <a:ln>
                  <a:noFill/>
                </a:ln>
                <a:effectLst/>
                <a:uLnTx/>
                <a:uFillTx/>
                <a:latin typeface="+mj-lt"/>
                <a:ea typeface="+mn-ea"/>
                <a:cs typeface="+mn-cs"/>
              </a:rPr>
            </a:br>
            <a:r>
              <a:rPr kumimoji="0" lang="en-US" sz="1800" b="0" i="0" u="none" strike="noStrike" kern="1200" cap="none" normalizeH="0" baseline="0" noProof="0">
                <a:ln>
                  <a:noFill/>
                </a:ln>
                <a:effectLst/>
                <a:uLnTx/>
                <a:uFillTx/>
                <a:latin typeface="+mj-lt"/>
                <a:ea typeface="+mn-ea"/>
                <a:cs typeface="+mn-cs"/>
              </a:rPr>
              <a:t>meetings</a:t>
            </a:r>
          </a:p>
        </p:txBody>
      </p:sp>
      <p:sp>
        <p:nvSpPr>
          <p:cNvPr id="55" name="Graphic 221" descr="Icon of a circle made of two curved arrows rotating clockwise">
            <a:extLst>
              <a:ext uri="{FF2B5EF4-FFF2-40B4-BE49-F238E27FC236}">
                <a16:creationId xmlns:a16="http://schemas.microsoft.com/office/drawing/2014/main" id="{DE1E0E22-3B8F-F096-5B73-8924B7DAAFE0}"/>
              </a:ext>
            </a:extLst>
          </p:cNvPr>
          <p:cNvSpPr>
            <a:spLocks/>
          </p:cNvSpPr>
          <p:nvPr/>
        </p:nvSpPr>
        <p:spPr>
          <a:xfrm>
            <a:off x="4564949" y="4177534"/>
            <a:ext cx="316614" cy="388912"/>
          </a:xfrm>
          <a:custGeom>
            <a:avLst/>
            <a:gdLst>
              <a:gd name="connsiteX0" fmla="*/ 124317 w 171452"/>
              <a:gd name="connsiteY0" fmla="*/ 43170 h 218989"/>
              <a:gd name="connsiteX1" fmla="*/ 126117 w 171452"/>
              <a:gd name="connsiteY1" fmla="*/ 56514 h 218989"/>
              <a:gd name="connsiteX2" fmla="*/ 138752 w 171452"/>
              <a:gd name="connsiteY2" fmla="*/ 149984 h 218989"/>
              <a:gd name="connsiteX3" fmla="*/ 96047 w 171452"/>
              <a:gd name="connsiteY3" fmla="*/ 175453 h 218989"/>
              <a:gd name="connsiteX4" fmla="*/ 102800 w 171452"/>
              <a:gd name="connsiteY4" fmla="*/ 168690 h 218989"/>
              <a:gd name="connsiteX5" fmla="*/ 102566 w 171452"/>
              <a:gd name="connsiteY5" fmla="*/ 155222 h 218989"/>
              <a:gd name="connsiteX6" fmla="*/ 89332 w 171452"/>
              <a:gd name="connsiteY6" fmla="*/ 155222 h 218989"/>
              <a:gd name="connsiteX7" fmla="*/ 65519 w 171452"/>
              <a:gd name="connsiteY7" fmla="*/ 179034 h 218989"/>
              <a:gd name="connsiteX8" fmla="*/ 65519 w 171452"/>
              <a:gd name="connsiteY8" fmla="*/ 192503 h 218989"/>
              <a:gd name="connsiteX9" fmla="*/ 89332 w 171452"/>
              <a:gd name="connsiteY9" fmla="*/ 216315 h 218989"/>
              <a:gd name="connsiteX10" fmla="*/ 102800 w 171452"/>
              <a:gd name="connsiteY10" fmla="*/ 216081 h 218989"/>
              <a:gd name="connsiteX11" fmla="*/ 102800 w 171452"/>
              <a:gd name="connsiteY11" fmla="*/ 202847 h 218989"/>
              <a:gd name="connsiteX12" fmla="*/ 94771 w 171452"/>
              <a:gd name="connsiteY12" fmla="*/ 194827 h 218989"/>
              <a:gd name="connsiteX13" fmla="*/ 170966 w 171452"/>
              <a:gd name="connsiteY13" fmla="*/ 100513 h 218989"/>
              <a:gd name="connsiteX14" fmla="*/ 137662 w 171452"/>
              <a:gd name="connsiteY14" fmla="*/ 41370 h 218989"/>
              <a:gd name="connsiteX15" fmla="*/ 124317 w 171452"/>
              <a:gd name="connsiteY15" fmla="*/ 43170 h 218989"/>
              <a:gd name="connsiteX16" fmla="*/ 105934 w 171452"/>
              <a:gd name="connsiteY16" fmla="*/ 26634 h 218989"/>
              <a:gd name="connsiteX17" fmla="*/ 82121 w 171452"/>
              <a:gd name="connsiteY17" fmla="*/ 2822 h 218989"/>
              <a:gd name="connsiteX18" fmla="*/ 68651 w 171452"/>
              <a:gd name="connsiteY18" fmla="*/ 2758 h 218989"/>
              <a:gd name="connsiteX19" fmla="*/ 67853 w 171452"/>
              <a:gd name="connsiteY19" fmla="*/ 15395 h 218989"/>
              <a:gd name="connsiteX20" fmla="*/ 68644 w 171452"/>
              <a:gd name="connsiteY20" fmla="*/ 16290 h 218989"/>
              <a:gd name="connsiteX21" fmla="*/ 76673 w 171452"/>
              <a:gd name="connsiteY21" fmla="*/ 24320 h 218989"/>
              <a:gd name="connsiteX22" fmla="*/ 488 w 171452"/>
              <a:gd name="connsiteY22" fmla="*/ 118642 h 218989"/>
              <a:gd name="connsiteX23" fmla="*/ 31163 w 171452"/>
              <a:gd name="connsiteY23" fmla="*/ 175691 h 218989"/>
              <a:gd name="connsiteX24" fmla="*/ 44543 w 171452"/>
              <a:gd name="connsiteY24" fmla="*/ 174133 h 218989"/>
              <a:gd name="connsiteX25" fmla="*/ 43288 w 171452"/>
              <a:gd name="connsiteY25" fmla="*/ 161004 h 218989"/>
              <a:gd name="connsiteX26" fmla="*/ 34328 w 171452"/>
              <a:gd name="connsiteY26" fmla="*/ 67110 h 218989"/>
              <a:gd name="connsiteX27" fmla="*/ 75387 w 171452"/>
              <a:gd name="connsiteY27" fmla="*/ 43694 h 218989"/>
              <a:gd name="connsiteX28" fmla="*/ 68644 w 171452"/>
              <a:gd name="connsiteY28" fmla="*/ 50447 h 218989"/>
              <a:gd name="connsiteX29" fmla="*/ 68666 w 171452"/>
              <a:gd name="connsiteY29" fmla="*/ 63917 h 218989"/>
              <a:gd name="connsiteX30" fmla="*/ 81217 w 171452"/>
              <a:gd name="connsiteY30" fmla="*/ 64706 h 218989"/>
              <a:gd name="connsiteX31" fmla="*/ 82112 w 171452"/>
              <a:gd name="connsiteY31" fmla="*/ 63915 h 218989"/>
              <a:gd name="connsiteX32" fmla="*/ 105924 w 171452"/>
              <a:gd name="connsiteY32" fmla="*/ 40103 h 218989"/>
              <a:gd name="connsiteX33" fmla="*/ 106715 w 171452"/>
              <a:gd name="connsiteY33" fmla="*/ 27530 h 218989"/>
              <a:gd name="connsiteX34" fmla="*/ 105924 w 171452"/>
              <a:gd name="connsiteY34" fmla="*/ 26634 h 21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1452" h="218989">
                <a:moveTo>
                  <a:pt x="124317" y="43170"/>
                </a:moveTo>
                <a:cubicBezTo>
                  <a:pt x="121131" y="47352"/>
                  <a:pt x="121937" y="53325"/>
                  <a:pt x="126117" y="56514"/>
                </a:cubicBezTo>
                <a:cubicBezTo>
                  <a:pt x="155417" y="78836"/>
                  <a:pt x="161074" y="120684"/>
                  <a:pt x="138752" y="149984"/>
                </a:cubicBezTo>
                <a:cubicBezTo>
                  <a:pt x="128332" y="163661"/>
                  <a:pt x="113033" y="172785"/>
                  <a:pt x="96047" y="175453"/>
                </a:cubicBezTo>
                <a:lnTo>
                  <a:pt x="102800" y="168690"/>
                </a:lnTo>
                <a:cubicBezTo>
                  <a:pt x="106455" y="164906"/>
                  <a:pt x="106350" y="158877"/>
                  <a:pt x="102566" y="155222"/>
                </a:cubicBezTo>
                <a:cubicBezTo>
                  <a:pt x="98875" y="151657"/>
                  <a:pt x="93023" y="151657"/>
                  <a:pt x="89332" y="155222"/>
                </a:cubicBezTo>
                <a:lnTo>
                  <a:pt x="65519" y="179034"/>
                </a:lnTo>
                <a:cubicBezTo>
                  <a:pt x="61801" y="182754"/>
                  <a:pt x="61801" y="188783"/>
                  <a:pt x="65519" y="192503"/>
                </a:cubicBezTo>
                <a:lnTo>
                  <a:pt x="89332" y="216315"/>
                </a:lnTo>
                <a:cubicBezTo>
                  <a:pt x="93116" y="219970"/>
                  <a:pt x="99145" y="219865"/>
                  <a:pt x="102800" y="216081"/>
                </a:cubicBezTo>
                <a:cubicBezTo>
                  <a:pt x="106365" y="212390"/>
                  <a:pt x="106365" y="206538"/>
                  <a:pt x="102800" y="202847"/>
                </a:cubicBezTo>
                <a:lnTo>
                  <a:pt x="94771" y="194827"/>
                </a:lnTo>
                <a:cubicBezTo>
                  <a:pt x="141856" y="189823"/>
                  <a:pt x="175969" y="147598"/>
                  <a:pt x="170966" y="100513"/>
                </a:cubicBezTo>
                <a:cubicBezTo>
                  <a:pt x="168474" y="77056"/>
                  <a:pt x="156427" y="55663"/>
                  <a:pt x="137662" y="41370"/>
                </a:cubicBezTo>
                <a:cubicBezTo>
                  <a:pt x="133479" y="38184"/>
                  <a:pt x="127506" y="38989"/>
                  <a:pt x="124317" y="43170"/>
                </a:cubicBezTo>
                <a:close/>
                <a:moveTo>
                  <a:pt x="105934" y="26634"/>
                </a:moveTo>
                <a:lnTo>
                  <a:pt x="82121" y="2822"/>
                </a:lnTo>
                <a:cubicBezTo>
                  <a:pt x="78419" y="-916"/>
                  <a:pt x="72389" y="-944"/>
                  <a:pt x="68651" y="2758"/>
                </a:cubicBezTo>
                <a:cubicBezTo>
                  <a:pt x="65219" y="6158"/>
                  <a:pt x="64875" y="11590"/>
                  <a:pt x="67853" y="15395"/>
                </a:cubicBezTo>
                <a:lnTo>
                  <a:pt x="68644" y="16290"/>
                </a:lnTo>
                <a:lnTo>
                  <a:pt x="76673" y="24320"/>
                </a:lnTo>
                <a:cubicBezTo>
                  <a:pt x="29589" y="29328"/>
                  <a:pt x="-4520" y="71558"/>
                  <a:pt x="488" y="118642"/>
                </a:cubicBezTo>
                <a:cubicBezTo>
                  <a:pt x="2860" y="140938"/>
                  <a:pt x="13871" y="161417"/>
                  <a:pt x="31163" y="175691"/>
                </a:cubicBezTo>
                <a:cubicBezTo>
                  <a:pt x="35288" y="178955"/>
                  <a:pt x="41278" y="178258"/>
                  <a:pt x="44543" y="174133"/>
                </a:cubicBezTo>
                <a:cubicBezTo>
                  <a:pt x="47712" y="170128"/>
                  <a:pt x="47159" y="164335"/>
                  <a:pt x="43288" y="161004"/>
                </a:cubicBezTo>
                <a:cubicBezTo>
                  <a:pt x="14886" y="137550"/>
                  <a:pt x="10874" y="95512"/>
                  <a:pt x="34328" y="67110"/>
                </a:cubicBezTo>
                <a:cubicBezTo>
                  <a:pt x="44697" y="54554"/>
                  <a:pt x="59301" y="46225"/>
                  <a:pt x="75387" y="43694"/>
                </a:cubicBezTo>
                <a:lnTo>
                  <a:pt x="68644" y="50447"/>
                </a:lnTo>
                <a:cubicBezTo>
                  <a:pt x="64930" y="54173"/>
                  <a:pt x="64940" y="60204"/>
                  <a:pt x="68666" y="63917"/>
                </a:cubicBezTo>
                <a:cubicBezTo>
                  <a:pt x="72057" y="67297"/>
                  <a:pt x="77429" y="67634"/>
                  <a:pt x="81217" y="64706"/>
                </a:cubicBezTo>
                <a:lnTo>
                  <a:pt x="82112" y="63915"/>
                </a:lnTo>
                <a:lnTo>
                  <a:pt x="105924" y="40103"/>
                </a:lnTo>
                <a:cubicBezTo>
                  <a:pt x="109317" y="36709"/>
                  <a:pt x="109656" y="31321"/>
                  <a:pt x="106715" y="27530"/>
                </a:cubicBezTo>
                <a:lnTo>
                  <a:pt x="105924" y="26634"/>
                </a:lnTo>
                <a:close/>
              </a:path>
            </a:pathLst>
          </a:custGeom>
          <a:solidFill>
            <a:schemeClr val="bg1"/>
          </a:solidFill>
          <a:ln w="15081"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C0C87DA5-5F76-7E18-9CD9-0B0ADB405C19}"/>
              </a:ext>
            </a:extLst>
          </p:cNvPr>
          <p:cNvSpPr txBox="1"/>
          <p:nvPr/>
        </p:nvSpPr>
        <p:spPr>
          <a:xfrm>
            <a:off x="3547593" y="4903293"/>
            <a:ext cx="2351327"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a:noFill/>
                </a:ln>
                <a:effectLst/>
                <a:uLnTx/>
                <a:uFillTx/>
                <a:latin typeface="+mj-lt"/>
                <a:ea typeface="+mn-ea"/>
                <a:cs typeface="+mn-cs"/>
              </a:rPr>
              <a:t>Updating</a:t>
            </a:r>
            <a:br>
              <a:rPr kumimoji="0" lang="en-US" sz="1800" b="0" i="0" u="none" strike="noStrike" kern="1200" cap="none" normalizeH="0" baseline="0" noProof="0">
                <a:ln>
                  <a:noFill/>
                </a:ln>
                <a:effectLst/>
                <a:uLnTx/>
                <a:uFillTx/>
                <a:latin typeface="+mj-lt"/>
                <a:ea typeface="+mn-ea"/>
                <a:cs typeface="+mn-cs"/>
              </a:rPr>
            </a:br>
            <a:r>
              <a:rPr kumimoji="0" lang="en-US" sz="1800" b="0" i="0" u="none" strike="noStrike" kern="1200" cap="none" normalizeH="0" baseline="0" noProof="0">
                <a:ln>
                  <a:noFill/>
                </a:ln>
                <a:effectLst/>
                <a:uLnTx/>
                <a:uFillTx/>
                <a:latin typeface="+mj-lt"/>
                <a:ea typeface="+mn-ea"/>
                <a:cs typeface="+mn-cs"/>
              </a:rPr>
              <a:t>CRM records</a:t>
            </a:r>
          </a:p>
        </p:txBody>
      </p:sp>
      <p:sp>
        <p:nvSpPr>
          <p:cNvPr id="56" name="Freeform: Shape 55" descr="Icon of a handshake">
            <a:extLst>
              <a:ext uri="{FF2B5EF4-FFF2-40B4-BE49-F238E27FC236}">
                <a16:creationId xmlns:a16="http://schemas.microsoft.com/office/drawing/2014/main" id="{3CE2D252-A863-AF18-DCB8-3E2401BE88E7}"/>
              </a:ext>
            </a:extLst>
          </p:cNvPr>
          <p:cNvSpPr/>
          <p:nvPr/>
        </p:nvSpPr>
        <p:spPr>
          <a:xfrm>
            <a:off x="7190844" y="4215280"/>
            <a:ext cx="329144" cy="313422"/>
          </a:xfrm>
          <a:custGeom>
            <a:avLst/>
            <a:gdLst>
              <a:gd name="connsiteX0" fmla="*/ 104944 w 262032"/>
              <a:gd name="connsiteY0" fmla="*/ 192399 h 249517"/>
              <a:gd name="connsiteX1" fmla="*/ 122568 w 262032"/>
              <a:gd name="connsiteY1" fmla="*/ 192399 h 249517"/>
              <a:gd name="connsiteX2" fmla="*/ 122644 w 262032"/>
              <a:gd name="connsiteY2" fmla="*/ 209837 h 249517"/>
              <a:gd name="connsiteX3" fmla="*/ 122568 w 262032"/>
              <a:gd name="connsiteY3" fmla="*/ 209913 h 249517"/>
              <a:gd name="connsiteX4" fmla="*/ 109104 w 262032"/>
              <a:gd name="connsiteY4" fmla="*/ 223294 h 249517"/>
              <a:gd name="connsiteX5" fmla="*/ 91480 w 262032"/>
              <a:gd name="connsiteY5" fmla="*/ 223294 h 249517"/>
              <a:gd name="connsiteX6" fmla="*/ 89103 w 262032"/>
              <a:gd name="connsiteY6" fmla="*/ 209084 h 249517"/>
              <a:gd name="connsiteX7" fmla="*/ 89117 w 262032"/>
              <a:gd name="connsiteY7" fmla="*/ 209056 h 249517"/>
              <a:gd name="connsiteX8" fmla="*/ 91480 w 262032"/>
              <a:gd name="connsiteY8" fmla="*/ 205780 h 249517"/>
              <a:gd name="connsiteX9" fmla="*/ 93208 w 262032"/>
              <a:gd name="connsiteY9" fmla="*/ 163579 h 249517"/>
              <a:gd name="connsiteX10" fmla="*/ 95233 w 262032"/>
              <a:gd name="connsiteY10" fmla="*/ 165231 h 249517"/>
              <a:gd name="connsiteX11" fmla="*/ 95143 w 262032"/>
              <a:gd name="connsiteY11" fmla="*/ 182668 h 249517"/>
              <a:gd name="connsiteX12" fmla="*/ 81680 w 262032"/>
              <a:gd name="connsiteY12" fmla="*/ 196035 h 249517"/>
              <a:gd name="connsiteX13" fmla="*/ 64056 w 262032"/>
              <a:gd name="connsiteY13" fmla="*/ 196035 h 249517"/>
              <a:gd name="connsiteX14" fmla="*/ 63876 w 262032"/>
              <a:gd name="connsiteY14" fmla="*/ 178701 h 249517"/>
              <a:gd name="connsiteX15" fmla="*/ 64056 w 262032"/>
              <a:gd name="connsiteY15" fmla="*/ 178521 h 249517"/>
              <a:gd name="connsiteX16" fmla="*/ 77519 w 262032"/>
              <a:gd name="connsiteY16" fmla="*/ 165155 h 249517"/>
              <a:gd name="connsiteX17" fmla="*/ 77699 w 262032"/>
              <a:gd name="connsiteY17" fmla="*/ 164961 h 249517"/>
              <a:gd name="connsiteX18" fmla="*/ 93208 w 262032"/>
              <a:gd name="connsiteY18" fmla="*/ 163579 h 249517"/>
              <a:gd name="connsiteX19" fmla="*/ 50095 w 262032"/>
              <a:gd name="connsiteY19" fmla="*/ 137896 h 249517"/>
              <a:gd name="connsiteX20" fmla="*/ 67719 w 262032"/>
              <a:gd name="connsiteY20" fmla="*/ 137896 h 249517"/>
              <a:gd name="connsiteX21" fmla="*/ 67885 w 262032"/>
              <a:gd name="connsiteY21" fmla="*/ 155230 h 249517"/>
              <a:gd name="connsiteX22" fmla="*/ 67705 w 262032"/>
              <a:gd name="connsiteY22" fmla="*/ 155409 h 249517"/>
              <a:gd name="connsiteX23" fmla="*/ 54241 w 262032"/>
              <a:gd name="connsiteY23" fmla="*/ 168790 h 249517"/>
              <a:gd name="connsiteX24" fmla="*/ 54062 w 262032"/>
              <a:gd name="connsiteY24" fmla="*/ 168956 h 249517"/>
              <a:gd name="connsiteX25" fmla="*/ 36631 w 262032"/>
              <a:gd name="connsiteY25" fmla="*/ 168790 h 249517"/>
              <a:gd name="connsiteX26" fmla="*/ 36555 w 262032"/>
              <a:gd name="connsiteY26" fmla="*/ 151352 h 249517"/>
              <a:gd name="connsiteX27" fmla="*/ 36631 w 262032"/>
              <a:gd name="connsiteY27" fmla="*/ 151276 h 249517"/>
              <a:gd name="connsiteX28" fmla="*/ 17127 w 262032"/>
              <a:gd name="connsiteY28" fmla="*/ 116139 h 249517"/>
              <a:gd name="connsiteX29" fmla="*/ 34737 w 262032"/>
              <a:gd name="connsiteY29" fmla="*/ 116139 h 249517"/>
              <a:gd name="connsiteX30" fmla="*/ 34814 w 262032"/>
              <a:gd name="connsiteY30" fmla="*/ 133576 h 249517"/>
              <a:gd name="connsiteX31" fmla="*/ 34737 w 262032"/>
              <a:gd name="connsiteY31" fmla="*/ 133652 h 249517"/>
              <a:gd name="connsiteX32" fmla="*/ 21288 w 262032"/>
              <a:gd name="connsiteY32" fmla="*/ 147033 h 249517"/>
              <a:gd name="connsiteX33" fmla="*/ 3650 w 262032"/>
              <a:gd name="connsiteY33" fmla="*/ 147033 h 249517"/>
              <a:gd name="connsiteX34" fmla="*/ 3573 w 262032"/>
              <a:gd name="connsiteY34" fmla="*/ 129595 h 249517"/>
              <a:gd name="connsiteX35" fmla="*/ 3650 w 262032"/>
              <a:gd name="connsiteY35" fmla="*/ 129519 h 249517"/>
              <a:gd name="connsiteX36" fmla="*/ 103243 w 262032"/>
              <a:gd name="connsiteY36" fmla="*/ 1049 h 249517"/>
              <a:gd name="connsiteX37" fmla="*/ 69004 w 262032"/>
              <a:gd name="connsiteY37" fmla="*/ 27009 h 249517"/>
              <a:gd name="connsiteX38" fmla="*/ 62424 w 262032"/>
              <a:gd name="connsiteY38" fmla="*/ 74488 h 249517"/>
              <a:gd name="connsiteX39" fmla="*/ 62562 w 262032"/>
              <a:gd name="connsiteY39" fmla="*/ 74670 h 249517"/>
              <a:gd name="connsiteX40" fmla="*/ 110307 w 262032"/>
              <a:gd name="connsiteY40" fmla="*/ 81125 h 249517"/>
              <a:gd name="connsiteX41" fmla="*/ 133584 w 262032"/>
              <a:gd name="connsiteY41" fmla="*/ 63501 h 249517"/>
              <a:gd name="connsiteX42" fmla="*/ 191433 w 262032"/>
              <a:gd name="connsiteY42" fmla="*/ 63501 h 249517"/>
              <a:gd name="connsiteX43" fmla="*/ 239910 w 262032"/>
              <a:gd name="connsiteY43" fmla="*/ 111328 h 249517"/>
              <a:gd name="connsiteX44" fmla="*/ 240408 w 262032"/>
              <a:gd name="connsiteY44" fmla="*/ 111881 h 249517"/>
              <a:gd name="connsiteX45" fmla="*/ 256304 w 262032"/>
              <a:gd name="connsiteY45" fmla="*/ 127777 h 249517"/>
              <a:gd name="connsiteX46" fmla="*/ 256109 w 262032"/>
              <a:gd name="connsiteY46" fmla="*/ 155907 h 249517"/>
              <a:gd name="connsiteX47" fmla="*/ 229543 w 262032"/>
              <a:gd name="connsiteY47" fmla="*/ 157137 h 249517"/>
              <a:gd name="connsiteX48" fmla="*/ 228216 w 262032"/>
              <a:gd name="connsiteY48" fmla="*/ 155810 h 249517"/>
              <a:gd name="connsiteX49" fmla="*/ 227386 w 262032"/>
              <a:gd name="connsiteY49" fmla="*/ 155091 h 249517"/>
              <a:gd name="connsiteX50" fmla="*/ 212278 w 262032"/>
              <a:gd name="connsiteY50" fmla="*/ 139997 h 249517"/>
              <a:gd name="connsiteX51" fmla="*/ 202505 w 262032"/>
              <a:gd name="connsiteY51" fmla="*/ 139827 h 249517"/>
              <a:gd name="connsiteX52" fmla="*/ 202335 w 262032"/>
              <a:gd name="connsiteY52" fmla="*/ 149599 h 249517"/>
              <a:gd name="connsiteX53" fmla="*/ 202505 w 262032"/>
              <a:gd name="connsiteY53" fmla="*/ 149769 h 249517"/>
              <a:gd name="connsiteX54" fmla="*/ 218402 w 262032"/>
              <a:gd name="connsiteY54" fmla="*/ 165666 h 249517"/>
              <a:gd name="connsiteX55" fmla="*/ 220171 w 262032"/>
              <a:gd name="connsiteY55" fmla="*/ 167311 h 249517"/>
              <a:gd name="connsiteX56" fmla="*/ 220779 w 262032"/>
              <a:gd name="connsiteY56" fmla="*/ 167919 h 249517"/>
              <a:gd name="connsiteX57" fmla="*/ 219871 w 262032"/>
              <a:gd name="connsiteY57" fmla="*/ 187838 h 249517"/>
              <a:gd name="connsiteX58" fmla="*/ 200860 w 262032"/>
              <a:gd name="connsiteY58" fmla="*/ 187838 h 249517"/>
              <a:gd name="connsiteX59" fmla="*/ 198510 w 262032"/>
              <a:gd name="connsiteY59" fmla="*/ 185502 h 249517"/>
              <a:gd name="connsiteX60" fmla="*/ 188736 w 262032"/>
              <a:gd name="connsiteY60" fmla="*/ 185514 h 249517"/>
              <a:gd name="connsiteX61" fmla="*/ 186720 w 262032"/>
              <a:gd name="connsiteY61" fmla="*/ 190519 h 249517"/>
              <a:gd name="connsiteX62" fmla="*/ 188751 w 262032"/>
              <a:gd name="connsiteY62" fmla="*/ 195565 h 249517"/>
              <a:gd name="connsiteX63" fmla="*/ 191834 w 262032"/>
              <a:gd name="connsiteY63" fmla="*/ 198647 h 249517"/>
              <a:gd name="connsiteX64" fmla="*/ 192388 w 262032"/>
              <a:gd name="connsiteY64" fmla="*/ 217073 h 249517"/>
              <a:gd name="connsiteX65" fmla="*/ 173962 w 262032"/>
              <a:gd name="connsiteY65" fmla="*/ 217627 h 249517"/>
              <a:gd name="connsiteX66" fmla="*/ 173408 w 262032"/>
              <a:gd name="connsiteY66" fmla="*/ 217073 h 249517"/>
              <a:gd name="connsiteX67" fmla="*/ 173380 w 262032"/>
              <a:gd name="connsiteY67" fmla="*/ 217073 h 249517"/>
              <a:gd name="connsiteX68" fmla="*/ 173228 w 262032"/>
              <a:gd name="connsiteY68" fmla="*/ 216893 h 249517"/>
              <a:gd name="connsiteX69" fmla="*/ 170326 w 262032"/>
              <a:gd name="connsiteY69" fmla="*/ 213991 h 249517"/>
              <a:gd name="connsiteX70" fmla="*/ 160553 w 262032"/>
              <a:gd name="connsiteY70" fmla="*/ 213821 h 249517"/>
              <a:gd name="connsiteX71" fmla="*/ 160383 w 262032"/>
              <a:gd name="connsiteY71" fmla="*/ 223593 h 249517"/>
              <a:gd name="connsiteX72" fmla="*/ 160553 w 262032"/>
              <a:gd name="connsiteY72" fmla="*/ 223763 h 249517"/>
              <a:gd name="connsiteX73" fmla="*/ 163566 w 262032"/>
              <a:gd name="connsiteY73" fmla="*/ 226791 h 249517"/>
              <a:gd name="connsiteX74" fmla="*/ 163684 w 262032"/>
              <a:gd name="connsiteY74" fmla="*/ 245569 h 249517"/>
              <a:gd name="connsiteX75" fmla="*/ 144905 w 262032"/>
              <a:gd name="connsiteY75" fmla="*/ 245686 h 249517"/>
              <a:gd name="connsiteX76" fmla="*/ 125125 w 262032"/>
              <a:gd name="connsiteY76" fmla="*/ 226887 h 249517"/>
              <a:gd name="connsiteX77" fmla="*/ 132368 w 262032"/>
              <a:gd name="connsiteY77" fmla="*/ 219672 h 249517"/>
              <a:gd name="connsiteX78" fmla="*/ 132528 w 262032"/>
              <a:gd name="connsiteY78" fmla="*/ 182842 h 249517"/>
              <a:gd name="connsiteX79" fmla="*/ 132368 w 262032"/>
              <a:gd name="connsiteY79" fmla="*/ 182682 h 249517"/>
              <a:gd name="connsiteX80" fmla="*/ 112629 w 262032"/>
              <a:gd name="connsiteY80" fmla="*/ 175038 h 249517"/>
              <a:gd name="connsiteX81" fmla="*/ 104943 w 262032"/>
              <a:gd name="connsiteY81" fmla="*/ 155409 h 249517"/>
              <a:gd name="connsiteX82" fmla="*/ 85204 w 262032"/>
              <a:gd name="connsiteY82" fmla="*/ 147779 h 249517"/>
              <a:gd name="connsiteX83" fmla="*/ 77519 w 262032"/>
              <a:gd name="connsiteY83" fmla="*/ 128164 h 249517"/>
              <a:gd name="connsiteX84" fmla="*/ 52029 w 262032"/>
              <a:gd name="connsiteY84" fmla="*/ 121391 h 249517"/>
              <a:gd name="connsiteX85" fmla="*/ 44551 w 262032"/>
              <a:gd name="connsiteY85" fmla="*/ 106407 h 249517"/>
              <a:gd name="connsiteX86" fmla="*/ 9801 w 262032"/>
              <a:gd name="connsiteY86" fmla="*/ 104223 h 249517"/>
              <a:gd name="connsiteX87" fmla="*/ 32581 w 262032"/>
              <a:gd name="connsiteY87" fmla="*/ 25239 h 249517"/>
              <a:gd name="connsiteX88" fmla="*/ 32581 w 262032"/>
              <a:gd name="connsiteY88" fmla="*/ 25225 h 249517"/>
              <a:gd name="connsiteX89" fmla="*/ 103243 w 262032"/>
              <a:gd name="connsiteY89" fmla="*/ 1049 h 249517"/>
              <a:gd name="connsiteX90" fmla="*/ 174058 w 262032"/>
              <a:gd name="connsiteY90" fmla="*/ 96 h 249517"/>
              <a:gd name="connsiteX91" fmla="*/ 181592 w 262032"/>
              <a:gd name="connsiteY91" fmla="*/ 96 h 249517"/>
              <a:gd name="connsiteX92" fmla="*/ 182117 w 262032"/>
              <a:gd name="connsiteY92" fmla="*/ 96 h 249517"/>
              <a:gd name="connsiteX93" fmla="*/ 204869 w 262032"/>
              <a:gd name="connsiteY93" fmla="*/ 5196 h 249517"/>
              <a:gd name="connsiteX94" fmla="*/ 237215 w 262032"/>
              <a:gd name="connsiteY94" fmla="*/ 30382 h 249517"/>
              <a:gd name="connsiteX95" fmla="*/ 248328 w 262032"/>
              <a:gd name="connsiteY95" fmla="*/ 90483 h 249517"/>
              <a:gd name="connsiteX96" fmla="*/ 202976 w 262032"/>
              <a:gd name="connsiteY96" fmla="*/ 45739 h 249517"/>
              <a:gd name="connsiteX97" fmla="*/ 195691 w 262032"/>
              <a:gd name="connsiteY97" fmla="*/ 42753 h 249517"/>
              <a:gd name="connsiteX98" fmla="*/ 130101 w 262032"/>
              <a:gd name="connsiteY98" fmla="*/ 42753 h 249517"/>
              <a:gd name="connsiteX99" fmla="*/ 123840 w 262032"/>
              <a:gd name="connsiteY99" fmla="*/ 44854 h 249517"/>
              <a:gd name="connsiteX100" fmla="*/ 97797 w 262032"/>
              <a:gd name="connsiteY100" fmla="*/ 64593 h 249517"/>
              <a:gd name="connsiteX101" fmla="*/ 79043 w 262032"/>
              <a:gd name="connsiteY101" fmla="*/ 62072 h 249517"/>
              <a:gd name="connsiteX102" fmla="*/ 79026 w 262032"/>
              <a:gd name="connsiteY102" fmla="*/ 62050 h 249517"/>
              <a:gd name="connsiteX103" fmla="*/ 81437 w 262032"/>
              <a:gd name="connsiteY103" fmla="*/ 43596 h 249517"/>
              <a:gd name="connsiteX104" fmla="*/ 81528 w 262032"/>
              <a:gd name="connsiteY104" fmla="*/ 43527 h 249517"/>
              <a:gd name="connsiteX105" fmla="*/ 136128 w 262032"/>
              <a:gd name="connsiteY105" fmla="*/ 2155 h 249517"/>
              <a:gd name="connsiteX106" fmla="*/ 138160 w 262032"/>
              <a:gd name="connsiteY106" fmla="*/ 109 h 249517"/>
              <a:gd name="connsiteX107" fmla="*/ 173574 w 262032"/>
              <a:gd name="connsiteY107" fmla="*/ 109 h 2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62032" h="249517">
                <a:moveTo>
                  <a:pt x="104944" y="192399"/>
                </a:moveTo>
                <a:cubicBezTo>
                  <a:pt x="109825" y="187566"/>
                  <a:pt x="117687" y="187566"/>
                  <a:pt x="122568" y="192399"/>
                </a:cubicBezTo>
                <a:cubicBezTo>
                  <a:pt x="127405" y="197193"/>
                  <a:pt x="127439" y="205000"/>
                  <a:pt x="122644" y="209837"/>
                </a:cubicBezTo>
                <a:cubicBezTo>
                  <a:pt x="122619" y="209862"/>
                  <a:pt x="122594" y="209888"/>
                  <a:pt x="122568" y="209913"/>
                </a:cubicBezTo>
                <a:lnTo>
                  <a:pt x="109104" y="223294"/>
                </a:lnTo>
                <a:cubicBezTo>
                  <a:pt x="104236" y="228156"/>
                  <a:pt x="96348" y="228156"/>
                  <a:pt x="91480" y="223294"/>
                </a:cubicBezTo>
                <a:cubicBezTo>
                  <a:pt x="87715" y="219561"/>
                  <a:pt x="86758" y="213839"/>
                  <a:pt x="89103" y="209084"/>
                </a:cubicBezTo>
                <a:lnTo>
                  <a:pt x="89117" y="209056"/>
                </a:lnTo>
                <a:cubicBezTo>
                  <a:pt x="89719" y="207842"/>
                  <a:pt x="90518" y="206735"/>
                  <a:pt x="91480" y="205780"/>
                </a:cubicBezTo>
                <a:close/>
                <a:moveTo>
                  <a:pt x="93208" y="163579"/>
                </a:moveTo>
                <a:cubicBezTo>
                  <a:pt x="93940" y="164056"/>
                  <a:pt x="94619" y="164610"/>
                  <a:pt x="95233" y="165231"/>
                </a:cubicBezTo>
                <a:cubicBezTo>
                  <a:pt x="100024" y="170071"/>
                  <a:pt x="99983" y="177879"/>
                  <a:pt x="95143" y="182668"/>
                </a:cubicBezTo>
                <a:lnTo>
                  <a:pt x="81680" y="196035"/>
                </a:lnTo>
                <a:cubicBezTo>
                  <a:pt x="76800" y="200873"/>
                  <a:pt x="68921" y="200873"/>
                  <a:pt x="64056" y="196035"/>
                </a:cubicBezTo>
                <a:cubicBezTo>
                  <a:pt x="59259" y="191281"/>
                  <a:pt x="59179" y="183553"/>
                  <a:pt x="63876" y="178701"/>
                </a:cubicBezTo>
                <a:lnTo>
                  <a:pt x="64056" y="178521"/>
                </a:lnTo>
                <a:lnTo>
                  <a:pt x="77519" y="165155"/>
                </a:lnTo>
                <a:lnTo>
                  <a:pt x="77699" y="164961"/>
                </a:lnTo>
                <a:cubicBezTo>
                  <a:pt x="81919" y="160952"/>
                  <a:pt x="88345" y="160379"/>
                  <a:pt x="93208" y="163579"/>
                </a:cubicBezTo>
                <a:close/>
                <a:moveTo>
                  <a:pt x="50095" y="137896"/>
                </a:moveTo>
                <a:cubicBezTo>
                  <a:pt x="54975" y="133062"/>
                  <a:pt x="62838" y="133062"/>
                  <a:pt x="67719" y="137896"/>
                </a:cubicBezTo>
                <a:cubicBezTo>
                  <a:pt x="72512" y="142654"/>
                  <a:pt x="72586" y="150381"/>
                  <a:pt x="67885" y="155230"/>
                </a:cubicBezTo>
                <a:lnTo>
                  <a:pt x="67705" y="155409"/>
                </a:lnTo>
                <a:lnTo>
                  <a:pt x="54241" y="168790"/>
                </a:lnTo>
                <a:lnTo>
                  <a:pt x="54062" y="168956"/>
                </a:lnTo>
                <a:cubicBezTo>
                  <a:pt x="49160" y="173617"/>
                  <a:pt x="41443" y="173544"/>
                  <a:pt x="36631" y="168790"/>
                </a:cubicBezTo>
                <a:cubicBezTo>
                  <a:pt x="31795" y="163996"/>
                  <a:pt x="31761" y="156189"/>
                  <a:pt x="36555" y="151352"/>
                </a:cubicBezTo>
                <a:cubicBezTo>
                  <a:pt x="36580" y="151328"/>
                  <a:pt x="36605" y="151301"/>
                  <a:pt x="36631" y="151276"/>
                </a:cubicBezTo>
                <a:close/>
                <a:moveTo>
                  <a:pt x="17127" y="116139"/>
                </a:moveTo>
                <a:lnTo>
                  <a:pt x="34737" y="116139"/>
                </a:lnTo>
                <a:cubicBezTo>
                  <a:pt x="39574" y="120932"/>
                  <a:pt x="39608" y="128740"/>
                  <a:pt x="34814" y="133576"/>
                </a:cubicBezTo>
                <a:cubicBezTo>
                  <a:pt x="34788" y="133601"/>
                  <a:pt x="34763" y="133627"/>
                  <a:pt x="34737" y="133652"/>
                </a:cubicBezTo>
                <a:lnTo>
                  <a:pt x="21288" y="147033"/>
                </a:lnTo>
                <a:cubicBezTo>
                  <a:pt x="16405" y="151875"/>
                  <a:pt x="8532" y="151875"/>
                  <a:pt x="3650" y="147033"/>
                </a:cubicBezTo>
                <a:cubicBezTo>
                  <a:pt x="-1187" y="142239"/>
                  <a:pt x="-1221" y="134432"/>
                  <a:pt x="3573" y="129595"/>
                </a:cubicBezTo>
                <a:cubicBezTo>
                  <a:pt x="3599" y="129570"/>
                  <a:pt x="3624" y="129544"/>
                  <a:pt x="3650" y="129519"/>
                </a:cubicBezTo>
                <a:close/>
                <a:moveTo>
                  <a:pt x="103243" y="1049"/>
                </a:moveTo>
                <a:lnTo>
                  <a:pt x="69004" y="27009"/>
                </a:lnTo>
                <a:cubicBezTo>
                  <a:pt x="54076" y="38302"/>
                  <a:pt x="51130" y="59560"/>
                  <a:pt x="62424" y="74488"/>
                </a:cubicBezTo>
                <a:cubicBezTo>
                  <a:pt x="62470" y="74548"/>
                  <a:pt x="62516" y="74609"/>
                  <a:pt x="62562" y="74670"/>
                </a:cubicBezTo>
                <a:cubicBezTo>
                  <a:pt x="73999" y="89577"/>
                  <a:pt x="95322" y="92460"/>
                  <a:pt x="110307" y="81125"/>
                </a:cubicBezTo>
                <a:lnTo>
                  <a:pt x="133584" y="63501"/>
                </a:lnTo>
                <a:lnTo>
                  <a:pt x="191433" y="63501"/>
                </a:lnTo>
                <a:lnTo>
                  <a:pt x="239910" y="111328"/>
                </a:lnTo>
                <a:cubicBezTo>
                  <a:pt x="240066" y="111520"/>
                  <a:pt x="240232" y="111705"/>
                  <a:pt x="240408" y="111881"/>
                </a:cubicBezTo>
                <a:lnTo>
                  <a:pt x="256304" y="127777"/>
                </a:lnTo>
                <a:cubicBezTo>
                  <a:pt x="264018" y="135598"/>
                  <a:pt x="263931" y="148192"/>
                  <a:pt x="256109" y="155907"/>
                </a:cubicBezTo>
                <a:cubicBezTo>
                  <a:pt x="248870" y="163046"/>
                  <a:pt x="237411" y="163577"/>
                  <a:pt x="229543" y="157137"/>
                </a:cubicBezTo>
                <a:lnTo>
                  <a:pt x="228216" y="155810"/>
                </a:lnTo>
                <a:cubicBezTo>
                  <a:pt x="227959" y="155549"/>
                  <a:pt x="227681" y="155308"/>
                  <a:pt x="227386" y="155091"/>
                </a:cubicBezTo>
                <a:lnTo>
                  <a:pt x="212278" y="139997"/>
                </a:lnTo>
                <a:cubicBezTo>
                  <a:pt x="209627" y="137251"/>
                  <a:pt x="205250" y="137175"/>
                  <a:pt x="202505" y="139827"/>
                </a:cubicBezTo>
                <a:cubicBezTo>
                  <a:pt x="199760" y="142479"/>
                  <a:pt x="199684" y="146854"/>
                  <a:pt x="202335" y="149599"/>
                </a:cubicBezTo>
                <a:cubicBezTo>
                  <a:pt x="202391" y="149658"/>
                  <a:pt x="202447" y="149714"/>
                  <a:pt x="202505" y="149769"/>
                </a:cubicBezTo>
                <a:lnTo>
                  <a:pt x="218402" y="165666"/>
                </a:lnTo>
                <a:cubicBezTo>
                  <a:pt x="218982" y="166233"/>
                  <a:pt x="219563" y="166785"/>
                  <a:pt x="220171" y="167311"/>
                </a:cubicBezTo>
                <a:lnTo>
                  <a:pt x="220779" y="167919"/>
                </a:lnTo>
                <a:cubicBezTo>
                  <a:pt x="226029" y="173671"/>
                  <a:pt x="225621" y="182588"/>
                  <a:pt x="219871" y="187838"/>
                </a:cubicBezTo>
                <a:cubicBezTo>
                  <a:pt x="214487" y="192752"/>
                  <a:pt x="206244" y="192752"/>
                  <a:pt x="200860" y="187838"/>
                </a:cubicBezTo>
                <a:lnTo>
                  <a:pt x="198510" y="185502"/>
                </a:lnTo>
                <a:cubicBezTo>
                  <a:pt x="195808" y="182806"/>
                  <a:pt x="191432" y="182812"/>
                  <a:pt x="188736" y="185514"/>
                </a:cubicBezTo>
                <a:cubicBezTo>
                  <a:pt x="187413" y="186841"/>
                  <a:pt x="186686" y="188646"/>
                  <a:pt x="186720" y="190519"/>
                </a:cubicBezTo>
                <a:cubicBezTo>
                  <a:pt x="186677" y="192409"/>
                  <a:pt x="187412" y="194232"/>
                  <a:pt x="188751" y="195565"/>
                </a:cubicBezTo>
                <a:lnTo>
                  <a:pt x="191834" y="198647"/>
                </a:lnTo>
                <a:cubicBezTo>
                  <a:pt x="197076" y="203582"/>
                  <a:pt x="197323" y="211831"/>
                  <a:pt x="192388" y="217073"/>
                </a:cubicBezTo>
                <a:cubicBezTo>
                  <a:pt x="187454" y="222315"/>
                  <a:pt x="179204" y="222562"/>
                  <a:pt x="173962" y="217627"/>
                </a:cubicBezTo>
                <a:cubicBezTo>
                  <a:pt x="173772" y="217448"/>
                  <a:pt x="173588" y="217264"/>
                  <a:pt x="173408" y="217073"/>
                </a:cubicBezTo>
                <a:lnTo>
                  <a:pt x="173380" y="217073"/>
                </a:lnTo>
                <a:lnTo>
                  <a:pt x="173228" y="216893"/>
                </a:lnTo>
                <a:lnTo>
                  <a:pt x="170326" y="213991"/>
                </a:lnTo>
                <a:cubicBezTo>
                  <a:pt x="167674" y="211245"/>
                  <a:pt x="163298" y="211169"/>
                  <a:pt x="160553" y="213821"/>
                </a:cubicBezTo>
                <a:cubicBezTo>
                  <a:pt x="157808" y="216472"/>
                  <a:pt x="157732" y="220848"/>
                  <a:pt x="160383" y="223593"/>
                </a:cubicBezTo>
                <a:cubicBezTo>
                  <a:pt x="160438" y="223651"/>
                  <a:pt x="160495" y="223708"/>
                  <a:pt x="160553" y="223763"/>
                </a:cubicBezTo>
                <a:lnTo>
                  <a:pt x="163566" y="226791"/>
                </a:lnTo>
                <a:cubicBezTo>
                  <a:pt x="168784" y="231944"/>
                  <a:pt x="168837" y="240351"/>
                  <a:pt x="163684" y="245569"/>
                </a:cubicBezTo>
                <a:cubicBezTo>
                  <a:pt x="158531" y="250787"/>
                  <a:pt x="150123" y="250840"/>
                  <a:pt x="144905" y="245686"/>
                </a:cubicBezTo>
                <a:lnTo>
                  <a:pt x="125125" y="226887"/>
                </a:lnTo>
                <a:lnTo>
                  <a:pt x="132368" y="219672"/>
                </a:lnTo>
                <a:cubicBezTo>
                  <a:pt x="142583" y="209547"/>
                  <a:pt x="142655" y="193057"/>
                  <a:pt x="132528" y="182842"/>
                </a:cubicBezTo>
                <a:cubicBezTo>
                  <a:pt x="132476" y="182788"/>
                  <a:pt x="132422" y="182736"/>
                  <a:pt x="132368" y="182682"/>
                </a:cubicBezTo>
                <a:cubicBezTo>
                  <a:pt x="127146" y="177486"/>
                  <a:pt x="119988" y="174714"/>
                  <a:pt x="112629" y="175038"/>
                </a:cubicBezTo>
                <a:cubicBezTo>
                  <a:pt x="112955" y="167703"/>
                  <a:pt x="110163" y="160572"/>
                  <a:pt x="104943" y="155409"/>
                </a:cubicBezTo>
                <a:cubicBezTo>
                  <a:pt x="99720" y="150219"/>
                  <a:pt x="92561" y="147451"/>
                  <a:pt x="85204" y="147779"/>
                </a:cubicBezTo>
                <a:cubicBezTo>
                  <a:pt x="85525" y="140449"/>
                  <a:pt x="82733" y="133326"/>
                  <a:pt x="77519" y="128164"/>
                </a:cubicBezTo>
                <a:cubicBezTo>
                  <a:pt x="70836" y="121525"/>
                  <a:pt x="61126" y="118946"/>
                  <a:pt x="52029" y="121391"/>
                </a:cubicBezTo>
                <a:cubicBezTo>
                  <a:pt x="51258" y="115709"/>
                  <a:pt x="48629" y="110439"/>
                  <a:pt x="44551" y="106407"/>
                </a:cubicBezTo>
                <a:cubicBezTo>
                  <a:pt x="35146" y="97085"/>
                  <a:pt x="20298" y="96152"/>
                  <a:pt x="9801" y="104223"/>
                </a:cubicBezTo>
                <a:cubicBezTo>
                  <a:pt x="3166" y="75726"/>
                  <a:pt x="11789" y="45827"/>
                  <a:pt x="32581" y="25239"/>
                </a:cubicBezTo>
                <a:lnTo>
                  <a:pt x="32581" y="25225"/>
                </a:lnTo>
                <a:cubicBezTo>
                  <a:pt x="51177" y="6750"/>
                  <a:pt x="77227" y="-2163"/>
                  <a:pt x="103243" y="1049"/>
                </a:cubicBezTo>
                <a:close/>
                <a:moveTo>
                  <a:pt x="174058" y="96"/>
                </a:moveTo>
                <a:cubicBezTo>
                  <a:pt x="176568" y="-32"/>
                  <a:pt x="179083" y="-32"/>
                  <a:pt x="181592" y="96"/>
                </a:cubicBezTo>
                <a:lnTo>
                  <a:pt x="182117" y="96"/>
                </a:lnTo>
                <a:cubicBezTo>
                  <a:pt x="189986" y="78"/>
                  <a:pt x="197760" y="1821"/>
                  <a:pt x="204869" y="5196"/>
                </a:cubicBezTo>
                <a:cubicBezTo>
                  <a:pt x="217859" y="10290"/>
                  <a:pt x="229092" y="19037"/>
                  <a:pt x="237215" y="30382"/>
                </a:cubicBezTo>
                <a:cubicBezTo>
                  <a:pt x="249662" y="47770"/>
                  <a:pt x="253735" y="69793"/>
                  <a:pt x="248328" y="90483"/>
                </a:cubicBezTo>
                <a:lnTo>
                  <a:pt x="202976" y="45739"/>
                </a:lnTo>
                <a:cubicBezTo>
                  <a:pt x="201035" y="43824"/>
                  <a:pt x="198417" y="42752"/>
                  <a:pt x="195691" y="42753"/>
                </a:cubicBezTo>
                <a:lnTo>
                  <a:pt x="130101" y="42753"/>
                </a:lnTo>
                <a:cubicBezTo>
                  <a:pt x="127843" y="42764"/>
                  <a:pt x="125648" y="43501"/>
                  <a:pt x="123840" y="44854"/>
                </a:cubicBezTo>
                <a:lnTo>
                  <a:pt x="97797" y="64593"/>
                </a:lnTo>
                <a:cubicBezTo>
                  <a:pt x="91922" y="69076"/>
                  <a:pt x="83526" y="67947"/>
                  <a:pt x="79043" y="62072"/>
                </a:cubicBezTo>
                <a:cubicBezTo>
                  <a:pt x="79037" y="62065"/>
                  <a:pt x="79031" y="62057"/>
                  <a:pt x="79026" y="62050"/>
                </a:cubicBezTo>
                <a:cubicBezTo>
                  <a:pt x="74596" y="56288"/>
                  <a:pt x="75675" y="48026"/>
                  <a:pt x="81437" y="43596"/>
                </a:cubicBezTo>
                <a:cubicBezTo>
                  <a:pt x="81467" y="43573"/>
                  <a:pt x="81497" y="43550"/>
                  <a:pt x="81528" y="43527"/>
                </a:cubicBezTo>
                <a:lnTo>
                  <a:pt x="136128" y="2155"/>
                </a:lnTo>
                <a:cubicBezTo>
                  <a:pt x="136898" y="1572"/>
                  <a:pt x="137582" y="883"/>
                  <a:pt x="138160" y="109"/>
                </a:cubicBezTo>
                <a:lnTo>
                  <a:pt x="173574" y="109"/>
                </a:lnTo>
                <a:close/>
              </a:path>
            </a:pathLst>
          </a:custGeom>
          <a:solidFill>
            <a:schemeClr val="bg1"/>
          </a:solidFill>
          <a:ln w="15081" cap="flat">
            <a:noFill/>
            <a:prstDash val="solid"/>
            <a:miter/>
          </a:ln>
        </p:spPr>
        <p:txBody>
          <a:bodyPr rtlCol="0" anchor="ctr"/>
          <a:lstStyle/>
          <a:p>
            <a:endParaRPr lang="en-US"/>
          </a:p>
        </p:txBody>
      </p:sp>
      <p:sp>
        <p:nvSpPr>
          <p:cNvPr id="18" name="TextBox 17">
            <a:extLst>
              <a:ext uri="{FF2B5EF4-FFF2-40B4-BE49-F238E27FC236}">
                <a16:creationId xmlns:a16="http://schemas.microsoft.com/office/drawing/2014/main" id="{813923D5-1BEB-E761-FFB1-7EA0E9D8D67D}"/>
              </a:ext>
            </a:extLst>
          </p:cNvPr>
          <p:cNvSpPr txBox="1"/>
          <p:nvPr/>
        </p:nvSpPr>
        <p:spPr>
          <a:xfrm>
            <a:off x="6179753" y="4903293"/>
            <a:ext cx="2351327"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a:noFill/>
                </a:ln>
                <a:effectLst/>
                <a:uLnTx/>
                <a:uFillTx/>
                <a:latin typeface="+mj-lt"/>
                <a:ea typeface="+mn-ea"/>
                <a:cs typeface="+mn-cs"/>
              </a:rPr>
              <a:t>Sales team</a:t>
            </a:r>
            <a:br>
              <a:rPr kumimoji="0" lang="en-US" sz="1800" b="0" i="0" u="none" strike="noStrike" kern="1200" cap="none" normalizeH="0" baseline="0" noProof="0">
                <a:ln>
                  <a:noFill/>
                </a:ln>
                <a:effectLst/>
                <a:uLnTx/>
                <a:uFillTx/>
                <a:latin typeface="+mj-lt"/>
                <a:ea typeface="+mn-ea"/>
                <a:cs typeface="+mn-cs"/>
              </a:rPr>
            </a:br>
            <a:r>
              <a:rPr kumimoji="0" lang="en-US" sz="1800" b="0" i="0" u="none" strike="noStrike" kern="1200" cap="none" normalizeH="0" baseline="0" noProof="0">
                <a:ln>
                  <a:noFill/>
                </a:ln>
                <a:effectLst/>
                <a:uLnTx/>
                <a:uFillTx/>
                <a:latin typeface="+mj-lt"/>
                <a:ea typeface="+mn-ea"/>
                <a:cs typeface="+mn-cs"/>
              </a:rPr>
              <a:t>collaboration</a:t>
            </a:r>
          </a:p>
        </p:txBody>
      </p:sp>
      <p:sp>
        <p:nvSpPr>
          <p:cNvPr id="57" name="Graphic 77" descr="Icon of a person in front of a screen&#10;">
            <a:extLst>
              <a:ext uri="{FF2B5EF4-FFF2-40B4-BE49-F238E27FC236}">
                <a16:creationId xmlns:a16="http://schemas.microsoft.com/office/drawing/2014/main" id="{4B2F4E5E-7840-500F-95B4-678744B9750D}"/>
              </a:ext>
            </a:extLst>
          </p:cNvPr>
          <p:cNvSpPr>
            <a:spLocks/>
          </p:cNvSpPr>
          <p:nvPr/>
        </p:nvSpPr>
        <p:spPr>
          <a:xfrm>
            <a:off x="9809399" y="4210977"/>
            <a:ext cx="322026" cy="322026"/>
          </a:xfrm>
          <a:custGeom>
            <a:avLst/>
            <a:gdLst>
              <a:gd name="connsiteX0" fmla="*/ 92869 w 200025"/>
              <a:gd name="connsiteY0" fmla="*/ 0 h 195262"/>
              <a:gd name="connsiteX1" fmla="*/ 100013 w 200025"/>
              <a:gd name="connsiteY1" fmla="*/ 7144 h 195262"/>
              <a:gd name="connsiteX2" fmla="*/ 100013 w 200025"/>
              <a:gd name="connsiteY2" fmla="*/ 9525 h 195262"/>
              <a:gd name="connsiteX3" fmla="*/ 159544 w 200025"/>
              <a:gd name="connsiteY3" fmla="*/ 9525 h 195262"/>
              <a:gd name="connsiteX4" fmla="*/ 190500 w 200025"/>
              <a:gd name="connsiteY4" fmla="*/ 40481 h 195262"/>
              <a:gd name="connsiteX5" fmla="*/ 190500 w 200025"/>
              <a:gd name="connsiteY5" fmla="*/ 104775 h 195262"/>
              <a:gd name="connsiteX6" fmla="*/ 188043 w 200025"/>
              <a:gd name="connsiteY6" fmla="*/ 104775 h 195262"/>
              <a:gd name="connsiteX7" fmla="*/ 154786 w 200025"/>
              <a:gd name="connsiteY7" fmla="*/ 66753 h 195262"/>
              <a:gd name="connsiteX8" fmla="*/ 116764 w 200025"/>
              <a:gd name="connsiteY8" fmla="*/ 100010 h 195262"/>
              <a:gd name="connsiteX9" fmla="*/ 128121 w 200025"/>
              <a:gd name="connsiteY9" fmla="*/ 128588 h 195262"/>
              <a:gd name="connsiteX10" fmla="*/ 119063 w 200025"/>
              <a:gd name="connsiteY10" fmla="*/ 128588 h 195262"/>
              <a:gd name="connsiteX11" fmla="*/ 95250 w 200025"/>
              <a:gd name="connsiteY11" fmla="*/ 152400 h 195262"/>
              <a:gd name="connsiteX12" fmla="*/ 95250 w 200025"/>
              <a:gd name="connsiteY12" fmla="*/ 157163 h 195262"/>
              <a:gd name="connsiteX13" fmla="*/ 95536 w 200025"/>
              <a:gd name="connsiteY13" fmla="*/ 161925 h 195262"/>
              <a:gd name="connsiteX14" fmla="*/ 72390 w 200025"/>
              <a:gd name="connsiteY14" fmla="*/ 161925 h 195262"/>
              <a:gd name="connsiteX15" fmla="*/ 50721 w 200025"/>
              <a:gd name="connsiteY15" fmla="*/ 187928 h 195262"/>
              <a:gd name="connsiteX16" fmla="*/ 40657 w 200025"/>
              <a:gd name="connsiteY16" fmla="*/ 188847 h 195262"/>
              <a:gd name="connsiteX17" fmla="*/ 39738 w 200025"/>
              <a:gd name="connsiteY17" fmla="*/ 178784 h 195262"/>
              <a:gd name="connsiteX18" fmla="*/ 53797 w 200025"/>
              <a:gd name="connsiteY18" fmla="*/ 161925 h 195262"/>
              <a:gd name="connsiteX19" fmla="*/ 30956 w 200025"/>
              <a:gd name="connsiteY19" fmla="*/ 161925 h 195262"/>
              <a:gd name="connsiteX20" fmla="*/ 0 w 200025"/>
              <a:gd name="connsiteY20" fmla="*/ 130969 h 195262"/>
              <a:gd name="connsiteX21" fmla="*/ 0 w 200025"/>
              <a:gd name="connsiteY21" fmla="*/ 40481 h 195262"/>
              <a:gd name="connsiteX22" fmla="*/ 30956 w 200025"/>
              <a:gd name="connsiteY22" fmla="*/ 9525 h 195262"/>
              <a:gd name="connsiteX23" fmla="*/ 85725 w 200025"/>
              <a:gd name="connsiteY23" fmla="*/ 9525 h 195262"/>
              <a:gd name="connsiteX24" fmla="*/ 85725 w 200025"/>
              <a:gd name="connsiteY24" fmla="*/ 7144 h 195262"/>
              <a:gd name="connsiteX25" fmla="*/ 92869 w 200025"/>
              <a:gd name="connsiteY25" fmla="*/ 0 h 195262"/>
              <a:gd name="connsiteX26" fmla="*/ 38100 w 200025"/>
              <a:gd name="connsiteY26" fmla="*/ 54769 h 195262"/>
              <a:gd name="connsiteX27" fmla="*/ 45244 w 200025"/>
              <a:gd name="connsiteY27" fmla="*/ 61913 h 195262"/>
              <a:gd name="connsiteX28" fmla="*/ 83344 w 200025"/>
              <a:gd name="connsiteY28" fmla="*/ 61913 h 195262"/>
              <a:gd name="connsiteX29" fmla="*/ 90488 w 200025"/>
              <a:gd name="connsiteY29" fmla="*/ 54769 h 195262"/>
              <a:gd name="connsiteX30" fmla="*/ 83344 w 200025"/>
              <a:gd name="connsiteY30" fmla="*/ 47625 h 195262"/>
              <a:gd name="connsiteX31" fmla="*/ 45244 w 200025"/>
              <a:gd name="connsiteY31" fmla="*/ 47625 h 195262"/>
              <a:gd name="connsiteX32" fmla="*/ 38100 w 200025"/>
              <a:gd name="connsiteY32" fmla="*/ 54769 h 195262"/>
              <a:gd name="connsiteX33" fmla="*/ 45244 w 200025"/>
              <a:gd name="connsiteY33" fmla="*/ 76200 h 195262"/>
              <a:gd name="connsiteX34" fmla="*/ 38100 w 200025"/>
              <a:gd name="connsiteY34" fmla="*/ 83344 h 195262"/>
              <a:gd name="connsiteX35" fmla="*/ 45244 w 200025"/>
              <a:gd name="connsiteY35" fmla="*/ 90488 h 195262"/>
              <a:gd name="connsiteX36" fmla="*/ 107156 w 200025"/>
              <a:gd name="connsiteY36" fmla="*/ 90488 h 195262"/>
              <a:gd name="connsiteX37" fmla="*/ 114300 w 200025"/>
              <a:gd name="connsiteY37" fmla="*/ 83344 h 195262"/>
              <a:gd name="connsiteX38" fmla="*/ 107156 w 200025"/>
              <a:gd name="connsiteY38" fmla="*/ 76200 h 195262"/>
              <a:gd name="connsiteX39" fmla="*/ 45244 w 200025"/>
              <a:gd name="connsiteY39" fmla="*/ 76200 h 195262"/>
              <a:gd name="connsiteX40" fmla="*/ 38100 w 200025"/>
              <a:gd name="connsiteY40" fmla="*/ 111919 h 195262"/>
              <a:gd name="connsiteX41" fmla="*/ 45244 w 200025"/>
              <a:gd name="connsiteY41" fmla="*/ 119063 h 195262"/>
              <a:gd name="connsiteX42" fmla="*/ 97631 w 200025"/>
              <a:gd name="connsiteY42" fmla="*/ 119063 h 195262"/>
              <a:gd name="connsiteX43" fmla="*/ 104775 w 200025"/>
              <a:gd name="connsiteY43" fmla="*/ 111919 h 195262"/>
              <a:gd name="connsiteX44" fmla="*/ 97631 w 200025"/>
              <a:gd name="connsiteY44" fmla="*/ 104775 h 195262"/>
              <a:gd name="connsiteX45" fmla="*/ 45244 w 200025"/>
              <a:gd name="connsiteY45" fmla="*/ 104775 h 195262"/>
              <a:gd name="connsiteX46" fmla="*/ 38100 w 200025"/>
              <a:gd name="connsiteY46" fmla="*/ 111919 h 195262"/>
              <a:gd name="connsiteX47" fmla="*/ 171450 w 200025"/>
              <a:gd name="connsiteY47" fmla="*/ 120367 h 195262"/>
              <a:gd name="connsiteX48" fmla="*/ 134422 w 200025"/>
              <a:gd name="connsiteY48" fmla="*/ 121439 h 195262"/>
              <a:gd name="connsiteX49" fmla="*/ 133350 w 200025"/>
              <a:gd name="connsiteY49" fmla="*/ 84411 h 195262"/>
              <a:gd name="connsiteX50" fmla="*/ 170378 w 200025"/>
              <a:gd name="connsiteY50" fmla="*/ 83339 h 195262"/>
              <a:gd name="connsiteX51" fmla="*/ 171450 w 200025"/>
              <a:gd name="connsiteY51" fmla="*/ 120367 h 195262"/>
              <a:gd name="connsiteX52" fmla="*/ 189548 w 200025"/>
              <a:gd name="connsiteY52" fmla="*/ 138627 h 195262"/>
              <a:gd name="connsiteX53" fmla="*/ 185738 w 200025"/>
              <a:gd name="connsiteY53" fmla="*/ 138113 h 195262"/>
              <a:gd name="connsiteX54" fmla="*/ 119063 w 200025"/>
              <a:gd name="connsiteY54" fmla="*/ 138113 h 195262"/>
              <a:gd name="connsiteX55" fmla="*/ 104775 w 200025"/>
              <a:gd name="connsiteY55" fmla="*/ 152400 h 195262"/>
              <a:gd name="connsiteX56" fmla="*/ 104775 w 200025"/>
              <a:gd name="connsiteY56" fmla="*/ 157163 h 195262"/>
              <a:gd name="connsiteX57" fmla="*/ 105156 w 200025"/>
              <a:gd name="connsiteY57" fmla="*/ 161925 h 195262"/>
              <a:gd name="connsiteX58" fmla="*/ 152400 w 200025"/>
              <a:gd name="connsiteY58" fmla="*/ 195263 h 195262"/>
              <a:gd name="connsiteX59" fmla="*/ 200025 w 200025"/>
              <a:gd name="connsiteY59" fmla="*/ 157163 h 195262"/>
              <a:gd name="connsiteX60" fmla="*/ 200025 w 200025"/>
              <a:gd name="connsiteY60" fmla="*/ 152400 h 195262"/>
              <a:gd name="connsiteX61" fmla="*/ 189548 w 200025"/>
              <a:gd name="connsiteY61" fmla="*/ 138627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025" h="195262">
                <a:moveTo>
                  <a:pt x="92869" y="0"/>
                </a:moveTo>
                <a:cubicBezTo>
                  <a:pt x="96814" y="0"/>
                  <a:pt x="100013" y="3198"/>
                  <a:pt x="100013" y="7144"/>
                </a:cubicBezTo>
                <a:lnTo>
                  <a:pt x="100013" y="9525"/>
                </a:lnTo>
                <a:lnTo>
                  <a:pt x="159544" y="9525"/>
                </a:lnTo>
                <a:cubicBezTo>
                  <a:pt x="176640" y="9525"/>
                  <a:pt x="190500" y="23385"/>
                  <a:pt x="190500" y="40481"/>
                </a:cubicBezTo>
                <a:lnTo>
                  <a:pt x="190500" y="104775"/>
                </a:lnTo>
                <a:lnTo>
                  <a:pt x="188043" y="104775"/>
                </a:lnTo>
                <a:cubicBezTo>
                  <a:pt x="189359" y="85092"/>
                  <a:pt x="174469" y="68069"/>
                  <a:pt x="154786" y="66753"/>
                </a:cubicBezTo>
                <a:cubicBezTo>
                  <a:pt x="135103" y="65437"/>
                  <a:pt x="118080" y="80327"/>
                  <a:pt x="116764" y="100010"/>
                </a:cubicBezTo>
                <a:cubicBezTo>
                  <a:pt x="116045" y="110761"/>
                  <a:pt x="120219" y="121262"/>
                  <a:pt x="128121" y="128588"/>
                </a:cubicBezTo>
                <a:lnTo>
                  <a:pt x="119063" y="128588"/>
                </a:lnTo>
                <a:cubicBezTo>
                  <a:pt x="105911" y="128588"/>
                  <a:pt x="95250" y="139249"/>
                  <a:pt x="95250" y="152400"/>
                </a:cubicBezTo>
                <a:lnTo>
                  <a:pt x="95250" y="157163"/>
                </a:lnTo>
                <a:cubicBezTo>
                  <a:pt x="95250" y="158763"/>
                  <a:pt x="95345" y="160353"/>
                  <a:pt x="95536" y="161925"/>
                </a:cubicBezTo>
                <a:lnTo>
                  <a:pt x="72390" y="161925"/>
                </a:lnTo>
                <a:lnTo>
                  <a:pt x="50721" y="187928"/>
                </a:lnTo>
                <a:cubicBezTo>
                  <a:pt x="48196" y="190961"/>
                  <a:pt x="43690" y="191373"/>
                  <a:pt x="40657" y="188847"/>
                </a:cubicBezTo>
                <a:cubicBezTo>
                  <a:pt x="37625" y="186322"/>
                  <a:pt x="37213" y="181817"/>
                  <a:pt x="39738" y="178784"/>
                </a:cubicBezTo>
                <a:lnTo>
                  <a:pt x="53797" y="161925"/>
                </a:lnTo>
                <a:lnTo>
                  <a:pt x="30956" y="161925"/>
                </a:lnTo>
                <a:cubicBezTo>
                  <a:pt x="13860" y="161925"/>
                  <a:pt x="0" y="148065"/>
                  <a:pt x="0" y="130969"/>
                </a:cubicBezTo>
                <a:lnTo>
                  <a:pt x="0" y="40481"/>
                </a:lnTo>
                <a:cubicBezTo>
                  <a:pt x="0" y="23385"/>
                  <a:pt x="13860" y="9525"/>
                  <a:pt x="30956" y="9525"/>
                </a:cubicBezTo>
                <a:lnTo>
                  <a:pt x="85725" y="9525"/>
                </a:lnTo>
                <a:lnTo>
                  <a:pt x="85725" y="7144"/>
                </a:lnTo>
                <a:cubicBezTo>
                  <a:pt x="85725" y="3198"/>
                  <a:pt x="88924" y="0"/>
                  <a:pt x="92869" y="0"/>
                </a:cubicBezTo>
                <a:close/>
                <a:moveTo>
                  <a:pt x="38100" y="54769"/>
                </a:moveTo>
                <a:cubicBezTo>
                  <a:pt x="38100" y="58712"/>
                  <a:pt x="41300" y="61913"/>
                  <a:pt x="45244" y="61913"/>
                </a:cubicBezTo>
                <a:lnTo>
                  <a:pt x="83344" y="61913"/>
                </a:lnTo>
                <a:cubicBezTo>
                  <a:pt x="87289" y="61913"/>
                  <a:pt x="90488" y="58714"/>
                  <a:pt x="90488" y="54769"/>
                </a:cubicBezTo>
                <a:cubicBezTo>
                  <a:pt x="90488" y="50823"/>
                  <a:pt x="87289" y="47625"/>
                  <a:pt x="83344" y="47625"/>
                </a:cubicBezTo>
                <a:lnTo>
                  <a:pt x="45244" y="47625"/>
                </a:lnTo>
                <a:cubicBezTo>
                  <a:pt x="41298" y="47625"/>
                  <a:pt x="38100" y="50823"/>
                  <a:pt x="38100" y="54769"/>
                </a:cubicBezTo>
                <a:close/>
                <a:moveTo>
                  <a:pt x="45244" y="76200"/>
                </a:moveTo>
                <a:cubicBezTo>
                  <a:pt x="41298" y="76200"/>
                  <a:pt x="38100" y="79399"/>
                  <a:pt x="38100" y="83344"/>
                </a:cubicBezTo>
                <a:cubicBezTo>
                  <a:pt x="38100" y="87289"/>
                  <a:pt x="41298" y="90488"/>
                  <a:pt x="45244" y="90488"/>
                </a:cubicBezTo>
                <a:lnTo>
                  <a:pt x="107156" y="90488"/>
                </a:lnTo>
                <a:cubicBezTo>
                  <a:pt x="111102" y="90488"/>
                  <a:pt x="114300" y="87289"/>
                  <a:pt x="114300" y="83344"/>
                </a:cubicBezTo>
                <a:cubicBezTo>
                  <a:pt x="114300" y="79399"/>
                  <a:pt x="111102" y="76200"/>
                  <a:pt x="107156" y="76200"/>
                </a:cubicBezTo>
                <a:lnTo>
                  <a:pt x="45244" y="76200"/>
                </a:lnTo>
                <a:close/>
                <a:moveTo>
                  <a:pt x="38100" y="111919"/>
                </a:moveTo>
                <a:cubicBezTo>
                  <a:pt x="38100" y="115862"/>
                  <a:pt x="41300" y="119063"/>
                  <a:pt x="45244" y="119063"/>
                </a:cubicBezTo>
                <a:lnTo>
                  <a:pt x="97631" y="119063"/>
                </a:lnTo>
                <a:cubicBezTo>
                  <a:pt x="101577" y="119063"/>
                  <a:pt x="104775" y="115864"/>
                  <a:pt x="104775" y="111919"/>
                </a:cubicBezTo>
                <a:cubicBezTo>
                  <a:pt x="104775" y="107974"/>
                  <a:pt x="101577" y="104775"/>
                  <a:pt x="97631" y="104775"/>
                </a:cubicBezTo>
                <a:lnTo>
                  <a:pt x="45244" y="104775"/>
                </a:lnTo>
                <a:cubicBezTo>
                  <a:pt x="41298" y="104775"/>
                  <a:pt x="38100" y="107974"/>
                  <a:pt x="38100" y="111919"/>
                </a:cubicBezTo>
                <a:close/>
                <a:moveTo>
                  <a:pt x="171450" y="120367"/>
                </a:moveTo>
                <a:cubicBezTo>
                  <a:pt x="161521" y="130889"/>
                  <a:pt x="144943" y="131368"/>
                  <a:pt x="134422" y="121439"/>
                </a:cubicBezTo>
                <a:cubicBezTo>
                  <a:pt x="123900" y="111510"/>
                  <a:pt x="123421" y="94932"/>
                  <a:pt x="133350" y="84411"/>
                </a:cubicBezTo>
                <a:cubicBezTo>
                  <a:pt x="143279" y="73890"/>
                  <a:pt x="159857" y="73410"/>
                  <a:pt x="170378" y="83339"/>
                </a:cubicBezTo>
                <a:cubicBezTo>
                  <a:pt x="180900" y="93268"/>
                  <a:pt x="181379" y="109846"/>
                  <a:pt x="171450" y="120367"/>
                </a:cubicBezTo>
                <a:close/>
                <a:moveTo>
                  <a:pt x="189548" y="138627"/>
                </a:moveTo>
                <a:cubicBezTo>
                  <a:pt x="188306" y="138285"/>
                  <a:pt x="187025" y="138112"/>
                  <a:pt x="185738" y="138113"/>
                </a:cubicBezTo>
                <a:lnTo>
                  <a:pt x="119063" y="138113"/>
                </a:lnTo>
                <a:cubicBezTo>
                  <a:pt x="111172" y="138113"/>
                  <a:pt x="104775" y="144510"/>
                  <a:pt x="104775" y="152400"/>
                </a:cubicBezTo>
                <a:lnTo>
                  <a:pt x="104775" y="157163"/>
                </a:lnTo>
                <a:cubicBezTo>
                  <a:pt x="104775" y="158753"/>
                  <a:pt x="104899" y="160344"/>
                  <a:pt x="105156" y="161925"/>
                </a:cubicBezTo>
                <a:cubicBezTo>
                  <a:pt x="107861" y="179070"/>
                  <a:pt x="125016" y="195263"/>
                  <a:pt x="152400" y="195263"/>
                </a:cubicBezTo>
                <a:cubicBezTo>
                  <a:pt x="182309" y="195263"/>
                  <a:pt x="200025" y="175936"/>
                  <a:pt x="200025" y="157163"/>
                </a:cubicBezTo>
                <a:lnTo>
                  <a:pt x="200025" y="152400"/>
                </a:lnTo>
                <a:cubicBezTo>
                  <a:pt x="200026" y="145975"/>
                  <a:pt x="195740" y="140340"/>
                  <a:pt x="189548" y="138627"/>
                </a:cubicBezTo>
                <a:close/>
              </a:path>
            </a:pathLst>
          </a:custGeom>
          <a:solidFill>
            <a:schemeClr val="bg1"/>
          </a:solidFill>
          <a:ln w="15081" cap="flat">
            <a:noFill/>
            <a:prstDash val="solid"/>
            <a:miter/>
          </a:ln>
        </p:spPr>
        <p:txBody>
          <a:bodyPr rtlCol="0" anchor="ctr"/>
          <a:lstStyle/>
          <a:p>
            <a:endParaRPr lang="en-US"/>
          </a:p>
        </p:txBody>
      </p:sp>
      <p:sp>
        <p:nvSpPr>
          <p:cNvPr id="22" name="TextBox 21">
            <a:extLst>
              <a:ext uri="{FF2B5EF4-FFF2-40B4-BE49-F238E27FC236}">
                <a16:creationId xmlns:a16="http://schemas.microsoft.com/office/drawing/2014/main" id="{D1D1ECCE-F8A4-29EB-D2B1-D6ABE2C790EB}"/>
              </a:ext>
            </a:extLst>
          </p:cNvPr>
          <p:cNvSpPr txBox="1">
            <a:spLocks/>
          </p:cNvSpPr>
          <p:nvPr/>
        </p:nvSpPr>
        <p:spPr>
          <a:xfrm>
            <a:off x="8737488" y="4903293"/>
            <a:ext cx="2465848" cy="55399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a:noFill/>
                </a:ln>
                <a:effectLst/>
                <a:uLnTx/>
                <a:uFillTx/>
                <a:latin typeface="+mj-lt"/>
                <a:ea typeface="+mn-ea"/>
                <a:cs typeface="+mn-cs"/>
              </a:rPr>
              <a:t>Custom presentations </a:t>
            </a:r>
            <a:br>
              <a:rPr kumimoji="0" lang="en-US" sz="1800" b="0" i="0" u="none" strike="noStrike" kern="1200" cap="none" normalizeH="0" baseline="0" noProof="0">
                <a:ln>
                  <a:noFill/>
                </a:ln>
                <a:effectLst/>
                <a:uLnTx/>
                <a:uFillTx/>
                <a:latin typeface="+mj-lt"/>
                <a:ea typeface="+mn-ea"/>
                <a:cs typeface="+mn-cs"/>
              </a:rPr>
            </a:br>
            <a:r>
              <a:rPr kumimoji="0" lang="en-US" sz="1800" b="0" i="0" u="none" strike="noStrike" kern="1200" cap="none" normalizeH="0" baseline="0" noProof="0">
                <a:ln>
                  <a:noFill/>
                </a:ln>
                <a:effectLst/>
                <a:uLnTx/>
                <a:uFillTx/>
                <a:latin typeface="+mj-lt"/>
                <a:ea typeface="+mn-ea"/>
                <a:cs typeface="+mn-cs"/>
              </a:rPr>
              <a:t>and proposals</a:t>
            </a:r>
          </a:p>
        </p:txBody>
      </p:sp>
      <p:cxnSp>
        <p:nvCxnSpPr>
          <p:cNvPr id="33" name="Straight Connector 32">
            <a:extLst>
              <a:ext uri="{FF2B5EF4-FFF2-40B4-BE49-F238E27FC236}">
                <a16:creationId xmlns:a16="http://schemas.microsoft.com/office/drawing/2014/main" id="{625AD9C1-AC57-DB49-E368-E042413C3D0C}"/>
              </a:ext>
              <a:ext uri="{C183D7F6-B498-43B3-948B-1728B52AA6E4}">
                <adec:decorative xmlns:adec="http://schemas.microsoft.com/office/drawing/2017/decorative" val="1"/>
              </a:ext>
            </a:extLst>
          </p:cNvPr>
          <p:cNvCxnSpPr>
            <a:cxnSpLocks/>
          </p:cNvCxnSpPr>
          <p:nvPr/>
        </p:nvCxnSpPr>
        <p:spPr>
          <a:xfrm>
            <a:off x="3425080" y="4903292"/>
            <a:ext cx="0" cy="553999"/>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17B8C94-98B8-F025-01B9-95AC5E4CF281}"/>
              </a:ext>
              <a:ext uri="{C183D7F6-B498-43B3-948B-1728B52AA6E4}">
                <adec:decorative xmlns:adec="http://schemas.microsoft.com/office/drawing/2017/decorative" val="1"/>
              </a:ext>
            </a:extLst>
          </p:cNvPr>
          <p:cNvCxnSpPr>
            <a:cxnSpLocks/>
          </p:cNvCxnSpPr>
          <p:nvPr/>
        </p:nvCxnSpPr>
        <p:spPr>
          <a:xfrm>
            <a:off x="6096000" y="4903292"/>
            <a:ext cx="0" cy="553999"/>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0A412D-C312-993D-4431-0B037D597BF6}"/>
              </a:ext>
              <a:ext uri="{C183D7F6-B498-43B3-948B-1728B52AA6E4}">
                <adec:decorative xmlns:adec="http://schemas.microsoft.com/office/drawing/2017/decorative" val="1"/>
              </a:ext>
            </a:extLst>
          </p:cNvPr>
          <p:cNvCxnSpPr>
            <a:cxnSpLocks/>
          </p:cNvCxnSpPr>
          <p:nvPr/>
        </p:nvCxnSpPr>
        <p:spPr>
          <a:xfrm>
            <a:off x="8634284" y="4903292"/>
            <a:ext cx="0" cy="553999"/>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507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3"/>
                                        </p:tgtEl>
                                        <p:attrNameLst>
                                          <p:attrName>ppt_x</p:attrName>
                                          <p:attrName>ppt_y</p:attrName>
                                        </p:attrNameLst>
                                      </p:cBhvr>
                                      <p:rCtr x="0" y="1759"/>
                                    </p:animMotion>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1000"/>
                                        <p:tgtEl>
                                          <p:spTgt spid="43"/>
                                        </p:tgtEl>
                                      </p:cBhvr>
                                    </p:animEffect>
                                    <p:anim calcmode="lin" valueType="num">
                                      <p:cBhvr>
                                        <p:cTn id="53" dur="1000" fill="hold"/>
                                        <p:tgtEl>
                                          <p:spTgt spid="43"/>
                                        </p:tgtEl>
                                        <p:attrNameLst>
                                          <p:attrName>ppt_x</p:attrName>
                                        </p:attrNameLst>
                                      </p:cBhvr>
                                      <p:tavLst>
                                        <p:tav tm="0">
                                          <p:val>
                                            <p:strVal val="#ppt_x"/>
                                          </p:val>
                                        </p:tav>
                                        <p:tav tm="100000">
                                          <p:val>
                                            <p:strVal val="#ppt_x"/>
                                          </p:val>
                                        </p:tav>
                                      </p:tavLst>
                                    </p:anim>
                                    <p:anim calcmode="lin" valueType="num">
                                      <p:cBhvr>
                                        <p:cTn id="54" dur="1000" fill="hold"/>
                                        <p:tgtEl>
                                          <p:spTgt spid="4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1000"/>
                                        <p:tgtEl>
                                          <p:spTgt spid="48"/>
                                        </p:tgtEl>
                                      </p:cBhvr>
                                    </p:animEffect>
                                    <p:anim calcmode="lin" valueType="num">
                                      <p:cBhvr>
                                        <p:cTn id="63" dur="1000" fill="hold"/>
                                        <p:tgtEl>
                                          <p:spTgt spid="48"/>
                                        </p:tgtEl>
                                        <p:attrNameLst>
                                          <p:attrName>ppt_x</p:attrName>
                                        </p:attrNameLst>
                                      </p:cBhvr>
                                      <p:tavLst>
                                        <p:tav tm="0">
                                          <p:val>
                                            <p:strVal val="#ppt_x"/>
                                          </p:val>
                                        </p:tav>
                                        <p:tav tm="100000">
                                          <p:val>
                                            <p:strVal val="#ppt_x"/>
                                          </p:val>
                                        </p:tav>
                                      </p:tavLst>
                                    </p:anim>
                                    <p:anim calcmode="lin" valueType="num">
                                      <p:cBhvr>
                                        <p:cTn id="64" dur="1000" fill="hold"/>
                                        <p:tgtEl>
                                          <p:spTgt spid="4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1000"/>
                                        <p:tgtEl>
                                          <p:spTgt spid="51"/>
                                        </p:tgtEl>
                                      </p:cBhvr>
                                    </p:animEffect>
                                    <p:anim calcmode="lin" valueType="num">
                                      <p:cBhvr>
                                        <p:cTn id="68" dur="1000" fill="hold"/>
                                        <p:tgtEl>
                                          <p:spTgt spid="51"/>
                                        </p:tgtEl>
                                        <p:attrNameLst>
                                          <p:attrName>ppt_x</p:attrName>
                                        </p:attrNameLst>
                                      </p:cBhvr>
                                      <p:tavLst>
                                        <p:tav tm="0">
                                          <p:val>
                                            <p:strVal val="#ppt_x"/>
                                          </p:val>
                                        </p:tav>
                                        <p:tav tm="100000">
                                          <p:val>
                                            <p:strVal val="#ppt_x"/>
                                          </p:val>
                                        </p:tav>
                                      </p:tavLst>
                                    </p:anim>
                                    <p:anim calcmode="lin" valueType="num">
                                      <p:cBhvr>
                                        <p:cTn id="69" dur="1000" fill="hold"/>
                                        <p:tgtEl>
                                          <p:spTgt spid="5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1000"/>
                                        <p:tgtEl>
                                          <p:spTgt spid="55"/>
                                        </p:tgtEl>
                                      </p:cBhvr>
                                    </p:animEffect>
                                    <p:anim calcmode="lin" valueType="num">
                                      <p:cBhvr>
                                        <p:cTn id="73" dur="1000" fill="hold"/>
                                        <p:tgtEl>
                                          <p:spTgt spid="55"/>
                                        </p:tgtEl>
                                        <p:attrNameLst>
                                          <p:attrName>ppt_x</p:attrName>
                                        </p:attrNameLst>
                                      </p:cBhvr>
                                      <p:tavLst>
                                        <p:tav tm="0">
                                          <p:val>
                                            <p:strVal val="#ppt_x"/>
                                          </p:val>
                                        </p:tav>
                                        <p:tav tm="100000">
                                          <p:val>
                                            <p:strVal val="#ppt_x"/>
                                          </p:val>
                                        </p:tav>
                                      </p:tavLst>
                                    </p:anim>
                                    <p:anim calcmode="lin" valueType="num">
                                      <p:cBhvr>
                                        <p:cTn id="74" dur="1000" fill="hold"/>
                                        <p:tgtEl>
                                          <p:spTgt spid="5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1000"/>
                                        <p:tgtEl>
                                          <p:spTgt spid="56"/>
                                        </p:tgtEl>
                                      </p:cBhvr>
                                    </p:animEffect>
                                    <p:anim calcmode="lin" valueType="num">
                                      <p:cBhvr>
                                        <p:cTn id="78" dur="1000" fill="hold"/>
                                        <p:tgtEl>
                                          <p:spTgt spid="56"/>
                                        </p:tgtEl>
                                        <p:attrNameLst>
                                          <p:attrName>ppt_x</p:attrName>
                                        </p:attrNameLst>
                                      </p:cBhvr>
                                      <p:tavLst>
                                        <p:tav tm="0">
                                          <p:val>
                                            <p:strVal val="#ppt_x"/>
                                          </p:val>
                                        </p:tav>
                                        <p:tav tm="100000">
                                          <p:val>
                                            <p:strVal val="#ppt_x"/>
                                          </p:val>
                                        </p:tav>
                                      </p:tavLst>
                                    </p:anim>
                                    <p:anim calcmode="lin" valueType="num">
                                      <p:cBhvr>
                                        <p:cTn id="79" dur="1000" fill="hold"/>
                                        <p:tgtEl>
                                          <p:spTgt spid="5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1000"/>
                                        <p:tgtEl>
                                          <p:spTgt spid="57"/>
                                        </p:tgtEl>
                                      </p:cBhvr>
                                    </p:animEffect>
                                    <p:anim calcmode="lin" valueType="num">
                                      <p:cBhvr>
                                        <p:cTn id="83" dur="1000" fill="hold"/>
                                        <p:tgtEl>
                                          <p:spTgt spid="57"/>
                                        </p:tgtEl>
                                        <p:attrNameLst>
                                          <p:attrName>ppt_x</p:attrName>
                                        </p:attrNameLst>
                                      </p:cBhvr>
                                      <p:tavLst>
                                        <p:tav tm="0">
                                          <p:val>
                                            <p:strVal val="#ppt_x"/>
                                          </p:val>
                                        </p:tav>
                                        <p:tav tm="100000">
                                          <p:val>
                                            <p:strVal val="#ppt_x"/>
                                          </p:val>
                                        </p:tav>
                                      </p:tavLst>
                                    </p:anim>
                                    <p:anim calcmode="lin" valueType="num">
                                      <p:cBhvr>
                                        <p:cTn id="84" dur="1000" fill="hold"/>
                                        <p:tgtEl>
                                          <p:spTgt spid="5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1000"/>
                                        <p:tgtEl>
                                          <p:spTgt spid="33"/>
                                        </p:tgtEl>
                                      </p:cBhvr>
                                    </p:animEffect>
                                    <p:anim calcmode="lin" valueType="num">
                                      <p:cBhvr>
                                        <p:cTn id="93" dur="1000" fill="hold"/>
                                        <p:tgtEl>
                                          <p:spTgt spid="33"/>
                                        </p:tgtEl>
                                        <p:attrNameLst>
                                          <p:attrName>ppt_x</p:attrName>
                                        </p:attrNameLst>
                                      </p:cBhvr>
                                      <p:tavLst>
                                        <p:tav tm="0">
                                          <p:val>
                                            <p:strVal val="#ppt_x"/>
                                          </p:val>
                                        </p:tav>
                                        <p:tav tm="100000">
                                          <p:val>
                                            <p:strVal val="#ppt_x"/>
                                          </p:val>
                                        </p:tav>
                                      </p:tavLst>
                                    </p:anim>
                                    <p:anim calcmode="lin" valueType="num">
                                      <p:cBhvr>
                                        <p:cTn id="94" dur="1000" fill="hold"/>
                                        <p:tgtEl>
                                          <p:spTgt spid="3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1000"/>
                                        <p:tgtEl>
                                          <p:spTgt spid="18"/>
                                        </p:tgtEl>
                                      </p:cBhvr>
                                    </p:animEffect>
                                    <p:anim calcmode="lin" valueType="num">
                                      <p:cBhvr>
                                        <p:cTn id="103" dur="1000" fill="hold"/>
                                        <p:tgtEl>
                                          <p:spTgt spid="18"/>
                                        </p:tgtEl>
                                        <p:attrNameLst>
                                          <p:attrName>ppt_x</p:attrName>
                                        </p:attrNameLst>
                                      </p:cBhvr>
                                      <p:tavLst>
                                        <p:tav tm="0">
                                          <p:val>
                                            <p:strVal val="#ppt_x"/>
                                          </p:val>
                                        </p:tav>
                                        <p:tav tm="100000">
                                          <p:val>
                                            <p:strVal val="#ppt_x"/>
                                          </p:val>
                                        </p:tav>
                                      </p:tavLst>
                                    </p:anim>
                                    <p:anim calcmode="lin" valueType="num">
                                      <p:cBhvr>
                                        <p:cTn id="104" dur="1000" fill="hold"/>
                                        <p:tgtEl>
                                          <p:spTgt spid="18"/>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1000"/>
                                        <p:tgtEl>
                                          <p:spTgt spid="12"/>
                                        </p:tgtEl>
                                      </p:cBhvr>
                                    </p:animEffect>
                                    <p:anim calcmode="lin" valueType="num">
                                      <p:cBhvr>
                                        <p:cTn id="113" dur="1000" fill="hold"/>
                                        <p:tgtEl>
                                          <p:spTgt spid="12"/>
                                        </p:tgtEl>
                                        <p:attrNameLst>
                                          <p:attrName>ppt_x</p:attrName>
                                        </p:attrNameLst>
                                      </p:cBhvr>
                                      <p:tavLst>
                                        <p:tav tm="0">
                                          <p:val>
                                            <p:strVal val="#ppt_x"/>
                                          </p:val>
                                        </p:tav>
                                        <p:tav tm="100000">
                                          <p:val>
                                            <p:strVal val="#ppt_x"/>
                                          </p:val>
                                        </p:tav>
                                      </p:tavLst>
                                    </p:anim>
                                    <p:anim calcmode="lin" valueType="num">
                                      <p:cBhvr>
                                        <p:cTn id="114" dur="1000" fill="hold"/>
                                        <p:tgtEl>
                                          <p:spTgt spid="12"/>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1000"/>
                                        <p:tgtEl>
                                          <p:spTgt spid="37"/>
                                        </p:tgtEl>
                                      </p:cBhvr>
                                    </p:animEffect>
                                    <p:anim calcmode="lin" valueType="num">
                                      <p:cBhvr>
                                        <p:cTn id="118" dur="1000" fill="hold"/>
                                        <p:tgtEl>
                                          <p:spTgt spid="37"/>
                                        </p:tgtEl>
                                        <p:attrNameLst>
                                          <p:attrName>ppt_x</p:attrName>
                                        </p:attrNameLst>
                                      </p:cBhvr>
                                      <p:tavLst>
                                        <p:tav tm="0">
                                          <p:val>
                                            <p:strVal val="#ppt_x"/>
                                          </p:val>
                                        </p:tav>
                                        <p:tav tm="100000">
                                          <p:val>
                                            <p:strVal val="#ppt_x"/>
                                          </p:val>
                                        </p:tav>
                                      </p:tavLst>
                                    </p:anim>
                                    <p:anim calcmode="lin" valueType="num">
                                      <p:cBhvr>
                                        <p:cTn id="119" dur="1000" fill="hold"/>
                                        <p:tgtEl>
                                          <p:spTgt spid="37"/>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1000"/>
                                        <p:tgtEl>
                                          <p:spTgt spid="38"/>
                                        </p:tgtEl>
                                      </p:cBhvr>
                                    </p:animEffect>
                                    <p:anim calcmode="lin" valueType="num">
                                      <p:cBhvr>
                                        <p:cTn id="123" dur="1000" fill="hold"/>
                                        <p:tgtEl>
                                          <p:spTgt spid="38"/>
                                        </p:tgtEl>
                                        <p:attrNameLst>
                                          <p:attrName>ppt_x</p:attrName>
                                        </p:attrNameLst>
                                      </p:cBhvr>
                                      <p:tavLst>
                                        <p:tav tm="0">
                                          <p:val>
                                            <p:strVal val="#ppt_x"/>
                                          </p:val>
                                        </p:tav>
                                        <p:tav tm="100000">
                                          <p:val>
                                            <p:strVal val="#ppt_x"/>
                                          </p:val>
                                        </p:tav>
                                      </p:tavLst>
                                    </p:anim>
                                    <p:anim calcmode="lin" valueType="num">
                                      <p:cBhvr>
                                        <p:cTn id="124" dur="1000" fill="hold"/>
                                        <p:tgtEl>
                                          <p:spTgt spid="38"/>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1000"/>
                                        <p:tgtEl>
                                          <p:spTgt spid="2"/>
                                        </p:tgtEl>
                                      </p:cBhvr>
                                    </p:animEffect>
                                    <p:anim calcmode="lin" valueType="num">
                                      <p:cBhvr>
                                        <p:cTn id="128" dur="1000" fill="hold"/>
                                        <p:tgtEl>
                                          <p:spTgt spid="2"/>
                                        </p:tgtEl>
                                        <p:attrNameLst>
                                          <p:attrName>ppt_x</p:attrName>
                                        </p:attrNameLst>
                                      </p:cBhvr>
                                      <p:tavLst>
                                        <p:tav tm="0">
                                          <p:val>
                                            <p:strVal val="#ppt_x"/>
                                          </p:val>
                                        </p:tav>
                                        <p:tav tm="100000">
                                          <p:val>
                                            <p:strVal val="#ppt_x"/>
                                          </p:val>
                                        </p:tav>
                                      </p:tavLst>
                                    </p:anim>
                                    <p:anim calcmode="lin" valueType="num">
                                      <p:cBhvr>
                                        <p:cTn id="1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25" grpId="0" animBg="1"/>
      <p:bldP spid="27" grpId="0" animBg="1"/>
      <p:bldP spid="28" grpId="0" animBg="1"/>
      <p:bldP spid="2" grpId="0" animBg="1"/>
      <p:bldP spid="3" grpId="0"/>
      <p:bldP spid="3" grpId="1"/>
      <p:bldP spid="43" grpId="0" animBg="1"/>
      <p:bldP spid="41" grpId="0"/>
      <p:bldP spid="48" grpId="0" animBg="1"/>
      <p:bldP spid="42" grpId="0"/>
      <p:bldP spid="51" grpId="0" animBg="1"/>
      <p:bldP spid="16" grpId="0"/>
      <p:bldP spid="55" grpId="0" animBg="1"/>
      <p:bldP spid="17" grpId="0"/>
      <p:bldP spid="56" grpId="0" animBg="1"/>
      <p:bldP spid="18" grpId="0"/>
      <p:bldP spid="57"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8">
            <a:extLst>
              <a:ext uri="{FF2B5EF4-FFF2-40B4-BE49-F238E27FC236}">
                <a16:creationId xmlns:a16="http://schemas.microsoft.com/office/drawing/2014/main" id="{27A3E477-032A-7615-16C0-164093314DE4}"/>
              </a:ext>
              <a:ext uri="{C183D7F6-B498-43B3-948B-1728B52AA6E4}">
                <adec:decorative xmlns:adec="http://schemas.microsoft.com/office/drawing/2017/decorative" val="1"/>
              </a:ext>
            </a:extLst>
          </p:cNvPr>
          <p:cNvSpPr>
            <a:spLocks/>
          </p:cNvSpPr>
          <p:nvPr/>
        </p:nvSpPr>
        <p:spPr bwMode="auto">
          <a:xfrm flipV="1">
            <a:off x="-2" y="0"/>
            <a:ext cx="4881004" cy="6266386"/>
          </a:xfrm>
          <a:prstGeom prst="round1Rect">
            <a:avLst>
              <a:gd name="adj" fmla="val 4938"/>
            </a:avLst>
          </a:pr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3600">
              <a:solidFill>
                <a:schemeClr val="bg1"/>
              </a:solidFill>
              <a:latin typeface="+mj-lt"/>
              <a:ea typeface="+mj-ea"/>
              <a:cs typeface="+mj-cs"/>
            </a:endParaRPr>
          </a:p>
        </p:txBody>
      </p:sp>
      <p:sp>
        <p:nvSpPr>
          <p:cNvPr id="7" name="Rectangle: Top Corners Rounded 6">
            <a:extLst>
              <a:ext uri="{FF2B5EF4-FFF2-40B4-BE49-F238E27FC236}">
                <a16:creationId xmlns:a16="http://schemas.microsoft.com/office/drawing/2014/main" id="{13254645-9E87-E4B9-DF4B-D426552C090E}"/>
              </a:ext>
              <a:ext uri="{C183D7F6-B498-43B3-948B-1728B52AA6E4}">
                <adec:decorative xmlns:adec="http://schemas.microsoft.com/office/drawing/2017/decorative" val="1"/>
              </a:ext>
            </a:extLst>
          </p:cNvPr>
          <p:cNvSpPr/>
          <p:nvPr/>
        </p:nvSpPr>
        <p:spPr bwMode="auto">
          <a:xfrm rot="5400000">
            <a:off x="2100361" y="3484465"/>
            <a:ext cx="499290" cy="4700016"/>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9" name="Rounded Rectangle 2">
            <a:extLst>
              <a:ext uri="{FF2B5EF4-FFF2-40B4-BE49-F238E27FC236}">
                <a16:creationId xmlns:a16="http://schemas.microsoft.com/office/drawing/2014/main" id="{AEFB1580-FAE4-BD82-70AB-5D0A71ECA63A}"/>
              </a:ext>
              <a:ext uri="{C183D7F6-B498-43B3-948B-1728B52AA6E4}">
                <adec:decorative xmlns:adec="http://schemas.microsoft.com/office/drawing/2017/decorative" val="1"/>
              </a:ext>
            </a:extLst>
          </p:cNvPr>
          <p:cNvSpPr/>
          <p:nvPr/>
        </p:nvSpPr>
        <p:spPr bwMode="auto">
          <a:xfrm>
            <a:off x="1163629" y="2338615"/>
            <a:ext cx="2553742" cy="2597620"/>
          </a:xfrm>
          <a:prstGeom prst="roundRect">
            <a:avLst>
              <a:gd name="adj" fmla="val 8358"/>
            </a:avLst>
          </a:prstGeom>
          <a:solidFill>
            <a:schemeClr val="bg1"/>
          </a:solidFill>
          <a:ln>
            <a:noFill/>
            <a:headEnd type="none" w="med" len="med"/>
            <a:tailEnd type="none" w="med" len="med"/>
          </a:ln>
          <a:effectLst>
            <a:outerShdw blurRad="444500" dist="50800" sx="105000" sy="105000" algn="ctr" rotWithShape="0">
              <a:schemeClr val="bg1">
                <a:lumMod val="7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300"/>
              </a:spcAft>
              <a:buClrTx/>
              <a:buSzTx/>
              <a:buFontTx/>
              <a:buNone/>
              <a:tabLst/>
              <a:defRPr/>
            </a:pPr>
            <a:endParaRPr kumimoji="0" lang="en-US" sz="1200" b="1" i="0" u="none" strike="noStrike" kern="1200" cap="none" spc="0" normalizeH="0" baseline="0" noProof="0" err="1">
              <a:ln>
                <a:noFill/>
              </a:ln>
              <a:solidFill>
                <a:srgbClr val="0078D4"/>
              </a:solidFill>
              <a:effectLst/>
              <a:uLnTx/>
              <a:uFillTx/>
              <a:latin typeface="Segoe UI Semibold"/>
              <a:ea typeface="+mn-ea"/>
              <a:cs typeface="Segoe UI"/>
            </a:endParaRPr>
          </a:p>
        </p:txBody>
      </p:sp>
      <p:pic>
        <p:nvPicPr>
          <p:cNvPr id="10" name="Picture 9">
            <a:extLst>
              <a:ext uri="{FF2B5EF4-FFF2-40B4-BE49-F238E27FC236}">
                <a16:creationId xmlns:a16="http://schemas.microsoft.com/office/drawing/2014/main" id="{1915021A-242A-9A29-9FDA-F98D66EE192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911052" y="0"/>
            <a:ext cx="12339817" cy="6941147"/>
          </a:xfrm>
          <a:custGeom>
            <a:avLst/>
            <a:gdLst>
              <a:gd name="connsiteX0" fmla="*/ 3161802 w 12362798"/>
              <a:gd name="connsiteY0" fmla="*/ 1255318 h 6954074"/>
              <a:gd name="connsiteX1" fmla="*/ 3161802 w 12362798"/>
              <a:gd name="connsiteY1" fmla="*/ 5292059 h 6954074"/>
              <a:gd name="connsiteX2" fmla="*/ 9205762 w 12362798"/>
              <a:gd name="connsiteY2" fmla="*/ 5292059 h 6954074"/>
              <a:gd name="connsiteX3" fmla="*/ 9205762 w 12362798"/>
              <a:gd name="connsiteY3" fmla="*/ 1255318 h 6954074"/>
              <a:gd name="connsiteX4" fmla="*/ 0 w 12362798"/>
              <a:gd name="connsiteY4" fmla="*/ 0 h 6954074"/>
              <a:gd name="connsiteX5" fmla="*/ 12362798 w 12362798"/>
              <a:gd name="connsiteY5" fmla="*/ 0 h 6954074"/>
              <a:gd name="connsiteX6" fmla="*/ 12362798 w 12362798"/>
              <a:gd name="connsiteY6" fmla="*/ 6954074 h 6954074"/>
              <a:gd name="connsiteX7" fmla="*/ 0 w 12362798"/>
              <a:gd name="connsiteY7" fmla="*/ 6954074 h 695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2798" h="6954074">
                <a:moveTo>
                  <a:pt x="3161802" y="1255318"/>
                </a:moveTo>
                <a:lnTo>
                  <a:pt x="3161802" y="5292059"/>
                </a:lnTo>
                <a:lnTo>
                  <a:pt x="9205762" y="5292059"/>
                </a:lnTo>
                <a:lnTo>
                  <a:pt x="9205762" y="1255318"/>
                </a:lnTo>
                <a:close/>
                <a:moveTo>
                  <a:pt x="0" y="0"/>
                </a:moveTo>
                <a:lnTo>
                  <a:pt x="12362798" y="0"/>
                </a:lnTo>
                <a:lnTo>
                  <a:pt x="12362798" y="6954074"/>
                </a:lnTo>
                <a:lnTo>
                  <a:pt x="0" y="6954074"/>
                </a:lnTo>
                <a:close/>
              </a:path>
            </a:pathLst>
          </a:custGeom>
        </p:spPr>
      </p:pic>
      <p:sp>
        <p:nvSpPr>
          <p:cNvPr id="8" name="Title 1">
            <a:extLst>
              <a:ext uri="{FF2B5EF4-FFF2-40B4-BE49-F238E27FC236}">
                <a16:creationId xmlns:a16="http://schemas.microsoft.com/office/drawing/2014/main" id="{9CB56E86-3873-688D-A0D7-A40E9638C3C9}"/>
              </a:ext>
            </a:extLst>
          </p:cNvPr>
          <p:cNvSpPr txBox="1">
            <a:spLocks noGrp="1"/>
          </p:cNvSpPr>
          <p:nvPr>
            <p:ph type="title"/>
          </p:nvPr>
        </p:nvSpPr>
        <p:spPr>
          <a:xfrm>
            <a:off x="588964" y="457200"/>
            <a:ext cx="3589336" cy="1089529"/>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spcAft>
                <a:spcPts val="0"/>
              </a:spcAft>
              <a:buClrTx/>
              <a:buSzTx/>
              <a:tabLst/>
              <a:defRPr/>
            </a:pPr>
            <a:r>
              <a:rPr lang="en-US" sz="3600">
                <a:solidFill>
                  <a:schemeClr val="bg1"/>
                </a:solidFill>
              </a:rPr>
              <a:t>Copilot </a:t>
            </a:r>
            <a:br>
              <a:rPr lang="en-US" sz="3600">
                <a:solidFill>
                  <a:schemeClr val="bg1"/>
                </a:solidFill>
              </a:rPr>
            </a:br>
            <a:r>
              <a:rPr lang="en-US" sz="3600">
                <a:solidFill>
                  <a:schemeClr val="bg1"/>
                </a:solidFill>
              </a:rPr>
              <a:t>Scenario Library</a:t>
            </a:r>
          </a:p>
        </p:txBody>
      </p:sp>
      <p:pic>
        <p:nvPicPr>
          <p:cNvPr id="22" name="Picture 21" descr="QR code">
            <a:extLst>
              <a:ext uri="{FF2B5EF4-FFF2-40B4-BE49-F238E27FC236}">
                <a16:creationId xmlns:a16="http://schemas.microsoft.com/office/drawing/2014/main" id="{3ED535A6-1D89-58A9-D19C-17CE168CE21B}"/>
              </a:ext>
            </a:extLst>
          </p:cNvPr>
          <p:cNvPicPr>
            <a:picLocks/>
          </p:cNvPicPr>
          <p:nvPr/>
        </p:nvPicPr>
        <p:blipFill rotWithShape="1">
          <a:blip r:embed="rId4">
            <a:extLst>
              <a:ext uri="{28A0092B-C50C-407E-A947-70E740481C1C}">
                <a14:useLocalDpi xmlns:a14="http://schemas.microsoft.com/office/drawing/2010/main" val="0"/>
              </a:ext>
            </a:extLst>
          </a:blip>
          <a:srcRect/>
          <a:stretch/>
        </p:blipFill>
        <p:spPr>
          <a:xfrm>
            <a:off x="1281431" y="2454040"/>
            <a:ext cx="2318137" cy="2366770"/>
          </a:xfrm>
          <a:prstGeom prst="roundRect">
            <a:avLst>
              <a:gd name="adj" fmla="val 7581"/>
            </a:avLst>
          </a:prstGeom>
          <a:solidFill>
            <a:schemeClr val="bg1"/>
          </a:solidFill>
          <a:ln>
            <a:noFill/>
            <a:headEnd type="none" w="med" len="med"/>
            <a:tailEnd type="none" w="med" len="med"/>
          </a:ln>
          <a:effectLst/>
        </p:spPr>
      </p:pic>
      <p:sp>
        <p:nvSpPr>
          <p:cNvPr id="14" name="Title 1">
            <a:extLst>
              <a:ext uri="{FF2B5EF4-FFF2-40B4-BE49-F238E27FC236}">
                <a16:creationId xmlns:a16="http://schemas.microsoft.com/office/drawing/2014/main" id="{42802572-2B1F-52DE-A266-D3434FD7CBE9}"/>
              </a:ext>
            </a:extLst>
          </p:cNvPr>
          <p:cNvSpPr txBox="1">
            <a:spLocks/>
          </p:cNvSpPr>
          <p:nvPr/>
        </p:nvSpPr>
        <p:spPr>
          <a:xfrm>
            <a:off x="588963" y="5695973"/>
            <a:ext cx="3256917" cy="276999"/>
          </a:xfrm>
          <a:prstGeom prst="rect">
            <a:avLst/>
          </a:prstGeom>
        </p:spPr>
        <p:txBody>
          <a:bodyPr vert="horz" wrap="non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2800"/>
              </a:spcBef>
              <a:defRPr/>
            </a:pPr>
            <a:r>
              <a:rPr lang="en-US" sz="1800"/>
              <a:t>aka.ms/copilot/scenariolibrary</a:t>
            </a:r>
          </a:p>
        </p:txBody>
      </p:sp>
      <p:sp>
        <p:nvSpPr>
          <p:cNvPr id="15" name="Rectangle: Top Corners Rounded 14">
            <a:extLst>
              <a:ext uri="{FF2B5EF4-FFF2-40B4-BE49-F238E27FC236}">
                <a16:creationId xmlns:a16="http://schemas.microsoft.com/office/drawing/2014/main" id="{ADA4ED55-A42D-40EE-1F06-C648F3914000}"/>
              </a:ext>
            </a:extLst>
          </p:cNvPr>
          <p:cNvSpPr/>
          <p:nvPr/>
        </p:nvSpPr>
        <p:spPr bwMode="auto">
          <a:xfrm rot="5400000">
            <a:off x="11331970" y="-274238"/>
            <a:ext cx="293689" cy="1426368"/>
          </a:xfrm>
          <a:prstGeom prst="round2SameRect">
            <a:avLst>
              <a:gd name="adj1" fmla="val 0"/>
              <a:gd name="adj2" fmla="val 50000"/>
            </a:avLst>
          </a:prstGeom>
          <a:solidFill>
            <a:schemeClr val="bg1"/>
          </a:solidFill>
          <a:ln>
            <a:noFill/>
            <a:headEnd type="none" w="med" len="med"/>
            <a:tailEnd type="none" w="med" len="med"/>
          </a:ln>
          <a:effectLst>
            <a:outerShdw blurRad="635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64008" rIns="91440" bIns="45720" numCol="1" spcCol="0" rtlCol="0" fromWordArt="0" anchor="ctr" anchorCtr="0" forceAA="0" compatLnSpc="1">
            <a:prstTxWarp prst="textNoShape">
              <a:avLst/>
            </a:prstTxWarp>
            <a:noAutofit/>
          </a:bodyPr>
          <a:lstStyle/>
          <a:p>
            <a:pPr algn="ctr"/>
            <a:r>
              <a:rPr lang="en-US" sz="1200">
                <a:solidFill>
                  <a:schemeClr val="accent1"/>
                </a:solidFill>
                <a:latin typeface="+mj-lt"/>
              </a:rPr>
              <a:t>LIVE DEMO</a:t>
            </a:r>
          </a:p>
        </p:txBody>
      </p:sp>
      <p:pic>
        <p:nvPicPr>
          <p:cNvPr id="17" name="Picture 16" descr="A screen capture of a web interface titled &quot;Microsoft Adoption&quot; showing &quot;Microsoft Copilot Scenario Library&quot;">
            <a:extLst>
              <a:ext uri="{FF2B5EF4-FFF2-40B4-BE49-F238E27FC236}">
                <a16:creationId xmlns:a16="http://schemas.microsoft.com/office/drawing/2014/main" id="{681FAF7B-AD48-C605-56B3-2AB6DD995DDA}"/>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6091427" y="1254918"/>
            <a:ext cx="6043423" cy="4019602"/>
          </a:xfrm>
          <a:prstGeom prst="rect">
            <a:avLst/>
          </a:prstGeom>
        </p:spPr>
      </p:pic>
    </p:spTree>
    <p:extLst>
      <p:ext uri="{BB962C8B-B14F-4D97-AF65-F5344CB8AC3E}">
        <p14:creationId xmlns:p14="http://schemas.microsoft.com/office/powerpoint/2010/main" val="1446494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50000" fill="hold" grpId="1" nodeType="withEffect">
                                  <p:stCondLst>
                                    <p:cond delay="0"/>
                                  </p:stCondLst>
                                  <p:childTnLst>
                                    <p:animMotion origin="layout" path="M -0.01836 -4.81481E-6 L -2.70833E-6 -4.81481E-6 " pathEditMode="relative" rAng="0" ptsTypes="AA">
                                      <p:cBhvr>
                                        <p:cTn id="9" dur="500" fill="hold"/>
                                        <p:tgtEl>
                                          <p:spTgt spid="8"/>
                                        </p:tgtEl>
                                        <p:attrNameLst>
                                          <p:attrName>ppt_x</p:attrName>
                                          <p:attrName>ppt_y</p:attrName>
                                        </p:attrNameLst>
                                      </p:cBhvr>
                                      <p:rCtr x="911" y="0"/>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path" presetSubtype="0" decel="50000" fill="hold" grpId="1" nodeType="withEffect">
                                  <p:stCondLst>
                                    <p:cond delay="0"/>
                                  </p:stCondLst>
                                  <p:childTnLst>
                                    <p:animMotion origin="layout" path="M -0.01836 -4.44444E-6 L 3.33333E-6 -4.44444E-6 " pathEditMode="relative" rAng="0" ptsTypes="AA">
                                      <p:cBhvr>
                                        <p:cTn id="14" dur="500" fill="hold"/>
                                        <p:tgtEl>
                                          <p:spTgt spid="14"/>
                                        </p:tgtEl>
                                        <p:attrNameLst>
                                          <p:attrName>ppt_x</p:attrName>
                                          <p:attrName>ppt_y</p:attrName>
                                        </p:attrNameLst>
                                      </p:cBhvr>
                                      <p:rCtr x="911" y="0"/>
                                    </p:animMotion>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50000" fill="hold" grpId="1" nodeType="withEffect">
                                  <p:stCondLst>
                                    <p:cond delay="0"/>
                                  </p:stCondLst>
                                  <p:childTnLst>
                                    <p:animMotion origin="layout" path="M -0.01836 0 L -2.70833E-6 0 " pathEditMode="relative" rAng="0" ptsTypes="AA">
                                      <p:cBhvr>
                                        <p:cTn id="19" dur="500" fill="hold"/>
                                        <p:tgtEl>
                                          <p:spTgt spid="6"/>
                                        </p:tgtEl>
                                        <p:attrNameLst>
                                          <p:attrName>ppt_x</p:attrName>
                                          <p:attrName>ppt_y</p:attrName>
                                        </p:attrNameLst>
                                      </p:cBhvr>
                                      <p:rCtr x="911" y="0"/>
                                    </p:animMotion>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50000" fill="hold" grpId="1" nodeType="withEffect">
                                  <p:stCondLst>
                                    <p:cond delay="0"/>
                                  </p:stCondLst>
                                  <p:childTnLst>
                                    <p:animMotion origin="layout" path="M -0.01836 0 L -2.70833E-6 0 " pathEditMode="relative" rAng="0" ptsTypes="AA">
                                      <p:cBhvr>
                                        <p:cTn id="24" dur="500" fill="hold"/>
                                        <p:tgtEl>
                                          <p:spTgt spid="9"/>
                                        </p:tgtEl>
                                        <p:attrNameLst>
                                          <p:attrName>ppt_x</p:attrName>
                                          <p:attrName>ppt_y</p:attrName>
                                        </p:attrNameLst>
                                      </p:cBhvr>
                                      <p:rCtr x="911" y="0"/>
                                    </p:animMotion>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50000" fill="hold" grpId="1" nodeType="withEffect">
                                  <p:stCondLst>
                                    <p:cond delay="0"/>
                                  </p:stCondLst>
                                  <p:childTnLst>
                                    <p:animMotion origin="layout" path="M -0.01836 -4.44444E-6 L 1.66667E-6 -4.44444E-6 " pathEditMode="relative" rAng="0" ptsTypes="AA">
                                      <p:cBhvr>
                                        <p:cTn id="29" dur="500" fill="hold"/>
                                        <p:tgtEl>
                                          <p:spTgt spid="7"/>
                                        </p:tgtEl>
                                        <p:attrNameLst>
                                          <p:attrName>ppt_x</p:attrName>
                                          <p:attrName>ppt_y</p:attrName>
                                        </p:attrNameLst>
                                      </p:cBhvr>
                                      <p:rCtr x="911" y="0"/>
                                    </p:animMotion>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par>
                                <p:cTn id="33" presetID="42" presetClass="path" presetSubtype="0" decel="100000" fill="hold" nodeType="withEffect">
                                  <p:stCondLst>
                                    <p:cond delay="0"/>
                                  </p:stCondLst>
                                  <p:childTnLst>
                                    <p:animMotion origin="layout" path="M 0.01666 -0.00046 L 3.75E-6 1.85185E-6 " pathEditMode="relative" rAng="0" ptsTypes="AA">
                                      <p:cBhvr>
                                        <p:cTn id="34" dur="500" fill="hold"/>
                                        <p:tgtEl>
                                          <p:spTgt spid="17"/>
                                        </p:tgtEl>
                                        <p:attrNameLst>
                                          <p:attrName>ppt_x</p:attrName>
                                          <p:attrName>ppt_y</p:attrName>
                                        </p:attrNameLst>
                                      </p:cBhvr>
                                      <p:rCtr x="-833" y="23"/>
                                    </p:animMotion>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42" presetClass="path" presetSubtype="0" decel="100000" fill="hold" nodeType="withEffect">
                                  <p:stCondLst>
                                    <p:cond delay="0"/>
                                  </p:stCondLst>
                                  <p:childTnLst>
                                    <p:animMotion origin="layout" path="M 0.01667 -0.00046 L -1.66667E-6 1.48148E-6 " pathEditMode="relative" rAng="0" ptsTypes="AA">
                                      <p:cBhvr>
                                        <p:cTn id="39" dur="500" fill="hold"/>
                                        <p:tgtEl>
                                          <p:spTgt spid="10"/>
                                        </p:tgtEl>
                                        <p:attrNameLst>
                                          <p:attrName>ppt_x</p:attrName>
                                          <p:attrName>ppt_y</p:attrName>
                                        </p:attrNameLst>
                                      </p:cBhvr>
                                      <p:rCtr x="-833" y="23"/>
                                    </p:animMotion>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42" presetClass="path" presetSubtype="0" decel="100000" fill="hold" grpId="1" nodeType="withEffect">
                                  <p:stCondLst>
                                    <p:cond delay="0"/>
                                  </p:stCondLst>
                                  <p:childTnLst>
                                    <p:animMotion origin="layout" path="M 0.01666 -0.00046 L 3.75E-6 1.11111E-6 " pathEditMode="relative" rAng="0" ptsTypes="AA">
                                      <p:cBhvr>
                                        <p:cTn id="44" dur="500" fill="hold"/>
                                        <p:tgtEl>
                                          <p:spTgt spid="15"/>
                                        </p:tgtEl>
                                        <p:attrNameLst>
                                          <p:attrName>ppt_x</p:attrName>
                                          <p:attrName>ppt_y</p:attrName>
                                        </p:attrNameLst>
                                      </p:cBhvr>
                                      <p:rCtr x="-833" y="23"/>
                                    </p:animMotion>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42" presetClass="path" presetSubtype="0" decel="50000" fill="hold" nodeType="withEffect">
                                  <p:stCondLst>
                                    <p:cond delay="0"/>
                                  </p:stCondLst>
                                  <p:childTnLst>
                                    <p:animMotion origin="layout" path="M -0.01836 0 L -2.70833E-6 0 " pathEditMode="relative" rAng="0" ptsTypes="AA">
                                      <p:cBhvr>
                                        <p:cTn id="49" dur="500" fill="hold"/>
                                        <p:tgtEl>
                                          <p:spTgt spid="22"/>
                                        </p:tgtEl>
                                        <p:attrNameLst>
                                          <p:attrName>ppt_x</p:attrName>
                                          <p:attrName>ppt_y</p:attrName>
                                        </p:attrNameLst>
                                      </p:cBhvr>
                                      <p:rCtr x="9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8" grpId="0"/>
      <p:bldP spid="8" grpId="1"/>
      <p:bldP spid="14" grpId="0"/>
      <p:bldP spid="14" grpId="1"/>
      <p:bldP spid="15" grpId="0" animBg="1"/>
      <p:bldP spid="1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A1F6-8E52-6846-F2BC-341D1F8ED2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505CDE-DD3A-A24E-B474-639117C546FC}"/>
              </a:ext>
            </a:extLst>
          </p:cNvPr>
          <p:cNvPicPr>
            <a:picLocks noChangeAspect="1"/>
          </p:cNvPicPr>
          <p:nvPr/>
        </p:nvPicPr>
        <p:blipFill>
          <a:blip r:embed="rId3"/>
          <a:stretch>
            <a:fillRect/>
          </a:stretch>
        </p:blipFill>
        <p:spPr>
          <a:xfrm>
            <a:off x="159667" y="0"/>
            <a:ext cx="11872665" cy="6858000"/>
          </a:xfrm>
          <a:prstGeom prst="rect">
            <a:avLst/>
          </a:prstGeom>
        </p:spPr>
      </p:pic>
    </p:spTree>
    <p:extLst>
      <p:ext uri="{BB962C8B-B14F-4D97-AF65-F5344CB8AC3E}">
        <p14:creationId xmlns:p14="http://schemas.microsoft.com/office/powerpoint/2010/main" val="41451698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89FA3-B93A-9C54-C32A-67553D92E8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AFB9BE-1177-D5FC-677B-C24D8718A624}"/>
              </a:ext>
            </a:extLst>
          </p:cNvPr>
          <p:cNvPicPr>
            <a:picLocks noChangeAspect="1"/>
          </p:cNvPicPr>
          <p:nvPr/>
        </p:nvPicPr>
        <p:blipFill>
          <a:blip r:embed="rId3"/>
          <a:stretch>
            <a:fillRect/>
          </a:stretch>
        </p:blipFill>
        <p:spPr>
          <a:xfrm>
            <a:off x="204984" y="0"/>
            <a:ext cx="11782031" cy="6858000"/>
          </a:xfrm>
          <a:prstGeom prst="rect">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pic>
      <p:sp>
        <p:nvSpPr>
          <p:cNvPr id="2" name="Frame 1">
            <a:extLst>
              <a:ext uri="{FF2B5EF4-FFF2-40B4-BE49-F238E27FC236}">
                <a16:creationId xmlns:a16="http://schemas.microsoft.com/office/drawing/2014/main" id="{D9E64869-4E20-DC1B-AE26-34FE1425FBD0}"/>
              </a:ext>
            </a:extLst>
          </p:cNvPr>
          <p:cNvSpPr/>
          <p:nvPr/>
        </p:nvSpPr>
        <p:spPr bwMode="auto">
          <a:xfrm>
            <a:off x="728870" y="2721848"/>
            <a:ext cx="2362200" cy="313267"/>
          </a:xfrm>
          <a:prstGeom prst="fram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spc="-50" err="1">
              <a:ln w="3175">
                <a:noFill/>
              </a:ln>
              <a:solidFill>
                <a:schemeClr val="bg1"/>
              </a:solidFill>
              <a:latin typeface="+mj-lt"/>
              <a:ea typeface="+mj-ea"/>
              <a:cs typeface="+mj-cs"/>
            </a:endParaRPr>
          </a:p>
        </p:txBody>
      </p:sp>
    </p:spTree>
    <p:extLst>
      <p:ext uri="{BB962C8B-B14F-4D97-AF65-F5344CB8AC3E}">
        <p14:creationId xmlns:p14="http://schemas.microsoft.com/office/powerpoint/2010/main" val="1738302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EBF48-F194-4BBE-0ABA-6A6BB74221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D40252-8124-79BD-9E71-2BF3CE4243E2}"/>
              </a:ext>
            </a:extLst>
          </p:cNvPr>
          <p:cNvPicPr>
            <a:picLocks noChangeAspect="1"/>
          </p:cNvPicPr>
          <p:nvPr/>
        </p:nvPicPr>
        <p:blipFill>
          <a:blip r:embed="rId3"/>
          <a:stretch>
            <a:fillRect/>
          </a:stretch>
        </p:blipFill>
        <p:spPr>
          <a:xfrm>
            <a:off x="172881" y="0"/>
            <a:ext cx="11846237" cy="6858000"/>
          </a:xfrm>
          <a:prstGeom prst="rect">
            <a:avLst/>
          </a:prstGeom>
        </p:spPr>
      </p:pic>
      <p:sp>
        <p:nvSpPr>
          <p:cNvPr id="2" name="Frame 1">
            <a:extLst>
              <a:ext uri="{FF2B5EF4-FFF2-40B4-BE49-F238E27FC236}">
                <a16:creationId xmlns:a16="http://schemas.microsoft.com/office/drawing/2014/main" id="{E0E834BC-6AC8-B732-F60A-32C8871D2560}"/>
              </a:ext>
            </a:extLst>
          </p:cNvPr>
          <p:cNvSpPr/>
          <p:nvPr/>
        </p:nvSpPr>
        <p:spPr bwMode="auto">
          <a:xfrm>
            <a:off x="566308" y="1938130"/>
            <a:ext cx="6987431" cy="377688"/>
          </a:xfrm>
          <a:prstGeom prst="fram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spc="-50" err="1">
              <a:ln w="3175">
                <a:noFill/>
              </a:ln>
              <a:solidFill>
                <a:schemeClr val="bg1"/>
              </a:solidFill>
              <a:latin typeface="+mj-lt"/>
              <a:ea typeface="+mj-ea"/>
              <a:cs typeface="+mj-cs"/>
            </a:endParaRPr>
          </a:p>
        </p:txBody>
      </p:sp>
      <p:sp>
        <p:nvSpPr>
          <p:cNvPr id="4" name="Frame 3">
            <a:extLst>
              <a:ext uri="{FF2B5EF4-FFF2-40B4-BE49-F238E27FC236}">
                <a16:creationId xmlns:a16="http://schemas.microsoft.com/office/drawing/2014/main" id="{8C60C91B-0ADD-D339-0E96-5F72E6262A50}"/>
              </a:ext>
            </a:extLst>
          </p:cNvPr>
          <p:cNvSpPr/>
          <p:nvPr/>
        </p:nvSpPr>
        <p:spPr bwMode="auto">
          <a:xfrm>
            <a:off x="566308" y="2246243"/>
            <a:ext cx="6987431" cy="954157"/>
          </a:xfrm>
          <a:prstGeom prst="frame">
            <a:avLst>
              <a:gd name="adj1" fmla="val 5209"/>
            </a:avLst>
          </a:prstGeom>
          <a:gradFill flip="none" rotWithShape="1">
            <a:gsLst>
              <a:gs pos="0">
                <a:srgbClr val="C03BC4"/>
              </a:gs>
              <a:gs pos="80000">
                <a:srgbClr val="0078D4"/>
              </a:gs>
            </a:gsLst>
            <a:path path="circle">
              <a:fillToRect l="100000" t="100000"/>
            </a:path>
            <a:tileRect r="-100000" b="-100000"/>
          </a:gradFill>
          <a:ln w="38100">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spc="-50" err="1">
              <a:ln w="3175">
                <a:noFill/>
              </a:ln>
              <a:solidFill>
                <a:schemeClr val="bg1"/>
              </a:solidFill>
              <a:latin typeface="+mj-lt"/>
              <a:ea typeface="+mj-ea"/>
              <a:cs typeface="+mj-cs"/>
            </a:endParaRPr>
          </a:p>
        </p:txBody>
      </p:sp>
    </p:spTree>
    <p:extLst>
      <p:ext uri="{BB962C8B-B14F-4D97-AF65-F5344CB8AC3E}">
        <p14:creationId xmlns:p14="http://schemas.microsoft.com/office/powerpoint/2010/main" val="1545430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202F5-69D9-1447-68BC-6972499FF5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020FED-D324-3BB6-B7DC-8D0B97C6EB6A}"/>
              </a:ext>
            </a:extLst>
          </p:cNvPr>
          <p:cNvPicPr>
            <a:picLocks noChangeAspect="1"/>
          </p:cNvPicPr>
          <p:nvPr/>
        </p:nvPicPr>
        <p:blipFill>
          <a:blip r:embed="rId3"/>
          <a:stretch>
            <a:fillRect/>
          </a:stretch>
        </p:blipFill>
        <p:spPr>
          <a:xfrm>
            <a:off x="21480" y="0"/>
            <a:ext cx="12149039" cy="6858000"/>
          </a:xfrm>
          <a:prstGeom prst="rect">
            <a:avLst/>
          </a:prstGeom>
        </p:spPr>
      </p:pic>
    </p:spTree>
    <p:extLst>
      <p:ext uri="{BB962C8B-B14F-4D97-AF65-F5344CB8AC3E}">
        <p14:creationId xmlns:p14="http://schemas.microsoft.com/office/powerpoint/2010/main" val="92322279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4" name="Rectangle: Single Corner Rounded 23">
            <a:extLst>
              <a:ext uri="{FF2B5EF4-FFF2-40B4-BE49-F238E27FC236}">
                <a16:creationId xmlns:a16="http://schemas.microsoft.com/office/drawing/2014/main" id="{3ABE9EC4-1CF9-7BCA-721E-98D78CB5E4C4}"/>
              </a:ext>
              <a:ext uri="{C183D7F6-B498-43B3-948B-1728B52AA6E4}">
                <adec:decorative xmlns:adec="http://schemas.microsoft.com/office/drawing/2017/decorative" val="1"/>
              </a:ext>
            </a:extLst>
          </p:cNvPr>
          <p:cNvSpPr/>
          <p:nvPr/>
        </p:nvSpPr>
        <p:spPr bwMode="auto">
          <a:xfrm rot="16200000">
            <a:off x="5762557" y="1767587"/>
            <a:ext cx="356903" cy="1966685"/>
          </a:xfrm>
          <a:prstGeom prst="round1Rect">
            <a:avLst>
              <a:gd name="adj" fmla="val 50000"/>
            </a:avLst>
          </a:prstGeom>
          <a:solidFill>
            <a:srgbClr val="CD93FA"/>
          </a:solidFill>
          <a:ln>
            <a:noFill/>
            <a:headEnd type="none" w="med" len="med"/>
            <a:tailEnd type="none" w="med" len="med"/>
          </a:ln>
          <a:effectLst>
            <a:outerShdw blurRad="317500" dist="190500" algn="l" rotWithShape="0">
              <a:schemeClr val="bg1">
                <a:lumMod val="7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9" name="Rectangle: Single Corner Rounded 28">
            <a:extLst>
              <a:ext uri="{FF2B5EF4-FFF2-40B4-BE49-F238E27FC236}">
                <a16:creationId xmlns:a16="http://schemas.microsoft.com/office/drawing/2014/main" id="{D85453C1-595A-09DA-A1E9-C052341AFE82}"/>
              </a:ext>
              <a:ext uri="{C183D7F6-B498-43B3-948B-1728B52AA6E4}">
                <adec:decorative xmlns:adec="http://schemas.microsoft.com/office/drawing/2017/decorative" val="1"/>
              </a:ext>
            </a:extLst>
          </p:cNvPr>
          <p:cNvSpPr/>
          <p:nvPr/>
        </p:nvSpPr>
        <p:spPr bwMode="auto">
          <a:xfrm flipH="1">
            <a:off x="264106" y="2718793"/>
            <a:ext cx="10556292" cy="4092251"/>
          </a:xfrm>
          <a:prstGeom prst="round1Rect">
            <a:avLst>
              <a:gd name="adj" fmla="val 11204"/>
            </a:avLst>
          </a:prstGeom>
          <a:gradFill>
            <a:gsLst>
              <a:gs pos="0">
                <a:schemeClr val="bg1"/>
              </a:gs>
              <a:gs pos="100000">
                <a:schemeClr val="bg1">
                  <a:alpha val="0"/>
                </a:schemeClr>
              </a:gs>
            </a:gsLst>
            <a:lin ang="5400000" scaled="1"/>
          </a:gradFill>
          <a:ln w="6350">
            <a:solidFill>
              <a:schemeClr val="bg1"/>
            </a:solidFill>
            <a:headEnd type="none" w="med" len="med"/>
            <a:tailEnd type="none" w="med" len="med"/>
          </a:ln>
          <a:effectLst>
            <a:outerShdw blurRad="508000" algn="ctr" rotWithShape="0">
              <a:schemeClr val="bg1">
                <a:lumMod val="85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0" name="Freeform: Shape 29">
            <a:extLst>
              <a:ext uri="{FF2B5EF4-FFF2-40B4-BE49-F238E27FC236}">
                <a16:creationId xmlns:a16="http://schemas.microsoft.com/office/drawing/2014/main" id="{87E2A557-22C2-37A4-F1ED-24067F335349}"/>
              </a:ext>
              <a:ext uri="{C183D7F6-B498-43B3-948B-1728B52AA6E4}">
                <adec:decorative xmlns:adec="http://schemas.microsoft.com/office/drawing/2017/decorative" val="1"/>
              </a:ext>
            </a:extLst>
          </p:cNvPr>
          <p:cNvSpPr>
            <a:spLocks/>
          </p:cNvSpPr>
          <p:nvPr/>
        </p:nvSpPr>
        <p:spPr bwMode="auto">
          <a:xfrm>
            <a:off x="10790700" y="5422900"/>
            <a:ext cx="1401298" cy="143509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B9F9C8DA-595E-3902-EACE-A4C7E0CA6A88}"/>
              </a:ext>
              <a:ext uri="{C183D7F6-B498-43B3-948B-1728B52AA6E4}">
                <adec:decorative xmlns:adec="http://schemas.microsoft.com/office/drawing/2017/decorative" val="1"/>
              </a:ext>
            </a:extLst>
          </p:cNvPr>
          <p:cNvSpPr>
            <a:spLocks/>
          </p:cNvSpPr>
          <p:nvPr/>
        </p:nvSpPr>
        <p:spPr bwMode="auto">
          <a:xfrm rot="16200000" flipV="1">
            <a:off x="-270796" y="5326685"/>
            <a:ext cx="1802112" cy="1260518"/>
          </a:xfrm>
          <a:custGeom>
            <a:avLst/>
            <a:gdLst>
              <a:gd name="connsiteX0" fmla="*/ 0 w 2736670"/>
              <a:gd name="connsiteY0" fmla="*/ 354432 h 1914211"/>
              <a:gd name="connsiteX1" fmla="*/ 0 w 2736670"/>
              <a:gd name="connsiteY1" fmla="*/ 1914211 h 1914211"/>
              <a:gd name="connsiteX2" fmla="*/ 2721785 w 2736670"/>
              <a:gd name="connsiteY2" fmla="*/ 1914211 h 1914211"/>
              <a:gd name="connsiteX3" fmla="*/ 2727891 w 2736670"/>
              <a:gd name="connsiteY3" fmla="*/ 1874201 h 1914211"/>
              <a:gd name="connsiteX4" fmla="*/ 2736670 w 2736670"/>
              <a:gd name="connsiteY4" fmla="*/ 1700350 h 1914211"/>
              <a:gd name="connsiteX5" fmla="*/ 1036320 w 2736670"/>
              <a:gd name="connsiteY5" fmla="*/ 0 h 1914211"/>
              <a:gd name="connsiteX6" fmla="*/ 85638 w 2736670"/>
              <a:gd name="connsiteY6" fmla="*/ 290393 h 19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6670" h="1914211">
                <a:moveTo>
                  <a:pt x="0" y="354432"/>
                </a:moveTo>
                <a:lnTo>
                  <a:pt x="0" y="1914211"/>
                </a:lnTo>
                <a:lnTo>
                  <a:pt x="2721785" y="1914211"/>
                </a:lnTo>
                <a:lnTo>
                  <a:pt x="2727891" y="1874201"/>
                </a:lnTo>
                <a:cubicBezTo>
                  <a:pt x="2733696" y="1817040"/>
                  <a:pt x="2736670" y="1759042"/>
                  <a:pt x="2736670" y="1700350"/>
                </a:cubicBezTo>
                <a:cubicBezTo>
                  <a:pt x="2736670" y="761273"/>
                  <a:pt x="1975397" y="0"/>
                  <a:pt x="1036320" y="0"/>
                </a:cubicBezTo>
                <a:cubicBezTo>
                  <a:pt x="684166" y="0"/>
                  <a:pt x="357016" y="107054"/>
                  <a:pt x="85638" y="290393"/>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2" name="Oval 31">
            <a:extLst>
              <a:ext uri="{FF2B5EF4-FFF2-40B4-BE49-F238E27FC236}">
                <a16:creationId xmlns:a16="http://schemas.microsoft.com/office/drawing/2014/main" id="{1CA44890-C720-5F48-F0CA-6A270042ACBC}"/>
              </a:ext>
              <a:ext uri="{C183D7F6-B498-43B3-948B-1728B52AA6E4}">
                <adec:decorative xmlns:adec="http://schemas.microsoft.com/office/drawing/2017/decorative" val="1"/>
              </a:ext>
            </a:extLst>
          </p:cNvPr>
          <p:cNvSpPr>
            <a:spLocks/>
          </p:cNvSpPr>
          <p:nvPr/>
        </p:nvSpPr>
        <p:spPr bwMode="auto">
          <a:xfrm rot="16200000" flipH="1">
            <a:off x="11099366" y="108640"/>
            <a:ext cx="983776" cy="983778"/>
          </a:xfrm>
          <a:prstGeom prst="ellipse">
            <a:avLst/>
          </a:pr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7" name="Freeform: Shape 36">
            <a:extLst>
              <a:ext uri="{FF2B5EF4-FFF2-40B4-BE49-F238E27FC236}">
                <a16:creationId xmlns:a16="http://schemas.microsoft.com/office/drawing/2014/main" id="{5B490672-FD95-013D-B2C7-68A2B7CF4850}"/>
              </a:ext>
              <a:ext uri="{C183D7F6-B498-43B3-948B-1728B52AA6E4}">
                <adec:decorative xmlns:adec="http://schemas.microsoft.com/office/drawing/2017/decorative" val="1"/>
              </a:ext>
            </a:extLst>
          </p:cNvPr>
          <p:cNvSpPr/>
          <p:nvPr/>
        </p:nvSpPr>
        <p:spPr bwMode="auto">
          <a:xfrm flipH="1">
            <a:off x="1" y="6568472"/>
            <a:ext cx="396195" cy="93445"/>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38" name="Title 1">
            <a:extLst>
              <a:ext uri="{FF2B5EF4-FFF2-40B4-BE49-F238E27FC236}">
                <a16:creationId xmlns:a16="http://schemas.microsoft.com/office/drawing/2014/main" id="{3AE9945E-3C2B-65BE-7097-B27A7EBBE21C}"/>
              </a:ext>
            </a:extLst>
          </p:cNvPr>
          <p:cNvSpPr txBox="1">
            <a:spLocks noGrp="1"/>
          </p:cNvSpPr>
          <p:nvPr>
            <p:ph type="title" idx="4294967295"/>
          </p:nvPr>
        </p:nvSpPr>
        <p:spPr>
          <a:xfrm>
            <a:off x="603249" y="914175"/>
            <a:ext cx="9090364"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2"/>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4000">
                <a:solidFill>
                  <a:schemeClr val="accent1"/>
                </a:solidFill>
                <a:latin typeface="Segoe UI Semibold" panose="020B0502040204020203" pitchFamily="34" charset="0"/>
              </a:rPr>
              <a:t>Drive Adoption of Microsoft 365 Copilot</a:t>
            </a:r>
            <a:r>
              <a:rPr kumimoji="0" lang="en-IN" sz="4000" b="1" i="0" u="none" strike="noStrike" kern="1200" cap="none" spc="-50" normalizeH="0" baseline="0" noProof="0">
                <a:ln w="3175">
                  <a:noFill/>
                </a:ln>
                <a:solidFill>
                  <a:schemeClr val="accent1"/>
                </a:solidFill>
                <a:effectLst/>
                <a:uLnTx/>
                <a:uFillTx/>
                <a:latin typeface="Segoe UI Semibold" panose="020B0502040204020203" pitchFamily="34" charset="0"/>
                <a:ea typeface="+mn-ea"/>
                <a:cs typeface="Segoe UI Semibold" panose="020B0502040204020203" pitchFamily="34" charset="0"/>
              </a:rPr>
              <a:t> Customer Hub</a:t>
            </a:r>
          </a:p>
        </p:txBody>
      </p:sp>
      <p:sp>
        <p:nvSpPr>
          <p:cNvPr id="39" name="Text Placeholder 2">
            <a:extLst>
              <a:ext uri="{FF2B5EF4-FFF2-40B4-BE49-F238E27FC236}">
                <a16:creationId xmlns:a16="http://schemas.microsoft.com/office/drawing/2014/main" id="{79CF41B8-35CE-386B-B57D-FACE7F19361B}"/>
              </a:ext>
            </a:extLst>
          </p:cNvPr>
          <p:cNvSpPr txBox="1">
            <a:spLocks/>
          </p:cNvSpPr>
          <p:nvPr/>
        </p:nvSpPr>
        <p:spPr>
          <a:xfrm>
            <a:off x="566440" y="3374798"/>
            <a:ext cx="8913664" cy="110799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a:noFill/>
                </a:ln>
                <a:solidFill>
                  <a:srgbClr val="5B5FC7"/>
                </a:solidFill>
                <a:effectLst/>
                <a:uLnTx/>
                <a:uFillTx/>
                <a:latin typeface="Segoe Sans Text"/>
                <a:ea typeface="+mn-ea"/>
                <a:cs typeface="Segoe UI" panose="020B0502040204020203" pitchFamily="34" charset="0"/>
              </a:rPr>
              <a:t>Maximize Organizational Adoption of Microsoft 365 Copilot</a:t>
            </a:r>
          </a:p>
        </p:txBody>
      </p:sp>
    </p:spTree>
    <p:extLst>
      <p:ext uri="{BB962C8B-B14F-4D97-AF65-F5344CB8AC3E}">
        <p14:creationId xmlns:p14="http://schemas.microsoft.com/office/powerpoint/2010/main" val="31803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E7DBB-25FC-1B3F-C844-41A80CDC92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EC7551-58AD-156F-88B3-EDBEE6065CAE}"/>
              </a:ext>
            </a:extLst>
          </p:cNvPr>
          <p:cNvPicPr>
            <a:picLocks noChangeAspect="1"/>
          </p:cNvPicPr>
          <p:nvPr/>
        </p:nvPicPr>
        <p:blipFill>
          <a:blip r:embed="rId3"/>
          <a:stretch>
            <a:fillRect/>
          </a:stretch>
        </p:blipFill>
        <p:spPr>
          <a:xfrm>
            <a:off x="0" y="40814"/>
            <a:ext cx="12192000" cy="6776372"/>
          </a:xfrm>
          <a:prstGeom prst="rect">
            <a:avLst/>
          </a:prstGeom>
        </p:spPr>
      </p:pic>
    </p:spTree>
    <p:extLst>
      <p:ext uri="{BB962C8B-B14F-4D97-AF65-F5344CB8AC3E}">
        <p14:creationId xmlns:p14="http://schemas.microsoft.com/office/powerpoint/2010/main" val="117692684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3C12-AB58-53E2-4742-4CD564BEEF4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EFA53B9-D17F-7AF4-C1F6-A59B8A131FEC}"/>
              </a:ext>
            </a:extLst>
          </p:cNvPr>
          <p:cNvPicPr>
            <a:picLocks noChangeAspect="1"/>
          </p:cNvPicPr>
          <p:nvPr/>
        </p:nvPicPr>
        <p:blipFill>
          <a:blip r:embed="rId3"/>
          <a:stretch>
            <a:fillRect/>
          </a:stretch>
        </p:blipFill>
        <p:spPr>
          <a:xfrm>
            <a:off x="276541" y="68263"/>
            <a:ext cx="11638918" cy="6721475"/>
          </a:xfrm>
          <a:prstGeom prst="rect">
            <a:avLst/>
          </a:prstGeom>
          <a:noFill/>
        </p:spPr>
      </p:pic>
      <p:sp>
        <p:nvSpPr>
          <p:cNvPr id="2" name="Frame 1">
            <a:extLst>
              <a:ext uri="{FF2B5EF4-FFF2-40B4-BE49-F238E27FC236}">
                <a16:creationId xmlns:a16="http://schemas.microsoft.com/office/drawing/2014/main" id="{58F550AF-1069-DE9C-1191-426C5BE3FD16}"/>
              </a:ext>
            </a:extLst>
          </p:cNvPr>
          <p:cNvSpPr/>
          <p:nvPr/>
        </p:nvSpPr>
        <p:spPr bwMode="auto">
          <a:xfrm>
            <a:off x="7325139" y="457200"/>
            <a:ext cx="1421296" cy="327991"/>
          </a:xfrm>
          <a:prstGeom prst="frame">
            <a:avLst>
              <a:gd name="adj1" fmla="val 11270"/>
            </a:avLst>
          </a:prstGeom>
          <a:gradFill flip="none" rotWithShape="1">
            <a:gsLst>
              <a:gs pos="0">
                <a:srgbClr val="C03BC4"/>
              </a:gs>
              <a:gs pos="80000">
                <a:srgbClr val="0078D4"/>
              </a:gs>
            </a:gsLst>
            <a:path path="circle">
              <a:fillToRect l="100000" t="100000"/>
            </a:path>
            <a:tileRect r="-100000" b="-100000"/>
          </a:gradFill>
          <a:ln w="38100">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spc="-50" err="1">
              <a:ln w="3175">
                <a:noFill/>
              </a:ln>
              <a:solidFill>
                <a:schemeClr val="bg1"/>
              </a:solidFill>
              <a:latin typeface="+mj-lt"/>
              <a:ea typeface="+mj-ea"/>
              <a:cs typeface="+mj-cs"/>
            </a:endParaRPr>
          </a:p>
        </p:txBody>
      </p:sp>
      <p:sp>
        <p:nvSpPr>
          <p:cNvPr id="3" name="Frame 2">
            <a:extLst>
              <a:ext uri="{FF2B5EF4-FFF2-40B4-BE49-F238E27FC236}">
                <a16:creationId xmlns:a16="http://schemas.microsoft.com/office/drawing/2014/main" id="{E3425E13-EB34-A784-911C-50572F196257}"/>
              </a:ext>
            </a:extLst>
          </p:cNvPr>
          <p:cNvSpPr/>
          <p:nvPr/>
        </p:nvSpPr>
        <p:spPr bwMode="auto">
          <a:xfrm>
            <a:off x="3498351" y="5189536"/>
            <a:ext cx="7444632" cy="1668464"/>
          </a:xfrm>
          <a:prstGeom prst="frame">
            <a:avLst>
              <a:gd name="adj1" fmla="val 2969"/>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spc="-50" err="1">
              <a:ln w="3175">
                <a:noFill/>
              </a:ln>
              <a:solidFill>
                <a:schemeClr val="bg1"/>
              </a:solidFill>
              <a:latin typeface="+mj-lt"/>
              <a:ea typeface="+mj-ea"/>
              <a:cs typeface="+mj-cs"/>
            </a:endParaRPr>
          </a:p>
        </p:txBody>
      </p:sp>
    </p:spTree>
    <p:extLst>
      <p:ext uri="{BB962C8B-B14F-4D97-AF65-F5344CB8AC3E}">
        <p14:creationId xmlns:p14="http://schemas.microsoft.com/office/powerpoint/2010/main" val="3887131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426336-B9B7-F21B-F63B-637D0A8D598E}"/>
              </a:ext>
            </a:extLst>
          </p:cNvPr>
          <p:cNvPicPr>
            <a:picLocks noChangeAspect="1"/>
          </p:cNvPicPr>
          <p:nvPr/>
        </p:nvPicPr>
        <p:blipFill>
          <a:blip r:embed="rId3"/>
          <a:stretch>
            <a:fillRect/>
          </a:stretch>
        </p:blipFill>
        <p:spPr>
          <a:xfrm>
            <a:off x="182792" y="0"/>
            <a:ext cx="11826416" cy="6858000"/>
          </a:xfrm>
          <a:prstGeom prst="rect">
            <a:avLst/>
          </a:prstGeom>
        </p:spPr>
      </p:pic>
    </p:spTree>
    <p:extLst>
      <p:ext uri="{BB962C8B-B14F-4D97-AF65-F5344CB8AC3E}">
        <p14:creationId xmlns:p14="http://schemas.microsoft.com/office/powerpoint/2010/main" val="178805229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AA1537-DB3A-FBAF-3BFD-017B022755BF}"/>
              </a:ext>
            </a:extLst>
          </p:cNvPr>
          <p:cNvPicPr>
            <a:picLocks noChangeAspect="1"/>
          </p:cNvPicPr>
          <p:nvPr/>
        </p:nvPicPr>
        <p:blipFill>
          <a:blip r:embed="rId3"/>
          <a:stretch>
            <a:fillRect/>
          </a:stretch>
        </p:blipFill>
        <p:spPr>
          <a:xfrm>
            <a:off x="190316" y="0"/>
            <a:ext cx="11811367" cy="6858000"/>
          </a:xfrm>
          <a:prstGeom prst="rect">
            <a:avLst/>
          </a:prstGeom>
        </p:spPr>
      </p:pic>
    </p:spTree>
    <p:extLst>
      <p:ext uri="{BB962C8B-B14F-4D97-AF65-F5344CB8AC3E}">
        <p14:creationId xmlns:p14="http://schemas.microsoft.com/office/powerpoint/2010/main" val="204158922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6" name="Straight Connector 285">
            <a:extLst>
              <a:ext uri="{FF2B5EF4-FFF2-40B4-BE49-F238E27FC236}">
                <a16:creationId xmlns:a16="http://schemas.microsoft.com/office/drawing/2014/main" id="{08F468B8-281E-FD30-98EE-2E01F2A52EA8}"/>
              </a:ext>
              <a:ext uri="{C183D7F6-B498-43B3-948B-1728B52AA6E4}">
                <adec:decorative xmlns:adec="http://schemas.microsoft.com/office/drawing/2017/decorative" val="1"/>
              </a:ext>
            </a:extLst>
          </p:cNvPr>
          <p:cNvCxnSpPr/>
          <p:nvPr/>
        </p:nvCxnSpPr>
        <p:spPr>
          <a:xfrm>
            <a:off x="10357789" y="693884"/>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78" name="Freeform: Shape 2">
            <a:extLst>
              <a:ext uri="{FF2B5EF4-FFF2-40B4-BE49-F238E27FC236}">
                <a16:creationId xmlns:a16="http://schemas.microsoft.com/office/drawing/2014/main" id="{EDE9588C-EBF9-54D3-91AD-E8AFE41D23F3}"/>
              </a:ext>
              <a:ext uri="{C183D7F6-B498-43B3-948B-1728B52AA6E4}">
                <adec:decorative xmlns:adec="http://schemas.microsoft.com/office/drawing/2017/decorative" val="1"/>
              </a:ext>
            </a:extLst>
          </p:cNvPr>
          <p:cNvSpPr/>
          <p:nvPr/>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pic>
        <p:nvPicPr>
          <p:cNvPr id="363" name="Picture 362">
            <a:extLst>
              <a:ext uri="{FF2B5EF4-FFF2-40B4-BE49-F238E27FC236}">
                <a16:creationId xmlns:a16="http://schemas.microsoft.com/office/drawing/2014/main" id="{CDCE1A5B-A914-9F2C-31AA-E5F005D1E49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887" y="5317331"/>
            <a:ext cx="1153114" cy="1540669"/>
          </a:xfrm>
          <a:prstGeom prst="rect">
            <a:avLst/>
          </a:prstGeom>
        </p:spPr>
      </p:pic>
      <p:sp>
        <p:nvSpPr>
          <p:cNvPr id="184" name="Title 2">
            <a:extLst>
              <a:ext uri="{FF2B5EF4-FFF2-40B4-BE49-F238E27FC236}">
                <a16:creationId xmlns:a16="http://schemas.microsoft.com/office/drawing/2014/main" id="{DFBCE783-FEB4-EE29-338E-3F53AC507AFE}"/>
              </a:ext>
            </a:extLst>
          </p:cNvPr>
          <p:cNvSpPr txBox="1">
            <a:spLocks noGrp="1"/>
          </p:cNvSpPr>
          <p:nvPr>
            <p:ph type="title" idx="4294967295"/>
          </p:nvPr>
        </p:nvSpPr>
        <p:spPr>
          <a:xfrm>
            <a:off x="584200" y="302881"/>
            <a:ext cx="5672544" cy="4678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95000"/>
              </a:lnSpc>
              <a:spcBef>
                <a:spcPct val="0"/>
              </a:spcBef>
              <a:buNone/>
              <a:defRPr lang="en-US" sz="18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95000"/>
              </a:lnSpc>
              <a:spcBef>
                <a:spcPct val="0"/>
              </a:spcBef>
              <a:spcAft>
                <a:spcPts val="0"/>
              </a:spcAft>
              <a:buClrTx/>
              <a:buSzTx/>
              <a:buFontTx/>
              <a:buNone/>
              <a:tabLst/>
              <a:defRPr/>
            </a:pPr>
            <a:r>
              <a:rPr kumimoji="0" lang="en-US" sz="3200" b="0" i="0" u="none" strike="noStrike" kern="1200" cap="none" spc="0" normalizeH="0" baseline="0" noProof="0">
                <a:ln w="3175">
                  <a:noFill/>
                </a:ln>
                <a:solidFill>
                  <a:schemeClr val="accent1"/>
                </a:solidFill>
                <a:effectLst/>
                <a:uLnTx/>
                <a:uFillTx/>
                <a:latin typeface="+mj-lt"/>
                <a:ea typeface="+mn-ea"/>
                <a:cs typeface="Segoe UI" panose="020B0502040204020203" pitchFamily="34" charset="0"/>
              </a:rPr>
              <a:t>Sales | </a:t>
            </a:r>
            <a:r>
              <a:rPr kumimoji="0" lang="en-US" sz="3200" b="0" i="0" u="none" strike="noStrike" kern="1200" cap="none" spc="0" normalizeH="0" baseline="0" noProof="0">
                <a:ln w="3175">
                  <a:noFill/>
                </a:ln>
                <a:solidFill>
                  <a:schemeClr val="tx1"/>
                </a:solidFill>
                <a:effectLst/>
                <a:uLnTx/>
                <a:uFillTx/>
                <a:latin typeface="+mj-lt"/>
                <a:ea typeface="+mn-ea"/>
                <a:cs typeface="Segoe UI" panose="020B0502040204020203" pitchFamily="34" charset="0"/>
              </a:rPr>
              <a:t>Respond to an RFP</a:t>
            </a:r>
          </a:p>
        </p:txBody>
      </p:sp>
      <p:sp>
        <p:nvSpPr>
          <p:cNvPr id="362" name="Graphic 86" descr="Icon of a media button">
            <a:extLst>
              <a:ext uri="{FF2B5EF4-FFF2-40B4-BE49-F238E27FC236}">
                <a16:creationId xmlns:a16="http://schemas.microsoft.com/office/drawing/2014/main" id="{1EB19D0C-780F-BB42-4695-446962054EA2}"/>
              </a:ext>
            </a:extLst>
          </p:cNvPr>
          <p:cNvSpPr>
            <a:spLocks/>
          </p:cNvSpPr>
          <p:nvPr/>
        </p:nvSpPr>
        <p:spPr>
          <a:xfrm>
            <a:off x="6146670" y="412967"/>
            <a:ext cx="275164" cy="247648"/>
          </a:xfrm>
          <a:custGeom>
            <a:avLst/>
            <a:gdLst>
              <a:gd name="connsiteX0" fmla="*/ 30956 w 171450"/>
              <a:gd name="connsiteY0" fmla="*/ 0 h 152400"/>
              <a:gd name="connsiteX1" fmla="*/ 140494 w 171450"/>
              <a:gd name="connsiteY1" fmla="*/ 0 h 152400"/>
              <a:gd name="connsiteX2" fmla="*/ 171402 w 171450"/>
              <a:gd name="connsiteY2" fmla="*/ 29204 h 152400"/>
              <a:gd name="connsiteX3" fmla="*/ 171450 w 171450"/>
              <a:gd name="connsiteY3" fmla="*/ 30956 h 152400"/>
              <a:gd name="connsiteX4" fmla="*/ 171450 w 171450"/>
              <a:gd name="connsiteY4" fmla="*/ 121444 h 152400"/>
              <a:gd name="connsiteX5" fmla="*/ 142246 w 171450"/>
              <a:gd name="connsiteY5" fmla="*/ 152352 h 152400"/>
              <a:gd name="connsiteX6" fmla="*/ 140494 w 171450"/>
              <a:gd name="connsiteY6" fmla="*/ 152400 h 152400"/>
              <a:gd name="connsiteX7" fmla="*/ 30956 w 171450"/>
              <a:gd name="connsiteY7" fmla="*/ 152400 h 152400"/>
              <a:gd name="connsiteX8" fmla="*/ 48 w 171450"/>
              <a:gd name="connsiteY8" fmla="*/ 123196 h 152400"/>
              <a:gd name="connsiteX9" fmla="*/ 0 w 171450"/>
              <a:gd name="connsiteY9" fmla="*/ 121444 h 152400"/>
              <a:gd name="connsiteX10" fmla="*/ 0 w 171450"/>
              <a:gd name="connsiteY10" fmla="*/ 30956 h 152400"/>
              <a:gd name="connsiteX11" fmla="*/ 29204 w 171450"/>
              <a:gd name="connsiteY11" fmla="*/ 48 h 152400"/>
              <a:gd name="connsiteX12" fmla="*/ 30956 w 171450"/>
              <a:gd name="connsiteY12" fmla="*/ 0 h 152400"/>
              <a:gd name="connsiteX13" fmla="*/ 140494 w 171450"/>
              <a:gd name="connsiteY13" fmla="*/ 0 h 152400"/>
              <a:gd name="connsiteX14" fmla="*/ 30956 w 171450"/>
              <a:gd name="connsiteY14" fmla="*/ 0 h 152400"/>
              <a:gd name="connsiteX15" fmla="*/ 67180 w 171450"/>
              <a:gd name="connsiteY15" fmla="*/ 53197 h 152400"/>
              <a:gd name="connsiteX16" fmla="*/ 66675 w 171450"/>
              <a:gd name="connsiteY16" fmla="*/ 55340 h 152400"/>
              <a:gd name="connsiteX17" fmla="*/ 66675 w 171450"/>
              <a:gd name="connsiteY17" fmla="*/ 97079 h 152400"/>
              <a:gd name="connsiteX18" fmla="*/ 71438 w 171450"/>
              <a:gd name="connsiteY18" fmla="*/ 101841 h 152400"/>
              <a:gd name="connsiteX19" fmla="*/ 73571 w 171450"/>
              <a:gd name="connsiteY19" fmla="*/ 101336 h 152400"/>
              <a:gd name="connsiteX20" fmla="*/ 115310 w 171450"/>
              <a:gd name="connsiteY20" fmla="*/ 80477 h 152400"/>
              <a:gd name="connsiteX21" fmla="*/ 117448 w 171450"/>
              <a:gd name="connsiteY21" fmla="*/ 74090 h 152400"/>
              <a:gd name="connsiteX22" fmla="*/ 115310 w 171450"/>
              <a:gd name="connsiteY22" fmla="*/ 71952 h 152400"/>
              <a:gd name="connsiteX23" fmla="*/ 73571 w 171450"/>
              <a:gd name="connsiteY23" fmla="*/ 51083 h 152400"/>
              <a:gd name="connsiteX24" fmla="*/ 67180 w 171450"/>
              <a:gd name="connsiteY24" fmla="*/ 532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450" h="152400">
                <a:moveTo>
                  <a:pt x="30956" y="0"/>
                </a:moveTo>
                <a:lnTo>
                  <a:pt x="140494" y="0"/>
                </a:lnTo>
                <a:cubicBezTo>
                  <a:pt x="156910" y="-1"/>
                  <a:pt x="170473" y="12813"/>
                  <a:pt x="171402" y="29204"/>
                </a:cubicBezTo>
                <a:lnTo>
                  <a:pt x="171450" y="30956"/>
                </a:lnTo>
                <a:lnTo>
                  <a:pt x="171450" y="121444"/>
                </a:lnTo>
                <a:cubicBezTo>
                  <a:pt x="171451" y="137860"/>
                  <a:pt x="158637" y="151423"/>
                  <a:pt x="142246" y="152352"/>
                </a:cubicBezTo>
                <a:lnTo>
                  <a:pt x="140494" y="152400"/>
                </a:lnTo>
                <a:lnTo>
                  <a:pt x="30956" y="152400"/>
                </a:lnTo>
                <a:cubicBezTo>
                  <a:pt x="14540" y="152401"/>
                  <a:pt x="977" y="139587"/>
                  <a:pt x="48" y="123196"/>
                </a:cubicBezTo>
                <a:lnTo>
                  <a:pt x="0" y="121444"/>
                </a:lnTo>
                <a:lnTo>
                  <a:pt x="0" y="30956"/>
                </a:lnTo>
                <a:cubicBezTo>
                  <a:pt x="-1" y="14540"/>
                  <a:pt x="12813" y="977"/>
                  <a:pt x="29204" y="48"/>
                </a:cubicBezTo>
                <a:lnTo>
                  <a:pt x="30956" y="0"/>
                </a:lnTo>
                <a:lnTo>
                  <a:pt x="140494" y="0"/>
                </a:lnTo>
                <a:lnTo>
                  <a:pt x="30956" y="0"/>
                </a:lnTo>
                <a:close/>
                <a:moveTo>
                  <a:pt x="67180" y="53197"/>
                </a:moveTo>
                <a:cubicBezTo>
                  <a:pt x="66846" y="53862"/>
                  <a:pt x="66674" y="54596"/>
                  <a:pt x="66675" y="55340"/>
                </a:cubicBezTo>
                <a:lnTo>
                  <a:pt x="66675" y="97079"/>
                </a:lnTo>
                <a:cubicBezTo>
                  <a:pt x="66675" y="99709"/>
                  <a:pt x="68808" y="101841"/>
                  <a:pt x="71438" y="101841"/>
                </a:cubicBezTo>
                <a:cubicBezTo>
                  <a:pt x="72179" y="101841"/>
                  <a:pt x="72909" y="101668"/>
                  <a:pt x="73571" y="101336"/>
                </a:cubicBezTo>
                <a:lnTo>
                  <a:pt x="115310" y="80477"/>
                </a:lnTo>
                <a:cubicBezTo>
                  <a:pt x="117663" y="79303"/>
                  <a:pt x="118621" y="76444"/>
                  <a:pt x="117448" y="74090"/>
                </a:cubicBezTo>
                <a:cubicBezTo>
                  <a:pt x="116986" y="73163"/>
                  <a:pt x="116235" y="72414"/>
                  <a:pt x="115310" y="71952"/>
                </a:cubicBezTo>
                <a:lnTo>
                  <a:pt x="73571" y="51083"/>
                </a:lnTo>
                <a:cubicBezTo>
                  <a:pt x="71219" y="49904"/>
                  <a:pt x="68358" y="50855"/>
                  <a:pt x="67180" y="53207"/>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3" name="Rectangle: Top Corners Rounded 2">
            <a:extLst>
              <a:ext uri="{FF2B5EF4-FFF2-40B4-BE49-F238E27FC236}">
                <a16:creationId xmlns:a16="http://schemas.microsoft.com/office/drawing/2014/main" id="{0832AAE9-FCA3-A1BF-6A24-8077DFCF58D9}"/>
              </a:ext>
            </a:extLst>
          </p:cNvPr>
          <p:cNvSpPr/>
          <p:nvPr/>
        </p:nvSpPr>
        <p:spPr bwMode="auto">
          <a:xfrm rot="5400000">
            <a:off x="11331970" y="-274238"/>
            <a:ext cx="293689" cy="1426368"/>
          </a:xfrm>
          <a:prstGeom prst="round2SameRect">
            <a:avLst>
              <a:gd name="adj1" fmla="val 0"/>
              <a:gd name="adj2" fmla="val 50000"/>
            </a:avLst>
          </a:prstGeom>
          <a:solidFill>
            <a:schemeClr val="bg1"/>
          </a:solidFill>
          <a:ln>
            <a:noFill/>
            <a:headEnd type="none" w="med" len="med"/>
            <a:tailEnd type="none" w="med" len="med"/>
          </a:ln>
          <a:effectLst>
            <a:outerShdw blurRad="63500" sx="102000" sy="102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64008"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mn-ea"/>
                <a:cs typeface="+mn-cs"/>
              </a:rPr>
              <a:t>LIVE DEMO</a:t>
            </a:r>
          </a:p>
        </p:txBody>
      </p:sp>
      <p:sp>
        <p:nvSpPr>
          <p:cNvPr id="7" name="TextBox 6">
            <a:extLst>
              <a:ext uri="{FF2B5EF4-FFF2-40B4-BE49-F238E27FC236}">
                <a16:creationId xmlns:a16="http://schemas.microsoft.com/office/drawing/2014/main" id="{17A8328D-7E5B-6520-2EAB-B4E6BE7177AC}"/>
              </a:ext>
            </a:extLst>
          </p:cNvPr>
          <p:cNvSpPr txBox="1"/>
          <p:nvPr/>
        </p:nvSpPr>
        <p:spPr>
          <a:xfrm>
            <a:off x="9126798" y="687096"/>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sp>
        <p:nvSpPr>
          <p:cNvPr id="400" name="TextBox 399">
            <a:extLst>
              <a:ext uri="{FF2B5EF4-FFF2-40B4-BE49-F238E27FC236}">
                <a16:creationId xmlns:a16="http://schemas.microsoft.com/office/drawing/2014/main" id="{C988490C-9F01-ADA3-2488-89D5C13C5BFC}"/>
              </a:ext>
            </a:extLst>
          </p:cNvPr>
          <p:cNvSpPr txBox="1"/>
          <p:nvPr/>
        </p:nvSpPr>
        <p:spPr>
          <a:xfrm>
            <a:off x="10369868" y="687096"/>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grpSp>
        <p:nvGrpSpPr>
          <p:cNvPr id="2" name="Group 1" descr="Bullets for scenario levels">
            <a:extLst>
              <a:ext uri="{FF2B5EF4-FFF2-40B4-BE49-F238E27FC236}">
                <a16:creationId xmlns:a16="http://schemas.microsoft.com/office/drawing/2014/main" id="{AC447958-C12F-29C6-B793-81463A0F3F64}"/>
              </a:ext>
            </a:extLst>
          </p:cNvPr>
          <p:cNvGrpSpPr/>
          <p:nvPr/>
        </p:nvGrpSpPr>
        <p:grpSpPr>
          <a:xfrm>
            <a:off x="11417245" y="701041"/>
            <a:ext cx="470072" cy="125999"/>
            <a:chOff x="11417245" y="701041"/>
            <a:chExt cx="470072" cy="125999"/>
          </a:xfrm>
        </p:grpSpPr>
        <p:sp>
          <p:nvSpPr>
            <p:cNvPr id="483" name="Text Placeholder 10">
              <a:extLst>
                <a:ext uri="{FF2B5EF4-FFF2-40B4-BE49-F238E27FC236}">
                  <a16:creationId xmlns:a16="http://schemas.microsoft.com/office/drawing/2014/main" id="{7D9C8D9B-B44D-F1C9-0FB0-DE9F659D7228}"/>
                </a:ext>
                <a:ext uri="{C183D7F6-B498-43B3-948B-1728B52AA6E4}">
                  <adec:decorative xmlns:adec="http://schemas.microsoft.com/office/drawing/2017/decorative" val="1"/>
                </a:ext>
              </a:extLst>
            </p:cNvPr>
            <p:cNvSpPr txBox="1">
              <a:spLocks/>
            </p:cNvSpPr>
            <p:nvPr/>
          </p:nvSpPr>
          <p:spPr>
            <a:xfrm>
              <a:off x="11417245" y="701041"/>
              <a:ext cx="127000" cy="125999"/>
            </a:xfrm>
            <a:prstGeom prst="ellipse">
              <a:avLst/>
            </a:prstGeom>
            <a:solidFill>
              <a:schemeClr val="accent1"/>
            </a:solidFill>
          </p:spPr>
          <p:txBody>
            <a:bodyPr>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100" b="0" i="0" u="none" strike="noStrike" kern="1200" cap="none" spc="0" normalizeH="0" baseline="0" noProof="0">
                  <a:ln>
                    <a:noFill/>
                  </a:ln>
                  <a:noFill/>
                  <a:effectLst/>
                  <a:uLnTx/>
                  <a:uFillTx/>
                  <a:latin typeface="Segoe UI"/>
                  <a:ea typeface="+mn-ea"/>
                  <a:cs typeface="Segoe UI" panose="020B0502040204020203" pitchFamily="34" charset="0"/>
                </a:rPr>
                <a:t>a</a:t>
              </a:r>
            </a:p>
          </p:txBody>
        </p:sp>
        <p:sp>
          <p:nvSpPr>
            <p:cNvPr id="546" name="Text Placeholder 10">
              <a:extLst>
                <a:ext uri="{FF2B5EF4-FFF2-40B4-BE49-F238E27FC236}">
                  <a16:creationId xmlns:a16="http://schemas.microsoft.com/office/drawing/2014/main" id="{538A43BB-70D0-AADC-940B-F2825F0D1FC1}"/>
                </a:ext>
                <a:ext uri="{C183D7F6-B498-43B3-948B-1728B52AA6E4}">
                  <adec:decorative xmlns:adec="http://schemas.microsoft.com/office/drawing/2017/decorative" val="1"/>
                </a:ext>
              </a:extLst>
            </p:cNvPr>
            <p:cNvSpPr txBox="1">
              <a:spLocks/>
            </p:cNvSpPr>
            <p:nvPr/>
          </p:nvSpPr>
          <p:spPr>
            <a:xfrm>
              <a:off x="11588781" y="701041"/>
              <a:ext cx="127000" cy="125999"/>
            </a:xfrm>
            <a:prstGeom prst="ellipse">
              <a:avLst/>
            </a:prstGeom>
            <a:solidFill>
              <a:schemeClr val="accent1"/>
            </a:solidFill>
          </p:spPr>
          <p:txBody>
            <a:bodyPr>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100" b="0" i="0" u="none" strike="noStrike" kern="1200" cap="none" spc="0" normalizeH="0" baseline="0" noProof="0">
                  <a:ln>
                    <a:noFill/>
                  </a:ln>
                  <a:noFill/>
                  <a:effectLst/>
                  <a:uLnTx/>
                  <a:uFillTx/>
                  <a:latin typeface="Segoe UI"/>
                  <a:ea typeface="+mn-ea"/>
                  <a:cs typeface="Segoe UI" panose="020B0502040204020203" pitchFamily="34" charset="0"/>
                </a:rPr>
                <a:t>a</a:t>
              </a:r>
            </a:p>
          </p:txBody>
        </p:sp>
        <p:sp>
          <p:nvSpPr>
            <p:cNvPr id="608" name="Text Placeholder 10">
              <a:extLst>
                <a:ext uri="{FF2B5EF4-FFF2-40B4-BE49-F238E27FC236}">
                  <a16:creationId xmlns:a16="http://schemas.microsoft.com/office/drawing/2014/main" id="{D77B8E02-B7DC-CFFA-1B74-A1AD421E97B5}"/>
                </a:ext>
                <a:ext uri="{C183D7F6-B498-43B3-948B-1728B52AA6E4}">
                  <adec:decorative xmlns:adec="http://schemas.microsoft.com/office/drawing/2017/decorative" val="1"/>
                </a:ext>
              </a:extLst>
            </p:cNvPr>
            <p:cNvSpPr txBox="1">
              <a:spLocks/>
            </p:cNvSpPr>
            <p:nvPr/>
          </p:nvSpPr>
          <p:spPr>
            <a:xfrm>
              <a:off x="11760317" y="701041"/>
              <a:ext cx="127000" cy="125999"/>
            </a:xfrm>
            <a:prstGeom prst="ellipse">
              <a:avLst/>
            </a:prstGeom>
            <a:solidFill>
              <a:schemeClr val="accent1"/>
            </a:solidFill>
          </p:spPr>
          <p:txBody>
            <a:bodyPr>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Tx/>
                <a:buNone/>
                <a:tabLst/>
                <a:defRPr sz="100" kern="1200" spc="0" baseline="0">
                  <a:no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100" b="0" i="0" u="none" strike="noStrike" kern="1200" cap="none" spc="0" normalizeH="0" baseline="0" noProof="0">
                  <a:ln>
                    <a:noFill/>
                  </a:ln>
                  <a:noFill/>
                  <a:effectLst/>
                  <a:uLnTx/>
                  <a:uFillTx/>
                  <a:latin typeface="Segoe UI"/>
                  <a:ea typeface="+mn-ea"/>
                  <a:cs typeface="Segoe UI" panose="020B0502040204020203" pitchFamily="34" charset="0"/>
                </a:rPr>
                <a:t>a</a:t>
              </a:r>
            </a:p>
          </p:txBody>
        </p:sp>
      </p:grpSp>
      <p:sp>
        <p:nvSpPr>
          <p:cNvPr id="668" name="Text Placeholder 102">
            <a:extLst>
              <a:ext uri="{FF2B5EF4-FFF2-40B4-BE49-F238E27FC236}">
                <a16:creationId xmlns:a16="http://schemas.microsoft.com/office/drawing/2014/main" id="{63913C3B-8CD2-C7A4-D5EC-2622425C603F}"/>
              </a:ext>
            </a:extLst>
          </p:cNvPr>
          <p:cNvSpPr txBox="1">
            <a:spLocks/>
          </p:cNvSpPr>
          <p:nvPr/>
        </p:nvSpPr>
        <p:spPr>
          <a:xfrm>
            <a:off x="10430351" y="856262"/>
            <a:ext cx="1456966" cy="169277"/>
          </a:xfrm>
          <a:prstGeom prst="rect">
            <a:avLst/>
          </a:prstGeom>
        </p:spPr>
        <p:txBody>
          <a:bodyPr lIns="0" tIns="0" rIns="0" bIns="0">
            <a:spAutoFit/>
          </a:bodyPr>
          <a:lstStyle>
            <a:lvl1pPr marL="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b="1" i="0" kern="1200" spc="-20" baseline="0">
                <a:solidFill>
                  <a:srgbClr val="0078D4"/>
                </a:solidFill>
                <a:latin typeface="Segoe UI Semibold" panose="020B0502040204020203" pitchFamily="34" charset="0"/>
                <a:ea typeface="+mn-ea"/>
                <a:cs typeface="Segoe UI Semibold" panose="020B0502040204020203" pitchFamily="34" charset="0"/>
              </a:defRPr>
            </a:lvl1pPr>
            <a:lvl2pPr marL="22860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20" baseline="0">
                <a:solidFill>
                  <a:srgbClr val="B1B3B3"/>
                </a:solidFill>
                <a:latin typeface="+mn-lt"/>
                <a:ea typeface="+mn-ea"/>
                <a:cs typeface="+mn-cs"/>
              </a:defRPr>
            </a:lvl2pPr>
            <a:lvl3pPr marL="657225" marR="0" indent="-20002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Extend</a:t>
            </a:r>
          </a:p>
        </p:txBody>
      </p:sp>
      <p:sp>
        <p:nvSpPr>
          <p:cNvPr id="145" name="Text Placeholder 102">
            <a:extLst>
              <a:ext uri="{FF2B5EF4-FFF2-40B4-BE49-F238E27FC236}">
                <a16:creationId xmlns:a16="http://schemas.microsoft.com/office/drawing/2014/main" id="{B650F85C-6B99-AD7C-6807-8F7A139EF9B5}"/>
              </a:ext>
            </a:extLst>
          </p:cNvPr>
          <p:cNvSpPr txBox="1">
            <a:spLocks/>
          </p:cNvSpPr>
          <p:nvPr/>
        </p:nvSpPr>
        <p:spPr>
          <a:xfrm>
            <a:off x="6519224" y="856262"/>
            <a:ext cx="3599821" cy="169277"/>
          </a:xfrm>
          <a:prstGeom prst="rect">
            <a:avLst/>
          </a:prstGeom>
        </p:spPr>
        <p:txBody>
          <a:bodyPr lIns="0" tIns="0" rIns="0" bIns="0">
            <a:spAutoFit/>
          </a:bodyPr>
          <a:lstStyle>
            <a:lvl1pPr marL="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b="1" i="0" kern="1200" spc="-20" baseline="0">
                <a:solidFill>
                  <a:srgbClr val="C03BC4"/>
                </a:solidFill>
                <a:latin typeface="Segoe UI Semibold" panose="020B0502040204020203" pitchFamily="34" charset="0"/>
                <a:ea typeface="+mn-ea"/>
                <a:cs typeface="Segoe UI Semibold" panose="020B0502040204020203" pitchFamily="34" charset="0"/>
              </a:defRPr>
            </a:lvl1pPr>
            <a:lvl2pPr marL="22860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20" baseline="0">
                <a:solidFill>
                  <a:srgbClr val="B1B3B3"/>
                </a:solidFill>
                <a:latin typeface="+mn-lt"/>
                <a:ea typeface="+mn-ea"/>
                <a:cs typeface="+mn-cs"/>
              </a:defRPr>
            </a:lvl2pPr>
            <a:lvl3pPr marL="657225" marR="0" indent="-20002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Microsoft 365 Copilot for Sales and Copilot Studio</a:t>
            </a:r>
          </a:p>
        </p:txBody>
      </p:sp>
      <p:sp>
        <p:nvSpPr>
          <p:cNvPr id="728" name="Rectangle: Rounded Corners 6">
            <a:extLst>
              <a:ext uri="{FF2B5EF4-FFF2-40B4-BE49-F238E27FC236}">
                <a16:creationId xmlns:a16="http://schemas.microsoft.com/office/drawing/2014/main" id="{2EE08DA0-B086-6201-B8EE-D4EDAE3EB574}"/>
              </a:ext>
              <a:ext uri="{C183D7F6-B498-43B3-948B-1728B52AA6E4}">
                <adec:decorative xmlns:adec="http://schemas.microsoft.com/office/drawing/2017/decorative" val="0"/>
              </a:ext>
            </a:extLst>
          </p:cNvPr>
          <p:cNvSpPr/>
          <p:nvPr/>
        </p:nvSpPr>
        <p:spPr bwMode="auto">
          <a:xfrm>
            <a:off x="591142" y="1147045"/>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KPIs impacted</a:t>
            </a:r>
          </a:p>
        </p:txBody>
      </p:sp>
      <p:grpSp>
        <p:nvGrpSpPr>
          <p:cNvPr id="787" name="Group 786" descr="Close rate&#10;">
            <a:extLst>
              <a:ext uri="{FF2B5EF4-FFF2-40B4-BE49-F238E27FC236}">
                <a16:creationId xmlns:a16="http://schemas.microsoft.com/office/drawing/2014/main" id="{3F05213B-C53E-AF7C-DAB1-8AD917741C44}"/>
              </a:ext>
            </a:extLst>
          </p:cNvPr>
          <p:cNvGrpSpPr/>
          <p:nvPr/>
        </p:nvGrpSpPr>
        <p:grpSpPr>
          <a:xfrm>
            <a:off x="1645016" y="1147045"/>
            <a:ext cx="1332000" cy="216000"/>
            <a:chOff x="1198144" y="862657"/>
            <a:chExt cx="1332000" cy="216000"/>
          </a:xfrm>
        </p:grpSpPr>
        <p:sp>
          <p:nvSpPr>
            <p:cNvPr id="788" name="Rectangle: Rounded Corners 6">
              <a:extLst>
                <a:ext uri="{FF2B5EF4-FFF2-40B4-BE49-F238E27FC236}">
                  <a16:creationId xmlns:a16="http://schemas.microsoft.com/office/drawing/2014/main" id="{61CC08E1-50EE-5C70-89B8-4E9CD1E4146D}"/>
                </a:ext>
                <a:ext uri="{C183D7F6-B498-43B3-948B-1728B52AA6E4}">
                  <adec:decorative xmlns:adec="http://schemas.microsoft.com/office/drawing/2017/decorative" val="1"/>
                </a:ext>
              </a:extLst>
            </p:cNvPr>
            <p:cNvSpPr/>
            <p:nvPr/>
          </p:nvSpPr>
          <p:spPr bwMode="auto">
            <a:xfrm>
              <a:off x="1198144" y="862657"/>
              <a:ext cx="13320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Close rate</a:t>
              </a:r>
            </a:p>
          </p:txBody>
        </p:sp>
        <p:pic>
          <p:nvPicPr>
            <p:cNvPr id="789" name="Graphic 788">
              <a:extLst>
                <a:ext uri="{FF2B5EF4-FFF2-40B4-BE49-F238E27FC236}">
                  <a16:creationId xmlns:a16="http://schemas.microsoft.com/office/drawing/2014/main" id="{4E795DEF-547C-92E6-15DC-617DFC0DF6C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4929" y="898657"/>
              <a:ext cx="144000" cy="144000"/>
            </a:xfrm>
            <a:prstGeom prst="rect">
              <a:avLst/>
            </a:prstGeom>
          </p:spPr>
        </p:pic>
      </p:grpSp>
      <p:grpSp>
        <p:nvGrpSpPr>
          <p:cNvPr id="845" name="Group 844" descr="Opportunities pursued&#10;">
            <a:extLst>
              <a:ext uri="{FF2B5EF4-FFF2-40B4-BE49-F238E27FC236}">
                <a16:creationId xmlns:a16="http://schemas.microsoft.com/office/drawing/2014/main" id="{2748BB65-702C-FCD1-9D1B-8F9EE3CC8B39}"/>
              </a:ext>
            </a:extLst>
          </p:cNvPr>
          <p:cNvGrpSpPr/>
          <p:nvPr/>
        </p:nvGrpSpPr>
        <p:grpSpPr>
          <a:xfrm>
            <a:off x="3043224" y="1147045"/>
            <a:ext cx="1692000" cy="216000"/>
            <a:chOff x="2707850" y="862657"/>
            <a:chExt cx="1692000" cy="216000"/>
          </a:xfrm>
        </p:grpSpPr>
        <p:sp>
          <p:nvSpPr>
            <p:cNvPr id="846" name="Rectangle: Rounded Corners 6">
              <a:extLst>
                <a:ext uri="{FF2B5EF4-FFF2-40B4-BE49-F238E27FC236}">
                  <a16:creationId xmlns:a16="http://schemas.microsoft.com/office/drawing/2014/main" id="{EBC36AB3-FAEC-5061-67D7-09592052DEAD}"/>
                </a:ext>
                <a:ext uri="{C183D7F6-B498-43B3-948B-1728B52AA6E4}">
                  <adec:decorative xmlns:adec="http://schemas.microsoft.com/office/drawing/2017/decorative" val="1"/>
                </a:ext>
              </a:extLst>
            </p:cNvPr>
            <p:cNvSpPr/>
            <p:nvPr/>
          </p:nvSpPr>
          <p:spPr bwMode="auto">
            <a:xfrm>
              <a:off x="2707850" y="862657"/>
              <a:ext cx="16920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Opportunities pursued</a:t>
              </a:r>
            </a:p>
          </p:txBody>
        </p:sp>
        <p:pic>
          <p:nvPicPr>
            <p:cNvPr id="847" name="Graphic 846">
              <a:extLst>
                <a:ext uri="{FF2B5EF4-FFF2-40B4-BE49-F238E27FC236}">
                  <a16:creationId xmlns:a16="http://schemas.microsoft.com/office/drawing/2014/main" id="{07C51F89-ABB7-C260-A632-EBC203BAC20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54635" y="898657"/>
              <a:ext cx="144000" cy="144000"/>
            </a:xfrm>
            <a:prstGeom prst="rect">
              <a:avLst/>
            </a:prstGeom>
          </p:spPr>
        </p:pic>
      </p:grpSp>
      <p:sp>
        <p:nvSpPr>
          <p:cNvPr id="355" name="Rectangle: Rounded Corners 6">
            <a:extLst>
              <a:ext uri="{FF2B5EF4-FFF2-40B4-BE49-F238E27FC236}">
                <a16:creationId xmlns:a16="http://schemas.microsoft.com/office/drawing/2014/main" id="{2D25FA63-05FA-05C6-1B63-6CFAB5C0FE13}"/>
              </a:ext>
              <a:ext uri="{C183D7F6-B498-43B3-948B-1728B52AA6E4}">
                <adec:decorative xmlns:adec="http://schemas.microsoft.com/office/drawing/2017/decorative" val="0"/>
              </a:ext>
            </a:extLst>
          </p:cNvPr>
          <p:cNvSpPr/>
          <p:nvPr/>
        </p:nvSpPr>
        <p:spPr bwMode="auto">
          <a:xfrm>
            <a:off x="6469498" y="1147045"/>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Value benefit</a:t>
            </a:r>
          </a:p>
        </p:txBody>
      </p:sp>
      <p:grpSp>
        <p:nvGrpSpPr>
          <p:cNvPr id="356" name="Group 355" descr="Revenue Growth">
            <a:extLst>
              <a:ext uri="{FF2B5EF4-FFF2-40B4-BE49-F238E27FC236}">
                <a16:creationId xmlns:a16="http://schemas.microsoft.com/office/drawing/2014/main" id="{12E33DE7-BEEF-61BD-9853-0A38AF8A4DF3}"/>
              </a:ext>
            </a:extLst>
          </p:cNvPr>
          <p:cNvGrpSpPr/>
          <p:nvPr/>
        </p:nvGrpSpPr>
        <p:grpSpPr>
          <a:xfrm>
            <a:off x="7523373" y="1147045"/>
            <a:ext cx="1260000" cy="216000"/>
            <a:chOff x="1194743" y="1140160"/>
            <a:chExt cx="1260000" cy="216000"/>
          </a:xfrm>
        </p:grpSpPr>
        <p:sp>
          <p:nvSpPr>
            <p:cNvPr id="357" name="Rectangle: Rounded Corners 6">
              <a:extLst>
                <a:ext uri="{FF2B5EF4-FFF2-40B4-BE49-F238E27FC236}">
                  <a16:creationId xmlns:a16="http://schemas.microsoft.com/office/drawing/2014/main" id="{98C0430D-72C2-2DC9-BAA8-14A2BB12F0DB}"/>
                </a:ext>
                <a:ext uri="{C183D7F6-B498-43B3-948B-1728B52AA6E4}">
                  <adec:decorative xmlns:adec="http://schemas.microsoft.com/office/drawing/2017/decorative" val="1"/>
                </a:ext>
              </a:extLst>
            </p:cNvPr>
            <p:cNvSpPr/>
            <p:nvPr/>
          </p:nvSpPr>
          <p:spPr bwMode="auto">
            <a:xfrm>
              <a:off x="1194743" y="1140160"/>
              <a:ext cx="126000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Revenue growth</a:t>
              </a:r>
            </a:p>
          </p:txBody>
        </p:sp>
        <p:pic>
          <p:nvPicPr>
            <p:cNvPr id="358" name="Graphic 357">
              <a:extLst>
                <a:ext uri="{FF2B5EF4-FFF2-40B4-BE49-F238E27FC236}">
                  <a16:creationId xmlns:a16="http://schemas.microsoft.com/office/drawing/2014/main" id="{DD1648B5-26F4-CF0A-6641-ED88F07935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1527" y="1176160"/>
              <a:ext cx="144000" cy="144000"/>
            </a:xfrm>
            <a:prstGeom prst="rect">
              <a:avLst/>
            </a:prstGeom>
          </p:spPr>
        </p:pic>
      </p:grpSp>
      <p:grpSp>
        <p:nvGrpSpPr>
          <p:cNvPr id="359" name="Group 358" descr="Employee Experience">
            <a:extLst>
              <a:ext uri="{FF2B5EF4-FFF2-40B4-BE49-F238E27FC236}">
                <a16:creationId xmlns:a16="http://schemas.microsoft.com/office/drawing/2014/main" id="{7E647AF8-78AB-100A-1D7F-A1D1F4FFD9B4}"/>
              </a:ext>
            </a:extLst>
          </p:cNvPr>
          <p:cNvGrpSpPr/>
          <p:nvPr/>
        </p:nvGrpSpPr>
        <p:grpSpPr>
          <a:xfrm>
            <a:off x="8868697" y="1147045"/>
            <a:ext cx="1450784" cy="216000"/>
            <a:chOff x="1194743" y="1140160"/>
            <a:chExt cx="1450784" cy="216000"/>
          </a:xfrm>
        </p:grpSpPr>
        <p:sp>
          <p:nvSpPr>
            <p:cNvPr id="360" name="Rectangle: Rounded Corners 6">
              <a:extLst>
                <a:ext uri="{FF2B5EF4-FFF2-40B4-BE49-F238E27FC236}">
                  <a16:creationId xmlns:a16="http://schemas.microsoft.com/office/drawing/2014/main" id="{53D3BF34-08B3-614C-4AF6-57210D5B2227}"/>
                </a:ext>
                <a:ext uri="{C183D7F6-B498-43B3-948B-1728B52AA6E4}">
                  <adec:decorative xmlns:adec="http://schemas.microsoft.com/office/drawing/2017/decorative" val="1"/>
                </a:ext>
              </a:extLst>
            </p:cNvPr>
            <p:cNvSpPr/>
            <p:nvPr/>
          </p:nvSpPr>
          <p:spPr bwMode="auto">
            <a:xfrm>
              <a:off x="1194743" y="1140160"/>
              <a:ext cx="1450784"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Employee Experience</a:t>
              </a:r>
            </a:p>
          </p:txBody>
        </p:sp>
        <p:pic>
          <p:nvPicPr>
            <p:cNvPr id="361" name="Graphic 360">
              <a:extLst>
                <a:ext uri="{FF2B5EF4-FFF2-40B4-BE49-F238E27FC236}">
                  <a16:creationId xmlns:a16="http://schemas.microsoft.com/office/drawing/2014/main" id="{E6921DEF-0BA8-E6D8-EC3F-713AE5AA9BA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41527" y="1176160"/>
              <a:ext cx="144000" cy="144000"/>
            </a:xfrm>
            <a:prstGeom prst="rect">
              <a:avLst/>
            </a:prstGeom>
          </p:spPr>
        </p:pic>
      </p:grpSp>
      <p:sp>
        <p:nvSpPr>
          <p:cNvPr id="933" name="Text Placeholder 94">
            <a:extLst>
              <a:ext uri="{FF2B5EF4-FFF2-40B4-BE49-F238E27FC236}">
                <a16:creationId xmlns:a16="http://schemas.microsoft.com/office/drawing/2014/main" id="{A17DE8AE-B683-5FB6-A319-38076ACE2DF0}"/>
              </a:ext>
            </a:extLst>
          </p:cNvPr>
          <p:cNvSpPr txBox="1">
            <a:spLocks/>
          </p:cNvSpPr>
          <p:nvPr/>
        </p:nvSpPr>
        <p:spPr>
          <a:xfrm>
            <a:off x="584200" y="1591500"/>
            <a:ext cx="2808000" cy="3456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defPPr>
              <a:defRPr lang="en-US"/>
            </a:defPPr>
            <a:lvl1pPr algn="ctr" defTabSz="914400" fontAlgn="base">
              <a:spcBef>
                <a:spcPct val="0"/>
              </a:spcBef>
              <a:spcAft>
                <a:spcPts val="1200"/>
              </a:spcAft>
              <a:buSzPct val="90000"/>
              <a:defRPr sz="1600">
                <a:solidFill>
                  <a:schemeClr val="bg1"/>
                </a:solidFill>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j-ea"/>
                <a:cs typeface="+mj-cs"/>
              </a:rPr>
              <a:t>1. Review the RFP</a:t>
            </a:r>
          </a:p>
        </p:txBody>
      </p:sp>
      <p:sp>
        <p:nvSpPr>
          <p:cNvPr id="989" name="Text Placeholder 105">
            <a:extLst>
              <a:ext uri="{FF2B5EF4-FFF2-40B4-BE49-F238E27FC236}">
                <a16:creationId xmlns:a16="http://schemas.microsoft.com/office/drawing/2014/main" id="{C0E70D20-B5DC-92DB-293C-AA3144F57DBF}"/>
              </a:ext>
            </a:extLst>
          </p:cNvPr>
          <p:cNvSpPr txBox="1">
            <a:spLocks/>
          </p:cNvSpPr>
          <p:nvPr/>
        </p:nvSpPr>
        <p:spPr>
          <a:xfrm>
            <a:off x="584200" y="2032188"/>
            <a:ext cx="2808000" cy="415498"/>
          </a:xfrm>
          <a:prstGeom prst="rect">
            <a:avLst/>
          </a:prstGeom>
        </p:spPr>
        <p:txBody>
          <a:bodyPr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Use Microsoft Copilot in Word to summarize the RFP and generate a list of required items sorted by category</a:t>
            </a:r>
          </a:p>
        </p:txBody>
      </p:sp>
      <p:pic>
        <p:nvPicPr>
          <p:cNvPr id="1050" name="Picture 1049" descr="Word Document Logo">
            <a:extLst>
              <a:ext uri="{FF2B5EF4-FFF2-40B4-BE49-F238E27FC236}">
                <a16:creationId xmlns:a16="http://schemas.microsoft.com/office/drawing/2014/main" id="{B96F06D1-8D5C-E37F-D8AD-B90C4212BEBB}"/>
              </a:ext>
            </a:extLst>
          </p:cNvPr>
          <p:cNvPicPr>
            <a:picLocks noChangeAspect="1"/>
          </p:cNvPicPr>
          <p:nvPr/>
        </p:nvPicPr>
        <p:blipFill>
          <a:blip r:embed="rId9" cstate="screen">
            <a:extLst>
              <a:ext uri="{28A0092B-C50C-407E-A947-70E740481C1C}">
                <a14:useLocalDpi xmlns:a14="http://schemas.microsoft.com/office/drawing/2010/main"/>
              </a:ext>
            </a:extLst>
          </a:blip>
          <a:srcRect l="19369" t="16585" r="19827" b="15014"/>
          <a:stretch/>
        </p:blipFill>
        <p:spPr>
          <a:xfrm>
            <a:off x="873919" y="2916703"/>
            <a:ext cx="218897" cy="246239"/>
          </a:xfrm>
          <a:prstGeom prst="rect">
            <a:avLst/>
          </a:prstGeom>
          <a:solidFill>
            <a:srgbClr val="FFFFFF"/>
          </a:solidFill>
        </p:spPr>
      </p:pic>
      <p:sp>
        <p:nvSpPr>
          <p:cNvPr id="1099" name="TextBox 1098">
            <a:extLst>
              <a:ext uri="{FF2B5EF4-FFF2-40B4-BE49-F238E27FC236}">
                <a16:creationId xmlns:a16="http://schemas.microsoft.com/office/drawing/2014/main" id="{4289FD90-2CE4-6E27-F77E-2B6DC3CE9AC9}"/>
              </a:ext>
              <a:ext uri="{C183D7F6-B498-43B3-948B-1728B52AA6E4}">
                <adec:decorative xmlns:adec="http://schemas.microsoft.com/office/drawing/2017/decorative" val="0"/>
              </a:ext>
            </a:extLst>
          </p:cNvPr>
          <p:cNvSpPr txBox="1"/>
          <p:nvPr/>
        </p:nvSpPr>
        <p:spPr>
          <a:xfrm>
            <a:off x="1150394" y="2962878"/>
            <a:ext cx="929742" cy="153888"/>
          </a:xfrm>
          <a:prstGeom prst="rect">
            <a:avLst/>
          </a:prstGeom>
          <a:noFill/>
        </p:spPr>
        <p:txBody>
          <a:bodyPr wrap="non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sp>
        <p:nvSpPr>
          <p:cNvPr id="1138" name="Text Placeholder 105">
            <a:extLst>
              <a:ext uri="{FF2B5EF4-FFF2-40B4-BE49-F238E27FC236}">
                <a16:creationId xmlns:a16="http://schemas.microsoft.com/office/drawing/2014/main" id="{6A7C3444-70D0-F53C-8F0E-0E0914F69393}"/>
              </a:ext>
            </a:extLst>
          </p:cNvPr>
          <p:cNvSpPr txBox="1">
            <a:spLocks/>
          </p:cNvSpPr>
          <p:nvPr/>
        </p:nvSpPr>
        <p:spPr>
          <a:xfrm>
            <a:off x="584199" y="3392770"/>
            <a:ext cx="2828925" cy="538609"/>
          </a:xfrm>
          <a:prstGeom prst="rect">
            <a:avLst/>
          </a:prstGeom>
        </p:spPr>
        <p:txBody>
          <a:bodyPr wrap="square" lIns="0" tIns="0" rIns="0" bIns="0">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Benefit: </a:t>
            </a:r>
            <a:r>
              <a:rPr kumimoji="0" lang="en-US"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Get started quickly </a:t>
            </a: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by skipping </a:t>
            </a:r>
            <a:b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over non-essential portions of the RFP</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sng" strike="noStrike" kern="1200" cap="none" spc="0" normalizeH="0" baseline="0" noProof="0">
                <a:ln>
                  <a:noFill/>
                </a:ln>
                <a:solidFill>
                  <a:srgbClr val="0078D4"/>
                </a:solidFill>
                <a:effectLst/>
                <a:uLnTx/>
                <a:uFillTx/>
                <a:latin typeface="Segoe UI"/>
                <a:ea typeface="+mn-ea"/>
                <a:cs typeface="Segoe UI" panose="020B0502040204020203" pitchFamily="34" charset="0"/>
              </a:rPr>
              <a:t>Try in Copilot Prompt Gallery: Summarize this doc</a:t>
            </a:r>
            <a:endParaRPr kumimoji="0" lang="en-US" sz="1050" b="0" i="0" u="sng" strike="noStrike" kern="1200" cap="none" spc="0" normalizeH="0" baseline="0" noProof="0">
              <a:ln>
                <a:noFill/>
              </a:ln>
              <a:solidFill>
                <a:srgbClr val="0078D4"/>
              </a:solidFill>
              <a:effectLst/>
              <a:uLnTx/>
              <a:uFillTx/>
              <a:latin typeface="Segoe UI"/>
              <a:ea typeface="+mn-ea"/>
              <a:cs typeface="Segoe UI" panose="020B0502040204020203" pitchFamily="34" charset="0"/>
            </a:endParaRPr>
          </a:p>
        </p:txBody>
      </p:sp>
      <p:grpSp>
        <p:nvGrpSpPr>
          <p:cNvPr id="1175" name="Group 1174" descr="Arrow right">
            <a:extLst>
              <a:ext uri="{FF2B5EF4-FFF2-40B4-BE49-F238E27FC236}">
                <a16:creationId xmlns:a16="http://schemas.microsoft.com/office/drawing/2014/main" id="{53409503-A1B9-5BDD-59D8-44EC9F332D0D}"/>
              </a:ext>
              <a:ext uri="{C183D7F6-B498-43B3-948B-1728B52AA6E4}">
                <adec:decorative xmlns:adec="http://schemas.microsoft.com/office/drawing/2017/decorative" val="0"/>
              </a:ext>
            </a:extLst>
          </p:cNvPr>
          <p:cNvGrpSpPr>
            <a:grpSpLocks/>
          </p:cNvGrpSpPr>
          <p:nvPr/>
        </p:nvGrpSpPr>
        <p:grpSpPr>
          <a:xfrm rot="16200000">
            <a:off x="3636944" y="1681225"/>
            <a:ext cx="166152" cy="166152"/>
            <a:chOff x="6338289" y="4411961"/>
            <a:chExt cx="217292" cy="217292"/>
          </a:xfrm>
        </p:grpSpPr>
        <p:sp>
          <p:nvSpPr>
            <p:cNvPr id="1176" name="Oval 1175">
              <a:extLst>
                <a:ext uri="{FF2B5EF4-FFF2-40B4-BE49-F238E27FC236}">
                  <a16:creationId xmlns:a16="http://schemas.microsoft.com/office/drawing/2014/main" id="{2649938A-20E7-6ADA-AB87-3BD3BDD7F673}"/>
                </a:ext>
                <a:ext uri="{C183D7F6-B498-43B3-948B-1728B52AA6E4}">
                  <adec:decorative xmlns:adec="http://schemas.microsoft.com/office/drawing/2017/decorative" val="1"/>
                </a:ext>
              </a:extLst>
            </p:cNvPr>
            <p:cNvSpPr/>
            <p:nvPr/>
          </p:nvSpPr>
          <p:spPr bwMode="auto">
            <a:xfrm rot="5400000">
              <a:off x="6338289" y="4411961"/>
              <a:ext cx="217292" cy="217292"/>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177" name="Graphic 1176" descr="Arrow pointing right">
              <a:extLst>
                <a:ext uri="{FF2B5EF4-FFF2-40B4-BE49-F238E27FC236}">
                  <a16:creationId xmlns:a16="http://schemas.microsoft.com/office/drawing/2014/main" id="{1F34CD6F-ED96-6F53-B529-B5F76DA7F533}"/>
                </a:ext>
                <a:ext uri="{C183D7F6-B498-43B3-948B-1728B52AA6E4}">
                  <adec:decorative xmlns:adec="http://schemas.microsoft.com/office/drawing/2017/decorative" val="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6340663" y="4414340"/>
              <a:ext cx="212532" cy="212532"/>
            </a:xfrm>
            <a:prstGeom prst="rect">
              <a:avLst/>
            </a:prstGeom>
          </p:spPr>
        </p:pic>
      </p:grpSp>
      <p:sp>
        <p:nvSpPr>
          <p:cNvPr id="1222" name="Text Placeholder 94">
            <a:extLst>
              <a:ext uri="{FF2B5EF4-FFF2-40B4-BE49-F238E27FC236}">
                <a16:creationId xmlns:a16="http://schemas.microsoft.com/office/drawing/2014/main" id="{6B484833-AFD3-58C7-085B-EBEBACC6349D}"/>
              </a:ext>
            </a:extLst>
          </p:cNvPr>
          <p:cNvSpPr txBox="1">
            <a:spLocks/>
          </p:cNvSpPr>
          <p:nvPr/>
        </p:nvSpPr>
        <p:spPr>
          <a:xfrm>
            <a:off x="4047840" y="1591500"/>
            <a:ext cx="2808000" cy="3456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defPPr>
              <a:defRPr lang="en-US"/>
            </a:defPPr>
            <a:lvl1pPr algn="ctr" defTabSz="914400" fontAlgn="base">
              <a:spcBef>
                <a:spcPct val="0"/>
              </a:spcBef>
              <a:spcAft>
                <a:spcPts val="1200"/>
              </a:spcAft>
              <a:buSzPct val="90000"/>
              <a:defRPr sz="1600">
                <a:solidFill>
                  <a:schemeClr val="bg1"/>
                </a:solidFill>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j-ea"/>
                <a:cs typeface="+mj-cs"/>
              </a:rPr>
              <a:t>2. Gather customer information</a:t>
            </a:r>
          </a:p>
        </p:txBody>
      </p:sp>
      <p:sp>
        <p:nvSpPr>
          <p:cNvPr id="1268" name="Text Placeholder 105">
            <a:extLst>
              <a:ext uri="{FF2B5EF4-FFF2-40B4-BE49-F238E27FC236}">
                <a16:creationId xmlns:a16="http://schemas.microsoft.com/office/drawing/2014/main" id="{943E1B87-ED28-22EB-C7F0-9010FE041B2D}"/>
              </a:ext>
            </a:extLst>
          </p:cNvPr>
          <p:cNvSpPr txBox="1">
            <a:spLocks/>
          </p:cNvSpPr>
          <p:nvPr/>
        </p:nvSpPr>
        <p:spPr>
          <a:xfrm>
            <a:off x="4047840" y="2032188"/>
            <a:ext cx="2808000" cy="692497"/>
          </a:xfrm>
          <a:prstGeom prst="rect">
            <a:avLst/>
          </a:prstGeom>
        </p:spPr>
        <p:txBody>
          <a:bodyPr lIns="0" tIns="0" rIns="0" bIns="0">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Prompt Copilot to summarize the information from the customer’s website and annual reports. Use Copilot for Sales to provide a summary of the opportunity, pulling in CRM insights with Copilot for Sales. Share the Copilot response with your team using Copilot Pages</a:t>
            </a:r>
          </a:p>
        </p:txBody>
      </p:sp>
      <p:pic>
        <p:nvPicPr>
          <p:cNvPr id="1319" name="Picture 1318" descr="Copilot Logo">
            <a:hlinkClick r:id="rId12"/>
            <a:extLst>
              <a:ext uri="{FF2B5EF4-FFF2-40B4-BE49-F238E27FC236}">
                <a16:creationId xmlns:a16="http://schemas.microsoft.com/office/drawing/2014/main" id="{182666EB-FDD6-B6E9-9777-8274EA9615D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43278" t="-53646" r="-43278" b="-53646"/>
          <a:stretch/>
        </p:blipFill>
        <p:spPr bwMode="auto">
          <a:xfrm>
            <a:off x="4010101" y="2859822"/>
            <a:ext cx="360000" cy="360000"/>
          </a:xfrm>
          <a:prstGeom prst="ellipse">
            <a:avLst/>
          </a:prstGeom>
          <a:solidFill>
            <a:srgbClr val="FFFFFF"/>
          </a:solidFill>
        </p:spPr>
      </p:pic>
      <p:sp>
        <p:nvSpPr>
          <p:cNvPr id="1360" name="TextBox 1359">
            <a:extLst>
              <a:ext uri="{FF2B5EF4-FFF2-40B4-BE49-F238E27FC236}">
                <a16:creationId xmlns:a16="http://schemas.microsoft.com/office/drawing/2014/main" id="{03FD7516-EF26-1303-1941-599CAA6BE2E4}"/>
              </a:ext>
              <a:ext uri="{C183D7F6-B498-43B3-948B-1728B52AA6E4}">
                <adec:decorative xmlns:adec="http://schemas.microsoft.com/office/drawing/2017/decorative" val="0"/>
              </a:ext>
            </a:extLst>
          </p:cNvPr>
          <p:cNvSpPr txBox="1"/>
          <p:nvPr/>
        </p:nvSpPr>
        <p:spPr>
          <a:xfrm>
            <a:off x="4374345" y="2962878"/>
            <a:ext cx="871719"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Business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1</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1405" name="Picture 4" descr="Copilot for Sales Logo">
            <a:extLst>
              <a:ext uri="{FF2B5EF4-FFF2-40B4-BE49-F238E27FC236}">
                <a16:creationId xmlns:a16="http://schemas.microsoft.com/office/drawing/2014/main" id="{CF8FFB51-B5AA-C9AF-E03D-2FA3C354199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603930" y="2925522"/>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1444" name="TextBox 1443">
            <a:extLst>
              <a:ext uri="{FF2B5EF4-FFF2-40B4-BE49-F238E27FC236}">
                <a16:creationId xmlns:a16="http://schemas.microsoft.com/office/drawing/2014/main" id="{BAD884FF-68CA-623D-DF39-EBAFAB5E15B4}"/>
              </a:ext>
              <a:ext uri="{C183D7F6-B498-43B3-948B-1728B52AA6E4}">
                <adec:decorative xmlns:adec="http://schemas.microsoft.com/office/drawing/2017/decorative" val="0"/>
              </a:ext>
            </a:extLst>
          </p:cNvPr>
          <p:cNvSpPr txBox="1"/>
          <p:nvPr/>
        </p:nvSpPr>
        <p:spPr>
          <a:xfrm>
            <a:off x="5930409" y="2962878"/>
            <a:ext cx="982850"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for Sales</a:t>
            </a:r>
          </a:p>
        </p:txBody>
      </p:sp>
      <p:sp>
        <p:nvSpPr>
          <p:cNvPr id="1470" name="Text Placeholder 105">
            <a:extLst>
              <a:ext uri="{FF2B5EF4-FFF2-40B4-BE49-F238E27FC236}">
                <a16:creationId xmlns:a16="http://schemas.microsoft.com/office/drawing/2014/main" id="{D2DC5747-64BE-22C5-DA17-00890CA46199}"/>
              </a:ext>
            </a:extLst>
          </p:cNvPr>
          <p:cNvSpPr txBox="1">
            <a:spLocks/>
          </p:cNvSpPr>
          <p:nvPr/>
        </p:nvSpPr>
        <p:spPr>
          <a:xfrm>
            <a:off x="4047840" y="3392770"/>
            <a:ext cx="2808000" cy="461665"/>
          </a:xfrm>
          <a:prstGeom prst="rect">
            <a:avLst/>
          </a:prstGeom>
        </p:spPr>
        <p:txBody>
          <a:bodyPr lIns="0" tIns="0" rIns="0" bIns="0">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Benefit: </a:t>
            </a:r>
            <a:r>
              <a:rPr kumimoji="0" lang="en-US"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Rapidly pulling information </a:t>
            </a: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such as IT </a:t>
            </a:r>
            <a:b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spending changes and new product releases from lengthy documents can save time</a:t>
            </a:r>
          </a:p>
        </p:txBody>
      </p:sp>
      <p:grpSp>
        <p:nvGrpSpPr>
          <p:cNvPr id="1521" name="Group 1520" descr="Arrow right">
            <a:extLst>
              <a:ext uri="{FF2B5EF4-FFF2-40B4-BE49-F238E27FC236}">
                <a16:creationId xmlns:a16="http://schemas.microsoft.com/office/drawing/2014/main" id="{B23D39CF-AABC-AFBB-C5B6-C2C5E51EE801}"/>
              </a:ext>
              <a:ext uri="{C183D7F6-B498-43B3-948B-1728B52AA6E4}">
                <adec:decorative xmlns:adec="http://schemas.microsoft.com/office/drawing/2017/decorative" val="0"/>
              </a:ext>
            </a:extLst>
          </p:cNvPr>
          <p:cNvGrpSpPr>
            <a:grpSpLocks/>
          </p:cNvGrpSpPr>
          <p:nvPr/>
        </p:nvGrpSpPr>
        <p:grpSpPr>
          <a:xfrm rot="16200000">
            <a:off x="7100585" y="1681224"/>
            <a:ext cx="166152" cy="166152"/>
            <a:chOff x="6338289" y="4411961"/>
            <a:chExt cx="217292" cy="217292"/>
          </a:xfrm>
        </p:grpSpPr>
        <p:sp>
          <p:nvSpPr>
            <p:cNvPr id="1522" name="Oval 1521">
              <a:extLst>
                <a:ext uri="{FF2B5EF4-FFF2-40B4-BE49-F238E27FC236}">
                  <a16:creationId xmlns:a16="http://schemas.microsoft.com/office/drawing/2014/main" id="{829EA011-D0FF-558A-53BE-17E35FFEB4E3}"/>
                </a:ext>
                <a:ext uri="{C183D7F6-B498-43B3-948B-1728B52AA6E4}">
                  <adec:decorative xmlns:adec="http://schemas.microsoft.com/office/drawing/2017/decorative" val="1"/>
                </a:ext>
              </a:extLst>
            </p:cNvPr>
            <p:cNvSpPr/>
            <p:nvPr/>
          </p:nvSpPr>
          <p:spPr bwMode="auto">
            <a:xfrm rot="5400000">
              <a:off x="6338289" y="4411961"/>
              <a:ext cx="217292" cy="217292"/>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523" name="Graphic 1522" descr="Arrow pointing right">
              <a:extLst>
                <a:ext uri="{FF2B5EF4-FFF2-40B4-BE49-F238E27FC236}">
                  <a16:creationId xmlns:a16="http://schemas.microsoft.com/office/drawing/2014/main" id="{840F38EE-168C-6154-B2F9-91913AC00332}"/>
                </a:ext>
                <a:ext uri="{C183D7F6-B498-43B3-948B-1728B52AA6E4}">
                  <adec:decorative xmlns:adec="http://schemas.microsoft.com/office/drawing/2017/decorative" val="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6340663" y="4414340"/>
              <a:ext cx="212532" cy="212532"/>
            </a:xfrm>
            <a:prstGeom prst="rect">
              <a:avLst/>
            </a:prstGeom>
          </p:spPr>
        </p:pic>
      </p:grpSp>
      <p:sp>
        <p:nvSpPr>
          <p:cNvPr id="1539" name="Text Placeholder 94">
            <a:extLst>
              <a:ext uri="{FF2B5EF4-FFF2-40B4-BE49-F238E27FC236}">
                <a16:creationId xmlns:a16="http://schemas.microsoft.com/office/drawing/2014/main" id="{BFE2E928-28BD-2106-CD0B-0479F04003D6}"/>
              </a:ext>
            </a:extLst>
          </p:cNvPr>
          <p:cNvSpPr txBox="1">
            <a:spLocks/>
          </p:cNvSpPr>
          <p:nvPr/>
        </p:nvSpPr>
        <p:spPr>
          <a:xfrm>
            <a:off x="7511481" y="1591500"/>
            <a:ext cx="2808000" cy="3456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defPPr>
              <a:defRPr lang="en-US"/>
            </a:defPPr>
            <a:lvl1pPr algn="ctr" defTabSz="914400" fontAlgn="base">
              <a:spcBef>
                <a:spcPct val="0"/>
              </a:spcBef>
              <a:spcAft>
                <a:spcPts val="1200"/>
              </a:spcAft>
              <a:buSzPct val="90000"/>
              <a:defRPr sz="1600">
                <a:solidFill>
                  <a:schemeClr val="bg1"/>
                </a:solidFill>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j-ea"/>
                <a:cs typeface="+mj-cs"/>
              </a:rPr>
              <a:t>3. Research responses</a:t>
            </a:r>
          </a:p>
        </p:txBody>
      </p:sp>
      <p:sp>
        <p:nvSpPr>
          <p:cNvPr id="1573" name="Text Placeholder 105">
            <a:extLst>
              <a:ext uri="{FF2B5EF4-FFF2-40B4-BE49-F238E27FC236}">
                <a16:creationId xmlns:a16="http://schemas.microsoft.com/office/drawing/2014/main" id="{E883FC32-6419-2BE8-7D61-B74092C4DB79}"/>
              </a:ext>
            </a:extLst>
          </p:cNvPr>
          <p:cNvSpPr txBox="1">
            <a:spLocks/>
          </p:cNvSpPr>
          <p:nvPr/>
        </p:nvSpPr>
        <p:spPr>
          <a:xfrm>
            <a:off x="7511481" y="2032188"/>
            <a:ext cx="2808000" cy="461665"/>
          </a:xfrm>
          <a:prstGeom prst="rect">
            <a:avLst/>
          </a:prstGeom>
        </p:spPr>
        <p:txBody>
          <a:bodyPr lIns="0" tIns="0" rIns="0" bIns="0">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Prompt Copilot for responses to RFP questions, enhanced with a custom RFP repository agent built with Copilot Studio</a:t>
            </a:r>
          </a:p>
        </p:txBody>
      </p:sp>
      <p:pic>
        <p:nvPicPr>
          <p:cNvPr id="1618" name="Picture 2" descr="Copilot Studio Logo">
            <a:extLst>
              <a:ext uri="{FF2B5EF4-FFF2-40B4-BE49-F238E27FC236}">
                <a16:creationId xmlns:a16="http://schemas.microsoft.com/office/drawing/2014/main" id="{3E09CEE9-F3A4-2AD1-ABD5-D81E82DB0928}"/>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7798137" y="2856942"/>
            <a:ext cx="357866" cy="365760"/>
          </a:xfrm>
          <a:prstGeom prst="rect">
            <a:avLst/>
          </a:prstGeom>
          <a:noFill/>
          <a:extLst>
            <a:ext uri="{909E8E84-426E-40DD-AFC4-6F175D3DCCD1}">
              <a14:hiddenFill xmlns:a14="http://schemas.microsoft.com/office/drawing/2010/main">
                <a:solidFill>
                  <a:srgbClr val="FFFFFF"/>
                </a:solidFill>
              </a14:hiddenFill>
            </a:ext>
          </a:extLst>
        </p:spPr>
      </p:pic>
      <p:sp>
        <p:nvSpPr>
          <p:cNvPr id="1648" name="TextBox 1647">
            <a:extLst>
              <a:ext uri="{FF2B5EF4-FFF2-40B4-BE49-F238E27FC236}">
                <a16:creationId xmlns:a16="http://schemas.microsoft.com/office/drawing/2014/main" id="{0EFB37BF-1DDB-BA65-2D57-6DA0A9CBEBE9}"/>
              </a:ext>
              <a:ext uri="{C183D7F6-B498-43B3-948B-1728B52AA6E4}">
                <adec:decorative xmlns:adec="http://schemas.microsoft.com/office/drawing/2017/decorative" val="0"/>
              </a:ext>
            </a:extLst>
          </p:cNvPr>
          <p:cNvSpPr txBox="1"/>
          <p:nvPr/>
        </p:nvSpPr>
        <p:spPr>
          <a:xfrm>
            <a:off x="8198865" y="2885934"/>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Studio Agent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r>
              <a:rPr kumimoji="0" lang="en-US" sz="1000" b="0" i="0" u="none" strike="noStrike" kern="1200" cap="none" spc="0" normalizeH="0" baseline="0" noProof="0">
                <a:ln>
                  <a:noFill/>
                </a:ln>
                <a:solidFill>
                  <a:srgbClr val="000000"/>
                </a:solidFill>
                <a:effectLst/>
                <a:uLnTx/>
                <a:uFillTx/>
                <a:latin typeface="Segoe UI Semibold"/>
                <a:ea typeface="+mn-ea"/>
                <a:cs typeface="+mn-cs"/>
              </a:rPr>
              <a:t> </a:t>
            </a:r>
            <a:br>
              <a:rPr kumimoji="0" lang="en-US" sz="1000" b="0" i="0" u="none" strike="noStrike" kern="1200" cap="none" spc="0" normalizeH="0" baseline="0" noProof="0">
                <a:ln>
                  <a:noFill/>
                </a:ln>
                <a:solidFill>
                  <a:srgbClr val="000000"/>
                </a:solidFill>
                <a:effectLst/>
                <a:uLnTx/>
                <a:uFillTx/>
                <a:latin typeface="Segoe UI Semibold"/>
                <a:ea typeface="+mn-ea"/>
                <a:cs typeface="+mn-cs"/>
              </a:rPr>
            </a:br>
            <a:r>
              <a:rPr kumimoji="0" lang="en-US" sz="1000" b="0" i="0" u="none" strike="noStrike" kern="1200" cap="none" spc="0" normalizeH="0" baseline="0" noProof="0">
                <a:ln>
                  <a:noFill/>
                </a:ln>
                <a:solidFill>
                  <a:srgbClr val="0078D4"/>
                </a:solidFill>
                <a:effectLst/>
                <a:uLnTx/>
                <a:uFillTx/>
                <a:latin typeface="Segoe UI Semibold"/>
                <a:ea typeface="+mn-ea"/>
                <a:cs typeface="+mn-cs"/>
              </a:rPr>
              <a:t>+ Connection to RFP repository</a:t>
            </a:r>
          </a:p>
        </p:txBody>
      </p:sp>
      <p:sp>
        <p:nvSpPr>
          <p:cNvPr id="1668" name="Text Placeholder 105">
            <a:extLst>
              <a:ext uri="{FF2B5EF4-FFF2-40B4-BE49-F238E27FC236}">
                <a16:creationId xmlns:a16="http://schemas.microsoft.com/office/drawing/2014/main" id="{CF38E892-BE9E-8303-400B-EBBF4CDE2D8C}"/>
              </a:ext>
            </a:extLst>
          </p:cNvPr>
          <p:cNvSpPr txBox="1">
            <a:spLocks/>
          </p:cNvSpPr>
          <p:nvPr/>
        </p:nvSpPr>
        <p:spPr>
          <a:xfrm>
            <a:off x="7511481" y="3392770"/>
            <a:ext cx="2808000" cy="461665"/>
          </a:xfrm>
          <a:prstGeom prst="rect">
            <a:avLst/>
          </a:prstGeom>
        </p:spPr>
        <p:txBody>
          <a:bodyPr lIns="0" tIns="0" rIns="0" bIns="0">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Benefit: </a:t>
            </a:r>
            <a:r>
              <a:rPr kumimoji="0" lang="en-US"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Using defined </a:t>
            </a: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content to answer customer questions ensures accuracy of the responses</a:t>
            </a:r>
          </a:p>
        </p:txBody>
      </p:sp>
      <p:grpSp>
        <p:nvGrpSpPr>
          <p:cNvPr id="1707" name="Group 1706" descr="Arrow down">
            <a:extLst>
              <a:ext uri="{FF2B5EF4-FFF2-40B4-BE49-F238E27FC236}">
                <a16:creationId xmlns:a16="http://schemas.microsoft.com/office/drawing/2014/main" id="{F43ED63A-608C-A289-47E5-E8A86D931D45}"/>
              </a:ext>
              <a:ext uri="{C183D7F6-B498-43B3-948B-1728B52AA6E4}">
                <adec:decorative xmlns:adec="http://schemas.microsoft.com/office/drawing/2017/decorative" val="0"/>
              </a:ext>
            </a:extLst>
          </p:cNvPr>
          <p:cNvGrpSpPr>
            <a:grpSpLocks/>
          </p:cNvGrpSpPr>
          <p:nvPr/>
        </p:nvGrpSpPr>
        <p:grpSpPr>
          <a:xfrm rot="16200000">
            <a:off x="11016108" y="2117487"/>
            <a:ext cx="166152" cy="166152"/>
            <a:chOff x="6338289" y="4411961"/>
            <a:chExt cx="217292" cy="217292"/>
          </a:xfrm>
        </p:grpSpPr>
        <p:sp>
          <p:nvSpPr>
            <p:cNvPr id="1708" name="Oval 1707">
              <a:extLst>
                <a:ext uri="{FF2B5EF4-FFF2-40B4-BE49-F238E27FC236}">
                  <a16:creationId xmlns:a16="http://schemas.microsoft.com/office/drawing/2014/main" id="{FEFF4128-4506-6716-E3CA-31A6E9CF6240}"/>
                </a:ext>
                <a:ext uri="{C183D7F6-B498-43B3-948B-1728B52AA6E4}">
                  <adec:decorative xmlns:adec="http://schemas.microsoft.com/office/drawing/2017/decorative" val="1"/>
                </a:ext>
              </a:extLst>
            </p:cNvPr>
            <p:cNvSpPr/>
            <p:nvPr/>
          </p:nvSpPr>
          <p:spPr bwMode="auto">
            <a:xfrm rot="5400000">
              <a:off x="6338289" y="4411961"/>
              <a:ext cx="217292" cy="217292"/>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709" name="Graphic 1708" descr="Arrow pointing right">
              <a:extLst>
                <a:ext uri="{FF2B5EF4-FFF2-40B4-BE49-F238E27FC236}">
                  <a16:creationId xmlns:a16="http://schemas.microsoft.com/office/drawing/2014/main" id="{A59A4D14-69D6-5A49-CC2D-4223744EB04B}"/>
                </a:ext>
                <a:ext uri="{C183D7F6-B498-43B3-948B-1728B52AA6E4}">
                  <adec:decorative xmlns:adec="http://schemas.microsoft.com/office/drawing/2017/decorative" val="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6340664" y="4414340"/>
              <a:ext cx="212532" cy="212532"/>
            </a:xfrm>
            <a:prstGeom prst="rect">
              <a:avLst/>
            </a:prstGeom>
          </p:spPr>
        </p:pic>
      </p:grpSp>
      <p:grpSp>
        <p:nvGrpSpPr>
          <p:cNvPr id="1735" name="Group 1734" descr="Arrow down">
            <a:extLst>
              <a:ext uri="{FF2B5EF4-FFF2-40B4-BE49-F238E27FC236}">
                <a16:creationId xmlns:a16="http://schemas.microsoft.com/office/drawing/2014/main" id="{06A1C839-78DF-41B0-34B6-FEFC01C58471}"/>
              </a:ext>
              <a:ext uri="{C183D7F6-B498-43B3-948B-1728B52AA6E4}">
                <adec:decorative xmlns:adec="http://schemas.microsoft.com/office/drawing/2017/decorative" val="0"/>
              </a:ext>
            </a:extLst>
          </p:cNvPr>
          <p:cNvGrpSpPr>
            <a:grpSpLocks/>
          </p:cNvGrpSpPr>
          <p:nvPr/>
        </p:nvGrpSpPr>
        <p:grpSpPr>
          <a:xfrm rot="16200000">
            <a:off x="11016108" y="3627674"/>
            <a:ext cx="166152" cy="166152"/>
            <a:chOff x="6338289" y="4411961"/>
            <a:chExt cx="217292" cy="217292"/>
          </a:xfrm>
        </p:grpSpPr>
        <p:sp>
          <p:nvSpPr>
            <p:cNvPr id="1736" name="Oval 1735">
              <a:extLst>
                <a:ext uri="{FF2B5EF4-FFF2-40B4-BE49-F238E27FC236}">
                  <a16:creationId xmlns:a16="http://schemas.microsoft.com/office/drawing/2014/main" id="{3C2705CA-34D1-5263-3BA3-A5C881F3D4AF}"/>
                </a:ext>
                <a:ext uri="{C183D7F6-B498-43B3-948B-1728B52AA6E4}">
                  <adec:decorative xmlns:adec="http://schemas.microsoft.com/office/drawing/2017/decorative" val="1"/>
                </a:ext>
              </a:extLst>
            </p:cNvPr>
            <p:cNvSpPr/>
            <p:nvPr/>
          </p:nvSpPr>
          <p:spPr bwMode="auto">
            <a:xfrm rot="5400000">
              <a:off x="6338289" y="4411961"/>
              <a:ext cx="217292" cy="217292"/>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737" name="Graphic 1736" descr="Arrow pointing right">
              <a:extLst>
                <a:ext uri="{FF2B5EF4-FFF2-40B4-BE49-F238E27FC236}">
                  <a16:creationId xmlns:a16="http://schemas.microsoft.com/office/drawing/2014/main" id="{3722A48C-A299-3666-415B-738DCEE5941E}"/>
                </a:ext>
                <a:ext uri="{C183D7F6-B498-43B3-948B-1728B52AA6E4}">
                  <adec:decorative xmlns:adec="http://schemas.microsoft.com/office/drawing/2017/decorative" val="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6340664" y="4414340"/>
              <a:ext cx="212532" cy="212532"/>
            </a:xfrm>
            <a:prstGeom prst="rect">
              <a:avLst/>
            </a:prstGeom>
          </p:spPr>
        </p:pic>
      </p:grpSp>
      <p:sp>
        <p:nvSpPr>
          <p:cNvPr id="1747" name="Text Placeholder 94">
            <a:extLst>
              <a:ext uri="{FF2B5EF4-FFF2-40B4-BE49-F238E27FC236}">
                <a16:creationId xmlns:a16="http://schemas.microsoft.com/office/drawing/2014/main" id="{CF6971D4-6AF7-88CD-1921-68204AC5B128}"/>
              </a:ext>
            </a:extLst>
          </p:cNvPr>
          <p:cNvSpPr txBox="1">
            <a:spLocks/>
          </p:cNvSpPr>
          <p:nvPr/>
        </p:nvSpPr>
        <p:spPr>
          <a:xfrm>
            <a:off x="7511481" y="4042694"/>
            <a:ext cx="2808000" cy="3456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defPPr>
              <a:defRPr lang="en-US"/>
            </a:defPPr>
            <a:lvl1pPr algn="ctr" defTabSz="914400" fontAlgn="base">
              <a:spcBef>
                <a:spcPct val="0"/>
              </a:spcBef>
              <a:spcAft>
                <a:spcPts val="1200"/>
              </a:spcAft>
              <a:buSzPct val="90000"/>
              <a:defRPr sz="1600">
                <a:solidFill>
                  <a:schemeClr val="bg1"/>
                </a:solidFill>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j-ea"/>
                <a:cs typeface="+mj-cs"/>
              </a:rPr>
              <a:t>4. Review with team</a:t>
            </a:r>
          </a:p>
        </p:txBody>
      </p:sp>
      <p:sp>
        <p:nvSpPr>
          <p:cNvPr id="1774" name="Text Placeholder 105">
            <a:extLst>
              <a:ext uri="{FF2B5EF4-FFF2-40B4-BE49-F238E27FC236}">
                <a16:creationId xmlns:a16="http://schemas.microsoft.com/office/drawing/2014/main" id="{E8CCF580-3B7D-0324-979A-9B10E1B74D34}"/>
              </a:ext>
            </a:extLst>
          </p:cNvPr>
          <p:cNvSpPr txBox="1">
            <a:spLocks/>
          </p:cNvSpPr>
          <p:nvPr/>
        </p:nvSpPr>
        <p:spPr>
          <a:xfrm>
            <a:off x="7511481" y="4488366"/>
            <a:ext cx="2808000" cy="461665"/>
          </a:xfrm>
          <a:prstGeom prst="rect">
            <a:avLst/>
          </a:prstGeom>
        </p:spPr>
        <p:txBody>
          <a:bodyPr lIns="0" tIns="0" rIns="0" bIns="0">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in Teams generates a list of talking points, questions, and ideas during the meeting with your team </a:t>
            </a:r>
          </a:p>
        </p:txBody>
      </p:sp>
      <p:pic>
        <p:nvPicPr>
          <p:cNvPr id="1796" name="Picture 1795" descr="Microsoft Teams Logo">
            <a:extLst>
              <a:ext uri="{FF2B5EF4-FFF2-40B4-BE49-F238E27FC236}">
                <a16:creationId xmlns:a16="http://schemas.microsoft.com/office/drawing/2014/main" id="{EC322873-9529-23A5-C8CE-F889052B938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796003" y="5133447"/>
            <a:ext cx="360000" cy="360000"/>
          </a:xfrm>
          <a:prstGeom prst="ellipse">
            <a:avLst/>
          </a:prstGeom>
          <a:solidFill>
            <a:srgbClr val="FFFFFF"/>
          </a:solidFill>
        </p:spPr>
      </p:pic>
      <p:sp>
        <p:nvSpPr>
          <p:cNvPr id="1816" name="TextBox 1815">
            <a:extLst>
              <a:ext uri="{FF2B5EF4-FFF2-40B4-BE49-F238E27FC236}">
                <a16:creationId xmlns:a16="http://schemas.microsoft.com/office/drawing/2014/main" id="{5AF448BF-494A-46F1-DF3F-B4C5FF22899F}"/>
              </a:ext>
              <a:ext uri="{C183D7F6-B498-43B3-948B-1728B52AA6E4}">
                <adec:decorative xmlns:adec="http://schemas.microsoft.com/office/drawing/2017/decorative" val="0"/>
              </a:ext>
            </a:extLst>
          </p:cNvPr>
          <p:cNvSpPr txBox="1"/>
          <p:nvPr/>
        </p:nvSpPr>
        <p:spPr>
          <a:xfrm>
            <a:off x="8198865" y="523650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sp>
        <p:nvSpPr>
          <p:cNvPr id="1831" name="Text Placeholder 105">
            <a:extLst>
              <a:ext uri="{FF2B5EF4-FFF2-40B4-BE49-F238E27FC236}">
                <a16:creationId xmlns:a16="http://schemas.microsoft.com/office/drawing/2014/main" id="{15A9CB5B-A41A-CEB5-13DD-B3BA13B6CFC0}"/>
              </a:ext>
            </a:extLst>
          </p:cNvPr>
          <p:cNvSpPr txBox="1">
            <a:spLocks/>
          </p:cNvSpPr>
          <p:nvPr/>
        </p:nvSpPr>
        <p:spPr>
          <a:xfrm>
            <a:off x="7511481" y="5603741"/>
            <a:ext cx="3504627" cy="538609"/>
          </a:xfrm>
          <a:prstGeom prst="rect">
            <a:avLst/>
          </a:prstGeom>
        </p:spPr>
        <p:txBody>
          <a:bodyPr wrap="square" lIns="0" tIns="0" rIns="0" bIns="0">
            <a:spAutoFit/>
          </a:bodyPr>
          <a:lstStyle>
            <a:defPPr>
              <a:defRPr lang="en-US"/>
            </a:defPPr>
            <a:lvl1pPr marR="0" indent="0" defTabSz="932742" fontAlgn="auto">
              <a:lnSpc>
                <a:spcPct val="100000"/>
              </a:lnSpc>
              <a:spcBef>
                <a:spcPts val="0"/>
              </a:spcBef>
              <a:spcAft>
                <a:spcPts val="60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Benefit: </a:t>
            </a:r>
            <a:r>
              <a:rPr kumimoji="0" lang="en-US"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Don’t miss any updates </a:t>
            </a: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by asking Copilot for </a:t>
            </a:r>
            <a:b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all the suggestions made during the meeting</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000" b="0" i="0" u="sng" strike="noStrike" kern="1200" cap="none" spc="0" normalizeH="0" baseline="0" noProof="0">
                <a:ln>
                  <a:noFill/>
                </a:ln>
                <a:solidFill>
                  <a:srgbClr val="0078D4"/>
                </a:solidFill>
                <a:effectLst/>
                <a:uLnTx/>
                <a:uFillTx/>
                <a:latin typeface="Segoe UI"/>
                <a:ea typeface="+mn-ea"/>
                <a:cs typeface="Segoe UI" panose="020B0502040204020203" pitchFamily="34" charset="0"/>
              </a:rPr>
              <a:t>Try in Copilot Prompt Gallery: Summarize meetings and videos</a:t>
            </a:r>
          </a:p>
        </p:txBody>
      </p:sp>
      <p:grpSp>
        <p:nvGrpSpPr>
          <p:cNvPr id="1855" name="Group 1854" descr="Arrow left">
            <a:extLst>
              <a:ext uri="{FF2B5EF4-FFF2-40B4-BE49-F238E27FC236}">
                <a16:creationId xmlns:a16="http://schemas.microsoft.com/office/drawing/2014/main" id="{9FD11197-F0EB-9C5A-7C90-E5DF88D76B47}"/>
              </a:ext>
              <a:ext uri="{C183D7F6-B498-43B3-948B-1728B52AA6E4}">
                <adec:decorative xmlns:adec="http://schemas.microsoft.com/office/drawing/2017/decorative" val="0"/>
              </a:ext>
            </a:extLst>
          </p:cNvPr>
          <p:cNvGrpSpPr>
            <a:grpSpLocks/>
          </p:cNvGrpSpPr>
          <p:nvPr/>
        </p:nvGrpSpPr>
        <p:grpSpPr>
          <a:xfrm rot="16200000">
            <a:off x="7100585" y="4132418"/>
            <a:ext cx="166152" cy="166152"/>
            <a:chOff x="6338289" y="4411961"/>
            <a:chExt cx="217292" cy="217292"/>
          </a:xfrm>
        </p:grpSpPr>
        <p:sp>
          <p:nvSpPr>
            <p:cNvPr id="1856" name="Oval 1855">
              <a:extLst>
                <a:ext uri="{FF2B5EF4-FFF2-40B4-BE49-F238E27FC236}">
                  <a16:creationId xmlns:a16="http://schemas.microsoft.com/office/drawing/2014/main" id="{A22DF83C-795F-3FE1-2B29-9F7869F6A0BB}"/>
                </a:ext>
                <a:ext uri="{C183D7F6-B498-43B3-948B-1728B52AA6E4}">
                  <adec:decorative xmlns:adec="http://schemas.microsoft.com/office/drawing/2017/decorative" val="1"/>
                </a:ext>
              </a:extLst>
            </p:cNvPr>
            <p:cNvSpPr/>
            <p:nvPr/>
          </p:nvSpPr>
          <p:spPr bwMode="auto">
            <a:xfrm rot="5400000">
              <a:off x="6338289" y="4411961"/>
              <a:ext cx="217292" cy="217292"/>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857" name="Graphic 1856" descr="Arrow pointing right">
              <a:extLst>
                <a:ext uri="{FF2B5EF4-FFF2-40B4-BE49-F238E27FC236}">
                  <a16:creationId xmlns:a16="http://schemas.microsoft.com/office/drawing/2014/main" id="{ED2FBDE3-5166-BEDC-8451-E7252FAFA484}"/>
                </a:ext>
                <a:ext uri="{C183D7F6-B498-43B3-948B-1728B52AA6E4}">
                  <adec:decorative xmlns:adec="http://schemas.microsoft.com/office/drawing/2017/decorative" val="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flipH="1">
              <a:off x="6340664" y="4414340"/>
              <a:ext cx="212532" cy="212532"/>
            </a:xfrm>
            <a:prstGeom prst="rect">
              <a:avLst/>
            </a:prstGeom>
          </p:spPr>
        </p:pic>
      </p:grpSp>
      <p:sp>
        <p:nvSpPr>
          <p:cNvPr id="1863" name="Text Placeholder 94">
            <a:extLst>
              <a:ext uri="{FF2B5EF4-FFF2-40B4-BE49-F238E27FC236}">
                <a16:creationId xmlns:a16="http://schemas.microsoft.com/office/drawing/2014/main" id="{3894A8C9-D801-B657-4B60-24E177A3C061}"/>
              </a:ext>
            </a:extLst>
          </p:cNvPr>
          <p:cNvSpPr txBox="1">
            <a:spLocks/>
          </p:cNvSpPr>
          <p:nvPr/>
        </p:nvSpPr>
        <p:spPr>
          <a:xfrm>
            <a:off x="4047840" y="4042694"/>
            <a:ext cx="2808000" cy="3456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defPPr>
              <a:defRPr lang="en-US"/>
            </a:defPPr>
            <a:lvl1pPr algn="ctr" defTabSz="914400" fontAlgn="base">
              <a:spcBef>
                <a:spcPct val="0"/>
              </a:spcBef>
              <a:spcAft>
                <a:spcPts val="1200"/>
              </a:spcAft>
              <a:buSzPct val="90000"/>
              <a:defRPr sz="1600">
                <a:solidFill>
                  <a:schemeClr val="bg1"/>
                </a:solidFill>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j-ea"/>
                <a:cs typeface="+mj-cs"/>
              </a:rPr>
              <a:t>5. Revise responses</a:t>
            </a:r>
          </a:p>
        </p:txBody>
      </p:sp>
      <p:sp>
        <p:nvSpPr>
          <p:cNvPr id="1880" name="Text Placeholder 105">
            <a:extLst>
              <a:ext uri="{FF2B5EF4-FFF2-40B4-BE49-F238E27FC236}">
                <a16:creationId xmlns:a16="http://schemas.microsoft.com/office/drawing/2014/main" id="{FBFD8EC9-81D2-8C8C-746A-D24BEA36F7BA}"/>
              </a:ext>
            </a:extLst>
          </p:cNvPr>
          <p:cNvSpPr txBox="1">
            <a:spLocks/>
          </p:cNvSpPr>
          <p:nvPr/>
        </p:nvSpPr>
        <p:spPr>
          <a:xfrm>
            <a:off x="4047840" y="4488366"/>
            <a:ext cx="2808000" cy="307777"/>
          </a:xfrm>
          <a:prstGeom prst="rect">
            <a:avLst/>
          </a:prstGeom>
        </p:spPr>
        <p:txBody>
          <a:bodyPr lIns="0" tIns="0" rIns="0" bIns="0">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Use Copilot in Word to revise the document to make it more compelling</a:t>
            </a:r>
          </a:p>
        </p:txBody>
      </p:sp>
      <p:pic>
        <p:nvPicPr>
          <p:cNvPr id="1900" name="Picture 1899" descr="Microsoft Word Logo">
            <a:extLst>
              <a:ext uri="{FF2B5EF4-FFF2-40B4-BE49-F238E27FC236}">
                <a16:creationId xmlns:a16="http://schemas.microsoft.com/office/drawing/2014/main" id="{48D55226-E16B-7F1F-0455-777FE6A018F1}"/>
              </a:ext>
            </a:extLst>
          </p:cNvPr>
          <p:cNvPicPr>
            <a:picLocks noChangeAspect="1"/>
          </p:cNvPicPr>
          <p:nvPr/>
        </p:nvPicPr>
        <p:blipFill>
          <a:blip r:embed="rId9" cstate="screen">
            <a:extLst>
              <a:ext uri="{28A0092B-C50C-407E-A947-70E740481C1C}">
                <a14:useLocalDpi xmlns:a14="http://schemas.microsoft.com/office/drawing/2010/main"/>
              </a:ext>
            </a:extLst>
          </a:blip>
          <a:srcRect l="19369" t="16585" r="19827" b="15014"/>
          <a:stretch/>
        </p:blipFill>
        <p:spPr>
          <a:xfrm>
            <a:off x="4417376" y="5190327"/>
            <a:ext cx="218897" cy="246239"/>
          </a:xfrm>
          <a:prstGeom prst="rect">
            <a:avLst/>
          </a:prstGeom>
          <a:solidFill>
            <a:srgbClr val="FFFFFF"/>
          </a:solidFill>
        </p:spPr>
      </p:pic>
      <p:sp>
        <p:nvSpPr>
          <p:cNvPr id="1905" name="TextBox 1904">
            <a:extLst>
              <a:ext uri="{FF2B5EF4-FFF2-40B4-BE49-F238E27FC236}">
                <a16:creationId xmlns:a16="http://schemas.microsoft.com/office/drawing/2014/main" id="{9BF7787B-173D-1FCB-E64D-58DFC4CCA548}"/>
              </a:ext>
              <a:ext uri="{C183D7F6-B498-43B3-948B-1728B52AA6E4}">
                <adec:decorative xmlns:adec="http://schemas.microsoft.com/office/drawing/2017/decorative" val="0"/>
              </a:ext>
            </a:extLst>
          </p:cNvPr>
          <p:cNvSpPr txBox="1"/>
          <p:nvPr/>
        </p:nvSpPr>
        <p:spPr>
          <a:xfrm>
            <a:off x="4735224" y="523650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sp>
        <p:nvSpPr>
          <p:cNvPr id="1914" name="Text Placeholder 105">
            <a:extLst>
              <a:ext uri="{FF2B5EF4-FFF2-40B4-BE49-F238E27FC236}">
                <a16:creationId xmlns:a16="http://schemas.microsoft.com/office/drawing/2014/main" id="{733D1261-3C9A-2AA7-6BC7-40D2DB4B4D44}"/>
              </a:ext>
            </a:extLst>
          </p:cNvPr>
          <p:cNvSpPr txBox="1">
            <a:spLocks/>
          </p:cNvSpPr>
          <p:nvPr/>
        </p:nvSpPr>
        <p:spPr>
          <a:xfrm>
            <a:off x="4047840" y="5603741"/>
            <a:ext cx="3005423" cy="538609"/>
          </a:xfrm>
          <a:prstGeom prst="rect">
            <a:avLst/>
          </a:prstGeom>
        </p:spPr>
        <p:txBody>
          <a:bodyPr wrap="square" lIns="0" tIns="0" rIns="0" bIns="0">
            <a:spAutoFit/>
          </a:bodyPr>
          <a:lstStyle>
            <a:defPPr>
              <a:defRPr lang="en-US"/>
            </a:defPPr>
            <a:lvl1pPr marR="0" indent="0" defTabSz="932742" fontAlgn="auto">
              <a:lnSpc>
                <a:spcPct val="100000"/>
              </a:lnSpc>
              <a:spcBef>
                <a:spcPts val="0"/>
              </a:spcBef>
              <a:spcAft>
                <a:spcPts val="60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Benefit: </a:t>
            </a:r>
            <a:r>
              <a:rPr kumimoji="0" lang="en-US"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Quickly make answers more readable </a:t>
            </a: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improve the quality of the RFP response</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000" b="0" i="0" u="sng" strike="noStrike" kern="1200" cap="none" spc="0" normalizeH="0" baseline="0" noProof="0">
                <a:ln>
                  <a:noFill/>
                </a:ln>
                <a:solidFill>
                  <a:srgbClr val="0078D4"/>
                </a:solidFill>
                <a:effectLst/>
                <a:uLnTx/>
                <a:uFillTx/>
                <a:latin typeface="Segoe UI"/>
                <a:ea typeface="+mn-ea"/>
                <a:cs typeface="Segoe UI" panose="020B0502040204020203" pitchFamily="34" charset="0"/>
              </a:rPr>
              <a:t>Try in Copilot Prompt Gallery: Improve this document</a:t>
            </a:r>
          </a:p>
        </p:txBody>
      </p:sp>
      <p:grpSp>
        <p:nvGrpSpPr>
          <p:cNvPr id="1928" name="Group 1927" descr="Arrow left">
            <a:extLst>
              <a:ext uri="{FF2B5EF4-FFF2-40B4-BE49-F238E27FC236}">
                <a16:creationId xmlns:a16="http://schemas.microsoft.com/office/drawing/2014/main" id="{67CFB351-9683-DC81-6B6E-5E2EBFE54BD4}"/>
              </a:ext>
              <a:ext uri="{C183D7F6-B498-43B3-948B-1728B52AA6E4}">
                <adec:decorative xmlns:adec="http://schemas.microsoft.com/office/drawing/2017/decorative" val="0"/>
              </a:ext>
            </a:extLst>
          </p:cNvPr>
          <p:cNvGrpSpPr>
            <a:grpSpLocks/>
          </p:cNvGrpSpPr>
          <p:nvPr/>
        </p:nvGrpSpPr>
        <p:grpSpPr>
          <a:xfrm rot="16200000">
            <a:off x="3636944" y="4132418"/>
            <a:ext cx="166152" cy="166152"/>
            <a:chOff x="6338289" y="4411961"/>
            <a:chExt cx="217292" cy="217292"/>
          </a:xfrm>
        </p:grpSpPr>
        <p:sp>
          <p:nvSpPr>
            <p:cNvPr id="1929" name="Oval 1928">
              <a:extLst>
                <a:ext uri="{FF2B5EF4-FFF2-40B4-BE49-F238E27FC236}">
                  <a16:creationId xmlns:a16="http://schemas.microsoft.com/office/drawing/2014/main" id="{43260F48-2F65-7179-77A6-D1F3167B560D}"/>
                </a:ext>
                <a:ext uri="{C183D7F6-B498-43B3-948B-1728B52AA6E4}">
                  <adec:decorative xmlns:adec="http://schemas.microsoft.com/office/drawing/2017/decorative" val="1"/>
                </a:ext>
              </a:extLst>
            </p:cNvPr>
            <p:cNvSpPr/>
            <p:nvPr/>
          </p:nvSpPr>
          <p:spPr bwMode="auto">
            <a:xfrm rot="5400000">
              <a:off x="6338289" y="4411961"/>
              <a:ext cx="217292" cy="217292"/>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930" name="Graphic 1929" descr="Arrow pointing right">
              <a:extLst>
                <a:ext uri="{FF2B5EF4-FFF2-40B4-BE49-F238E27FC236}">
                  <a16:creationId xmlns:a16="http://schemas.microsoft.com/office/drawing/2014/main" id="{A3BB275E-3410-C9F5-CCDD-F949321AF194}"/>
                </a:ext>
                <a:ext uri="{C183D7F6-B498-43B3-948B-1728B52AA6E4}">
                  <adec:decorative xmlns:adec="http://schemas.microsoft.com/office/drawing/2017/decorative" val="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flipH="1">
              <a:off x="6340664" y="4414340"/>
              <a:ext cx="212532" cy="212532"/>
            </a:xfrm>
            <a:prstGeom prst="rect">
              <a:avLst/>
            </a:prstGeom>
          </p:spPr>
        </p:pic>
      </p:grpSp>
      <p:sp>
        <p:nvSpPr>
          <p:cNvPr id="1931" name="Text Placeholder 94">
            <a:extLst>
              <a:ext uri="{FF2B5EF4-FFF2-40B4-BE49-F238E27FC236}">
                <a16:creationId xmlns:a16="http://schemas.microsoft.com/office/drawing/2014/main" id="{3179BC55-9B5D-729E-3C1C-D6B7FE0F5D9E}"/>
              </a:ext>
            </a:extLst>
          </p:cNvPr>
          <p:cNvSpPr txBox="1">
            <a:spLocks/>
          </p:cNvSpPr>
          <p:nvPr/>
        </p:nvSpPr>
        <p:spPr>
          <a:xfrm>
            <a:off x="584200" y="4042694"/>
            <a:ext cx="2808000" cy="3456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defPPr>
              <a:defRPr lang="en-US"/>
            </a:defPPr>
            <a:lvl1pPr algn="ctr" defTabSz="914400" fontAlgn="base">
              <a:spcBef>
                <a:spcPct val="0"/>
              </a:spcBef>
              <a:spcAft>
                <a:spcPts val="1200"/>
              </a:spcAft>
              <a:buSzPct val="90000"/>
              <a:defRPr sz="1600">
                <a:solidFill>
                  <a:schemeClr val="bg1"/>
                </a:solidFill>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j-ea"/>
                <a:cs typeface="+mj-cs"/>
              </a:rPr>
              <a:t>6. Communicate response</a:t>
            </a:r>
          </a:p>
        </p:txBody>
      </p:sp>
      <p:sp>
        <p:nvSpPr>
          <p:cNvPr id="1938" name="Text Placeholder 105">
            <a:extLst>
              <a:ext uri="{FF2B5EF4-FFF2-40B4-BE49-F238E27FC236}">
                <a16:creationId xmlns:a16="http://schemas.microsoft.com/office/drawing/2014/main" id="{E869F2EF-A325-C0EB-A1B1-19864CDCAFE2}"/>
              </a:ext>
            </a:extLst>
          </p:cNvPr>
          <p:cNvSpPr txBox="1">
            <a:spLocks/>
          </p:cNvSpPr>
          <p:nvPr/>
        </p:nvSpPr>
        <p:spPr>
          <a:xfrm>
            <a:off x="584200" y="4488366"/>
            <a:ext cx="2808000" cy="615553"/>
          </a:xfrm>
          <a:prstGeom prst="rect">
            <a:avLst/>
          </a:prstGeom>
        </p:spPr>
        <p:txBody>
          <a:bodyPr lIns="0" tIns="0" rIns="0" bIns="0">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Prompt Copilot for Sales to draft an email to the customer with a summary the RFP response. Copilot for Sales includes relevant CRM details like product information in the email</a:t>
            </a:r>
          </a:p>
        </p:txBody>
      </p:sp>
      <p:pic>
        <p:nvPicPr>
          <p:cNvPr id="1943" name="Picture 4" descr="Copilot for Sales Logo">
            <a:extLst>
              <a:ext uri="{FF2B5EF4-FFF2-40B4-BE49-F238E27FC236}">
                <a16:creationId xmlns:a16="http://schemas.microsoft.com/office/drawing/2014/main" id="{079F3ADB-09A5-AAE4-F725-BA5140135B3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69067" y="5199147"/>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1947" name="TextBox 1946">
            <a:extLst>
              <a:ext uri="{FF2B5EF4-FFF2-40B4-BE49-F238E27FC236}">
                <a16:creationId xmlns:a16="http://schemas.microsoft.com/office/drawing/2014/main" id="{784969CA-0CDE-6AD1-FB8E-6B038CD53CBF}"/>
              </a:ext>
              <a:ext uri="{C183D7F6-B498-43B3-948B-1728B52AA6E4}">
                <adec:decorative xmlns:adec="http://schemas.microsoft.com/office/drawing/2017/decorative" val="0"/>
              </a:ext>
            </a:extLst>
          </p:cNvPr>
          <p:cNvSpPr txBox="1"/>
          <p:nvPr/>
        </p:nvSpPr>
        <p:spPr>
          <a:xfrm>
            <a:off x="1150394" y="523650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for Sales</a:t>
            </a:r>
          </a:p>
        </p:txBody>
      </p:sp>
      <p:sp>
        <p:nvSpPr>
          <p:cNvPr id="1949" name="Text Placeholder 105">
            <a:extLst>
              <a:ext uri="{FF2B5EF4-FFF2-40B4-BE49-F238E27FC236}">
                <a16:creationId xmlns:a16="http://schemas.microsoft.com/office/drawing/2014/main" id="{F68C055B-2680-D229-66A0-BB09BD2B9A47}"/>
              </a:ext>
            </a:extLst>
          </p:cNvPr>
          <p:cNvSpPr txBox="1">
            <a:spLocks/>
          </p:cNvSpPr>
          <p:nvPr/>
        </p:nvSpPr>
        <p:spPr>
          <a:xfrm>
            <a:off x="584200" y="5603741"/>
            <a:ext cx="2808000" cy="461665"/>
          </a:xfrm>
          <a:prstGeom prst="rect">
            <a:avLst/>
          </a:prstGeom>
        </p:spPr>
        <p:txBody>
          <a:bodyPr wrap="square" lIns="0" tIns="0" rIns="0" bIns="0">
            <a:spAutoFit/>
          </a:bodyPr>
          <a:lstStyle>
            <a:defPPr>
              <a:defRPr lang="en-US"/>
            </a:defPPr>
            <a:lvl1pPr marR="0" indent="0" defTabSz="932742" fontAlgn="auto">
              <a:lnSpc>
                <a:spcPct val="100000"/>
              </a:lnSpc>
              <a:spcBef>
                <a:spcPts val="0"/>
              </a:spcBef>
              <a:spcAft>
                <a:spcPts val="600"/>
              </a:spcAft>
              <a:buClrTx/>
              <a:buSzPct val="90000"/>
              <a:buFont typeface="Wingdings" panose="05000000000000000000" pitchFamily="2" charset="2"/>
              <a:buNone/>
              <a:tabLst/>
              <a:defRPr sz="1000" spc="0" baseline="0">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Benefit: </a:t>
            </a:r>
            <a:r>
              <a:rPr kumimoji="0" lang="en-US"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Quickly create professional emails </a:t>
            </a: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that are concise and more likely to be read and can lead to higher close rates</a:t>
            </a:r>
          </a:p>
        </p:txBody>
      </p:sp>
      <p:sp>
        <p:nvSpPr>
          <p:cNvPr id="1951" name="Text Placeholder 44">
            <a:extLst>
              <a:ext uri="{FF2B5EF4-FFF2-40B4-BE49-F238E27FC236}">
                <a16:creationId xmlns:a16="http://schemas.microsoft.com/office/drawing/2014/main" id="{778C7FDE-431F-2FD7-1F0B-AF8D9CBAE49E}"/>
              </a:ext>
            </a:extLst>
          </p:cNvPr>
          <p:cNvSpPr txBox="1">
            <a:spLocks/>
          </p:cNvSpPr>
          <p:nvPr/>
        </p:nvSpPr>
        <p:spPr>
          <a:xfrm>
            <a:off x="584200" y="6277511"/>
            <a:ext cx="11025188"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Copilot at </a:t>
            </a:r>
            <a:r>
              <a:rPr kumimoji="0" lang="en-US" sz="8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hlinkClick r:id="rId17">
                  <a:extLst>
                    <a:ext uri="{A12FA001-AC4F-418D-AE19-62706E023703}">
                      <ahyp:hlinkClr xmlns:ahyp="http://schemas.microsoft.com/office/drawing/2018/hyperlinkcolor" val="tx"/>
                    </a:ext>
                  </a:extLst>
                </a:hlinkClick>
              </a:rPr>
              <a:t>copilot.microsoft.com</a:t>
            </a:r>
            <a:r>
              <a:rPr kumimoji="0" lang="en-US" sz="8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rPr>
              <a:t> </a:t>
            </a:r>
            <a:r>
              <a:rPr kumimoji="0" lang="en-US" sz="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 the Microsoft Copilot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Business Chat at </a:t>
            </a:r>
            <a:r>
              <a:rPr kumimoji="0" lang="en-US" sz="8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hlinkClick r:id="rId17">
                  <a:extLst>
                    <a:ext uri="{A12FA001-AC4F-418D-AE19-62706E023703}">
                      <ahyp:hlinkClr xmlns:ahyp="http://schemas.microsoft.com/office/drawing/2018/hyperlinkcolor" val="tx"/>
                    </a:ext>
                  </a:extLst>
                </a:hlinkClick>
              </a:rPr>
              <a:t>copilot.microsoft.com</a:t>
            </a:r>
            <a:r>
              <a:rPr kumimoji="0" lang="en-US" sz="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Copilot mobile app, or the Copilot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GB" sz="8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GB" sz="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agents allow Microsoft 365 Copilot to access your company-specific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32662081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5C31-366D-B84A-5621-8FA8ADE3151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5AF4F64-706C-CE9D-67FF-1B4003528B7D}"/>
              </a:ext>
            </a:extLst>
          </p:cNvPr>
          <p:cNvSpPr>
            <a:spLocks noGrp="1"/>
          </p:cNvSpPr>
          <p:nvPr>
            <p:ph type="title"/>
          </p:nvPr>
        </p:nvSpPr>
        <p:spPr>
          <a:xfrm>
            <a:off x="588263" y="-901700"/>
            <a:ext cx="11018520" cy="553998"/>
          </a:xfrm>
        </p:spPr>
        <p:txBody>
          <a:bodyPr/>
          <a:lstStyle/>
          <a:p>
            <a:r>
              <a:rPr lang="en-US"/>
              <a:t>Request for Proposal</a:t>
            </a:r>
          </a:p>
        </p:txBody>
      </p:sp>
      <p:pic>
        <p:nvPicPr>
          <p:cNvPr id="3" name="Respond to an RFP" descr="Request for Proposal Document">
            <a:hlinkClick r:id="" action="ppaction://media"/>
            <a:extLst>
              <a:ext uri="{FF2B5EF4-FFF2-40B4-BE49-F238E27FC236}">
                <a16:creationId xmlns:a16="http://schemas.microsoft.com/office/drawing/2014/main" id="{4A97A5F7-ABE7-7BC5-D5DA-15A9DBBAC28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FFCDD1E-AC7D-4D65-9318-CC16661FE7D0}" label="" lang="en-in" r:embed="rId5"/>
                        </p173:trackLst>
                      </p173:tracksInfo>
                    </p:ext>
                  </p14:extLst>
                </p14:media>
              </p:ext>
            </p:extLst>
          </p:nvPr>
        </p:nvPicPr>
        <p:blipFill>
          <a:blip r:embed="rId6"/>
          <a:stretch>
            <a:fillRect/>
          </a:stretch>
        </p:blipFill>
        <p:spPr>
          <a:xfrm>
            <a:off x="0" y="0"/>
            <a:ext cx="12141200" cy="6858000"/>
          </a:xfrm>
          <a:prstGeom prst="rect">
            <a:avLst/>
          </a:prstGeom>
        </p:spPr>
      </p:pic>
    </p:spTree>
    <p:extLst>
      <p:ext uri="{BB962C8B-B14F-4D97-AF65-F5344CB8AC3E}">
        <p14:creationId xmlns:p14="http://schemas.microsoft.com/office/powerpoint/2010/main" val="1424109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C8577-AD9C-7EA6-E37B-5F9C3F11819D}"/>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DCF678E6-AB5E-A0C7-8E26-C35DF8A35C26}"/>
              </a:ext>
            </a:extLst>
          </p:cNvPr>
          <p:cNvSpPr>
            <a:spLocks noGrp="1"/>
          </p:cNvSpPr>
          <p:nvPr>
            <p:ph type="title"/>
          </p:nvPr>
        </p:nvSpPr>
        <p:spPr>
          <a:xfrm>
            <a:off x="588263" y="457200"/>
            <a:ext cx="11018520" cy="553998"/>
          </a:xfrm>
        </p:spPr>
        <p:txBody>
          <a:bodyPr/>
          <a:lstStyle/>
          <a:p>
            <a:pPr algn="ctr"/>
            <a:r>
              <a:rPr lang="en-US"/>
              <a:t>Copilot impact on Microsoft Commercial Sales</a:t>
            </a:r>
          </a:p>
        </p:txBody>
      </p:sp>
      <p:sp>
        <p:nvSpPr>
          <p:cNvPr id="3" name="Rectangle: Rounded Corners 7">
            <a:extLst>
              <a:ext uri="{FF2B5EF4-FFF2-40B4-BE49-F238E27FC236}">
                <a16:creationId xmlns:a16="http://schemas.microsoft.com/office/drawing/2014/main" id="{C6B3F0DF-3E4B-83C8-A93B-10103BAC04BC}"/>
              </a:ext>
              <a:ext uri="{C183D7F6-B498-43B3-948B-1728B52AA6E4}">
                <adec:decorative xmlns:adec="http://schemas.microsoft.com/office/drawing/2017/decorative" val="1"/>
              </a:ext>
            </a:extLst>
          </p:cNvPr>
          <p:cNvSpPr>
            <a:spLocks/>
          </p:cNvSpPr>
          <p:nvPr/>
        </p:nvSpPr>
        <p:spPr bwMode="auto">
          <a:xfrm>
            <a:off x="586740" y="1892798"/>
            <a:ext cx="11018520" cy="3955311"/>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Rectangle: Rounded Corners 25">
            <a:extLst>
              <a:ext uri="{FF2B5EF4-FFF2-40B4-BE49-F238E27FC236}">
                <a16:creationId xmlns:a16="http://schemas.microsoft.com/office/drawing/2014/main" id="{F7D229C0-78B1-432D-A70A-D0C1C3ADF342}"/>
              </a:ext>
              <a:ext uri="{C183D7F6-B498-43B3-948B-1728B52AA6E4}">
                <adec:decorative xmlns:adec="http://schemas.microsoft.com/office/drawing/2017/decorative" val="1"/>
              </a:ext>
            </a:extLst>
          </p:cNvPr>
          <p:cNvSpPr>
            <a:spLocks/>
          </p:cNvSpPr>
          <p:nvPr/>
        </p:nvSpPr>
        <p:spPr bwMode="auto">
          <a:xfrm>
            <a:off x="746862" y="2048349"/>
            <a:ext cx="3477750" cy="3644209"/>
          </a:xfrm>
          <a:prstGeom prst="roundRect">
            <a:avLst>
              <a:gd name="adj" fmla="val 1732"/>
            </a:avLst>
          </a:prstGeom>
          <a:solidFill>
            <a:schemeClr val="bg1">
              <a:lumMod val="9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 name="Rectangle: Rounded Corners 25">
            <a:extLst>
              <a:ext uri="{FF2B5EF4-FFF2-40B4-BE49-F238E27FC236}">
                <a16:creationId xmlns:a16="http://schemas.microsoft.com/office/drawing/2014/main" id="{747A2232-EDDD-D0FD-BCEB-9EB28B5BF86E}"/>
              </a:ext>
              <a:ext uri="{C183D7F6-B498-43B3-948B-1728B52AA6E4}">
                <adec:decorative xmlns:adec="http://schemas.microsoft.com/office/drawing/2017/decorative" val="1"/>
              </a:ext>
            </a:extLst>
          </p:cNvPr>
          <p:cNvSpPr>
            <a:spLocks/>
          </p:cNvSpPr>
          <p:nvPr/>
        </p:nvSpPr>
        <p:spPr bwMode="auto">
          <a:xfrm>
            <a:off x="4357125" y="2048349"/>
            <a:ext cx="3477750" cy="3644209"/>
          </a:xfrm>
          <a:prstGeom prst="roundRect">
            <a:avLst>
              <a:gd name="adj" fmla="val 1732"/>
            </a:avLst>
          </a:prstGeom>
          <a:solidFill>
            <a:schemeClr val="bg1">
              <a:lumMod val="9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 name="Rectangle: Rounded Corners 25">
            <a:extLst>
              <a:ext uri="{FF2B5EF4-FFF2-40B4-BE49-F238E27FC236}">
                <a16:creationId xmlns:a16="http://schemas.microsoft.com/office/drawing/2014/main" id="{5DE234F3-C46D-DEA3-A24B-64E4FF59A1AA}"/>
              </a:ext>
              <a:ext uri="{C183D7F6-B498-43B3-948B-1728B52AA6E4}">
                <adec:decorative xmlns:adec="http://schemas.microsoft.com/office/drawing/2017/decorative" val="1"/>
              </a:ext>
            </a:extLst>
          </p:cNvPr>
          <p:cNvSpPr>
            <a:spLocks/>
          </p:cNvSpPr>
          <p:nvPr/>
        </p:nvSpPr>
        <p:spPr bwMode="auto">
          <a:xfrm>
            <a:off x="7967389" y="2048349"/>
            <a:ext cx="3477750" cy="3644209"/>
          </a:xfrm>
          <a:prstGeom prst="roundRect">
            <a:avLst>
              <a:gd name="adj" fmla="val 1700"/>
            </a:avLst>
          </a:prstGeom>
          <a:solidFill>
            <a:schemeClr val="bg1">
              <a:lumMod val="9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nvGrpSpPr>
          <p:cNvPr id="8" name="Group 7" descr="9.4%">
            <a:extLst>
              <a:ext uri="{FF2B5EF4-FFF2-40B4-BE49-F238E27FC236}">
                <a16:creationId xmlns:a16="http://schemas.microsoft.com/office/drawing/2014/main" id="{13C1AEB9-105C-C4E3-2D39-FD99FC826504}"/>
              </a:ext>
            </a:extLst>
          </p:cNvPr>
          <p:cNvGrpSpPr/>
          <p:nvPr/>
        </p:nvGrpSpPr>
        <p:grpSpPr>
          <a:xfrm>
            <a:off x="1552411" y="2246831"/>
            <a:ext cx="1866650" cy="2188008"/>
            <a:chOff x="1631192" y="2465234"/>
            <a:chExt cx="1768500" cy="2072964"/>
          </a:xfrm>
        </p:grpSpPr>
        <p:graphicFrame>
          <p:nvGraphicFramePr>
            <p:cNvPr id="9" name="Chart 8">
              <a:extLst>
                <a:ext uri="{FF2B5EF4-FFF2-40B4-BE49-F238E27FC236}">
                  <a16:creationId xmlns:a16="http://schemas.microsoft.com/office/drawing/2014/main" id="{768AEDBD-2D4D-7784-3AF8-696886E830D5}"/>
                </a:ext>
              </a:extLst>
            </p:cNvPr>
            <p:cNvGraphicFramePr/>
            <p:nvPr/>
          </p:nvGraphicFramePr>
          <p:xfrm>
            <a:off x="1631192" y="2465234"/>
            <a:ext cx="1768500" cy="2072964"/>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a:extLst>
                <a:ext uri="{FF2B5EF4-FFF2-40B4-BE49-F238E27FC236}">
                  <a16:creationId xmlns:a16="http://schemas.microsoft.com/office/drawing/2014/main" id="{6C474F12-339F-CFAC-9FAE-CEB17F7C4624}"/>
                </a:ext>
              </a:extLst>
            </p:cNvPr>
            <p:cNvSpPr txBox="1">
              <a:spLocks/>
            </p:cNvSpPr>
            <p:nvPr/>
          </p:nvSpPr>
          <p:spPr>
            <a:xfrm>
              <a:off x="2032488" y="3239282"/>
              <a:ext cx="965904" cy="524869"/>
            </a:xfrm>
            <a:prstGeom prst="rect">
              <a:avLst/>
            </a:prstGeom>
          </p:spPr>
          <p:txBody>
            <a:bodyPr vert="horz" wrap="non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w="3175">
                    <a:noFill/>
                  </a:ln>
                  <a:solidFill>
                    <a:srgbClr val="0078D4">
                      <a:lumMod val="75000"/>
                    </a:srgbClr>
                  </a:solidFill>
                  <a:effectLst/>
                  <a:uLnTx/>
                  <a:uFillTx/>
                  <a:latin typeface="Segoe UI Semibold"/>
                  <a:ea typeface="+mn-ea"/>
                  <a:cs typeface="Segoe UI" pitchFamily="34" charset="0"/>
                </a:rPr>
                <a:t>9.4%</a:t>
              </a:r>
            </a:p>
          </p:txBody>
        </p:sp>
      </p:grpSp>
      <p:sp>
        <p:nvSpPr>
          <p:cNvPr id="28" name="Rectangle 10">
            <a:extLst>
              <a:ext uri="{FF2B5EF4-FFF2-40B4-BE49-F238E27FC236}">
                <a16:creationId xmlns:a16="http://schemas.microsoft.com/office/drawing/2014/main" id="{E4DB1C6D-1DB9-D1BF-2198-D38234F3003A}"/>
              </a:ext>
            </a:extLst>
          </p:cNvPr>
          <p:cNvSpPr/>
          <p:nvPr/>
        </p:nvSpPr>
        <p:spPr bwMode="auto">
          <a:xfrm>
            <a:off x="1102243" y="4432665"/>
            <a:ext cx="2766988" cy="61555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2" indent="0" algn="ctr" defTabSz="914367" rtl="0" eaLnBrk="1" fontAlgn="auto" latinLnBrk="0" hangingPunct="1">
              <a:lnSpc>
                <a:spcPct val="100000"/>
              </a:lnSpc>
              <a:spcBef>
                <a:spcPts val="800"/>
              </a:spcBef>
              <a:spcAft>
                <a:spcPts val="0"/>
              </a:spcAft>
              <a:buClrTx/>
              <a:buSzTx/>
              <a:buFontTx/>
              <a:buNone/>
              <a:tabLst/>
              <a:defRPr/>
            </a:pPr>
            <a:r>
              <a:rPr kumimoji="0" lang="en-US" sz="2000" b="0" i="0" u="none" strike="noStrike" kern="1200" cap="none" spc="0" normalizeH="0" baseline="0" noProof="0">
                <a:ln>
                  <a:noFill/>
                </a:ln>
                <a:solidFill>
                  <a:srgbClr val="0078D4">
                    <a:lumMod val="75000"/>
                  </a:srgbClr>
                </a:solidFill>
                <a:effectLst/>
                <a:uLnTx/>
                <a:uFillTx/>
                <a:latin typeface="Segoe UI Semibold"/>
                <a:ea typeface="+mn-ea"/>
                <a:cs typeface="+mn-cs"/>
              </a:rPr>
              <a:t>higher revenue</a:t>
            </a:r>
            <a:br>
              <a:rPr kumimoji="0" lang="en-US" sz="2000" b="0" i="0" u="none" strike="noStrike" kern="1200" cap="none" spc="0" normalizeH="0" baseline="0" noProof="0">
                <a:ln>
                  <a:noFill/>
                </a:ln>
                <a:solidFill>
                  <a:srgbClr val="000000"/>
                </a:solidFill>
                <a:effectLst/>
                <a:uLnTx/>
                <a:uFillTx/>
                <a:latin typeface="Segoe UI Semibold"/>
                <a:ea typeface="+mn-ea"/>
                <a:cs typeface="+mn-cs"/>
              </a:rPr>
            </a:br>
            <a:r>
              <a:rPr kumimoji="0" lang="en-US" sz="2000" b="0" i="0" u="none" strike="noStrike" kern="1200" cap="none" spc="0" normalizeH="0" baseline="0" noProof="0">
                <a:ln>
                  <a:noFill/>
                </a:ln>
                <a:solidFill>
                  <a:srgbClr val="000000"/>
                </a:solidFill>
                <a:effectLst/>
                <a:uLnTx/>
                <a:uFillTx/>
                <a:latin typeface="Segoe UI"/>
                <a:ea typeface="+mn-ea"/>
                <a:cs typeface="+mn-cs"/>
              </a:rPr>
              <a:t>per seller</a:t>
            </a:r>
            <a:r>
              <a:rPr kumimoji="0" lang="en-US" sz="2000" b="0" i="0" u="none" strike="noStrike" kern="1200" cap="none" spc="0" normalizeH="0" baseline="30000" noProof="0">
                <a:ln>
                  <a:noFill/>
                </a:ln>
                <a:solidFill>
                  <a:srgbClr val="000000"/>
                </a:solidFill>
                <a:effectLst/>
                <a:uLnTx/>
                <a:uFillTx/>
                <a:latin typeface="Segoe UI"/>
                <a:ea typeface="+mn-ea"/>
                <a:cs typeface="+mn-cs"/>
              </a:rPr>
              <a:t>*</a:t>
            </a:r>
          </a:p>
        </p:txBody>
      </p:sp>
      <p:grpSp>
        <p:nvGrpSpPr>
          <p:cNvPr id="16" name="Group 15" descr="20%">
            <a:extLst>
              <a:ext uri="{FF2B5EF4-FFF2-40B4-BE49-F238E27FC236}">
                <a16:creationId xmlns:a16="http://schemas.microsoft.com/office/drawing/2014/main" id="{94C6C23E-DF05-6461-3FF8-8A987FFC013A}"/>
              </a:ext>
            </a:extLst>
          </p:cNvPr>
          <p:cNvGrpSpPr/>
          <p:nvPr/>
        </p:nvGrpSpPr>
        <p:grpSpPr>
          <a:xfrm>
            <a:off x="5162675" y="2246831"/>
            <a:ext cx="1866650" cy="2188008"/>
            <a:chOff x="5445938" y="2304996"/>
            <a:chExt cx="1300124" cy="1523950"/>
          </a:xfrm>
        </p:grpSpPr>
        <p:graphicFrame>
          <p:nvGraphicFramePr>
            <p:cNvPr id="11" name="Chart 10">
              <a:extLst>
                <a:ext uri="{FF2B5EF4-FFF2-40B4-BE49-F238E27FC236}">
                  <a16:creationId xmlns:a16="http://schemas.microsoft.com/office/drawing/2014/main" id="{E6A721BD-2D7D-F799-4AFA-BECD39876B0B}"/>
                </a:ext>
              </a:extLst>
            </p:cNvPr>
            <p:cNvGraphicFramePr/>
            <p:nvPr/>
          </p:nvGraphicFramePr>
          <p:xfrm>
            <a:off x="5445938" y="2304996"/>
            <a:ext cx="1300124" cy="152395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a:extLst>
                <a:ext uri="{FF2B5EF4-FFF2-40B4-BE49-F238E27FC236}">
                  <a16:creationId xmlns:a16="http://schemas.microsoft.com/office/drawing/2014/main" id="{B9B05EA2-C197-B3C1-ED5F-185085ECF691}"/>
                </a:ext>
              </a:extLst>
            </p:cNvPr>
            <p:cNvSpPr txBox="1">
              <a:spLocks/>
            </p:cNvSpPr>
            <p:nvPr/>
          </p:nvSpPr>
          <p:spPr>
            <a:xfrm>
              <a:off x="5782267" y="2874042"/>
              <a:ext cx="627470" cy="385860"/>
            </a:xfrm>
            <a:prstGeom prst="rect">
              <a:avLst/>
            </a:prstGeom>
          </p:spPr>
          <p:txBody>
            <a:bodyPr vert="horz" wrap="non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1" i="0" u="none" strike="noStrike" cap="none" spc="0" normalizeH="0" baseline="0">
                  <a:ln w="3175">
                    <a:noFill/>
                  </a:ln>
                  <a:gradFill flip="none" rotWithShape="1">
                    <a:gsLst>
                      <a:gs pos="0">
                        <a:srgbClr val="0078D4"/>
                      </a:gs>
                      <a:gs pos="99000">
                        <a:srgbClr val="C03BC4"/>
                      </a:gs>
                    </a:gsLst>
                    <a:lin ang="0" scaled="1"/>
                    <a:tileRect/>
                  </a:gradFill>
                  <a:effectLst/>
                  <a:uLnTx/>
                  <a:uFillTx/>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w="3175">
                    <a:noFill/>
                  </a:ln>
                  <a:solidFill>
                    <a:srgbClr val="0078D4">
                      <a:lumMod val="75000"/>
                    </a:srgbClr>
                  </a:solidFill>
                  <a:effectLst/>
                  <a:uLnTx/>
                  <a:uFillTx/>
                  <a:latin typeface="Segoe UI Semibold"/>
                  <a:ea typeface="+mn-ea"/>
                  <a:cs typeface="Segoe UI Semibold" panose="020B0502040204020203" pitchFamily="34" charset="0"/>
                </a:rPr>
                <a:t>20%</a:t>
              </a:r>
            </a:p>
          </p:txBody>
        </p:sp>
      </p:grpSp>
      <p:sp>
        <p:nvSpPr>
          <p:cNvPr id="60" name="Rectangle 10">
            <a:extLst>
              <a:ext uri="{FF2B5EF4-FFF2-40B4-BE49-F238E27FC236}">
                <a16:creationId xmlns:a16="http://schemas.microsoft.com/office/drawing/2014/main" id="{16A604D6-D417-30E6-F14C-A1B9C1D0D798}"/>
              </a:ext>
            </a:extLst>
          </p:cNvPr>
          <p:cNvSpPr/>
          <p:nvPr/>
        </p:nvSpPr>
        <p:spPr bwMode="auto">
          <a:xfrm>
            <a:off x="4679637" y="4432665"/>
            <a:ext cx="2836267" cy="92333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2" indent="0" algn="ctr" defTabSz="914367" rtl="0" eaLnBrk="1" fontAlgn="auto" latinLnBrk="0" hangingPunct="1">
              <a:lnSpc>
                <a:spcPct val="100000"/>
              </a:lnSpc>
              <a:spcBef>
                <a:spcPts val="8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increase in </a:t>
            </a:r>
            <a:r>
              <a:rPr kumimoji="0" lang="en-US" sz="2000" b="0" i="0" u="none" strike="noStrike" kern="1200" cap="none" spc="0" normalizeH="0" baseline="0" noProof="0">
                <a:ln>
                  <a:noFill/>
                </a:ln>
                <a:solidFill>
                  <a:srgbClr val="0078D4">
                    <a:lumMod val="75000"/>
                  </a:srgbClr>
                </a:solidFill>
                <a:effectLst/>
                <a:uLnTx/>
                <a:uFillTx/>
                <a:latin typeface="Segoe UI Semibold"/>
                <a:ea typeface="+mn-ea"/>
                <a:cs typeface="+mn-cs"/>
              </a:rPr>
              <a:t>deals closed </a:t>
            </a:r>
            <a:r>
              <a:rPr kumimoji="0" lang="en-US" sz="2000" b="0" i="0" u="none" strike="noStrike" kern="1200" cap="none" spc="0" normalizeH="0" baseline="0" noProof="0">
                <a:ln>
                  <a:noFill/>
                </a:ln>
                <a:solidFill>
                  <a:srgbClr val="000000"/>
                </a:solidFill>
                <a:effectLst/>
                <a:uLnTx/>
                <a:uFillTx/>
                <a:latin typeface="Segoe UI"/>
                <a:ea typeface="+mn-ea"/>
                <a:cs typeface="+mn-cs"/>
              </a:rPr>
              <a:t>among high users </a:t>
            </a:r>
            <a:br>
              <a:rPr kumimoji="0" lang="en-US" sz="2000" b="0" i="0" u="none" strike="noStrike" kern="1200" cap="none" spc="0" normalizeH="0" baseline="0" noProof="0">
                <a:ln>
                  <a:noFill/>
                </a:ln>
                <a:solidFill>
                  <a:srgbClr val="000000"/>
                </a:solidFill>
                <a:effectLst/>
                <a:uLnTx/>
                <a:uFillTx/>
                <a:latin typeface="Segoe UI"/>
                <a:ea typeface="+mn-ea"/>
                <a:cs typeface="+mn-cs"/>
              </a:rPr>
            </a:br>
            <a:r>
              <a:rPr kumimoji="0" lang="en-US" sz="2000" b="0" i="0" u="none" strike="noStrike" kern="1200" cap="none" spc="0" normalizeH="0" baseline="0" noProof="0">
                <a:ln>
                  <a:noFill/>
                </a:ln>
                <a:solidFill>
                  <a:srgbClr val="000000"/>
                </a:solidFill>
                <a:effectLst/>
                <a:uLnTx/>
                <a:uFillTx/>
                <a:latin typeface="Segoe UI"/>
                <a:ea typeface="+mn-ea"/>
                <a:cs typeface="+mn-cs"/>
              </a:rPr>
              <a:t>of Copilot</a:t>
            </a:r>
            <a:r>
              <a:rPr kumimoji="0" lang="en-US" sz="2000" b="0" i="0" u="none" strike="noStrike" kern="1200" cap="none" spc="0" normalizeH="0" baseline="30000" noProof="0">
                <a:ln>
                  <a:noFill/>
                </a:ln>
                <a:solidFill>
                  <a:srgbClr val="000000"/>
                </a:solidFill>
                <a:effectLst/>
                <a:uLnTx/>
                <a:uFillTx/>
                <a:latin typeface="Segoe UI"/>
                <a:ea typeface="+mn-ea"/>
                <a:cs typeface="+mn-cs"/>
              </a:rPr>
              <a:t>*</a:t>
            </a:r>
            <a:r>
              <a:rPr kumimoji="0" lang="en-US" sz="2000" b="0" i="0" u="none" strike="noStrike" kern="1200" cap="none" spc="0" normalizeH="0" baseline="0" noProof="0">
                <a:ln>
                  <a:noFill/>
                </a:ln>
                <a:solidFill>
                  <a:srgbClr val="000000"/>
                </a:solidFill>
                <a:effectLst/>
                <a:uLnTx/>
                <a:uFillTx/>
                <a:latin typeface="Segoe UI"/>
                <a:ea typeface="+mn-ea"/>
                <a:cs typeface="+mn-cs"/>
              </a:rPr>
              <a:t> </a:t>
            </a:r>
            <a:endParaRPr kumimoji="0" lang="en-US" sz="2000" b="1" i="0" u="none" strike="noStrike" kern="1200" cap="none" spc="0" normalizeH="0" baseline="0" noProof="0">
              <a:ln>
                <a:noFill/>
              </a:ln>
              <a:solidFill>
                <a:srgbClr val="000000"/>
              </a:solidFill>
              <a:effectLst/>
              <a:uLnTx/>
              <a:uFillTx/>
              <a:latin typeface="Segoe UI"/>
              <a:ea typeface="+mn-ea"/>
              <a:cs typeface="+mn-cs"/>
            </a:endParaRPr>
          </a:p>
        </p:txBody>
      </p:sp>
      <p:grpSp>
        <p:nvGrpSpPr>
          <p:cNvPr id="18" name="Group 17" descr="5%">
            <a:extLst>
              <a:ext uri="{FF2B5EF4-FFF2-40B4-BE49-F238E27FC236}">
                <a16:creationId xmlns:a16="http://schemas.microsoft.com/office/drawing/2014/main" id="{2EBB0914-6567-B1C1-4A45-93B6853CC42E}"/>
              </a:ext>
            </a:extLst>
          </p:cNvPr>
          <p:cNvGrpSpPr/>
          <p:nvPr/>
        </p:nvGrpSpPr>
        <p:grpSpPr>
          <a:xfrm>
            <a:off x="8703684" y="2246831"/>
            <a:ext cx="1866650" cy="2188008"/>
            <a:chOff x="8986947" y="2416619"/>
            <a:chExt cx="1300124" cy="1523950"/>
          </a:xfrm>
        </p:grpSpPr>
        <p:graphicFrame>
          <p:nvGraphicFramePr>
            <p:cNvPr id="13" name="Chart 12">
              <a:extLst>
                <a:ext uri="{FF2B5EF4-FFF2-40B4-BE49-F238E27FC236}">
                  <a16:creationId xmlns:a16="http://schemas.microsoft.com/office/drawing/2014/main" id="{C789C42C-D68E-53B2-A5FA-8136E5297E5B}"/>
                </a:ext>
              </a:extLst>
            </p:cNvPr>
            <p:cNvGraphicFramePr>
              <a:graphicFrameLocks/>
            </p:cNvGraphicFramePr>
            <p:nvPr/>
          </p:nvGraphicFramePr>
          <p:xfrm>
            <a:off x="8986947" y="2416619"/>
            <a:ext cx="1300124" cy="1523950"/>
          </p:xfrm>
          <a:graphic>
            <a:graphicData uri="http://schemas.openxmlformats.org/drawingml/2006/chart">
              <c:chart xmlns:c="http://schemas.openxmlformats.org/drawingml/2006/chart" xmlns:r="http://schemas.openxmlformats.org/officeDocument/2006/relationships" r:id="rId5"/>
            </a:graphicData>
          </a:graphic>
        </p:graphicFrame>
        <p:sp>
          <p:nvSpPr>
            <p:cNvPr id="14" name="Title 1">
              <a:extLst>
                <a:ext uri="{FF2B5EF4-FFF2-40B4-BE49-F238E27FC236}">
                  <a16:creationId xmlns:a16="http://schemas.microsoft.com/office/drawing/2014/main" id="{42D3AC30-5552-03CD-5E1F-3C189D0CC0E5}"/>
                </a:ext>
              </a:extLst>
            </p:cNvPr>
            <p:cNvSpPr txBox="1">
              <a:spLocks/>
            </p:cNvSpPr>
            <p:nvPr/>
          </p:nvSpPr>
          <p:spPr>
            <a:xfrm>
              <a:off x="9404780" y="2985665"/>
              <a:ext cx="464461" cy="385860"/>
            </a:xfrm>
            <a:prstGeom prst="rect">
              <a:avLst/>
            </a:prstGeom>
          </p:spPr>
          <p:txBody>
            <a:bodyPr vert="horz" wrap="non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1" i="0" u="none" strike="noStrike" cap="none" spc="0" normalizeH="0" baseline="0">
                  <a:ln w="3175">
                    <a:noFill/>
                  </a:ln>
                  <a:gradFill flip="none" rotWithShape="1">
                    <a:gsLst>
                      <a:gs pos="0">
                        <a:srgbClr val="0078D4"/>
                      </a:gs>
                      <a:gs pos="99000">
                        <a:srgbClr val="C03BC4"/>
                      </a:gs>
                    </a:gsLst>
                    <a:lin ang="0" scaled="1"/>
                    <a:tileRect/>
                  </a:gradFill>
                  <a:effectLst/>
                  <a:uLnTx/>
                  <a:uFillTx/>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w="3175">
                    <a:noFill/>
                  </a:ln>
                  <a:solidFill>
                    <a:srgbClr val="0078D4">
                      <a:lumMod val="75000"/>
                    </a:srgbClr>
                  </a:solidFill>
                  <a:effectLst/>
                  <a:uLnTx/>
                  <a:uFillTx/>
                  <a:latin typeface="Segoe UI Semibold"/>
                  <a:ea typeface="+mn-ea"/>
                  <a:cs typeface="Segoe UI Semibold" panose="020B0502040204020203" pitchFamily="34" charset="0"/>
                </a:rPr>
                <a:t>5%</a:t>
              </a:r>
            </a:p>
          </p:txBody>
        </p:sp>
      </p:grpSp>
      <p:sp>
        <p:nvSpPr>
          <p:cNvPr id="63" name="Rectangle 10">
            <a:extLst>
              <a:ext uri="{FF2B5EF4-FFF2-40B4-BE49-F238E27FC236}">
                <a16:creationId xmlns:a16="http://schemas.microsoft.com/office/drawing/2014/main" id="{226C16B2-7BB5-9F53-9FC6-764D09EE6210}"/>
              </a:ext>
            </a:extLst>
          </p:cNvPr>
          <p:cNvSpPr/>
          <p:nvPr/>
        </p:nvSpPr>
        <p:spPr bwMode="auto">
          <a:xfrm>
            <a:off x="8199236" y="4432665"/>
            <a:ext cx="3014057" cy="615553"/>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spAutoFit/>
          </a:bodyPr>
          <a:lstStyle/>
          <a:p>
            <a:pPr marL="0" marR="0" lvl="2" indent="0" algn="ctr" defTabSz="914367" rtl="0" eaLnBrk="1" fontAlgn="auto" latinLnBrk="0" hangingPunct="1">
              <a:lnSpc>
                <a:spcPct val="100000"/>
              </a:lnSpc>
              <a:spcBef>
                <a:spcPts val="8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increase in </a:t>
            </a:r>
            <a:r>
              <a:rPr kumimoji="0" lang="en-US" sz="2000" b="0" i="0" u="none" strike="noStrike" kern="1200" cap="none" spc="0" normalizeH="0" baseline="0" noProof="0">
                <a:ln>
                  <a:noFill/>
                </a:ln>
                <a:solidFill>
                  <a:srgbClr val="0078D4">
                    <a:lumMod val="75000"/>
                  </a:srgbClr>
                </a:solidFill>
                <a:effectLst/>
                <a:uLnTx/>
                <a:uFillTx/>
                <a:latin typeface="Segoe UI Semibold"/>
                <a:ea typeface="+mn-ea"/>
                <a:cs typeface="+mn-cs"/>
              </a:rPr>
              <a:t>sales opportunities</a:t>
            </a:r>
            <a:r>
              <a:rPr kumimoji="0" lang="en-US" sz="2000" b="0" i="0" u="none" strike="noStrike" kern="1200" cap="none" spc="0" normalizeH="0" baseline="30000" noProof="0">
                <a:ln>
                  <a:noFill/>
                </a:ln>
                <a:solidFill>
                  <a:srgbClr val="0078D4">
                    <a:lumMod val="75000"/>
                  </a:srgbClr>
                </a:solidFill>
                <a:effectLst/>
                <a:uLnTx/>
                <a:uFillTx/>
                <a:latin typeface="Segoe UI Semibold"/>
                <a:ea typeface="+mn-ea"/>
                <a:cs typeface="+mn-cs"/>
              </a:rPr>
              <a:t>**</a:t>
            </a:r>
            <a:endParaRPr kumimoji="0" lang="en-US" sz="2000" b="0" i="0" u="none" strike="noStrike" kern="1200" cap="none" spc="0" normalizeH="0" baseline="0" noProof="0">
              <a:ln>
                <a:noFill/>
              </a:ln>
              <a:solidFill>
                <a:srgbClr val="0078D4">
                  <a:lumMod val="75000"/>
                </a:srgbClr>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F84967F3-2162-1493-A2BB-51F3CC6C0EBF}"/>
              </a:ext>
            </a:extLst>
          </p:cNvPr>
          <p:cNvSpPr txBox="1">
            <a:spLocks/>
          </p:cNvSpPr>
          <p:nvPr/>
        </p:nvSpPr>
        <p:spPr>
          <a:xfrm>
            <a:off x="586740" y="6031126"/>
            <a:ext cx="11022648" cy="51809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Segoe UI" pitchFamily="34" charset="0"/>
              </a:rPr>
              <a:t>*Internal Microsoft sales team data based on 687 sellers of Microsoft 365 Copilot from Jan. – June 2024, as compared with sellers with low usage of Copilot. Regular usage of Copilot means sellers who use Copilot daily at least 50% of the time during the testing period.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Segoe UI" pitchFamily="34" charset="0"/>
              </a:rPr>
              <a:t>**Internal Microsoft sales team data based on 24,000 sellers. Oct. 2023 – June 2024. As compared with sellers with low usage of Copilot. Regular usage of Copilot means sellers who use Copilot daily at least 50% of the time during the testing period. </a:t>
            </a:r>
          </a:p>
        </p:txBody>
      </p:sp>
    </p:spTree>
    <p:extLst>
      <p:ext uri="{BB962C8B-B14F-4D97-AF65-F5344CB8AC3E}">
        <p14:creationId xmlns:p14="http://schemas.microsoft.com/office/powerpoint/2010/main" val="3864264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42" presetClass="path" presetSubtype="0" decel="100000" fill="hold" grpId="1" nodeType="withEffect">
                                  <p:stCondLst>
                                    <p:cond delay="200"/>
                                  </p:stCondLst>
                                  <p:childTnLst>
                                    <p:animMotion origin="layout" path="M 3.95833E-6 -3.7037E-6 L 3.95833E-6 0.03542 " pathEditMode="relative" rAng="0" ptsTypes="AA">
                                      <p:cBhvr>
                                        <p:cTn id="14" dur="700" spd="-100000" fill="hold"/>
                                        <p:tgtEl>
                                          <p:spTgt spid="28"/>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42" presetClass="path" presetSubtype="0" decel="100000" fill="hold" grpId="1" nodeType="withEffect">
                                  <p:stCondLst>
                                    <p:cond delay="200"/>
                                  </p:stCondLst>
                                  <p:childTnLst>
                                    <p:animMotion origin="layout" path="M -2.08333E-7 2.59259E-6 L -2.08333E-7 0.03541 " pathEditMode="relative" rAng="0" ptsTypes="AA">
                                      <p:cBhvr>
                                        <p:cTn id="19" dur="700" spd="-100000" fill="hold"/>
                                        <p:tgtEl>
                                          <p:spTgt spid="60"/>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42" presetClass="path" presetSubtype="0" decel="100000" fill="hold" grpId="1" nodeType="withEffect">
                                  <p:stCondLst>
                                    <p:cond delay="200"/>
                                  </p:stCondLst>
                                  <p:childTnLst>
                                    <p:animMotion origin="layout" path="M -3.75E-6 -3.7037E-6 L -3.75E-6 0.03542 " pathEditMode="relative" rAng="0" ptsTypes="AA">
                                      <p:cBhvr>
                                        <p:cTn id="24" dur="700" spd="-100000" fill="hold"/>
                                        <p:tgtEl>
                                          <p:spTgt spid="63"/>
                                        </p:tgtEl>
                                        <p:attrNameLst>
                                          <p:attrName>ppt_x</p:attrName>
                                          <p:attrName>ppt_y</p:attrName>
                                        </p:attrNameLst>
                                      </p:cBhvr>
                                      <p:rCtr x="0" y="1759"/>
                                    </p:animMotion>
                                  </p:childTnLst>
                                </p:cTn>
                              </p:par>
                              <p:par>
                                <p:cTn id="25" presetID="10" presetClass="entr" presetSubtype="0" fill="hold" nodeType="withEffect">
                                  <p:stCondLst>
                                    <p:cond delay="2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nodeType="withEffect">
                                  <p:stCondLst>
                                    <p:cond delay="200"/>
                                  </p:stCondLst>
                                  <p:childTnLst>
                                    <p:animMotion origin="layout" path="M 3.75E-6 2.96296E-6 L 3.75E-6 0.03541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nodeType="withEffect">
                                  <p:stCondLst>
                                    <p:cond delay="2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42" presetClass="path" presetSubtype="0" decel="100000" fill="hold" nodeType="withEffect">
                                  <p:stCondLst>
                                    <p:cond delay="200"/>
                                  </p:stCondLst>
                                  <p:childTnLst>
                                    <p:animMotion origin="layout" path="M -8.33333E-7 -2.96296E-6 L -8.33333E-7 0.03542 " pathEditMode="relative" rAng="0" ptsTypes="AA">
                                      <p:cBhvr>
                                        <p:cTn id="34" dur="700" spd="-100000" fill="hold"/>
                                        <p:tgtEl>
                                          <p:spTgt spid="16"/>
                                        </p:tgtEl>
                                        <p:attrNameLst>
                                          <p:attrName>ppt_x</p:attrName>
                                          <p:attrName>ppt_y</p:attrName>
                                        </p:attrNameLst>
                                      </p:cBhvr>
                                      <p:rCtr x="0" y="1759"/>
                                    </p:animMotion>
                                  </p:childTnLst>
                                </p:cTn>
                              </p:par>
                              <p:par>
                                <p:cTn id="35" presetID="10" presetClass="entr" presetSubtype="0" fill="hold" nodeType="withEffect">
                                  <p:stCondLst>
                                    <p:cond delay="2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42" presetClass="path" presetSubtype="0" decel="100000" fill="hold" nodeType="withEffect">
                                  <p:stCondLst>
                                    <p:cond delay="200"/>
                                  </p:stCondLst>
                                  <p:childTnLst>
                                    <p:animMotion origin="layout" path="M -8.33333E-7 -2.96296E-6 L -8.33333E-7 0.03542 " pathEditMode="relative" rAng="0" ptsTypes="AA">
                                      <p:cBhvr>
                                        <p:cTn id="39" dur="700" spd="-100000" fill="hold"/>
                                        <p:tgtEl>
                                          <p:spTgt spid="18"/>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42" presetClass="path" presetSubtype="0" decel="100000" fill="hold" grpId="1" nodeType="withEffect">
                                  <p:stCondLst>
                                    <p:cond delay="200"/>
                                  </p:stCondLst>
                                  <p:childTnLst>
                                    <p:animMotion origin="layout" path="M -8.33333E-7 -2.96296E-6 L -8.33333E-7 0.03542 " pathEditMode="relative" rAng="0" ptsTypes="AA">
                                      <p:cBhvr>
                                        <p:cTn id="44" dur="700" spd="-100000" fill="hold"/>
                                        <p:tgtEl>
                                          <p:spTgt spid="4"/>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42" presetClass="path" presetSubtype="0" decel="100000" fill="hold" grpId="1" nodeType="withEffect">
                                  <p:stCondLst>
                                    <p:cond delay="200"/>
                                  </p:stCondLst>
                                  <p:childTnLst>
                                    <p:animMotion origin="layout" path="M -8.33333E-7 -2.96296E-6 L -8.33333E-7 0.03542 " pathEditMode="relative" rAng="0" ptsTypes="AA">
                                      <p:cBhvr>
                                        <p:cTn id="49" dur="700" spd="-100000" fill="hold"/>
                                        <p:tgtEl>
                                          <p:spTgt spid="26"/>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42" presetClass="path" presetSubtype="0" decel="100000" fill="hold" grpId="1" nodeType="withEffect">
                                  <p:stCondLst>
                                    <p:cond delay="200"/>
                                  </p:stCondLst>
                                  <p:childTnLst>
                                    <p:animMotion origin="layout" path="M -8.33333E-7 -2.96296E-6 L -8.33333E-7 0.03542 " pathEditMode="relative" rAng="0" ptsTypes="AA">
                                      <p:cBhvr>
                                        <p:cTn id="54" dur="700" spd="-100000" fill="hold"/>
                                        <p:tgtEl>
                                          <p:spTgt spid="5"/>
                                        </p:tgtEl>
                                        <p:attrNameLst>
                                          <p:attrName>ppt_x</p:attrName>
                                          <p:attrName>ppt_y</p:attrName>
                                        </p:attrNameLst>
                                      </p:cBhvr>
                                      <p:rCtr x="0" y="1759"/>
                                    </p:animMotion>
                                  </p:childTnLst>
                                </p:cTn>
                              </p:par>
                              <p:par>
                                <p:cTn id="55" presetID="10" presetClass="entr" presetSubtype="0" fill="hold" grpId="0" nodeType="withEffect">
                                  <p:stCondLst>
                                    <p:cond delay="30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6" grpId="0" animBg="1"/>
      <p:bldP spid="26" grpId="1" animBg="1"/>
      <p:bldP spid="4" grpId="0" animBg="1"/>
      <p:bldP spid="4" grpId="1" animBg="1"/>
      <p:bldP spid="5" grpId="0" animBg="1"/>
      <p:bldP spid="5" grpId="1" animBg="1"/>
      <p:bldP spid="28" grpId="0"/>
      <p:bldP spid="28" grpId="1"/>
      <p:bldP spid="60" grpId="0"/>
      <p:bldP spid="60" grpId="1"/>
      <p:bldP spid="63" grpId="0"/>
      <p:bldP spid="63" grpId="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55B0-264F-7EA7-D74D-86ACEDBAFB3F}"/>
            </a:ext>
          </a:extLst>
        </p:cNvPr>
        <p:cNvGrpSpPr/>
        <p:nvPr/>
      </p:nvGrpSpPr>
      <p:grpSpPr>
        <a:xfrm>
          <a:off x="0" y="0"/>
          <a:ext cx="0" cy="0"/>
          <a:chOff x="0" y="0"/>
          <a:chExt cx="0" cy="0"/>
        </a:xfrm>
      </p:grpSpPr>
      <p:sp>
        <p:nvSpPr>
          <p:cNvPr id="2" name="Title 35">
            <a:extLst>
              <a:ext uri="{FF2B5EF4-FFF2-40B4-BE49-F238E27FC236}">
                <a16:creationId xmlns:a16="http://schemas.microsoft.com/office/drawing/2014/main" id="{8EC48D11-0652-C078-55F4-C9919BFB6407}"/>
              </a:ext>
            </a:extLst>
          </p:cNvPr>
          <p:cNvSpPr txBox="1">
            <a:spLocks noGrp="1"/>
          </p:cNvSpPr>
          <p:nvPr>
            <p:ph type="title" idx="4294967295"/>
          </p:nvPr>
        </p:nvSpPr>
        <p:spPr>
          <a:xfrm>
            <a:off x="586740" y="450043"/>
            <a:ext cx="11018520" cy="4985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en-US" sz="3600" b="1" i="0" u="none" strike="noStrike" kern="1200" cap="none" spc="-80" normalizeH="0" baseline="0" noProof="0">
                <a:ln>
                  <a:noFill/>
                </a:ln>
                <a:solidFill>
                  <a:prstClr val="black"/>
                </a:solidFill>
                <a:effectLst/>
                <a:uLnTx/>
                <a:uFillTx/>
                <a:latin typeface="Segoe Sans Display Semibold"/>
                <a:ea typeface="+mn-ea"/>
                <a:cs typeface="Segoe Sans Display Semibold"/>
              </a:rPr>
              <a:t>Every user can start with Copilot Chat</a:t>
            </a:r>
          </a:p>
        </p:txBody>
      </p:sp>
      <p:sp>
        <p:nvSpPr>
          <p:cNvPr id="6" name="Rectangle: Rounded Corners 10">
            <a:extLst>
              <a:ext uri="{FF2B5EF4-FFF2-40B4-BE49-F238E27FC236}">
                <a16:creationId xmlns:a16="http://schemas.microsoft.com/office/drawing/2014/main" id="{391811D8-1E93-390A-5476-F8DB89247F86}"/>
              </a:ext>
            </a:extLst>
          </p:cNvPr>
          <p:cNvSpPr/>
          <p:nvPr/>
        </p:nvSpPr>
        <p:spPr>
          <a:xfrm>
            <a:off x="4945380" y="6010049"/>
            <a:ext cx="2301240" cy="389513"/>
          </a:xfrm>
          <a:prstGeom prst="roundRect">
            <a:avLst>
              <a:gd name="adj" fmla="val 50000"/>
            </a:avLst>
          </a:prstGeom>
          <a:gradFill flip="none" rotWithShape="1">
            <a:gsLst>
              <a:gs pos="0">
                <a:srgbClr val="F77181"/>
              </a:gs>
              <a:gs pos="21000">
                <a:srgbClr val="CA5BCD"/>
              </a:gs>
              <a:gs pos="100000">
                <a:srgbClr val="39B0FF"/>
              </a:gs>
            </a:gsLst>
            <a:path path="circle">
              <a:fillToRect r="100000" b="100000"/>
            </a:path>
            <a:tileRect l="-100000" t="-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M365copilot.com</a:t>
            </a:r>
          </a:p>
        </p:txBody>
      </p:sp>
      <p:pic>
        <p:nvPicPr>
          <p:cNvPr id="7" name="Picture 6" descr="Image of Copilot Chat">
            <a:extLst>
              <a:ext uri="{FF2B5EF4-FFF2-40B4-BE49-F238E27FC236}">
                <a16:creationId xmlns:a16="http://schemas.microsoft.com/office/drawing/2014/main" id="{2AEDB9B6-01C9-41C6-A508-922B17E27430}"/>
              </a:ext>
            </a:extLst>
          </p:cNvPr>
          <p:cNvPicPr>
            <a:picLocks noChangeAspect="1"/>
          </p:cNvPicPr>
          <p:nvPr/>
        </p:nvPicPr>
        <p:blipFill>
          <a:blip r:embed="rId3"/>
          <a:stretch>
            <a:fillRect/>
          </a:stretch>
        </p:blipFill>
        <p:spPr>
          <a:xfrm>
            <a:off x="2042160" y="1195035"/>
            <a:ext cx="8107680" cy="4568620"/>
          </a:xfrm>
          <a:prstGeom prst="rect">
            <a:avLst/>
          </a:prstGeom>
        </p:spPr>
      </p:pic>
    </p:spTree>
    <p:extLst>
      <p:ext uri="{BB962C8B-B14F-4D97-AF65-F5344CB8AC3E}">
        <p14:creationId xmlns:p14="http://schemas.microsoft.com/office/powerpoint/2010/main" val="1090686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178-Scenario1 Finalweb-compressed">
            <a:hlinkClick r:id="" action="ppaction://media"/>
            <a:extLst>
              <a:ext uri="{FF2B5EF4-FFF2-40B4-BE49-F238E27FC236}">
                <a16:creationId xmlns:a16="http://schemas.microsoft.com/office/drawing/2014/main" id="{6DA374B6-5F97-A121-DFA9-2EC82DADBC94}"/>
              </a:ext>
            </a:extLst>
          </p:cNvPr>
          <p:cNvPicPr>
            <a:picLocks noChangeAspect="1"/>
          </p:cNvPicPr>
          <p:nvPr>
            <a:videoFile r:link="rId1"/>
            <p:extLst>
              <p:ext uri="{DAA4B4D4-6D71-4841-9C94-3DE7FCFB9230}">
                <p14:media xmlns:p14="http://schemas.microsoft.com/office/powerpoint/2010/main" r:embed="rId2">
                  <p14:trim st="4118" end="4221"/>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5"/>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178-Scenario2 Finalweb-compressed">
            <a:hlinkClick r:id="" action="ppaction://media"/>
            <a:extLst>
              <a:ext uri="{FF2B5EF4-FFF2-40B4-BE49-F238E27FC236}">
                <a16:creationId xmlns:a16="http://schemas.microsoft.com/office/drawing/2014/main" id="{19B6FEE8-6248-4727-97CB-05419147E7CA}"/>
              </a:ext>
            </a:extLst>
          </p:cNvPr>
          <p:cNvPicPr>
            <a:picLocks noChangeAspect="1"/>
          </p:cNvPicPr>
          <p:nvPr>
            <a:videoFile r:link="rId1"/>
            <p:extLst>
              <p:ext uri="{DAA4B4D4-6D71-4841-9C94-3DE7FCFB9230}">
                <p14:media xmlns:p14="http://schemas.microsoft.com/office/powerpoint/2010/main" r:embed="rId2">
                  <p14:trim st="4134" end="4109"/>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22962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02560-BC7E-1D77-132B-72CBEBE1BB81}"/>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B82AB88D-1B77-5E03-81FB-1C43FEEC04EC}"/>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5F1F3D47-8466-FD17-2659-AAF7ED8A12BB}"/>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34C1A309-85A5-CA03-2CCC-E9BC25F99965}"/>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17A2743D-3BFD-1C39-D18E-8A41C9BFB93E}"/>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2" name="Title 1">
            <a:extLst>
              <a:ext uri="{FF2B5EF4-FFF2-40B4-BE49-F238E27FC236}">
                <a16:creationId xmlns:a16="http://schemas.microsoft.com/office/drawing/2014/main" id="{F918D076-A359-1B4B-E58B-95BCCA1D29AE}"/>
              </a:ext>
            </a:extLst>
          </p:cNvPr>
          <p:cNvSpPr>
            <a:spLocks noGrp="1"/>
          </p:cNvSpPr>
          <p:nvPr>
            <p:ph type="title"/>
          </p:nvPr>
        </p:nvSpPr>
        <p:spPr>
          <a:xfrm>
            <a:off x="453115" y="4157887"/>
            <a:ext cx="9044709" cy="1107996"/>
          </a:xfrm>
        </p:spPr>
        <p:txBody>
          <a:bodyPr/>
          <a:lstStyle/>
          <a:p>
            <a:r>
              <a:rPr lang="en-US">
                <a:solidFill>
                  <a:schemeClr val="tx1"/>
                </a:solidFill>
                <a:latin typeface="+mj-lt"/>
              </a:rPr>
              <a:t>Visit </a:t>
            </a:r>
            <a:r>
              <a:rPr lang="en-US">
                <a:solidFill>
                  <a:schemeClr val="tx1"/>
                </a:solidFill>
                <a:latin typeface="+mj-lt"/>
                <a:hlinkClick r:id="rId3"/>
              </a:rPr>
              <a:t>Customer Hub Website </a:t>
            </a:r>
            <a:r>
              <a:rPr lang="en-US">
                <a:solidFill>
                  <a:schemeClr val="tx1"/>
                </a:solidFill>
                <a:latin typeface="+mj-lt"/>
              </a:rPr>
              <a:t>for upcoming sessions, updates, and on demand contents!</a:t>
            </a:r>
            <a:endParaRPr lang="en-US" sz="4000">
              <a:latin typeface="+mj-lt"/>
            </a:endParaRPr>
          </a:p>
        </p:txBody>
      </p:sp>
      <p:sp>
        <p:nvSpPr>
          <p:cNvPr id="7" name="TextBox 6">
            <a:extLst>
              <a:ext uri="{FF2B5EF4-FFF2-40B4-BE49-F238E27FC236}">
                <a16:creationId xmlns:a16="http://schemas.microsoft.com/office/drawing/2014/main" id="{FB540CA7-F612-98AA-074B-05F5B41333EC}"/>
              </a:ext>
            </a:extLst>
          </p:cNvPr>
          <p:cNvSpPr txBox="1"/>
          <p:nvPr/>
        </p:nvSpPr>
        <p:spPr>
          <a:xfrm>
            <a:off x="453115" y="5537097"/>
            <a:ext cx="622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https://aka.ms/CustomerHubSessions</a:t>
            </a:r>
            <a:endParaRPr kumimoji="0" lang="en-US" sz="2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 name="Picture 3">
            <a:extLst>
              <a:ext uri="{FF2B5EF4-FFF2-40B4-BE49-F238E27FC236}">
                <a16:creationId xmlns:a16="http://schemas.microsoft.com/office/drawing/2014/main" id="{5466ECCF-EB4F-DF8F-B18A-5EC22FED03A2}"/>
              </a:ext>
            </a:extLst>
          </p:cNvPr>
          <p:cNvPicPr>
            <a:picLocks noChangeAspect="1"/>
          </p:cNvPicPr>
          <p:nvPr/>
        </p:nvPicPr>
        <p:blipFill>
          <a:blip r:embed="rId4"/>
          <a:stretch>
            <a:fillRect/>
          </a:stretch>
        </p:blipFill>
        <p:spPr>
          <a:xfrm>
            <a:off x="453115" y="455989"/>
            <a:ext cx="6635262" cy="329700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F868B45-73E4-09ED-978F-FBD8173202B2}"/>
              </a:ext>
            </a:extLst>
          </p:cNvPr>
          <p:cNvPicPr>
            <a:picLocks noChangeAspect="1"/>
          </p:cNvPicPr>
          <p:nvPr/>
        </p:nvPicPr>
        <p:blipFill>
          <a:blip r:embed="rId5"/>
          <a:stretch>
            <a:fillRect/>
          </a:stretch>
        </p:blipFill>
        <p:spPr>
          <a:xfrm>
            <a:off x="8462530" y="1891812"/>
            <a:ext cx="2070588" cy="2070588"/>
          </a:xfrm>
          <a:prstGeom prst="rect">
            <a:avLst/>
          </a:prstGeom>
          <a:ln>
            <a:noFill/>
          </a:ln>
          <a:effectLst>
            <a:softEdge rad="112500"/>
          </a:effectLst>
        </p:spPr>
      </p:pic>
      <p:sp>
        <p:nvSpPr>
          <p:cNvPr id="6" name="TextBox 5">
            <a:extLst>
              <a:ext uri="{FF2B5EF4-FFF2-40B4-BE49-F238E27FC236}">
                <a16:creationId xmlns:a16="http://schemas.microsoft.com/office/drawing/2014/main" id="{4D7F2823-BE7A-A81D-F62E-8552A50920DC}"/>
              </a:ext>
            </a:extLst>
          </p:cNvPr>
          <p:cNvSpPr txBox="1"/>
          <p:nvPr/>
        </p:nvSpPr>
        <p:spPr>
          <a:xfrm>
            <a:off x="8241030" y="1314450"/>
            <a:ext cx="106439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Scan me!</a:t>
            </a:r>
          </a:p>
        </p:txBody>
      </p:sp>
      <p:pic>
        <p:nvPicPr>
          <p:cNvPr id="9" name="Graphic 8" descr="Arrow: Clockwise curve with solid fill">
            <a:extLst>
              <a:ext uri="{FF2B5EF4-FFF2-40B4-BE49-F238E27FC236}">
                <a16:creationId xmlns:a16="http://schemas.microsoft.com/office/drawing/2014/main" id="{71259B39-C9F5-5FDE-74F4-E7D2FFF0E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18280">
            <a:off x="9284447" y="1163399"/>
            <a:ext cx="914400" cy="914400"/>
          </a:xfrm>
          <a:prstGeom prst="rect">
            <a:avLst/>
          </a:prstGeom>
        </p:spPr>
      </p:pic>
    </p:spTree>
    <p:extLst>
      <p:ext uri="{BB962C8B-B14F-4D97-AF65-F5344CB8AC3E}">
        <p14:creationId xmlns:p14="http://schemas.microsoft.com/office/powerpoint/2010/main" val="3302305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178 Scenario3 Finalweb-compressed">
            <a:hlinkClick r:id="" action="ppaction://media"/>
            <a:extLst>
              <a:ext uri="{FF2B5EF4-FFF2-40B4-BE49-F238E27FC236}">
                <a16:creationId xmlns:a16="http://schemas.microsoft.com/office/drawing/2014/main" id="{6F177497-21E0-8DF1-7AD5-B70405A4C468}"/>
              </a:ext>
            </a:extLst>
          </p:cNvPr>
          <p:cNvPicPr>
            <a:picLocks noChangeAspect="1"/>
          </p:cNvPicPr>
          <p:nvPr>
            <a:videoFile r:link="rId1"/>
            <p:extLst>
              <p:ext uri="{DAA4B4D4-6D71-4841-9C94-3DE7FCFB9230}">
                <p14:media xmlns:p14="http://schemas.microsoft.com/office/powerpoint/2010/main" r:embed="rId2">
                  <p14:trim st="5715" end="4163"/>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60782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78-Scenario4 Finalweb-compressed">
            <a:hlinkClick r:id="" action="ppaction://media"/>
            <a:extLst>
              <a:ext uri="{FF2B5EF4-FFF2-40B4-BE49-F238E27FC236}">
                <a16:creationId xmlns:a16="http://schemas.microsoft.com/office/drawing/2014/main" id="{D1BA084C-2CD5-85FD-27DE-F999DD8759A8}"/>
              </a:ext>
            </a:extLst>
          </p:cNvPr>
          <p:cNvPicPr>
            <a:picLocks noChangeAspect="1"/>
          </p:cNvPicPr>
          <p:nvPr>
            <a:videoFile r:link="rId1"/>
            <p:extLst>
              <p:ext uri="{DAA4B4D4-6D71-4841-9C94-3DE7FCFB9230}">
                <p14:media xmlns:p14="http://schemas.microsoft.com/office/powerpoint/2010/main" r:embed="rId2">
                  <p14:trim st="5004" end="4250"/>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90184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33327-E8E9-1B93-BB4B-A98ECF473A15}"/>
            </a:ext>
          </a:extLst>
        </p:cNvPr>
        <p:cNvGrpSpPr/>
        <p:nvPr/>
      </p:nvGrpSpPr>
      <p:grpSpPr>
        <a:xfrm>
          <a:off x="0" y="0"/>
          <a:ext cx="0" cy="0"/>
          <a:chOff x="0" y="0"/>
          <a:chExt cx="0" cy="0"/>
        </a:xfrm>
      </p:grpSpPr>
      <p:sp>
        <p:nvSpPr>
          <p:cNvPr id="11" name="Rectangle: Rounded Corners 18">
            <a:extLst>
              <a:ext uri="{FF2B5EF4-FFF2-40B4-BE49-F238E27FC236}">
                <a16:creationId xmlns:a16="http://schemas.microsoft.com/office/drawing/2014/main" id="{5BAF96A4-00C6-54BE-BBA5-2C0AAC524844}"/>
              </a:ext>
              <a:ext uri="{C183D7F6-B498-43B3-948B-1728B52AA6E4}">
                <adec:decorative xmlns:adec="http://schemas.microsoft.com/office/drawing/2017/decorative" val="1"/>
              </a:ext>
            </a:extLst>
          </p:cNvPr>
          <p:cNvSpPr>
            <a:spLocks/>
          </p:cNvSpPr>
          <p:nvPr/>
        </p:nvSpPr>
        <p:spPr bwMode="auto">
          <a:xfrm flipV="1">
            <a:off x="-2" y="0"/>
            <a:ext cx="12192002" cy="1597027"/>
          </a:xfrm>
          <a:prstGeom prst="round1Rect">
            <a:avLst>
              <a:gd name="adj"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3600">
              <a:solidFill>
                <a:schemeClr val="bg1"/>
              </a:solidFill>
              <a:latin typeface="+mj-lt"/>
              <a:ea typeface="+mj-ea"/>
              <a:cs typeface="+mj-cs"/>
            </a:endParaRPr>
          </a:p>
        </p:txBody>
      </p:sp>
      <p:sp>
        <p:nvSpPr>
          <p:cNvPr id="15" name="Rectangle: Rounded Corners 14">
            <a:extLst>
              <a:ext uri="{FF2B5EF4-FFF2-40B4-BE49-F238E27FC236}">
                <a16:creationId xmlns:a16="http://schemas.microsoft.com/office/drawing/2014/main" id="{2B95A2F9-64FC-EB22-B136-DA7EE9647999}"/>
              </a:ext>
              <a:ext uri="{C183D7F6-B498-43B3-948B-1728B52AA6E4}">
                <adec:decorative xmlns:adec="http://schemas.microsoft.com/office/drawing/2017/decorative" val="1"/>
              </a:ext>
            </a:extLst>
          </p:cNvPr>
          <p:cNvSpPr/>
          <p:nvPr/>
        </p:nvSpPr>
        <p:spPr bwMode="auto">
          <a:xfrm>
            <a:off x="403226" y="2330448"/>
            <a:ext cx="11388724" cy="1719038"/>
          </a:xfrm>
          <a:prstGeom prst="roundRect">
            <a:avLst>
              <a:gd name="adj" fmla="val 4057"/>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cxnSp>
        <p:nvCxnSpPr>
          <p:cNvPr id="16" name="Straight Connector 15">
            <a:extLst>
              <a:ext uri="{FF2B5EF4-FFF2-40B4-BE49-F238E27FC236}">
                <a16:creationId xmlns:a16="http://schemas.microsoft.com/office/drawing/2014/main" id="{9461F3F5-AA17-1132-AC7F-493FC4CA7F7F}"/>
              </a:ext>
              <a:ext uri="{C183D7F6-B498-43B3-948B-1728B52AA6E4}">
                <adec:decorative xmlns:adec="http://schemas.microsoft.com/office/drawing/2017/decorative" val="1"/>
              </a:ext>
            </a:extLst>
          </p:cNvPr>
          <p:cNvCxnSpPr>
            <a:cxnSpLocks/>
          </p:cNvCxnSpPr>
          <p:nvPr/>
        </p:nvCxnSpPr>
        <p:spPr>
          <a:xfrm>
            <a:off x="860424"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EB411C-4E53-6158-30B2-4A15AF33DE2B}"/>
              </a:ext>
              <a:ext uri="{C183D7F6-B498-43B3-948B-1728B52AA6E4}">
                <adec:decorative xmlns:adec="http://schemas.microsoft.com/office/drawing/2017/decorative" val="1"/>
              </a:ext>
            </a:extLst>
          </p:cNvPr>
          <p:cNvCxnSpPr>
            <a:cxnSpLocks/>
          </p:cNvCxnSpPr>
          <p:nvPr/>
        </p:nvCxnSpPr>
        <p:spPr>
          <a:xfrm>
            <a:off x="4584364"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CAE351-7F34-AA9D-F255-1E8243609C4D}"/>
              </a:ext>
              <a:ext uri="{C183D7F6-B498-43B3-948B-1728B52AA6E4}">
                <adec:decorative xmlns:adec="http://schemas.microsoft.com/office/drawing/2017/decorative" val="1"/>
              </a:ext>
            </a:extLst>
          </p:cNvPr>
          <p:cNvCxnSpPr>
            <a:cxnSpLocks/>
          </p:cNvCxnSpPr>
          <p:nvPr/>
        </p:nvCxnSpPr>
        <p:spPr>
          <a:xfrm>
            <a:off x="8308301"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4566015-CE9D-EC30-6155-7BB1DC135F40}"/>
              </a:ext>
              <a:ext uri="{C183D7F6-B498-43B3-948B-1728B52AA6E4}">
                <adec:decorative xmlns:adec="http://schemas.microsoft.com/office/drawing/2017/decorative" val="1"/>
              </a:ext>
            </a:extLst>
          </p:cNvPr>
          <p:cNvSpPr/>
          <p:nvPr/>
        </p:nvSpPr>
        <p:spPr bwMode="auto">
          <a:xfrm>
            <a:off x="1910689"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lvl="0" algn="ctr" fontAlgn="base">
              <a:spcBef>
                <a:spcPct val="0"/>
              </a:spcBef>
              <a:spcAft>
                <a:spcPts val="1200"/>
              </a:spcAft>
              <a:buSzPct val="90000"/>
            </a:pPr>
            <a:r>
              <a:rPr lang="en-IN" sz="3600" b="1">
                <a:solidFill>
                  <a:srgbClr val="FFFFFF"/>
                </a:solidFill>
              </a:rPr>
              <a:t>1</a:t>
            </a:r>
            <a:endParaRPr lang="en-US" sz="3600" b="1">
              <a:solidFill>
                <a:srgbClr val="FFFFFF"/>
              </a:solidFill>
            </a:endParaRPr>
          </a:p>
        </p:txBody>
      </p:sp>
      <p:sp>
        <p:nvSpPr>
          <p:cNvPr id="20" name="Oval 19">
            <a:extLst>
              <a:ext uri="{FF2B5EF4-FFF2-40B4-BE49-F238E27FC236}">
                <a16:creationId xmlns:a16="http://schemas.microsoft.com/office/drawing/2014/main" id="{DB94B01B-0E92-7A8F-ABF0-DBCE29D2CA9C}"/>
              </a:ext>
              <a:ext uri="{C183D7F6-B498-43B3-948B-1728B52AA6E4}">
                <adec:decorative xmlns:adec="http://schemas.microsoft.com/office/drawing/2017/decorative" val="1"/>
              </a:ext>
            </a:extLst>
          </p:cNvPr>
          <p:cNvSpPr/>
          <p:nvPr/>
        </p:nvSpPr>
        <p:spPr bwMode="auto">
          <a:xfrm>
            <a:off x="5634629"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r>
              <a:rPr kumimoji="0" lang="en-IN" sz="3600" b="1" i="0" u="none" strike="noStrike" kern="1200" cap="none" spc="0" normalizeH="0" baseline="0" noProof="0">
                <a:ln>
                  <a:noFill/>
                </a:ln>
                <a:solidFill>
                  <a:srgbClr val="FFFFFF"/>
                </a:solidFill>
                <a:effectLst/>
                <a:uLnTx/>
                <a:uFillTx/>
                <a:latin typeface="Segoe UI"/>
                <a:ea typeface="+mn-ea"/>
                <a:cs typeface="+mn-cs"/>
              </a:rPr>
              <a:t>2</a:t>
            </a:r>
            <a:endParaRPr kumimoji="0" lang="en-US" sz="3600" b="1" i="0" u="none" strike="noStrike" kern="1200" cap="none" spc="0" normalizeH="0" baseline="0" noProof="0">
              <a:ln>
                <a:noFill/>
              </a:ln>
              <a:solidFill>
                <a:srgbClr val="FFFFFF"/>
              </a:solidFill>
              <a:effectLst/>
              <a:uLnTx/>
              <a:uFillTx/>
              <a:latin typeface="Segoe UI"/>
              <a:ea typeface="+mn-ea"/>
              <a:cs typeface="+mn-cs"/>
            </a:endParaRPr>
          </a:p>
        </p:txBody>
      </p:sp>
      <p:sp>
        <p:nvSpPr>
          <p:cNvPr id="21" name="Oval 20">
            <a:extLst>
              <a:ext uri="{FF2B5EF4-FFF2-40B4-BE49-F238E27FC236}">
                <a16:creationId xmlns:a16="http://schemas.microsoft.com/office/drawing/2014/main" id="{FE4DB582-F933-6989-EA27-7F436D96B3CD}"/>
              </a:ext>
              <a:ext uri="{C183D7F6-B498-43B3-948B-1728B52AA6E4}">
                <adec:decorative xmlns:adec="http://schemas.microsoft.com/office/drawing/2017/decorative" val="1"/>
              </a:ext>
            </a:extLst>
          </p:cNvPr>
          <p:cNvSpPr/>
          <p:nvPr/>
        </p:nvSpPr>
        <p:spPr bwMode="auto">
          <a:xfrm>
            <a:off x="9358566"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3600" b="1">
                <a:solidFill>
                  <a:srgbClr val="FFFFFF"/>
                </a:solidFill>
              </a:rPr>
              <a:t>3</a:t>
            </a:r>
            <a:endParaRPr lang="en-US" sz="2800">
              <a:solidFill>
                <a:schemeClr val="bg1"/>
              </a:solidFill>
              <a:latin typeface="+mj-lt"/>
              <a:ea typeface="+mj-ea"/>
              <a:cs typeface="+mj-cs"/>
            </a:endParaRPr>
          </a:p>
        </p:txBody>
      </p:sp>
      <p:sp>
        <p:nvSpPr>
          <p:cNvPr id="10" name="Title 9">
            <a:extLst>
              <a:ext uri="{FF2B5EF4-FFF2-40B4-BE49-F238E27FC236}">
                <a16:creationId xmlns:a16="http://schemas.microsoft.com/office/drawing/2014/main" id="{7BD6A35D-71F4-1FB9-F9A9-78D9E98E857B}"/>
              </a:ext>
            </a:extLst>
          </p:cNvPr>
          <p:cNvSpPr>
            <a:spLocks noGrp="1"/>
          </p:cNvSpPr>
          <p:nvPr>
            <p:ph type="title"/>
          </p:nvPr>
        </p:nvSpPr>
        <p:spPr>
          <a:xfrm>
            <a:off x="588263" y="457200"/>
            <a:ext cx="11018520" cy="553998"/>
          </a:xfrm>
        </p:spPr>
        <p:txBody>
          <a:bodyPr/>
          <a:lstStyle/>
          <a:p>
            <a:pPr algn="ctr"/>
            <a:r>
              <a:rPr lang="en-US">
                <a:solidFill>
                  <a:schemeClr val="bg1"/>
                </a:solidFill>
              </a:rPr>
              <a:t>3 Steps to Copilot Adoption  </a:t>
            </a:r>
          </a:p>
        </p:txBody>
      </p:sp>
      <p:sp>
        <p:nvSpPr>
          <p:cNvPr id="12" name="Graphic 14">
            <a:extLst>
              <a:ext uri="{FF2B5EF4-FFF2-40B4-BE49-F238E27FC236}">
                <a16:creationId xmlns:a16="http://schemas.microsoft.com/office/drawing/2014/main" id="{D8690F48-0CC5-49D0-E8C1-60CFEE289760}"/>
              </a:ext>
            </a:extLst>
          </p:cNvPr>
          <p:cNvSpPr>
            <a:spLocks/>
          </p:cNvSpPr>
          <p:nvPr/>
        </p:nvSpPr>
        <p:spPr>
          <a:xfrm>
            <a:off x="588962" y="3023503"/>
            <a:ext cx="3569373" cy="842283"/>
          </a:xfrm>
          <a:custGeom>
            <a:avLst/>
            <a:gdLst>
              <a:gd name="connsiteX0" fmla="*/ 45301 w 3562411"/>
              <a:gd name="connsiteY0" fmla="*/ -165 h 838200"/>
              <a:gd name="connsiteX1" fmla="*/ 3343708 w 3562411"/>
              <a:gd name="connsiteY1" fmla="*/ -165 h 838200"/>
              <a:gd name="connsiteX2" fmla="*/ 3407202 w 3562411"/>
              <a:gd name="connsiteY2" fmla="*/ 41421 h 838200"/>
              <a:gd name="connsiteX3" fmla="*/ 3553678 w 3562411"/>
              <a:gd name="connsiteY3" fmla="*/ 377349 h 838200"/>
              <a:gd name="connsiteX4" fmla="*/ 3553678 w 3562411"/>
              <a:gd name="connsiteY4" fmla="*/ 460521 h 838200"/>
              <a:gd name="connsiteX5" fmla="*/ 3407202 w 3562411"/>
              <a:gd name="connsiteY5" fmla="*/ 796449 h 838200"/>
              <a:gd name="connsiteX6" fmla="*/ 3343699 w 3562411"/>
              <a:gd name="connsiteY6" fmla="*/ 838035 h 838200"/>
              <a:gd name="connsiteX7" fmla="*/ 45301 w 3562411"/>
              <a:gd name="connsiteY7" fmla="*/ 838035 h 838200"/>
              <a:gd name="connsiteX8" fmla="*/ -62 w 3562411"/>
              <a:gd name="connsiteY8" fmla="*/ 792677 h 838200"/>
              <a:gd name="connsiteX9" fmla="*/ -62 w 3562411"/>
              <a:gd name="connsiteY9" fmla="*/ 45193 h 838200"/>
              <a:gd name="connsiteX10" fmla="*/ 45301 w 3562411"/>
              <a:gd name="connsiteY10"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411" h="838200">
                <a:moveTo>
                  <a:pt x="45301" y="-165"/>
                </a:moveTo>
                <a:lnTo>
                  <a:pt x="3343708" y="-165"/>
                </a:lnTo>
                <a:cubicBezTo>
                  <a:pt x="3371255" y="-165"/>
                  <a:pt x="3396182" y="16161"/>
                  <a:pt x="3407202" y="41421"/>
                </a:cubicBezTo>
                <a:lnTo>
                  <a:pt x="3553678" y="377349"/>
                </a:lnTo>
                <a:cubicBezTo>
                  <a:pt x="3565241" y="403866"/>
                  <a:pt x="3565241" y="434004"/>
                  <a:pt x="3553678" y="460521"/>
                </a:cubicBezTo>
                <a:lnTo>
                  <a:pt x="3407202" y="796449"/>
                </a:lnTo>
                <a:cubicBezTo>
                  <a:pt x="3396182" y="821709"/>
                  <a:pt x="3371255" y="838035"/>
                  <a:pt x="3343699" y="838035"/>
                </a:cubicBezTo>
                <a:lnTo>
                  <a:pt x="45301" y="838035"/>
                </a:lnTo>
                <a:cubicBezTo>
                  <a:pt x="20247" y="838035"/>
                  <a:pt x="-62" y="817728"/>
                  <a:pt x="-62" y="792677"/>
                </a:cubicBezTo>
                <a:lnTo>
                  <a:pt x="-62" y="45193"/>
                </a:lnTo>
                <a:cubicBezTo>
                  <a:pt x="-62" y="20142"/>
                  <a:pt x="20247" y="-165"/>
                  <a:pt x="45301" y="-165"/>
                </a:cubicBezTo>
                <a:close/>
              </a:path>
            </a:pathLst>
          </a:custGeom>
          <a:solidFill>
            <a:srgbClr val="0078D4"/>
          </a:solidFill>
          <a:ln w="9525" cap="flat">
            <a:noFill/>
            <a:prstDash val="solid"/>
            <a:miter/>
          </a:ln>
        </p:spPr>
        <p:txBody>
          <a:bodyPr rtlCol="0" anchor="ctr"/>
          <a:lstStyle/>
          <a:p>
            <a:pPr algn="ctr"/>
            <a:r>
              <a:rPr lang="en-US" sz="2400">
                <a:solidFill>
                  <a:schemeClr val="bg1"/>
                </a:solidFill>
                <a:latin typeface="+mj-lt"/>
              </a:rPr>
              <a:t>Get ready</a:t>
            </a:r>
          </a:p>
        </p:txBody>
      </p:sp>
      <p:sp>
        <p:nvSpPr>
          <p:cNvPr id="13" name="Graphic 16">
            <a:extLst>
              <a:ext uri="{FF2B5EF4-FFF2-40B4-BE49-F238E27FC236}">
                <a16:creationId xmlns:a16="http://schemas.microsoft.com/office/drawing/2014/main" id="{2EB177B1-F189-DFEC-DB89-1A6DAA4A5A3A}"/>
              </a:ext>
            </a:extLst>
          </p:cNvPr>
          <p:cNvSpPr>
            <a:spLocks/>
          </p:cNvSpPr>
          <p:nvPr/>
        </p:nvSpPr>
        <p:spPr>
          <a:xfrm>
            <a:off x="4312902" y="3023503"/>
            <a:ext cx="3569373"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rgbClr val="0078D4"/>
          </a:solidFill>
          <a:ln w="9525" cap="flat">
            <a:noFill/>
            <a:prstDash val="solid"/>
            <a:miter/>
          </a:ln>
        </p:spPr>
        <p:txBody>
          <a:bodyPr rtlCol="0" anchor="ctr"/>
          <a:lstStyle/>
          <a:p>
            <a:pPr algn="ctr"/>
            <a:r>
              <a:rPr lang="en-US" sz="2400">
                <a:solidFill>
                  <a:schemeClr val="bg1"/>
                </a:solidFill>
                <a:latin typeface="+mj-lt"/>
              </a:rPr>
              <a:t>Drive adoption</a:t>
            </a:r>
          </a:p>
        </p:txBody>
      </p:sp>
      <p:sp>
        <p:nvSpPr>
          <p:cNvPr id="14" name="Graphic 16">
            <a:extLst>
              <a:ext uri="{FF2B5EF4-FFF2-40B4-BE49-F238E27FC236}">
                <a16:creationId xmlns:a16="http://schemas.microsoft.com/office/drawing/2014/main" id="{C690B048-9D34-0383-88E7-FD6D49AB12B9}"/>
              </a:ext>
            </a:extLst>
          </p:cNvPr>
          <p:cNvSpPr>
            <a:spLocks/>
          </p:cNvSpPr>
          <p:nvPr/>
        </p:nvSpPr>
        <p:spPr>
          <a:xfrm>
            <a:off x="8036839" y="3023503"/>
            <a:ext cx="3569373"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rgbClr val="0078D4"/>
          </a:solidFill>
          <a:ln w="9525" cap="flat">
            <a:noFill/>
            <a:prstDash val="solid"/>
            <a:miter/>
          </a:ln>
        </p:spPr>
        <p:txBody>
          <a:bodyPr rtlCol="0" anchor="ctr"/>
          <a:lstStyle/>
          <a:p>
            <a:pPr lvl="0" algn="ctr"/>
            <a:r>
              <a:rPr lang="en-US" sz="2400">
                <a:solidFill>
                  <a:schemeClr val="bg1"/>
                </a:solidFill>
                <a:latin typeface="+mj-lt"/>
              </a:rPr>
              <a:t>Measure impact</a:t>
            </a:r>
          </a:p>
        </p:txBody>
      </p:sp>
      <p:sp>
        <p:nvSpPr>
          <p:cNvPr id="26" name="Freeform: Shape 25">
            <a:extLst>
              <a:ext uri="{FF2B5EF4-FFF2-40B4-BE49-F238E27FC236}">
                <a16:creationId xmlns:a16="http://schemas.microsoft.com/office/drawing/2014/main" id="{0927D30D-2F1F-7BB1-522A-F08ACCDA87E1}"/>
              </a:ext>
              <a:ext uri="{C183D7F6-B498-43B3-948B-1728B52AA6E4}">
                <adec:decorative xmlns:adec="http://schemas.microsoft.com/office/drawing/2017/decorative" val="1"/>
              </a:ext>
            </a:extLst>
          </p:cNvPr>
          <p:cNvSpPr>
            <a:spLocks/>
          </p:cNvSpPr>
          <p:nvPr/>
        </p:nvSpPr>
        <p:spPr>
          <a:xfrm>
            <a:off x="573882" y="3023503"/>
            <a:ext cx="3621428" cy="842448"/>
          </a:xfrm>
          <a:custGeom>
            <a:avLst/>
            <a:gdLst>
              <a:gd name="connsiteX0" fmla="*/ 141255 w 3621428"/>
              <a:gd name="connsiteY0" fmla="*/ 0 h 842448"/>
              <a:gd name="connsiteX1" fmla="*/ 3410633 w 3621428"/>
              <a:gd name="connsiteY1" fmla="*/ 0 h 842448"/>
              <a:gd name="connsiteX2" fmla="*/ 3472976 w 3621428"/>
              <a:gd name="connsiteY2" fmla="*/ 42000 h 842448"/>
              <a:gd name="connsiteX3" fmla="*/ 3613060 w 3621428"/>
              <a:gd name="connsiteY3" fmla="*/ 379142 h 842448"/>
              <a:gd name="connsiteX4" fmla="*/ 3613060 w 3621428"/>
              <a:gd name="connsiteY4" fmla="*/ 463142 h 842448"/>
              <a:gd name="connsiteX5" fmla="*/ 3472976 w 3621428"/>
              <a:gd name="connsiteY5" fmla="*/ 800284 h 842448"/>
              <a:gd name="connsiteX6" fmla="*/ 3410633 w 3621428"/>
              <a:gd name="connsiteY6" fmla="*/ 842283 h 842448"/>
              <a:gd name="connsiteX7" fmla="*/ 929482 w 3621428"/>
              <a:gd name="connsiteY7" fmla="*/ 842283 h 842448"/>
              <a:gd name="connsiteX8" fmla="*/ 929482 w 3621428"/>
              <a:gd name="connsiteY8" fmla="*/ 842448 h 842448"/>
              <a:gd name="connsiteX9" fmla="*/ 47513 w 3621428"/>
              <a:gd name="connsiteY9" fmla="*/ 842448 h 842448"/>
              <a:gd name="connsiteX10" fmla="*/ 0 w 3621428"/>
              <a:gd name="connsiteY10" fmla="*/ 794935 h 842448"/>
              <a:gd name="connsiteX11" fmla="*/ 0 w 3621428"/>
              <a:gd name="connsiteY11" fmla="*/ 47678 h 842448"/>
              <a:gd name="connsiteX12" fmla="*/ 47513 w 3621428"/>
              <a:gd name="connsiteY12" fmla="*/ 164 h 842448"/>
              <a:gd name="connsiteX13" fmla="*/ 140457 w 3621428"/>
              <a:gd name="connsiteY13" fmla="*/ 164 h 84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21428" h="842448">
                <a:moveTo>
                  <a:pt x="141255" y="0"/>
                </a:moveTo>
                <a:lnTo>
                  <a:pt x="3410633" y="0"/>
                </a:lnTo>
                <a:cubicBezTo>
                  <a:pt x="3437842" y="0"/>
                  <a:pt x="3462393" y="16550"/>
                  <a:pt x="3472976" y="42000"/>
                </a:cubicBezTo>
                <a:lnTo>
                  <a:pt x="3613060" y="379142"/>
                </a:lnTo>
                <a:cubicBezTo>
                  <a:pt x="3624218" y="406000"/>
                  <a:pt x="3624218" y="436284"/>
                  <a:pt x="3613060" y="463142"/>
                </a:cubicBezTo>
                <a:lnTo>
                  <a:pt x="3472976" y="800284"/>
                </a:lnTo>
                <a:cubicBezTo>
                  <a:pt x="3462393" y="825734"/>
                  <a:pt x="3437842" y="842283"/>
                  <a:pt x="3410633" y="842283"/>
                </a:cubicBezTo>
                <a:lnTo>
                  <a:pt x="929482" y="842283"/>
                </a:lnTo>
                <a:lnTo>
                  <a:pt x="929482" y="842448"/>
                </a:lnTo>
                <a:lnTo>
                  <a:pt x="47513" y="842448"/>
                </a:lnTo>
                <a:cubicBezTo>
                  <a:pt x="21272" y="842448"/>
                  <a:pt x="0" y="821176"/>
                  <a:pt x="0" y="794935"/>
                </a:cubicBezTo>
                <a:lnTo>
                  <a:pt x="0" y="47678"/>
                </a:lnTo>
                <a:cubicBezTo>
                  <a:pt x="0" y="21437"/>
                  <a:pt x="21272" y="164"/>
                  <a:pt x="47513" y="164"/>
                </a:cubicBezTo>
                <a:lnTo>
                  <a:pt x="140457" y="164"/>
                </a:lnTo>
                <a:close/>
              </a:path>
            </a:pathLst>
          </a:custGeom>
          <a:solidFill>
            <a:schemeClr val="bg1">
              <a:lumMod val="95000"/>
            </a:schemeClr>
          </a:solidFill>
          <a:ln w="9525" cap="flat">
            <a:noFill/>
            <a:prstDash val="solid"/>
            <a:miter/>
          </a:ln>
        </p:spPr>
        <p:txBody>
          <a:bodyPr wrap="square" rtlCol="0" anchor="ctr">
            <a:noAutofit/>
          </a:bodyPr>
          <a:lstStyle/>
          <a:p>
            <a:pPr algn="ctr"/>
            <a:endParaRPr lang="en-US" sz="2400">
              <a:solidFill>
                <a:schemeClr val="bg1"/>
              </a:solidFill>
              <a:latin typeface="+mj-lt"/>
            </a:endParaRPr>
          </a:p>
        </p:txBody>
      </p:sp>
      <p:sp>
        <p:nvSpPr>
          <p:cNvPr id="3" name="Graphic 16">
            <a:extLst>
              <a:ext uri="{FF2B5EF4-FFF2-40B4-BE49-F238E27FC236}">
                <a16:creationId xmlns:a16="http://schemas.microsoft.com/office/drawing/2014/main" id="{4CCDFD6C-1D74-1B70-AF45-423163EDB666}"/>
              </a:ext>
              <a:ext uri="{C183D7F6-B498-43B3-948B-1728B52AA6E4}">
                <adec:decorative xmlns:adec="http://schemas.microsoft.com/office/drawing/2017/decorative" val="1"/>
              </a:ext>
            </a:extLst>
          </p:cNvPr>
          <p:cNvSpPr>
            <a:spLocks/>
          </p:cNvSpPr>
          <p:nvPr/>
        </p:nvSpPr>
        <p:spPr>
          <a:xfrm>
            <a:off x="8018126" y="3023503"/>
            <a:ext cx="3606798"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chemeClr val="bg1">
              <a:lumMod val="95000"/>
            </a:schemeClr>
          </a:solidFill>
          <a:ln w="9525" cap="flat">
            <a:noFill/>
            <a:prstDash val="solid"/>
            <a:miter/>
          </a:ln>
        </p:spPr>
        <p:txBody>
          <a:bodyPr rtlCol="0" anchor="ctr"/>
          <a:lstStyle/>
          <a:p>
            <a:pPr lvl="0" algn="ctr"/>
            <a:endParaRPr lang="en-US" sz="2400">
              <a:solidFill>
                <a:schemeClr val="bg1"/>
              </a:solidFill>
              <a:latin typeface="+mj-lt"/>
            </a:endParaRPr>
          </a:p>
        </p:txBody>
      </p:sp>
      <p:sp>
        <p:nvSpPr>
          <p:cNvPr id="4" name="Oval 3">
            <a:extLst>
              <a:ext uri="{FF2B5EF4-FFF2-40B4-BE49-F238E27FC236}">
                <a16:creationId xmlns:a16="http://schemas.microsoft.com/office/drawing/2014/main" id="{7026C273-5CAE-48A0-1921-A5D6147D1011}"/>
              </a:ext>
              <a:ext uri="{C183D7F6-B498-43B3-948B-1728B52AA6E4}">
                <adec:decorative xmlns:adec="http://schemas.microsoft.com/office/drawing/2017/decorative" val="1"/>
              </a:ext>
            </a:extLst>
          </p:cNvPr>
          <p:cNvSpPr/>
          <p:nvPr/>
        </p:nvSpPr>
        <p:spPr bwMode="auto">
          <a:xfrm>
            <a:off x="1896605" y="1853406"/>
            <a:ext cx="954086" cy="954082"/>
          </a:xfrm>
          <a:prstGeom prst="ellipse">
            <a:avLst/>
          </a:prstGeom>
          <a:solidFill>
            <a:schemeClr val="bg1">
              <a:lumMod val="95000"/>
            </a:schemeClr>
          </a:solidFill>
          <a:ln w="9525" cap="flat">
            <a:noFill/>
            <a:prstDash val="solid"/>
            <a:miter/>
          </a:ln>
          <a:effectLst/>
        </p:spPr>
        <p:txBody>
          <a:bodyPr rtlCol="0" anchor="ctr"/>
          <a:lstStyle/>
          <a:p>
            <a:pPr algn="ctr"/>
            <a:endParaRPr lang="en-US" sz="2400">
              <a:solidFill>
                <a:schemeClr val="bg1"/>
              </a:solidFill>
              <a:latin typeface="+mj-lt"/>
            </a:endParaRPr>
          </a:p>
        </p:txBody>
      </p:sp>
      <p:sp>
        <p:nvSpPr>
          <p:cNvPr id="5" name="Oval 4">
            <a:extLst>
              <a:ext uri="{FF2B5EF4-FFF2-40B4-BE49-F238E27FC236}">
                <a16:creationId xmlns:a16="http://schemas.microsoft.com/office/drawing/2014/main" id="{430A212C-B6E6-6DFE-CB28-DFEFC334CFB0}"/>
              </a:ext>
              <a:ext uri="{C183D7F6-B498-43B3-948B-1728B52AA6E4}">
                <adec:decorative xmlns:adec="http://schemas.microsoft.com/office/drawing/2017/decorative" val="1"/>
              </a:ext>
            </a:extLst>
          </p:cNvPr>
          <p:cNvSpPr/>
          <p:nvPr/>
        </p:nvSpPr>
        <p:spPr bwMode="auto">
          <a:xfrm>
            <a:off x="9344482" y="1853406"/>
            <a:ext cx="954086" cy="954082"/>
          </a:xfrm>
          <a:prstGeom prst="ellipse">
            <a:avLst/>
          </a:prstGeom>
          <a:solidFill>
            <a:schemeClr val="bg1">
              <a:lumMod val="95000"/>
            </a:schemeClr>
          </a:solidFill>
          <a:ln w="9525" cap="flat">
            <a:noFill/>
            <a:prstDash val="solid"/>
            <a:miter/>
          </a:ln>
          <a:effectLst/>
        </p:spPr>
        <p:txBody>
          <a:bodyPr rtlCol="0" anchor="ctr"/>
          <a:lstStyle/>
          <a:p>
            <a:pPr algn="ctr"/>
            <a:endParaRPr lang="en-US" sz="2400">
              <a:solidFill>
                <a:schemeClr val="bg1"/>
              </a:solidFill>
              <a:latin typeface="+mj-lt"/>
            </a:endParaRPr>
          </a:p>
        </p:txBody>
      </p:sp>
    </p:spTree>
    <p:extLst>
      <p:ext uri="{BB962C8B-B14F-4D97-AF65-F5344CB8AC3E}">
        <p14:creationId xmlns:p14="http://schemas.microsoft.com/office/powerpoint/2010/main" val="169016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 presetClass="emph" presetSubtype="2" fill="hold" nodeType="withEffect">
                                  <p:stCondLst>
                                    <p:cond delay="0"/>
                                  </p:stCondLst>
                                  <p:childTnLst>
                                    <p:animClr clrSpc="rgb" dir="cw">
                                      <p:cBhvr>
                                        <p:cTn id="18" dur="250" fill="hold"/>
                                        <p:tgtEl>
                                          <p:spTgt spid="13"/>
                                        </p:tgtEl>
                                        <p:attrNameLst>
                                          <p:attrName>fillcolor</p:attrName>
                                        </p:attrNameLst>
                                      </p:cBhvr>
                                      <p:to>
                                        <a:schemeClr val="folHlink"/>
                                      </p:to>
                                    </p:animClr>
                                    <p:set>
                                      <p:cBhvr>
                                        <p:cTn id="19" dur="250" fill="hold"/>
                                        <p:tgtEl>
                                          <p:spTgt spid="13"/>
                                        </p:tgtEl>
                                        <p:attrNameLst>
                                          <p:attrName>fill.type</p:attrName>
                                        </p:attrNameLst>
                                      </p:cBhvr>
                                      <p:to>
                                        <p:strVal val="solid"/>
                                      </p:to>
                                    </p:set>
                                    <p:set>
                                      <p:cBhvr>
                                        <p:cTn id="20" dur="25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A1E69-F41B-8B76-7B96-478157D8AA0D}"/>
            </a:ext>
          </a:extLst>
        </p:cNvPr>
        <p:cNvGrpSpPr/>
        <p:nvPr/>
      </p:nvGrpSpPr>
      <p:grpSpPr>
        <a:xfrm>
          <a:off x="0" y="0"/>
          <a:ext cx="0" cy="0"/>
          <a:chOff x="0" y="0"/>
          <a:chExt cx="0" cy="0"/>
        </a:xfrm>
      </p:grpSpPr>
      <p:sp>
        <p:nvSpPr>
          <p:cNvPr id="4" name="Rounded Rectangle 64">
            <a:extLst>
              <a:ext uri="{FF2B5EF4-FFF2-40B4-BE49-F238E27FC236}">
                <a16:creationId xmlns:a16="http://schemas.microsoft.com/office/drawing/2014/main" id="{FBD72193-85D3-2B33-215F-DC39BBC7195E}"/>
              </a:ext>
              <a:ext uri="{C183D7F6-B498-43B3-948B-1728B52AA6E4}">
                <adec:decorative xmlns:adec="http://schemas.microsoft.com/office/drawing/2017/decorative" val="1"/>
              </a:ext>
            </a:extLst>
          </p:cNvPr>
          <p:cNvSpPr>
            <a:spLocks/>
          </p:cNvSpPr>
          <p:nvPr/>
        </p:nvSpPr>
        <p:spPr bwMode="auto">
          <a:xfrm>
            <a:off x="588263" y="1770742"/>
            <a:ext cx="11008877" cy="4147459"/>
          </a:xfrm>
          <a:prstGeom prst="roundRect">
            <a:avLst>
              <a:gd name="adj" fmla="val 5306"/>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noFill/>
              <a:latin typeface="Segoe UI Variable Small Semibol" pitchFamily="2" charset="0"/>
            </a:endParaRPr>
          </a:p>
        </p:txBody>
      </p:sp>
      <p:sp>
        <p:nvSpPr>
          <p:cNvPr id="21" name="Freeform: Shape 20">
            <a:extLst>
              <a:ext uri="{FF2B5EF4-FFF2-40B4-BE49-F238E27FC236}">
                <a16:creationId xmlns:a16="http://schemas.microsoft.com/office/drawing/2014/main" id="{DED69180-C1D1-B692-2EE4-D14022BC56C1}"/>
              </a:ext>
              <a:ext uri="{C183D7F6-B498-43B3-948B-1728B52AA6E4}">
                <adec:decorative xmlns:adec="http://schemas.microsoft.com/office/drawing/2017/decorative" val="1"/>
              </a:ext>
            </a:extLst>
          </p:cNvPr>
          <p:cNvSpPr>
            <a:spLocks/>
          </p:cNvSpPr>
          <p:nvPr/>
        </p:nvSpPr>
        <p:spPr bwMode="auto">
          <a:xfrm>
            <a:off x="771210" y="1947092"/>
            <a:ext cx="10649585" cy="3794760"/>
          </a:xfrm>
          <a:custGeom>
            <a:avLst/>
            <a:gdLst>
              <a:gd name="connsiteX0" fmla="*/ 163666 w 10649585"/>
              <a:gd name="connsiteY0" fmla="*/ 0 h 3794760"/>
              <a:gd name="connsiteX1" fmla="*/ 3265334 w 10649585"/>
              <a:gd name="connsiteY1" fmla="*/ 0 h 3794760"/>
              <a:gd name="connsiteX2" fmla="*/ 3428999 w 10649585"/>
              <a:gd name="connsiteY2" fmla="*/ 163666 h 3794760"/>
              <a:gd name="connsiteX3" fmla="*/ 3428999 w 10649585"/>
              <a:gd name="connsiteY3" fmla="*/ 1175713 h 3794760"/>
              <a:gd name="connsiteX4" fmla="*/ 3429000 w 10649585"/>
              <a:gd name="connsiteY4" fmla="*/ 1175713 h 3794760"/>
              <a:gd name="connsiteX5" fmla="*/ 3429000 w 10649585"/>
              <a:gd name="connsiteY5" fmla="*/ 1615977 h 3794760"/>
              <a:gd name="connsiteX6" fmla="*/ 3518853 w 10649585"/>
              <a:gd name="connsiteY6" fmla="*/ 1705830 h 3794760"/>
              <a:gd name="connsiteX7" fmla="*/ 3608706 w 10649585"/>
              <a:gd name="connsiteY7" fmla="*/ 1615977 h 3794760"/>
              <a:gd name="connsiteX8" fmla="*/ 3608706 w 10649585"/>
              <a:gd name="connsiteY8" fmla="*/ 1175713 h 3794760"/>
              <a:gd name="connsiteX9" fmla="*/ 3611879 w 10649585"/>
              <a:gd name="connsiteY9" fmla="*/ 1175713 h 3794760"/>
              <a:gd name="connsiteX10" fmla="*/ 3611879 w 10649585"/>
              <a:gd name="connsiteY10" fmla="*/ 163666 h 3794760"/>
              <a:gd name="connsiteX11" fmla="*/ 3775545 w 10649585"/>
              <a:gd name="connsiteY11" fmla="*/ 0 h 3794760"/>
              <a:gd name="connsiteX12" fmla="*/ 6877213 w 10649585"/>
              <a:gd name="connsiteY12" fmla="*/ 0 h 3794760"/>
              <a:gd name="connsiteX13" fmla="*/ 7040879 w 10649585"/>
              <a:gd name="connsiteY13" fmla="*/ 163666 h 3794760"/>
              <a:gd name="connsiteX14" fmla="*/ 7040879 w 10649585"/>
              <a:gd name="connsiteY14" fmla="*/ 241203 h 3794760"/>
              <a:gd name="connsiteX15" fmla="*/ 7040879 w 10649585"/>
              <a:gd name="connsiteY15" fmla="*/ 1175713 h 3794760"/>
              <a:gd name="connsiteX16" fmla="*/ 7040879 w 10649585"/>
              <a:gd name="connsiteY16" fmla="*/ 1615977 h 3794760"/>
              <a:gd name="connsiteX17" fmla="*/ 7130732 w 10649585"/>
              <a:gd name="connsiteY17" fmla="*/ 1705830 h 3794760"/>
              <a:gd name="connsiteX18" fmla="*/ 7220585 w 10649585"/>
              <a:gd name="connsiteY18" fmla="*/ 1615977 h 3794760"/>
              <a:gd name="connsiteX19" fmla="*/ 7220585 w 10649585"/>
              <a:gd name="connsiteY19" fmla="*/ 1175713 h 3794760"/>
              <a:gd name="connsiteX20" fmla="*/ 7220585 w 10649585"/>
              <a:gd name="connsiteY20" fmla="*/ 241203 h 3794760"/>
              <a:gd name="connsiteX21" fmla="*/ 7220585 w 10649585"/>
              <a:gd name="connsiteY21" fmla="*/ 163666 h 3794760"/>
              <a:gd name="connsiteX22" fmla="*/ 7384251 w 10649585"/>
              <a:gd name="connsiteY22" fmla="*/ 0 h 3794760"/>
              <a:gd name="connsiteX23" fmla="*/ 10485919 w 10649585"/>
              <a:gd name="connsiteY23" fmla="*/ 0 h 3794760"/>
              <a:gd name="connsiteX24" fmla="*/ 10649585 w 10649585"/>
              <a:gd name="connsiteY24" fmla="*/ 163666 h 3794760"/>
              <a:gd name="connsiteX25" fmla="*/ 10649585 w 10649585"/>
              <a:gd name="connsiteY25" fmla="*/ 3631094 h 3794760"/>
              <a:gd name="connsiteX26" fmla="*/ 10485919 w 10649585"/>
              <a:gd name="connsiteY26" fmla="*/ 3794760 h 3794760"/>
              <a:gd name="connsiteX27" fmla="*/ 7384251 w 10649585"/>
              <a:gd name="connsiteY27" fmla="*/ 3794760 h 3794760"/>
              <a:gd name="connsiteX28" fmla="*/ 7220585 w 10649585"/>
              <a:gd name="connsiteY28" fmla="*/ 3631094 h 3794760"/>
              <a:gd name="connsiteX29" fmla="*/ 7220585 w 10649585"/>
              <a:gd name="connsiteY29" fmla="*/ 3553557 h 3794760"/>
              <a:gd name="connsiteX30" fmla="*/ 7220585 w 10649585"/>
              <a:gd name="connsiteY30" fmla="*/ 2619047 h 3794760"/>
              <a:gd name="connsiteX31" fmla="*/ 7220585 w 10649585"/>
              <a:gd name="connsiteY31" fmla="*/ 2178783 h 3794760"/>
              <a:gd name="connsiteX32" fmla="*/ 7130732 w 10649585"/>
              <a:gd name="connsiteY32" fmla="*/ 2088930 h 3794760"/>
              <a:gd name="connsiteX33" fmla="*/ 7040879 w 10649585"/>
              <a:gd name="connsiteY33" fmla="*/ 2178783 h 3794760"/>
              <a:gd name="connsiteX34" fmla="*/ 7040879 w 10649585"/>
              <a:gd name="connsiteY34" fmla="*/ 2619047 h 3794760"/>
              <a:gd name="connsiteX35" fmla="*/ 7040879 w 10649585"/>
              <a:gd name="connsiteY35" fmla="*/ 3553557 h 3794760"/>
              <a:gd name="connsiteX36" fmla="*/ 7040879 w 10649585"/>
              <a:gd name="connsiteY36" fmla="*/ 3631094 h 3794760"/>
              <a:gd name="connsiteX37" fmla="*/ 6877213 w 10649585"/>
              <a:gd name="connsiteY37" fmla="*/ 3794760 h 3794760"/>
              <a:gd name="connsiteX38" fmla="*/ 3775545 w 10649585"/>
              <a:gd name="connsiteY38" fmla="*/ 3794760 h 3794760"/>
              <a:gd name="connsiteX39" fmla="*/ 3611879 w 10649585"/>
              <a:gd name="connsiteY39" fmla="*/ 3631094 h 3794760"/>
              <a:gd name="connsiteX40" fmla="*/ 3611879 w 10649585"/>
              <a:gd name="connsiteY40" fmla="*/ 2619047 h 3794760"/>
              <a:gd name="connsiteX41" fmla="*/ 3608706 w 10649585"/>
              <a:gd name="connsiteY41" fmla="*/ 2619047 h 3794760"/>
              <a:gd name="connsiteX42" fmla="*/ 3608706 w 10649585"/>
              <a:gd name="connsiteY42" fmla="*/ 2178783 h 3794760"/>
              <a:gd name="connsiteX43" fmla="*/ 3518853 w 10649585"/>
              <a:gd name="connsiteY43" fmla="*/ 2088930 h 3794760"/>
              <a:gd name="connsiteX44" fmla="*/ 3429000 w 10649585"/>
              <a:gd name="connsiteY44" fmla="*/ 2178783 h 3794760"/>
              <a:gd name="connsiteX45" fmla="*/ 3429000 w 10649585"/>
              <a:gd name="connsiteY45" fmla="*/ 2619047 h 3794760"/>
              <a:gd name="connsiteX46" fmla="*/ 3428999 w 10649585"/>
              <a:gd name="connsiteY46" fmla="*/ 2619047 h 3794760"/>
              <a:gd name="connsiteX47" fmla="*/ 3428999 w 10649585"/>
              <a:gd name="connsiteY47" fmla="*/ 3631094 h 3794760"/>
              <a:gd name="connsiteX48" fmla="*/ 3265334 w 10649585"/>
              <a:gd name="connsiteY48" fmla="*/ 3794760 h 3794760"/>
              <a:gd name="connsiteX49" fmla="*/ 163666 w 10649585"/>
              <a:gd name="connsiteY49" fmla="*/ 3794760 h 3794760"/>
              <a:gd name="connsiteX50" fmla="*/ 0 w 10649585"/>
              <a:gd name="connsiteY50" fmla="*/ 3631094 h 3794760"/>
              <a:gd name="connsiteX51" fmla="*/ 0 w 10649585"/>
              <a:gd name="connsiteY51" fmla="*/ 163666 h 3794760"/>
              <a:gd name="connsiteX52" fmla="*/ 163666 w 10649585"/>
              <a:gd name="connsiteY52" fmla="*/ 0 h 379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49585" h="3794760">
                <a:moveTo>
                  <a:pt x="163666" y="0"/>
                </a:moveTo>
                <a:lnTo>
                  <a:pt x="3265334" y="0"/>
                </a:lnTo>
                <a:cubicBezTo>
                  <a:pt x="3355725" y="0"/>
                  <a:pt x="3428999" y="73276"/>
                  <a:pt x="3428999" y="163666"/>
                </a:cubicBezTo>
                <a:lnTo>
                  <a:pt x="3428999" y="1175713"/>
                </a:lnTo>
                <a:lnTo>
                  <a:pt x="3429000" y="1175713"/>
                </a:lnTo>
                <a:lnTo>
                  <a:pt x="3429000" y="1615977"/>
                </a:lnTo>
                <a:cubicBezTo>
                  <a:pt x="3429000" y="1665601"/>
                  <a:pt x="3469229" y="1705830"/>
                  <a:pt x="3518853" y="1705830"/>
                </a:cubicBezTo>
                <a:cubicBezTo>
                  <a:pt x="3568477" y="1705830"/>
                  <a:pt x="3608706" y="1665601"/>
                  <a:pt x="3608706" y="1615977"/>
                </a:cubicBezTo>
                <a:lnTo>
                  <a:pt x="3608706" y="1175713"/>
                </a:lnTo>
                <a:lnTo>
                  <a:pt x="3611879" y="1175713"/>
                </a:lnTo>
                <a:lnTo>
                  <a:pt x="3611879" y="163666"/>
                </a:lnTo>
                <a:cubicBezTo>
                  <a:pt x="3611879" y="73276"/>
                  <a:pt x="3685155" y="0"/>
                  <a:pt x="3775545" y="0"/>
                </a:cubicBezTo>
                <a:lnTo>
                  <a:pt x="6877213" y="0"/>
                </a:lnTo>
                <a:cubicBezTo>
                  <a:pt x="6967603" y="0"/>
                  <a:pt x="7040879" y="73276"/>
                  <a:pt x="7040879" y="163666"/>
                </a:cubicBezTo>
                <a:lnTo>
                  <a:pt x="7040879" y="241203"/>
                </a:lnTo>
                <a:lnTo>
                  <a:pt x="7040879" y="1175713"/>
                </a:lnTo>
                <a:lnTo>
                  <a:pt x="7040879" y="1615977"/>
                </a:lnTo>
                <a:cubicBezTo>
                  <a:pt x="7040879" y="1665601"/>
                  <a:pt x="7081108" y="1705830"/>
                  <a:pt x="7130732" y="1705830"/>
                </a:cubicBezTo>
                <a:cubicBezTo>
                  <a:pt x="7180356" y="1705830"/>
                  <a:pt x="7220585" y="1665601"/>
                  <a:pt x="7220585" y="1615977"/>
                </a:cubicBezTo>
                <a:lnTo>
                  <a:pt x="7220585" y="1175713"/>
                </a:lnTo>
                <a:lnTo>
                  <a:pt x="7220585" y="241203"/>
                </a:lnTo>
                <a:lnTo>
                  <a:pt x="7220585" y="163666"/>
                </a:lnTo>
                <a:cubicBezTo>
                  <a:pt x="7220585" y="73276"/>
                  <a:pt x="7293861" y="0"/>
                  <a:pt x="7384251" y="0"/>
                </a:cubicBezTo>
                <a:lnTo>
                  <a:pt x="10485919" y="0"/>
                </a:lnTo>
                <a:cubicBezTo>
                  <a:pt x="10576309" y="0"/>
                  <a:pt x="10649585" y="73276"/>
                  <a:pt x="10649585" y="163666"/>
                </a:cubicBezTo>
                <a:lnTo>
                  <a:pt x="10649585" y="3631094"/>
                </a:lnTo>
                <a:cubicBezTo>
                  <a:pt x="10649585" y="3721484"/>
                  <a:pt x="10576309" y="3794760"/>
                  <a:pt x="10485919" y="3794760"/>
                </a:cubicBezTo>
                <a:lnTo>
                  <a:pt x="7384251" y="3794760"/>
                </a:lnTo>
                <a:cubicBezTo>
                  <a:pt x="7293861" y="3794760"/>
                  <a:pt x="7220585" y="3721484"/>
                  <a:pt x="7220585" y="3631094"/>
                </a:cubicBezTo>
                <a:lnTo>
                  <a:pt x="7220585" y="3553557"/>
                </a:lnTo>
                <a:lnTo>
                  <a:pt x="7220585" y="2619047"/>
                </a:lnTo>
                <a:lnTo>
                  <a:pt x="7220585" y="2178783"/>
                </a:lnTo>
                <a:cubicBezTo>
                  <a:pt x="7220585" y="2129159"/>
                  <a:pt x="7180356" y="2088930"/>
                  <a:pt x="7130732" y="2088930"/>
                </a:cubicBezTo>
                <a:cubicBezTo>
                  <a:pt x="7081108" y="2088930"/>
                  <a:pt x="7040879" y="2129159"/>
                  <a:pt x="7040879" y="2178783"/>
                </a:cubicBezTo>
                <a:lnTo>
                  <a:pt x="7040879" y="2619047"/>
                </a:lnTo>
                <a:lnTo>
                  <a:pt x="7040879" y="3553557"/>
                </a:lnTo>
                <a:lnTo>
                  <a:pt x="7040879" y="3631094"/>
                </a:lnTo>
                <a:cubicBezTo>
                  <a:pt x="7040879" y="3721484"/>
                  <a:pt x="6967603" y="3794760"/>
                  <a:pt x="6877213" y="3794760"/>
                </a:cubicBezTo>
                <a:lnTo>
                  <a:pt x="3775545" y="3794760"/>
                </a:lnTo>
                <a:cubicBezTo>
                  <a:pt x="3685155" y="3794760"/>
                  <a:pt x="3611879" y="3721484"/>
                  <a:pt x="3611879" y="3631094"/>
                </a:cubicBezTo>
                <a:lnTo>
                  <a:pt x="3611879" y="2619047"/>
                </a:lnTo>
                <a:lnTo>
                  <a:pt x="3608706" y="2619047"/>
                </a:lnTo>
                <a:lnTo>
                  <a:pt x="3608706" y="2178783"/>
                </a:lnTo>
                <a:cubicBezTo>
                  <a:pt x="3608706" y="2129159"/>
                  <a:pt x="3568477" y="2088930"/>
                  <a:pt x="3518853" y="2088930"/>
                </a:cubicBezTo>
                <a:cubicBezTo>
                  <a:pt x="3469229" y="2088930"/>
                  <a:pt x="3429000" y="2129159"/>
                  <a:pt x="3429000" y="2178783"/>
                </a:cubicBezTo>
                <a:lnTo>
                  <a:pt x="3429000" y="2619047"/>
                </a:lnTo>
                <a:lnTo>
                  <a:pt x="3428999" y="2619047"/>
                </a:lnTo>
                <a:lnTo>
                  <a:pt x="3428999" y="3631094"/>
                </a:lnTo>
                <a:cubicBezTo>
                  <a:pt x="3428999" y="3721484"/>
                  <a:pt x="3355725" y="3794760"/>
                  <a:pt x="3265334" y="3794760"/>
                </a:cubicBezTo>
                <a:lnTo>
                  <a:pt x="163666" y="3794760"/>
                </a:lnTo>
                <a:cubicBezTo>
                  <a:pt x="73276" y="3794760"/>
                  <a:pt x="0" y="3721484"/>
                  <a:pt x="0" y="3631094"/>
                </a:cubicBezTo>
                <a:lnTo>
                  <a:pt x="0" y="163666"/>
                </a:lnTo>
                <a:cubicBezTo>
                  <a:pt x="0" y="73276"/>
                  <a:pt x="73276" y="0"/>
                  <a:pt x="163666" y="0"/>
                </a:cubicBezTo>
                <a:close/>
              </a:path>
            </a:pathLst>
          </a:custGeom>
          <a:solidFill>
            <a:schemeClr val="bg1"/>
          </a:solidFill>
          <a:ln>
            <a:noFill/>
            <a:headEnd type="none" w="med" len="med"/>
            <a:tailEnd type="none" w="med" len="med"/>
          </a:ln>
          <a:effectLst>
            <a:outerShdw blurRad="101600" algn="ctr" rotWithShape="0">
              <a:schemeClr val="tx1">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2" name="Oval 21">
            <a:extLst>
              <a:ext uri="{FF2B5EF4-FFF2-40B4-BE49-F238E27FC236}">
                <a16:creationId xmlns:a16="http://schemas.microsoft.com/office/drawing/2014/main" id="{057787ED-0C98-0414-2A1E-5825B3B14555}"/>
              </a:ext>
              <a:ext uri="{C183D7F6-B498-43B3-948B-1728B52AA6E4}">
                <adec:decorative xmlns:adec="http://schemas.microsoft.com/office/drawing/2017/decorative" val="1"/>
              </a:ext>
            </a:extLst>
          </p:cNvPr>
          <p:cNvSpPr/>
          <p:nvPr/>
        </p:nvSpPr>
        <p:spPr bwMode="auto">
          <a:xfrm>
            <a:off x="1668541" y="2380966"/>
            <a:ext cx="1593910" cy="159391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err="1">
              <a:solidFill>
                <a:schemeClr val="bg1"/>
              </a:solidFill>
              <a:latin typeface="+mj-lt"/>
              <a:ea typeface="+mj-ea"/>
              <a:cs typeface="+mj-cs"/>
            </a:endParaRPr>
          </a:p>
        </p:txBody>
      </p:sp>
      <p:sp>
        <p:nvSpPr>
          <p:cNvPr id="23" name="Oval 22">
            <a:extLst>
              <a:ext uri="{FF2B5EF4-FFF2-40B4-BE49-F238E27FC236}">
                <a16:creationId xmlns:a16="http://schemas.microsoft.com/office/drawing/2014/main" id="{78055E5E-9D7A-5656-1371-EF5451813AB0}"/>
              </a:ext>
              <a:ext uri="{C183D7F6-B498-43B3-948B-1728B52AA6E4}">
                <adec:decorative xmlns:adec="http://schemas.microsoft.com/office/drawing/2017/decorative" val="1"/>
              </a:ext>
            </a:extLst>
          </p:cNvPr>
          <p:cNvSpPr/>
          <p:nvPr/>
        </p:nvSpPr>
        <p:spPr bwMode="auto">
          <a:xfrm>
            <a:off x="5297308" y="2380966"/>
            <a:ext cx="1593910" cy="159391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err="1">
              <a:solidFill>
                <a:schemeClr val="bg1"/>
              </a:solidFill>
              <a:latin typeface="+mj-lt"/>
              <a:ea typeface="+mj-ea"/>
              <a:cs typeface="+mj-cs"/>
            </a:endParaRPr>
          </a:p>
        </p:txBody>
      </p:sp>
      <p:sp>
        <p:nvSpPr>
          <p:cNvPr id="24" name="Oval 23">
            <a:extLst>
              <a:ext uri="{FF2B5EF4-FFF2-40B4-BE49-F238E27FC236}">
                <a16:creationId xmlns:a16="http://schemas.microsoft.com/office/drawing/2014/main" id="{8CFDFD3E-3367-46AF-443E-0DB0D198B3F9}"/>
              </a:ext>
              <a:ext uri="{C183D7F6-B498-43B3-948B-1728B52AA6E4}">
                <adec:decorative xmlns:adec="http://schemas.microsoft.com/office/drawing/2017/decorative" val="1"/>
              </a:ext>
            </a:extLst>
          </p:cNvPr>
          <p:cNvSpPr/>
          <p:nvPr/>
        </p:nvSpPr>
        <p:spPr bwMode="auto">
          <a:xfrm>
            <a:off x="8926077" y="2380966"/>
            <a:ext cx="1593910" cy="1593910"/>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err="1">
              <a:solidFill>
                <a:schemeClr val="bg1"/>
              </a:solidFill>
              <a:latin typeface="+mj-lt"/>
              <a:ea typeface="+mj-ea"/>
              <a:cs typeface="+mj-cs"/>
            </a:endParaRPr>
          </a:p>
        </p:txBody>
      </p:sp>
      <p:sp>
        <p:nvSpPr>
          <p:cNvPr id="2" name="Title 1">
            <a:extLst>
              <a:ext uri="{FF2B5EF4-FFF2-40B4-BE49-F238E27FC236}">
                <a16:creationId xmlns:a16="http://schemas.microsoft.com/office/drawing/2014/main" id="{13210F3F-3577-5167-380A-45375D45867A}"/>
              </a:ext>
            </a:extLst>
          </p:cNvPr>
          <p:cNvSpPr>
            <a:spLocks noGrp="1"/>
          </p:cNvSpPr>
          <p:nvPr>
            <p:ph type="title"/>
          </p:nvPr>
        </p:nvSpPr>
        <p:spPr/>
        <p:txBody>
          <a:bodyPr/>
          <a:lstStyle/>
          <a:p>
            <a:pPr algn="ctr"/>
            <a:r>
              <a:rPr lang="en-US">
                <a:ea typeface="+mj-ea"/>
                <a:cs typeface="+mj-cs"/>
              </a:rPr>
              <a:t>Adoption Best Practices</a:t>
            </a:r>
          </a:p>
        </p:txBody>
      </p:sp>
      <p:sp>
        <p:nvSpPr>
          <p:cNvPr id="3" name="Graphic 73" descr="Icon of a person with two sound wave">
            <a:extLst>
              <a:ext uri="{FF2B5EF4-FFF2-40B4-BE49-F238E27FC236}">
                <a16:creationId xmlns:a16="http://schemas.microsoft.com/office/drawing/2014/main" id="{3003F192-0D43-C563-1B52-78448A1F324B}"/>
              </a:ext>
            </a:extLst>
          </p:cNvPr>
          <p:cNvSpPr>
            <a:spLocks/>
          </p:cNvSpPr>
          <p:nvPr/>
        </p:nvSpPr>
        <p:spPr>
          <a:xfrm>
            <a:off x="2080170" y="2774950"/>
            <a:ext cx="770652" cy="805942"/>
          </a:xfrm>
          <a:custGeom>
            <a:avLst/>
            <a:gdLst>
              <a:gd name="connsiteX0" fmla="*/ 130969 w 197605"/>
              <a:gd name="connsiteY0" fmla="*/ 130443 h 206643"/>
              <a:gd name="connsiteX1" fmla="*/ 152390 w 197605"/>
              <a:gd name="connsiteY1" fmla="*/ 151865 h 206643"/>
              <a:gd name="connsiteX2" fmla="*/ 152390 w 197605"/>
              <a:gd name="connsiteY2" fmla="*/ 160609 h 206643"/>
              <a:gd name="connsiteX3" fmla="*/ 147504 w 197605"/>
              <a:gd name="connsiteY3" fmla="*/ 175849 h 206643"/>
              <a:gd name="connsiteX4" fmla="*/ 76162 w 197605"/>
              <a:gd name="connsiteY4" fmla="*/ 206643 h 206643"/>
              <a:gd name="connsiteX5" fmla="*/ 4858 w 197605"/>
              <a:gd name="connsiteY5" fmla="*/ 175820 h 206643"/>
              <a:gd name="connsiteX6" fmla="*/ 0 w 197605"/>
              <a:gd name="connsiteY6" fmla="*/ 160619 h 206643"/>
              <a:gd name="connsiteX7" fmla="*/ 0 w 197605"/>
              <a:gd name="connsiteY7" fmla="*/ 151856 h 206643"/>
              <a:gd name="connsiteX8" fmla="*/ 21403 w 197605"/>
              <a:gd name="connsiteY8" fmla="*/ 130443 h 206643"/>
              <a:gd name="connsiteX9" fmla="*/ 130959 w 197605"/>
              <a:gd name="connsiteY9" fmla="*/ 130443 h 206643"/>
              <a:gd name="connsiteX10" fmla="*/ 171926 w 197605"/>
              <a:gd name="connsiteY10" fmla="*/ 941 h 206643"/>
              <a:gd name="connsiteX11" fmla="*/ 181670 w 197605"/>
              <a:gd name="connsiteY11" fmla="*/ 3599 h 206643"/>
              <a:gd name="connsiteX12" fmla="*/ 197606 w 197605"/>
              <a:gd name="connsiteY12" fmla="*/ 63768 h 206643"/>
              <a:gd name="connsiteX13" fmla="*/ 181566 w 197605"/>
              <a:gd name="connsiteY13" fmla="*/ 124119 h 206643"/>
              <a:gd name="connsiteX14" fmla="*/ 171925 w 197605"/>
              <a:gd name="connsiteY14" fmla="*/ 127141 h 206643"/>
              <a:gd name="connsiteX15" fmla="*/ 168903 w 197605"/>
              <a:gd name="connsiteY15" fmla="*/ 117501 h 206643"/>
              <a:gd name="connsiteX16" fmla="*/ 169183 w 197605"/>
              <a:gd name="connsiteY16" fmla="*/ 117013 h 206643"/>
              <a:gd name="connsiteX17" fmla="*/ 183318 w 197605"/>
              <a:gd name="connsiteY17" fmla="*/ 63768 h 206643"/>
              <a:gd name="connsiteX18" fmla="*/ 169269 w 197605"/>
              <a:gd name="connsiteY18" fmla="*/ 10686 h 206643"/>
              <a:gd name="connsiteX19" fmla="*/ 171926 w 197605"/>
              <a:gd name="connsiteY19" fmla="*/ 941 h 206643"/>
              <a:gd name="connsiteX20" fmla="*/ 76162 w 197605"/>
              <a:gd name="connsiteY20" fmla="*/ 16181 h 206643"/>
              <a:gd name="connsiteX21" fmla="*/ 123787 w 197605"/>
              <a:gd name="connsiteY21" fmla="*/ 63806 h 206643"/>
              <a:gd name="connsiteX22" fmla="*/ 76162 w 197605"/>
              <a:gd name="connsiteY22" fmla="*/ 111431 h 206643"/>
              <a:gd name="connsiteX23" fmla="*/ 28537 w 197605"/>
              <a:gd name="connsiteY23" fmla="*/ 63806 h 206643"/>
              <a:gd name="connsiteX24" fmla="*/ 76162 w 197605"/>
              <a:gd name="connsiteY24" fmla="*/ 16181 h 206643"/>
              <a:gd name="connsiteX25" fmla="*/ 138913 w 197605"/>
              <a:gd name="connsiteY25" fmla="*/ 19953 h 206643"/>
              <a:gd name="connsiteX26" fmla="*/ 148657 w 197605"/>
              <a:gd name="connsiteY26" fmla="*/ 22620 h 206643"/>
              <a:gd name="connsiteX27" fmla="*/ 159506 w 197605"/>
              <a:gd name="connsiteY27" fmla="*/ 63768 h 206643"/>
              <a:gd name="connsiteX28" fmla="*/ 148609 w 197605"/>
              <a:gd name="connsiteY28" fmla="*/ 104993 h 206643"/>
              <a:gd name="connsiteX29" fmla="*/ 138886 w 197605"/>
              <a:gd name="connsiteY29" fmla="*/ 107737 h 206643"/>
              <a:gd name="connsiteX30" fmla="*/ 136142 w 197605"/>
              <a:gd name="connsiteY30" fmla="*/ 98015 h 206643"/>
              <a:gd name="connsiteX31" fmla="*/ 136198 w 197605"/>
              <a:gd name="connsiteY31" fmla="*/ 97916 h 206643"/>
              <a:gd name="connsiteX32" fmla="*/ 145218 w 197605"/>
              <a:gd name="connsiteY32" fmla="*/ 63768 h 206643"/>
              <a:gd name="connsiteX33" fmla="*/ 136236 w 197605"/>
              <a:gd name="connsiteY33" fmla="*/ 29688 h 206643"/>
              <a:gd name="connsiteX34" fmla="*/ 138913 w 197605"/>
              <a:gd name="connsiteY34" fmla="*/ 19953 h 20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605" h="206643">
                <a:moveTo>
                  <a:pt x="130969" y="130443"/>
                </a:moveTo>
                <a:cubicBezTo>
                  <a:pt x="142800" y="130443"/>
                  <a:pt x="152390" y="140034"/>
                  <a:pt x="152390" y="151865"/>
                </a:cubicBezTo>
                <a:lnTo>
                  <a:pt x="152390" y="160609"/>
                </a:lnTo>
                <a:cubicBezTo>
                  <a:pt x="152391" y="166075"/>
                  <a:pt x="150683" y="171403"/>
                  <a:pt x="147504" y="175849"/>
                </a:cubicBezTo>
                <a:cubicBezTo>
                  <a:pt x="132788" y="196452"/>
                  <a:pt x="108737" y="206643"/>
                  <a:pt x="76162" y="206643"/>
                </a:cubicBezTo>
                <a:cubicBezTo>
                  <a:pt x="43577" y="206643"/>
                  <a:pt x="19545" y="196433"/>
                  <a:pt x="4858" y="175820"/>
                </a:cubicBezTo>
                <a:cubicBezTo>
                  <a:pt x="1697" y="171382"/>
                  <a:pt x="-1" y="166068"/>
                  <a:pt x="0" y="160619"/>
                </a:cubicBezTo>
                <a:lnTo>
                  <a:pt x="0" y="151856"/>
                </a:lnTo>
                <a:cubicBezTo>
                  <a:pt x="5" y="140036"/>
                  <a:pt x="9583" y="130454"/>
                  <a:pt x="21403" y="130443"/>
                </a:cubicBezTo>
                <a:lnTo>
                  <a:pt x="130959" y="130443"/>
                </a:lnTo>
                <a:close/>
                <a:moveTo>
                  <a:pt x="171926" y="941"/>
                </a:moveTo>
                <a:cubicBezTo>
                  <a:pt x="175351" y="-1014"/>
                  <a:pt x="179713" y="175"/>
                  <a:pt x="181670" y="3599"/>
                </a:cubicBezTo>
                <a:cubicBezTo>
                  <a:pt x="192142" y="21921"/>
                  <a:pt x="197636" y="42665"/>
                  <a:pt x="197606" y="63768"/>
                </a:cubicBezTo>
                <a:cubicBezTo>
                  <a:pt x="197606" y="85238"/>
                  <a:pt x="192024" y="105907"/>
                  <a:pt x="181566" y="124119"/>
                </a:cubicBezTo>
                <a:cubicBezTo>
                  <a:pt x="179738" y="127615"/>
                  <a:pt x="175422" y="128969"/>
                  <a:pt x="171925" y="127141"/>
                </a:cubicBezTo>
                <a:cubicBezTo>
                  <a:pt x="168429" y="125313"/>
                  <a:pt x="167076" y="120997"/>
                  <a:pt x="168903" y="117501"/>
                </a:cubicBezTo>
                <a:cubicBezTo>
                  <a:pt x="168990" y="117335"/>
                  <a:pt x="169083" y="117172"/>
                  <a:pt x="169183" y="117013"/>
                </a:cubicBezTo>
                <a:cubicBezTo>
                  <a:pt x="178478" y="100809"/>
                  <a:pt x="183351" y="82448"/>
                  <a:pt x="183318" y="63768"/>
                </a:cubicBezTo>
                <a:cubicBezTo>
                  <a:pt x="183318" y="44880"/>
                  <a:pt x="178432" y="26716"/>
                  <a:pt x="169269" y="10686"/>
                </a:cubicBezTo>
                <a:cubicBezTo>
                  <a:pt x="167313" y="7261"/>
                  <a:pt x="168503" y="2899"/>
                  <a:pt x="171926" y="941"/>
                </a:cubicBezTo>
                <a:close/>
                <a:moveTo>
                  <a:pt x="76162" y="16181"/>
                </a:moveTo>
                <a:cubicBezTo>
                  <a:pt x="102464" y="16181"/>
                  <a:pt x="123787" y="37504"/>
                  <a:pt x="123787" y="63806"/>
                </a:cubicBezTo>
                <a:cubicBezTo>
                  <a:pt x="123787" y="90109"/>
                  <a:pt x="102464" y="111431"/>
                  <a:pt x="76162" y="111431"/>
                </a:cubicBezTo>
                <a:cubicBezTo>
                  <a:pt x="49859" y="111431"/>
                  <a:pt x="28537" y="90109"/>
                  <a:pt x="28537" y="63806"/>
                </a:cubicBezTo>
                <a:cubicBezTo>
                  <a:pt x="28537" y="37504"/>
                  <a:pt x="49859" y="16181"/>
                  <a:pt x="76162" y="16181"/>
                </a:cubicBezTo>
                <a:close/>
                <a:moveTo>
                  <a:pt x="138913" y="19953"/>
                </a:moveTo>
                <a:cubicBezTo>
                  <a:pt x="142340" y="17999"/>
                  <a:pt x="146702" y="19193"/>
                  <a:pt x="148657" y="22620"/>
                </a:cubicBezTo>
                <a:cubicBezTo>
                  <a:pt x="155788" y="35160"/>
                  <a:pt x="159528" y="49343"/>
                  <a:pt x="159506" y="63768"/>
                </a:cubicBezTo>
                <a:cubicBezTo>
                  <a:pt x="159506" y="78418"/>
                  <a:pt x="155715" y="92534"/>
                  <a:pt x="148609" y="104993"/>
                </a:cubicBezTo>
                <a:cubicBezTo>
                  <a:pt x="146682" y="108435"/>
                  <a:pt x="142329" y="109664"/>
                  <a:pt x="138886" y="107737"/>
                </a:cubicBezTo>
                <a:cubicBezTo>
                  <a:pt x="135444" y="105810"/>
                  <a:pt x="134215" y="101457"/>
                  <a:pt x="136142" y="98015"/>
                </a:cubicBezTo>
                <a:cubicBezTo>
                  <a:pt x="136160" y="97981"/>
                  <a:pt x="136179" y="97948"/>
                  <a:pt x="136198" y="97916"/>
                </a:cubicBezTo>
                <a:cubicBezTo>
                  <a:pt x="142128" y="87513"/>
                  <a:pt x="145238" y="75742"/>
                  <a:pt x="145218" y="63768"/>
                </a:cubicBezTo>
                <a:cubicBezTo>
                  <a:pt x="145238" y="51821"/>
                  <a:pt x="142143" y="40074"/>
                  <a:pt x="136236" y="29688"/>
                </a:cubicBezTo>
                <a:cubicBezTo>
                  <a:pt x="134290" y="26260"/>
                  <a:pt x="135487" y="21904"/>
                  <a:pt x="138913" y="19953"/>
                </a:cubicBezTo>
                <a:close/>
              </a:path>
            </a:pathLst>
          </a:custGeom>
          <a:solidFill>
            <a:schemeClr val="bg1"/>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a:solidFill>
                <a:schemeClr val="bg1"/>
              </a:solidFill>
              <a:latin typeface="+mj-lt"/>
              <a:ea typeface="+mj-ea"/>
              <a:cs typeface="+mj-cs"/>
            </a:endParaRPr>
          </a:p>
        </p:txBody>
      </p:sp>
      <p:sp>
        <p:nvSpPr>
          <p:cNvPr id="29" name="TextBox 28">
            <a:extLst>
              <a:ext uri="{FF2B5EF4-FFF2-40B4-BE49-F238E27FC236}">
                <a16:creationId xmlns:a16="http://schemas.microsoft.com/office/drawing/2014/main" id="{41130E7C-33B4-030F-D633-870539B3E380}"/>
              </a:ext>
            </a:extLst>
          </p:cNvPr>
          <p:cNvSpPr txBox="1"/>
          <p:nvPr/>
        </p:nvSpPr>
        <p:spPr>
          <a:xfrm>
            <a:off x="941408" y="4507269"/>
            <a:ext cx="3048176" cy="861774"/>
          </a:xfrm>
          <a:prstGeom prst="rect">
            <a:avLst/>
          </a:prstGeom>
        </p:spPr>
        <p:txBody>
          <a:bodyPr vert="horz" wrap="square" lIns="0" tIns="0" rIns="0" bIns="0" rtlCol="0">
            <a:spAutoFit/>
          </a:bodyPr>
          <a:lstStyle/>
          <a:p>
            <a:pPr algn="ctr" defTabSz="932742">
              <a:spcAft>
                <a:spcPts val="600"/>
              </a:spcAft>
              <a:buSzPct val="90000"/>
            </a:pPr>
            <a:r>
              <a:rPr lang="en-US" sz="2800" kern="1200" spc="0" baseline="0">
                <a:gradFill>
                  <a:gsLst>
                    <a:gs pos="0">
                      <a:srgbClr val="C03BC4"/>
                    </a:gs>
                    <a:gs pos="80000">
                      <a:srgbClr val="0078D4"/>
                    </a:gs>
                  </a:gsLst>
                  <a:path path="circle">
                    <a:fillToRect l="100000" t="100000"/>
                  </a:path>
                </a:gradFill>
                <a:latin typeface="+mj-lt"/>
              </a:rPr>
              <a:t>Top-down communications</a:t>
            </a:r>
          </a:p>
        </p:txBody>
      </p:sp>
      <p:sp>
        <p:nvSpPr>
          <p:cNvPr id="5" name="Graphic 59" descr="Icon of globe with a person">
            <a:extLst>
              <a:ext uri="{FF2B5EF4-FFF2-40B4-BE49-F238E27FC236}">
                <a16:creationId xmlns:a16="http://schemas.microsoft.com/office/drawing/2014/main" id="{B4BE176C-75C3-ED77-E2B1-7D4DD6555866}"/>
              </a:ext>
            </a:extLst>
          </p:cNvPr>
          <p:cNvSpPr>
            <a:spLocks/>
          </p:cNvSpPr>
          <p:nvPr/>
        </p:nvSpPr>
        <p:spPr>
          <a:xfrm>
            <a:off x="5641976" y="2722332"/>
            <a:ext cx="911224" cy="911178"/>
          </a:xfrm>
          <a:custGeom>
            <a:avLst/>
            <a:gdLst>
              <a:gd name="connsiteX0" fmla="*/ 124766 w 200051"/>
              <a:gd name="connsiteY0" fmla="*/ 138093 h 199853"/>
              <a:gd name="connsiteX1" fmla="*/ 122461 w 200051"/>
              <a:gd name="connsiteY1" fmla="*/ 148590 h 199853"/>
              <a:gd name="connsiteX2" fmla="*/ 114327 w 200051"/>
              <a:gd name="connsiteY2" fmla="*/ 166516 h 199853"/>
              <a:gd name="connsiteX3" fmla="*/ 114584 w 200051"/>
              <a:gd name="connsiteY3" fmla="*/ 171374 h 199853"/>
              <a:gd name="connsiteX4" fmla="*/ 95277 w 200051"/>
              <a:gd name="connsiteY4" fmla="*/ 190481 h 199853"/>
              <a:gd name="connsiteX5" fmla="*/ 66340 w 200051"/>
              <a:gd name="connsiteY5" fmla="*/ 140913 h 199853"/>
              <a:gd name="connsiteX6" fmla="*/ 65787 w 200051"/>
              <a:gd name="connsiteY6" fmla="*/ 138113 h 199853"/>
              <a:gd name="connsiteX7" fmla="*/ 124766 w 200051"/>
              <a:gd name="connsiteY7" fmla="*/ 138113 h 199853"/>
              <a:gd name="connsiteX8" fmla="*/ 126385 w 200051"/>
              <a:gd name="connsiteY8" fmla="*/ 179565 h 199853"/>
              <a:gd name="connsiteX9" fmla="*/ 123852 w 200051"/>
              <a:gd name="connsiteY9" fmla="*/ 166516 h 199853"/>
              <a:gd name="connsiteX10" fmla="*/ 138139 w 200051"/>
              <a:gd name="connsiteY10" fmla="*/ 152229 h 199853"/>
              <a:gd name="connsiteX11" fmla="*/ 185764 w 200051"/>
              <a:gd name="connsiteY11" fmla="*/ 152229 h 199853"/>
              <a:gd name="connsiteX12" fmla="*/ 200052 w 200051"/>
              <a:gd name="connsiteY12" fmla="*/ 166516 h 199853"/>
              <a:gd name="connsiteX13" fmla="*/ 188507 w 200051"/>
              <a:gd name="connsiteY13" fmla="*/ 191414 h 199853"/>
              <a:gd name="connsiteX14" fmla="*/ 161952 w 200051"/>
              <a:gd name="connsiteY14" fmla="*/ 199854 h 199853"/>
              <a:gd name="connsiteX15" fmla="*/ 135396 w 200051"/>
              <a:gd name="connsiteY15" fmla="*/ 191414 h 199853"/>
              <a:gd name="connsiteX16" fmla="*/ 128957 w 200051"/>
              <a:gd name="connsiteY16" fmla="*/ 184375 h 199853"/>
              <a:gd name="connsiteX17" fmla="*/ 126385 w 200051"/>
              <a:gd name="connsiteY17" fmla="*/ 179565 h 199853"/>
              <a:gd name="connsiteX18" fmla="*/ 190546 w 200051"/>
              <a:gd name="connsiteY18" fmla="*/ 95231 h 199853"/>
              <a:gd name="connsiteX19" fmla="*/ 188755 w 200051"/>
              <a:gd name="connsiteY19" fmla="*/ 113709 h 199853"/>
              <a:gd name="connsiteX20" fmla="*/ 152012 w 200051"/>
              <a:gd name="connsiteY20" fmla="*/ 96853 h 199853"/>
              <a:gd name="connsiteX21" fmla="*/ 142825 w 200051"/>
              <a:gd name="connsiteY21" fmla="*/ 102413 h 199853"/>
              <a:gd name="connsiteX22" fmla="*/ 142616 w 200051"/>
              <a:gd name="connsiteY22" fmla="*/ 82429 h 199853"/>
              <a:gd name="connsiteX23" fmla="*/ 142254 w 200051"/>
              <a:gd name="connsiteY23" fmla="*/ 76181 h 199853"/>
              <a:gd name="connsiteX24" fmla="*/ 188641 w 200051"/>
              <a:gd name="connsiteY24" fmla="*/ 76181 h 199853"/>
              <a:gd name="connsiteX25" fmla="*/ 190546 w 200051"/>
              <a:gd name="connsiteY25" fmla="*/ 95231 h 199853"/>
              <a:gd name="connsiteX26" fmla="*/ 142902 w 200051"/>
              <a:gd name="connsiteY26" fmla="*/ 123806 h 199853"/>
              <a:gd name="connsiteX27" fmla="*/ 142902 w 200051"/>
              <a:gd name="connsiteY27" fmla="*/ 123644 h 199853"/>
              <a:gd name="connsiteX28" fmla="*/ 161952 w 200051"/>
              <a:gd name="connsiteY28" fmla="*/ 104594 h 199853"/>
              <a:gd name="connsiteX29" fmla="*/ 181002 w 200051"/>
              <a:gd name="connsiteY29" fmla="*/ 123644 h 199853"/>
              <a:gd name="connsiteX30" fmla="*/ 181002 w 200051"/>
              <a:gd name="connsiteY30" fmla="*/ 123806 h 199853"/>
              <a:gd name="connsiteX31" fmla="*/ 161952 w 200051"/>
              <a:gd name="connsiteY31" fmla="*/ 142694 h 199853"/>
              <a:gd name="connsiteX32" fmla="*/ 149541 w 200051"/>
              <a:gd name="connsiteY32" fmla="*/ 138093 h 199853"/>
              <a:gd name="connsiteX33" fmla="*/ 142902 w 200051"/>
              <a:gd name="connsiteY33" fmla="*/ 123806 h 199853"/>
              <a:gd name="connsiteX34" fmla="*/ 140654 w 200051"/>
              <a:gd name="connsiteY34" fmla="*/ 142694 h 199853"/>
              <a:gd name="connsiteX35" fmla="*/ 138911 w 200051"/>
              <a:gd name="connsiteY35" fmla="*/ 140541 h 199853"/>
              <a:gd name="connsiteX36" fmla="*/ 138634 w 200051"/>
              <a:gd name="connsiteY36" fmla="*/ 142018 h 199853"/>
              <a:gd name="connsiteX37" fmla="*/ 138501 w 200051"/>
              <a:gd name="connsiteY37" fmla="*/ 142685 h 199853"/>
              <a:gd name="connsiteX38" fmla="*/ 140654 w 200051"/>
              <a:gd name="connsiteY38" fmla="*/ 142685 h 199853"/>
              <a:gd name="connsiteX39" fmla="*/ 10180 w 200051"/>
              <a:gd name="connsiteY39" fmla="*/ 138093 h 199853"/>
              <a:gd name="connsiteX40" fmla="*/ 51195 w 200051"/>
              <a:gd name="connsiteY40" fmla="*/ 138093 h 199853"/>
              <a:gd name="connsiteX41" fmla="*/ 68264 w 200051"/>
              <a:gd name="connsiteY41" fmla="*/ 186604 h 199853"/>
              <a:gd name="connsiteX42" fmla="*/ 11571 w 200051"/>
              <a:gd name="connsiteY42" fmla="*/ 140751 h 199853"/>
              <a:gd name="connsiteX43" fmla="*/ 10180 w 200051"/>
              <a:gd name="connsiteY43" fmla="*/ 138093 h 199853"/>
              <a:gd name="connsiteX44" fmla="*/ 1922 w 200051"/>
              <a:gd name="connsiteY44" fmla="*/ 76181 h 199853"/>
              <a:gd name="connsiteX45" fmla="*/ 48309 w 200051"/>
              <a:gd name="connsiteY45" fmla="*/ 76181 h 199853"/>
              <a:gd name="connsiteX46" fmla="*/ 48623 w 200051"/>
              <a:gd name="connsiteY46" fmla="*/ 118281 h 199853"/>
              <a:gd name="connsiteX47" fmla="*/ 49166 w 200051"/>
              <a:gd name="connsiteY47" fmla="*/ 123806 h 199853"/>
              <a:gd name="connsiteX48" fmla="*/ 4370 w 200051"/>
              <a:gd name="connsiteY48" fmla="*/ 123806 h 199853"/>
              <a:gd name="connsiteX49" fmla="*/ 1913 w 200051"/>
              <a:gd name="connsiteY49" fmla="*/ 76181 h 199853"/>
              <a:gd name="connsiteX50" fmla="*/ 127900 w 200051"/>
              <a:gd name="connsiteY50" fmla="*/ 76181 h 199853"/>
              <a:gd name="connsiteX51" fmla="*/ 127547 w 200051"/>
              <a:gd name="connsiteY51" fmla="*/ 118329 h 199853"/>
              <a:gd name="connsiteX52" fmla="*/ 126957 w 200051"/>
              <a:gd name="connsiteY52" fmla="*/ 123806 h 199853"/>
              <a:gd name="connsiteX53" fmla="*/ 63596 w 200051"/>
              <a:gd name="connsiteY53" fmla="*/ 123806 h 199853"/>
              <a:gd name="connsiteX54" fmla="*/ 62339 w 200051"/>
              <a:gd name="connsiteY54" fmla="*/ 80829 h 199853"/>
              <a:gd name="connsiteX55" fmla="*/ 62663 w 200051"/>
              <a:gd name="connsiteY55" fmla="*/ 76181 h 199853"/>
              <a:gd name="connsiteX56" fmla="*/ 127900 w 200051"/>
              <a:gd name="connsiteY56" fmla="*/ 76181 h 199853"/>
              <a:gd name="connsiteX57" fmla="*/ 123328 w 200051"/>
              <a:gd name="connsiteY57" fmla="*/ 5467 h 199853"/>
              <a:gd name="connsiteX58" fmla="*/ 122289 w 200051"/>
              <a:gd name="connsiteY58" fmla="*/ 3848 h 199853"/>
              <a:gd name="connsiteX59" fmla="*/ 184545 w 200051"/>
              <a:gd name="connsiteY59" fmla="*/ 61893 h 199853"/>
              <a:gd name="connsiteX60" fmla="*/ 140825 w 200051"/>
              <a:gd name="connsiteY60" fmla="*/ 61893 h 199853"/>
              <a:gd name="connsiteX61" fmla="*/ 123318 w 200051"/>
              <a:gd name="connsiteY61" fmla="*/ 5477 h 199853"/>
              <a:gd name="connsiteX62" fmla="*/ 67102 w 200051"/>
              <a:gd name="connsiteY62" fmla="*/ 4201 h 199853"/>
              <a:gd name="connsiteX63" fmla="*/ 68264 w 200051"/>
              <a:gd name="connsiteY63" fmla="*/ 3848 h 199853"/>
              <a:gd name="connsiteX64" fmla="*/ 50319 w 200051"/>
              <a:gd name="connsiteY64" fmla="*/ 57702 h 199853"/>
              <a:gd name="connsiteX65" fmla="*/ 49728 w 200051"/>
              <a:gd name="connsiteY65" fmla="*/ 61893 h 199853"/>
              <a:gd name="connsiteX66" fmla="*/ 6027 w 200051"/>
              <a:gd name="connsiteY66" fmla="*/ 61893 h 199853"/>
              <a:gd name="connsiteX67" fmla="*/ 67111 w 200051"/>
              <a:gd name="connsiteY67" fmla="*/ 4201 h 199853"/>
              <a:gd name="connsiteX68" fmla="*/ 95277 w 200051"/>
              <a:gd name="connsiteY68" fmla="*/ 0 h 199853"/>
              <a:gd name="connsiteX69" fmla="*/ 125890 w 200051"/>
              <a:gd name="connsiteY69" fmla="*/ 58893 h 199853"/>
              <a:gd name="connsiteX70" fmla="*/ 126338 w 200051"/>
              <a:gd name="connsiteY70" fmla="*/ 61893 h 199853"/>
              <a:gd name="connsiteX71" fmla="*/ 64216 w 200051"/>
              <a:gd name="connsiteY71" fmla="*/ 61893 h 199853"/>
              <a:gd name="connsiteX72" fmla="*/ 95277 w 200051"/>
              <a:gd name="connsiteY72" fmla="*/ 0 h 19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0051" h="199853">
                <a:moveTo>
                  <a:pt x="124766" y="138093"/>
                </a:moveTo>
                <a:cubicBezTo>
                  <a:pt x="124080" y="141742"/>
                  <a:pt x="123309" y="145237"/>
                  <a:pt x="122461" y="148590"/>
                </a:cubicBezTo>
                <a:cubicBezTo>
                  <a:pt x="117285" y="153108"/>
                  <a:pt x="114318" y="159646"/>
                  <a:pt x="114327" y="166516"/>
                </a:cubicBezTo>
                <a:cubicBezTo>
                  <a:pt x="114327" y="168173"/>
                  <a:pt x="114412" y="169793"/>
                  <a:pt x="114584" y="171374"/>
                </a:cubicBezTo>
                <a:cubicBezTo>
                  <a:pt x="108897" y="183385"/>
                  <a:pt x="102068" y="190481"/>
                  <a:pt x="95277" y="190481"/>
                </a:cubicBezTo>
                <a:cubicBezTo>
                  <a:pt x="83875" y="190481"/>
                  <a:pt x="72417" y="170536"/>
                  <a:pt x="66340" y="140913"/>
                </a:cubicBezTo>
                <a:lnTo>
                  <a:pt x="65787" y="138113"/>
                </a:lnTo>
                <a:lnTo>
                  <a:pt x="124766" y="138113"/>
                </a:lnTo>
                <a:close/>
                <a:moveTo>
                  <a:pt x="126385" y="179565"/>
                </a:moveTo>
                <a:cubicBezTo>
                  <a:pt x="124673" y="175430"/>
                  <a:pt x="123811" y="170992"/>
                  <a:pt x="123852" y="166516"/>
                </a:cubicBezTo>
                <a:cubicBezTo>
                  <a:pt x="123852" y="158626"/>
                  <a:pt x="130249" y="152229"/>
                  <a:pt x="138139" y="152229"/>
                </a:cubicBezTo>
                <a:lnTo>
                  <a:pt x="185764" y="152229"/>
                </a:lnTo>
                <a:cubicBezTo>
                  <a:pt x="193655" y="152229"/>
                  <a:pt x="200052" y="158626"/>
                  <a:pt x="200052" y="166516"/>
                </a:cubicBezTo>
                <a:cubicBezTo>
                  <a:pt x="200052" y="177146"/>
                  <a:pt x="195680" y="185661"/>
                  <a:pt x="188507" y="191414"/>
                </a:cubicBezTo>
                <a:cubicBezTo>
                  <a:pt x="181449" y="197082"/>
                  <a:pt x="171981" y="199854"/>
                  <a:pt x="161952" y="199854"/>
                </a:cubicBezTo>
                <a:cubicBezTo>
                  <a:pt x="151922" y="199854"/>
                  <a:pt x="142454" y="197091"/>
                  <a:pt x="135396" y="191414"/>
                </a:cubicBezTo>
                <a:cubicBezTo>
                  <a:pt x="132896" y="189418"/>
                  <a:pt x="130723" y="187043"/>
                  <a:pt x="128957" y="184375"/>
                </a:cubicBezTo>
                <a:cubicBezTo>
                  <a:pt x="127954" y="182854"/>
                  <a:pt x="127094" y="181244"/>
                  <a:pt x="126385" y="179565"/>
                </a:cubicBezTo>
                <a:close/>
                <a:moveTo>
                  <a:pt x="190546" y="95231"/>
                </a:moveTo>
                <a:cubicBezTo>
                  <a:pt x="190546" y="101546"/>
                  <a:pt x="189927" y="107728"/>
                  <a:pt x="188755" y="113709"/>
                </a:cubicBezTo>
                <a:cubicBezTo>
                  <a:pt x="183264" y="98909"/>
                  <a:pt x="166813" y="91362"/>
                  <a:pt x="152012" y="96853"/>
                </a:cubicBezTo>
                <a:cubicBezTo>
                  <a:pt x="148626" y="98109"/>
                  <a:pt x="145509" y="99995"/>
                  <a:pt x="142825" y="102413"/>
                </a:cubicBezTo>
                <a:cubicBezTo>
                  <a:pt x="142997" y="95751"/>
                  <a:pt x="142927" y="89085"/>
                  <a:pt x="142616" y="82429"/>
                </a:cubicBezTo>
                <a:lnTo>
                  <a:pt x="142254" y="76181"/>
                </a:lnTo>
                <a:lnTo>
                  <a:pt x="188641" y="76181"/>
                </a:lnTo>
                <a:cubicBezTo>
                  <a:pt x="189879" y="82334"/>
                  <a:pt x="190546" y="88706"/>
                  <a:pt x="190546" y="95231"/>
                </a:cubicBezTo>
                <a:close/>
                <a:moveTo>
                  <a:pt x="142902" y="123806"/>
                </a:moveTo>
                <a:lnTo>
                  <a:pt x="142902" y="123644"/>
                </a:lnTo>
                <a:cubicBezTo>
                  <a:pt x="142902" y="113123"/>
                  <a:pt x="151430" y="104594"/>
                  <a:pt x="161952" y="104594"/>
                </a:cubicBezTo>
                <a:cubicBezTo>
                  <a:pt x="172473" y="104594"/>
                  <a:pt x="181002" y="113123"/>
                  <a:pt x="181002" y="123644"/>
                </a:cubicBezTo>
                <a:lnTo>
                  <a:pt x="181002" y="123806"/>
                </a:lnTo>
                <a:cubicBezTo>
                  <a:pt x="180939" y="134275"/>
                  <a:pt x="172421" y="142721"/>
                  <a:pt x="161952" y="142694"/>
                </a:cubicBezTo>
                <a:cubicBezTo>
                  <a:pt x="157208" y="142694"/>
                  <a:pt x="152874" y="140960"/>
                  <a:pt x="149541" y="138093"/>
                </a:cubicBezTo>
                <a:cubicBezTo>
                  <a:pt x="145365" y="134516"/>
                  <a:pt x="142943" y="129305"/>
                  <a:pt x="142902" y="123806"/>
                </a:cubicBezTo>
                <a:close/>
                <a:moveTo>
                  <a:pt x="140654" y="142694"/>
                </a:moveTo>
                <a:cubicBezTo>
                  <a:pt x="140038" y="142005"/>
                  <a:pt x="139456" y="141287"/>
                  <a:pt x="138911" y="140541"/>
                </a:cubicBezTo>
                <a:lnTo>
                  <a:pt x="138634" y="142018"/>
                </a:lnTo>
                <a:lnTo>
                  <a:pt x="138501" y="142685"/>
                </a:lnTo>
                <a:lnTo>
                  <a:pt x="140654" y="142685"/>
                </a:lnTo>
                <a:close/>
                <a:moveTo>
                  <a:pt x="10180" y="138093"/>
                </a:moveTo>
                <a:lnTo>
                  <a:pt x="51195" y="138093"/>
                </a:lnTo>
                <a:cubicBezTo>
                  <a:pt x="54662" y="157925"/>
                  <a:pt x="60558" y="174803"/>
                  <a:pt x="68264" y="186604"/>
                </a:cubicBezTo>
                <a:cubicBezTo>
                  <a:pt x="44047" y="179417"/>
                  <a:pt x="23662" y="162930"/>
                  <a:pt x="11571" y="140751"/>
                </a:cubicBezTo>
                <a:lnTo>
                  <a:pt x="10180" y="138093"/>
                </a:lnTo>
                <a:close/>
                <a:moveTo>
                  <a:pt x="1922" y="76181"/>
                </a:moveTo>
                <a:lnTo>
                  <a:pt x="48309" y="76181"/>
                </a:lnTo>
                <a:cubicBezTo>
                  <a:pt x="47312" y="90201"/>
                  <a:pt x="47417" y="104278"/>
                  <a:pt x="48623" y="118281"/>
                </a:cubicBezTo>
                <a:lnTo>
                  <a:pt x="49166" y="123806"/>
                </a:lnTo>
                <a:lnTo>
                  <a:pt x="4370" y="123806"/>
                </a:lnTo>
                <a:cubicBezTo>
                  <a:pt x="-455" y="108393"/>
                  <a:pt x="-1300" y="92009"/>
                  <a:pt x="1913" y="76181"/>
                </a:cubicBezTo>
                <a:close/>
                <a:moveTo>
                  <a:pt x="127900" y="76181"/>
                </a:moveTo>
                <a:cubicBezTo>
                  <a:pt x="128987" y="90214"/>
                  <a:pt x="128870" y="104316"/>
                  <a:pt x="127547" y="118329"/>
                </a:cubicBezTo>
                <a:lnTo>
                  <a:pt x="126957" y="123806"/>
                </a:lnTo>
                <a:lnTo>
                  <a:pt x="63596" y="123806"/>
                </a:lnTo>
                <a:cubicBezTo>
                  <a:pt x="61932" y="109544"/>
                  <a:pt x="61511" y="95164"/>
                  <a:pt x="62339" y="80829"/>
                </a:cubicBezTo>
                <a:lnTo>
                  <a:pt x="62663" y="76181"/>
                </a:lnTo>
                <a:lnTo>
                  <a:pt x="127900" y="76181"/>
                </a:lnTo>
                <a:close/>
                <a:moveTo>
                  <a:pt x="123328" y="5467"/>
                </a:moveTo>
                <a:lnTo>
                  <a:pt x="122289" y="3848"/>
                </a:lnTo>
                <a:cubicBezTo>
                  <a:pt x="150992" y="12369"/>
                  <a:pt x="174039" y="33856"/>
                  <a:pt x="184545" y="61893"/>
                </a:cubicBezTo>
                <a:lnTo>
                  <a:pt x="140825" y="61893"/>
                </a:lnTo>
                <a:cubicBezTo>
                  <a:pt x="137815" y="38881"/>
                  <a:pt x="131710" y="19107"/>
                  <a:pt x="123318" y="5477"/>
                </a:cubicBezTo>
                <a:close/>
                <a:moveTo>
                  <a:pt x="67102" y="4201"/>
                </a:moveTo>
                <a:lnTo>
                  <a:pt x="68264" y="3848"/>
                </a:lnTo>
                <a:cubicBezTo>
                  <a:pt x="59872" y="16716"/>
                  <a:pt x="53633" y="35566"/>
                  <a:pt x="50319" y="57702"/>
                </a:cubicBezTo>
                <a:lnTo>
                  <a:pt x="49728" y="61893"/>
                </a:lnTo>
                <a:lnTo>
                  <a:pt x="6027" y="61893"/>
                </a:lnTo>
                <a:cubicBezTo>
                  <a:pt x="16383" y="34259"/>
                  <a:pt x="38931" y="12963"/>
                  <a:pt x="67111" y="4201"/>
                </a:cubicBezTo>
                <a:close/>
                <a:moveTo>
                  <a:pt x="95277" y="0"/>
                </a:moveTo>
                <a:cubicBezTo>
                  <a:pt x="107840" y="0"/>
                  <a:pt x="120480" y="24213"/>
                  <a:pt x="125890" y="58893"/>
                </a:cubicBezTo>
                <a:lnTo>
                  <a:pt x="126338" y="61893"/>
                </a:lnTo>
                <a:lnTo>
                  <a:pt x="64216" y="61893"/>
                </a:lnTo>
                <a:cubicBezTo>
                  <a:pt x="69369" y="25613"/>
                  <a:pt x="82361" y="0"/>
                  <a:pt x="95277" y="0"/>
                </a:cubicBezTo>
                <a:close/>
              </a:path>
            </a:pathLst>
          </a:custGeom>
          <a:solidFill>
            <a:schemeClr val="bg1"/>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a:solidFill>
                <a:schemeClr val="bg1"/>
              </a:solidFill>
              <a:latin typeface="+mj-lt"/>
              <a:ea typeface="+mj-ea"/>
              <a:cs typeface="+mj-cs"/>
            </a:endParaRPr>
          </a:p>
        </p:txBody>
      </p:sp>
      <p:sp>
        <p:nvSpPr>
          <p:cNvPr id="31" name="TextBox 30">
            <a:extLst>
              <a:ext uri="{FF2B5EF4-FFF2-40B4-BE49-F238E27FC236}">
                <a16:creationId xmlns:a16="http://schemas.microsoft.com/office/drawing/2014/main" id="{211DE105-3EF6-DC2F-94D2-37E9A58D6BCF}"/>
              </a:ext>
            </a:extLst>
          </p:cNvPr>
          <p:cNvSpPr txBox="1"/>
          <p:nvPr/>
        </p:nvSpPr>
        <p:spPr>
          <a:xfrm>
            <a:off x="4907844" y="4507269"/>
            <a:ext cx="2372840" cy="861774"/>
          </a:xfrm>
          <a:prstGeom prst="rect">
            <a:avLst/>
          </a:prstGeom>
        </p:spPr>
        <p:txBody>
          <a:bodyPr vert="horz" wrap="square" lIns="0" tIns="0" rIns="0" bIns="0" rtlCol="0">
            <a:spAutoFit/>
          </a:bodyPr>
          <a:lstStyle/>
          <a:p>
            <a:pPr algn="ctr" defTabSz="932742">
              <a:spcAft>
                <a:spcPts val="600"/>
              </a:spcAft>
              <a:buSzPct val="90000"/>
            </a:pPr>
            <a:r>
              <a:rPr lang="en-US" sz="2800" kern="1200" spc="0" baseline="0">
                <a:gradFill>
                  <a:gsLst>
                    <a:gs pos="0">
                      <a:srgbClr val="C03BC4"/>
                    </a:gs>
                    <a:gs pos="80000">
                      <a:srgbClr val="0078D4"/>
                    </a:gs>
                  </a:gsLst>
                  <a:path path="circle">
                    <a:fillToRect l="100000" t="100000"/>
                  </a:path>
                </a:gradFill>
                <a:latin typeface="+mj-lt"/>
              </a:rPr>
              <a:t>Peer network effects</a:t>
            </a:r>
          </a:p>
        </p:txBody>
      </p:sp>
      <p:sp>
        <p:nvSpPr>
          <p:cNvPr id="7" name="Graphic 63" descr="Icon of a notepad with a pen">
            <a:extLst>
              <a:ext uri="{FF2B5EF4-FFF2-40B4-BE49-F238E27FC236}">
                <a16:creationId xmlns:a16="http://schemas.microsoft.com/office/drawing/2014/main" id="{DA0ED6B7-E611-0BC1-00BE-C3C60240BD73}"/>
              </a:ext>
            </a:extLst>
          </p:cNvPr>
          <p:cNvSpPr>
            <a:spLocks noChangeAspect="1"/>
          </p:cNvSpPr>
          <p:nvPr/>
        </p:nvSpPr>
        <p:spPr>
          <a:xfrm>
            <a:off x="9329842" y="2784008"/>
            <a:ext cx="786380" cy="787826"/>
          </a:xfrm>
          <a:custGeom>
            <a:avLst/>
            <a:gdLst>
              <a:gd name="connsiteX0" fmla="*/ 0 w 190157"/>
              <a:gd name="connsiteY0" fmla="*/ 21431 h 190506"/>
              <a:gd name="connsiteX1" fmla="*/ 21431 w 190157"/>
              <a:gd name="connsiteY1" fmla="*/ 0 h 190506"/>
              <a:gd name="connsiteX2" fmla="*/ 150019 w 190157"/>
              <a:gd name="connsiteY2" fmla="*/ 0 h 190506"/>
              <a:gd name="connsiteX3" fmla="*/ 171450 w 190157"/>
              <a:gd name="connsiteY3" fmla="*/ 21431 h 190506"/>
              <a:gd name="connsiteX4" fmla="*/ 171450 w 190157"/>
              <a:gd name="connsiteY4" fmla="*/ 76314 h 190506"/>
              <a:gd name="connsiteX5" fmla="*/ 146618 w 190157"/>
              <a:gd name="connsiteY5" fmla="*/ 85363 h 190506"/>
              <a:gd name="connsiteX6" fmla="*/ 117681 w 190157"/>
              <a:gd name="connsiteY6" fmla="*/ 114300 h 190506"/>
              <a:gd name="connsiteX7" fmla="*/ 78581 w 190157"/>
              <a:gd name="connsiteY7" fmla="*/ 114300 h 190506"/>
              <a:gd name="connsiteX8" fmla="*/ 71438 w 190157"/>
              <a:gd name="connsiteY8" fmla="*/ 121444 h 190506"/>
              <a:gd name="connsiteX9" fmla="*/ 78581 w 190157"/>
              <a:gd name="connsiteY9" fmla="*/ 128588 h 190506"/>
              <a:gd name="connsiteX10" fmla="*/ 103394 w 190157"/>
              <a:gd name="connsiteY10" fmla="*/ 128588 h 190506"/>
              <a:gd name="connsiteX11" fmla="*/ 90392 w 190157"/>
              <a:gd name="connsiteY11" fmla="*/ 141589 h 190506"/>
              <a:gd name="connsiteX12" fmla="*/ 81153 w 190157"/>
              <a:gd name="connsiteY12" fmla="*/ 157896 h 190506"/>
              <a:gd name="connsiteX13" fmla="*/ 77781 w 190157"/>
              <a:gd name="connsiteY13" fmla="*/ 171450 h 190506"/>
              <a:gd name="connsiteX14" fmla="*/ 21431 w 190157"/>
              <a:gd name="connsiteY14" fmla="*/ 171450 h 190506"/>
              <a:gd name="connsiteX15" fmla="*/ 0 w 190157"/>
              <a:gd name="connsiteY15" fmla="*/ 150019 h 190506"/>
              <a:gd name="connsiteX16" fmla="*/ 0 w 190157"/>
              <a:gd name="connsiteY16" fmla="*/ 21431 h 190506"/>
              <a:gd name="connsiteX17" fmla="*/ 45244 w 190157"/>
              <a:gd name="connsiteY17" fmla="*/ 59531 h 190506"/>
              <a:gd name="connsiteX18" fmla="*/ 54769 w 190157"/>
              <a:gd name="connsiteY18" fmla="*/ 50006 h 190506"/>
              <a:gd name="connsiteX19" fmla="*/ 45244 w 190157"/>
              <a:gd name="connsiteY19" fmla="*/ 40481 h 190506"/>
              <a:gd name="connsiteX20" fmla="*/ 35719 w 190157"/>
              <a:gd name="connsiteY20" fmla="*/ 50006 h 190506"/>
              <a:gd name="connsiteX21" fmla="*/ 45244 w 190157"/>
              <a:gd name="connsiteY21" fmla="*/ 59531 h 190506"/>
              <a:gd name="connsiteX22" fmla="*/ 78581 w 190157"/>
              <a:gd name="connsiteY22" fmla="*/ 42863 h 190506"/>
              <a:gd name="connsiteX23" fmla="*/ 71438 w 190157"/>
              <a:gd name="connsiteY23" fmla="*/ 50006 h 190506"/>
              <a:gd name="connsiteX24" fmla="*/ 78581 w 190157"/>
              <a:gd name="connsiteY24" fmla="*/ 57150 h 190506"/>
              <a:gd name="connsiteX25" fmla="*/ 130969 w 190157"/>
              <a:gd name="connsiteY25" fmla="*/ 57150 h 190506"/>
              <a:gd name="connsiteX26" fmla="*/ 138113 w 190157"/>
              <a:gd name="connsiteY26" fmla="*/ 50006 h 190506"/>
              <a:gd name="connsiteX27" fmla="*/ 130969 w 190157"/>
              <a:gd name="connsiteY27" fmla="*/ 42863 h 190506"/>
              <a:gd name="connsiteX28" fmla="*/ 78581 w 190157"/>
              <a:gd name="connsiteY28" fmla="*/ 42863 h 190506"/>
              <a:gd name="connsiteX29" fmla="*/ 78581 w 190157"/>
              <a:gd name="connsiteY29" fmla="*/ 78581 h 190506"/>
              <a:gd name="connsiteX30" fmla="*/ 71438 w 190157"/>
              <a:gd name="connsiteY30" fmla="*/ 85725 h 190506"/>
              <a:gd name="connsiteX31" fmla="*/ 78581 w 190157"/>
              <a:gd name="connsiteY31" fmla="*/ 92869 h 190506"/>
              <a:gd name="connsiteX32" fmla="*/ 130969 w 190157"/>
              <a:gd name="connsiteY32" fmla="*/ 92869 h 190506"/>
              <a:gd name="connsiteX33" fmla="*/ 138113 w 190157"/>
              <a:gd name="connsiteY33" fmla="*/ 85725 h 190506"/>
              <a:gd name="connsiteX34" fmla="*/ 130969 w 190157"/>
              <a:gd name="connsiteY34" fmla="*/ 78581 h 190506"/>
              <a:gd name="connsiteX35" fmla="*/ 78581 w 190157"/>
              <a:gd name="connsiteY35" fmla="*/ 78581 h 190506"/>
              <a:gd name="connsiteX36" fmla="*/ 35719 w 190157"/>
              <a:gd name="connsiteY36" fmla="*/ 85725 h 190506"/>
              <a:gd name="connsiteX37" fmla="*/ 45244 w 190157"/>
              <a:gd name="connsiteY37" fmla="*/ 95250 h 190506"/>
              <a:gd name="connsiteX38" fmla="*/ 54769 w 190157"/>
              <a:gd name="connsiteY38" fmla="*/ 85725 h 190506"/>
              <a:gd name="connsiteX39" fmla="*/ 45244 w 190157"/>
              <a:gd name="connsiteY39" fmla="*/ 76200 h 190506"/>
              <a:gd name="connsiteX40" fmla="*/ 35719 w 190157"/>
              <a:gd name="connsiteY40" fmla="*/ 85725 h 190506"/>
              <a:gd name="connsiteX41" fmla="*/ 45244 w 190157"/>
              <a:gd name="connsiteY41" fmla="*/ 130969 h 190506"/>
              <a:gd name="connsiteX42" fmla="*/ 54769 w 190157"/>
              <a:gd name="connsiteY42" fmla="*/ 121444 h 190506"/>
              <a:gd name="connsiteX43" fmla="*/ 45244 w 190157"/>
              <a:gd name="connsiteY43" fmla="*/ 111919 h 190506"/>
              <a:gd name="connsiteX44" fmla="*/ 35719 w 190157"/>
              <a:gd name="connsiteY44" fmla="*/ 121444 h 190506"/>
              <a:gd name="connsiteX45" fmla="*/ 45244 w 190157"/>
              <a:gd name="connsiteY45" fmla="*/ 130969 h 190506"/>
              <a:gd name="connsiteX46" fmla="*/ 153353 w 190157"/>
              <a:gd name="connsiteY46" fmla="*/ 92107 h 190506"/>
              <a:gd name="connsiteX47" fmla="*/ 97126 w 190157"/>
              <a:gd name="connsiteY47" fmla="*/ 148323 h 190506"/>
              <a:gd name="connsiteX48" fmla="*/ 90402 w 190157"/>
              <a:gd name="connsiteY48" fmla="*/ 160201 h 190506"/>
              <a:gd name="connsiteX49" fmla="*/ 86039 w 190157"/>
              <a:gd name="connsiteY49" fmla="*/ 177641 h 190506"/>
              <a:gd name="connsiteX50" fmla="*/ 93573 w 190157"/>
              <a:gd name="connsiteY50" fmla="*/ 190197 h 190506"/>
              <a:gd name="connsiteX51" fmla="*/ 98603 w 190157"/>
              <a:gd name="connsiteY51" fmla="*/ 190195 h 190506"/>
              <a:gd name="connsiteX52" fmla="*/ 116034 w 190157"/>
              <a:gd name="connsiteY52" fmla="*/ 185842 h 190506"/>
              <a:gd name="connsiteX53" fmla="*/ 127921 w 190157"/>
              <a:gd name="connsiteY53" fmla="*/ 179108 h 190506"/>
              <a:gd name="connsiteX54" fmla="*/ 184137 w 190157"/>
              <a:gd name="connsiteY54" fmla="*/ 122892 h 190506"/>
              <a:gd name="connsiteX55" fmla="*/ 183414 w 190157"/>
              <a:gd name="connsiteY55" fmla="*/ 92107 h 190506"/>
              <a:gd name="connsiteX56" fmla="*/ 153353 w 190157"/>
              <a:gd name="connsiteY56" fmla="*/ 92107 h 1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0157" h="190506">
                <a:moveTo>
                  <a:pt x="0" y="21431"/>
                </a:moveTo>
                <a:cubicBezTo>
                  <a:pt x="0" y="9595"/>
                  <a:pt x="9595" y="0"/>
                  <a:pt x="21431" y="0"/>
                </a:cubicBezTo>
                <a:lnTo>
                  <a:pt x="150019" y="0"/>
                </a:lnTo>
                <a:cubicBezTo>
                  <a:pt x="161855" y="0"/>
                  <a:pt x="171450" y="9595"/>
                  <a:pt x="171450" y="21431"/>
                </a:cubicBezTo>
                <a:lnTo>
                  <a:pt x="171450" y="76314"/>
                </a:lnTo>
                <a:cubicBezTo>
                  <a:pt x="162241" y="75508"/>
                  <a:pt x="153149" y="78820"/>
                  <a:pt x="146618" y="85363"/>
                </a:cubicBezTo>
                <a:lnTo>
                  <a:pt x="117681" y="114300"/>
                </a:lnTo>
                <a:lnTo>
                  <a:pt x="78581" y="114300"/>
                </a:lnTo>
                <a:cubicBezTo>
                  <a:pt x="74636" y="114300"/>
                  <a:pt x="71438" y="117499"/>
                  <a:pt x="71438" y="121444"/>
                </a:cubicBezTo>
                <a:cubicBezTo>
                  <a:pt x="71438" y="125389"/>
                  <a:pt x="74636" y="128588"/>
                  <a:pt x="78581" y="128588"/>
                </a:cubicBezTo>
                <a:lnTo>
                  <a:pt x="103394" y="128588"/>
                </a:lnTo>
                <a:lnTo>
                  <a:pt x="90392" y="141589"/>
                </a:lnTo>
                <a:cubicBezTo>
                  <a:pt x="85892" y="146087"/>
                  <a:pt x="82698" y="151724"/>
                  <a:pt x="81153" y="157896"/>
                </a:cubicBezTo>
                <a:lnTo>
                  <a:pt x="77781" y="171450"/>
                </a:lnTo>
                <a:lnTo>
                  <a:pt x="21431" y="171450"/>
                </a:lnTo>
                <a:cubicBezTo>
                  <a:pt x="9595" y="171450"/>
                  <a:pt x="0" y="161855"/>
                  <a:pt x="0" y="150019"/>
                </a:cubicBezTo>
                <a:lnTo>
                  <a:pt x="0" y="21431"/>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8581" y="78581"/>
                </a:moveTo>
                <a:cubicBezTo>
                  <a:pt x="74636" y="78581"/>
                  <a:pt x="71438" y="81780"/>
                  <a:pt x="71438" y="85725"/>
                </a:cubicBezTo>
                <a:cubicBezTo>
                  <a:pt x="71438" y="89670"/>
                  <a:pt x="74636" y="92869"/>
                  <a:pt x="78581" y="92869"/>
                </a:cubicBezTo>
                <a:lnTo>
                  <a:pt x="130969" y="92869"/>
                </a:lnTo>
                <a:cubicBezTo>
                  <a:pt x="134914" y="92869"/>
                  <a:pt x="138113" y="89670"/>
                  <a:pt x="138113" y="85725"/>
                </a:cubicBezTo>
                <a:cubicBezTo>
                  <a:pt x="138113" y="81780"/>
                  <a:pt x="134914" y="78581"/>
                  <a:pt x="130969" y="78581"/>
                </a:cubicBezTo>
                <a:lnTo>
                  <a:pt x="78581" y="78581"/>
                </a:lnTo>
                <a:close/>
                <a:moveTo>
                  <a:pt x="35719" y="85725"/>
                </a:moveTo>
                <a:cubicBezTo>
                  <a:pt x="35719" y="90986"/>
                  <a:pt x="39983" y="95250"/>
                  <a:pt x="45244" y="95250"/>
                </a:cubicBezTo>
                <a:cubicBezTo>
                  <a:pt x="50504" y="95250"/>
                  <a:pt x="54769" y="90986"/>
                  <a:pt x="54769" y="85725"/>
                </a:cubicBezTo>
                <a:cubicBezTo>
                  <a:pt x="54769" y="80464"/>
                  <a:pt x="50504" y="76200"/>
                  <a:pt x="45244" y="76200"/>
                </a:cubicBezTo>
                <a:cubicBezTo>
                  <a:pt x="39983" y="76200"/>
                  <a:pt x="35719" y="80464"/>
                  <a:pt x="35719" y="85725"/>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3" y="92107"/>
                </a:moveTo>
                <a:lnTo>
                  <a:pt x="97126" y="148323"/>
                </a:lnTo>
                <a:cubicBezTo>
                  <a:pt x="93851" y="151601"/>
                  <a:pt x="91527" y="155706"/>
                  <a:pt x="90402" y="160201"/>
                </a:cubicBezTo>
                <a:lnTo>
                  <a:pt x="86039" y="177641"/>
                </a:lnTo>
                <a:cubicBezTo>
                  <a:pt x="84652" y="183189"/>
                  <a:pt x="88025" y="188810"/>
                  <a:pt x="93573" y="190197"/>
                </a:cubicBezTo>
                <a:cubicBezTo>
                  <a:pt x="95224" y="190611"/>
                  <a:pt x="96952" y="190610"/>
                  <a:pt x="98603" y="190195"/>
                </a:cubicBezTo>
                <a:lnTo>
                  <a:pt x="116034" y="185842"/>
                </a:lnTo>
                <a:cubicBezTo>
                  <a:pt x="120533" y="184717"/>
                  <a:pt x="124642" y="182389"/>
                  <a:pt x="127921" y="179108"/>
                </a:cubicBezTo>
                <a:lnTo>
                  <a:pt x="184137" y="122892"/>
                </a:lnTo>
                <a:cubicBezTo>
                  <a:pt x="192438" y="114190"/>
                  <a:pt x="192114" y="100408"/>
                  <a:pt x="183414" y="92107"/>
                </a:cubicBezTo>
                <a:cubicBezTo>
                  <a:pt x="175001" y="84080"/>
                  <a:pt x="161766" y="84080"/>
                  <a:pt x="153353" y="92107"/>
                </a:cubicBezTo>
                <a:close/>
              </a:path>
            </a:pathLst>
          </a:custGeom>
          <a:solidFill>
            <a:schemeClr val="bg1"/>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a:solidFill>
                <a:schemeClr val="bg1"/>
              </a:solidFill>
              <a:latin typeface="+mj-lt"/>
              <a:ea typeface="+mj-ea"/>
              <a:cs typeface="+mj-cs"/>
            </a:endParaRPr>
          </a:p>
        </p:txBody>
      </p:sp>
      <p:sp>
        <p:nvSpPr>
          <p:cNvPr id="33" name="TextBox 32">
            <a:extLst>
              <a:ext uri="{FF2B5EF4-FFF2-40B4-BE49-F238E27FC236}">
                <a16:creationId xmlns:a16="http://schemas.microsoft.com/office/drawing/2014/main" id="{F7A2BA4B-C5A8-4FFE-74AC-B714E7038BCC}"/>
              </a:ext>
            </a:extLst>
          </p:cNvPr>
          <p:cNvSpPr txBox="1"/>
          <p:nvPr/>
        </p:nvSpPr>
        <p:spPr>
          <a:xfrm>
            <a:off x="8198944" y="4507269"/>
            <a:ext cx="3048176" cy="861774"/>
          </a:xfrm>
          <a:prstGeom prst="rect">
            <a:avLst/>
          </a:prstGeom>
        </p:spPr>
        <p:txBody>
          <a:bodyPr vert="horz" wrap="square" lIns="0" tIns="0" rIns="0" bIns="0" rtlCol="0">
            <a:spAutoFit/>
          </a:bodyPr>
          <a:lstStyle/>
          <a:p>
            <a:pPr algn="ctr" defTabSz="932742">
              <a:spcAft>
                <a:spcPts val="600"/>
              </a:spcAft>
              <a:buSzPct val="90000"/>
            </a:pPr>
            <a:r>
              <a:rPr lang="en-US" sz="2800" kern="1200" spc="0" baseline="0">
                <a:gradFill>
                  <a:gsLst>
                    <a:gs pos="0">
                      <a:srgbClr val="C03BC4"/>
                    </a:gs>
                    <a:gs pos="80000">
                      <a:srgbClr val="0078D4"/>
                    </a:gs>
                  </a:gsLst>
                  <a:path path="circle">
                    <a:fillToRect l="100000" t="100000"/>
                  </a:path>
                </a:gradFill>
                <a:latin typeface="+mj-lt"/>
              </a:rPr>
              <a:t>Experimentation and learning</a:t>
            </a:r>
          </a:p>
        </p:txBody>
      </p:sp>
      <p:sp>
        <p:nvSpPr>
          <p:cNvPr id="6" name="TextBox 5">
            <a:extLst>
              <a:ext uri="{FF2B5EF4-FFF2-40B4-BE49-F238E27FC236}">
                <a16:creationId xmlns:a16="http://schemas.microsoft.com/office/drawing/2014/main" id="{CB720107-A903-6289-E1B9-76913BF5C8B5}"/>
              </a:ext>
            </a:extLst>
          </p:cNvPr>
          <p:cNvSpPr txBox="1"/>
          <p:nvPr/>
        </p:nvSpPr>
        <p:spPr>
          <a:xfrm>
            <a:off x="603392" y="6444244"/>
            <a:ext cx="3386192"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effectLst/>
                <a:uLnTx/>
                <a:uFillTx/>
              </a:rPr>
              <a:t>Source: MW + BA Marketing Copilot Experiment</a:t>
            </a:r>
          </a:p>
        </p:txBody>
      </p:sp>
    </p:spTree>
    <p:extLst>
      <p:ext uri="{BB962C8B-B14F-4D97-AF65-F5344CB8AC3E}">
        <p14:creationId xmlns:p14="http://schemas.microsoft.com/office/powerpoint/2010/main" val="3941802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16667E-7 3.33333E-6 L 4.16667E-7 0.03541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3.54167E-6 4.07407E-6 L -3.54167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42" presetClass="path" presetSubtype="0" decel="100000" fill="hold" grpId="1" nodeType="withEffect">
                                  <p:stCondLst>
                                    <p:cond delay="0"/>
                                  </p:stCondLst>
                                  <p:childTnLst>
                                    <p:animMotion origin="layout" path="M -3.54167E-6 2.59259E-6 L -3.54167E-6 0.03541 " pathEditMode="relative" rAng="0" ptsTypes="AA">
                                      <p:cBhvr>
                                        <p:cTn id="19" dur="700" spd="-100000" fill="hold"/>
                                        <p:tgtEl>
                                          <p:spTgt spid="29"/>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grpId="1" nodeType="withEffect">
                                  <p:stCondLst>
                                    <p:cond delay="0"/>
                                  </p:stCondLst>
                                  <p:childTnLst>
                                    <p:animMotion origin="layout" path="M -2.08333E-7 4.07407E-6 L -2.08333E-7 0.03541 " pathEditMode="relative" rAng="0" ptsTypes="AA">
                                      <p:cBhvr>
                                        <p:cTn id="24" dur="700" spd="-100000" fill="hold"/>
                                        <p:tgtEl>
                                          <p:spTgt spid="5"/>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42" presetClass="path" presetSubtype="0" decel="100000" fill="hold" grpId="1" nodeType="withEffect">
                                  <p:stCondLst>
                                    <p:cond delay="0"/>
                                  </p:stCondLst>
                                  <p:childTnLst>
                                    <p:animMotion origin="layout" path="M 2.08333E-7 2.59259E-6 L 2.08333E-7 0.03541 " pathEditMode="relative" rAng="0" ptsTypes="AA">
                                      <p:cBhvr>
                                        <p:cTn id="29" dur="700" spd="-100000" fill="hold"/>
                                        <p:tgtEl>
                                          <p:spTgt spid="31"/>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42" presetClass="path" presetSubtype="0" decel="100000" fill="hold" grpId="1" nodeType="withEffect">
                                  <p:stCondLst>
                                    <p:cond delay="0"/>
                                  </p:stCondLst>
                                  <p:childTnLst>
                                    <p:animMotion origin="layout" path="M 4.16667E-6 4.07407E-6 L 4.16667E-6 0.03541 " pathEditMode="relative" rAng="0" ptsTypes="AA">
                                      <p:cBhvr>
                                        <p:cTn id="34" dur="700" spd="-100000" fill="hold"/>
                                        <p:tgtEl>
                                          <p:spTgt spid="7"/>
                                        </p:tgtEl>
                                        <p:attrNameLst>
                                          <p:attrName>ppt_x</p:attrName>
                                          <p:attrName>ppt_y</p:attrName>
                                        </p:attrNameLst>
                                      </p:cBhvr>
                                      <p:rCtr x="0" y="1759"/>
                                    </p:animMotion>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42" presetClass="path" presetSubtype="0" decel="100000" fill="hold" grpId="1" nodeType="withEffect">
                                  <p:stCondLst>
                                    <p:cond delay="0"/>
                                  </p:stCondLst>
                                  <p:childTnLst>
                                    <p:animMotion origin="layout" path="M 3.95833E-6 2.59259E-6 L 3.95833E-6 0.03541 " pathEditMode="relative" rAng="0" ptsTypes="AA">
                                      <p:cBhvr>
                                        <p:cTn id="39" dur="700" spd="-100000" fill="hold"/>
                                        <p:tgtEl>
                                          <p:spTgt spid="33"/>
                                        </p:tgtEl>
                                        <p:attrNameLst>
                                          <p:attrName>ppt_x</p:attrName>
                                          <p:attrName>ppt_y</p:attrName>
                                        </p:attrNameLst>
                                      </p:cBhvr>
                                      <p:rCtr x="0" y="1759"/>
                                    </p:animMotion>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42" presetClass="path" presetSubtype="0" decel="100000" fill="hold" grpId="1" nodeType="withEffect">
                                  <p:stCondLst>
                                    <p:cond delay="0"/>
                                  </p:stCondLst>
                                  <p:childTnLst>
                                    <p:animMotion origin="layout" path="M -3.54167E-6 2.59259E-6 L -3.54167E-6 0.03541 " pathEditMode="relative" rAng="0" ptsTypes="AA">
                                      <p:cBhvr>
                                        <p:cTn id="44" dur="700" spd="-100000" fill="hold"/>
                                        <p:tgtEl>
                                          <p:spTgt spid="21"/>
                                        </p:tgtEl>
                                        <p:attrNameLst>
                                          <p:attrName>ppt_x</p:attrName>
                                          <p:attrName>ppt_y</p:attrName>
                                        </p:attrNameLst>
                                      </p:cBhvr>
                                      <p:rCtr x="0" y="1759"/>
                                    </p:animMotion>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42" presetClass="path" presetSubtype="0" decel="100000" fill="hold" grpId="1" nodeType="withEffect">
                                  <p:stCondLst>
                                    <p:cond delay="0"/>
                                  </p:stCondLst>
                                  <p:childTnLst>
                                    <p:animMotion origin="layout" path="M -3.54167E-6 2.59259E-6 L -3.54167E-6 0.03541 " pathEditMode="relative" rAng="0" ptsTypes="AA">
                                      <p:cBhvr>
                                        <p:cTn id="49" dur="700" spd="-100000" fill="hold"/>
                                        <p:tgtEl>
                                          <p:spTgt spid="22"/>
                                        </p:tgtEl>
                                        <p:attrNameLst>
                                          <p:attrName>ppt_x</p:attrName>
                                          <p:attrName>ppt_y</p:attrName>
                                        </p:attrNameLst>
                                      </p:cBhvr>
                                      <p:rCtr x="0" y="1759"/>
                                    </p:animMotion>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42" presetClass="path" presetSubtype="0" decel="100000" fill="hold" grpId="1" nodeType="withEffect">
                                  <p:stCondLst>
                                    <p:cond delay="0"/>
                                  </p:stCondLst>
                                  <p:childTnLst>
                                    <p:animMotion origin="layout" path="M -3.54167E-6 2.59259E-6 L -3.54167E-6 0.03541 " pathEditMode="relative" rAng="0" ptsTypes="AA">
                                      <p:cBhvr>
                                        <p:cTn id="54" dur="700" spd="-100000" fill="hold"/>
                                        <p:tgtEl>
                                          <p:spTgt spid="23"/>
                                        </p:tgtEl>
                                        <p:attrNameLst>
                                          <p:attrName>ppt_x</p:attrName>
                                          <p:attrName>ppt_y</p:attrName>
                                        </p:attrNameLst>
                                      </p:cBhvr>
                                      <p:rCtr x="0" y="1759"/>
                                    </p:animMotion>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42" presetClass="path" presetSubtype="0" decel="100000" fill="hold" grpId="1" nodeType="withEffect">
                                  <p:stCondLst>
                                    <p:cond delay="0"/>
                                  </p:stCondLst>
                                  <p:childTnLst>
                                    <p:animMotion origin="layout" path="M 4.16667E-6 4.07407E-6 L 4.16667E-6 0.03541 " pathEditMode="relative" rAng="0" ptsTypes="AA">
                                      <p:cBhvr>
                                        <p:cTn id="59" dur="700" spd="-100000" fill="hold"/>
                                        <p:tgtEl>
                                          <p:spTgt spid="2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1" grpId="0" animBg="1"/>
      <p:bldP spid="21" grpId="1" animBg="1"/>
      <p:bldP spid="22" grpId="0" animBg="1"/>
      <p:bldP spid="22" grpId="1" animBg="1"/>
      <p:bldP spid="23" grpId="0" animBg="1"/>
      <p:bldP spid="23" grpId="1" animBg="1"/>
      <p:bldP spid="24" grpId="0" animBg="1"/>
      <p:bldP spid="24" grpId="1" animBg="1"/>
      <p:bldP spid="3" grpId="0" animBg="1"/>
      <p:bldP spid="3" grpId="1" animBg="1"/>
      <p:bldP spid="29" grpId="0"/>
      <p:bldP spid="29" grpId="1"/>
      <p:bldP spid="5" grpId="0" animBg="1"/>
      <p:bldP spid="5" grpId="1" animBg="1"/>
      <p:bldP spid="31" grpId="0"/>
      <p:bldP spid="31" grpId="1"/>
      <p:bldP spid="7" grpId="0" animBg="1"/>
      <p:bldP spid="7" grpId="1" animBg="1"/>
      <p:bldP spid="33" grpId="0"/>
      <p:bldP spid="3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64">
            <a:extLst>
              <a:ext uri="{FF2B5EF4-FFF2-40B4-BE49-F238E27FC236}">
                <a16:creationId xmlns:a16="http://schemas.microsoft.com/office/drawing/2014/main" id="{63A8271C-4720-D84C-230E-129FA99BB5FF}"/>
              </a:ext>
              <a:ext uri="{C183D7F6-B498-43B3-948B-1728B52AA6E4}">
                <adec:decorative xmlns:adec="http://schemas.microsoft.com/office/drawing/2017/decorative" val="1"/>
              </a:ext>
            </a:extLst>
          </p:cNvPr>
          <p:cNvSpPr>
            <a:spLocks/>
          </p:cNvSpPr>
          <p:nvPr/>
        </p:nvSpPr>
        <p:spPr bwMode="auto">
          <a:xfrm>
            <a:off x="588963" y="1436688"/>
            <a:ext cx="11017250" cy="4731883"/>
          </a:xfrm>
          <a:prstGeom prst="roundRect">
            <a:avLst>
              <a:gd name="adj" fmla="val 4599"/>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noFill/>
              <a:latin typeface="Segoe UI Variable Small Semibol" pitchFamily="2" charset="0"/>
            </a:endParaRPr>
          </a:p>
        </p:txBody>
      </p:sp>
      <p:sp>
        <p:nvSpPr>
          <p:cNvPr id="21" name="Rectangle: Rounded Corners 20">
            <a:extLst>
              <a:ext uri="{FF2B5EF4-FFF2-40B4-BE49-F238E27FC236}">
                <a16:creationId xmlns:a16="http://schemas.microsoft.com/office/drawing/2014/main" id="{0E47BD19-FC2C-B623-D98B-E54E84EFF6E9}"/>
              </a:ext>
              <a:ext uri="{C183D7F6-B498-43B3-948B-1728B52AA6E4}">
                <adec:decorative xmlns:adec="http://schemas.microsoft.com/office/drawing/2017/decorative" val="1"/>
              </a:ext>
            </a:extLst>
          </p:cNvPr>
          <p:cNvSpPr/>
          <p:nvPr/>
        </p:nvSpPr>
        <p:spPr bwMode="auto">
          <a:xfrm flipH="1">
            <a:off x="6894513" y="1702931"/>
            <a:ext cx="4442039" cy="4199400"/>
          </a:xfrm>
          <a:prstGeom prst="roundRect">
            <a:avLst>
              <a:gd name="adj" fmla="val 471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5AB3DC25-68EC-B8D8-F0C5-265216870FDF}"/>
              </a:ext>
            </a:extLst>
          </p:cNvPr>
          <p:cNvSpPr>
            <a:spLocks noGrp="1"/>
          </p:cNvSpPr>
          <p:nvPr>
            <p:ph type="title"/>
          </p:nvPr>
        </p:nvSpPr>
        <p:spPr>
          <a:xfrm>
            <a:off x="588263" y="457200"/>
            <a:ext cx="11018520" cy="553998"/>
          </a:xfrm>
        </p:spPr>
        <p:txBody>
          <a:bodyPr/>
          <a:lstStyle/>
          <a:p>
            <a:r>
              <a:rPr lang="en-US">
                <a:ea typeface="+mj-ea"/>
                <a:cs typeface="+mj-cs"/>
              </a:rPr>
              <a:t>Top-Down Communications</a:t>
            </a:r>
          </a:p>
        </p:txBody>
      </p:sp>
      <p:sp>
        <p:nvSpPr>
          <p:cNvPr id="6" name="Rounded Rectangle 11">
            <a:extLst>
              <a:ext uri="{FF2B5EF4-FFF2-40B4-BE49-F238E27FC236}">
                <a16:creationId xmlns:a16="http://schemas.microsoft.com/office/drawing/2014/main" id="{4EABDEB2-0460-BC68-7D10-14C5DEEAFF42}"/>
              </a:ext>
              <a:ext uri="{C183D7F6-B498-43B3-948B-1728B52AA6E4}">
                <adec:decorative xmlns:adec="http://schemas.microsoft.com/office/drawing/2017/decorative" val="1"/>
              </a:ext>
            </a:extLst>
          </p:cNvPr>
          <p:cNvSpPr/>
          <p:nvPr/>
        </p:nvSpPr>
        <p:spPr bwMode="auto">
          <a:xfrm>
            <a:off x="908303" y="1981326"/>
            <a:ext cx="1000124" cy="1000124"/>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endParaRPr lang="en-US" sz="2000" b="1">
              <a:latin typeface="+mj-lt"/>
            </a:endParaRPr>
          </a:p>
        </p:txBody>
      </p:sp>
      <p:sp>
        <p:nvSpPr>
          <p:cNvPr id="4" name="Graphic 17" descr="Icon of two people with a checkmark">
            <a:extLst>
              <a:ext uri="{FF2B5EF4-FFF2-40B4-BE49-F238E27FC236}">
                <a16:creationId xmlns:a16="http://schemas.microsoft.com/office/drawing/2014/main" id="{E4BFE683-2976-3EAE-AF64-2E37689DB5F2}"/>
              </a:ext>
            </a:extLst>
          </p:cNvPr>
          <p:cNvSpPr/>
          <p:nvPr/>
        </p:nvSpPr>
        <p:spPr>
          <a:xfrm>
            <a:off x="1151840" y="2224864"/>
            <a:ext cx="513050" cy="513048"/>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solidFill>
            <a:schemeClr val="bg1"/>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a:solidFill>
                <a:schemeClr val="bg1"/>
              </a:solidFill>
              <a:latin typeface="+mj-lt"/>
              <a:ea typeface="+mj-ea"/>
              <a:cs typeface="+mj-cs"/>
            </a:endParaRPr>
          </a:p>
        </p:txBody>
      </p:sp>
      <p:sp>
        <p:nvSpPr>
          <p:cNvPr id="5" name="TextBox 4">
            <a:extLst>
              <a:ext uri="{FF2B5EF4-FFF2-40B4-BE49-F238E27FC236}">
                <a16:creationId xmlns:a16="http://schemas.microsoft.com/office/drawing/2014/main" id="{EBD701E0-6A5F-DBD7-A7E9-17E22BADDDE6}"/>
              </a:ext>
            </a:extLst>
          </p:cNvPr>
          <p:cNvSpPr txBox="1"/>
          <p:nvPr/>
        </p:nvSpPr>
        <p:spPr>
          <a:xfrm>
            <a:off x="908303" y="3181076"/>
            <a:ext cx="5540394" cy="1107996"/>
          </a:xfrm>
          <a:prstGeom prst="rect">
            <a:avLst/>
          </a:prstGeom>
          <a:noFill/>
        </p:spPr>
        <p:txBody>
          <a:bodyPr wrap="square" lIns="0" tIns="0" rIns="0" bIns="0">
            <a:spAutoFit/>
          </a:bodyPr>
          <a:lstStyle/>
          <a:p>
            <a:pPr defTabSz="914400">
              <a:lnSpc>
                <a:spcPct val="90000"/>
              </a:lnSpc>
              <a:defRPr/>
            </a:pPr>
            <a:r>
              <a:rPr lang="en-US" sz="4000">
                <a:gradFill>
                  <a:gsLst>
                    <a:gs pos="0">
                      <a:srgbClr val="0078D4"/>
                    </a:gs>
                    <a:gs pos="100000">
                      <a:srgbClr val="BF3AC4"/>
                    </a:gs>
                  </a:gsLst>
                  <a:lin ang="0" scaled="1"/>
                </a:gradFill>
                <a:latin typeface="+mj-lt"/>
                <a:ea typeface="+mj-ea"/>
                <a:cs typeface="+mj-cs"/>
              </a:rPr>
              <a:t>Leadership signals are incredibly impactful</a:t>
            </a:r>
          </a:p>
        </p:txBody>
      </p:sp>
      <p:grpSp>
        <p:nvGrpSpPr>
          <p:cNvPr id="8" name="Group 7" descr="20%">
            <a:extLst>
              <a:ext uri="{FF2B5EF4-FFF2-40B4-BE49-F238E27FC236}">
                <a16:creationId xmlns:a16="http://schemas.microsoft.com/office/drawing/2014/main" id="{641897CA-DFF3-F6C9-DF3A-CBDEDBBD0FD9}"/>
              </a:ext>
            </a:extLst>
          </p:cNvPr>
          <p:cNvGrpSpPr/>
          <p:nvPr/>
        </p:nvGrpSpPr>
        <p:grpSpPr>
          <a:xfrm>
            <a:off x="7943058" y="1858372"/>
            <a:ext cx="2344950" cy="2748650"/>
            <a:chOff x="5445938" y="2304996"/>
            <a:chExt cx="1300124" cy="1523950"/>
          </a:xfrm>
        </p:grpSpPr>
        <p:graphicFrame>
          <p:nvGraphicFramePr>
            <p:cNvPr id="10" name="Chart 9">
              <a:extLst>
                <a:ext uri="{FF2B5EF4-FFF2-40B4-BE49-F238E27FC236}">
                  <a16:creationId xmlns:a16="http://schemas.microsoft.com/office/drawing/2014/main" id="{7F34FC52-E8AA-A188-BE71-38E663BFA670}"/>
                </a:ext>
              </a:extLst>
            </p:cNvPr>
            <p:cNvGraphicFramePr/>
            <p:nvPr/>
          </p:nvGraphicFramePr>
          <p:xfrm>
            <a:off x="5445938" y="2304996"/>
            <a:ext cx="1300124" cy="1523950"/>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a:extLst>
                <a:ext uri="{FF2B5EF4-FFF2-40B4-BE49-F238E27FC236}">
                  <a16:creationId xmlns:a16="http://schemas.microsoft.com/office/drawing/2014/main" id="{2DEE6807-7E00-6D20-6992-ABD5C11AE990}"/>
                </a:ext>
              </a:extLst>
            </p:cNvPr>
            <p:cNvSpPr txBox="1">
              <a:spLocks/>
            </p:cNvSpPr>
            <p:nvPr/>
          </p:nvSpPr>
          <p:spPr>
            <a:xfrm>
              <a:off x="5793830" y="2879263"/>
              <a:ext cx="604359" cy="375413"/>
            </a:xfrm>
            <a:prstGeom prst="rect">
              <a:avLst/>
            </a:prstGeom>
          </p:spPr>
          <p:txBody>
            <a:bodyPr vert="horz" wrap="non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1" i="0" u="none" strike="noStrike" cap="none" spc="0" normalizeH="0" baseline="0">
                  <a:ln w="3175">
                    <a:noFill/>
                  </a:ln>
                  <a:gradFill flip="none" rotWithShape="1">
                    <a:gsLst>
                      <a:gs pos="0">
                        <a:srgbClr val="0078D4"/>
                      </a:gs>
                      <a:gs pos="99000">
                        <a:srgbClr val="C03BC4"/>
                      </a:gs>
                    </a:gsLst>
                    <a:lin ang="0" scaled="1"/>
                    <a:tileRect/>
                  </a:gradFill>
                  <a:effectLst/>
                  <a:uLnTx/>
                  <a:uFillTx/>
                  <a:cs typeface="Segoe UI Semibold" panose="020B0502040204020203" pitchFamily="34" charset="0"/>
                </a:defRPr>
              </a:lvl1pPr>
            </a:lstStyle>
            <a:p>
              <a:pPr>
                <a:defRPr/>
              </a:pPr>
              <a:r>
                <a:rPr lang="en-US" sz="4400" b="0">
                  <a:solidFill>
                    <a:schemeClr val="accent1">
                      <a:lumMod val="75000"/>
                    </a:schemeClr>
                  </a:solidFill>
                  <a:latin typeface="+mj-lt"/>
                  <a:ea typeface="+mj-ea"/>
                  <a:cs typeface="+mj-cs"/>
                </a:rPr>
                <a:t>37%</a:t>
              </a:r>
            </a:p>
          </p:txBody>
        </p:sp>
      </p:grpSp>
      <p:sp>
        <p:nvSpPr>
          <p:cNvPr id="3" name="Content Placeholder 2">
            <a:extLst>
              <a:ext uri="{FF2B5EF4-FFF2-40B4-BE49-F238E27FC236}">
                <a16:creationId xmlns:a16="http://schemas.microsoft.com/office/drawing/2014/main" id="{3FE5A9DB-0D92-ECD9-95BB-B13396B0C79C}"/>
              </a:ext>
            </a:extLst>
          </p:cNvPr>
          <p:cNvSpPr>
            <a:spLocks noGrp="1"/>
          </p:cNvSpPr>
          <p:nvPr>
            <p:ph sz="quarter" idx="4294967295"/>
          </p:nvPr>
        </p:nvSpPr>
        <p:spPr>
          <a:xfrm>
            <a:off x="7157860" y="4590857"/>
            <a:ext cx="3915345" cy="743144"/>
          </a:xfrm>
        </p:spPr>
        <p:txBody>
          <a:bodyPr vert="horz" wrap="square" lIns="0" tIns="0" rIns="0" bIns="0" rtlCol="0">
            <a:noAutofit/>
          </a:bodyPr>
          <a:lstStyle/>
          <a:p>
            <a:pPr marL="0" indent="0" algn="ctr">
              <a:buNone/>
            </a:pPr>
            <a:r>
              <a:rPr lang="en-US" sz="2000">
                <a:cs typeface="+mn-cs"/>
              </a:rPr>
              <a:t>increase in Copilot usage after leadership comms were sent</a:t>
            </a:r>
            <a:r>
              <a:rPr lang="en-US" sz="2000" baseline="30000">
                <a:cs typeface="+mn-cs"/>
              </a:rPr>
              <a:t>1</a:t>
            </a:r>
            <a:endParaRPr lang="en-US" sz="2000">
              <a:cs typeface="+mn-cs"/>
            </a:endParaRPr>
          </a:p>
        </p:txBody>
      </p:sp>
      <p:sp>
        <p:nvSpPr>
          <p:cNvPr id="11" name="TextBox 10">
            <a:extLst>
              <a:ext uri="{FF2B5EF4-FFF2-40B4-BE49-F238E27FC236}">
                <a16:creationId xmlns:a16="http://schemas.microsoft.com/office/drawing/2014/main" id="{5170060A-9FB2-0DBC-126C-5947611D737B}"/>
              </a:ext>
            </a:extLst>
          </p:cNvPr>
          <p:cNvSpPr txBox="1"/>
          <p:nvPr/>
        </p:nvSpPr>
        <p:spPr>
          <a:xfrm>
            <a:off x="584200" y="6319679"/>
            <a:ext cx="6496050" cy="246221"/>
          </a:xfrm>
          <a:prstGeom prst="rect">
            <a:avLst/>
          </a:prstGeom>
          <a:noFill/>
        </p:spPr>
        <p:txBody>
          <a:bodyPr wrap="square" lIns="0" tIns="0" rIns="0" bIns="0" rtlCol="0" anchor="b">
            <a:spAutoFit/>
          </a:bodyPr>
          <a:lstStyle/>
          <a:p>
            <a:pPr defTabSz="914400">
              <a:defRPr/>
            </a:pPr>
            <a:r>
              <a:rPr kumimoji="0" lang="en-US" sz="800" b="0" i="0" u="none" strike="noStrike" kern="1200" cap="none" spc="0" normalizeH="0" baseline="30000" noProof="0">
                <a:ln>
                  <a:noFill/>
                </a:ln>
                <a:effectLst/>
                <a:uLnTx/>
                <a:uFillTx/>
              </a:rPr>
              <a:t>1</a:t>
            </a:r>
            <a:r>
              <a:rPr kumimoji="0" lang="en-US" sz="800" b="0" i="0" u="none" strike="noStrike" kern="1200" cap="none" spc="0" normalizeH="0" noProof="0">
                <a:ln>
                  <a:noFill/>
                </a:ln>
                <a:effectLst/>
                <a:uLnTx/>
                <a:uFillTx/>
              </a:rPr>
              <a:t>Source: MW + BA Marketing Copilot Experiment. Leaders sent out comms every Monday throughout the 6-week experiment encouraging Copilot usage. At the end of the experiment, the researchers denoted a 37% statistically significant boost in usage on Tuesdays.</a:t>
            </a:r>
          </a:p>
        </p:txBody>
      </p:sp>
    </p:spTree>
    <p:extLst>
      <p:ext uri="{BB962C8B-B14F-4D97-AF65-F5344CB8AC3E}">
        <p14:creationId xmlns:p14="http://schemas.microsoft.com/office/powerpoint/2010/main" val="1618347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3.75E-6 3.7037E-6 L 3.75E-6 0.03541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42" presetClass="path" presetSubtype="0" decel="100000" fill="hold" grpId="1" nodeType="withEffect">
                                  <p:stCondLst>
                                    <p:cond delay="0"/>
                                  </p:stCondLst>
                                  <p:childTnLst>
                                    <p:animMotion origin="layout" path="M -8.33333E-7 1.11111E-6 L -8.33333E-7 0.03542 " pathEditMode="relative" rAng="0" ptsTypes="AA">
                                      <p:cBhvr>
                                        <p:cTn id="14" dur="700" spd="-100000" fill="hold"/>
                                        <p:tgtEl>
                                          <p:spTgt spid="3">
                                            <p:txEl>
                                              <p:pRg st="0" end="0"/>
                                            </p:txEl>
                                          </p:spTgt>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build="p"/>
      <p:bldP spid="3" grpI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 capture of a one pager titled 10 ways managers can use Microsoft 365 Copilot&#10;&#10;1. Lead better meetings&#10;2. Keep everyone on track&#10;3. Communicate effectively&#10;4. Coach team members&#10;5. Foster team innovation&#10;6. Compile research for your team&#10;7. Catch up on your inbox&#10;8. Onboard team members&#10;9. Create executive reports&#10;10. Brainstorm team activities">
            <a:extLst>
              <a:ext uri="{FF2B5EF4-FFF2-40B4-BE49-F238E27FC236}">
                <a16:creationId xmlns:a16="http://schemas.microsoft.com/office/drawing/2014/main" id="{BA635490-FFE7-6FF3-57E3-3E4E31BCD638}"/>
              </a:ext>
            </a:extLst>
          </p:cNvPr>
          <p:cNvPicPr>
            <a:picLocks noChangeAspect="1"/>
          </p:cNvPicPr>
          <p:nvPr/>
        </p:nvPicPr>
        <p:blipFill>
          <a:blip r:embed="rId3"/>
          <a:stretch>
            <a:fillRect/>
          </a:stretch>
        </p:blipFill>
        <p:spPr>
          <a:xfrm>
            <a:off x="6488698" y="1958477"/>
            <a:ext cx="1975771" cy="3347070"/>
          </a:xfrm>
          <a:prstGeom prst="roundRect">
            <a:avLst>
              <a:gd name="adj" fmla="val 2600"/>
            </a:avLst>
          </a:prstGeom>
          <a:solidFill>
            <a:schemeClr val="bg1"/>
          </a:solidFill>
          <a:ln>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4BACED86-20F3-0F0F-024C-545C15D8AD31}"/>
              </a:ext>
              <a:ext uri="{C183D7F6-B498-43B3-948B-1728B52AA6E4}">
                <adec:decorative xmlns:adec="http://schemas.microsoft.com/office/drawing/2017/decorative" val="1"/>
              </a:ext>
            </a:extLst>
          </p:cNvPr>
          <p:cNvSpPr/>
          <p:nvPr/>
        </p:nvSpPr>
        <p:spPr bwMode="auto">
          <a:xfrm flipH="1">
            <a:off x="-1" y="1799994"/>
            <a:ext cx="6242050" cy="3845432"/>
          </a:xfrm>
          <a:prstGeom prst="rect">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a:solidFill>
                <a:schemeClr val="tx1"/>
              </a:solidFill>
            </a:endParaRPr>
          </a:p>
        </p:txBody>
      </p:sp>
      <p:sp>
        <p:nvSpPr>
          <p:cNvPr id="2" name="Title 1">
            <a:extLst>
              <a:ext uri="{FF2B5EF4-FFF2-40B4-BE49-F238E27FC236}">
                <a16:creationId xmlns:a16="http://schemas.microsoft.com/office/drawing/2014/main" id="{FAB099C3-4B48-E546-E4A6-B34DAF7E152C}"/>
              </a:ext>
            </a:extLst>
          </p:cNvPr>
          <p:cNvSpPr>
            <a:spLocks noGrp="1"/>
          </p:cNvSpPr>
          <p:nvPr>
            <p:ph type="title"/>
          </p:nvPr>
        </p:nvSpPr>
        <p:spPr/>
        <p:txBody>
          <a:bodyPr/>
          <a:lstStyle/>
          <a:p>
            <a:r>
              <a:rPr lang="en-US"/>
              <a:t>Importance of benefit communication</a:t>
            </a:r>
          </a:p>
        </p:txBody>
      </p:sp>
      <p:sp>
        <p:nvSpPr>
          <p:cNvPr id="6" name="Rectangle: Rounded Corners 5">
            <a:extLst>
              <a:ext uri="{FF2B5EF4-FFF2-40B4-BE49-F238E27FC236}">
                <a16:creationId xmlns:a16="http://schemas.microsoft.com/office/drawing/2014/main" id="{B64FEDD9-0AF7-15E3-D07A-00EFFBA81E00}"/>
              </a:ext>
              <a:ext uri="{C183D7F6-B498-43B3-948B-1728B52AA6E4}">
                <adec:decorative xmlns:adec="http://schemas.microsoft.com/office/drawing/2017/decorative" val="1"/>
              </a:ext>
            </a:extLst>
          </p:cNvPr>
          <p:cNvSpPr/>
          <p:nvPr/>
        </p:nvSpPr>
        <p:spPr bwMode="auto">
          <a:xfrm>
            <a:off x="6242050" y="1436688"/>
            <a:ext cx="5360670" cy="4926012"/>
          </a:xfrm>
          <a:prstGeom prst="roundRect">
            <a:avLst>
              <a:gd name="adj" fmla="val 3923"/>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defTabSz="932742">
              <a:spcBef>
                <a:spcPts val="2400"/>
              </a:spcBef>
              <a:buSzPct val="90000"/>
            </a:pPr>
            <a:endParaRPr lang="en-US" sz="1800">
              <a:solidFill>
                <a:schemeClr val="tx1"/>
              </a:solidFill>
              <a:latin typeface="+mj-lt"/>
              <a:cs typeface="Segoe UI" panose="020B0502040204020203" pitchFamily="34" charset="0"/>
            </a:endParaRPr>
          </a:p>
        </p:txBody>
      </p:sp>
      <p:sp>
        <p:nvSpPr>
          <p:cNvPr id="3" name="Content Placeholder 2">
            <a:extLst>
              <a:ext uri="{FF2B5EF4-FFF2-40B4-BE49-F238E27FC236}">
                <a16:creationId xmlns:a16="http://schemas.microsoft.com/office/drawing/2014/main" id="{63A21B0E-EE8D-7EBF-2271-1F8605E8F44E}"/>
              </a:ext>
            </a:extLst>
          </p:cNvPr>
          <p:cNvSpPr>
            <a:spLocks noGrp="1"/>
          </p:cNvSpPr>
          <p:nvPr>
            <p:ph sz="quarter" idx="10"/>
          </p:nvPr>
        </p:nvSpPr>
        <p:spPr>
          <a:xfrm>
            <a:off x="595496" y="2147482"/>
            <a:ext cx="5051056" cy="1477328"/>
          </a:xfrm>
        </p:spPr>
        <p:txBody>
          <a:bodyPr/>
          <a:lstStyle/>
          <a:p>
            <a:pPr marL="0" indent="0">
              <a:buNone/>
            </a:pPr>
            <a:r>
              <a:rPr lang="en-US" sz="2400">
                <a:latin typeface="+mj-lt"/>
              </a:rPr>
              <a:t>Getting users to embrace a new AI tool requires building trust, like sharing potential benefits and overcoming emotional barriers.</a:t>
            </a:r>
          </a:p>
        </p:txBody>
      </p:sp>
      <p:sp>
        <p:nvSpPr>
          <p:cNvPr id="9" name="Oval 8">
            <a:extLst>
              <a:ext uri="{FF2B5EF4-FFF2-40B4-BE49-F238E27FC236}">
                <a16:creationId xmlns:a16="http://schemas.microsoft.com/office/drawing/2014/main" id="{CD727733-3C06-397E-30EF-F191D6B206BE}"/>
              </a:ext>
              <a:ext uri="{C183D7F6-B498-43B3-948B-1728B52AA6E4}">
                <adec:decorative xmlns:adec="http://schemas.microsoft.com/office/drawing/2017/decorative" val="1"/>
              </a:ext>
            </a:extLst>
          </p:cNvPr>
          <p:cNvSpPr/>
          <p:nvPr/>
        </p:nvSpPr>
        <p:spPr bwMode="auto">
          <a:xfrm>
            <a:off x="588263" y="4059142"/>
            <a:ext cx="589120" cy="5891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973F279A-6483-2F3F-9C3D-A61A04E7180A}"/>
              </a:ext>
            </a:extLst>
          </p:cNvPr>
          <p:cNvSpPr txBox="1"/>
          <p:nvPr/>
        </p:nvSpPr>
        <p:spPr>
          <a:xfrm>
            <a:off x="1333910" y="4105829"/>
            <a:ext cx="4581192" cy="615553"/>
          </a:xfrm>
          <a:prstGeom prst="rect">
            <a:avLst/>
          </a:prstGeom>
          <a:noFill/>
        </p:spPr>
        <p:txBody>
          <a:bodyPr wrap="square" lIns="0" tIns="0" rIns="0" bIns="0">
            <a:spAutoFit/>
          </a:bodyPr>
          <a:lstStyle/>
          <a:p>
            <a:pPr defTabSz="932472" fontAlgn="base">
              <a:spcBef>
                <a:spcPct val="0"/>
              </a:spcBef>
              <a:spcAft>
                <a:spcPct val="0"/>
              </a:spcAft>
            </a:pPr>
            <a:r>
              <a:rPr lang="en-US" sz="2000">
                <a:solidFill>
                  <a:schemeClr val="tx1"/>
                </a:solidFill>
                <a:cs typeface="Segoe UI" pitchFamily="34" charset="0"/>
              </a:rPr>
              <a:t>Inspire through leadership with a leadership keynote and exec comms</a:t>
            </a:r>
          </a:p>
        </p:txBody>
      </p:sp>
      <p:pic>
        <p:nvPicPr>
          <p:cNvPr id="15" name="Picture 14" descr="A screen capture showing a message that says &quot;Hey, sales team! Get started with Microsoft 365 Copilot&quot; with a Copilot chat box">
            <a:extLst>
              <a:ext uri="{FF2B5EF4-FFF2-40B4-BE49-F238E27FC236}">
                <a16:creationId xmlns:a16="http://schemas.microsoft.com/office/drawing/2014/main" id="{BE40475B-642B-251C-2B08-59A955B60312}"/>
              </a:ext>
            </a:extLst>
          </p:cNvPr>
          <p:cNvPicPr>
            <a:picLocks noChangeAspect="1"/>
          </p:cNvPicPr>
          <p:nvPr/>
        </p:nvPicPr>
        <p:blipFill>
          <a:blip r:embed="rId4"/>
          <a:stretch>
            <a:fillRect/>
          </a:stretch>
        </p:blipFill>
        <p:spPr>
          <a:xfrm>
            <a:off x="7943651" y="1696284"/>
            <a:ext cx="3496326" cy="3433652"/>
          </a:xfrm>
          <a:prstGeom prst="roundRect">
            <a:avLst>
              <a:gd name="adj" fmla="val 2600"/>
            </a:avLst>
          </a:prstGeom>
          <a:solidFill>
            <a:schemeClr val="bg1"/>
          </a:solidFill>
          <a:ln>
            <a:no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8DD6D20C-C921-4F3C-217F-A71F700426FF}"/>
              </a:ext>
            </a:extLst>
          </p:cNvPr>
          <p:cNvPicPr>
            <a:picLocks noChangeAspect="1"/>
          </p:cNvPicPr>
          <p:nvPr/>
        </p:nvPicPr>
        <p:blipFill>
          <a:blip r:embed="rId5"/>
          <a:stretch>
            <a:fillRect/>
          </a:stretch>
        </p:blipFill>
        <p:spPr>
          <a:xfrm>
            <a:off x="6744273" y="3911178"/>
            <a:ext cx="2686806" cy="2320104"/>
          </a:xfrm>
          <a:prstGeom prst="rect">
            <a:avLst/>
          </a:prstGeom>
          <a:effectLst>
            <a:outerShdw blurRad="50800" dist="38100" dir="2700000" algn="tl" rotWithShape="0">
              <a:prstClr val="black">
                <a:alpha val="40000"/>
              </a:prstClr>
            </a:outerShdw>
          </a:effectLst>
        </p:spPr>
      </p:pic>
      <p:sp>
        <p:nvSpPr>
          <p:cNvPr id="24" name="Rectangle: Rounded Corners 23">
            <a:hlinkClick r:id="rId6"/>
            <a:extLst>
              <a:ext uri="{FF2B5EF4-FFF2-40B4-BE49-F238E27FC236}">
                <a16:creationId xmlns:a16="http://schemas.microsoft.com/office/drawing/2014/main" id="{FB0C2B8B-34C3-CC8B-B087-7A284DED0707}"/>
              </a:ext>
            </a:extLst>
          </p:cNvPr>
          <p:cNvSpPr/>
          <p:nvPr/>
        </p:nvSpPr>
        <p:spPr bwMode="auto">
          <a:xfrm>
            <a:off x="6744273" y="6128079"/>
            <a:ext cx="4492481" cy="449413"/>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chemeClr val="bg1"/>
                </a:solidFill>
                <a:effectLst/>
                <a:uLnTx/>
                <a:uFillTx/>
                <a:latin typeface="Segoe Sans Display Semibold"/>
                <a:hlinkClick r:id="rId6">
                  <a:extLst>
                    <a:ext uri="{A12FA001-AC4F-418D-AE19-62706E023703}">
                      <ahyp:hlinkClr xmlns:ahyp="http://schemas.microsoft.com/office/drawing/2018/hyperlinkcolor" val="tx"/>
                    </a:ext>
                  </a:extLst>
                </a:hlinkClick>
              </a:rPr>
              <a:t>Download </a:t>
            </a:r>
            <a:r>
              <a:rPr lang="en-US" sz="1400" u="sng">
                <a:solidFill>
                  <a:schemeClr val="bg1"/>
                </a:solidFill>
                <a:latin typeface="Segoe Sans Display Semibold"/>
                <a:hlinkClick r:id="rId6">
                  <a:extLst>
                    <a:ext uri="{A12FA001-AC4F-418D-AE19-62706E023703}">
                      <ahyp:hlinkClr xmlns:ahyp="http://schemas.microsoft.com/office/drawing/2018/hyperlinkcolor" val="tx"/>
                    </a:ext>
                  </a:extLst>
                </a:hlinkClick>
              </a:rPr>
              <a:t>at aka.ms/Copilot/</a:t>
            </a:r>
            <a:r>
              <a:rPr lang="en-US" sz="1400" u="sng" err="1">
                <a:solidFill>
                  <a:schemeClr val="bg1"/>
                </a:solidFill>
                <a:latin typeface="Segoe Sans Display Semibold"/>
                <a:hlinkClick r:id="rId6">
                  <a:extLst>
                    <a:ext uri="{A12FA001-AC4F-418D-AE19-62706E023703}">
                      <ahyp:hlinkClr xmlns:ahyp="http://schemas.microsoft.com/office/drawing/2018/hyperlinkcolor" val="tx"/>
                    </a:ext>
                  </a:extLst>
                </a:hlinkClick>
              </a:rPr>
              <a:t>UserEngagementTools</a:t>
            </a:r>
            <a:endParaRPr kumimoji="0" lang="en-US" sz="1400" b="0" i="0" u="sng" strike="noStrike" kern="1200" cap="none" spc="0" normalizeH="0" baseline="0" noProof="0">
              <a:ln>
                <a:noFill/>
              </a:ln>
              <a:solidFill>
                <a:schemeClr val="bg1"/>
              </a:solidFill>
              <a:effectLst/>
              <a:uLnTx/>
              <a:uFillTx/>
              <a:latin typeface="Segoe Sans Display Semibold"/>
              <a:ea typeface="+mn-ea"/>
              <a:cs typeface="+mn-cs"/>
            </a:endParaRPr>
          </a:p>
        </p:txBody>
      </p:sp>
      <p:pic>
        <p:nvPicPr>
          <p:cNvPr id="7" name="Graphic 6" descr="Lightbulb with solid fill">
            <a:extLst>
              <a:ext uri="{FF2B5EF4-FFF2-40B4-BE49-F238E27FC236}">
                <a16:creationId xmlns:a16="http://schemas.microsoft.com/office/drawing/2014/main" id="{E2D2F0E1-FC36-1AA4-849E-E876EFF81E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3723" y="4134602"/>
            <a:ext cx="438199" cy="438199"/>
          </a:xfrm>
          <a:prstGeom prst="rect">
            <a:avLst/>
          </a:prstGeom>
        </p:spPr>
      </p:pic>
    </p:spTree>
    <p:extLst>
      <p:ext uri="{BB962C8B-B14F-4D97-AF65-F5344CB8AC3E}">
        <p14:creationId xmlns:p14="http://schemas.microsoft.com/office/powerpoint/2010/main" val="215574738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4">
            <a:extLst>
              <a:ext uri="{FF2B5EF4-FFF2-40B4-BE49-F238E27FC236}">
                <a16:creationId xmlns:a16="http://schemas.microsoft.com/office/drawing/2014/main" id="{8C1F835F-5B30-D3AC-C612-D99C228B8863}"/>
              </a:ext>
              <a:ext uri="{C183D7F6-B498-43B3-948B-1728B52AA6E4}">
                <adec:decorative xmlns:adec="http://schemas.microsoft.com/office/drawing/2017/decorative" val="1"/>
              </a:ext>
            </a:extLst>
          </p:cNvPr>
          <p:cNvSpPr>
            <a:spLocks/>
          </p:cNvSpPr>
          <p:nvPr/>
        </p:nvSpPr>
        <p:spPr bwMode="auto">
          <a:xfrm>
            <a:off x="588963" y="1436688"/>
            <a:ext cx="11017250" cy="4731883"/>
          </a:xfrm>
          <a:prstGeom prst="roundRect">
            <a:avLst>
              <a:gd name="adj" fmla="val 4599"/>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noFill/>
              <a:latin typeface="Segoe UI Variable Small Semibol" pitchFamily="2" charset="0"/>
            </a:endParaRPr>
          </a:p>
        </p:txBody>
      </p:sp>
      <p:sp>
        <p:nvSpPr>
          <p:cNvPr id="2" name="Title 1">
            <a:extLst>
              <a:ext uri="{FF2B5EF4-FFF2-40B4-BE49-F238E27FC236}">
                <a16:creationId xmlns:a16="http://schemas.microsoft.com/office/drawing/2014/main" id="{86E6851F-C9A8-D62B-D53D-AD937698346F}"/>
              </a:ext>
            </a:extLst>
          </p:cNvPr>
          <p:cNvSpPr>
            <a:spLocks noGrp="1"/>
          </p:cNvSpPr>
          <p:nvPr>
            <p:ph type="title"/>
          </p:nvPr>
        </p:nvSpPr>
        <p:spPr/>
        <p:txBody>
          <a:bodyPr/>
          <a:lstStyle/>
          <a:p>
            <a:r>
              <a:rPr lang="en-US"/>
              <a:t>Peer network effects</a:t>
            </a:r>
          </a:p>
        </p:txBody>
      </p:sp>
      <p:sp>
        <p:nvSpPr>
          <p:cNvPr id="3" name="Rounded Rectangle 11">
            <a:extLst>
              <a:ext uri="{FF2B5EF4-FFF2-40B4-BE49-F238E27FC236}">
                <a16:creationId xmlns:a16="http://schemas.microsoft.com/office/drawing/2014/main" id="{BBD665A3-B359-E3E4-C011-D6F2BA844142}"/>
              </a:ext>
              <a:ext uri="{C183D7F6-B498-43B3-948B-1728B52AA6E4}">
                <adec:decorative xmlns:adec="http://schemas.microsoft.com/office/drawing/2017/decorative" val="1"/>
              </a:ext>
            </a:extLst>
          </p:cNvPr>
          <p:cNvSpPr/>
          <p:nvPr/>
        </p:nvSpPr>
        <p:spPr bwMode="auto">
          <a:xfrm>
            <a:off x="908303" y="1981326"/>
            <a:ext cx="1000124" cy="1000124"/>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endParaRPr lang="en-US" sz="2000" b="1">
              <a:latin typeface="+mj-lt"/>
            </a:endParaRPr>
          </a:p>
        </p:txBody>
      </p:sp>
      <p:sp>
        <p:nvSpPr>
          <p:cNvPr id="5" name="Graphic 33" descr="Icon of a document of a checkmark">
            <a:extLst>
              <a:ext uri="{FF2B5EF4-FFF2-40B4-BE49-F238E27FC236}">
                <a16:creationId xmlns:a16="http://schemas.microsoft.com/office/drawing/2014/main" id="{D7151510-31BE-1EBB-E22A-D9BBC4766F72}"/>
              </a:ext>
              <a:ext uri="{C183D7F6-B498-43B3-948B-1728B52AA6E4}">
                <adec:decorative xmlns:adec="http://schemas.microsoft.com/office/drawing/2017/decorative" val="0"/>
              </a:ext>
            </a:extLst>
          </p:cNvPr>
          <p:cNvSpPr>
            <a:spLocks/>
          </p:cNvSpPr>
          <p:nvPr/>
        </p:nvSpPr>
        <p:spPr>
          <a:xfrm>
            <a:off x="1186514" y="2236184"/>
            <a:ext cx="443703" cy="490409"/>
          </a:xfrm>
          <a:custGeom>
            <a:avLst/>
            <a:gdLst>
              <a:gd name="connsiteX0" fmla="*/ 715257 w 937232"/>
              <a:gd name="connsiteY0" fmla="*/ 752253 h 1035888"/>
              <a:gd name="connsiteX1" fmla="*/ 715257 w 937232"/>
              <a:gd name="connsiteY1" fmla="*/ 690593 h 1035888"/>
              <a:gd name="connsiteX2" fmla="*/ 583358 w 937232"/>
              <a:gd name="connsiteY2" fmla="*/ 690593 h 1035888"/>
              <a:gd name="connsiteX3" fmla="*/ 591937 w 937232"/>
              <a:gd name="connsiteY3" fmla="*/ 764585 h 1035888"/>
              <a:gd name="connsiteX4" fmla="*/ 702925 w 937232"/>
              <a:gd name="connsiteY4" fmla="*/ 764585 h 1035888"/>
              <a:gd name="connsiteX5" fmla="*/ 715257 w 937232"/>
              <a:gd name="connsiteY5" fmla="*/ 752253 h 1035888"/>
              <a:gd name="connsiteX6" fmla="*/ 715257 w 937232"/>
              <a:gd name="connsiteY6" fmla="*/ 616601 h 1035888"/>
              <a:gd name="connsiteX7" fmla="*/ 555819 w 937232"/>
              <a:gd name="connsiteY7" fmla="*/ 616601 h 1035888"/>
              <a:gd name="connsiteX8" fmla="*/ 517944 w 937232"/>
              <a:gd name="connsiteY8" fmla="*/ 559696 h 1035888"/>
              <a:gd name="connsiteX9" fmla="*/ 517944 w 937232"/>
              <a:gd name="connsiteY9" fmla="*/ 542608 h 1035888"/>
              <a:gd name="connsiteX10" fmla="*/ 702925 w 937232"/>
              <a:gd name="connsiteY10" fmla="*/ 542608 h 1035888"/>
              <a:gd name="connsiteX11" fmla="*/ 715257 w 937232"/>
              <a:gd name="connsiteY11" fmla="*/ 554940 h 1035888"/>
              <a:gd name="connsiteX12" fmla="*/ 715257 w 937232"/>
              <a:gd name="connsiteY12" fmla="*/ 616601 h 1035888"/>
              <a:gd name="connsiteX13" fmla="*/ 271304 w 937232"/>
              <a:gd name="connsiteY13" fmla="*/ 443952 h 1035888"/>
              <a:gd name="connsiteX14" fmla="*/ 394841 w 937232"/>
              <a:gd name="connsiteY14" fmla="*/ 468616 h 1035888"/>
              <a:gd name="connsiteX15" fmla="*/ 702925 w 937232"/>
              <a:gd name="connsiteY15" fmla="*/ 468616 h 1035888"/>
              <a:gd name="connsiteX16" fmla="*/ 789249 w 937232"/>
              <a:gd name="connsiteY16" fmla="*/ 554940 h 1035888"/>
              <a:gd name="connsiteX17" fmla="*/ 789249 w 937232"/>
              <a:gd name="connsiteY17" fmla="*/ 752253 h 1035888"/>
              <a:gd name="connsiteX18" fmla="*/ 702925 w 937232"/>
              <a:gd name="connsiteY18" fmla="*/ 838577 h 1035888"/>
              <a:gd name="connsiteX19" fmla="*/ 583358 w 937232"/>
              <a:gd name="connsiteY19" fmla="*/ 838577 h 1035888"/>
              <a:gd name="connsiteX20" fmla="*/ 502672 w 937232"/>
              <a:gd name="connsiteY20" fmla="*/ 986561 h 1035888"/>
              <a:gd name="connsiteX21" fmla="*/ 838577 w 937232"/>
              <a:gd name="connsiteY21" fmla="*/ 986561 h 1035888"/>
              <a:gd name="connsiteX22" fmla="*/ 937233 w 937232"/>
              <a:gd name="connsiteY22" fmla="*/ 887905 h 1035888"/>
              <a:gd name="connsiteX23" fmla="*/ 937233 w 937232"/>
              <a:gd name="connsiteY23" fmla="*/ 394624 h 1035888"/>
              <a:gd name="connsiteX24" fmla="*/ 641265 w 937232"/>
              <a:gd name="connsiteY24" fmla="*/ 394624 h 1035888"/>
              <a:gd name="connsiteX25" fmla="*/ 542608 w 937232"/>
              <a:gd name="connsiteY25" fmla="*/ 295968 h 1035888"/>
              <a:gd name="connsiteX26" fmla="*/ 542608 w 937232"/>
              <a:gd name="connsiteY26" fmla="*/ 0 h 1035888"/>
              <a:gd name="connsiteX27" fmla="*/ 246640 w 937232"/>
              <a:gd name="connsiteY27" fmla="*/ 0 h 1035888"/>
              <a:gd name="connsiteX28" fmla="*/ 147984 w 937232"/>
              <a:gd name="connsiteY28" fmla="*/ 98656 h 1035888"/>
              <a:gd name="connsiteX29" fmla="*/ 147984 w 937232"/>
              <a:gd name="connsiteY29" fmla="*/ 468528 h 1035888"/>
              <a:gd name="connsiteX30" fmla="*/ 271304 w 937232"/>
              <a:gd name="connsiteY30" fmla="*/ 443952 h 1035888"/>
              <a:gd name="connsiteX31" fmla="*/ 616601 w 937232"/>
              <a:gd name="connsiteY31" fmla="*/ 295968 h 1035888"/>
              <a:gd name="connsiteX32" fmla="*/ 616601 w 937232"/>
              <a:gd name="connsiteY32" fmla="*/ 24664 h 1035888"/>
              <a:gd name="connsiteX33" fmla="*/ 912569 w 937232"/>
              <a:gd name="connsiteY33" fmla="*/ 320632 h 1035888"/>
              <a:gd name="connsiteX34" fmla="*/ 641265 w 937232"/>
              <a:gd name="connsiteY34" fmla="*/ 320632 h 1035888"/>
              <a:gd name="connsiteX35" fmla="*/ 616601 w 937232"/>
              <a:gd name="connsiteY35" fmla="*/ 295968 h 1035888"/>
              <a:gd name="connsiteX36" fmla="*/ 542608 w 937232"/>
              <a:gd name="connsiteY36" fmla="*/ 764585 h 1035888"/>
              <a:gd name="connsiteX37" fmla="*/ 271304 w 937232"/>
              <a:gd name="connsiteY37" fmla="*/ 1035889 h 1035888"/>
              <a:gd name="connsiteX38" fmla="*/ 0 w 937232"/>
              <a:gd name="connsiteY38" fmla="*/ 764585 h 1035888"/>
              <a:gd name="connsiteX39" fmla="*/ 271304 w 937232"/>
              <a:gd name="connsiteY39" fmla="*/ 493280 h 1035888"/>
              <a:gd name="connsiteX40" fmla="*/ 542608 w 937232"/>
              <a:gd name="connsiteY40" fmla="*/ 764585 h 1035888"/>
              <a:gd name="connsiteX41" fmla="*/ 436728 w 937232"/>
              <a:gd name="connsiteY41" fmla="*/ 648486 h 1035888"/>
              <a:gd name="connsiteX42" fmla="*/ 401848 w 937232"/>
              <a:gd name="connsiteY42" fmla="*/ 648486 h 1035888"/>
              <a:gd name="connsiteX43" fmla="*/ 221976 w 937232"/>
              <a:gd name="connsiteY43" fmla="*/ 828361 h 1035888"/>
              <a:gd name="connsiteX44" fmla="*/ 140760 w 937232"/>
              <a:gd name="connsiteY44" fmla="*/ 747142 h 1035888"/>
              <a:gd name="connsiteX45" fmla="*/ 105880 w 937232"/>
              <a:gd name="connsiteY45" fmla="*/ 747142 h 1035888"/>
              <a:gd name="connsiteX46" fmla="*/ 105880 w 937232"/>
              <a:gd name="connsiteY46" fmla="*/ 782027 h 1035888"/>
              <a:gd name="connsiteX47" fmla="*/ 204536 w 937232"/>
              <a:gd name="connsiteY47" fmla="*/ 880683 h 1035888"/>
              <a:gd name="connsiteX48" fmla="*/ 239416 w 937232"/>
              <a:gd name="connsiteY48" fmla="*/ 880683 h 1035888"/>
              <a:gd name="connsiteX49" fmla="*/ 436728 w 937232"/>
              <a:gd name="connsiteY49" fmla="*/ 683371 h 1035888"/>
              <a:gd name="connsiteX50" fmla="*/ 436728 w 937232"/>
              <a:gd name="connsiteY50" fmla="*/ 648486 h 103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37232" h="1035888">
                <a:moveTo>
                  <a:pt x="715257" y="752253"/>
                </a:moveTo>
                <a:lnTo>
                  <a:pt x="715257" y="690593"/>
                </a:lnTo>
                <a:lnTo>
                  <a:pt x="583358" y="690593"/>
                </a:lnTo>
                <a:cubicBezTo>
                  <a:pt x="588967" y="714344"/>
                  <a:pt x="591937" y="739117"/>
                  <a:pt x="591937" y="764585"/>
                </a:cubicBezTo>
                <a:lnTo>
                  <a:pt x="702925" y="764585"/>
                </a:lnTo>
                <a:cubicBezTo>
                  <a:pt x="709737" y="764585"/>
                  <a:pt x="715257" y="759065"/>
                  <a:pt x="715257" y="752253"/>
                </a:cubicBezTo>
                <a:close/>
                <a:moveTo>
                  <a:pt x="715257" y="616601"/>
                </a:moveTo>
                <a:lnTo>
                  <a:pt x="555819" y="616601"/>
                </a:lnTo>
                <a:cubicBezTo>
                  <a:pt x="545213" y="596258"/>
                  <a:pt x="532491" y="577192"/>
                  <a:pt x="517944" y="559696"/>
                </a:cubicBezTo>
                <a:lnTo>
                  <a:pt x="517944" y="542608"/>
                </a:lnTo>
                <a:lnTo>
                  <a:pt x="702925" y="542608"/>
                </a:lnTo>
                <a:cubicBezTo>
                  <a:pt x="709737" y="542608"/>
                  <a:pt x="715257" y="548128"/>
                  <a:pt x="715257" y="554940"/>
                </a:cubicBezTo>
                <a:lnTo>
                  <a:pt x="715257" y="616601"/>
                </a:lnTo>
                <a:close/>
                <a:moveTo>
                  <a:pt x="271304" y="443952"/>
                </a:moveTo>
                <a:cubicBezTo>
                  <a:pt x="315087" y="443952"/>
                  <a:pt x="356821" y="452728"/>
                  <a:pt x="394841" y="468616"/>
                </a:cubicBezTo>
                <a:lnTo>
                  <a:pt x="702925" y="468616"/>
                </a:lnTo>
                <a:cubicBezTo>
                  <a:pt x="750600" y="468616"/>
                  <a:pt x="789249" y="507265"/>
                  <a:pt x="789249" y="554940"/>
                </a:cubicBezTo>
                <a:lnTo>
                  <a:pt x="789249" y="752253"/>
                </a:lnTo>
                <a:cubicBezTo>
                  <a:pt x="789249" y="799928"/>
                  <a:pt x="750600" y="838577"/>
                  <a:pt x="702925" y="838577"/>
                </a:cubicBezTo>
                <a:lnTo>
                  <a:pt x="583358" y="838577"/>
                </a:lnTo>
                <a:cubicBezTo>
                  <a:pt x="569986" y="895176"/>
                  <a:pt x="541617" y="945979"/>
                  <a:pt x="502672" y="986561"/>
                </a:cubicBezTo>
                <a:lnTo>
                  <a:pt x="838577" y="986561"/>
                </a:lnTo>
                <a:cubicBezTo>
                  <a:pt x="893065" y="986561"/>
                  <a:pt x="937233" y="942393"/>
                  <a:pt x="937233" y="887905"/>
                </a:cubicBezTo>
                <a:lnTo>
                  <a:pt x="937233" y="394624"/>
                </a:lnTo>
                <a:lnTo>
                  <a:pt x="641265" y="394624"/>
                </a:lnTo>
                <a:cubicBezTo>
                  <a:pt x="586777" y="394624"/>
                  <a:pt x="542608" y="350455"/>
                  <a:pt x="542608" y="295968"/>
                </a:cubicBezTo>
                <a:lnTo>
                  <a:pt x="542608" y="0"/>
                </a:lnTo>
                <a:lnTo>
                  <a:pt x="246640" y="0"/>
                </a:lnTo>
                <a:cubicBezTo>
                  <a:pt x="192154" y="0"/>
                  <a:pt x="147984" y="44170"/>
                  <a:pt x="147984" y="98656"/>
                </a:cubicBezTo>
                <a:lnTo>
                  <a:pt x="147984" y="468528"/>
                </a:lnTo>
                <a:cubicBezTo>
                  <a:pt x="185946" y="452693"/>
                  <a:pt x="227605" y="443952"/>
                  <a:pt x="271304" y="443952"/>
                </a:cubicBezTo>
                <a:close/>
                <a:moveTo>
                  <a:pt x="616601" y="295968"/>
                </a:moveTo>
                <a:lnTo>
                  <a:pt x="616601" y="24664"/>
                </a:lnTo>
                <a:lnTo>
                  <a:pt x="912569" y="320632"/>
                </a:lnTo>
                <a:lnTo>
                  <a:pt x="641265" y="320632"/>
                </a:lnTo>
                <a:cubicBezTo>
                  <a:pt x="627645" y="320632"/>
                  <a:pt x="616601" y="309590"/>
                  <a:pt x="616601" y="295968"/>
                </a:cubicBezTo>
                <a:close/>
                <a:moveTo>
                  <a:pt x="542608" y="764585"/>
                </a:moveTo>
                <a:cubicBezTo>
                  <a:pt x="542608" y="914424"/>
                  <a:pt x="421142" y="1035889"/>
                  <a:pt x="271304" y="1035889"/>
                </a:cubicBezTo>
                <a:cubicBezTo>
                  <a:pt x="121467" y="1035889"/>
                  <a:pt x="0" y="914424"/>
                  <a:pt x="0" y="764585"/>
                </a:cubicBezTo>
                <a:cubicBezTo>
                  <a:pt x="0" y="614746"/>
                  <a:pt x="121467" y="493280"/>
                  <a:pt x="271304" y="493280"/>
                </a:cubicBezTo>
                <a:cubicBezTo>
                  <a:pt x="421142" y="493280"/>
                  <a:pt x="542608" y="614746"/>
                  <a:pt x="542608" y="764585"/>
                </a:cubicBezTo>
                <a:close/>
                <a:moveTo>
                  <a:pt x="436728" y="648486"/>
                </a:moveTo>
                <a:cubicBezTo>
                  <a:pt x="427097" y="638857"/>
                  <a:pt x="411480" y="638857"/>
                  <a:pt x="401848" y="648486"/>
                </a:cubicBezTo>
                <a:lnTo>
                  <a:pt x="221976" y="828361"/>
                </a:lnTo>
                <a:lnTo>
                  <a:pt x="140760" y="747142"/>
                </a:lnTo>
                <a:cubicBezTo>
                  <a:pt x="131128" y="737513"/>
                  <a:pt x="115512" y="737513"/>
                  <a:pt x="105880" y="747142"/>
                </a:cubicBezTo>
                <a:cubicBezTo>
                  <a:pt x="96248" y="756776"/>
                  <a:pt x="96248" y="772393"/>
                  <a:pt x="105880" y="782027"/>
                </a:cubicBezTo>
                <a:lnTo>
                  <a:pt x="204536" y="880683"/>
                </a:lnTo>
                <a:cubicBezTo>
                  <a:pt x="214168" y="890312"/>
                  <a:pt x="229784" y="890312"/>
                  <a:pt x="239416" y="880683"/>
                </a:cubicBezTo>
                <a:lnTo>
                  <a:pt x="436728" y="683371"/>
                </a:lnTo>
                <a:cubicBezTo>
                  <a:pt x="446360" y="673737"/>
                  <a:pt x="446360" y="658120"/>
                  <a:pt x="436728" y="648486"/>
                </a:cubicBezTo>
                <a:close/>
              </a:path>
            </a:pathLst>
          </a:custGeom>
          <a:solidFill>
            <a:schemeClr val="bg1"/>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a:solidFill>
                <a:schemeClr val="bg1"/>
              </a:solidFill>
              <a:latin typeface="+mj-lt"/>
              <a:ea typeface="+mj-ea"/>
              <a:cs typeface="+mj-cs"/>
            </a:endParaRPr>
          </a:p>
        </p:txBody>
      </p:sp>
      <p:sp>
        <p:nvSpPr>
          <p:cNvPr id="10" name="TextBox 9">
            <a:extLst>
              <a:ext uri="{FF2B5EF4-FFF2-40B4-BE49-F238E27FC236}">
                <a16:creationId xmlns:a16="http://schemas.microsoft.com/office/drawing/2014/main" id="{FD149C7A-CB83-CF77-701F-C7F7D34C29C2}"/>
              </a:ext>
            </a:extLst>
          </p:cNvPr>
          <p:cNvSpPr txBox="1"/>
          <p:nvPr/>
        </p:nvSpPr>
        <p:spPr>
          <a:xfrm>
            <a:off x="908303" y="3181076"/>
            <a:ext cx="5540394" cy="1661993"/>
          </a:xfrm>
          <a:prstGeom prst="rect">
            <a:avLst/>
          </a:prstGeom>
          <a:noFill/>
        </p:spPr>
        <p:txBody>
          <a:bodyPr wrap="square" lIns="0" tIns="0" rIns="0" bIns="0">
            <a:spAutoFit/>
          </a:bodyPr>
          <a:lstStyle/>
          <a:p>
            <a:pPr defTabSz="914400">
              <a:lnSpc>
                <a:spcPct val="90000"/>
              </a:lnSpc>
              <a:defRPr/>
            </a:pPr>
            <a:r>
              <a:rPr lang="en-US" sz="4000">
                <a:gradFill>
                  <a:gsLst>
                    <a:gs pos="0">
                      <a:srgbClr val="0078D4"/>
                    </a:gs>
                    <a:gs pos="100000">
                      <a:srgbClr val="BF3AC4"/>
                    </a:gs>
                  </a:gsLst>
                  <a:lin ang="0" scaled="1"/>
                </a:gradFill>
                <a:latin typeface="+mj-lt"/>
                <a:ea typeface="+mj-ea"/>
                <a:cs typeface="+mj-cs"/>
              </a:rPr>
              <a:t>Every adoption strategy should include a power user pathway</a:t>
            </a:r>
          </a:p>
        </p:txBody>
      </p:sp>
      <p:sp>
        <p:nvSpPr>
          <p:cNvPr id="14" name="Rectangle: Rounded Corners 13">
            <a:extLst>
              <a:ext uri="{FF2B5EF4-FFF2-40B4-BE49-F238E27FC236}">
                <a16:creationId xmlns:a16="http://schemas.microsoft.com/office/drawing/2014/main" id="{E8F83A1A-D684-A616-F567-2F7916399737}"/>
              </a:ext>
            </a:extLst>
          </p:cNvPr>
          <p:cNvSpPr/>
          <p:nvPr/>
        </p:nvSpPr>
        <p:spPr bwMode="auto">
          <a:xfrm flipH="1">
            <a:off x="6894513" y="1702931"/>
            <a:ext cx="4442039" cy="4199400"/>
          </a:xfrm>
          <a:prstGeom prst="roundRect">
            <a:avLst>
              <a:gd name="adj" fmla="val 471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2000">
                <a:solidFill>
                  <a:schemeClr val="tx1"/>
                </a:solidFill>
              </a:rPr>
              <a:t>Power users are </a:t>
            </a:r>
            <a:r>
              <a:rPr lang="en-US" sz="2000">
                <a:gradFill>
                  <a:gsLst>
                    <a:gs pos="0">
                      <a:srgbClr val="0078D4"/>
                    </a:gs>
                    <a:gs pos="100000">
                      <a:srgbClr val="BF3AC4"/>
                    </a:gs>
                  </a:gsLst>
                  <a:lin ang="0" scaled="1"/>
                </a:gradFill>
                <a:latin typeface="+mj-lt"/>
                <a:ea typeface="+mj-ea"/>
                <a:cs typeface="+mj-cs"/>
              </a:rPr>
              <a:t>4.5x more likely</a:t>
            </a:r>
            <a:r>
              <a:rPr kumimoji="0" lang="en-US" sz="2000" b="0" i="0" u="none" strike="noStrike" kern="1200" cap="none" spc="0" normalizeH="0" baseline="30000" noProof="0">
                <a:ln>
                  <a:noFill/>
                </a:ln>
                <a:solidFill>
                  <a:schemeClr val="tx1"/>
                </a:solidFill>
                <a:effectLst/>
                <a:uLnTx/>
                <a:uFillTx/>
              </a:rPr>
              <a:t>1</a:t>
            </a:r>
            <a:r>
              <a:rPr lang="en-US" sz="2000">
                <a:gradFill>
                  <a:gsLst>
                    <a:gs pos="0">
                      <a:srgbClr val="0078D4"/>
                    </a:gs>
                    <a:gs pos="100000">
                      <a:srgbClr val="BF3AC4"/>
                    </a:gs>
                  </a:gsLst>
                  <a:lin ang="0" scaled="1"/>
                </a:gradFill>
                <a:latin typeface="+mj-lt"/>
                <a:ea typeface="+mj-ea"/>
                <a:cs typeface="+mj-cs"/>
              </a:rPr>
              <a:t> </a:t>
            </a:r>
            <a:r>
              <a:rPr lang="en-US" sz="2000">
                <a:solidFill>
                  <a:schemeClr val="tx1"/>
                </a:solidFill>
              </a:rPr>
              <a:t>to say that they help people learn about Copilot</a:t>
            </a:r>
          </a:p>
          <a:p>
            <a:endParaRPr lang="en-US">
              <a:solidFill>
                <a:schemeClr val="tx1"/>
              </a:solidFill>
            </a:endParaRPr>
          </a:p>
        </p:txBody>
      </p:sp>
      <p:sp>
        <p:nvSpPr>
          <p:cNvPr id="4" name="TextBox 3">
            <a:extLst>
              <a:ext uri="{FF2B5EF4-FFF2-40B4-BE49-F238E27FC236}">
                <a16:creationId xmlns:a16="http://schemas.microsoft.com/office/drawing/2014/main" id="{70CF2A60-E8D1-B110-2DB1-3E9D85E9B685}"/>
              </a:ext>
            </a:extLst>
          </p:cNvPr>
          <p:cNvSpPr txBox="1"/>
          <p:nvPr/>
        </p:nvSpPr>
        <p:spPr>
          <a:xfrm>
            <a:off x="700578" y="6400435"/>
            <a:ext cx="6496050" cy="246221"/>
          </a:xfrm>
          <a:prstGeom prst="rect">
            <a:avLst/>
          </a:prstGeom>
          <a:noFill/>
        </p:spPr>
        <p:txBody>
          <a:bodyPr wrap="square" lIns="0" tIns="0" rIns="0" bIns="0" rtlCol="0" anchor="b">
            <a:spAutoFit/>
          </a:bodyPr>
          <a:lstStyle/>
          <a:p>
            <a:pPr defTabSz="914400">
              <a:defRPr/>
            </a:pPr>
            <a:r>
              <a:rPr kumimoji="0" lang="en-US" sz="800" b="0" i="0" u="none" strike="noStrike" kern="1200" cap="none" spc="0" normalizeH="0" baseline="30000" noProof="0">
                <a:ln>
                  <a:noFill/>
                </a:ln>
                <a:effectLst/>
                <a:uLnTx/>
                <a:uFillTx/>
              </a:rPr>
              <a:t>1</a:t>
            </a:r>
            <a:r>
              <a:rPr kumimoji="0" lang="en-US" sz="800" b="0" i="0" u="none" strike="noStrike" kern="1200" cap="none" spc="0" normalizeH="0" noProof="0">
                <a:ln>
                  <a:noFill/>
                </a:ln>
                <a:effectLst/>
                <a:uLnTx/>
                <a:uFillTx/>
              </a:rPr>
              <a:t>Source: MW + BA Marketing Copilot Experiment; n-size 72 (final survey). The 1.7x and 2.4x differences refer to power users who identified as having received interventions. The 4.5x difference refers to all power users in the survey, whether they received interventions or not.</a:t>
            </a:r>
          </a:p>
        </p:txBody>
      </p:sp>
    </p:spTree>
    <p:extLst>
      <p:ext uri="{BB962C8B-B14F-4D97-AF65-F5344CB8AC3E}">
        <p14:creationId xmlns:p14="http://schemas.microsoft.com/office/powerpoint/2010/main" val="3159975969"/>
      </p:ext>
    </p:extLst>
  </p:cSld>
  <p:clrMapOvr>
    <a:masterClrMapping/>
  </p:clrMapOvr>
  <p:transition>
    <p:fade/>
  </p:transition>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AF31F-F5FE-A01D-6144-6EFF57D4C861}"/>
            </a:ext>
          </a:extLst>
        </p:cNvPr>
        <p:cNvGrpSpPr/>
        <p:nvPr/>
      </p:nvGrpSpPr>
      <p:grpSpPr>
        <a:xfrm>
          <a:off x="0" y="0"/>
          <a:ext cx="0" cy="0"/>
          <a:chOff x="0" y="0"/>
          <a:chExt cx="0" cy="0"/>
        </a:xfrm>
      </p:grpSpPr>
      <p:sp>
        <p:nvSpPr>
          <p:cNvPr id="39" name="Rounded Rectangle 64">
            <a:extLst>
              <a:ext uri="{FF2B5EF4-FFF2-40B4-BE49-F238E27FC236}">
                <a16:creationId xmlns:a16="http://schemas.microsoft.com/office/drawing/2014/main" id="{B457EA25-5E91-BADD-CBD7-96A5A9ECA625}"/>
              </a:ext>
              <a:ext uri="{C183D7F6-B498-43B3-948B-1728B52AA6E4}">
                <adec:decorative xmlns:adec="http://schemas.microsoft.com/office/drawing/2017/decorative" val="1"/>
              </a:ext>
            </a:extLst>
          </p:cNvPr>
          <p:cNvSpPr>
            <a:spLocks/>
          </p:cNvSpPr>
          <p:nvPr/>
        </p:nvSpPr>
        <p:spPr bwMode="auto">
          <a:xfrm>
            <a:off x="588962" y="1875895"/>
            <a:ext cx="11017250" cy="4502827"/>
          </a:xfrm>
          <a:prstGeom prst="roundRect">
            <a:avLst>
              <a:gd name="adj" fmla="val 42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41" name="Graphic 64">
            <a:extLst>
              <a:ext uri="{FF2B5EF4-FFF2-40B4-BE49-F238E27FC236}">
                <a16:creationId xmlns:a16="http://schemas.microsoft.com/office/drawing/2014/main" id="{466CF78D-99E9-6F49-7853-57B3D1BF6CE7}"/>
              </a:ext>
              <a:ext uri="{C183D7F6-B498-43B3-948B-1728B52AA6E4}">
                <adec:decorative xmlns:adec="http://schemas.microsoft.com/office/drawing/2017/decorative" val="1"/>
              </a:ext>
            </a:extLst>
          </p:cNvPr>
          <p:cNvSpPr>
            <a:spLocks/>
          </p:cNvSpPr>
          <p:nvPr/>
        </p:nvSpPr>
        <p:spPr>
          <a:xfrm>
            <a:off x="771841" y="5678806"/>
            <a:ext cx="10648317" cy="52021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1800" b="0" i="0" u="none" strike="noStrike" kern="1200" cap="none" spc="0" normalizeH="0" baseline="0" noProof="0">
              <a:ln>
                <a:noFill/>
              </a:ln>
              <a:solidFill>
                <a:srgbClr val="FFFFFF"/>
              </a:solidFill>
              <a:effectLst/>
              <a:uLnTx/>
              <a:uFillTx/>
              <a:latin typeface="Segoe UI Semibold"/>
              <a:ea typeface="+mn-ea"/>
              <a:cs typeface="Segoe Sans Display Semibold" pitchFamily="2" charset="0"/>
            </a:endParaRPr>
          </a:p>
        </p:txBody>
      </p:sp>
      <p:sp>
        <p:nvSpPr>
          <p:cNvPr id="42" name="Rectangle: Rounded Corners 41">
            <a:extLst>
              <a:ext uri="{FF2B5EF4-FFF2-40B4-BE49-F238E27FC236}">
                <a16:creationId xmlns:a16="http://schemas.microsoft.com/office/drawing/2014/main" id="{335F4AD5-73B6-012D-E70F-1DF12C78D61F}"/>
              </a:ext>
              <a:ext uri="{C183D7F6-B498-43B3-948B-1728B52AA6E4}">
                <adec:decorative xmlns:adec="http://schemas.microsoft.com/office/drawing/2017/decorative" val="1"/>
              </a:ext>
            </a:extLst>
          </p:cNvPr>
          <p:cNvSpPr>
            <a:spLocks/>
          </p:cNvSpPr>
          <p:nvPr/>
        </p:nvSpPr>
        <p:spPr bwMode="auto">
          <a:xfrm>
            <a:off x="771841" y="3056090"/>
            <a:ext cx="3427519" cy="2443010"/>
          </a:xfrm>
          <a:prstGeom prst="roundRect">
            <a:avLst>
              <a:gd name="adj" fmla="val 6400"/>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3" name="Rectangle: Rounded Corners 42">
            <a:extLst>
              <a:ext uri="{FF2B5EF4-FFF2-40B4-BE49-F238E27FC236}">
                <a16:creationId xmlns:a16="http://schemas.microsoft.com/office/drawing/2014/main" id="{4B5B46F4-C3EE-215F-67A1-0008B798D665}"/>
              </a:ext>
              <a:ext uri="{C183D7F6-B498-43B3-948B-1728B52AA6E4}">
                <adec:decorative xmlns:adec="http://schemas.microsoft.com/office/drawing/2017/decorative" val="1"/>
              </a:ext>
            </a:extLst>
          </p:cNvPr>
          <p:cNvSpPr>
            <a:spLocks/>
          </p:cNvSpPr>
          <p:nvPr/>
        </p:nvSpPr>
        <p:spPr bwMode="auto">
          <a:xfrm>
            <a:off x="4382239" y="3056090"/>
            <a:ext cx="3427519" cy="2443010"/>
          </a:xfrm>
          <a:prstGeom prst="roundRect">
            <a:avLst>
              <a:gd name="adj" fmla="val 6400"/>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4" name="Rectangle: Rounded Corners 43">
            <a:extLst>
              <a:ext uri="{FF2B5EF4-FFF2-40B4-BE49-F238E27FC236}">
                <a16:creationId xmlns:a16="http://schemas.microsoft.com/office/drawing/2014/main" id="{FC8C808A-BC87-1B88-CC4F-CF1924AE3014}"/>
              </a:ext>
              <a:ext uri="{C183D7F6-B498-43B3-948B-1728B52AA6E4}">
                <adec:decorative xmlns:adec="http://schemas.microsoft.com/office/drawing/2017/decorative" val="1"/>
              </a:ext>
            </a:extLst>
          </p:cNvPr>
          <p:cNvSpPr>
            <a:spLocks/>
          </p:cNvSpPr>
          <p:nvPr/>
        </p:nvSpPr>
        <p:spPr bwMode="auto">
          <a:xfrm>
            <a:off x="7992639" y="3056090"/>
            <a:ext cx="3427519" cy="2443010"/>
          </a:xfrm>
          <a:prstGeom prst="roundRect">
            <a:avLst>
              <a:gd name="adj" fmla="val 6400"/>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5" name="Oval 54">
            <a:extLst>
              <a:ext uri="{FF2B5EF4-FFF2-40B4-BE49-F238E27FC236}">
                <a16:creationId xmlns:a16="http://schemas.microsoft.com/office/drawing/2014/main" id="{6483BC86-4262-998D-91F2-BC194D05F407}"/>
              </a:ext>
              <a:ext uri="{C183D7F6-B498-43B3-948B-1728B52AA6E4}">
                <adec:decorative xmlns:adec="http://schemas.microsoft.com/office/drawing/2017/decorative" val="1"/>
              </a:ext>
            </a:extLst>
          </p:cNvPr>
          <p:cNvSpPr/>
          <p:nvPr/>
        </p:nvSpPr>
        <p:spPr bwMode="auto">
          <a:xfrm>
            <a:off x="5725239" y="2113560"/>
            <a:ext cx="741520" cy="7415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54" name="Oval 53">
            <a:extLst>
              <a:ext uri="{FF2B5EF4-FFF2-40B4-BE49-F238E27FC236}">
                <a16:creationId xmlns:a16="http://schemas.microsoft.com/office/drawing/2014/main" id="{86807896-2FE5-AAB6-44BA-030F31BA12AA}"/>
              </a:ext>
              <a:ext uri="{C183D7F6-B498-43B3-948B-1728B52AA6E4}">
                <adec:decorative xmlns:adec="http://schemas.microsoft.com/office/drawing/2017/decorative" val="1"/>
              </a:ext>
            </a:extLst>
          </p:cNvPr>
          <p:cNvSpPr/>
          <p:nvPr/>
        </p:nvSpPr>
        <p:spPr bwMode="auto">
          <a:xfrm>
            <a:off x="2114841" y="2113560"/>
            <a:ext cx="741520" cy="7415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59" name="Oval 58">
            <a:extLst>
              <a:ext uri="{FF2B5EF4-FFF2-40B4-BE49-F238E27FC236}">
                <a16:creationId xmlns:a16="http://schemas.microsoft.com/office/drawing/2014/main" id="{B078D8C8-FD4E-B911-6123-86BF30F96079}"/>
              </a:ext>
              <a:ext uri="{C183D7F6-B498-43B3-948B-1728B52AA6E4}">
                <adec:decorative xmlns:adec="http://schemas.microsoft.com/office/drawing/2017/decorative" val="1"/>
              </a:ext>
            </a:extLst>
          </p:cNvPr>
          <p:cNvSpPr/>
          <p:nvPr/>
        </p:nvSpPr>
        <p:spPr bwMode="auto">
          <a:xfrm>
            <a:off x="9335639" y="2113560"/>
            <a:ext cx="741520" cy="7415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77" name="Rectangle: Rounded Corners 18">
            <a:extLst>
              <a:ext uri="{FF2B5EF4-FFF2-40B4-BE49-F238E27FC236}">
                <a16:creationId xmlns:a16="http://schemas.microsoft.com/office/drawing/2014/main" id="{C7BD8CF1-469F-9852-92A1-A69460912370}"/>
              </a:ext>
              <a:ext uri="{C183D7F6-B498-43B3-948B-1728B52AA6E4}">
                <adec:decorative xmlns:adec="http://schemas.microsoft.com/office/drawing/2017/decorative" val="1"/>
              </a:ext>
            </a:extLst>
          </p:cNvPr>
          <p:cNvSpPr>
            <a:spLocks/>
          </p:cNvSpPr>
          <p:nvPr/>
        </p:nvSpPr>
        <p:spPr bwMode="auto">
          <a:xfrm rot="16200000" flipV="1">
            <a:off x="2457702" y="1550671"/>
            <a:ext cx="55799" cy="640080"/>
          </a:xfrm>
          <a:prstGeom prst="roundRect">
            <a:avLst>
              <a:gd name="adj" fmla="val 50000"/>
            </a:avLst>
          </a:pr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8" name="Rectangle: Rounded Corners 18">
            <a:extLst>
              <a:ext uri="{FF2B5EF4-FFF2-40B4-BE49-F238E27FC236}">
                <a16:creationId xmlns:a16="http://schemas.microsoft.com/office/drawing/2014/main" id="{7ABB117B-AA93-0E5B-3CE7-84D0A9A741B3}"/>
              </a:ext>
              <a:ext uri="{C183D7F6-B498-43B3-948B-1728B52AA6E4}">
                <adec:decorative xmlns:adec="http://schemas.microsoft.com/office/drawing/2017/decorative" val="1"/>
              </a:ext>
            </a:extLst>
          </p:cNvPr>
          <p:cNvSpPr>
            <a:spLocks/>
          </p:cNvSpPr>
          <p:nvPr/>
        </p:nvSpPr>
        <p:spPr bwMode="auto">
          <a:xfrm rot="16200000" flipV="1">
            <a:off x="6068099" y="1550671"/>
            <a:ext cx="55799" cy="640080"/>
          </a:xfrm>
          <a:prstGeom prst="roundRect">
            <a:avLst>
              <a:gd name="adj" fmla="val 50000"/>
            </a:avLst>
          </a:pr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9" name="Rectangle: Rounded Corners 18">
            <a:extLst>
              <a:ext uri="{FF2B5EF4-FFF2-40B4-BE49-F238E27FC236}">
                <a16:creationId xmlns:a16="http://schemas.microsoft.com/office/drawing/2014/main" id="{966A30AC-5DDF-6EC7-4AE5-CEFC87A3E868}"/>
              </a:ext>
              <a:ext uri="{C183D7F6-B498-43B3-948B-1728B52AA6E4}">
                <adec:decorative xmlns:adec="http://schemas.microsoft.com/office/drawing/2017/decorative" val="1"/>
              </a:ext>
            </a:extLst>
          </p:cNvPr>
          <p:cNvSpPr>
            <a:spLocks/>
          </p:cNvSpPr>
          <p:nvPr/>
        </p:nvSpPr>
        <p:spPr bwMode="auto">
          <a:xfrm rot="16200000" flipV="1">
            <a:off x="9678499" y="1550671"/>
            <a:ext cx="55799" cy="640080"/>
          </a:xfrm>
          <a:prstGeom prst="roundRect">
            <a:avLst>
              <a:gd name="adj" fmla="val 50000"/>
            </a:avLst>
          </a:pr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4" name="Title 33">
            <a:extLst>
              <a:ext uri="{FF2B5EF4-FFF2-40B4-BE49-F238E27FC236}">
                <a16:creationId xmlns:a16="http://schemas.microsoft.com/office/drawing/2014/main" id="{4951A30C-5A2D-0682-486B-91E9C12585A4}"/>
              </a:ext>
            </a:extLst>
          </p:cNvPr>
          <p:cNvSpPr>
            <a:spLocks noGrp="1"/>
          </p:cNvSpPr>
          <p:nvPr>
            <p:ph type="title"/>
          </p:nvPr>
        </p:nvSpPr>
        <p:spPr>
          <a:xfrm>
            <a:off x="588963" y="457200"/>
            <a:ext cx="11017250" cy="523220"/>
          </a:xfrm>
        </p:spPr>
        <p:txBody>
          <a:bodyPr/>
          <a:lstStyle/>
          <a:p>
            <a:r>
              <a:rPr lang="en-US" sz="3400"/>
              <a:t>Copilot Prompt Gallery</a:t>
            </a:r>
          </a:p>
        </p:txBody>
      </p:sp>
      <p:sp>
        <p:nvSpPr>
          <p:cNvPr id="80" name="TextBox 79">
            <a:extLst>
              <a:ext uri="{FF2B5EF4-FFF2-40B4-BE49-F238E27FC236}">
                <a16:creationId xmlns:a16="http://schemas.microsoft.com/office/drawing/2014/main" id="{18BE6613-8309-4B7E-E30C-2C3617818F27}"/>
              </a:ext>
            </a:extLst>
          </p:cNvPr>
          <p:cNvSpPr txBox="1"/>
          <p:nvPr/>
        </p:nvSpPr>
        <p:spPr>
          <a:xfrm>
            <a:off x="587373" y="1071908"/>
            <a:ext cx="11017250" cy="307777"/>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ts val="0"/>
              </a:spcBef>
              <a:spcAft>
                <a:spcPts val="600"/>
              </a:spcAft>
              <a:buClrTx/>
              <a:buSzPct val="90000"/>
              <a:buFontTx/>
              <a:buNone/>
              <a:tabLst/>
              <a:defRPr/>
            </a:pPr>
            <a:r>
              <a:rPr kumimoji="0" lang="en-US" sz="2000" b="0" i="0" u="none" strike="noStrike" kern="1200" cap="none" spc="0" normalizeH="0" baseline="0" noProof="0">
                <a:ln w="3175">
                  <a:noFill/>
                </a:ln>
                <a:gradFill flip="none" rotWithShape="1">
                  <a:gsLst>
                    <a:gs pos="0">
                      <a:srgbClr val="0078D4"/>
                    </a:gs>
                    <a:gs pos="77000">
                      <a:srgbClr val="C03BC4"/>
                    </a:gs>
                  </a:gsLst>
                  <a:path path="circle">
                    <a:fillToRect r="100000" b="100000"/>
                  </a:path>
                  <a:tileRect l="-100000" t="-100000"/>
                </a:gradFill>
                <a:effectLst/>
                <a:uLnTx/>
                <a:uFillTx/>
                <a:latin typeface="Segoe UI Semibold"/>
                <a:ea typeface="+mn-ea"/>
                <a:cs typeface="+mn-cs"/>
              </a:rPr>
              <a:t>Boost AI confidence and success through prompting</a:t>
            </a:r>
          </a:p>
        </p:txBody>
      </p:sp>
      <p:sp>
        <p:nvSpPr>
          <p:cNvPr id="81" name="Graphic 26" descr="Icon of a coding sign inside a box">
            <a:extLst>
              <a:ext uri="{FF2B5EF4-FFF2-40B4-BE49-F238E27FC236}">
                <a16:creationId xmlns:a16="http://schemas.microsoft.com/office/drawing/2014/main" id="{6658AF0D-5993-342D-B1B2-4341F306FC2F}"/>
              </a:ext>
            </a:extLst>
          </p:cNvPr>
          <p:cNvSpPr>
            <a:spLocks/>
          </p:cNvSpPr>
          <p:nvPr/>
        </p:nvSpPr>
        <p:spPr>
          <a:xfrm>
            <a:off x="2328320" y="2327039"/>
            <a:ext cx="314562" cy="314562"/>
          </a:xfrm>
          <a:custGeom>
            <a:avLst/>
            <a:gdLst>
              <a:gd name="connsiteX0" fmla="*/ 30956 w 171450"/>
              <a:gd name="connsiteY0" fmla="*/ 0 h 171450"/>
              <a:gd name="connsiteX1" fmla="*/ 0 w 171450"/>
              <a:gd name="connsiteY1" fmla="*/ 30956 h 171450"/>
              <a:gd name="connsiteX2" fmla="*/ 0 w 171450"/>
              <a:gd name="connsiteY2" fmla="*/ 140494 h 171450"/>
              <a:gd name="connsiteX3" fmla="*/ 30956 w 171450"/>
              <a:gd name="connsiteY3" fmla="*/ 171450 h 171450"/>
              <a:gd name="connsiteX4" fmla="*/ 140494 w 171450"/>
              <a:gd name="connsiteY4" fmla="*/ 171450 h 171450"/>
              <a:gd name="connsiteX5" fmla="*/ 171450 w 171450"/>
              <a:gd name="connsiteY5" fmla="*/ 140494 h 171450"/>
              <a:gd name="connsiteX6" fmla="*/ 171450 w 171450"/>
              <a:gd name="connsiteY6" fmla="*/ 30956 h 171450"/>
              <a:gd name="connsiteX7" fmla="*/ 140494 w 171450"/>
              <a:gd name="connsiteY7" fmla="*/ 0 h 171450"/>
              <a:gd name="connsiteX8" fmla="*/ 30956 w 171450"/>
              <a:gd name="connsiteY8" fmla="*/ 0 h 171450"/>
              <a:gd name="connsiteX9" fmla="*/ 71726 w 171450"/>
              <a:gd name="connsiteY9" fmla="*/ 59820 h 171450"/>
              <a:gd name="connsiteX10" fmla="*/ 45822 w 171450"/>
              <a:gd name="connsiteY10" fmla="*/ 85725 h 171450"/>
              <a:gd name="connsiteX11" fmla="*/ 71726 w 171450"/>
              <a:gd name="connsiteY11" fmla="*/ 111630 h 171450"/>
              <a:gd name="connsiteX12" fmla="*/ 71726 w 171450"/>
              <a:gd name="connsiteY12" fmla="*/ 121732 h 171450"/>
              <a:gd name="connsiteX13" fmla="*/ 61624 w 171450"/>
              <a:gd name="connsiteY13" fmla="*/ 121732 h 171450"/>
              <a:gd name="connsiteX14" fmla="*/ 30667 w 171450"/>
              <a:gd name="connsiteY14" fmla="*/ 90776 h 171450"/>
              <a:gd name="connsiteX15" fmla="*/ 30667 w 171450"/>
              <a:gd name="connsiteY15" fmla="*/ 80674 h 171450"/>
              <a:gd name="connsiteX16" fmla="*/ 61624 w 171450"/>
              <a:gd name="connsiteY16" fmla="*/ 49717 h 171450"/>
              <a:gd name="connsiteX17" fmla="*/ 71726 w 171450"/>
              <a:gd name="connsiteY17" fmla="*/ 49717 h 171450"/>
              <a:gd name="connsiteX18" fmla="*/ 71726 w 171450"/>
              <a:gd name="connsiteY18" fmla="*/ 59820 h 171450"/>
              <a:gd name="connsiteX19" fmla="*/ 109826 w 171450"/>
              <a:gd name="connsiteY19" fmla="*/ 49717 h 171450"/>
              <a:gd name="connsiteX20" fmla="*/ 140782 w 171450"/>
              <a:gd name="connsiteY20" fmla="*/ 80674 h 171450"/>
              <a:gd name="connsiteX21" fmla="*/ 140782 w 171450"/>
              <a:gd name="connsiteY21" fmla="*/ 90776 h 171450"/>
              <a:gd name="connsiteX22" fmla="*/ 109826 w 171450"/>
              <a:gd name="connsiteY22" fmla="*/ 121732 h 171450"/>
              <a:gd name="connsiteX23" fmla="*/ 99724 w 171450"/>
              <a:gd name="connsiteY23" fmla="*/ 121732 h 171450"/>
              <a:gd name="connsiteX24" fmla="*/ 99724 w 171450"/>
              <a:gd name="connsiteY24" fmla="*/ 111630 h 171450"/>
              <a:gd name="connsiteX25" fmla="*/ 125628 w 171450"/>
              <a:gd name="connsiteY25" fmla="*/ 85725 h 171450"/>
              <a:gd name="connsiteX26" fmla="*/ 99724 w 171450"/>
              <a:gd name="connsiteY26" fmla="*/ 59820 h 171450"/>
              <a:gd name="connsiteX27" fmla="*/ 99724 w 171450"/>
              <a:gd name="connsiteY27" fmla="*/ 49717 h 171450"/>
              <a:gd name="connsiteX28" fmla="*/ 109826 w 171450"/>
              <a:gd name="connsiteY28" fmla="*/ 4971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50" h="171450">
                <a:moveTo>
                  <a:pt x="30956" y="0"/>
                </a:moveTo>
                <a:cubicBezTo>
                  <a:pt x="13860" y="0"/>
                  <a:pt x="0" y="13860"/>
                  <a:pt x="0" y="30956"/>
                </a:cubicBezTo>
                <a:lnTo>
                  <a:pt x="0" y="140494"/>
                </a:lnTo>
                <a:cubicBezTo>
                  <a:pt x="0" y="157590"/>
                  <a:pt x="13860" y="171450"/>
                  <a:pt x="30956" y="171450"/>
                </a:cubicBezTo>
                <a:lnTo>
                  <a:pt x="140494" y="171450"/>
                </a:lnTo>
                <a:cubicBezTo>
                  <a:pt x="157590" y="171450"/>
                  <a:pt x="171450" y="157590"/>
                  <a:pt x="171450" y="140494"/>
                </a:cubicBezTo>
                <a:lnTo>
                  <a:pt x="171450" y="30956"/>
                </a:lnTo>
                <a:cubicBezTo>
                  <a:pt x="171450" y="13860"/>
                  <a:pt x="157590" y="0"/>
                  <a:pt x="140494" y="0"/>
                </a:cubicBezTo>
                <a:lnTo>
                  <a:pt x="30956" y="0"/>
                </a:lnTo>
                <a:close/>
                <a:moveTo>
                  <a:pt x="71726" y="59820"/>
                </a:moveTo>
                <a:lnTo>
                  <a:pt x="45822" y="85725"/>
                </a:lnTo>
                <a:lnTo>
                  <a:pt x="71726" y="111630"/>
                </a:lnTo>
                <a:cubicBezTo>
                  <a:pt x="74516" y="114420"/>
                  <a:pt x="74516" y="118942"/>
                  <a:pt x="71726" y="121732"/>
                </a:cubicBezTo>
                <a:cubicBezTo>
                  <a:pt x="68936" y="124522"/>
                  <a:pt x="64413" y="124522"/>
                  <a:pt x="61624" y="121732"/>
                </a:cubicBezTo>
                <a:lnTo>
                  <a:pt x="30667" y="90776"/>
                </a:lnTo>
                <a:cubicBezTo>
                  <a:pt x="27878" y="87986"/>
                  <a:pt x="27878" y="83464"/>
                  <a:pt x="30667" y="80674"/>
                </a:cubicBezTo>
                <a:lnTo>
                  <a:pt x="61624" y="49717"/>
                </a:lnTo>
                <a:cubicBezTo>
                  <a:pt x="64413" y="46928"/>
                  <a:pt x="68936" y="46928"/>
                  <a:pt x="71726" y="49717"/>
                </a:cubicBezTo>
                <a:cubicBezTo>
                  <a:pt x="74516" y="52507"/>
                  <a:pt x="74516" y="57030"/>
                  <a:pt x="71726" y="59820"/>
                </a:cubicBezTo>
                <a:close/>
                <a:moveTo>
                  <a:pt x="109826" y="49717"/>
                </a:moveTo>
                <a:lnTo>
                  <a:pt x="140782" y="80674"/>
                </a:lnTo>
                <a:cubicBezTo>
                  <a:pt x="143572" y="83464"/>
                  <a:pt x="143572" y="87986"/>
                  <a:pt x="140782" y="90776"/>
                </a:cubicBezTo>
                <a:lnTo>
                  <a:pt x="109826" y="121732"/>
                </a:lnTo>
                <a:cubicBezTo>
                  <a:pt x="107036" y="124522"/>
                  <a:pt x="102514" y="124522"/>
                  <a:pt x="99724" y="121732"/>
                </a:cubicBezTo>
                <a:cubicBezTo>
                  <a:pt x="96934" y="118942"/>
                  <a:pt x="96934" y="114420"/>
                  <a:pt x="99724" y="111630"/>
                </a:cubicBezTo>
                <a:lnTo>
                  <a:pt x="125628" y="85725"/>
                </a:lnTo>
                <a:lnTo>
                  <a:pt x="99724" y="59820"/>
                </a:lnTo>
                <a:cubicBezTo>
                  <a:pt x="96934" y="57030"/>
                  <a:pt x="96934" y="52507"/>
                  <a:pt x="99724" y="49717"/>
                </a:cubicBezTo>
                <a:cubicBezTo>
                  <a:pt x="102514" y="46928"/>
                  <a:pt x="107036" y="46928"/>
                  <a:pt x="109826" y="49717"/>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Graphic 64">
            <a:extLst>
              <a:ext uri="{FF2B5EF4-FFF2-40B4-BE49-F238E27FC236}">
                <a16:creationId xmlns:a16="http://schemas.microsoft.com/office/drawing/2014/main" id="{F7B3703A-9536-2CFE-06D5-F9A6D5207F53}"/>
              </a:ext>
              <a:ext uri="{C183D7F6-B498-43B3-948B-1728B52AA6E4}">
                <adec:decorative xmlns:adec="http://schemas.microsoft.com/office/drawing/2017/decorative" val="0"/>
              </a:ext>
            </a:extLst>
          </p:cNvPr>
          <p:cNvSpPr/>
          <p:nvPr/>
        </p:nvSpPr>
        <p:spPr>
          <a:xfrm>
            <a:off x="863281" y="3147530"/>
            <a:ext cx="3241466" cy="766683"/>
          </a:xfrm>
          <a:prstGeom prst="roundRect">
            <a:avLst>
              <a:gd name="adj" fmla="val 154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Inspirational Prompt </a:t>
            </a:r>
            <a:br>
              <a:rPr kumimoji="0" lang="en-US" sz="1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br>
            <a:r>
              <a:rPr kumimoji="0" lang="en-US" sz="1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Collections</a:t>
            </a:r>
          </a:p>
        </p:txBody>
      </p:sp>
      <p:sp>
        <p:nvSpPr>
          <p:cNvPr id="4" name="Rectangle 3">
            <a:extLst>
              <a:ext uri="{FF2B5EF4-FFF2-40B4-BE49-F238E27FC236}">
                <a16:creationId xmlns:a16="http://schemas.microsoft.com/office/drawing/2014/main" id="{ECB24BB8-A0AB-65F9-5ED7-D24F672F22C6}"/>
              </a:ext>
            </a:extLst>
          </p:cNvPr>
          <p:cNvSpPr>
            <a:spLocks/>
          </p:cNvSpPr>
          <p:nvPr/>
        </p:nvSpPr>
        <p:spPr bwMode="auto">
          <a:xfrm>
            <a:off x="1015328" y="4187209"/>
            <a:ext cx="2937372" cy="73866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Explore prompts tailored to a variety of roles, industries, or scenarios. </a:t>
            </a:r>
          </a:p>
        </p:txBody>
      </p:sp>
      <p:sp>
        <p:nvSpPr>
          <p:cNvPr id="82" name="Graphic 80" descr="Icon of a lightbulb">
            <a:extLst>
              <a:ext uri="{FF2B5EF4-FFF2-40B4-BE49-F238E27FC236}">
                <a16:creationId xmlns:a16="http://schemas.microsoft.com/office/drawing/2014/main" id="{78135A02-6D7E-FCDB-BAB3-0F28B3A4CC1E}"/>
              </a:ext>
            </a:extLst>
          </p:cNvPr>
          <p:cNvSpPr>
            <a:spLocks/>
          </p:cNvSpPr>
          <p:nvPr/>
        </p:nvSpPr>
        <p:spPr>
          <a:xfrm>
            <a:off x="5972179" y="2313545"/>
            <a:ext cx="247640" cy="341550"/>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Graphic 64">
            <a:extLst>
              <a:ext uri="{FF2B5EF4-FFF2-40B4-BE49-F238E27FC236}">
                <a16:creationId xmlns:a16="http://schemas.microsoft.com/office/drawing/2014/main" id="{BC7F3A0F-B934-4D69-8393-4E07C7AE920B}"/>
              </a:ext>
              <a:ext uri="{C183D7F6-B498-43B3-948B-1728B52AA6E4}">
                <adec:decorative xmlns:adec="http://schemas.microsoft.com/office/drawing/2017/decorative" val="0"/>
              </a:ext>
            </a:extLst>
          </p:cNvPr>
          <p:cNvSpPr/>
          <p:nvPr/>
        </p:nvSpPr>
        <p:spPr>
          <a:xfrm>
            <a:off x="4475266" y="3147530"/>
            <a:ext cx="3241466" cy="766683"/>
          </a:xfrm>
          <a:prstGeom prst="roundRect">
            <a:avLst>
              <a:gd name="adj" fmla="val 154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In-App Prompt Ideas </a:t>
            </a:r>
            <a:br>
              <a:rPr kumimoji="0" lang="en-US" sz="1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br>
            <a:r>
              <a:rPr kumimoji="0" lang="en-US" sz="1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&amp; Suggestions</a:t>
            </a:r>
          </a:p>
        </p:txBody>
      </p:sp>
      <p:sp>
        <p:nvSpPr>
          <p:cNvPr id="16" name="Rectangle 15">
            <a:extLst>
              <a:ext uri="{FF2B5EF4-FFF2-40B4-BE49-F238E27FC236}">
                <a16:creationId xmlns:a16="http://schemas.microsoft.com/office/drawing/2014/main" id="{88ADECAB-E18C-E11D-3577-7FEE02F2FA90}"/>
              </a:ext>
            </a:extLst>
          </p:cNvPr>
          <p:cNvSpPr>
            <a:spLocks/>
          </p:cNvSpPr>
          <p:nvPr/>
        </p:nvSpPr>
        <p:spPr bwMode="auto">
          <a:xfrm>
            <a:off x="4848292" y="4064099"/>
            <a:ext cx="2495412" cy="98488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Find</a:t>
            </a:r>
            <a:r>
              <a:rPr lang="en-US" sz="1600">
                <a:solidFill>
                  <a:srgbClr val="000000"/>
                </a:solidFill>
                <a:latin typeface="Segoe UI"/>
                <a:cs typeface="Segoe UI" panose="020B0502040204020203" pitchFamily="34" charset="0"/>
              </a:rPr>
              <a:t> and use</a:t>
            </a:r>
            <a:r>
              <a:rPr kumimoji="0" lang="en-US" sz="1600" b="0" i="0" u="none" strike="noStrike" kern="1200" cap="none" spc="0" normalizeH="0" noProof="0">
                <a:ln>
                  <a:noFill/>
                </a:ln>
                <a:solidFill>
                  <a:srgbClr val="000000"/>
                </a:solidFill>
                <a:effectLst/>
                <a:uLnTx/>
                <a:uFillTx/>
                <a:latin typeface="Segoe UI"/>
                <a:ea typeface="+mn-ea"/>
                <a:cs typeface="Segoe UI" panose="020B0502040204020203" pitchFamily="34" charset="0"/>
              </a:rPr>
              <a:t> </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prompts directly </a:t>
            </a:r>
            <a:r>
              <a:rPr lang="en-US" sz="1600">
                <a:solidFill>
                  <a:srgbClr val="000000"/>
                </a:solidFill>
                <a:latin typeface="Segoe UI"/>
                <a:cs typeface="Segoe UI" panose="020B0502040204020203" pitchFamily="34" charset="0"/>
              </a:rPr>
              <a:t>in </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Microsoft 365 Copilot, Copilot Chat, and agents.</a:t>
            </a:r>
          </a:p>
        </p:txBody>
      </p:sp>
      <p:sp>
        <p:nvSpPr>
          <p:cNvPr id="83" name="Graphic 51" descr="Icon of a curved arrow moving bottom to right">
            <a:extLst>
              <a:ext uri="{FF2B5EF4-FFF2-40B4-BE49-F238E27FC236}">
                <a16:creationId xmlns:a16="http://schemas.microsoft.com/office/drawing/2014/main" id="{D783A8C6-136E-D99A-8A38-6D94A4DAEEE1}"/>
              </a:ext>
            </a:extLst>
          </p:cNvPr>
          <p:cNvSpPr/>
          <p:nvPr/>
        </p:nvSpPr>
        <p:spPr>
          <a:xfrm>
            <a:off x="9541942" y="2356408"/>
            <a:ext cx="328916" cy="255824"/>
          </a:xfrm>
          <a:custGeom>
            <a:avLst/>
            <a:gdLst>
              <a:gd name="connsiteX0" fmla="*/ 166020 w 264553"/>
              <a:gd name="connsiteY0" fmla="*/ 151296 h 205763"/>
              <a:gd name="connsiteX1" fmla="*/ 166027 w 264553"/>
              <a:gd name="connsiteY1" fmla="*/ 172085 h 205763"/>
              <a:gd name="connsiteX2" fmla="*/ 186816 w 264553"/>
              <a:gd name="connsiteY2" fmla="*/ 172078 h 205763"/>
              <a:gd name="connsiteX3" fmla="*/ 260258 w 264553"/>
              <a:gd name="connsiteY3" fmla="*/ 98533 h 205763"/>
              <a:gd name="connsiteX4" fmla="*/ 260258 w 264553"/>
              <a:gd name="connsiteY4" fmla="*/ 77766 h 205763"/>
              <a:gd name="connsiteX5" fmla="*/ 186802 w 264553"/>
              <a:gd name="connsiteY5" fmla="*/ 4309 h 205763"/>
              <a:gd name="connsiteX6" fmla="*/ 166012 w 264553"/>
              <a:gd name="connsiteY6" fmla="*/ 4302 h 205763"/>
              <a:gd name="connsiteX7" fmla="*/ 166005 w 264553"/>
              <a:gd name="connsiteY7" fmla="*/ 25091 h 205763"/>
              <a:gd name="connsiteX8" fmla="*/ 214432 w 264553"/>
              <a:gd name="connsiteY8" fmla="*/ 73489 h 205763"/>
              <a:gd name="connsiteX9" fmla="*/ 117578 w 264553"/>
              <a:gd name="connsiteY9" fmla="*/ 73489 h 205763"/>
              <a:gd name="connsiteX10" fmla="*/ 59 w 264553"/>
              <a:gd name="connsiteY10" fmla="*/ 187392 h 205763"/>
              <a:gd name="connsiteX11" fmla="*/ 0 w 264553"/>
              <a:gd name="connsiteY11" fmla="*/ 191067 h 205763"/>
              <a:gd name="connsiteX12" fmla="*/ 14697 w 264553"/>
              <a:gd name="connsiteY12" fmla="*/ 205764 h 205763"/>
              <a:gd name="connsiteX13" fmla="*/ 29394 w 264553"/>
              <a:gd name="connsiteY13" fmla="*/ 191067 h 205763"/>
              <a:gd name="connsiteX14" fmla="*/ 114271 w 264553"/>
              <a:gd name="connsiteY14" fmla="*/ 102942 h 205763"/>
              <a:gd name="connsiteX15" fmla="*/ 117578 w 264553"/>
              <a:gd name="connsiteY15" fmla="*/ 102883 h 205763"/>
              <a:gd name="connsiteX16" fmla="*/ 214373 w 264553"/>
              <a:gd name="connsiteY16" fmla="*/ 102883 h 205763"/>
              <a:gd name="connsiteX17" fmla="*/ 166020 w 264553"/>
              <a:gd name="connsiteY17" fmla="*/ 151296 h 20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553" h="205763">
                <a:moveTo>
                  <a:pt x="166020" y="151296"/>
                </a:moveTo>
                <a:cubicBezTo>
                  <a:pt x="160280" y="157038"/>
                  <a:pt x="160285" y="166346"/>
                  <a:pt x="166027" y="172085"/>
                </a:cubicBezTo>
                <a:cubicBezTo>
                  <a:pt x="171769" y="177825"/>
                  <a:pt x="181077" y="177820"/>
                  <a:pt x="186816" y="172078"/>
                </a:cubicBezTo>
                <a:lnTo>
                  <a:pt x="260258" y="98533"/>
                </a:lnTo>
                <a:cubicBezTo>
                  <a:pt x="265986" y="92795"/>
                  <a:pt x="265986" y="83504"/>
                  <a:pt x="260258" y="77766"/>
                </a:cubicBezTo>
                <a:lnTo>
                  <a:pt x="186802" y="4309"/>
                </a:lnTo>
                <a:cubicBezTo>
                  <a:pt x="181062" y="-1434"/>
                  <a:pt x="171755" y="-1437"/>
                  <a:pt x="166012" y="4302"/>
                </a:cubicBezTo>
                <a:cubicBezTo>
                  <a:pt x="160270" y="10041"/>
                  <a:pt x="160266" y="19348"/>
                  <a:pt x="166005" y="25091"/>
                </a:cubicBezTo>
                <a:lnTo>
                  <a:pt x="214432" y="73489"/>
                </a:lnTo>
                <a:lnTo>
                  <a:pt x="117578" y="73489"/>
                </a:lnTo>
                <a:cubicBezTo>
                  <a:pt x="54072" y="73491"/>
                  <a:pt x="2043" y="123918"/>
                  <a:pt x="59" y="187392"/>
                </a:cubicBezTo>
                <a:lnTo>
                  <a:pt x="0" y="191067"/>
                </a:lnTo>
                <a:cubicBezTo>
                  <a:pt x="0" y="199184"/>
                  <a:pt x="6580" y="205764"/>
                  <a:pt x="14697" y="205764"/>
                </a:cubicBezTo>
                <a:cubicBezTo>
                  <a:pt x="22814" y="205764"/>
                  <a:pt x="29394" y="199184"/>
                  <a:pt x="29394" y="191067"/>
                </a:cubicBezTo>
                <a:cubicBezTo>
                  <a:pt x="29393" y="143651"/>
                  <a:pt x="66887" y="104721"/>
                  <a:pt x="114271" y="102942"/>
                </a:cubicBezTo>
                <a:lnTo>
                  <a:pt x="117578" y="102883"/>
                </a:lnTo>
                <a:lnTo>
                  <a:pt x="214373" y="102883"/>
                </a:lnTo>
                <a:lnTo>
                  <a:pt x="166020" y="151296"/>
                </a:ln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Graphic 64">
            <a:extLst>
              <a:ext uri="{FF2B5EF4-FFF2-40B4-BE49-F238E27FC236}">
                <a16:creationId xmlns:a16="http://schemas.microsoft.com/office/drawing/2014/main" id="{3D6EB2AD-FCFC-0C36-9C94-832B6B28C06B}"/>
              </a:ext>
              <a:ext uri="{C183D7F6-B498-43B3-948B-1728B52AA6E4}">
                <adec:decorative xmlns:adec="http://schemas.microsoft.com/office/drawing/2017/decorative" val="0"/>
              </a:ext>
            </a:extLst>
          </p:cNvPr>
          <p:cNvSpPr/>
          <p:nvPr/>
        </p:nvSpPr>
        <p:spPr>
          <a:xfrm>
            <a:off x="8085666" y="3147530"/>
            <a:ext cx="3241466" cy="766683"/>
          </a:xfrm>
          <a:prstGeom prst="roundRect">
            <a:avLst>
              <a:gd name="adj" fmla="val 154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Viral Prompt Sharing </a:t>
            </a:r>
            <a:br>
              <a:rPr kumimoji="0" lang="en-US" sz="1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br>
            <a:r>
              <a:rPr kumimoji="0" lang="en-US" sz="1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&amp; Discovery</a:t>
            </a:r>
          </a:p>
        </p:txBody>
      </p:sp>
      <p:sp>
        <p:nvSpPr>
          <p:cNvPr id="12" name="Rectangle 11">
            <a:extLst>
              <a:ext uri="{FF2B5EF4-FFF2-40B4-BE49-F238E27FC236}">
                <a16:creationId xmlns:a16="http://schemas.microsoft.com/office/drawing/2014/main" id="{BA557249-3B6C-E648-9907-5181BC65F481}"/>
              </a:ext>
            </a:extLst>
          </p:cNvPr>
          <p:cNvSpPr>
            <a:spLocks/>
          </p:cNvSpPr>
          <p:nvPr/>
        </p:nvSpPr>
        <p:spPr bwMode="auto">
          <a:xfrm>
            <a:off x="8367253" y="4187210"/>
            <a:ext cx="2678292" cy="73866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 Empower users to save and share their own prompts and learn from others.</a:t>
            </a:r>
          </a:p>
        </p:txBody>
      </p:sp>
      <p:sp>
        <p:nvSpPr>
          <p:cNvPr id="61" name="Graphic 64">
            <a:extLst>
              <a:ext uri="{FF2B5EF4-FFF2-40B4-BE49-F238E27FC236}">
                <a16:creationId xmlns:a16="http://schemas.microsoft.com/office/drawing/2014/main" id="{6E27406A-2A60-A283-D6C0-070978C71AC2}"/>
              </a:ext>
              <a:ext uri="{C183D7F6-B498-43B3-948B-1728B52AA6E4}">
                <adec:decorative xmlns:adec="http://schemas.microsoft.com/office/drawing/2017/decorative" val="0"/>
              </a:ext>
            </a:extLst>
          </p:cNvPr>
          <p:cNvSpPr>
            <a:spLocks/>
          </p:cNvSpPr>
          <p:nvPr/>
        </p:nvSpPr>
        <p:spPr>
          <a:xfrm>
            <a:off x="844993" y="5751959"/>
            <a:ext cx="1509028" cy="373906"/>
          </a:xfrm>
          <a:prstGeom prst="roundRect">
            <a:avLst>
              <a:gd name="adj" fmla="val 50000"/>
            </a:avLst>
          </a:prstGeom>
          <a:solidFill>
            <a:schemeClr val="accent1">
              <a:lumMod val="20000"/>
              <a:lumOff val="80000"/>
            </a:schemeClr>
          </a:soli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Novice</a:t>
            </a:r>
          </a:p>
        </p:txBody>
      </p:sp>
      <p:cxnSp>
        <p:nvCxnSpPr>
          <p:cNvPr id="71" name="Straight Arrow Connector 70">
            <a:extLst>
              <a:ext uri="{FF2B5EF4-FFF2-40B4-BE49-F238E27FC236}">
                <a16:creationId xmlns:a16="http://schemas.microsoft.com/office/drawing/2014/main" id="{6EB7C6E2-F889-A98B-6B0F-819A5CAC5845}"/>
              </a:ext>
              <a:ext uri="{C183D7F6-B498-43B3-948B-1728B52AA6E4}">
                <adec:decorative xmlns:adec="http://schemas.microsoft.com/office/drawing/2017/decorative" val="1"/>
              </a:ext>
            </a:extLst>
          </p:cNvPr>
          <p:cNvCxnSpPr>
            <a:cxnSpLocks/>
          </p:cNvCxnSpPr>
          <p:nvPr/>
        </p:nvCxnSpPr>
        <p:spPr>
          <a:xfrm>
            <a:off x="2546555" y="5938911"/>
            <a:ext cx="6607277" cy="0"/>
          </a:xfrm>
          <a:prstGeom prst="straightConnector1">
            <a:avLst/>
          </a:prstGeom>
          <a:ln w="25400">
            <a:solidFill>
              <a:schemeClr val="bg1"/>
            </a:solidFill>
            <a:headEnd type="none"/>
            <a:tailEnd type="none" w="lg" len="sm"/>
          </a:ln>
        </p:spPr>
        <p:style>
          <a:lnRef idx="1">
            <a:schemeClr val="accent1"/>
          </a:lnRef>
          <a:fillRef idx="0">
            <a:schemeClr val="accent1"/>
          </a:fillRef>
          <a:effectRef idx="0">
            <a:schemeClr val="accent1"/>
          </a:effectRef>
          <a:fontRef idx="minor">
            <a:schemeClr val="tx1"/>
          </a:fontRef>
        </p:style>
      </p:cxnSp>
      <p:sp>
        <p:nvSpPr>
          <p:cNvPr id="63" name="Graphic 64">
            <a:extLst>
              <a:ext uri="{FF2B5EF4-FFF2-40B4-BE49-F238E27FC236}">
                <a16:creationId xmlns:a16="http://schemas.microsoft.com/office/drawing/2014/main" id="{4AD70211-684B-38CF-15F1-535EF66273B8}"/>
              </a:ext>
              <a:ext uri="{C183D7F6-B498-43B3-948B-1728B52AA6E4}">
                <adec:decorative xmlns:adec="http://schemas.microsoft.com/office/drawing/2017/decorative" val="0"/>
              </a:ext>
            </a:extLst>
          </p:cNvPr>
          <p:cNvSpPr>
            <a:spLocks/>
          </p:cNvSpPr>
          <p:nvPr/>
        </p:nvSpPr>
        <p:spPr>
          <a:xfrm>
            <a:off x="9376198" y="5751959"/>
            <a:ext cx="1509028" cy="373906"/>
          </a:xfrm>
          <a:prstGeom prst="roundRect">
            <a:avLst>
              <a:gd name="adj" fmla="val 50000"/>
            </a:avLst>
          </a:prstGeom>
          <a:solidFill>
            <a:schemeClr val="accent1">
              <a:lumMod val="20000"/>
              <a:lumOff val="80000"/>
            </a:schemeClr>
          </a:soli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Proficient</a:t>
            </a:r>
          </a:p>
        </p:txBody>
      </p:sp>
      <p:grpSp>
        <p:nvGrpSpPr>
          <p:cNvPr id="84" name="Group 83" descr="Arrow pointing towards the right">
            <a:extLst>
              <a:ext uri="{FF2B5EF4-FFF2-40B4-BE49-F238E27FC236}">
                <a16:creationId xmlns:a16="http://schemas.microsoft.com/office/drawing/2014/main" id="{74C97273-D697-FAD7-825E-51DAAABCC1CF}"/>
              </a:ext>
            </a:extLst>
          </p:cNvPr>
          <p:cNvGrpSpPr/>
          <p:nvPr/>
        </p:nvGrpSpPr>
        <p:grpSpPr>
          <a:xfrm>
            <a:off x="10950693" y="5736913"/>
            <a:ext cx="403998" cy="403996"/>
            <a:chOff x="10959677" y="5736913"/>
            <a:chExt cx="403998" cy="403996"/>
          </a:xfrm>
        </p:grpSpPr>
        <p:sp>
          <p:nvSpPr>
            <p:cNvPr id="64" name="Oval 63">
              <a:extLst>
                <a:ext uri="{FF2B5EF4-FFF2-40B4-BE49-F238E27FC236}">
                  <a16:creationId xmlns:a16="http://schemas.microsoft.com/office/drawing/2014/main" id="{FC5B709B-F0C3-7D66-D43E-147F1926BADE}"/>
                </a:ext>
                <a:ext uri="{C183D7F6-B498-43B3-948B-1728B52AA6E4}">
                  <adec:decorative xmlns:adec="http://schemas.microsoft.com/office/drawing/2017/decorative" val="1"/>
                </a:ext>
              </a:extLst>
            </p:cNvPr>
            <p:cNvSpPr>
              <a:spLocks/>
            </p:cNvSpPr>
            <p:nvPr/>
          </p:nvSpPr>
          <p:spPr bwMode="auto">
            <a:xfrm>
              <a:off x="10959677" y="5736913"/>
              <a:ext cx="403998" cy="403996"/>
            </a:xfrm>
            <a:prstGeom prst="ellipse">
              <a:avLst/>
            </a:prstGeom>
            <a:solidFill>
              <a:schemeClr val="bg1"/>
            </a:solidFill>
            <a:ln>
              <a:noFill/>
            </a:ln>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5" name="Graphic 60" descr="Arrow pointing right">
              <a:extLst>
                <a:ext uri="{FF2B5EF4-FFF2-40B4-BE49-F238E27FC236}">
                  <a16:creationId xmlns:a16="http://schemas.microsoft.com/office/drawing/2014/main" id="{078E7152-59D1-1B02-3A08-E41EE31E04AE}"/>
                </a:ext>
                <a:ext uri="{C183D7F6-B498-43B3-948B-1728B52AA6E4}">
                  <adec:decorative xmlns:adec="http://schemas.microsoft.com/office/drawing/2017/decorative" val="0"/>
                </a:ext>
              </a:extLst>
            </p:cNvPr>
            <p:cNvSpPr/>
            <p:nvPr/>
          </p:nvSpPr>
          <p:spPr>
            <a:xfrm>
              <a:off x="11088326" y="5808590"/>
              <a:ext cx="146698" cy="260641"/>
            </a:xfrm>
            <a:custGeom>
              <a:avLst/>
              <a:gdLst>
                <a:gd name="connsiteX0" fmla="*/ 5397 w 159330"/>
                <a:gd name="connsiteY0" fmla="*/ 5176 h 283087"/>
                <a:gd name="connsiteX1" fmla="*/ 5397 w 159330"/>
                <a:gd name="connsiteY1" fmla="*/ 30175 h 283087"/>
                <a:gd name="connsiteX2" fmla="*/ 116655 w 159330"/>
                <a:gd name="connsiteY2" fmla="*/ 141433 h 283087"/>
                <a:gd name="connsiteX3" fmla="*/ 5397 w 159330"/>
                <a:gd name="connsiteY3" fmla="*/ 252691 h 283087"/>
                <a:gd name="connsiteX4" fmla="*/ 4963 w 159330"/>
                <a:gd name="connsiteY4" fmla="*/ 277690 h 283087"/>
                <a:gd name="connsiteX5" fmla="*/ 29962 w 159330"/>
                <a:gd name="connsiteY5" fmla="*/ 278125 h 283087"/>
                <a:gd name="connsiteX6" fmla="*/ 30396 w 159330"/>
                <a:gd name="connsiteY6" fmla="*/ 277690 h 283087"/>
                <a:gd name="connsiteX7" fmla="*/ 154154 w 159330"/>
                <a:gd name="connsiteY7" fmla="*/ 153933 h 283087"/>
                <a:gd name="connsiteX8" fmla="*/ 154154 w 159330"/>
                <a:gd name="connsiteY8" fmla="*/ 128934 h 283087"/>
                <a:gd name="connsiteX9" fmla="*/ 30396 w 159330"/>
                <a:gd name="connsiteY9" fmla="*/ 5176 h 283087"/>
                <a:gd name="connsiteX10" fmla="*/ 5397 w 159330"/>
                <a:gd name="connsiteY10" fmla="*/ 5176 h 28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330" h="283087">
                  <a:moveTo>
                    <a:pt x="5397" y="5176"/>
                  </a:moveTo>
                  <a:cubicBezTo>
                    <a:pt x="-1504" y="12080"/>
                    <a:pt x="-1504" y="23271"/>
                    <a:pt x="5397" y="30175"/>
                  </a:cubicBezTo>
                  <a:lnTo>
                    <a:pt x="116655" y="141433"/>
                  </a:lnTo>
                  <a:lnTo>
                    <a:pt x="5397" y="252691"/>
                  </a:lnTo>
                  <a:cubicBezTo>
                    <a:pt x="-1626" y="259475"/>
                    <a:pt x="-1820" y="270666"/>
                    <a:pt x="4963" y="277690"/>
                  </a:cubicBezTo>
                  <a:cubicBezTo>
                    <a:pt x="11746" y="284712"/>
                    <a:pt x="22939" y="284909"/>
                    <a:pt x="29962" y="278125"/>
                  </a:cubicBezTo>
                  <a:cubicBezTo>
                    <a:pt x="30109" y="277982"/>
                    <a:pt x="30254" y="277837"/>
                    <a:pt x="30396" y="277690"/>
                  </a:cubicBezTo>
                  <a:lnTo>
                    <a:pt x="154154" y="153933"/>
                  </a:lnTo>
                  <a:cubicBezTo>
                    <a:pt x="161056" y="147029"/>
                    <a:pt x="161056" y="135838"/>
                    <a:pt x="154154" y="128934"/>
                  </a:cubicBezTo>
                  <a:lnTo>
                    <a:pt x="30396" y="5176"/>
                  </a:lnTo>
                  <a:cubicBezTo>
                    <a:pt x="23492" y="-1725"/>
                    <a:pt x="12301" y="-1725"/>
                    <a:pt x="5397" y="5176"/>
                  </a:cubicBezTo>
                  <a:close/>
                </a:path>
              </a:pathLst>
            </a:custGeom>
            <a:gradFill>
              <a:gsLst>
                <a:gs pos="0">
                  <a:srgbClr val="C03BC4"/>
                </a:gs>
                <a:gs pos="80000">
                  <a:srgbClr val="0078D4"/>
                </a:gs>
              </a:gsLst>
              <a:path path="circle">
                <a:fillToRect l="100000" t="100000"/>
              </a:path>
            </a:gradFill>
            <a:ln w="17463"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54145611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A8B0-006A-B86A-2211-43BB5C17781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CBA6B59A-DB99-3625-7D8D-C33D6C21D55F}"/>
              </a:ext>
            </a:extLst>
          </p:cNvPr>
          <p:cNvSpPr>
            <a:spLocks noGrp="1"/>
          </p:cNvSpPr>
          <p:nvPr>
            <p:ph type="title"/>
          </p:nvPr>
        </p:nvSpPr>
        <p:spPr>
          <a:xfrm>
            <a:off x="571500" y="578223"/>
            <a:ext cx="11017250" cy="492443"/>
          </a:xfrm>
        </p:spPr>
        <p:txBody>
          <a:bodyPr/>
          <a:lstStyle/>
          <a:p>
            <a:pPr algn="ctr" defTabSz="914367">
              <a:spcAft>
                <a:spcPct val="0"/>
              </a:spcAft>
              <a:defRPr/>
            </a:pPr>
            <a:r>
              <a:rPr lang="en-US" sz="3200" b="1">
                <a:latin typeface="Segoe UI Variable Display Semib" pitchFamily="2" charset="0"/>
                <a:cs typeface="Segoe UI Semibold" panose="020B0502040204020203" pitchFamily="34" charset="0"/>
              </a:rPr>
              <a:t>New Copilot Prompt Gallery Capabilities</a:t>
            </a:r>
          </a:p>
        </p:txBody>
      </p:sp>
      <p:sp>
        <p:nvSpPr>
          <p:cNvPr id="2" name="Rectangle: Rounded Corners 1">
            <a:extLst>
              <a:ext uri="{FF2B5EF4-FFF2-40B4-BE49-F238E27FC236}">
                <a16:creationId xmlns:a16="http://schemas.microsoft.com/office/drawing/2014/main" id="{D279E77C-B1C9-DFD3-997D-F3BD01ED980B}"/>
              </a:ext>
              <a:ext uri="{C183D7F6-B498-43B3-948B-1728B52AA6E4}">
                <adec:decorative xmlns:adec="http://schemas.microsoft.com/office/drawing/2017/decorative" val="1"/>
              </a:ext>
            </a:extLst>
          </p:cNvPr>
          <p:cNvSpPr/>
          <p:nvPr/>
        </p:nvSpPr>
        <p:spPr bwMode="auto">
          <a:xfrm>
            <a:off x="336758" y="1466210"/>
            <a:ext cx="4052512" cy="5168270"/>
          </a:xfrm>
          <a:prstGeom prst="roundRect">
            <a:avLst>
              <a:gd name="adj" fmla="val 2650"/>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Rounded Corners 2">
            <a:extLst>
              <a:ext uri="{FF2B5EF4-FFF2-40B4-BE49-F238E27FC236}">
                <a16:creationId xmlns:a16="http://schemas.microsoft.com/office/drawing/2014/main" id="{31A2F0E0-9A2A-9171-5618-2355E0320BC3}"/>
              </a:ext>
              <a:ext uri="{C183D7F6-B498-43B3-948B-1728B52AA6E4}">
                <adec:decorative xmlns:adec="http://schemas.microsoft.com/office/drawing/2017/decorative" val="1"/>
              </a:ext>
            </a:extLst>
          </p:cNvPr>
          <p:cNvSpPr/>
          <p:nvPr/>
        </p:nvSpPr>
        <p:spPr bwMode="auto">
          <a:xfrm>
            <a:off x="4656312" y="1466211"/>
            <a:ext cx="7291848" cy="5168270"/>
          </a:xfrm>
          <a:prstGeom prst="roundRect">
            <a:avLst>
              <a:gd name="adj" fmla="val 2650"/>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a:solidFill>
                  <a:schemeClr val="tx1"/>
                </a:solidFill>
              </a:rPr>
              <a:t>`</a:t>
            </a:r>
          </a:p>
        </p:txBody>
      </p:sp>
      <p:sp>
        <p:nvSpPr>
          <p:cNvPr id="4" name="Rectangle: Rounded Corners 3">
            <a:extLst>
              <a:ext uri="{FF2B5EF4-FFF2-40B4-BE49-F238E27FC236}">
                <a16:creationId xmlns:a16="http://schemas.microsoft.com/office/drawing/2014/main" id="{119CB2F8-67D5-A3FF-8276-E1AA993130CC}"/>
              </a:ext>
              <a:ext uri="{C183D7F6-B498-43B3-948B-1728B52AA6E4}">
                <adec:decorative xmlns:adec="http://schemas.microsoft.com/office/drawing/2017/decorative" val="1"/>
              </a:ext>
            </a:extLst>
          </p:cNvPr>
          <p:cNvSpPr>
            <a:spLocks/>
          </p:cNvSpPr>
          <p:nvPr/>
        </p:nvSpPr>
        <p:spPr bwMode="auto">
          <a:xfrm>
            <a:off x="462614" y="2000250"/>
            <a:ext cx="3817780" cy="689725"/>
          </a:xfrm>
          <a:prstGeom prst="roundRect">
            <a:avLst>
              <a:gd name="adj" fmla="val 75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800" b="0" i="0" u="none" strike="noStrike" kern="1200" cap="none" spc="0" normalizeH="0" baseline="0" noProof="0">
                <a:ln>
                  <a:noFill/>
                </a:ln>
                <a:solidFill>
                  <a:schemeClr val="tx1"/>
                </a:solidFill>
                <a:effectLst/>
                <a:uLnTx/>
                <a:uFillTx/>
                <a:latin typeface="Segoe Sans Display Semibold"/>
                <a:ea typeface="+mn-ea"/>
                <a:cs typeface="+mn-cs"/>
              </a:rPr>
              <a:t>Save and share your prompts</a:t>
            </a:r>
          </a:p>
        </p:txBody>
      </p:sp>
      <p:sp>
        <p:nvSpPr>
          <p:cNvPr id="8" name="TextBox 7">
            <a:extLst>
              <a:ext uri="{FF2B5EF4-FFF2-40B4-BE49-F238E27FC236}">
                <a16:creationId xmlns:a16="http://schemas.microsoft.com/office/drawing/2014/main" id="{3842D658-52B8-B93A-5A5B-26E226A7BBD8}"/>
              </a:ext>
            </a:extLst>
          </p:cNvPr>
          <p:cNvSpPr txBox="1"/>
          <p:nvPr/>
        </p:nvSpPr>
        <p:spPr>
          <a:xfrm>
            <a:off x="7376678" y="1627085"/>
            <a:ext cx="1558120" cy="307777"/>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gradFill flip="none" rotWithShape="1">
                  <a:gsLst>
                    <a:gs pos="29000">
                      <a:srgbClr val="0078D4"/>
                    </a:gs>
                    <a:gs pos="100000">
                      <a:srgbClr val="C53FCC"/>
                    </a:gs>
                  </a:gsLst>
                  <a:lin ang="0" scaled="1"/>
                  <a:tileRect/>
                </a:gradFill>
                <a:latin typeface="Segoe Sans Display Semibold"/>
              </a:rPr>
              <a:t>Coming soon</a:t>
            </a:r>
          </a:p>
        </p:txBody>
      </p:sp>
      <p:sp>
        <p:nvSpPr>
          <p:cNvPr id="9" name="TextBox 8">
            <a:extLst>
              <a:ext uri="{FF2B5EF4-FFF2-40B4-BE49-F238E27FC236}">
                <a16:creationId xmlns:a16="http://schemas.microsoft.com/office/drawing/2014/main" id="{D16477C3-82F9-B804-7BFA-7BB2DA356FD1}"/>
              </a:ext>
            </a:extLst>
          </p:cNvPr>
          <p:cNvSpPr txBox="1"/>
          <p:nvPr/>
        </p:nvSpPr>
        <p:spPr>
          <a:xfrm>
            <a:off x="1711990" y="1627085"/>
            <a:ext cx="1601400" cy="307777"/>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gradFill flip="none" rotWithShape="1">
                  <a:gsLst>
                    <a:gs pos="29000">
                      <a:srgbClr val="0078D4"/>
                    </a:gs>
                    <a:gs pos="100000">
                      <a:srgbClr val="C53FCC"/>
                    </a:gs>
                  </a:gsLst>
                  <a:lin ang="0" scaled="1"/>
                  <a:tileRect/>
                </a:gradFill>
                <a:latin typeface="Segoe Sans Display Semibold"/>
              </a:rPr>
              <a:t>Available now</a:t>
            </a:r>
          </a:p>
        </p:txBody>
      </p:sp>
      <p:cxnSp>
        <p:nvCxnSpPr>
          <p:cNvPr id="15" name="Straight Connector 14">
            <a:extLst>
              <a:ext uri="{FF2B5EF4-FFF2-40B4-BE49-F238E27FC236}">
                <a16:creationId xmlns:a16="http://schemas.microsoft.com/office/drawing/2014/main" id="{9301529E-ED8D-59CE-A211-5DB76842EF47}"/>
              </a:ext>
              <a:ext uri="{C183D7F6-B498-43B3-948B-1728B52AA6E4}">
                <adec:decorative xmlns:adec="http://schemas.microsoft.com/office/drawing/2017/decorative" val="1"/>
              </a:ext>
            </a:extLst>
          </p:cNvPr>
          <p:cNvCxnSpPr>
            <a:cxnSpLocks/>
          </p:cNvCxnSpPr>
          <p:nvPr/>
        </p:nvCxnSpPr>
        <p:spPr>
          <a:xfrm>
            <a:off x="8236909" y="2201091"/>
            <a:ext cx="0" cy="4121332"/>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C1B6F2A3-EA90-FDE4-1904-6AC4DE17B4C3}"/>
              </a:ext>
              <a:ext uri="{C183D7F6-B498-43B3-948B-1728B52AA6E4}">
                <adec:decorative xmlns:adec="http://schemas.microsoft.com/office/drawing/2017/decorative" val="1"/>
              </a:ext>
            </a:extLst>
          </p:cNvPr>
          <p:cNvSpPr>
            <a:spLocks/>
          </p:cNvSpPr>
          <p:nvPr/>
        </p:nvSpPr>
        <p:spPr bwMode="auto">
          <a:xfrm>
            <a:off x="4875564" y="2000250"/>
            <a:ext cx="3197190" cy="676275"/>
          </a:xfrm>
          <a:prstGeom prst="roundRect">
            <a:avLst>
              <a:gd name="adj" fmla="val 75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800" b="0" i="0" u="none" strike="noStrike" kern="1200" cap="none" spc="0" normalizeH="0" baseline="0" noProof="0">
                <a:ln>
                  <a:noFill/>
                </a:ln>
                <a:solidFill>
                  <a:schemeClr val="tx1"/>
                </a:solidFill>
                <a:effectLst/>
                <a:uLnTx/>
                <a:uFillTx/>
                <a:latin typeface="Segoe Sans Display Semibold"/>
                <a:ea typeface="+mn-ea"/>
                <a:cs typeface="+mn-cs"/>
              </a:rPr>
              <a:t>Copilot Prompt Gallery app</a:t>
            </a:r>
          </a:p>
        </p:txBody>
      </p:sp>
      <p:sp>
        <p:nvSpPr>
          <p:cNvPr id="17" name="Rectangle: Rounded Corners 16">
            <a:extLst>
              <a:ext uri="{FF2B5EF4-FFF2-40B4-BE49-F238E27FC236}">
                <a16:creationId xmlns:a16="http://schemas.microsoft.com/office/drawing/2014/main" id="{60BC0D55-B117-ABD8-80F3-C4960D551E41}"/>
              </a:ext>
              <a:ext uri="{C183D7F6-B498-43B3-948B-1728B52AA6E4}">
                <adec:decorative xmlns:adec="http://schemas.microsoft.com/office/drawing/2017/decorative" val="1"/>
              </a:ext>
            </a:extLst>
          </p:cNvPr>
          <p:cNvSpPr>
            <a:spLocks/>
          </p:cNvSpPr>
          <p:nvPr/>
        </p:nvSpPr>
        <p:spPr bwMode="auto">
          <a:xfrm>
            <a:off x="8448672" y="1986800"/>
            <a:ext cx="3197190" cy="676275"/>
          </a:xfrm>
          <a:prstGeom prst="roundRect">
            <a:avLst>
              <a:gd name="adj" fmla="val 75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800" b="0" i="0" u="none" strike="noStrike" kern="1200" cap="none" spc="0" normalizeH="0" baseline="0" noProof="0">
                <a:ln>
                  <a:noFill/>
                </a:ln>
                <a:solidFill>
                  <a:schemeClr val="tx1"/>
                </a:solidFill>
                <a:effectLst/>
                <a:uLnTx/>
                <a:uFillTx/>
                <a:latin typeface="Segoe Sans Display Semibold"/>
                <a:ea typeface="+mn-ea"/>
                <a:cs typeface="+mn-cs"/>
              </a:rPr>
              <a:t>“Like” prompts</a:t>
            </a:r>
          </a:p>
        </p:txBody>
      </p:sp>
      <p:sp>
        <p:nvSpPr>
          <p:cNvPr id="18" name="TextBox 17">
            <a:extLst>
              <a:ext uri="{FF2B5EF4-FFF2-40B4-BE49-F238E27FC236}">
                <a16:creationId xmlns:a16="http://schemas.microsoft.com/office/drawing/2014/main" id="{FAC357EB-0F96-F373-8FD3-10EF8054D28D}"/>
              </a:ext>
            </a:extLst>
          </p:cNvPr>
          <p:cNvSpPr txBox="1"/>
          <p:nvPr/>
        </p:nvSpPr>
        <p:spPr>
          <a:xfrm>
            <a:off x="5134115" y="2765342"/>
            <a:ext cx="2680088" cy="646331"/>
          </a:xfrm>
          <a:prstGeom prst="rect">
            <a:avLst/>
          </a:prstGeom>
          <a:noFill/>
        </p:spPr>
        <p:txBody>
          <a:bodyPr wrap="square" lIns="0" tIns="0" rIns="0" bIns="0">
            <a:spAutoFit/>
          </a:bodyPr>
          <a:lstStyle/>
          <a:p>
            <a:pPr algn="ctr">
              <a:defRPr/>
            </a:pPr>
            <a:r>
              <a:rPr kumimoji="0" lang="en-US" sz="1400" b="0" i="0" u="none" strike="noStrike" kern="1200" cap="none" spc="0" normalizeH="0" baseline="0" noProof="0">
                <a:ln>
                  <a:noFill/>
                </a:ln>
                <a:solidFill>
                  <a:srgbClr val="091F2C"/>
                </a:solidFill>
                <a:effectLst/>
                <a:uLnTx/>
                <a:uFillTx/>
                <a:latin typeface="Segoe Sans Display" pitchFamily="2" charset="0"/>
                <a:cs typeface="Segoe Sans Display" pitchFamily="2" charset="0"/>
              </a:rPr>
              <a:t>A central place to find and use prompts across Microsoft 365 Copilot, Copilot Chat, and agents.</a:t>
            </a:r>
          </a:p>
        </p:txBody>
      </p:sp>
      <p:sp>
        <p:nvSpPr>
          <p:cNvPr id="20" name="TextBox 19">
            <a:extLst>
              <a:ext uri="{FF2B5EF4-FFF2-40B4-BE49-F238E27FC236}">
                <a16:creationId xmlns:a16="http://schemas.microsoft.com/office/drawing/2014/main" id="{409D4B4D-9EAC-941A-D14D-6D9AD3199880}"/>
              </a:ext>
            </a:extLst>
          </p:cNvPr>
          <p:cNvSpPr txBox="1"/>
          <p:nvPr/>
        </p:nvSpPr>
        <p:spPr>
          <a:xfrm>
            <a:off x="8622755" y="2765342"/>
            <a:ext cx="2837719" cy="43088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pitchFamily="2" charset="0"/>
                <a:cs typeface="Segoe Sans Display" pitchFamily="2" charset="0"/>
              </a:rPr>
              <a:t>“Like”</a:t>
            </a:r>
            <a:r>
              <a:rPr kumimoji="0" lang="en-US" sz="1400" b="0" i="0" u="none" strike="noStrike" kern="1200" cap="none" spc="0" normalizeH="0" baseline="0" noProof="0">
                <a:ln>
                  <a:noFill/>
                </a:ln>
                <a:solidFill>
                  <a:srgbClr val="091F2C"/>
                </a:solidFill>
                <a:effectLst/>
                <a:uLnTx/>
                <a:uFillTx/>
                <a:latin typeface="Segoe UI Emoji" panose="020B0502040204020203" pitchFamily="34" charset="0"/>
                <a:ea typeface="Segoe UI Emoji" panose="020B0502040204020203" pitchFamily="34" charset="0"/>
                <a:cs typeface="Segoe Sans Display" pitchFamily="2" charset="0"/>
              </a:rPr>
              <a:t> (   ) </a:t>
            </a:r>
            <a:r>
              <a:rPr kumimoji="0" lang="en-US" sz="1400" b="0" i="0" u="none" strike="noStrike" kern="1200" cap="none" spc="0" normalizeH="0" baseline="0" noProof="0">
                <a:ln>
                  <a:noFill/>
                </a:ln>
                <a:solidFill>
                  <a:srgbClr val="091F2C"/>
                </a:solidFill>
                <a:effectLst/>
                <a:uLnTx/>
                <a:uFillTx/>
                <a:latin typeface="Segoe Sans Display" pitchFamily="2" charset="0"/>
                <a:cs typeface="Segoe Sans Display" pitchFamily="2" charset="0"/>
              </a:rPr>
              <a:t>your favorite prompts and see total likes on the prompt cards.</a:t>
            </a:r>
          </a:p>
        </p:txBody>
      </p:sp>
      <p:pic>
        <p:nvPicPr>
          <p:cNvPr id="6" name="Picture 5">
            <a:extLst>
              <a:ext uri="{FF2B5EF4-FFF2-40B4-BE49-F238E27FC236}">
                <a16:creationId xmlns:a16="http://schemas.microsoft.com/office/drawing/2014/main" id="{BB139BA9-BB5D-7BB5-B821-47BFF90CB7E1}"/>
              </a:ext>
            </a:extLst>
          </p:cNvPr>
          <p:cNvPicPr>
            <a:picLocks noChangeAspect="1"/>
          </p:cNvPicPr>
          <p:nvPr/>
        </p:nvPicPr>
        <p:blipFill>
          <a:blip r:embed="rId4"/>
          <a:srcRect t="22216" b="26559"/>
          <a:stretch/>
        </p:blipFill>
        <p:spPr>
          <a:xfrm>
            <a:off x="8370430" y="3745199"/>
            <a:ext cx="3510522" cy="1078945"/>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C7858D9A-60BA-83FB-C3F4-940C13F66D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0081" y="3746128"/>
            <a:ext cx="3323307" cy="1920133"/>
          </a:xfrm>
          <a:prstGeom prst="rect">
            <a:avLst/>
          </a:prstGeom>
          <a:noFill/>
          <a:ln>
            <a:noFill/>
          </a:ln>
        </p:spPr>
      </p:pic>
      <p:pic>
        <p:nvPicPr>
          <p:cNvPr id="25" name="Picture 24" descr="A screenshot of a computer&#10;&#10;AI-generated content may be incorrect.">
            <a:extLst>
              <a:ext uri="{FF2B5EF4-FFF2-40B4-BE49-F238E27FC236}">
                <a16:creationId xmlns:a16="http://schemas.microsoft.com/office/drawing/2014/main" id="{19170B15-E105-91F6-0045-472FD5E1EC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999" y="3429000"/>
            <a:ext cx="4054215" cy="2554390"/>
          </a:xfrm>
          <a:prstGeom prst="rect">
            <a:avLst/>
          </a:prstGeom>
        </p:spPr>
      </p:pic>
      <p:sp>
        <p:nvSpPr>
          <p:cNvPr id="26" name="TextBox 25">
            <a:extLst>
              <a:ext uri="{FF2B5EF4-FFF2-40B4-BE49-F238E27FC236}">
                <a16:creationId xmlns:a16="http://schemas.microsoft.com/office/drawing/2014/main" id="{5412BE22-E7B0-4995-AFAC-068046BBBFA9}"/>
              </a:ext>
            </a:extLst>
          </p:cNvPr>
          <p:cNvSpPr txBox="1"/>
          <p:nvPr/>
        </p:nvSpPr>
        <p:spPr>
          <a:xfrm>
            <a:off x="1031906" y="2765342"/>
            <a:ext cx="2680088" cy="430887"/>
          </a:xfrm>
          <a:prstGeom prst="rect">
            <a:avLst/>
          </a:prstGeom>
          <a:noFill/>
        </p:spPr>
        <p:txBody>
          <a:bodyPr wrap="square" lIns="0" tIns="0" rIns="0" bIns="0">
            <a:spAutoFit/>
          </a:bodyPr>
          <a:lstStyle/>
          <a:p>
            <a:pPr algn="ctr">
              <a:defRPr/>
            </a:pPr>
            <a:r>
              <a:rPr lang="en-US" sz="1400">
                <a:effectLst/>
                <a:latin typeface="Segoe Sans Display" pitchFamily="2" charset="0"/>
                <a:ea typeface="Yu Gothic Light" panose="020B0300000000000000" pitchFamily="34" charset="-128"/>
                <a:cs typeface="Segoe Sans Display" pitchFamily="2" charset="0"/>
              </a:rPr>
              <a:t>Save your favorite prompts and share them with colleagues.</a:t>
            </a:r>
            <a:endParaRPr kumimoji="0" lang="en-US" sz="1400" b="0" i="0" u="none" strike="noStrike" kern="1200" cap="none" spc="0" normalizeH="0" baseline="0" noProof="0">
              <a:ln>
                <a:noFill/>
              </a:ln>
              <a:solidFill>
                <a:srgbClr val="091F2C"/>
              </a:solidFill>
              <a:effectLst/>
              <a:uLnTx/>
              <a:uFillTx/>
              <a:latin typeface="Segoe Sans Display" pitchFamily="2" charset="0"/>
              <a:cs typeface="Segoe Sans Display" pitchFamily="2" charset="0"/>
            </a:endParaRPr>
          </a:p>
        </p:txBody>
      </p:sp>
      <p:sp>
        <p:nvSpPr>
          <p:cNvPr id="5" name="Heart 4">
            <a:extLst>
              <a:ext uri="{FF2B5EF4-FFF2-40B4-BE49-F238E27FC236}">
                <a16:creationId xmlns:a16="http://schemas.microsoft.com/office/drawing/2014/main" id="{40649FE8-EF5E-C798-EC95-D7F408EEAEEB}"/>
              </a:ext>
            </a:extLst>
          </p:cNvPr>
          <p:cNvSpPr/>
          <p:nvPr/>
        </p:nvSpPr>
        <p:spPr bwMode="auto">
          <a:xfrm>
            <a:off x="9178135" y="2853530"/>
            <a:ext cx="111923" cy="103574"/>
          </a:xfrm>
          <a:prstGeom prst="hear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36959107"/>
      </p:ext>
    </p:extLst>
  </p:cSld>
  <p:clrMapOvr>
    <a:masterClrMapping/>
  </p:clrMapOvr>
  <p:transition>
    <p:fade/>
  </p:transition>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E8391-697F-9DF1-2DA9-559D579D09ED}"/>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7B90122-05D9-7120-4799-221C81B00DA7}"/>
              </a:ext>
              <a:ext uri="{C183D7F6-B498-43B3-948B-1728B52AA6E4}">
                <adec:decorative xmlns:adec="http://schemas.microsoft.com/office/drawing/2017/decorative" val="1"/>
              </a:ext>
            </a:extLst>
          </p:cNvPr>
          <p:cNvSpPr/>
          <p:nvPr/>
        </p:nvSpPr>
        <p:spPr bwMode="auto">
          <a:xfrm flipH="1">
            <a:off x="-1" y="1799994"/>
            <a:ext cx="6242050" cy="4199400"/>
          </a:xfrm>
          <a:prstGeom prst="rect">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a:solidFill>
                <a:schemeClr val="tx1"/>
              </a:solidFill>
            </a:endParaRPr>
          </a:p>
        </p:txBody>
      </p:sp>
      <p:sp>
        <p:nvSpPr>
          <p:cNvPr id="14" name="Title 13">
            <a:extLst>
              <a:ext uri="{FF2B5EF4-FFF2-40B4-BE49-F238E27FC236}">
                <a16:creationId xmlns:a16="http://schemas.microsoft.com/office/drawing/2014/main" id="{43A7C996-697A-9DF3-6A1C-36786DAF2990}"/>
              </a:ext>
            </a:extLst>
          </p:cNvPr>
          <p:cNvSpPr>
            <a:spLocks noGrp="1"/>
          </p:cNvSpPr>
          <p:nvPr>
            <p:ph type="title"/>
          </p:nvPr>
        </p:nvSpPr>
        <p:spPr>
          <a:xfrm>
            <a:off x="588963" y="457200"/>
            <a:ext cx="11017250" cy="554038"/>
          </a:xfrm>
        </p:spPr>
        <p:txBody>
          <a:bodyPr/>
          <a:lstStyle/>
          <a:p>
            <a:r>
              <a:rPr lang="en-US"/>
              <a:t>Copilot Communities in Viva Engage</a:t>
            </a:r>
          </a:p>
        </p:txBody>
      </p:sp>
      <p:sp>
        <p:nvSpPr>
          <p:cNvPr id="10" name="Oval 9">
            <a:extLst>
              <a:ext uri="{FF2B5EF4-FFF2-40B4-BE49-F238E27FC236}">
                <a16:creationId xmlns:a16="http://schemas.microsoft.com/office/drawing/2014/main" id="{FFCAA4C2-639C-16F6-9FB7-950C8A84FE5F}"/>
              </a:ext>
              <a:ext uri="{C183D7F6-B498-43B3-948B-1728B52AA6E4}">
                <adec:decorative xmlns:adec="http://schemas.microsoft.com/office/drawing/2017/decorative" val="1"/>
              </a:ext>
            </a:extLst>
          </p:cNvPr>
          <p:cNvSpPr/>
          <p:nvPr/>
        </p:nvSpPr>
        <p:spPr bwMode="auto">
          <a:xfrm>
            <a:off x="588963" y="3287528"/>
            <a:ext cx="589120" cy="5891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 name="Rectangle: Rounded Corners 10">
            <a:extLst>
              <a:ext uri="{FF2B5EF4-FFF2-40B4-BE49-F238E27FC236}">
                <a16:creationId xmlns:a16="http://schemas.microsoft.com/office/drawing/2014/main" id="{574FDE04-68AB-C8F6-F93B-2DD5D9F39948}"/>
              </a:ext>
              <a:ext uri="{C183D7F6-B498-43B3-948B-1728B52AA6E4}">
                <adec:decorative xmlns:adec="http://schemas.microsoft.com/office/drawing/2017/decorative" val="1"/>
              </a:ext>
            </a:extLst>
          </p:cNvPr>
          <p:cNvSpPr/>
          <p:nvPr/>
        </p:nvSpPr>
        <p:spPr bwMode="auto">
          <a:xfrm>
            <a:off x="6242050" y="1436688"/>
            <a:ext cx="5360670" cy="4926012"/>
          </a:xfrm>
          <a:prstGeom prst="roundRect">
            <a:avLst>
              <a:gd name="adj" fmla="val 3923"/>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defTabSz="932742">
              <a:spcBef>
                <a:spcPts val="2400"/>
              </a:spcBef>
              <a:buSzPct val="90000"/>
            </a:pPr>
            <a:endParaRPr lang="en-US" sz="1800">
              <a:solidFill>
                <a:schemeClr val="tx1"/>
              </a:solidFill>
              <a:latin typeface="+mj-lt"/>
              <a:cs typeface="Segoe UI" panose="020B0502040204020203" pitchFamily="34" charset="0"/>
            </a:endParaRPr>
          </a:p>
        </p:txBody>
      </p:sp>
      <p:sp>
        <p:nvSpPr>
          <p:cNvPr id="26" name="Oval 25">
            <a:extLst>
              <a:ext uri="{FF2B5EF4-FFF2-40B4-BE49-F238E27FC236}">
                <a16:creationId xmlns:a16="http://schemas.microsoft.com/office/drawing/2014/main" id="{B65D32C0-CD53-85A7-575F-2CFF0327A1C0}"/>
              </a:ext>
              <a:ext uri="{C183D7F6-B498-43B3-948B-1728B52AA6E4}">
                <adec:decorative xmlns:adec="http://schemas.microsoft.com/office/drawing/2017/decorative" val="1"/>
              </a:ext>
            </a:extLst>
          </p:cNvPr>
          <p:cNvSpPr/>
          <p:nvPr/>
        </p:nvSpPr>
        <p:spPr bwMode="auto">
          <a:xfrm>
            <a:off x="588963" y="4177960"/>
            <a:ext cx="589120" cy="5891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AE6CA931-0820-CBE3-80B1-6363C0F7EEA0}"/>
              </a:ext>
            </a:extLst>
          </p:cNvPr>
          <p:cNvSpPr txBox="1"/>
          <p:nvPr/>
        </p:nvSpPr>
        <p:spPr>
          <a:xfrm>
            <a:off x="588963" y="2040902"/>
            <a:ext cx="5141277" cy="1015663"/>
          </a:xfrm>
          <a:prstGeom prst="rect">
            <a:avLst/>
          </a:prstGeom>
          <a:noFill/>
        </p:spPr>
        <p:txBody>
          <a:bodyPr wrap="square" lIns="0" tIns="0" rIns="0" bIns="0" rtlCol="0">
            <a:spAutoFit/>
          </a:bodyPr>
          <a:lstStyle/>
          <a:p>
            <a:pPr algn="l"/>
            <a:r>
              <a:rPr lang="en-US" sz="2200">
                <a:latin typeface="+mj-lt"/>
              </a:rPr>
              <a:t>Copilot adoption community templates in Viva Engage make it easy to drive user engagement</a:t>
            </a:r>
          </a:p>
        </p:txBody>
      </p:sp>
      <p:sp>
        <p:nvSpPr>
          <p:cNvPr id="23" name="TextBox 22">
            <a:extLst>
              <a:ext uri="{FF2B5EF4-FFF2-40B4-BE49-F238E27FC236}">
                <a16:creationId xmlns:a16="http://schemas.microsoft.com/office/drawing/2014/main" id="{227F3288-6B37-6352-4D53-061E9A381899}"/>
              </a:ext>
            </a:extLst>
          </p:cNvPr>
          <p:cNvSpPr txBox="1"/>
          <p:nvPr/>
        </p:nvSpPr>
        <p:spPr>
          <a:xfrm>
            <a:off x="1385888" y="3305235"/>
            <a:ext cx="4445953" cy="615553"/>
          </a:xfrm>
          <a:prstGeom prst="rect">
            <a:avLst/>
          </a:prstGeom>
          <a:noFill/>
        </p:spPr>
        <p:txBody>
          <a:bodyPr wrap="square" lIns="0" tIns="0" rIns="0" bIns="0">
            <a:spAutoFit/>
          </a:bodyPr>
          <a:lstStyle/>
          <a:p>
            <a:pPr algn="l"/>
            <a:r>
              <a:rPr lang="en-US" sz="2000"/>
              <a:t>Share Copilot prompt examples and best practices</a:t>
            </a:r>
          </a:p>
        </p:txBody>
      </p:sp>
      <p:sp>
        <p:nvSpPr>
          <p:cNvPr id="25" name="TextBox 24">
            <a:extLst>
              <a:ext uri="{FF2B5EF4-FFF2-40B4-BE49-F238E27FC236}">
                <a16:creationId xmlns:a16="http://schemas.microsoft.com/office/drawing/2014/main" id="{8BA79E33-AF36-0B7E-9EA7-DCAE4AC28376}"/>
              </a:ext>
            </a:extLst>
          </p:cNvPr>
          <p:cNvSpPr txBox="1"/>
          <p:nvPr/>
        </p:nvSpPr>
        <p:spPr>
          <a:xfrm>
            <a:off x="1385888" y="4206000"/>
            <a:ext cx="4445953" cy="615553"/>
          </a:xfrm>
          <a:prstGeom prst="rect">
            <a:avLst/>
          </a:prstGeom>
          <a:noFill/>
        </p:spPr>
        <p:txBody>
          <a:bodyPr wrap="square" lIns="0" tIns="0" rIns="0" bIns="0" anchor="t">
            <a:spAutoFit/>
          </a:bodyPr>
          <a:lstStyle/>
          <a:p>
            <a:pPr algn="l"/>
            <a:r>
              <a:rPr lang="en-US" sz="2000"/>
              <a:t>Ask and answer questions about Copilot</a:t>
            </a:r>
          </a:p>
        </p:txBody>
      </p:sp>
      <p:pic>
        <p:nvPicPr>
          <p:cNvPr id="6" name="Picture 5" descr="A screenshot of a computer&#10;&#10;Description automatically generated">
            <a:extLst>
              <a:ext uri="{FF2B5EF4-FFF2-40B4-BE49-F238E27FC236}">
                <a16:creationId xmlns:a16="http://schemas.microsoft.com/office/drawing/2014/main" id="{4642196D-A0A1-775A-DF79-66D22C24BBFD}"/>
              </a:ext>
            </a:extLst>
          </p:cNvPr>
          <p:cNvPicPr>
            <a:picLocks noChangeAspect="1"/>
          </p:cNvPicPr>
          <p:nvPr/>
        </p:nvPicPr>
        <p:blipFill>
          <a:blip r:embed="rId3"/>
          <a:stretch>
            <a:fillRect/>
          </a:stretch>
        </p:blipFill>
        <p:spPr>
          <a:xfrm>
            <a:off x="6640866" y="1622340"/>
            <a:ext cx="4827076" cy="3019613"/>
          </a:xfrm>
          <a:prstGeom prst="rect">
            <a:avLst/>
          </a:prstGeom>
          <a:ln>
            <a:no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2E4DCEF-944C-7FA4-09A0-8993F1F472B2}"/>
              </a:ext>
              <a:ext uri="{C183D7F6-B498-43B3-948B-1728B52AA6E4}">
                <adec:decorative xmlns:adec="http://schemas.microsoft.com/office/drawing/2017/decorative" val="1"/>
              </a:ext>
            </a:extLst>
          </p:cNvPr>
          <p:cNvPicPr>
            <a:picLocks noChangeAspect="1"/>
          </p:cNvPicPr>
          <p:nvPr/>
        </p:nvPicPr>
        <p:blipFill>
          <a:blip r:embed="rId4"/>
          <a:srcRect l="15470" t="15334" r="51197" b="50723"/>
          <a:stretch/>
        </p:blipFill>
        <p:spPr>
          <a:xfrm>
            <a:off x="6377144" y="4292101"/>
            <a:ext cx="3367629" cy="1930413"/>
          </a:xfrm>
          <a:prstGeom prst="roundRect">
            <a:avLst>
              <a:gd name="adj" fmla="val 12368"/>
            </a:avLst>
          </a:prstGeom>
        </p:spPr>
      </p:pic>
      <p:pic>
        <p:nvPicPr>
          <p:cNvPr id="9" name="Graphic 8" descr="Pencil outline">
            <a:extLst>
              <a:ext uri="{FF2B5EF4-FFF2-40B4-BE49-F238E27FC236}">
                <a16:creationId xmlns:a16="http://schemas.microsoft.com/office/drawing/2014/main" id="{249900B9-AFAE-3577-F1B3-E93D3A5D0E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896" y="3379303"/>
            <a:ext cx="401741" cy="401741"/>
          </a:xfrm>
          <a:prstGeom prst="rect">
            <a:avLst/>
          </a:prstGeom>
        </p:spPr>
      </p:pic>
      <p:pic>
        <p:nvPicPr>
          <p:cNvPr id="13" name="Graphic 12" descr="Question Mark with solid fill">
            <a:extLst>
              <a:ext uri="{FF2B5EF4-FFF2-40B4-BE49-F238E27FC236}">
                <a16:creationId xmlns:a16="http://schemas.microsoft.com/office/drawing/2014/main" id="{1BB80200-A23A-3540-B345-438783DDA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688" y="4296511"/>
            <a:ext cx="368893" cy="368893"/>
          </a:xfrm>
          <a:prstGeom prst="rect">
            <a:avLst/>
          </a:prstGeom>
        </p:spPr>
      </p:pic>
      <p:grpSp>
        <p:nvGrpSpPr>
          <p:cNvPr id="17" name="Group 16">
            <a:extLst>
              <a:ext uri="{FF2B5EF4-FFF2-40B4-BE49-F238E27FC236}">
                <a16:creationId xmlns:a16="http://schemas.microsoft.com/office/drawing/2014/main" id="{121E7B8B-9D3B-76D0-FE85-4CE2D2BC2634}"/>
              </a:ext>
            </a:extLst>
          </p:cNvPr>
          <p:cNvGrpSpPr/>
          <p:nvPr/>
        </p:nvGrpSpPr>
        <p:grpSpPr>
          <a:xfrm>
            <a:off x="588963" y="5068392"/>
            <a:ext cx="5242878" cy="589120"/>
            <a:chOff x="588963" y="4833436"/>
            <a:chExt cx="5242878" cy="589120"/>
          </a:xfrm>
        </p:grpSpPr>
        <p:sp>
          <p:nvSpPr>
            <p:cNvPr id="2" name="TextBox 1">
              <a:extLst>
                <a:ext uri="{FF2B5EF4-FFF2-40B4-BE49-F238E27FC236}">
                  <a16:creationId xmlns:a16="http://schemas.microsoft.com/office/drawing/2014/main" id="{212FDBF0-5CFF-CCA7-1487-78A83C92B6F7}"/>
                </a:ext>
              </a:extLst>
            </p:cNvPr>
            <p:cNvSpPr txBox="1"/>
            <p:nvPr/>
          </p:nvSpPr>
          <p:spPr>
            <a:xfrm>
              <a:off x="1385888" y="5010804"/>
              <a:ext cx="4445953" cy="307777"/>
            </a:xfrm>
            <a:prstGeom prst="rect">
              <a:avLst/>
            </a:prstGeom>
            <a:noFill/>
          </p:spPr>
          <p:txBody>
            <a:bodyPr wrap="square" lIns="0" tIns="0" rIns="0" bIns="0" anchor="t">
              <a:spAutoFit/>
            </a:bodyPr>
            <a:lstStyle/>
            <a:p>
              <a:pPr algn="l"/>
              <a:r>
                <a:rPr lang="en-US" sz="2000"/>
                <a:t>Connect with experts</a:t>
              </a:r>
            </a:p>
          </p:txBody>
        </p:sp>
        <p:sp>
          <p:nvSpPr>
            <p:cNvPr id="4" name="Oval 3">
              <a:extLst>
                <a:ext uri="{FF2B5EF4-FFF2-40B4-BE49-F238E27FC236}">
                  <a16:creationId xmlns:a16="http://schemas.microsoft.com/office/drawing/2014/main" id="{99F41123-1EB9-2F35-E5DA-C96C0EE51829}"/>
                </a:ext>
                <a:ext uri="{C183D7F6-B498-43B3-948B-1728B52AA6E4}">
                  <adec:decorative xmlns:adec="http://schemas.microsoft.com/office/drawing/2017/decorative" val="1"/>
                </a:ext>
              </a:extLst>
            </p:cNvPr>
            <p:cNvSpPr/>
            <p:nvPr/>
          </p:nvSpPr>
          <p:spPr bwMode="auto">
            <a:xfrm>
              <a:off x="588963" y="4833436"/>
              <a:ext cx="589120" cy="5891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16" name="Graphic 15" descr="User outline">
              <a:extLst>
                <a:ext uri="{FF2B5EF4-FFF2-40B4-BE49-F238E27FC236}">
                  <a16:creationId xmlns:a16="http://schemas.microsoft.com/office/drawing/2014/main" id="{95D56527-B371-7260-E998-3E442E0F4D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0595" y="4872726"/>
              <a:ext cx="445855" cy="445855"/>
            </a:xfrm>
            <a:prstGeom prst="rect">
              <a:avLst/>
            </a:prstGeom>
          </p:spPr>
        </p:pic>
      </p:grpSp>
    </p:spTree>
    <p:extLst>
      <p:ext uri="{BB962C8B-B14F-4D97-AF65-F5344CB8AC3E}">
        <p14:creationId xmlns:p14="http://schemas.microsoft.com/office/powerpoint/2010/main" val="25257477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E905082-04EA-D4F2-E605-5C6A12921B6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89" b="74156"/>
          <a:stretch/>
        </p:blipFill>
        <p:spPr>
          <a:xfrm rot="16200000">
            <a:off x="8272431" y="2938431"/>
            <a:ext cx="4835744" cy="3003395"/>
          </a:xfrm>
          <a:custGeom>
            <a:avLst/>
            <a:gdLst>
              <a:gd name="connsiteX0" fmla="*/ 0 w 1547381"/>
              <a:gd name="connsiteY0" fmla="*/ 0 h 978807"/>
              <a:gd name="connsiteX1" fmla="*/ 1547381 w 1547381"/>
              <a:gd name="connsiteY1" fmla="*/ 0 h 978807"/>
              <a:gd name="connsiteX2" fmla="*/ 1547381 w 1547381"/>
              <a:gd name="connsiteY2" fmla="*/ 978807 h 978807"/>
              <a:gd name="connsiteX3" fmla="*/ 0 w 1547381"/>
              <a:gd name="connsiteY3" fmla="*/ 978807 h 978807"/>
            </a:gdLst>
            <a:ahLst/>
            <a:cxnLst>
              <a:cxn ang="0">
                <a:pos x="connsiteX0" y="connsiteY0"/>
              </a:cxn>
              <a:cxn ang="0">
                <a:pos x="connsiteX1" y="connsiteY1"/>
              </a:cxn>
              <a:cxn ang="0">
                <a:pos x="connsiteX2" y="connsiteY2"/>
              </a:cxn>
              <a:cxn ang="0">
                <a:pos x="connsiteX3" y="connsiteY3"/>
              </a:cxn>
            </a:cxnLst>
            <a:rect l="l" t="t" r="r" b="b"/>
            <a:pathLst>
              <a:path w="1547381" h="978807">
                <a:moveTo>
                  <a:pt x="0" y="0"/>
                </a:moveTo>
                <a:lnTo>
                  <a:pt x="1547381" y="0"/>
                </a:lnTo>
                <a:lnTo>
                  <a:pt x="1547381" y="978807"/>
                </a:lnTo>
                <a:lnTo>
                  <a:pt x="0" y="978807"/>
                </a:lnTo>
                <a:close/>
              </a:path>
            </a:pathLst>
          </a:custGeom>
          <a:effectLst>
            <a:outerShdw blurRad="114300" dist="63500" dir="5400000" algn="t" rotWithShape="0">
              <a:schemeClr val="bg1">
                <a:lumMod val="75000"/>
                <a:alpha val="32000"/>
              </a:schemeClr>
            </a:outerShdw>
          </a:effectLst>
        </p:spPr>
      </p:pic>
      <p:sp>
        <p:nvSpPr>
          <p:cNvPr id="11" name="Rectangle: Rounded Corners 10">
            <a:extLst>
              <a:ext uri="{FF2B5EF4-FFF2-40B4-BE49-F238E27FC236}">
                <a16:creationId xmlns:a16="http://schemas.microsoft.com/office/drawing/2014/main" id="{AA47468E-344C-BBB1-F1B2-FA738910C84A}"/>
              </a:ext>
              <a:ext uri="{C183D7F6-B498-43B3-948B-1728B52AA6E4}">
                <adec:decorative xmlns:adec="http://schemas.microsoft.com/office/drawing/2017/decorative" val="1"/>
              </a:ext>
            </a:extLst>
          </p:cNvPr>
          <p:cNvSpPr>
            <a:spLocks/>
          </p:cNvSpPr>
          <p:nvPr/>
        </p:nvSpPr>
        <p:spPr bwMode="auto">
          <a:xfrm>
            <a:off x="585787" y="1419225"/>
            <a:ext cx="5383592" cy="4299403"/>
          </a:xfrm>
          <a:prstGeom prst="roundRect">
            <a:avLst>
              <a:gd name="adj" fmla="val 4974"/>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1" name="Rectangle: Rounded Corners 20">
            <a:extLst>
              <a:ext uri="{FF2B5EF4-FFF2-40B4-BE49-F238E27FC236}">
                <a16:creationId xmlns:a16="http://schemas.microsoft.com/office/drawing/2014/main" id="{BE5F38FB-1CD4-58C8-3844-07348A627215}"/>
              </a:ext>
              <a:ext uri="{C183D7F6-B498-43B3-948B-1728B52AA6E4}">
                <adec:decorative xmlns:adec="http://schemas.microsoft.com/office/drawing/2017/decorative" val="1"/>
              </a:ext>
            </a:extLst>
          </p:cNvPr>
          <p:cNvSpPr>
            <a:spLocks/>
          </p:cNvSpPr>
          <p:nvPr/>
        </p:nvSpPr>
        <p:spPr bwMode="auto">
          <a:xfrm>
            <a:off x="6222621" y="1419225"/>
            <a:ext cx="5383592" cy="4299403"/>
          </a:xfrm>
          <a:prstGeom prst="roundRect">
            <a:avLst>
              <a:gd name="adj" fmla="val 4449"/>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6" name="Rectangle: Rounded Corners 35">
            <a:extLst>
              <a:ext uri="{FF2B5EF4-FFF2-40B4-BE49-F238E27FC236}">
                <a16:creationId xmlns:a16="http://schemas.microsoft.com/office/drawing/2014/main" id="{7A6D1DDE-BD3F-8411-B53A-57682C568128}"/>
              </a:ext>
              <a:ext uri="{C183D7F6-B498-43B3-948B-1728B52AA6E4}">
                <adec:decorative xmlns:adec="http://schemas.microsoft.com/office/drawing/2017/decorative" val="1"/>
              </a:ext>
            </a:extLst>
          </p:cNvPr>
          <p:cNvSpPr>
            <a:spLocks/>
          </p:cNvSpPr>
          <p:nvPr/>
        </p:nvSpPr>
        <p:spPr bwMode="auto">
          <a:xfrm>
            <a:off x="745548" y="1573802"/>
            <a:ext cx="5064069" cy="670512"/>
          </a:xfrm>
          <a:prstGeom prst="roundRect">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27" name="Rectangle: Rounded Corners 35">
            <a:extLst>
              <a:ext uri="{FF2B5EF4-FFF2-40B4-BE49-F238E27FC236}">
                <a16:creationId xmlns:a16="http://schemas.microsoft.com/office/drawing/2014/main" id="{BA9AFA49-176C-58CF-B00E-90DF55575D5B}"/>
              </a:ext>
              <a:ext uri="{C183D7F6-B498-43B3-948B-1728B52AA6E4}">
                <adec:decorative xmlns:adec="http://schemas.microsoft.com/office/drawing/2017/decorative" val="1"/>
              </a:ext>
            </a:extLst>
          </p:cNvPr>
          <p:cNvSpPr>
            <a:spLocks/>
          </p:cNvSpPr>
          <p:nvPr/>
        </p:nvSpPr>
        <p:spPr bwMode="auto">
          <a:xfrm>
            <a:off x="6382382" y="1573802"/>
            <a:ext cx="5064069" cy="670512"/>
          </a:xfrm>
          <a:prstGeom prst="roundRect">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31" name="Rectangle: Rounded Corners 30">
            <a:extLst>
              <a:ext uri="{FF2B5EF4-FFF2-40B4-BE49-F238E27FC236}">
                <a16:creationId xmlns:a16="http://schemas.microsoft.com/office/drawing/2014/main" id="{9C4A9692-FB52-58A4-8477-D49B0E92BA75}"/>
              </a:ext>
              <a:ext uri="{C183D7F6-B498-43B3-948B-1728B52AA6E4}">
                <adec:decorative xmlns:adec="http://schemas.microsoft.com/office/drawing/2017/decorative" val="1"/>
              </a:ext>
            </a:extLst>
          </p:cNvPr>
          <p:cNvSpPr/>
          <p:nvPr/>
        </p:nvSpPr>
        <p:spPr bwMode="auto">
          <a:xfrm>
            <a:off x="745548" y="2389431"/>
            <a:ext cx="5064069" cy="3147487"/>
          </a:xfrm>
          <a:prstGeom prst="roundRect">
            <a:avLst>
              <a:gd name="adj" fmla="val 2935"/>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32" name="Rectangle: Rounded Corners 31">
            <a:extLst>
              <a:ext uri="{FF2B5EF4-FFF2-40B4-BE49-F238E27FC236}">
                <a16:creationId xmlns:a16="http://schemas.microsoft.com/office/drawing/2014/main" id="{EC61E475-DB6D-E3E8-C6C4-803DFD0943A6}"/>
              </a:ext>
              <a:ext uri="{C183D7F6-B498-43B3-948B-1728B52AA6E4}">
                <adec:decorative xmlns:adec="http://schemas.microsoft.com/office/drawing/2017/decorative" val="1"/>
              </a:ext>
            </a:extLst>
          </p:cNvPr>
          <p:cNvSpPr/>
          <p:nvPr/>
        </p:nvSpPr>
        <p:spPr bwMode="auto">
          <a:xfrm>
            <a:off x="6382382" y="2389431"/>
            <a:ext cx="5064069" cy="3147487"/>
          </a:xfrm>
          <a:prstGeom prst="roundRect">
            <a:avLst>
              <a:gd name="adj" fmla="val 2935"/>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33" name="Oval 32">
            <a:extLst>
              <a:ext uri="{FF2B5EF4-FFF2-40B4-BE49-F238E27FC236}">
                <a16:creationId xmlns:a16="http://schemas.microsoft.com/office/drawing/2014/main" id="{F856B1B8-D0C6-154D-3A50-8CFB33F0F0D7}"/>
              </a:ext>
              <a:ext uri="{C183D7F6-B498-43B3-948B-1728B52AA6E4}">
                <adec:decorative xmlns:adec="http://schemas.microsoft.com/office/drawing/2017/decorative" val="1"/>
              </a:ext>
            </a:extLst>
          </p:cNvPr>
          <p:cNvSpPr/>
          <p:nvPr/>
        </p:nvSpPr>
        <p:spPr bwMode="auto">
          <a:xfrm>
            <a:off x="983275" y="2725271"/>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35" name="Oval 34">
            <a:extLst>
              <a:ext uri="{FF2B5EF4-FFF2-40B4-BE49-F238E27FC236}">
                <a16:creationId xmlns:a16="http://schemas.microsoft.com/office/drawing/2014/main" id="{0B68CAD7-75C3-A582-B075-5361EC7D0FDE}"/>
              </a:ext>
              <a:ext uri="{C183D7F6-B498-43B3-948B-1728B52AA6E4}">
                <adec:decorative xmlns:adec="http://schemas.microsoft.com/office/drawing/2017/decorative" val="1"/>
              </a:ext>
            </a:extLst>
          </p:cNvPr>
          <p:cNvSpPr/>
          <p:nvPr/>
        </p:nvSpPr>
        <p:spPr bwMode="auto">
          <a:xfrm>
            <a:off x="983275" y="3876315"/>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38" name="Straight Connector 37">
            <a:extLst>
              <a:ext uri="{FF2B5EF4-FFF2-40B4-BE49-F238E27FC236}">
                <a16:creationId xmlns:a16="http://schemas.microsoft.com/office/drawing/2014/main" id="{C1EA499E-4AAF-6D4F-8EDE-F248F31D9EA9}"/>
              </a:ext>
              <a:ext uri="{C183D7F6-B498-43B3-948B-1728B52AA6E4}">
                <adec:decorative xmlns:adec="http://schemas.microsoft.com/office/drawing/2017/decorative" val="1"/>
              </a:ext>
            </a:extLst>
          </p:cNvPr>
          <p:cNvCxnSpPr>
            <a:cxnSpLocks/>
          </p:cNvCxnSpPr>
          <p:nvPr/>
        </p:nvCxnSpPr>
        <p:spPr>
          <a:xfrm>
            <a:off x="1910959" y="3610949"/>
            <a:ext cx="363439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E005BACF-9474-012B-37ED-F862BEC14759}"/>
              </a:ext>
              <a:ext uri="{C183D7F6-B498-43B3-948B-1728B52AA6E4}">
                <adec:decorative xmlns:adec="http://schemas.microsoft.com/office/drawing/2017/decorative" val="1"/>
              </a:ext>
            </a:extLst>
          </p:cNvPr>
          <p:cNvSpPr/>
          <p:nvPr/>
        </p:nvSpPr>
        <p:spPr bwMode="auto">
          <a:xfrm>
            <a:off x="6640156" y="2725271"/>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cxnSp>
        <p:nvCxnSpPr>
          <p:cNvPr id="43" name="Straight Connector 42">
            <a:extLst>
              <a:ext uri="{FF2B5EF4-FFF2-40B4-BE49-F238E27FC236}">
                <a16:creationId xmlns:a16="http://schemas.microsoft.com/office/drawing/2014/main" id="{B0D5F0FE-6668-700E-05C7-52CD5C75AE41}"/>
              </a:ext>
              <a:ext uri="{C183D7F6-B498-43B3-948B-1728B52AA6E4}">
                <adec:decorative xmlns:adec="http://schemas.microsoft.com/office/drawing/2017/decorative" val="1"/>
              </a:ext>
            </a:extLst>
          </p:cNvPr>
          <p:cNvCxnSpPr>
            <a:cxnSpLocks/>
          </p:cNvCxnSpPr>
          <p:nvPr/>
        </p:nvCxnSpPr>
        <p:spPr>
          <a:xfrm>
            <a:off x="7567840" y="3610949"/>
            <a:ext cx="363439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537376E9-D0E5-5946-C952-9A586B8E0154}"/>
              </a:ext>
              <a:ext uri="{C183D7F6-B498-43B3-948B-1728B52AA6E4}">
                <adec:decorative xmlns:adec="http://schemas.microsoft.com/office/drawing/2017/decorative" val="1"/>
              </a:ext>
            </a:extLst>
          </p:cNvPr>
          <p:cNvSpPr/>
          <p:nvPr/>
        </p:nvSpPr>
        <p:spPr bwMode="auto">
          <a:xfrm>
            <a:off x="6646016" y="3876315"/>
            <a:ext cx="674443" cy="674443"/>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53" name="Freeform: Shape 52">
            <a:extLst>
              <a:ext uri="{FF2B5EF4-FFF2-40B4-BE49-F238E27FC236}">
                <a16:creationId xmlns:a16="http://schemas.microsoft.com/office/drawing/2014/main" id="{536338FB-C038-B8CC-5EDD-67429C4FE2C3}"/>
              </a:ext>
              <a:ext uri="{C183D7F6-B498-43B3-948B-1728B52AA6E4}">
                <adec:decorative xmlns:adec="http://schemas.microsoft.com/office/drawing/2017/decorative" val="1"/>
              </a:ext>
            </a:extLst>
          </p:cNvPr>
          <p:cNvSpPr>
            <a:spLocks/>
          </p:cNvSpPr>
          <p:nvPr/>
        </p:nvSpPr>
        <p:spPr bwMode="auto">
          <a:xfrm flipV="1">
            <a:off x="0" y="0"/>
            <a:ext cx="1124176" cy="1255013"/>
          </a:xfrm>
          <a:custGeom>
            <a:avLst/>
            <a:gdLst>
              <a:gd name="connsiteX0" fmla="*/ 0 w 1124176"/>
              <a:gd name="connsiteY0" fmla="*/ 26491 h 1255013"/>
              <a:gd name="connsiteX1" fmla="*/ 0 w 1124176"/>
              <a:gd name="connsiteY1" fmla="*/ 1255013 h 1255013"/>
              <a:gd name="connsiteX2" fmla="*/ 1057923 w 1124176"/>
              <a:gd name="connsiteY2" fmla="*/ 1255013 h 1255013"/>
              <a:gd name="connsiteX3" fmla="*/ 1083067 w 1124176"/>
              <a:gd name="connsiteY3" fmla="*/ 1186315 h 1255013"/>
              <a:gd name="connsiteX4" fmla="*/ 1124176 w 1124176"/>
              <a:gd name="connsiteY4" fmla="*/ 914400 h 1255013"/>
              <a:gd name="connsiteX5" fmla="*/ 209776 w 1124176"/>
              <a:gd name="connsiteY5" fmla="*/ 0 h 1255013"/>
              <a:gd name="connsiteX6" fmla="*/ 25493 w 1124176"/>
              <a:gd name="connsiteY6" fmla="*/ 18577 h 1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176" h="1255013">
                <a:moveTo>
                  <a:pt x="0" y="26491"/>
                </a:moveTo>
                <a:lnTo>
                  <a:pt x="0" y="1255013"/>
                </a:lnTo>
                <a:lnTo>
                  <a:pt x="1057923" y="1255013"/>
                </a:lnTo>
                <a:lnTo>
                  <a:pt x="1083067" y="1186315"/>
                </a:lnTo>
                <a:cubicBezTo>
                  <a:pt x="1109784" y="1100417"/>
                  <a:pt x="1124176" y="1009089"/>
                  <a:pt x="1124176" y="914400"/>
                </a:cubicBezTo>
                <a:cubicBezTo>
                  <a:pt x="1124176" y="409391"/>
                  <a:pt x="714785" y="0"/>
                  <a:pt x="209776" y="0"/>
                </a:cubicBezTo>
                <a:cubicBezTo>
                  <a:pt x="146650" y="0"/>
                  <a:pt x="85018" y="6397"/>
                  <a:pt x="25493" y="18577"/>
                </a:cubicBezTo>
                <a:close/>
              </a:path>
            </a:pathLst>
          </a:custGeom>
          <a:gradFill flip="none" rotWithShape="1">
            <a:gsLst>
              <a:gs pos="99065">
                <a:srgbClr val="CD93FA">
                  <a:alpha val="59000"/>
                </a:srgbClr>
              </a:gs>
              <a:gs pos="0">
                <a:srgbClr val="FFB08C">
                  <a:alpha val="35000"/>
                </a:srgb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47" name="Graphic 46">
            <a:extLst>
              <a:ext uri="{FF2B5EF4-FFF2-40B4-BE49-F238E27FC236}">
                <a16:creationId xmlns:a16="http://schemas.microsoft.com/office/drawing/2014/main" id="{1C06E297-8D8B-9DDB-2380-E9601FD0C4B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649" y="2882644"/>
            <a:ext cx="359695" cy="359695"/>
          </a:xfrm>
          <a:prstGeom prst="rect">
            <a:avLst/>
          </a:prstGeom>
        </p:spPr>
      </p:pic>
      <p:sp>
        <p:nvSpPr>
          <p:cNvPr id="48" name="Graphic 15">
            <a:extLst>
              <a:ext uri="{FF2B5EF4-FFF2-40B4-BE49-F238E27FC236}">
                <a16:creationId xmlns:a16="http://schemas.microsoft.com/office/drawing/2014/main" id="{5C287E6F-ACE5-F49C-378C-55621626F07C}"/>
              </a:ext>
              <a:ext uri="{C183D7F6-B498-43B3-948B-1728B52AA6E4}">
                <adec:decorative xmlns:adec="http://schemas.microsoft.com/office/drawing/2017/decorative" val="1"/>
              </a:ext>
            </a:extLst>
          </p:cNvPr>
          <p:cNvSpPr>
            <a:spLocks noChangeAspect="1"/>
          </p:cNvSpPr>
          <p:nvPr/>
        </p:nvSpPr>
        <p:spPr>
          <a:xfrm>
            <a:off x="1162325" y="4071600"/>
            <a:ext cx="316344" cy="283874"/>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accent3"/>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50" name="Graphic 49">
            <a:extLst>
              <a:ext uri="{FF2B5EF4-FFF2-40B4-BE49-F238E27FC236}">
                <a16:creationId xmlns:a16="http://schemas.microsoft.com/office/drawing/2014/main" id="{D2A289DB-81B8-2A4D-91A5-3DEE10ECC2D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8592" y="2843706"/>
            <a:ext cx="437571" cy="437571"/>
          </a:xfrm>
          <a:prstGeom prst="rect">
            <a:avLst/>
          </a:prstGeom>
        </p:spPr>
      </p:pic>
      <p:pic>
        <p:nvPicPr>
          <p:cNvPr id="52" name="Graphic 51">
            <a:extLst>
              <a:ext uri="{FF2B5EF4-FFF2-40B4-BE49-F238E27FC236}">
                <a16:creationId xmlns:a16="http://schemas.microsoft.com/office/drawing/2014/main" id="{EA1E680F-D154-6BB1-D91B-3DDBF03E6CD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0535" y="4010834"/>
            <a:ext cx="405405" cy="405405"/>
          </a:xfrm>
          <a:prstGeom prst="rect">
            <a:avLst/>
          </a:prstGeom>
        </p:spPr>
      </p:pic>
      <p:sp>
        <p:nvSpPr>
          <p:cNvPr id="2" name="Title 1">
            <a:extLst>
              <a:ext uri="{FF2B5EF4-FFF2-40B4-BE49-F238E27FC236}">
                <a16:creationId xmlns:a16="http://schemas.microsoft.com/office/drawing/2014/main" id="{602AA667-9799-9260-F5AC-42EC290726FA}"/>
              </a:ext>
            </a:extLst>
          </p:cNvPr>
          <p:cNvSpPr>
            <a:spLocks noGrp="1"/>
          </p:cNvSpPr>
          <p:nvPr>
            <p:ph type="title" idx="4294967295"/>
          </p:nvPr>
        </p:nvSpPr>
        <p:spPr>
          <a:xfrm>
            <a:off x="588263" y="-609791"/>
            <a:ext cx="11018520" cy="430887"/>
          </a:xfrm>
        </p:spPr>
        <p:txBody>
          <a:bodyPr vert="horz" wrap="square" lIns="0" tIns="0" rIns="0" bIns="0" rtlCol="0" anchor="b">
            <a:spAutoFit/>
          </a:bodyPr>
          <a:lstStyle/>
          <a:p>
            <a:r>
              <a:rPr lang="en-US"/>
              <a:t>Presentation time criteria: During and After</a:t>
            </a:r>
            <a:endParaRPr lang="en-IN"/>
          </a:p>
        </p:txBody>
      </p:sp>
      <p:sp>
        <p:nvSpPr>
          <p:cNvPr id="29" name="Text Placeholder 2">
            <a:extLst>
              <a:ext uri="{FF2B5EF4-FFF2-40B4-BE49-F238E27FC236}">
                <a16:creationId xmlns:a16="http://schemas.microsoft.com/office/drawing/2014/main" id="{F1F3D704-76B3-3900-FA55-434B40D2C0C8}"/>
              </a:ext>
            </a:extLst>
          </p:cNvPr>
          <p:cNvSpPr txBox="1">
            <a:spLocks/>
          </p:cNvSpPr>
          <p:nvPr/>
        </p:nvSpPr>
        <p:spPr>
          <a:xfrm>
            <a:off x="983275" y="1751785"/>
            <a:ext cx="2847755" cy="314546"/>
          </a:xfrm>
          <a:prstGeom prst="rect">
            <a:avLst/>
          </a:prstGeom>
        </p:spPr>
        <p:txBody>
          <a:bodyPr vert="horz" wrap="non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5B5FC7"/>
                </a:solidFill>
                <a:effectLst/>
                <a:uLnTx/>
                <a:uFillTx/>
                <a:latin typeface="Segoe Sans Display Semibold"/>
                <a:ea typeface="+mn-ea"/>
                <a:cs typeface="Segoe UI Semibold" panose="020B0502040204020203" pitchFamily="34" charset="0"/>
              </a:rPr>
              <a:t>During the presentation</a:t>
            </a:r>
          </a:p>
        </p:txBody>
      </p:sp>
      <p:sp>
        <p:nvSpPr>
          <p:cNvPr id="34" name="TextBox 33">
            <a:extLst>
              <a:ext uri="{FF2B5EF4-FFF2-40B4-BE49-F238E27FC236}">
                <a16:creationId xmlns:a16="http://schemas.microsoft.com/office/drawing/2014/main" id="{73850441-12E8-2CD5-3F49-B71A10A089E6}"/>
              </a:ext>
            </a:extLst>
          </p:cNvPr>
          <p:cNvSpPr txBox="1"/>
          <p:nvPr/>
        </p:nvSpPr>
        <p:spPr>
          <a:xfrm>
            <a:off x="1910959" y="2779401"/>
            <a:ext cx="3634395"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We will mute your microphone for the first part of today’s call</a:t>
            </a:r>
          </a:p>
        </p:txBody>
      </p:sp>
      <p:sp>
        <p:nvSpPr>
          <p:cNvPr id="36" name="TextBox 35">
            <a:extLst>
              <a:ext uri="{FF2B5EF4-FFF2-40B4-BE49-F238E27FC236}">
                <a16:creationId xmlns:a16="http://schemas.microsoft.com/office/drawing/2014/main" id="{EEE9070C-C641-D500-97B5-89F1B7AA9939}"/>
              </a:ext>
            </a:extLst>
          </p:cNvPr>
          <p:cNvSpPr txBox="1"/>
          <p:nvPr/>
        </p:nvSpPr>
        <p:spPr>
          <a:xfrm>
            <a:off x="1910959" y="3876315"/>
            <a:ext cx="3251665" cy="11323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Ask your questions via chat, we will get to all of them, live or after. Common questions will get addressed out loud</a:t>
            </a:r>
          </a:p>
        </p:txBody>
      </p:sp>
      <p:sp>
        <p:nvSpPr>
          <p:cNvPr id="30" name="Text Placeholder 2">
            <a:extLst>
              <a:ext uri="{FF2B5EF4-FFF2-40B4-BE49-F238E27FC236}">
                <a16:creationId xmlns:a16="http://schemas.microsoft.com/office/drawing/2014/main" id="{B5D7A065-DBAA-1D1F-1388-59554FE6FE0C}"/>
              </a:ext>
            </a:extLst>
          </p:cNvPr>
          <p:cNvSpPr txBox="1">
            <a:spLocks/>
          </p:cNvSpPr>
          <p:nvPr/>
        </p:nvSpPr>
        <p:spPr>
          <a:xfrm>
            <a:off x="6640156" y="1751785"/>
            <a:ext cx="2639565" cy="314546"/>
          </a:xfrm>
          <a:prstGeom prst="rect">
            <a:avLst/>
          </a:prstGeom>
        </p:spPr>
        <p:txBody>
          <a:bodyPr vert="horz" wrap="non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5B5FC7"/>
                </a:solidFill>
                <a:effectLst/>
                <a:uLnTx/>
                <a:uFillTx/>
                <a:latin typeface="Segoe Sans Display Semibold"/>
                <a:ea typeface="+mn-ea"/>
                <a:cs typeface="Segoe UI Semibold" panose="020B0502040204020203" pitchFamily="34" charset="0"/>
              </a:rPr>
              <a:t>After the presentation</a:t>
            </a:r>
          </a:p>
        </p:txBody>
      </p:sp>
      <p:sp>
        <p:nvSpPr>
          <p:cNvPr id="42" name="TextBox 41">
            <a:extLst>
              <a:ext uri="{FF2B5EF4-FFF2-40B4-BE49-F238E27FC236}">
                <a16:creationId xmlns:a16="http://schemas.microsoft.com/office/drawing/2014/main" id="{5F0CE039-9D69-E96A-3EBB-5E0AAD628855}"/>
              </a:ext>
            </a:extLst>
          </p:cNvPr>
          <p:cNvSpPr txBox="1"/>
          <p:nvPr/>
        </p:nvSpPr>
        <p:spPr>
          <a:xfrm>
            <a:off x="7567840" y="2779401"/>
            <a:ext cx="3634395"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Raise your hand and we will call</a:t>
            </a:r>
            <a:b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b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on you</a:t>
            </a:r>
          </a:p>
        </p:txBody>
      </p:sp>
      <p:sp>
        <p:nvSpPr>
          <p:cNvPr id="45" name="TextBox 44">
            <a:extLst>
              <a:ext uri="{FF2B5EF4-FFF2-40B4-BE49-F238E27FC236}">
                <a16:creationId xmlns:a16="http://schemas.microsoft.com/office/drawing/2014/main" id="{DB220299-0606-0B1D-B92B-556C31CD993D}"/>
              </a:ext>
            </a:extLst>
          </p:cNvPr>
          <p:cNvSpPr txBox="1"/>
          <p:nvPr/>
        </p:nvSpPr>
        <p:spPr>
          <a:xfrm>
            <a:off x="7573699" y="3930445"/>
            <a:ext cx="3251665"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a:ea typeface="+mn-ea"/>
                <a:cs typeface="Segoe UI Light" panose="020B0502040204020203" pitchFamily="34" charset="0"/>
              </a:rPr>
              <a:t>Open mic 🙌 Come off mute and ask away!</a:t>
            </a:r>
          </a:p>
        </p:txBody>
      </p:sp>
    </p:spTree>
    <p:extLst>
      <p:ext uri="{BB962C8B-B14F-4D97-AF65-F5344CB8AC3E}">
        <p14:creationId xmlns:p14="http://schemas.microsoft.com/office/powerpoint/2010/main" val="421806546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AE954-AC82-74CE-57DA-61CF10B1EDA7}"/>
            </a:ext>
          </a:extLst>
        </p:cNvPr>
        <p:cNvGrpSpPr/>
        <p:nvPr/>
      </p:nvGrpSpPr>
      <p:grpSpPr>
        <a:xfrm>
          <a:off x="0" y="0"/>
          <a:ext cx="0" cy="0"/>
          <a:chOff x="0" y="0"/>
          <a:chExt cx="0" cy="0"/>
        </a:xfrm>
      </p:grpSpPr>
      <p:sp>
        <p:nvSpPr>
          <p:cNvPr id="11" name="Rounded Rectangle 64">
            <a:extLst>
              <a:ext uri="{FF2B5EF4-FFF2-40B4-BE49-F238E27FC236}">
                <a16:creationId xmlns:a16="http://schemas.microsoft.com/office/drawing/2014/main" id="{E08E8DBD-CC0E-EE5B-6693-168CE0D494E9}"/>
              </a:ext>
              <a:ext uri="{C183D7F6-B498-43B3-948B-1728B52AA6E4}">
                <adec:decorative xmlns:adec="http://schemas.microsoft.com/office/drawing/2017/decorative" val="1"/>
              </a:ext>
            </a:extLst>
          </p:cNvPr>
          <p:cNvSpPr>
            <a:spLocks/>
          </p:cNvSpPr>
          <p:nvPr/>
        </p:nvSpPr>
        <p:spPr bwMode="auto">
          <a:xfrm>
            <a:off x="588963" y="1436688"/>
            <a:ext cx="11017250" cy="4731883"/>
          </a:xfrm>
          <a:prstGeom prst="roundRect">
            <a:avLst>
              <a:gd name="adj" fmla="val 4599"/>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noFill/>
              <a:latin typeface="Segoe UI Variable Small Semibol" pitchFamily="2" charset="0"/>
            </a:endParaRPr>
          </a:p>
        </p:txBody>
      </p:sp>
      <p:sp>
        <p:nvSpPr>
          <p:cNvPr id="14" name="Rectangle: Rounded Corners 13">
            <a:extLst>
              <a:ext uri="{FF2B5EF4-FFF2-40B4-BE49-F238E27FC236}">
                <a16:creationId xmlns:a16="http://schemas.microsoft.com/office/drawing/2014/main" id="{22980523-4700-0B3E-1AA5-E6C4E38819D0}"/>
              </a:ext>
              <a:ext uri="{C183D7F6-B498-43B3-948B-1728B52AA6E4}">
                <adec:decorative xmlns:adec="http://schemas.microsoft.com/office/drawing/2017/decorative" val="1"/>
              </a:ext>
            </a:extLst>
          </p:cNvPr>
          <p:cNvSpPr/>
          <p:nvPr/>
        </p:nvSpPr>
        <p:spPr bwMode="auto">
          <a:xfrm flipH="1">
            <a:off x="6894513" y="1702931"/>
            <a:ext cx="4442039" cy="4199400"/>
          </a:xfrm>
          <a:prstGeom prst="roundRect">
            <a:avLst>
              <a:gd name="adj" fmla="val 471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94C3BBB0-9DAC-A405-B05D-6CC522D9842E}"/>
              </a:ext>
            </a:extLst>
          </p:cNvPr>
          <p:cNvSpPr>
            <a:spLocks noGrp="1"/>
          </p:cNvSpPr>
          <p:nvPr>
            <p:ph type="title"/>
          </p:nvPr>
        </p:nvSpPr>
        <p:spPr/>
        <p:txBody>
          <a:bodyPr/>
          <a:lstStyle/>
          <a:p>
            <a:r>
              <a:rPr lang="en-US">
                <a:ea typeface="+mj-ea"/>
                <a:cs typeface="+mj-cs"/>
              </a:rPr>
              <a:t>Experimentation and learning</a:t>
            </a:r>
          </a:p>
        </p:txBody>
      </p:sp>
      <p:sp>
        <p:nvSpPr>
          <p:cNvPr id="3" name="Rounded Rectangle 11">
            <a:extLst>
              <a:ext uri="{FF2B5EF4-FFF2-40B4-BE49-F238E27FC236}">
                <a16:creationId xmlns:a16="http://schemas.microsoft.com/office/drawing/2014/main" id="{DA863EAB-17BD-147D-167E-8713C6CA05BA}"/>
              </a:ext>
              <a:ext uri="{C183D7F6-B498-43B3-948B-1728B52AA6E4}">
                <adec:decorative xmlns:adec="http://schemas.microsoft.com/office/drawing/2017/decorative" val="1"/>
              </a:ext>
            </a:extLst>
          </p:cNvPr>
          <p:cNvSpPr/>
          <p:nvPr/>
        </p:nvSpPr>
        <p:spPr bwMode="auto">
          <a:xfrm>
            <a:off x="908302" y="1981326"/>
            <a:ext cx="1000124" cy="1000124"/>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endParaRPr lang="en-US" sz="2000" b="1">
              <a:latin typeface="+mj-lt"/>
            </a:endParaRPr>
          </a:p>
        </p:txBody>
      </p:sp>
      <p:sp>
        <p:nvSpPr>
          <p:cNvPr id="5" name="Graphic 63" descr="Icon of a notepad with a pen">
            <a:extLst>
              <a:ext uri="{FF2B5EF4-FFF2-40B4-BE49-F238E27FC236}">
                <a16:creationId xmlns:a16="http://schemas.microsoft.com/office/drawing/2014/main" id="{8BE4D0E7-758C-7A6C-3E1B-0F9403E9CA90}"/>
              </a:ext>
            </a:extLst>
          </p:cNvPr>
          <p:cNvSpPr>
            <a:spLocks noChangeAspect="1"/>
          </p:cNvSpPr>
          <p:nvPr/>
        </p:nvSpPr>
        <p:spPr>
          <a:xfrm>
            <a:off x="1172927" y="2245519"/>
            <a:ext cx="470876" cy="471740"/>
          </a:xfrm>
          <a:custGeom>
            <a:avLst/>
            <a:gdLst>
              <a:gd name="connsiteX0" fmla="*/ 0 w 190157"/>
              <a:gd name="connsiteY0" fmla="*/ 21431 h 190506"/>
              <a:gd name="connsiteX1" fmla="*/ 21431 w 190157"/>
              <a:gd name="connsiteY1" fmla="*/ 0 h 190506"/>
              <a:gd name="connsiteX2" fmla="*/ 150019 w 190157"/>
              <a:gd name="connsiteY2" fmla="*/ 0 h 190506"/>
              <a:gd name="connsiteX3" fmla="*/ 171450 w 190157"/>
              <a:gd name="connsiteY3" fmla="*/ 21431 h 190506"/>
              <a:gd name="connsiteX4" fmla="*/ 171450 w 190157"/>
              <a:gd name="connsiteY4" fmla="*/ 76314 h 190506"/>
              <a:gd name="connsiteX5" fmla="*/ 146618 w 190157"/>
              <a:gd name="connsiteY5" fmla="*/ 85363 h 190506"/>
              <a:gd name="connsiteX6" fmla="*/ 117681 w 190157"/>
              <a:gd name="connsiteY6" fmla="*/ 114300 h 190506"/>
              <a:gd name="connsiteX7" fmla="*/ 78581 w 190157"/>
              <a:gd name="connsiteY7" fmla="*/ 114300 h 190506"/>
              <a:gd name="connsiteX8" fmla="*/ 71438 w 190157"/>
              <a:gd name="connsiteY8" fmla="*/ 121444 h 190506"/>
              <a:gd name="connsiteX9" fmla="*/ 78581 w 190157"/>
              <a:gd name="connsiteY9" fmla="*/ 128588 h 190506"/>
              <a:gd name="connsiteX10" fmla="*/ 103394 w 190157"/>
              <a:gd name="connsiteY10" fmla="*/ 128588 h 190506"/>
              <a:gd name="connsiteX11" fmla="*/ 90392 w 190157"/>
              <a:gd name="connsiteY11" fmla="*/ 141589 h 190506"/>
              <a:gd name="connsiteX12" fmla="*/ 81153 w 190157"/>
              <a:gd name="connsiteY12" fmla="*/ 157896 h 190506"/>
              <a:gd name="connsiteX13" fmla="*/ 77781 w 190157"/>
              <a:gd name="connsiteY13" fmla="*/ 171450 h 190506"/>
              <a:gd name="connsiteX14" fmla="*/ 21431 w 190157"/>
              <a:gd name="connsiteY14" fmla="*/ 171450 h 190506"/>
              <a:gd name="connsiteX15" fmla="*/ 0 w 190157"/>
              <a:gd name="connsiteY15" fmla="*/ 150019 h 190506"/>
              <a:gd name="connsiteX16" fmla="*/ 0 w 190157"/>
              <a:gd name="connsiteY16" fmla="*/ 21431 h 190506"/>
              <a:gd name="connsiteX17" fmla="*/ 45244 w 190157"/>
              <a:gd name="connsiteY17" fmla="*/ 59531 h 190506"/>
              <a:gd name="connsiteX18" fmla="*/ 54769 w 190157"/>
              <a:gd name="connsiteY18" fmla="*/ 50006 h 190506"/>
              <a:gd name="connsiteX19" fmla="*/ 45244 w 190157"/>
              <a:gd name="connsiteY19" fmla="*/ 40481 h 190506"/>
              <a:gd name="connsiteX20" fmla="*/ 35719 w 190157"/>
              <a:gd name="connsiteY20" fmla="*/ 50006 h 190506"/>
              <a:gd name="connsiteX21" fmla="*/ 45244 w 190157"/>
              <a:gd name="connsiteY21" fmla="*/ 59531 h 190506"/>
              <a:gd name="connsiteX22" fmla="*/ 78581 w 190157"/>
              <a:gd name="connsiteY22" fmla="*/ 42863 h 190506"/>
              <a:gd name="connsiteX23" fmla="*/ 71438 w 190157"/>
              <a:gd name="connsiteY23" fmla="*/ 50006 h 190506"/>
              <a:gd name="connsiteX24" fmla="*/ 78581 w 190157"/>
              <a:gd name="connsiteY24" fmla="*/ 57150 h 190506"/>
              <a:gd name="connsiteX25" fmla="*/ 130969 w 190157"/>
              <a:gd name="connsiteY25" fmla="*/ 57150 h 190506"/>
              <a:gd name="connsiteX26" fmla="*/ 138113 w 190157"/>
              <a:gd name="connsiteY26" fmla="*/ 50006 h 190506"/>
              <a:gd name="connsiteX27" fmla="*/ 130969 w 190157"/>
              <a:gd name="connsiteY27" fmla="*/ 42863 h 190506"/>
              <a:gd name="connsiteX28" fmla="*/ 78581 w 190157"/>
              <a:gd name="connsiteY28" fmla="*/ 42863 h 190506"/>
              <a:gd name="connsiteX29" fmla="*/ 78581 w 190157"/>
              <a:gd name="connsiteY29" fmla="*/ 78581 h 190506"/>
              <a:gd name="connsiteX30" fmla="*/ 71438 w 190157"/>
              <a:gd name="connsiteY30" fmla="*/ 85725 h 190506"/>
              <a:gd name="connsiteX31" fmla="*/ 78581 w 190157"/>
              <a:gd name="connsiteY31" fmla="*/ 92869 h 190506"/>
              <a:gd name="connsiteX32" fmla="*/ 130969 w 190157"/>
              <a:gd name="connsiteY32" fmla="*/ 92869 h 190506"/>
              <a:gd name="connsiteX33" fmla="*/ 138113 w 190157"/>
              <a:gd name="connsiteY33" fmla="*/ 85725 h 190506"/>
              <a:gd name="connsiteX34" fmla="*/ 130969 w 190157"/>
              <a:gd name="connsiteY34" fmla="*/ 78581 h 190506"/>
              <a:gd name="connsiteX35" fmla="*/ 78581 w 190157"/>
              <a:gd name="connsiteY35" fmla="*/ 78581 h 190506"/>
              <a:gd name="connsiteX36" fmla="*/ 35719 w 190157"/>
              <a:gd name="connsiteY36" fmla="*/ 85725 h 190506"/>
              <a:gd name="connsiteX37" fmla="*/ 45244 w 190157"/>
              <a:gd name="connsiteY37" fmla="*/ 95250 h 190506"/>
              <a:gd name="connsiteX38" fmla="*/ 54769 w 190157"/>
              <a:gd name="connsiteY38" fmla="*/ 85725 h 190506"/>
              <a:gd name="connsiteX39" fmla="*/ 45244 w 190157"/>
              <a:gd name="connsiteY39" fmla="*/ 76200 h 190506"/>
              <a:gd name="connsiteX40" fmla="*/ 35719 w 190157"/>
              <a:gd name="connsiteY40" fmla="*/ 85725 h 190506"/>
              <a:gd name="connsiteX41" fmla="*/ 45244 w 190157"/>
              <a:gd name="connsiteY41" fmla="*/ 130969 h 190506"/>
              <a:gd name="connsiteX42" fmla="*/ 54769 w 190157"/>
              <a:gd name="connsiteY42" fmla="*/ 121444 h 190506"/>
              <a:gd name="connsiteX43" fmla="*/ 45244 w 190157"/>
              <a:gd name="connsiteY43" fmla="*/ 111919 h 190506"/>
              <a:gd name="connsiteX44" fmla="*/ 35719 w 190157"/>
              <a:gd name="connsiteY44" fmla="*/ 121444 h 190506"/>
              <a:gd name="connsiteX45" fmla="*/ 45244 w 190157"/>
              <a:gd name="connsiteY45" fmla="*/ 130969 h 190506"/>
              <a:gd name="connsiteX46" fmla="*/ 153353 w 190157"/>
              <a:gd name="connsiteY46" fmla="*/ 92107 h 190506"/>
              <a:gd name="connsiteX47" fmla="*/ 97126 w 190157"/>
              <a:gd name="connsiteY47" fmla="*/ 148323 h 190506"/>
              <a:gd name="connsiteX48" fmla="*/ 90402 w 190157"/>
              <a:gd name="connsiteY48" fmla="*/ 160201 h 190506"/>
              <a:gd name="connsiteX49" fmla="*/ 86039 w 190157"/>
              <a:gd name="connsiteY49" fmla="*/ 177641 h 190506"/>
              <a:gd name="connsiteX50" fmla="*/ 93573 w 190157"/>
              <a:gd name="connsiteY50" fmla="*/ 190197 h 190506"/>
              <a:gd name="connsiteX51" fmla="*/ 98603 w 190157"/>
              <a:gd name="connsiteY51" fmla="*/ 190195 h 190506"/>
              <a:gd name="connsiteX52" fmla="*/ 116034 w 190157"/>
              <a:gd name="connsiteY52" fmla="*/ 185842 h 190506"/>
              <a:gd name="connsiteX53" fmla="*/ 127921 w 190157"/>
              <a:gd name="connsiteY53" fmla="*/ 179108 h 190506"/>
              <a:gd name="connsiteX54" fmla="*/ 184137 w 190157"/>
              <a:gd name="connsiteY54" fmla="*/ 122892 h 190506"/>
              <a:gd name="connsiteX55" fmla="*/ 183414 w 190157"/>
              <a:gd name="connsiteY55" fmla="*/ 92107 h 190506"/>
              <a:gd name="connsiteX56" fmla="*/ 153353 w 190157"/>
              <a:gd name="connsiteY56" fmla="*/ 92107 h 1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0157" h="190506">
                <a:moveTo>
                  <a:pt x="0" y="21431"/>
                </a:moveTo>
                <a:cubicBezTo>
                  <a:pt x="0" y="9595"/>
                  <a:pt x="9595" y="0"/>
                  <a:pt x="21431" y="0"/>
                </a:cubicBezTo>
                <a:lnTo>
                  <a:pt x="150019" y="0"/>
                </a:lnTo>
                <a:cubicBezTo>
                  <a:pt x="161855" y="0"/>
                  <a:pt x="171450" y="9595"/>
                  <a:pt x="171450" y="21431"/>
                </a:cubicBezTo>
                <a:lnTo>
                  <a:pt x="171450" y="76314"/>
                </a:lnTo>
                <a:cubicBezTo>
                  <a:pt x="162241" y="75508"/>
                  <a:pt x="153149" y="78820"/>
                  <a:pt x="146618" y="85363"/>
                </a:cubicBezTo>
                <a:lnTo>
                  <a:pt x="117681" y="114300"/>
                </a:lnTo>
                <a:lnTo>
                  <a:pt x="78581" y="114300"/>
                </a:lnTo>
                <a:cubicBezTo>
                  <a:pt x="74636" y="114300"/>
                  <a:pt x="71438" y="117499"/>
                  <a:pt x="71438" y="121444"/>
                </a:cubicBezTo>
                <a:cubicBezTo>
                  <a:pt x="71438" y="125389"/>
                  <a:pt x="74636" y="128588"/>
                  <a:pt x="78581" y="128588"/>
                </a:cubicBezTo>
                <a:lnTo>
                  <a:pt x="103394" y="128588"/>
                </a:lnTo>
                <a:lnTo>
                  <a:pt x="90392" y="141589"/>
                </a:lnTo>
                <a:cubicBezTo>
                  <a:pt x="85892" y="146087"/>
                  <a:pt x="82698" y="151724"/>
                  <a:pt x="81153" y="157896"/>
                </a:cubicBezTo>
                <a:lnTo>
                  <a:pt x="77781" y="171450"/>
                </a:lnTo>
                <a:lnTo>
                  <a:pt x="21431" y="171450"/>
                </a:lnTo>
                <a:cubicBezTo>
                  <a:pt x="9595" y="171450"/>
                  <a:pt x="0" y="161855"/>
                  <a:pt x="0" y="150019"/>
                </a:cubicBezTo>
                <a:lnTo>
                  <a:pt x="0" y="21431"/>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8581" y="78581"/>
                </a:moveTo>
                <a:cubicBezTo>
                  <a:pt x="74636" y="78581"/>
                  <a:pt x="71438" y="81780"/>
                  <a:pt x="71438" y="85725"/>
                </a:cubicBezTo>
                <a:cubicBezTo>
                  <a:pt x="71438" y="89670"/>
                  <a:pt x="74636" y="92869"/>
                  <a:pt x="78581" y="92869"/>
                </a:cubicBezTo>
                <a:lnTo>
                  <a:pt x="130969" y="92869"/>
                </a:lnTo>
                <a:cubicBezTo>
                  <a:pt x="134914" y="92869"/>
                  <a:pt x="138113" y="89670"/>
                  <a:pt x="138113" y="85725"/>
                </a:cubicBezTo>
                <a:cubicBezTo>
                  <a:pt x="138113" y="81780"/>
                  <a:pt x="134914" y="78581"/>
                  <a:pt x="130969" y="78581"/>
                </a:cubicBezTo>
                <a:lnTo>
                  <a:pt x="78581" y="78581"/>
                </a:lnTo>
                <a:close/>
                <a:moveTo>
                  <a:pt x="35719" y="85725"/>
                </a:moveTo>
                <a:cubicBezTo>
                  <a:pt x="35719" y="90986"/>
                  <a:pt x="39983" y="95250"/>
                  <a:pt x="45244" y="95250"/>
                </a:cubicBezTo>
                <a:cubicBezTo>
                  <a:pt x="50504" y="95250"/>
                  <a:pt x="54769" y="90986"/>
                  <a:pt x="54769" y="85725"/>
                </a:cubicBezTo>
                <a:cubicBezTo>
                  <a:pt x="54769" y="80464"/>
                  <a:pt x="50504" y="76200"/>
                  <a:pt x="45244" y="76200"/>
                </a:cubicBezTo>
                <a:cubicBezTo>
                  <a:pt x="39983" y="76200"/>
                  <a:pt x="35719" y="80464"/>
                  <a:pt x="35719" y="85725"/>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3" y="92107"/>
                </a:moveTo>
                <a:lnTo>
                  <a:pt x="97126" y="148323"/>
                </a:lnTo>
                <a:cubicBezTo>
                  <a:pt x="93851" y="151601"/>
                  <a:pt x="91527" y="155706"/>
                  <a:pt x="90402" y="160201"/>
                </a:cubicBezTo>
                <a:lnTo>
                  <a:pt x="86039" y="177641"/>
                </a:lnTo>
                <a:cubicBezTo>
                  <a:pt x="84652" y="183189"/>
                  <a:pt x="88025" y="188810"/>
                  <a:pt x="93573" y="190197"/>
                </a:cubicBezTo>
                <a:cubicBezTo>
                  <a:pt x="95224" y="190611"/>
                  <a:pt x="96952" y="190610"/>
                  <a:pt x="98603" y="190195"/>
                </a:cubicBezTo>
                <a:lnTo>
                  <a:pt x="116034" y="185842"/>
                </a:lnTo>
                <a:cubicBezTo>
                  <a:pt x="120533" y="184717"/>
                  <a:pt x="124642" y="182389"/>
                  <a:pt x="127921" y="179108"/>
                </a:cubicBezTo>
                <a:lnTo>
                  <a:pt x="184137" y="122892"/>
                </a:lnTo>
                <a:cubicBezTo>
                  <a:pt x="192438" y="114190"/>
                  <a:pt x="192114" y="100408"/>
                  <a:pt x="183414" y="92107"/>
                </a:cubicBezTo>
                <a:cubicBezTo>
                  <a:pt x="175001" y="84080"/>
                  <a:pt x="161766" y="84080"/>
                  <a:pt x="153353" y="92107"/>
                </a:cubicBezTo>
                <a:close/>
              </a:path>
            </a:pathLst>
          </a:custGeom>
          <a:solidFill>
            <a:schemeClr val="bg1"/>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2400">
              <a:solidFill>
                <a:schemeClr val="bg1"/>
              </a:solidFill>
              <a:latin typeface="+mj-lt"/>
              <a:ea typeface="+mj-ea"/>
              <a:cs typeface="+mj-cs"/>
            </a:endParaRPr>
          </a:p>
        </p:txBody>
      </p:sp>
      <p:sp>
        <p:nvSpPr>
          <p:cNvPr id="12" name="TextBox 11">
            <a:extLst>
              <a:ext uri="{FF2B5EF4-FFF2-40B4-BE49-F238E27FC236}">
                <a16:creationId xmlns:a16="http://schemas.microsoft.com/office/drawing/2014/main" id="{D46B11D2-D08B-0431-BC4F-BBC030205475}"/>
              </a:ext>
            </a:extLst>
          </p:cNvPr>
          <p:cNvSpPr txBox="1"/>
          <p:nvPr/>
        </p:nvSpPr>
        <p:spPr>
          <a:xfrm>
            <a:off x="908303" y="3181076"/>
            <a:ext cx="5540394" cy="1846659"/>
          </a:xfrm>
          <a:prstGeom prst="rect">
            <a:avLst/>
          </a:prstGeom>
          <a:noFill/>
        </p:spPr>
        <p:txBody>
          <a:bodyPr wrap="square" lIns="0" tIns="0" rIns="0" bIns="0">
            <a:spAutoFit/>
          </a:bodyPr>
          <a:lstStyle/>
          <a:p>
            <a:pPr defTabSz="914400">
              <a:defRPr/>
            </a:pPr>
            <a:r>
              <a:rPr lang="en-US" sz="4000">
                <a:gradFill>
                  <a:gsLst>
                    <a:gs pos="0">
                      <a:srgbClr val="0078D4"/>
                    </a:gs>
                    <a:gs pos="100000">
                      <a:srgbClr val="BF3AC4"/>
                    </a:gs>
                  </a:gsLst>
                  <a:lin ang="0" scaled="1"/>
                </a:gradFill>
                <a:latin typeface="+mj-lt"/>
                <a:ea typeface="+mj-ea"/>
                <a:cs typeface="+mj-cs"/>
              </a:rPr>
              <a:t>Experimentation happens collectively, synchronously</a:t>
            </a:r>
          </a:p>
        </p:txBody>
      </p:sp>
      <p:grpSp>
        <p:nvGrpSpPr>
          <p:cNvPr id="15" name="Group 14" descr="20%">
            <a:extLst>
              <a:ext uri="{FF2B5EF4-FFF2-40B4-BE49-F238E27FC236}">
                <a16:creationId xmlns:a16="http://schemas.microsoft.com/office/drawing/2014/main" id="{3538DE77-24EB-8796-A065-439934CD61B0}"/>
              </a:ext>
            </a:extLst>
          </p:cNvPr>
          <p:cNvGrpSpPr/>
          <p:nvPr/>
        </p:nvGrpSpPr>
        <p:grpSpPr>
          <a:xfrm>
            <a:off x="7943058" y="1858372"/>
            <a:ext cx="2344950" cy="2748650"/>
            <a:chOff x="5445938" y="2304996"/>
            <a:chExt cx="1300124" cy="1523950"/>
          </a:xfrm>
        </p:grpSpPr>
        <p:graphicFrame>
          <p:nvGraphicFramePr>
            <p:cNvPr id="16" name="Chart 15">
              <a:extLst>
                <a:ext uri="{FF2B5EF4-FFF2-40B4-BE49-F238E27FC236}">
                  <a16:creationId xmlns:a16="http://schemas.microsoft.com/office/drawing/2014/main" id="{B7F8B194-E9D1-A0E8-C30F-583B398BA8E1}"/>
                </a:ext>
              </a:extLst>
            </p:cNvPr>
            <p:cNvGraphicFramePr/>
            <p:nvPr/>
          </p:nvGraphicFramePr>
          <p:xfrm>
            <a:off x="5445938" y="2304996"/>
            <a:ext cx="1300124" cy="1523950"/>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le 1">
              <a:extLst>
                <a:ext uri="{FF2B5EF4-FFF2-40B4-BE49-F238E27FC236}">
                  <a16:creationId xmlns:a16="http://schemas.microsoft.com/office/drawing/2014/main" id="{5EF9DD11-8672-68EE-97ED-8FBD0DEC1ABB}"/>
                </a:ext>
              </a:extLst>
            </p:cNvPr>
            <p:cNvSpPr txBox="1">
              <a:spLocks/>
            </p:cNvSpPr>
            <p:nvPr/>
          </p:nvSpPr>
          <p:spPr>
            <a:xfrm>
              <a:off x="5790719" y="2879263"/>
              <a:ext cx="610580" cy="375413"/>
            </a:xfrm>
            <a:prstGeom prst="rect">
              <a:avLst/>
            </a:prstGeom>
          </p:spPr>
          <p:txBody>
            <a:bodyPr vert="horz" wrap="non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1" i="0" u="none" strike="noStrike" cap="none" spc="0" normalizeH="0" baseline="0">
                  <a:ln w="3175">
                    <a:noFill/>
                  </a:ln>
                  <a:gradFill flip="none" rotWithShape="1">
                    <a:gsLst>
                      <a:gs pos="0">
                        <a:srgbClr val="0078D4"/>
                      </a:gs>
                      <a:gs pos="99000">
                        <a:srgbClr val="C03BC4"/>
                      </a:gs>
                    </a:gsLst>
                    <a:lin ang="0" scaled="1"/>
                    <a:tileRect/>
                  </a:gradFill>
                  <a:effectLst/>
                  <a:uLnTx/>
                  <a:uFillTx/>
                  <a:cs typeface="Segoe UI Semibold" panose="020B0502040204020203" pitchFamily="34" charset="0"/>
                </a:defRPr>
              </a:lvl1pPr>
            </a:lstStyle>
            <a:p>
              <a:pPr>
                <a:defRPr/>
              </a:pPr>
              <a:r>
                <a:rPr lang="en-US" sz="4400" b="0">
                  <a:solidFill>
                    <a:schemeClr val="accent1"/>
                  </a:solidFill>
                  <a:latin typeface="+mj-lt"/>
                  <a:ea typeface="+mj-ea"/>
                  <a:cs typeface="+mj-cs"/>
                </a:rPr>
                <a:t>60%</a:t>
              </a:r>
            </a:p>
          </p:txBody>
        </p:sp>
      </p:grpSp>
      <p:sp>
        <p:nvSpPr>
          <p:cNvPr id="18" name="Content Placeholder 2">
            <a:extLst>
              <a:ext uri="{FF2B5EF4-FFF2-40B4-BE49-F238E27FC236}">
                <a16:creationId xmlns:a16="http://schemas.microsoft.com/office/drawing/2014/main" id="{06859E4F-99AF-D916-784E-9D29F0E5A8FA}"/>
              </a:ext>
            </a:extLst>
          </p:cNvPr>
          <p:cNvSpPr txBox="1">
            <a:spLocks/>
          </p:cNvSpPr>
          <p:nvPr/>
        </p:nvSpPr>
        <p:spPr>
          <a:xfrm>
            <a:off x="7319225" y="4590856"/>
            <a:ext cx="3592616" cy="92333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a:cs typeface="+mn-cs"/>
              </a:rPr>
              <a:t>boost in Copilot usage after a 6-week experiment designed to drive experimentation </a:t>
            </a:r>
          </a:p>
        </p:txBody>
      </p:sp>
      <p:sp>
        <p:nvSpPr>
          <p:cNvPr id="4" name="TextBox 3">
            <a:extLst>
              <a:ext uri="{FF2B5EF4-FFF2-40B4-BE49-F238E27FC236}">
                <a16:creationId xmlns:a16="http://schemas.microsoft.com/office/drawing/2014/main" id="{40362DDD-A4E7-CA67-1188-64A0FD51B197}"/>
              </a:ext>
            </a:extLst>
          </p:cNvPr>
          <p:cNvSpPr txBox="1"/>
          <p:nvPr/>
        </p:nvSpPr>
        <p:spPr>
          <a:xfrm>
            <a:off x="578568" y="6439614"/>
            <a:ext cx="6517558" cy="246221"/>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rPr>
              <a:t>1Source: MW + BA Marketing Copilot Experiment. This number represents a statistically significant increase in usage of M365 Chat for participants in the treated group, comparing their usage from the beginning to the end of the experiment with participants in the control group.</a:t>
            </a:r>
          </a:p>
        </p:txBody>
      </p:sp>
    </p:spTree>
    <p:extLst>
      <p:ext uri="{BB962C8B-B14F-4D97-AF65-F5344CB8AC3E}">
        <p14:creationId xmlns:p14="http://schemas.microsoft.com/office/powerpoint/2010/main" val="168895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nodeType="withEffect">
                                  <p:stCondLst>
                                    <p:cond delay="0"/>
                                  </p:stCondLst>
                                  <p:childTnLst>
                                    <p:animMotion origin="layout" path="M 3.75E-6 3.7037E-6 L 3.75E-6 0.03541 " pathEditMode="relative" rAng="0" ptsTypes="AA">
                                      <p:cBhvr>
                                        <p:cTn id="9" dur="700" spd="-100000" fill="hold"/>
                                        <p:tgtEl>
                                          <p:spTgt spid="15"/>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par>
                                <p:cTn id="13" presetID="42" presetClass="path" presetSubtype="0" decel="100000" fill="hold" grpId="1" nodeType="withEffect">
                                  <p:stCondLst>
                                    <p:cond delay="0"/>
                                  </p:stCondLst>
                                  <p:childTnLst>
                                    <p:animMotion origin="layout" path="M -8.33333E-7 -1.11111E-6 L -8.33333E-7 0.03542 " pathEditMode="relative" rAng="0" ptsTypes="AA">
                                      <p:cBhvr>
                                        <p:cTn id="14" dur="700" spd="-100000" fill="hold"/>
                                        <p:tgtEl>
                                          <p:spTgt spid="18">
                                            <p:txEl>
                                              <p:pRg st="0" end="0"/>
                                            </p:txEl>
                                          </p:spTgt>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build="p"/>
      <p:bldP spid="18" grpI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AC62-B99B-FB22-87D2-E84E55B91D1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43D7A8F-07CD-5ACB-F3B1-37E73E6DC195}"/>
              </a:ext>
              <a:ext uri="{C183D7F6-B498-43B3-948B-1728B52AA6E4}">
                <adec:decorative xmlns:adec="http://schemas.microsoft.com/office/drawing/2017/decorative" val="1"/>
              </a:ext>
            </a:extLst>
          </p:cNvPr>
          <p:cNvSpPr/>
          <p:nvPr/>
        </p:nvSpPr>
        <p:spPr bwMode="auto">
          <a:xfrm flipH="1">
            <a:off x="0" y="1790055"/>
            <a:ext cx="7735657" cy="4199400"/>
          </a:xfrm>
          <a:prstGeom prst="rect">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a:solidFill>
                <a:schemeClr val="tx1"/>
              </a:solidFill>
            </a:endParaRPr>
          </a:p>
        </p:txBody>
      </p:sp>
      <p:sp>
        <p:nvSpPr>
          <p:cNvPr id="14" name="Title 13">
            <a:extLst>
              <a:ext uri="{FF2B5EF4-FFF2-40B4-BE49-F238E27FC236}">
                <a16:creationId xmlns:a16="http://schemas.microsoft.com/office/drawing/2014/main" id="{FA74BCFA-707B-89BB-BC14-59D6E9FCF773}"/>
              </a:ext>
            </a:extLst>
          </p:cNvPr>
          <p:cNvSpPr>
            <a:spLocks noGrp="1"/>
          </p:cNvSpPr>
          <p:nvPr>
            <p:ph type="title"/>
          </p:nvPr>
        </p:nvSpPr>
        <p:spPr>
          <a:xfrm>
            <a:off x="588963" y="457200"/>
            <a:ext cx="11017250" cy="554038"/>
          </a:xfrm>
        </p:spPr>
        <p:txBody>
          <a:bodyPr/>
          <a:lstStyle/>
          <a:p>
            <a:r>
              <a:rPr lang="en-US"/>
              <a:t>The Great Microsoft 365 Copilot Journey</a:t>
            </a:r>
          </a:p>
        </p:txBody>
      </p:sp>
      <p:sp>
        <p:nvSpPr>
          <p:cNvPr id="10" name="Oval 9">
            <a:extLst>
              <a:ext uri="{FF2B5EF4-FFF2-40B4-BE49-F238E27FC236}">
                <a16:creationId xmlns:a16="http://schemas.microsoft.com/office/drawing/2014/main" id="{5D9FD439-B659-55E1-7967-6CBDD6768626}"/>
              </a:ext>
              <a:ext uri="{C183D7F6-B498-43B3-948B-1728B52AA6E4}">
                <adec:decorative xmlns:adec="http://schemas.microsoft.com/office/drawing/2017/decorative" val="1"/>
              </a:ext>
            </a:extLst>
          </p:cNvPr>
          <p:cNvSpPr/>
          <p:nvPr/>
        </p:nvSpPr>
        <p:spPr bwMode="auto">
          <a:xfrm>
            <a:off x="588963" y="3347795"/>
            <a:ext cx="589120" cy="5891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 name="Rectangle: Rounded Corners 10">
            <a:extLst>
              <a:ext uri="{FF2B5EF4-FFF2-40B4-BE49-F238E27FC236}">
                <a16:creationId xmlns:a16="http://schemas.microsoft.com/office/drawing/2014/main" id="{54E9E1C0-BAB9-CF0C-FBA2-F794188A3E4B}"/>
              </a:ext>
              <a:ext uri="{C183D7F6-B498-43B3-948B-1728B52AA6E4}">
                <adec:decorative xmlns:adec="http://schemas.microsoft.com/office/drawing/2017/decorative" val="1"/>
              </a:ext>
            </a:extLst>
          </p:cNvPr>
          <p:cNvSpPr/>
          <p:nvPr/>
        </p:nvSpPr>
        <p:spPr bwMode="auto">
          <a:xfrm>
            <a:off x="7735656" y="1436688"/>
            <a:ext cx="3867064" cy="4926012"/>
          </a:xfrm>
          <a:prstGeom prst="roundRect">
            <a:avLst>
              <a:gd name="adj" fmla="val 3923"/>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defTabSz="932742">
              <a:spcBef>
                <a:spcPts val="2400"/>
              </a:spcBef>
              <a:buSzPct val="90000"/>
            </a:pPr>
            <a:endParaRPr lang="en-US" sz="1800">
              <a:solidFill>
                <a:schemeClr val="tx1"/>
              </a:solidFill>
              <a:latin typeface="+mj-lt"/>
              <a:cs typeface="Segoe UI" panose="020B0502040204020203" pitchFamily="34" charset="0"/>
            </a:endParaRPr>
          </a:p>
        </p:txBody>
      </p:sp>
      <p:sp>
        <p:nvSpPr>
          <p:cNvPr id="26" name="Oval 25">
            <a:extLst>
              <a:ext uri="{FF2B5EF4-FFF2-40B4-BE49-F238E27FC236}">
                <a16:creationId xmlns:a16="http://schemas.microsoft.com/office/drawing/2014/main" id="{1B06148F-A5F1-D738-EA6E-5A13BFAF0BEC}"/>
              </a:ext>
              <a:ext uri="{C183D7F6-B498-43B3-948B-1728B52AA6E4}">
                <adec:decorative xmlns:adec="http://schemas.microsoft.com/office/drawing/2017/decorative" val="1"/>
              </a:ext>
            </a:extLst>
          </p:cNvPr>
          <p:cNvSpPr/>
          <p:nvPr/>
        </p:nvSpPr>
        <p:spPr bwMode="auto">
          <a:xfrm>
            <a:off x="588963" y="4479739"/>
            <a:ext cx="589120" cy="5891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A49E7E-9EE0-D24E-9270-E9A3CEA2A2D2}"/>
              </a:ext>
            </a:extLst>
          </p:cNvPr>
          <p:cNvSpPr txBox="1"/>
          <p:nvPr/>
        </p:nvSpPr>
        <p:spPr>
          <a:xfrm>
            <a:off x="588963" y="2235993"/>
            <a:ext cx="6938888" cy="677108"/>
          </a:xfrm>
          <a:prstGeom prst="rect">
            <a:avLst/>
          </a:prstGeom>
          <a:noFill/>
        </p:spPr>
        <p:txBody>
          <a:bodyPr wrap="square" lIns="0" tIns="0" rIns="0" bIns="0" rtlCol="0">
            <a:spAutoFit/>
          </a:bodyPr>
          <a:lstStyle/>
          <a:p>
            <a:pPr marL="0" marR="0" lvl="0" indent="0" algn="l" defTabSz="914367" rtl="0" eaLnBrk="1" fontAlgn="auto" latinLnBrk="0" hangingPunct="1">
              <a:spcBef>
                <a:spcPts val="0"/>
              </a:spcBef>
              <a:spcAft>
                <a:spcPts val="0"/>
              </a:spcAft>
              <a:buClrTx/>
              <a:buSzTx/>
              <a:buFontTx/>
              <a:buNone/>
              <a:tabLst/>
              <a:defRPr/>
            </a:pPr>
            <a:r>
              <a:rPr lang="en-US" sz="2200">
                <a:latin typeface="+mj-lt"/>
              </a:rPr>
              <a:t>30-day guided experience for users to learn how to use Copilot, one prompt at a time. </a:t>
            </a:r>
          </a:p>
        </p:txBody>
      </p:sp>
      <p:sp>
        <p:nvSpPr>
          <p:cNvPr id="23" name="TextBox 22">
            <a:extLst>
              <a:ext uri="{FF2B5EF4-FFF2-40B4-BE49-F238E27FC236}">
                <a16:creationId xmlns:a16="http://schemas.microsoft.com/office/drawing/2014/main" id="{B1AA5E1A-4314-82A7-7293-921BC5FFF63E}"/>
              </a:ext>
            </a:extLst>
          </p:cNvPr>
          <p:cNvSpPr txBox="1"/>
          <p:nvPr/>
        </p:nvSpPr>
        <p:spPr>
          <a:xfrm>
            <a:off x="1372832" y="3337564"/>
            <a:ext cx="6258921" cy="615553"/>
          </a:xfrm>
          <a:prstGeom prst="rect">
            <a:avLst/>
          </a:prstGeom>
          <a:noFill/>
        </p:spPr>
        <p:txBody>
          <a:bodyPr wrap="square" lIns="0" tIns="0" rIns="0" bIns="0">
            <a:spAutoFit/>
          </a:bodyPr>
          <a:lstStyle/>
          <a:p>
            <a:pPr marR="0" lvl="0" algn="l" defTabSz="914367" rtl="0" eaLnBrk="1" fontAlgn="auto" latinLnBrk="0" hangingPunct="1">
              <a:spcBef>
                <a:spcPts val="0"/>
              </a:spcBef>
              <a:spcAft>
                <a:spcPts val="0"/>
              </a:spcAft>
              <a:buClrTx/>
              <a:buSzTx/>
              <a:tabLst/>
              <a:defRPr/>
            </a:pPr>
            <a:r>
              <a:rPr lang="en-US" sz="2000"/>
              <a:t>Understand how to use Microsoft 365 Copilot through daily, actionable prompt examples</a:t>
            </a:r>
            <a:endParaRPr kumimoji="0" lang="en-US" sz="2000" b="0" i="0" u="none" strike="noStrike" kern="1200" cap="none" spc="0" normalizeH="0" baseline="0" noProof="0">
              <a:ln>
                <a:noFill/>
              </a:ln>
              <a:effectLst/>
              <a:uLnTx/>
              <a:uFillTx/>
            </a:endParaRPr>
          </a:p>
        </p:txBody>
      </p:sp>
      <p:sp>
        <p:nvSpPr>
          <p:cNvPr id="25" name="TextBox 24">
            <a:extLst>
              <a:ext uri="{FF2B5EF4-FFF2-40B4-BE49-F238E27FC236}">
                <a16:creationId xmlns:a16="http://schemas.microsoft.com/office/drawing/2014/main" id="{FFBA7B6C-7661-5E30-0C70-E22311DB5829}"/>
              </a:ext>
            </a:extLst>
          </p:cNvPr>
          <p:cNvSpPr txBox="1"/>
          <p:nvPr/>
        </p:nvSpPr>
        <p:spPr>
          <a:xfrm>
            <a:off x="1385888" y="4453306"/>
            <a:ext cx="6141963" cy="861774"/>
          </a:xfrm>
          <a:prstGeom prst="rect">
            <a:avLst/>
          </a:prstGeom>
          <a:noFill/>
        </p:spPr>
        <p:txBody>
          <a:bodyPr wrap="square" lIns="0" tIns="0" rIns="0" bIns="0" anchor="t">
            <a:spAutoFit/>
          </a:bodyPr>
          <a:lstStyle/>
          <a:p>
            <a:pPr marR="0" lvl="0" algn="l" defTabSz="914367" rtl="0" eaLnBrk="1" fontAlgn="auto" latinLnBrk="0" hangingPunct="1">
              <a:spcBef>
                <a:spcPts val="0"/>
              </a:spcBef>
              <a:spcAft>
                <a:spcPts val="0"/>
              </a:spcAft>
              <a:buClrTx/>
              <a:buSzTx/>
              <a:tabLst/>
              <a:defRPr/>
            </a:pPr>
            <a:r>
              <a:rPr lang="en-US" sz="2000"/>
              <a:t>Campaign is available as a web experience and downloadable email kit</a:t>
            </a:r>
          </a:p>
          <a:p>
            <a:pPr marR="0" lvl="0" algn="l" defTabSz="914367" rtl="0" eaLnBrk="1" fontAlgn="auto" latinLnBrk="0" hangingPunct="1">
              <a:spcBef>
                <a:spcPts val="0"/>
              </a:spcBef>
              <a:spcAft>
                <a:spcPts val="0"/>
              </a:spcAft>
              <a:buClrTx/>
              <a:buSzTx/>
              <a:tabLst/>
              <a:defRPr/>
            </a:pPr>
            <a:r>
              <a:rPr lang="en-US" sz="1600" i="1"/>
              <a:t>Coming soon: Microsoft-managed emails and virtual training events.</a:t>
            </a:r>
            <a:endParaRPr kumimoji="0" lang="en-US" sz="1600" b="0" i="1" u="none" strike="noStrike" kern="1200" cap="none" spc="0" normalizeH="0" baseline="0" noProof="0">
              <a:ln>
                <a:noFill/>
              </a:ln>
              <a:effectLst/>
              <a:uLnTx/>
              <a:uFillTx/>
            </a:endParaRPr>
          </a:p>
        </p:txBody>
      </p:sp>
      <p:pic>
        <p:nvPicPr>
          <p:cNvPr id="5" name="Picture 4">
            <a:extLst>
              <a:ext uri="{FF2B5EF4-FFF2-40B4-BE49-F238E27FC236}">
                <a16:creationId xmlns:a16="http://schemas.microsoft.com/office/drawing/2014/main" id="{B4A8EC59-AD6C-64F6-8C3F-A22B3FEF8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1" t="1117" r="1811" b="764"/>
          <a:stretch/>
        </p:blipFill>
        <p:spPr bwMode="auto">
          <a:xfrm>
            <a:off x="7939477" y="1607138"/>
            <a:ext cx="2312288" cy="4600806"/>
          </a:xfrm>
          <a:prstGeom prst="roundRect">
            <a:avLst>
              <a:gd name="adj" fmla="val 3900"/>
            </a:avLst>
          </a:prstGeom>
          <a:effectLst>
            <a:outerShdw blurRad="63500" sx="102000" sy="102000" algn="ctr" rotWithShape="0">
              <a:prstClr val="black">
                <a:alpha val="8000"/>
              </a:prstClr>
            </a:outerShdw>
          </a:effectLst>
          <a:extLst>
            <a:ext uri="{909E8E84-426E-40DD-AFC4-6F175D3DCCD1}">
              <a14:hiddenFill xmlns:a14="http://schemas.microsoft.com/office/drawing/2010/main">
                <a:solidFill>
                  <a:srgbClr val="FFFFFF"/>
                </a:solidFill>
              </a14:hiddenFill>
            </a:ext>
          </a:extLst>
        </p:spPr>
      </p:pic>
      <p:pic>
        <p:nvPicPr>
          <p:cNvPr id="6" name="Picture 5" descr="A white sign with a rainbow logo&#10;&#10;AI-generated content may be incorrect.">
            <a:extLst>
              <a:ext uri="{FF2B5EF4-FFF2-40B4-BE49-F238E27FC236}">
                <a16:creationId xmlns:a16="http://schemas.microsoft.com/office/drawing/2014/main" id="{BE2FCC4E-3145-DCD7-02CE-747E38BD4E0C}"/>
              </a:ext>
            </a:extLst>
          </p:cNvPr>
          <p:cNvPicPr>
            <a:picLocks noChangeAspect="1"/>
          </p:cNvPicPr>
          <p:nvPr/>
        </p:nvPicPr>
        <p:blipFill>
          <a:blip r:embed="rId4"/>
          <a:stretch>
            <a:fillRect/>
          </a:stretch>
        </p:blipFill>
        <p:spPr>
          <a:xfrm>
            <a:off x="9602221" y="2312597"/>
            <a:ext cx="1865721" cy="1748833"/>
          </a:xfrm>
          <a:prstGeom prst="rect">
            <a:avLst/>
          </a:prstGeom>
        </p:spPr>
      </p:pic>
      <p:pic>
        <p:nvPicPr>
          <p:cNvPr id="3" name="Graphic 2" descr="Lightbulb with solid fill">
            <a:extLst>
              <a:ext uri="{FF2B5EF4-FFF2-40B4-BE49-F238E27FC236}">
                <a16:creationId xmlns:a16="http://schemas.microsoft.com/office/drawing/2014/main" id="{B86D7EF4-402E-CFAD-128C-303E22F23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378" y="3422135"/>
            <a:ext cx="464289" cy="464289"/>
          </a:xfrm>
          <a:prstGeom prst="rect">
            <a:avLst/>
          </a:prstGeom>
        </p:spPr>
      </p:pic>
      <p:pic>
        <p:nvPicPr>
          <p:cNvPr id="8" name="Graphic 7" descr="Badge Tick outline">
            <a:extLst>
              <a:ext uri="{FF2B5EF4-FFF2-40B4-BE49-F238E27FC236}">
                <a16:creationId xmlns:a16="http://schemas.microsoft.com/office/drawing/2014/main" id="{BF85CA9B-477C-9C8B-1838-503C4724AD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466" y="4543698"/>
            <a:ext cx="461201" cy="461201"/>
          </a:xfrm>
          <a:prstGeom prst="rect">
            <a:avLst/>
          </a:prstGeom>
        </p:spPr>
      </p:pic>
      <p:sp>
        <p:nvSpPr>
          <p:cNvPr id="9" name="Rectangle: Rounded Corners 8">
            <a:hlinkClick r:id="rId9"/>
            <a:extLst>
              <a:ext uri="{FF2B5EF4-FFF2-40B4-BE49-F238E27FC236}">
                <a16:creationId xmlns:a16="http://schemas.microsoft.com/office/drawing/2014/main" id="{E561C593-81FF-8111-E0C2-FA407D721BB5}"/>
              </a:ext>
            </a:extLst>
          </p:cNvPr>
          <p:cNvSpPr/>
          <p:nvPr/>
        </p:nvSpPr>
        <p:spPr bwMode="auto">
          <a:xfrm>
            <a:off x="1812166" y="5793117"/>
            <a:ext cx="4492481" cy="392675"/>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chemeClr val="bg1"/>
                </a:solidFill>
                <a:effectLst/>
                <a:uLnTx/>
                <a:uFillTx/>
                <a:latin typeface="Segoe Sans Display Semibold"/>
                <a:hlinkClick r:id="rId9">
                  <a:extLst>
                    <a:ext uri="{A12FA001-AC4F-418D-AE19-62706E023703}">
                      <ahyp:hlinkClr xmlns:ahyp="http://schemas.microsoft.com/office/drawing/2018/hyperlinkcolor" val="tx"/>
                    </a:ext>
                  </a:extLst>
                </a:hlinkClick>
              </a:rPr>
              <a:t>Check it out </a:t>
            </a:r>
            <a:r>
              <a:rPr lang="en-US" sz="1400" u="sng">
                <a:solidFill>
                  <a:schemeClr val="bg1"/>
                </a:solidFill>
                <a:latin typeface="Segoe Sans Display Semibold"/>
                <a:hlinkClick r:id="rId9">
                  <a:extLst>
                    <a:ext uri="{A12FA001-AC4F-418D-AE19-62706E023703}">
                      <ahyp:hlinkClr xmlns:ahyp="http://schemas.microsoft.com/office/drawing/2018/hyperlinkcolor" val="tx"/>
                    </a:ext>
                  </a:extLst>
                </a:hlinkClick>
              </a:rPr>
              <a:t>at aka.ms/</a:t>
            </a:r>
            <a:r>
              <a:rPr lang="en-US" sz="1400" u="sng" err="1">
                <a:solidFill>
                  <a:schemeClr val="bg1"/>
                </a:solidFill>
                <a:latin typeface="Segoe Sans Display Semibold"/>
                <a:hlinkClick r:id="rId9">
                  <a:extLst>
                    <a:ext uri="{A12FA001-AC4F-418D-AE19-62706E023703}">
                      <ahyp:hlinkClr xmlns:ahyp="http://schemas.microsoft.com/office/drawing/2018/hyperlinkcolor" val="tx"/>
                    </a:ext>
                  </a:extLst>
                </a:hlinkClick>
              </a:rPr>
              <a:t>GreatCopilotJourney</a:t>
            </a:r>
            <a:endParaRPr kumimoji="0" lang="en-US" sz="1400" b="0" i="0" u="sng" strike="noStrike" kern="1200" cap="none" spc="0" normalizeH="0" baseline="0" noProof="0">
              <a:ln>
                <a:noFill/>
              </a:ln>
              <a:solidFill>
                <a:schemeClr val="bg1"/>
              </a:solidFill>
              <a:effectLst/>
              <a:uLnTx/>
              <a:uFillTx/>
              <a:latin typeface="Segoe Sans Display Semibold"/>
              <a:ea typeface="+mn-ea"/>
              <a:cs typeface="+mn-cs"/>
            </a:endParaRPr>
          </a:p>
        </p:txBody>
      </p:sp>
    </p:spTree>
    <p:extLst>
      <p:ext uri="{BB962C8B-B14F-4D97-AF65-F5344CB8AC3E}">
        <p14:creationId xmlns:p14="http://schemas.microsoft.com/office/powerpoint/2010/main" val="8875051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F16ECEE-87D9-9ACB-66EF-01CFFA46C943}"/>
              </a:ext>
              <a:ext uri="{C183D7F6-B498-43B3-948B-1728B52AA6E4}">
                <adec:decorative xmlns:adec="http://schemas.microsoft.com/office/drawing/2017/decorative" val="1"/>
              </a:ext>
            </a:extLst>
          </p:cNvPr>
          <p:cNvSpPr/>
          <p:nvPr/>
        </p:nvSpPr>
        <p:spPr bwMode="auto">
          <a:xfrm flipH="1">
            <a:off x="-1" y="1799994"/>
            <a:ext cx="6242050" cy="4199400"/>
          </a:xfrm>
          <a:prstGeom prst="rect">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a:solidFill>
                <a:schemeClr val="tx1"/>
              </a:solidFill>
            </a:endParaRPr>
          </a:p>
        </p:txBody>
      </p:sp>
      <p:sp>
        <p:nvSpPr>
          <p:cNvPr id="14" name="Title 13">
            <a:extLst>
              <a:ext uri="{FF2B5EF4-FFF2-40B4-BE49-F238E27FC236}">
                <a16:creationId xmlns:a16="http://schemas.microsoft.com/office/drawing/2014/main" id="{2E6BD3E1-B36F-70F4-A0E2-6A42BF8214C1}"/>
              </a:ext>
            </a:extLst>
          </p:cNvPr>
          <p:cNvSpPr>
            <a:spLocks noGrp="1"/>
          </p:cNvSpPr>
          <p:nvPr>
            <p:ph type="title"/>
          </p:nvPr>
        </p:nvSpPr>
        <p:spPr>
          <a:xfrm>
            <a:off x="588963" y="457200"/>
            <a:ext cx="11017250" cy="554038"/>
          </a:xfrm>
        </p:spPr>
        <p:txBody>
          <a:bodyPr/>
          <a:lstStyle/>
          <a:p>
            <a:r>
              <a:rPr lang="en-US"/>
              <a:t>Microsoft 365 Copilot Prompt-a-thon</a:t>
            </a:r>
          </a:p>
        </p:txBody>
      </p:sp>
      <p:sp>
        <p:nvSpPr>
          <p:cNvPr id="10" name="Oval 9">
            <a:extLst>
              <a:ext uri="{FF2B5EF4-FFF2-40B4-BE49-F238E27FC236}">
                <a16:creationId xmlns:a16="http://schemas.microsoft.com/office/drawing/2014/main" id="{4ADF17DF-2A5A-1843-9E1D-47C3D71DB329}"/>
              </a:ext>
              <a:ext uri="{C183D7F6-B498-43B3-948B-1728B52AA6E4}">
                <adec:decorative xmlns:adec="http://schemas.microsoft.com/office/drawing/2017/decorative" val="1"/>
              </a:ext>
            </a:extLst>
          </p:cNvPr>
          <p:cNvSpPr/>
          <p:nvPr/>
        </p:nvSpPr>
        <p:spPr bwMode="auto">
          <a:xfrm>
            <a:off x="588963" y="3461025"/>
            <a:ext cx="589120" cy="5891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 name="Rectangle: Rounded Corners 10">
            <a:extLst>
              <a:ext uri="{FF2B5EF4-FFF2-40B4-BE49-F238E27FC236}">
                <a16:creationId xmlns:a16="http://schemas.microsoft.com/office/drawing/2014/main" id="{25A25153-4E08-7BCA-20CB-CD67B39104F3}"/>
              </a:ext>
              <a:ext uri="{C183D7F6-B498-43B3-948B-1728B52AA6E4}">
                <adec:decorative xmlns:adec="http://schemas.microsoft.com/office/drawing/2017/decorative" val="1"/>
              </a:ext>
            </a:extLst>
          </p:cNvPr>
          <p:cNvSpPr/>
          <p:nvPr/>
        </p:nvSpPr>
        <p:spPr bwMode="auto">
          <a:xfrm>
            <a:off x="6242050" y="1436688"/>
            <a:ext cx="5360670" cy="4926012"/>
          </a:xfrm>
          <a:prstGeom prst="roundRect">
            <a:avLst>
              <a:gd name="adj" fmla="val 3923"/>
            </a:avLst>
          </a:prstGeom>
          <a:solidFill>
            <a:schemeClr val="bg1">
              <a:lumMod val="85000"/>
            </a:schemeClr>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defTabSz="932742">
              <a:spcBef>
                <a:spcPts val="2400"/>
              </a:spcBef>
              <a:buSzPct val="90000"/>
            </a:pPr>
            <a:endParaRPr lang="en-US" sz="1800">
              <a:solidFill>
                <a:schemeClr val="tx1"/>
              </a:solidFill>
              <a:latin typeface="+mj-lt"/>
              <a:cs typeface="Segoe UI" panose="020B0502040204020203" pitchFamily="34" charset="0"/>
            </a:endParaRPr>
          </a:p>
        </p:txBody>
      </p:sp>
      <p:sp>
        <p:nvSpPr>
          <p:cNvPr id="26" name="Oval 25">
            <a:extLst>
              <a:ext uri="{FF2B5EF4-FFF2-40B4-BE49-F238E27FC236}">
                <a16:creationId xmlns:a16="http://schemas.microsoft.com/office/drawing/2014/main" id="{0EF3C172-94EE-CAF9-18F3-2F9EAA23ABEF}"/>
              </a:ext>
              <a:ext uri="{C183D7F6-B498-43B3-948B-1728B52AA6E4}">
                <adec:decorative xmlns:adec="http://schemas.microsoft.com/office/drawing/2017/decorative" val="1"/>
              </a:ext>
            </a:extLst>
          </p:cNvPr>
          <p:cNvSpPr/>
          <p:nvPr/>
        </p:nvSpPr>
        <p:spPr bwMode="auto">
          <a:xfrm>
            <a:off x="588963" y="4486642"/>
            <a:ext cx="589120" cy="589120"/>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5FF0EDB0-3753-5E9F-96A2-2DB2CDF17EEE}"/>
              </a:ext>
            </a:extLst>
          </p:cNvPr>
          <p:cNvSpPr txBox="1"/>
          <p:nvPr/>
        </p:nvSpPr>
        <p:spPr>
          <a:xfrm>
            <a:off x="588961" y="2011267"/>
            <a:ext cx="5141277" cy="1015663"/>
          </a:xfrm>
          <a:prstGeom prst="rect">
            <a:avLst/>
          </a:prstGeom>
          <a:noFill/>
        </p:spPr>
        <p:txBody>
          <a:bodyPr wrap="square" lIns="0" tIns="0" rIns="0" bIns="0" rtlCol="0">
            <a:spAutoFit/>
          </a:bodyPr>
          <a:lstStyle/>
          <a:p>
            <a:pPr marL="0" marR="0" lvl="0" indent="0" algn="l" defTabSz="914367" rtl="0" eaLnBrk="1" fontAlgn="auto" latinLnBrk="0" hangingPunct="1">
              <a:spcBef>
                <a:spcPts val="0"/>
              </a:spcBef>
              <a:spcAft>
                <a:spcPts val="0"/>
              </a:spcAft>
              <a:buClrTx/>
              <a:buSzTx/>
              <a:buFontTx/>
              <a:buNone/>
              <a:tabLst/>
              <a:defRPr/>
            </a:pPr>
            <a:r>
              <a:rPr lang="en-US" sz="2200">
                <a:latin typeface="+mj-lt"/>
              </a:rPr>
              <a:t>Full-day employee engagement event that provides practical experience with Microsoft 365 Copilot. </a:t>
            </a:r>
            <a:endParaRPr lang="en-US" sz="2200"/>
          </a:p>
        </p:txBody>
      </p:sp>
      <p:sp>
        <p:nvSpPr>
          <p:cNvPr id="27" name="Graphic 19" descr="Icon of a pencil">
            <a:extLst>
              <a:ext uri="{FF2B5EF4-FFF2-40B4-BE49-F238E27FC236}">
                <a16:creationId xmlns:a16="http://schemas.microsoft.com/office/drawing/2014/main" id="{43605D11-03B2-55FA-E035-96FF5CD8DC47}"/>
              </a:ext>
            </a:extLst>
          </p:cNvPr>
          <p:cNvSpPr>
            <a:spLocks noChangeAspect="1"/>
          </p:cNvSpPr>
          <p:nvPr/>
        </p:nvSpPr>
        <p:spPr>
          <a:xfrm>
            <a:off x="745490" y="3617539"/>
            <a:ext cx="276066" cy="276092"/>
          </a:xfrm>
          <a:custGeom>
            <a:avLst/>
            <a:gdLst>
              <a:gd name="connsiteX0" fmla="*/ 113723 w 191236"/>
              <a:gd name="connsiteY0" fmla="*/ 29317 h 191255"/>
              <a:gd name="connsiteX1" fmla="*/ 161919 w 191236"/>
              <a:gd name="connsiteY1" fmla="*/ 77514 h 191255"/>
              <a:gd name="connsiteX2" fmla="*/ 67260 w 191236"/>
              <a:gd name="connsiteY2" fmla="*/ 172192 h 191255"/>
              <a:gd name="connsiteX3" fmla="*/ 57744 w 191236"/>
              <a:gd name="connsiteY3" fmla="*/ 177717 h 191255"/>
              <a:gd name="connsiteX4" fmla="*/ 9014 w 191236"/>
              <a:gd name="connsiteY4" fmla="*/ 191004 h 191255"/>
              <a:gd name="connsiteX5" fmla="*/ 249 w 191236"/>
              <a:gd name="connsiteY5" fmla="*/ 185980 h 191255"/>
              <a:gd name="connsiteX6" fmla="*/ 251 w 191236"/>
              <a:gd name="connsiteY6" fmla="*/ 182232 h 191255"/>
              <a:gd name="connsiteX7" fmla="*/ 13539 w 191236"/>
              <a:gd name="connsiteY7" fmla="*/ 133502 h 191255"/>
              <a:gd name="connsiteX8" fmla="*/ 19063 w 191236"/>
              <a:gd name="connsiteY8" fmla="*/ 123986 h 191255"/>
              <a:gd name="connsiteX9" fmla="*/ 113704 w 191236"/>
              <a:gd name="connsiteY9" fmla="*/ 29317 h 191255"/>
              <a:gd name="connsiteX10" fmla="*/ 181255 w 191236"/>
              <a:gd name="connsiteY10" fmla="*/ 9982 h 191255"/>
              <a:gd name="connsiteX11" fmla="*/ 181255 w 191236"/>
              <a:gd name="connsiteY11" fmla="*/ 58178 h 191255"/>
              <a:gd name="connsiteX12" fmla="*/ 172016 w 191236"/>
              <a:gd name="connsiteY12" fmla="*/ 67417 h 191255"/>
              <a:gd name="connsiteX13" fmla="*/ 123819 w 191236"/>
              <a:gd name="connsiteY13" fmla="*/ 19221 h 191255"/>
              <a:gd name="connsiteX14" fmla="*/ 133058 w 191236"/>
              <a:gd name="connsiteY14" fmla="*/ 9982 h 191255"/>
              <a:gd name="connsiteX15" fmla="*/ 181255 w 191236"/>
              <a:gd name="connsiteY15" fmla="*/ 9982 h 19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236" h="191255">
                <a:moveTo>
                  <a:pt x="113723" y="29317"/>
                </a:moveTo>
                <a:lnTo>
                  <a:pt x="161919" y="77514"/>
                </a:lnTo>
                <a:lnTo>
                  <a:pt x="67260" y="172192"/>
                </a:lnTo>
                <a:cubicBezTo>
                  <a:pt x="64623" y="174831"/>
                  <a:pt x="61343" y="176735"/>
                  <a:pt x="57744" y="177717"/>
                </a:cubicBezTo>
                <a:lnTo>
                  <a:pt x="9014" y="191004"/>
                </a:lnTo>
                <a:cubicBezTo>
                  <a:pt x="5207" y="192038"/>
                  <a:pt x="1282" y="189788"/>
                  <a:pt x="249" y="185980"/>
                </a:cubicBezTo>
                <a:cubicBezTo>
                  <a:pt x="-84" y="184753"/>
                  <a:pt x="-83" y="183459"/>
                  <a:pt x="251" y="182232"/>
                </a:cubicBezTo>
                <a:lnTo>
                  <a:pt x="13539" y="133502"/>
                </a:lnTo>
                <a:cubicBezTo>
                  <a:pt x="14521" y="129903"/>
                  <a:pt x="16425" y="126624"/>
                  <a:pt x="19063" y="123986"/>
                </a:cubicBezTo>
                <a:lnTo>
                  <a:pt x="113704" y="29317"/>
                </a:lnTo>
                <a:close/>
                <a:moveTo>
                  <a:pt x="181255" y="9982"/>
                </a:moveTo>
                <a:cubicBezTo>
                  <a:pt x="194564" y="23291"/>
                  <a:pt x="194564" y="44869"/>
                  <a:pt x="181255" y="58178"/>
                </a:cubicBezTo>
                <a:lnTo>
                  <a:pt x="172016" y="67417"/>
                </a:lnTo>
                <a:lnTo>
                  <a:pt x="123819" y="19221"/>
                </a:lnTo>
                <a:lnTo>
                  <a:pt x="133058" y="9982"/>
                </a:lnTo>
                <a:cubicBezTo>
                  <a:pt x="146368" y="-3327"/>
                  <a:pt x="167946" y="-3327"/>
                  <a:pt x="181255" y="9982"/>
                </a:cubicBezTo>
                <a:close/>
              </a:path>
            </a:pathLst>
          </a:custGeom>
          <a:solidFill>
            <a:schemeClr val="bg1"/>
          </a:solidFill>
          <a:ln w="21828" cap="flat">
            <a:noFill/>
            <a:prstDash val="solid"/>
            <a:miter/>
          </a:ln>
        </p:spPr>
        <p:txBody>
          <a:bodyPr rtlCol="0" anchor="ctr"/>
          <a:lstStyle/>
          <a:p>
            <a:endParaRPr lang="en-US"/>
          </a:p>
        </p:txBody>
      </p:sp>
      <p:sp>
        <p:nvSpPr>
          <p:cNvPr id="23" name="TextBox 22">
            <a:extLst>
              <a:ext uri="{FF2B5EF4-FFF2-40B4-BE49-F238E27FC236}">
                <a16:creationId xmlns:a16="http://schemas.microsoft.com/office/drawing/2014/main" id="{B70FE72E-64B9-0825-4308-95DBA7408057}"/>
              </a:ext>
            </a:extLst>
          </p:cNvPr>
          <p:cNvSpPr txBox="1"/>
          <p:nvPr/>
        </p:nvSpPr>
        <p:spPr>
          <a:xfrm>
            <a:off x="1385888" y="3498283"/>
            <a:ext cx="4445953" cy="615553"/>
          </a:xfrm>
          <a:prstGeom prst="rect">
            <a:avLst/>
          </a:prstGeom>
          <a:noFill/>
        </p:spPr>
        <p:txBody>
          <a:bodyPr wrap="square" lIns="0" tIns="0" rIns="0" bIns="0">
            <a:spAutoFit/>
          </a:bodyPr>
          <a:lstStyle/>
          <a:p>
            <a:pPr marR="0" lvl="0" algn="l" defTabSz="914367" rtl="0" eaLnBrk="1" fontAlgn="auto" latinLnBrk="0" hangingPunct="1">
              <a:spcBef>
                <a:spcPts val="0"/>
              </a:spcBef>
              <a:spcAft>
                <a:spcPts val="0"/>
              </a:spcAft>
              <a:buClrTx/>
              <a:buSzTx/>
              <a:tabLst/>
              <a:defRPr/>
            </a:pPr>
            <a:r>
              <a:rPr kumimoji="0" lang="en-US" sz="2000" b="0" i="0" u="none" strike="noStrike" kern="1200" cap="none" spc="0" normalizeH="0" baseline="0" noProof="0">
                <a:ln>
                  <a:noFill/>
                </a:ln>
                <a:effectLst/>
                <a:uLnTx/>
                <a:uFillTx/>
              </a:rPr>
              <a:t>Learn how to build effective prompts through expert-led workshop</a:t>
            </a:r>
            <a:r>
              <a:rPr lang="en-US" sz="2000"/>
              <a:t>s</a:t>
            </a:r>
            <a:endParaRPr kumimoji="0" lang="en-US" sz="2000" b="0" i="0" u="none" strike="noStrike" kern="1200" cap="none" spc="0" normalizeH="0" baseline="0" noProof="0">
              <a:ln>
                <a:noFill/>
              </a:ln>
              <a:effectLst/>
              <a:uLnTx/>
              <a:uFillTx/>
            </a:endParaRPr>
          </a:p>
        </p:txBody>
      </p:sp>
      <p:sp>
        <p:nvSpPr>
          <p:cNvPr id="30" name="Graphic 8" descr="Icon of a magnifying glass">
            <a:extLst>
              <a:ext uri="{FF2B5EF4-FFF2-40B4-BE49-F238E27FC236}">
                <a16:creationId xmlns:a16="http://schemas.microsoft.com/office/drawing/2014/main" id="{1787CD27-9BA6-710C-A7E8-BE201E0C014B}"/>
              </a:ext>
            </a:extLst>
          </p:cNvPr>
          <p:cNvSpPr>
            <a:spLocks/>
          </p:cNvSpPr>
          <p:nvPr/>
        </p:nvSpPr>
        <p:spPr>
          <a:xfrm>
            <a:off x="724058" y="4621737"/>
            <a:ext cx="318930" cy="318930"/>
          </a:xfrm>
          <a:custGeom>
            <a:avLst/>
            <a:gdLst>
              <a:gd name="connsiteX0" fmla="*/ 71438 w 176200"/>
              <a:gd name="connsiteY0" fmla="*/ 0 h 176202"/>
              <a:gd name="connsiteX1" fmla="*/ 142878 w 176200"/>
              <a:gd name="connsiteY1" fmla="*/ 71435 h 176202"/>
              <a:gd name="connsiteX2" fmla="*/ 128245 w 176200"/>
              <a:gd name="connsiteY2" fmla="*/ 114757 h 176202"/>
              <a:gd name="connsiteX3" fmla="*/ 173422 w 176200"/>
              <a:gd name="connsiteY3" fmla="*/ 159953 h 176202"/>
              <a:gd name="connsiteX4" fmla="*/ 173399 w 176200"/>
              <a:gd name="connsiteY4" fmla="*/ 173424 h 176202"/>
              <a:gd name="connsiteX5" fmla="*/ 160849 w 176200"/>
              <a:gd name="connsiteY5" fmla="*/ 174212 h 176202"/>
              <a:gd name="connsiteX6" fmla="*/ 159953 w 176200"/>
              <a:gd name="connsiteY6" fmla="*/ 173422 h 176202"/>
              <a:gd name="connsiteX7" fmla="*/ 114757 w 176200"/>
              <a:gd name="connsiteY7" fmla="*/ 128245 h 176202"/>
              <a:gd name="connsiteX8" fmla="*/ 14634 w 176200"/>
              <a:gd name="connsiteY8" fmla="*/ 114753 h 176202"/>
              <a:gd name="connsiteX9" fmla="*/ 28125 w 176200"/>
              <a:gd name="connsiteY9" fmla="*/ 14630 h 176202"/>
              <a:gd name="connsiteX10" fmla="*/ 71438 w 176200"/>
              <a:gd name="connsiteY10" fmla="*/ 0 h 176202"/>
              <a:gd name="connsiteX11" fmla="*/ 71438 w 176200"/>
              <a:gd name="connsiteY11" fmla="*/ 19050 h 176202"/>
              <a:gd name="connsiteX12" fmla="*/ 19050 w 176200"/>
              <a:gd name="connsiteY12" fmla="*/ 71438 h 176202"/>
              <a:gd name="connsiteX13" fmla="*/ 71438 w 176200"/>
              <a:gd name="connsiteY13" fmla="*/ 123825 h 176202"/>
              <a:gd name="connsiteX14" fmla="*/ 123825 w 176200"/>
              <a:gd name="connsiteY14" fmla="*/ 71438 h 176202"/>
              <a:gd name="connsiteX15" fmla="*/ 71438 w 176200"/>
              <a:gd name="connsiteY15" fmla="*/ 19050 h 1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200" h="176202">
                <a:moveTo>
                  <a:pt x="71438" y="0"/>
                </a:moveTo>
                <a:cubicBezTo>
                  <a:pt x="110891" y="-2"/>
                  <a:pt x="142876" y="31981"/>
                  <a:pt x="142878" y="71435"/>
                </a:cubicBezTo>
                <a:cubicBezTo>
                  <a:pt x="142879" y="87089"/>
                  <a:pt x="137737" y="102310"/>
                  <a:pt x="128245" y="114757"/>
                </a:cubicBezTo>
                <a:lnTo>
                  <a:pt x="173422" y="159953"/>
                </a:lnTo>
                <a:cubicBezTo>
                  <a:pt x="177135" y="163680"/>
                  <a:pt x="177125" y="169711"/>
                  <a:pt x="173399" y="173424"/>
                </a:cubicBezTo>
                <a:cubicBezTo>
                  <a:pt x="170008" y="176803"/>
                  <a:pt x="164636" y="177140"/>
                  <a:pt x="160849" y="174212"/>
                </a:cubicBezTo>
                <a:lnTo>
                  <a:pt x="159953" y="173422"/>
                </a:lnTo>
                <a:lnTo>
                  <a:pt x="114757" y="128245"/>
                </a:lnTo>
                <a:cubicBezTo>
                  <a:pt x="83384" y="152168"/>
                  <a:pt x="38557" y="146127"/>
                  <a:pt x="14634" y="114753"/>
                </a:cubicBezTo>
                <a:cubicBezTo>
                  <a:pt x="-9289" y="83380"/>
                  <a:pt x="-3248" y="38553"/>
                  <a:pt x="28125" y="14630"/>
                </a:cubicBezTo>
                <a:cubicBezTo>
                  <a:pt x="40570" y="5141"/>
                  <a:pt x="55787" y="1"/>
                  <a:pt x="71438" y="0"/>
                </a:cubicBezTo>
                <a:close/>
                <a:moveTo>
                  <a:pt x="71438" y="19050"/>
                </a:moveTo>
                <a:cubicBezTo>
                  <a:pt x="42505" y="19050"/>
                  <a:pt x="19050" y="42505"/>
                  <a:pt x="19050" y="71438"/>
                </a:cubicBezTo>
                <a:cubicBezTo>
                  <a:pt x="19050" y="100371"/>
                  <a:pt x="42505" y="123825"/>
                  <a:pt x="71438" y="123825"/>
                </a:cubicBezTo>
                <a:cubicBezTo>
                  <a:pt x="100371" y="123825"/>
                  <a:pt x="123825" y="100371"/>
                  <a:pt x="123825" y="71438"/>
                </a:cubicBezTo>
                <a:cubicBezTo>
                  <a:pt x="123825" y="42505"/>
                  <a:pt x="100371" y="19050"/>
                  <a:pt x="71438" y="19050"/>
                </a:cubicBezTo>
                <a:close/>
              </a:path>
            </a:pathLst>
          </a:custGeom>
          <a:solidFill>
            <a:schemeClr val="bg1"/>
          </a:solidFill>
          <a:ln w="21828"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72948EDC-9D5B-BD10-63C4-D40DC4D965FD}"/>
              </a:ext>
            </a:extLst>
          </p:cNvPr>
          <p:cNvSpPr txBox="1"/>
          <p:nvPr/>
        </p:nvSpPr>
        <p:spPr>
          <a:xfrm>
            <a:off x="1385888" y="4473426"/>
            <a:ext cx="4445953" cy="615553"/>
          </a:xfrm>
          <a:prstGeom prst="rect">
            <a:avLst/>
          </a:prstGeom>
          <a:noFill/>
        </p:spPr>
        <p:txBody>
          <a:bodyPr wrap="square" lIns="0" tIns="0" rIns="0" bIns="0" anchor="t">
            <a:spAutoFit/>
          </a:bodyPr>
          <a:lstStyle/>
          <a:p>
            <a:pPr marR="0" lvl="0" algn="l" defTabSz="914367" rtl="0" eaLnBrk="1" fontAlgn="auto" latinLnBrk="0" hangingPunct="1">
              <a:spcBef>
                <a:spcPts val="0"/>
              </a:spcBef>
              <a:spcAft>
                <a:spcPts val="0"/>
              </a:spcAft>
              <a:buClrTx/>
              <a:buSzTx/>
              <a:tabLst/>
              <a:defRPr/>
            </a:pPr>
            <a:r>
              <a:rPr kumimoji="0" lang="en-US" sz="2000" b="0" i="0" u="none" strike="noStrike" kern="1200" cap="none" spc="0" normalizeH="0" baseline="0" noProof="0">
                <a:ln>
                  <a:noFill/>
                </a:ln>
                <a:effectLst/>
                <a:uLnTx/>
                <a:uFillTx/>
              </a:rPr>
              <a:t>Discover how to use Copilot improve specific role-related processes</a:t>
            </a:r>
          </a:p>
        </p:txBody>
      </p:sp>
      <p:sp>
        <p:nvSpPr>
          <p:cNvPr id="2" name="TextBox 1">
            <a:extLst>
              <a:ext uri="{FF2B5EF4-FFF2-40B4-BE49-F238E27FC236}">
                <a16:creationId xmlns:a16="http://schemas.microsoft.com/office/drawing/2014/main" id="{60A4A87D-3C7E-390A-E3A3-E92217BC6B6D}"/>
              </a:ext>
            </a:extLst>
          </p:cNvPr>
          <p:cNvSpPr txBox="1"/>
          <p:nvPr/>
        </p:nvSpPr>
        <p:spPr>
          <a:xfrm>
            <a:off x="6429161" y="1703490"/>
            <a:ext cx="4986447" cy="307777"/>
          </a:xfrm>
          <a:prstGeom prst="rect">
            <a:avLst/>
          </a:prstGeom>
          <a:noFill/>
        </p:spPr>
        <p:txBody>
          <a:bodyPr wrap="square" lIns="0" tIns="0" rIns="0" bIns="0">
            <a:spAutoFit/>
          </a:bodyPr>
          <a:lstStyle/>
          <a:p>
            <a:pPr marR="0" lvl="0" algn="ctr" defTabSz="914367" rtl="0" eaLnBrk="1" fontAlgn="auto" latinLnBrk="0" hangingPunct="1">
              <a:spcBef>
                <a:spcPts val="0"/>
              </a:spcBef>
              <a:spcAft>
                <a:spcPts val="0"/>
              </a:spcAft>
              <a:buClrTx/>
              <a:buSzTx/>
              <a:tabLst/>
              <a:defRPr/>
            </a:pPr>
            <a:r>
              <a:rPr kumimoji="0" lang="en-US" sz="2000" b="1" i="0" u="none" strike="noStrike" kern="1200" cap="none" spc="0" normalizeH="0" baseline="0" noProof="0">
                <a:ln>
                  <a:noFill/>
                </a:ln>
                <a:effectLst/>
                <a:uLnTx/>
                <a:uFillTx/>
              </a:rPr>
              <a:t>What’s in the kit.</a:t>
            </a:r>
          </a:p>
        </p:txBody>
      </p:sp>
      <p:pic>
        <p:nvPicPr>
          <p:cNvPr id="5" name="Picture 4">
            <a:extLst>
              <a:ext uri="{FF2B5EF4-FFF2-40B4-BE49-F238E27FC236}">
                <a16:creationId xmlns:a16="http://schemas.microsoft.com/office/drawing/2014/main" id="{C65C880B-7A6D-4A69-02BE-565B022E7A7D}"/>
              </a:ext>
            </a:extLst>
          </p:cNvPr>
          <p:cNvPicPr>
            <a:picLocks noChangeAspect="1"/>
          </p:cNvPicPr>
          <p:nvPr/>
        </p:nvPicPr>
        <p:blipFill>
          <a:blip r:embed="rId3"/>
          <a:srcRect r="39818"/>
          <a:stretch/>
        </p:blipFill>
        <p:spPr>
          <a:xfrm>
            <a:off x="6440703" y="2236772"/>
            <a:ext cx="5005901" cy="2061023"/>
          </a:xfrm>
          <a:prstGeom prst="rect">
            <a:avLst/>
          </a:prstGeom>
        </p:spPr>
      </p:pic>
      <p:sp>
        <p:nvSpPr>
          <p:cNvPr id="6" name="TextBox 5">
            <a:extLst>
              <a:ext uri="{FF2B5EF4-FFF2-40B4-BE49-F238E27FC236}">
                <a16:creationId xmlns:a16="http://schemas.microsoft.com/office/drawing/2014/main" id="{BD960512-D3EA-EC10-E997-2703CA35EEA3}"/>
              </a:ext>
            </a:extLst>
          </p:cNvPr>
          <p:cNvSpPr txBox="1"/>
          <p:nvPr/>
        </p:nvSpPr>
        <p:spPr>
          <a:xfrm>
            <a:off x="6460157" y="4734292"/>
            <a:ext cx="4986447" cy="984885"/>
          </a:xfrm>
          <a:prstGeom prst="rect">
            <a:avLst/>
          </a:prstGeom>
          <a:noFill/>
        </p:spPr>
        <p:txBody>
          <a:bodyPr wrap="square" lIns="0" tIns="0" rIns="0" bIns="0">
            <a:spAutoFit/>
          </a:bodyPr>
          <a:lstStyle/>
          <a:p>
            <a:pPr marR="0" lvl="0" defTabSz="914367" rtl="0" eaLnBrk="1" fontAlgn="auto" latinLnBrk="0" hangingPunct="1">
              <a:spcBef>
                <a:spcPts val="0"/>
              </a:spcBef>
              <a:spcAft>
                <a:spcPts val="0"/>
              </a:spcAft>
              <a:buClrTx/>
              <a:buSzTx/>
              <a:tabLst/>
              <a:defRPr/>
            </a:pPr>
            <a:r>
              <a:rPr lang="en-US" sz="1600"/>
              <a:t>Event Resources</a:t>
            </a:r>
          </a:p>
          <a:p>
            <a:pPr marL="285750" marR="0" lvl="0" indent="-285750" defTabSz="914367" rtl="0" eaLnBrk="1" fontAlgn="auto" latinLnBrk="0" hangingPunct="1">
              <a:spcBef>
                <a:spcPts val="0"/>
              </a:spcBef>
              <a:spcAft>
                <a:spcPts val="0"/>
              </a:spcAft>
              <a:buClrTx/>
              <a:buSzTx/>
              <a:buFont typeface="Arial" panose="020B0604020202020204" pitchFamily="34" charset="0"/>
              <a:buChar char="•"/>
              <a:tabLst/>
              <a:defRPr/>
            </a:pPr>
            <a:r>
              <a:rPr lang="en-US" sz="1600"/>
              <a:t>Overview &amp; guidance</a:t>
            </a:r>
          </a:p>
          <a:p>
            <a:pPr marL="285750" marR="0" lvl="0" indent="-285750" defTabSz="914367" rtl="0" eaLnBrk="1" fontAlgn="auto" latinLnBrk="0" hangingPunct="1">
              <a:spcBef>
                <a:spcPts val="0"/>
              </a:spcBef>
              <a:spcAft>
                <a:spcPts val="0"/>
              </a:spcAft>
              <a:buClrTx/>
              <a:buSzTx/>
              <a:buFont typeface="Arial" panose="020B0604020202020204" pitchFamily="34" charset="0"/>
              <a:buChar char="•"/>
              <a:tabLst/>
              <a:defRPr/>
            </a:pPr>
            <a:r>
              <a:rPr lang="en-US" sz="1600"/>
              <a:t>Session content for the full day</a:t>
            </a:r>
          </a:p>
          <a:p>
            <a:pPr marL="285750" marR="0" lvl="0" indent="-285750" defTabSz="914367" rtl="0" eaLnBrk="1" fontAlgn="auto" latinLnBrk="0" hangingPunct="1">
              <a:spcBef>
                <a:spcPts val="0"/>
              </a:spcBef>
              <a:spcAft>
                <a:spcPts val="0"/>
              </a:spcAft>
              <a:buClrTx/>
              <a:buSzTx/>
              <a:buFont typeface="Arial" panose="020B0604020202020204" pitchFamily="34" charset="0"/>
              <a:buChar char="•"/>
              <a:tabLst/>
              <a:defRPr/>
            </a:pPr>
            <a:r>
              <a:rPr lang="en-US" sz="1600"/>
              <a:t>Supporting materials for communications</a:t>
            </a:r>
          </a:p>
        </p:txBody>
      </p:sp>
      <p:sp>
        <p:nvSpPr>
          <p:cNvPr id="4" name="Rectangle: Rounded Corners 3">
            <a:hlinkClick r:id="rId4"/>
            <a:extLst>
              <a:ext uri="{FF2B5EF4-FFF2-40B4-BE49-F238E27FC236}">
                <a16:creationId xmlns:a16="http://schemas.microsoft.com/office/drawing/2014/main" id="{0FCFBF4F-55F3-2FAC-0FAB-57121C56AD1F}"/>
              </a:ext>
            </a:extLst>
          </p:cNvPr>
          <p:cNvSpPr/>
          <p:nvPr/>
        </p:nvSpPr>
        <p:spPr bwMode="auto">
          <a:xfrm>
            <a:off x="874783" y="5800123"/>
            <a:ext cx="4492481" cy="398542"/>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chemeClr val="bg1"/>
                </a:solidFill>
                <a:effectLst/>
                <a:uLnTx/>
                <a:uFillTx/>
                <a:latin typeface="Segoe Sans Display Semibold"/>
                <a:hlinkClick r:id="rId4">
                  <a:extLst>
                    <a:ext uri="{A12FA001-AC4F-418D-AE19-62706E023703}">
                      <ahyp:hlinkClr xmlns:ahyp="http://schemas.microsoft.com/office/drawing/2018/hyperlinkcolor" val="tx"/>
                    </a:ext>
                  </a:extLst>
                </a:hlinkClick>
              </a:rPr>
              <a:t>Download </a:t>
            </a:r>
            <a:r>
              <a:rPr lang="en-US" sz="1400" u="sng">
                <a:solidFill>
                  <a:schemeClr val="bg1"/>
                </a:solidFill>
                <a:latin typeface="Segoe Sans Display Semibold"/>
                <a:hlinkClick r:id="rId4">
                  <a:extLst>
                    <a:ext uri="{A12FA001-AC4F-418D-AE19-62706E023703}">
                      <ahyp:hlinkClr xmlns:ahyp="http://schemas.microsoft.com/office/drawing/2018/hyperlinkcolor" val="tx"/>
                    </a:ext>
                  </a:extLst>
                </a:hlinkClick>
              </a:rPr>
              <a:t>at aka.ms/Copilot/</a:t>
            </a:r>
            <a:r>
              <a:rPr lang="en-US" sz="1400" u="sng" err="1">
                <a:solidFill>
                  <a:schemeClr val="bg1"/>
                </a:solidFill>
                <a:latin typeface="Segoe Sans Display Semibold"/>
                <a:hlinkClick r:id="rId4">
                  <a:extLst>
                    <a:ext uri="{A12FA001-AC4F-418D-AE19-62706E023703}">
                      <ahyp:hlinkClr xmlns:ahyp="http://schemas.microsoft.com/office/drawing/2018/hyperlinkcolor" val="tx"/>
                    </a:ext>
                  </a:extLst>
                </a:hlinkClick>
              </a:rPr>
              <a:t>UserEngagementTools</a:t>
            </a:r>
            <a:endParaRPr kumimoji="0" lang="en-US" sz="1400" b="0" i="0" u="sng" strike="noStrike" kern="1200" cap="none" spc="0" normalizeH="0" baseline="0" noProof="0">
              <a:ln>
                <a:noFill/>
              </a:ln>
              <a:solidFill>
                <a:schemeClr val="bg1"/>
              </a:solidFill>
              <a:effectLst/>
              <a:uLnTx/>
              <a:uFillTx/>
              <a:latin typeface="Segoe Sans Display Semibold"/>
              <a:ea typeface="+mn-ea"/>
              <a:cs typeface="+mn-cs"/>
            </a:endParaRPr>
          </a:p>
        </p:txBody>
      </p:sp>
    </p:spTree>
    <p:extLst>
      <p:ext uri="{BB962C8B-B14F-4D97-AF65-F5344CB8AC3E}">
        <p14:creationId xmlns:p14="http://schemas.microsoft.com/office/powerpoint/2010/main" val="421529755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468D-01D5-B2A5-2EE3-D6356B6656A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7190481-986A-E321-E2F3-CE7BC1E32533}"/>
              </a:ext>
              <a:ext uri="{C183D7F6-B498-43B3-948B-1728B52AA6E4}">
                <adec:decorative xmlns:adec="http://schemas.microsoft.com/office/drawing/2017/decorative" val="1"/>
              </a:ext>
            </a:extLst>
          </p:cNvPr>
          <p:cNvSpPr txBox="1">
            <a:spLocks/>
          </p:cNvSpPr>
          <p:nvPr/>
        </p:nvSpPr>
        <p:spPr>
          <a:xfrm>
            <a:off x="757937" y="1587643"/>
            <a:ext cx="5169085" cy="1058609"/>
          </a:xfrm>
          <a:prstGeom prst="roundRect">
            <a:avLst>
              <a:gd name="adj" fmla="val 5000"/>
            </a:avLst>
          </a:prstGeom>
          <a:solidFill>
            <a:schemeClr val="bg1">
              <a:lumMod val="95000"/>
            </a:schemeClr>
          </a:solidFill>
        </p:spPr>
        <p:txBody>
          <a:bodyPr wrap="square" lIns="91440" tIns="45720" rIns="91440" bIns="45720" rtlCol="0">
            <a:noAutofit/>
          </a:bodyPr>
          <a:lstStyle/>
          <a:p>
            <a:pPr defTabSz="914400">
              <a:spcBef>
                <a:spcPts val="600"/>
              </a:spcBef>
              <a:buSzPct val="90000"/>
              <a:defRPr/>
            </a:pPr>
            <a:r>
              <a:rPr lang="en-US" sz="2000">
                <a:ln w="3175">
                  <a:noFill/>
                </a:ln>
                <a:latin typeface="+mj-lt"/>
                <a:ea typeface="+mj-ea"/>
                <a:cs typeface="+mj-cs"/>
              </a:rPr>
              <a:t>Copilot Academy in Viva Learning</a:t>
            </a:r>
          </a:p>
          <a:p>
            <a:pPr>
              <a:spcBef>
                <a:spcPts val="600"/>
              </a:spcBef>
              <a:buSzPct val="90000"/>
              <a:defRPr/>
            </a:pPr>
            <a:r>
              <a:rPr lang="en-US" sz="1600">
                <a:ea typeface="+mj-ea"/>
                <a:cs typeface="Segoe UI Semibold"/>
              </a:rPr>
              <a:t>A tailored learning experience crafted by Microsoft experts in the Viva Learning app in Microsoft Teams.</a:t>
            </a:r>
          </a:p>
        </p:txBody>
      </p:sp>
      <p:sp>
        <p:nvSpPr>
          <p:cNvPr id="14" name="TextBox 13">
            <a:extLst>
              <a:ext uri="{FF2B5EF4-FFF2-40B4-BE49-F238E27FC236}">
                <a16:creationId xmlns:a16="http://schemas.microsoft.com/office/drawing/2014/main" id="{CCBCFE8B-1D55-AC96-1225-09E509E18FCE}"/>
              </a:ext>
              <a:ext uri="{C183D7F6-B498-43B3-948B-1728B52AA6E4}">
                <adec:decorative xmlns:adec="http://schemas.microsoft.com/office/drawing/2017/decorative" val="1"/>
              </a:ext>
            </a:extLst>
          </p:cNvPr>
          <p:cNvSpPr txBox="1">
            <a:spLocks/>
          </p:cNvSpPr>
          <p:nvPr/>
        </p:nvSpPr>
        <p:spPr>
          <a:xfrm>
            <a:off x="6415501" y="1587643"/>
            <a:ext cx="5013770" cy="1330166"/>
          </a:xfrm>
          <a:prstGeom prst="roundRect">
            <a:avLst>
              <a:gd name="adj" fmla="val 5000"/>
            </a:avLst>
          </a:prstGeom>
          <a:solidFill>
            <a:schemeClr val="bg1">
              <a:lumMod val="95000"/>
            </a:schemeClr>
          </a:solidFill>
        </p:spPr>
        <p:txBody>
          <a:bodyPr wrap="square" lIns="91440" tIns="45720" rIns="91440" bIns="45720" rtlCol="0">
            <a:noAutofit/>
          </a:bodyPr>
          <a:lstStyle/>
          <a:p>
            <a:pPr defTabSz="914400">
              <a:spcBef>
                <a:spcPts val="600"/>
              </a:spcBef>
              <a:buSzPct val="90000"/>
              <a:defRPr/>
            </a:pPr>
            <a:r>
              <a:rPr lang="en-US" sz="2000">
                <a:ln w="3175">
                  <a:noFill/>
                </a:ln>
                <a:latin typeface="+mj-lt"/>
                <a:ea typeface="+mj-ea"/>
                <a:cs typeface="+mj-cs"/>
              </a:rPr>
              <a:t>Copilot Skilling Center</a:t>
            </a:r>
          </a:p>
          <a:p>
            <a:pPr>
              <a:spcBef>
                <a:spcPts val="600"/>
              </a:spcBef>
              <a:buSzPct val="90000"/>
              <a:defRPr/>
            </a:pPr>
            <a:r>
              <a:rPr lang="en-US" sz="1600">
                <a:solidFill>
                  <a:schemeClr val="accent1"/>
                </a:solidFill>
              </a:rPr>
              <a:t>https://aka.ms/Copilot/SkillingCenter</a:t>
            </a:r>
          </a:p>
          <a:p>
            <a:pPr>
              <a:spcBef>
                <a:spcPts val="600"/>
              </a:spcBef>
              <a:buSzPct val="90000"/>
              <a:defRPr/>
            </a:pPr>
            <a:r>
              <a:rPr lang="en-US" sz="1600">
                <a:ea typeface="+mj-ea"/>
                <a:cs typeface="Segoe UI Semibold"/>
              </a:rPr>
              <a:t>Resource site with Microsoft 365 Copilot skilling resources for leaders, IT admins, and business users.</a:t>
            </a:r>
          </a:p>
        </p:txBody>
      </p:sp>
      <p:sp>
        <p:nvSpPr>
          <p:cNvPr id="15" name="Rectangle: Rounded Corners 14">
            <a:extLst>
              <a:ext uri="{FF2B5EF4-FFF2-40B4-BE49-F238E27FC236}">
                <a16:creationId xmlns:a16="http://schemas.microsoft.com/office/drawing/2014/main" id="{235BB316-481D-749A-C5E4-13A0DE154773}"/>
              </a:ext>
              <a:ext uri="{C183D7F6-B498-43B3-948B-1728B52AA6E4}">
                <adec:decorative xmlns:adec="http://schemas.microsoft.com/office/drawing/2017/decorative" val="1"/>
              </a:ext>
            </a:extLst>
          </p:cNvPr>
          <p:cNvSpPr/>
          <p:nvPr/>
        </p:nvSpPr>
        <p:spPr bwMode="auto">
          <a:xfrm>
            <a:off x="588962" y="1436688"/>
            <a:ext cx="5507037" cy="4926012"/>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defTabSz="932742">
              <a:spcBef>
                <a:spcPts val="2400"/>
              </a:spcBef>
              <a:buSzPct val="90000"/>
            </a:pPr>
            <a:endParaRPr lang="en-US" sz="1800">
              <a:solidFill>
                <a:schemeClr val="tx1"/>
              </a:solidFill>
              <a:latin typeface="+mj-lt"/>
              <a:cs typeface="Segoe UI" panose="020B0502040204020203" pitchFamily="34" charset="0"/>
            </a:endParaRPr>
          </a:p>
        </p:txBody>
      </p:sp>
      <p:sp>
        <p:nvSpPr>
          <p:cNvPr id="16" name="Rectangle: Rounded Corners 15">
            <a:extLst>
              <a:ext uri="{FF2B5EF4-FFF2-40B4-BE49-F238E27FC236}">
                <a16:creationId xmlns:a16="http://schemas.microsoft.com/office/drawing/2014/main" id="{668C2FFE-A3E5-FF41-6BF4-6AC890399FFD}"/>
              </a:ext>
              <a:ext uri="{C183D7F6-B498-43B3-948B-1728B52AA6E4}">
                <adec:decorative xmlns:adec="http://schemas.microsoft.com/office/drawing/2017/decorative" val="1"/>
              </a:ext>
            </a:extLst>
          </p:cNvPr>
          <p:cNvSpPr/>
          <p:nvPr/>
        </p:nvSpPr>
        <p:spPr bwMode="auto">
          <a:xfrm>
            <a:off x="6242050" y="1436688"/>
            <a:ext cx="5360670" cy="4926012"/>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defTabSz="932742">
              <a:spcBef>
                <a:spcPts val="2400"/>
              </a:spcBef>
              <a:buSzPct val="90000"/>
            </a:pPr>
            <a:endParaRPr lang="en-US" sz="1800">
              <a:solidFill>
                <a:schemeClr val="tx1"/>
              </a:solidFill>
              <a:latin typeface="+mj-lt"/>
              <a:cs typeface="Segoe UI" panose="020B0502040204020203" pitchFamily="34" charset="0"/>
            </a:endParaRPr>
          </a:p>
        </p:txBody>
      </p:sp>
      <p:sp>
        <p:nvSpPr>
          <p:cNvPr id="2" name="Title 1">
            <a:extLst>
              <a:ext uri="{FF2B5EF4-FFF2-40B4-BE49-F238E27FC236}">
                <a16:creationId xmlns:a16="http://schemas.microsoft.com/office/drawing/2014/main" id="{3AC3F8BE-6989-EB25-7C92-F839AAA2F8D8}"/>
              </a:ext>
            </a:extLst>
          </p:cNvPr>
          <p:cNvSpPr>
            <a:spLocks noGrp="1"/>
          </p:cNvSpPr>
          <p:nvPr>
            <p:ph type="title"/>
          </p:nvPr>
        </p:nvSpPr>
        <p:spPr>
          <a:xfrm>
            <a:off x="588263" y="457200"/>
            <a:ext cx="11018520" cy="553998"/>
          </a:xfrm>
        </p:spPr>
        <p:txBody>
          <a:bodyPr/>
          <a:lstStyle/>
          <a:p>
            <a:r>
              <a:rPr lang="en-US"/>
              <a:t>Drive Copilot upskilling</a:t>
            </a:r>
            <a:endParaRPr lang="en-US">
              <a:solidFill>
                <a:srgbClr val="FF0000"/>
              </a:solidFill>
            </a:endParaRPr>
          </a:p>
        </p:txBody>
      </p:sp>
      <p:pic>
        <p:nvPicPr>
          <p:cNvPr id="3" name="Picture 2" descr="Screenshot of the Microsoft Copilot Academy home page.">
            <a:extLst>
              <a:ext uri="{FF2B5EF4-FFF2-40B4-BE49-F238E27FC236}">
                <a16:creationId xmlns:a16="http://schemas.microsoft.com/office/drawing/2014/main" id="{0158DD17-CF9C-023A-CDC5-978B7ECE68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34" r="-7234"/>
          <a:stretch/>
        </p:blipFill>
        <p:spPr bwMode="auto">
          <a:xfrm>
            <a:off x="1146804" y="2785447"/>
            <a:ext cx="2556007" cy="3144380"/>
          </a:xfrm>
          <a:prstGeom prst="roundRect">
            <a:avLst>
              <a:gd name="adj" fmla="val 3902"/>
            </a:avLst>
          </a:prstGeom>
          <a:solidFill>
            <a:srgbClr val="EBEBEB"/>
          </a:solidFill>
          <a:ln>
            <a:solidFill>
              <a:schemeClr val="bg1">
                <a:lumMod val="95000"/>
              </a:schemeClr>
            </a:solidFill>
          </a:ln>
          <a:effectLst/>
        </p:spPr>
      </p:pic>
      <p:pic>
        <p:nvPicPr>
          <p:cNvPr id="10" name="Picture 9" descr="A screen capture of a document editing interface with a pop-up window and a cursor pointing to a “Generate” button.">
            <a:extLst>
              <a:ext uri="{FF2B5EF4-FFF2-40B4-BE49-F238E27FC236}">
                <a16:creationId xmlns:a16="http://schemas.microsoft.com/office/drawing/2014/main" id="{79414F37-6C96-9883-754A-DE72D816746E}"/>
              </a:ext>
            </a:extLst>
          </p:cNvPr>
          <p:cNvPicPr>
            <a:picLocks noChangeAspect="1"/>
          </p:cNvPicPr>
          <p:nvPr/>
        </p:nvPicPr>
        <p:blipFill>
          <a:blip r:embed="rId4"/>
          <a:stretch>
            <a:fillRect/>
          </a:stretch>
        </p:blipFill>
        <p:spPr>
          <a:xfrm>
            <a:off x="2561092" y="4063226"/>
            <a:ext cx="2914488" cy="162371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4734315-ABA8-FE8B-6E83-D7D04421C031}"/>
              </a:ext>
            </a:extLst>
          </p:cNvPr>
          <p:cNvPicPr>
            <a:picLocks noChangeAspect="1"/>
          </p:cNvPicPr>
          <p:nvPr/>
        </p:nvPicPr>
        <p:blipFill>
          <a:blip r:embed="rId5"/>
          <a:stretch>
            <a:fillRect/>
          </a:stretch>
        </p:blipFill>
        <p:spPr>
          <a:xfrm>
            <a:off x="6415501" y="3270416"/>
            <a:ext cx="5013770" cy="2731707"/>
          </a:xfrm>
          <a:prstGeom prst="rect">
            <a:avLst/>
          </a:prstGeom>
          <a:effectLst>
            <a:outerShdw blurRad="50800" dist="38100" dir="2700000" algn="tl" rotWithShape="0">
              <a:prstClr val="black">
                <a:alpha val="40000"/>
              </a:prstClr>
            </a:outerShdw>
          </a:effectLst>
        </p:spPr>
      </p:pic>
      <p:sp>
        <p:nvSpPr>
          <p:cNvPr id="8" name="Rectangle: Rounded Corners 7">
            <a:hlinkClick r:id="rId6"/>
            <a:extLst>
              <a:ext uri="{FF2B5EF4-FFF2-40B4-BE49-F238E27FC236}">
                <a16:creationId xmlns:a16="http://schemas.microsoft.com/office/drawing/2014/main" id="{5F242219-F0A6-CDCD-57D9-4B204DE4AE03}"/>
              </a:ext>
            </a:extLst>
          </p:cNvPr>
          <p:cNvSpPr/>
          <p:nvPr/>
        </p:nvSpPr>
        <p:spPr bwMode="auto">
          <a:xfrm>
            <a:off x="1514949" y="6198108"/>
            <a:ext cx="3655060" cy="333742"/>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chemeClr val="bg1"/>
                </a:solidFill>
                <a:effectLst/>
                <a:uLnTx/>
                <a:uFillTx/>
                <a:latin typeface="Segoe Sans Display Semibold"/>
                <a:ea typeface="+mn-ea"/>
                <a:cs typeface="+mn-cs"/>
              </a:rPr>
              <a:t>Check it out at aka.ms/</a:t>
            </a:r>
            <a:r>
              <a:rPr kumimoji="0" lang="en-US" sz="1400" b="0" i="0" u="sng" strike="noStrike" kern="1200" cap="none" spc="0" normalizeH="0" baseline="0" noProof="0" err="1">
                <a:ln>
                  <a:noFill/>
                </a:ln>
                <a:solidFill>
                  <a:schemeClr val="bg1"/>
                </a:solidFill>
                <a:effectLst/>
                <a:uLnTx/>
                <a:uFillTx/>
                <a:latin typeface="Segoe Sans Display Semibold"/>
                <a:ea typeface="+mn-ea"/>
                <a:cs typeface="+mn-cs"/>
                <a:hlinkClick r:id="rId6">
                  <a:extLst>
                    <a:ext uri="{A12FA001-AC4F-418D-AE19-62706E023703}">
                      <ahyp:hlinkClr xmlns:ahyp="http://schemas.microsoft.com/office/drawing/2018/hyperlinkcolor" val="tx"/>
                    </a:ext>
                  </a:extLst>
                </a:hlinkClick>
              </a:rPr>
              <a:t>CopilotAcademy</a:t>
            </a:r>
            <a:endParaRPr kumimoji="0" lang="en-US" sz="1400" b="0" i="0" u="sng" strike="noStrike" kern="1200" cap="none" spc="0" normalizeH="0" baseline="0" noProof="0">
              <a:ln>
                <a:noFill/>
              </a:ln>
              <a:solidFill>
                <a:schemeClr val="bg1"/>
              </a:solidFill>
              <a:effectLst/>
              <a:uLnTx/>
              <a:uFillTx/>
              <a:latin typeface="Segoe Sans Display Semibold"/>
              <a:ea typeface="+mn-ea"/>
              <a:cs typeface="+mn-cs"/>
            </a:endParaRPr>
          </a:p>
        </p:txBody>
      </p:sp>
      <p:sp>
        <p:nvSpPr>
          <p:cNvPr id="9" name="Rectangle: Rounded Corners 8">
            <a:hlinkClick r:id="rId7"/>
            <a:extLst>
              <a:ext uri="{FF2B5EF4-FFF2-40B4-BE49-F238E27FC236}">
                <a16:creationId xmlns:a16="http://schemas.microsoft.com/office/drawing/2014/main" id="{35453566-0F0B-C816-FA94-F5BE45C1CCCB}"/>
              </a:ext>
            </a:extLst>
          </p:cNvPr>
          <p:cNvSpPr/>
          <p:nvPr/>
        </p:nvSpPr>
        <p:spPr bwMode="auto">
          <a:xfrm>
            <a:off x="6821487" y="6198108"/>
            <a:ext cx="4201795" cy="333742"/>
          </a:xfrm>
          <a:prstGeom prst="roundRect">
            <a:avLst>
              <a:gd name="adj" fmla="val 50000"/>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chemeClr val="bg1"/>
                </a:solidFill>
                <a:effectLst/>
                <a:uLnTx/>
                <a:uFillTx/>
                <a:latin typeface="Segoe Sans Display Semibold"/>
                <a:ea typeface="+mn-ea"/>
                <a:cs typeface="+mn-cs"/>
              </a:rPr>
              <a:t>Check it out at aka.ms</a:t>
            </a:r>
            <a:r>
              <a:rPr kumimoji="0" lang="en-US" sz="1400" b="0" i="0" u="sng" strike="noStrike" kern="1200" cap="none" spc="0" normalizeH="0" baseline="0" noProof="0">
                <a:ln>
                  <a:noFill/>
                </a:ln>
                <a:solidFill>
                  <a:schemeClr val="bg1"/>
                </a:solidFill>
                <a:effectLst/>
                <a:uLnTx/>
                <a:uFillTx/>
                <a:latin typeface="Segoe Sans Display Semibold"/>
                <a:ea typeface="+mn-ea"/>
                <a:cs typeface="+mn-cs"/>
                <a:hlinkClick r:id="rId7">
                  <a:extLst>
                    <a:ext uri="{A12FA001-AC4F-418D-AE19-62706E023703}">
                      <ahyp:hlinkClr xmlns:ahyp="http://schemas.microsoft.com/office/drawing/2018/hyperlinkcolor" val="tx"/>
                    </a:ext>
                  </a:extLst>
                </a:hlinkClick>
              </a:rPr>
              <a:t>/</a:t>
            </a:r>
            <a:r>
              <a:rPr kumimoji="0" lang="en-US" sz="1400" b="0" i="0" u="sng" strike="noStrike" kern="1200" cap="none" spc="0" normalizeH="0" baseline="0" noProof="0">
                <a:ln>
                  <a:noFill/>
                </a:ln>
                <a:solidFill>
                  <a:schemeClr val="bg1"/>
                </a:solidFill>
                <a:effectLst/>
                <a:uLnTx/>
                <a:uFillTx/>
                <a:latin typeface="Segoe Sans Display Semibold"/>
                <a:ea typeface="+mn-ea"/>
                <a:cs typeface="+mn-cs"/>
              </a:rPr>
              <a:t>Copilot/</a:t>
            </a:r>
            <a:r>
              <a:rPr kumimoji="0" lang="en-US" sz="1400" b="0" i="0" u="sng" strike="noStrike" kern="1200" cap="none" spc="0" normalizeH="0" baseline="0" noProof="0" err="1">
                <a:ln>
                  <a:noFill/>
                </a:ln>
                <a:solidFill>
                  <a:schemeClr val="bg1"/>
                </a:solidFill>
                <a:effectLst/>
                <a:uLnTx/>
                <a:uFillTx/>
                <a:latin typeface="Segoe Sans Display Semibold"/>
                <a:ea typeface="+mn-ea"/>
                <a:cs typeface="+mn-cs"/>
              </a:rPr>
              <a:t>SkillingCenter</a:t>
            </a:r>
            <a:endParaRPr kumimoji="0" lang="en-US" sz="1400" b="0" i="0" u="sng" strike="noStrike" kern="1200" cap="none" spc="0" normalizeH="0" baseline="0" noProof="0">
              <a:ln>
                <a:noFill/>
              </a:ln>
              <a:solidFill>
                <a:schemeClr val="bg1"/>
              </a:solidFill>
              <a:effectLst/>
              <a:uLnTx/>
              <a:uFillTx/>
              <a:latin typeface="Segoe Sans Display Semibold"/>
              <a:ea typeface="+mn-ea"/>
              <a:cs typeface="+mn-cs"/>
            </a:endParaRPr>
          </a:p>
        </p:txBody>
      </p:sp>
    </p:spTree>
    <p:extLst>
      <p:ext uri="{BB962C8B-B14F-4D97-AF65-F5344CB8AC3E}">
        <p14:creationId xmlns:p14="http://schemas.microsoft.com/office/powerpoint/2010/main" val="129355969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33803-5833-CE02-972E-BB6487E31989}"/>
            </a:ext>
          </a:extLst>
        </p:cNvPr>
        <p:cNvGrpSpPr/>
        <p:nvPr/>
      </p:nvGrpSpPr>
      <p:grpSpPr>
        <a:xfrm>
          <a:off x="0" y="0"/>
          <a:ext cx="0" cy="0"/>
          <a:chOff x="0" y="0"/>
          <a:chExt cx="0" cy="0"/>
        </a:xfrm>
      </p:grpSpPr>
      <p:sp>
        <p:nvSpPr>
          <p:cNvPr id="8" name="Rectangle: Rounded Corners 18">
            <a:extLst>
              <a:ext uri="{FF2B5EF4-FFF2-40B4-BE49-F238E27FC236}">
                <a16:creationId xmlns:a16="http://schemas.microsoft.com/office/drawing/2014/main" id="{D1D40752-36AA-8671-93F5-6E7FADB5A744}"/>
              </a:ext>
              <a:ext uri="{C183D7F6-B498-43B3-948B-1728B52AA6E4}">
                <adec:decorative xmlns:adec="http://schemas.microsoft.com/office/drawing/2017/decorative" val="1"/>
              </a:ext>
            </a:extLst>
          </p:cNvPr>
          <p:cNvSpPr>
            <a:spLocks/>
          </p:cNvSpPr>
          <p:nvPr/>
        </p:nvSpPr>
        <p:spPr bwMode="auto">
          <a:xfrm flipV="1">
            <a:off x="-2" y="0"/>
            <a:ext cx="12192002" cy="1597027"/>
          </a:xfrm>
          <a:prstGeom prst="round1Rect">
            <a:avLst>
              <a:gd name="adj"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fontAlgn="base">
              <a:spcBef>
                <a:spcPct val="0"/>
              </a:spcBef>
              <a:spcAft>
                <a:spcPts val="1200"/>
              </a:spcAft>
              <a:buSzPct val="90000"/>
            </a:pPr>
            <a:endParaRPr lang="en-US" sz="3600">
              <a:solidFill>
                <a:schemeClr val="bg1"/>
              </a:solidFill>
              <a:latin typeface="+mj-lt"/>
              <a:ea typeface="+mj-ea"/>
              <a:cs typeface="+mj-cs"/>
            </a:endParaRPr>
          </a:p>
        </p:txBody>
      </p:sp>
      <p:sp>
        <p:nvSpPr>
          <p:cNvPr id="12" name="Rectangle: Rounded Corners 11">
            <a:extLst>
              <a:ext uri="{FF2B5EF4-FFF2-40B4-BE49-F238E27FC236}">
                <a16:creationId xmlns:a16="http://schemas.microsoft.com/office/drawing/2014/main" id="{30D6621F-EAE8-9061-6A9D-6509586D8E1C}"/>
              </a:ext>
              <a:ext uri="{C183D7F6-B498-43B3-948B-1728B52AA6E4}">
                <adec:decorative xmlns:adec="http://schemas.microsoft.com/office/drawing/2017/decorative" val="1"/>
              </a:ext>
            </a:extLst>
          </p:cNvPr>
          <p:cNvSpPr/>
          <p:nvPr/>
        </p:nvSpPr>
        <p:spPr bwMode="auto">
          <a:xfrm>
            <a:off x="403226" y="2330448"/>
            <a:ext cx="11388724" cy="1719038"/>
          </a:xfrm>
          <a:prstGeom prst="roundRect">
            <a:avLst>
              <a:gd name="adj" fmla="val 4057"/>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cxnSp>
        <p:nvCxnSpPr>
          <p:cNvPr id="13" name="Straight Connector 12">
            <a:extLst>
              <a:ext uri="{FF2B5EF4-FFF2-40B4-BE49-F238E27FC236}">
                <a16:creationId xmlns:a16="http://schemas.microsoft.com/office/drawing/2014/main" id="{9FA85030-05CF-2644-7F74-C0CB80B4F7E4}"/>
              </a:ext>
              <a:ext uri="{C183D7F6-B498-43B3-948B-1728B52AA6E4}">
                <adec:decorative xmlns:adec="http://schemas.microsoft.com/office/drawing/2017/decorative" val="1"/>
              </a:ext>
            </a:extLst>
          </p:cNvPr>
          <p:cNvCxnSpPr>
            <a:cxnSpLocks/>
          </p:cNvCxnSpPr>
          <p:nvPr/>
        </p:nvCxnSpPr>
        <p:spPr>
          <a:xfrm>
            <a:off x="860424"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D73A29-F0CE-E653-BFCF-A276A5B5FD64}"/>
              </a:ext>
              <a:ext uri="{C183D7F6-B498-43B3-948B-1728B52AA6E4}">
                <adec:decorative xmlns:adec="http://schemas.microsoft.com/office/drawing/2017/decorative" val="1"/>
              </a:ext>
            </a:extLst>
          </p:cNvPr>
          <p:cNvCxnSpPr>
            <a:cxnSpLocks/>
          </p:cNvCxnSpPr>
          <p:nvPr/>
        </p:nvCxnSpPr>
        <p:spPr>
          <a:xfrm>
            <a:off x="4584364"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D6C7B0-8BD9-8D26-4D2B-057678D77021}"/>
              </a:ext>
              <a:ext uri="{C183D7F6-B498-43B3-948B-1728B52AA6E4}">
                <adec:decorative xmlns:adec="http://schemas.microsoft.com/office/drawing/2017/decorative" val="1"/>
              </a:ext>
            </a:extLst>
          </p:cNvPr>
          <p:cNvCxnSpPr>
            <a:cxnSpLocks/>
          </p:cNvCxnSpPr>
          <p:nvPr/>
        </p:nvCxnSpPr>
        <p:spPr>
          <a:xfrm>
            <a:off x="8308301" y="2330448"/>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BC47CA9-9BC1-AA61-4AF7-BDA75F573BDA}"/>
              </a:ext>
              <a:ext uri="{C183D7F6-B498-43B3-948B-1728B52AA6E4}">
                <adec:decorative xmlns:adec="http://schemas.microsoft.com/office/drawing/2017/decorative" val="1"/>
              </a:ext>
            </a:extLst>
          </p:cNvPr>
          <p:cNvSpPr/>
          <p:nvPr/>
        </p:nvSpPr>
        <p:spPr bwMode="auto">
          <a:xfrm>
            <a:off x="1910689"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lvl="0" algn="ctr" fontAlgn="base">
              <a:spcBef>
                <a:spcPct val="0"/>
              </a:spcBef>
              <a:spcAft>
                <a:spcPts val="1200"/>
              </a:spcAft>
              <a:buSzPct val="90000"/>
            </a:pPr>
            <a:r>
              <a:rPr lang="en-IN" sz="3600" b="1">
                <a:solidFill>
                  <a:srgbClr val="FFFFFF"/>
                </a:solidFill>
              </a:rPr>
              <a:t>1</a:t>
            </a:r>
            <a:endParaRPr lang="en-US" sz="3600" b="1">
              <a:solidFill>
                <a:srgbClr val="FFFFFF"/>
              </a:solidFill>
            </a:endParaRPr>
          </a:p>
        </p:txBody>
      </p:sp>
      <p:sp>
        <p:nvSpPr>
          <p:cNvPr id="17" name="Oval 16">
            <a:extLst>
              <a:ext uri="{FF2B5EF4-FFF2-40B4-BE49-F238E27FC236}">
                <a16:creationId xmlns:a16="http://schemas.microsoft.com/office/drawing/2014/main" id="{6FF8F3EF-C2A9-E591-DA6F-A659D2C3127E}"/>
              </a:ext>
              <a:ext uri="{C183D7F6-B498-43B3-948B-1728B52AA6E4}">
                <adec:decorative xmlns:adec="http://schemas.microsoft.com/office/drawing/2017/decorative" val="1"/>
              </a:ext>
            </a:extLst>
          </p:cNvPr>
          <p:cNvSpPr/>
          <p:nvPr/>
        </p:nvSpPr>
        <p:spPr bwMode="auto">
          <a:xfrm>
            <a:off x="5634629"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lvl="0" algn="ctr" fontAlgn="base">
              <a:spcBef>
                <a:spcPct val="0"/>
              </a:spcBef>
              <a:spcAft>
                <a:spcPts val="1200"/>
              </a:spcAft>
              <a:buSzPct val="90000"/>
              <a:defRPr/>
            </a:pPr>
            <a:r>
              <a:rPr lang="en-IN" sz="3600" b="1">
                <a:solidFill>
                  <a:srgbClr val="FFFFFF"/>
                </a:solidFill>
              </a:rPr>
              <a:t>2</a:t>
            </a:r>
            <a:endParaRPr lang="en-US" sz="3600" b="1">
              <a:solidFill>
                <a:srgbClr val="FFFFFF"/>
              </a:solidFill>
            </a:endParaRPr>
          </a:p>
        </p:txBody>
      </p:sp>
      <p:sp>
        <p:nvSpPr>
          <p:cNvPr id="18" name="Oval 17">
            <a:extLst>
              <a:ext uri="{FF2B5EF4-FFF2-40B4-BE49-F238E27FC236}">
                <a16:creationId xmlns:a16="http://schemas.microsoft.com/office/drawing/2014/main" id="{6487E8C2-E45B-21C7-47AF-0C12FB851945}"/>
              </a:ext>
              <a:ext uri="{C183D7F6-B498-43B3-948B-1728B52AA6E4}">
                <adec:decorative xmlns:adec="http://schemas.microsoft.com/office/drawing/2017/decorative" val="1"/>
              </a:ext>
            </a:extLst>
          </p:cNvPr>
          <p:cNvSpPr/>
          <p:nvPr/>
        </p:nvSpPr>
        <p:spPr bwMode="auto">
          <a:xfrm>
            <a:off x="9358566" y="1867491"/>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3600" b="1">
                <a:solidFill>
                  <a:schemeClr val="bg1"/>
                </a:solidFill>
                <a:ea typeface="+mj-ea"/>
                <a:cs typeface="+mj-cs"/>
              </a:rPr>
              <a:t>3</a:t>
            </a:r>
            <a:endParaRPr lang="en-US" sz="3600">
              <a:solidFill>
                <a:schemeClr val="bg1"/>
              </a:solidFill>
              <a:latin typeface="+mj-lt"/>
              <a:ea typeface="+mj-ea"/>
              <a:cs typeface="+mj-cs"/>
            </a:endParaRPr>
          </a:p>
        </p:txBody>
      </p:sp>
      <p:sp>
        <p:nvSpPr>
          <p:cNvPr id="20" name="Title 2">
            <a:extLst>
              <a:ext uri="{FF2B5EF4-FFF2-40B4-BE49-F238E27FC236}">
                <a16:creationId xmlns:a16="http://schemas.microsoft.com/office/drawing/2014/main" id="{FB2C73B9-E0D4-DDD8-716F-AEE3354CD3AC}"/>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IN">
                <a:solidFill>
                  <a:schemeClr val="bg1"/>
                </a:solidFill>
              </a:rPr>
              <a:t>3 Steps to Copilot Adoption   </a:t>
            </a:r>
            <a:endParaRPr kumimoji="0" lang="en-IN" sz="3600" b="0" i="0" u="none" strike="noStrike" kern="1200" cap="none" spc="-50" normalizeH="0" baseline="0" noProof="0">
              <a:ln w="3175">
                <a:noFill/>
              </a:ln>
              <a:solidFill>
                <a:schemeClr val="bg1"/>
              </a:solidFill>
              <a:effectLst/>
              <a:uLnTx/>
              <a:uFillTx/>
              <a:latin typeface="+mj-lt"/>
              <a:ea typeface="+mn-ea"/>
              <a:cs typeface="Segoe UI" pitchFamily="34" charset="0"/>
            </a:endParaRPr>
          </a:p>
        </p:txBody>
      </p:sp>
      <p:sp>
        <p:nvSpPr>
          <p:cNvPr id="9" name="Graphic 14">
            <a:extLst>
              <a:ext uri="{FF2B5EF4-FFF2-40B4-BE49-F238E27FC236}">
                <a16:creationId xmlns:a16="http://schemas.microsoft.com/office/drawing/2014/main" id="{912626D3-B84B-40C7-6B68-81097F8BD301}"/>
              </a:ext>
            </a:extLst>
          </p:cNvPr>
          <p:cNvSpPr>
            <a:spLocks/>
          </p:cNvSpPr>
          <p:nvPr/>
        </p:nvSpPr>
        <p:spPr>
          <a:xfrm>
            <a:off x="588962" y="3023503"/>
            <a:ext cx="3569373" cy="842283"/>
          </a:xfrm>
          <a:custGeom>
            <a:avLst/>
            <a:gdLst>
              <a:gd name="connsiteX0" fmla="*/ 45301 w 3562411"/>
              <a:gd name="connsiteY0" fmla="*/ -165 h 838200"/>
              <a:gd name="connsiteX1" fmla="*/ 3343708 w 3562411"/>
              <a:gd name="connsiteY1" fmla="*/ -165 h 838200"/>
              <a:gd name="connsiteX2" fmla="*/ 3407202 w 3562411"/>
              <a:gd name="connsiteY2" fmla="*/ 41421 h 838200"/>
              <a:gd name="connsiteX3" fmla="*/ 3553678 w 3562411"/>
              <a:gd name="connsiteY3" fmla="*/ 377349 h 838200"/>
              <a:gd name="connsiteX4" fmla="*/ 3553678 w 3562411"/>
              <a:gd name="connsiteY4" fmla="*/ 460521 h 838200"/>
              <a:gd name="connsiteX5" fmla="*/ 3407202 w 3562411"/>
              <a:gd name="connsiteY5" fmla="*/ 796449 h 838200"/>
              <a:gd name="connsiteX6" fmla="*/ 3343699 w 3562411"/>
              <a:gd name="connsiteY6" fmla="*/ 838035 h 838200"/>
              <a:gd name="connsiteX7" fmla="*/ 45301 w 3562411"/>
              <a:gd name="connsiteY7" fmla="*/ 838035 h 838200"/>
              <a:gd name="connsiteX8" fmla="*/ -62 w 3562411"/>
              <a:gd name="connsiteY8" fmla="*/ 792677 h 838200"/>
              <a:gd name="connsiteX9" fmla="*/ -62 w 3562411"/>
              <a:gd name="connsiteY9" fmla="*/ 45193 h 838200"/>
              <a:gd name="connsiteX10" fmla="*/ 45301 w 3562411"/>
              <a:gd name="connsiteY10"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411" h="838200">
                <a:moveTo>
                  <a:pt x="45301" y="-165"/>
                </a:moveTo>
                <a:lnTo>
                  <a:pt x="3343708" y="-165"/>
                </a:lnTo>
                <a:cubicBezTo>
                  <a:pt x="3371255" y="-165"/>
                  <a:pt x="3396182" y="16161"/>
                  <a:pt x="3407202" y="41421"/>
                </a:cubicBezTo>
                <a:lnTo>
                  <a:pt x="3553678" y="377349"/>
                </a:lnTo>
                <a:cubicBezTo>
                  <a:pt x="3565241" y="403866"/>
                  <a:pt x="3565241" y="434004"/>
                  <a:pt x="3553678" y="460521"/>
                </a:cubicBezTo>
                <a:lnTo>
                  <a:pt x="3407202" y="796449"/>
                </a:lnTo>
                <a:cubicBezTo>
                  <a:pt x="3396182" y="821709"/>
                  <a:pt x="3371255" y="838035"/>
                  <a:pt x="3343699" y="838035"/>
                </a:cubicBezTo>
                <a:lnTo>
                  <a:pt x="45301" y="838035"/>
                </a:lnTo>
                <a:cubicBezTo>
                  <a:pt x="20247" y="838035"/>
                  <a:pt x="-62" y="817728"/>
                  <a:pt x="-62" y="792677"/>
                </a:cubicBezTo>
                <a:lnTo>
                  <a:pt x="-62" y="45193"/>
                </a:lnTo>
                <a:cubicBezTo>
                  <a:pt x="-62" y="20142"/>
                  <a:pt x="20247" y="-165"/>
                  <a:pt x="45301" y="-165"/>
                </a:cubicBezTo>
                <a:close/>
              </a:path>
            </a:pathLst>
          </a:custGeom>
          <a:solidFill>
            <a:srgbClr val="0078D4"/>
          </a:solidFill>
          <a:ln w="9525" cap="flat">
            <a:noFill/>
            <a:prstDash val="solid"/>
            <a:miter/>
          </a:ln>
        </p:spPr>
        <p:txBody>
          <a:bodyPr rtlCol="0" anchor="ctr"/>
          <a:lstStyle/>
          <a:p>
            <a:pPr algn="ctr"/>
            <a:r>
              <a:rPr lang="en-US" sz="2400">
                <a:solidFill>
                  <a:schemeClr val="bg1"/>
                </a:solidFill>
                <a:latin typeface="+mj-lt"/>
              </a:rPr>
              <a:t>Get ready</a:t>
            </a:r>
          </a:p>
        </p:txBody>
      </p:sp>
      <p:sp>
        <p:nvSpPr>
          <p:cNvPr id="10" name="Graphic 16">
            <a:extLst>
              <a:ext uri="{FF2B5EF4-FFF2-40B4-BE49-F238E27FC236}">
                <a16:creationId xmlns:a16="http://schemas.microsoft.com/office/drawing/2014/main" id="{6ED48F6B-A8C5-3C90-7642-BB9F8C0EA6A2}"/>
              </a:ext>
            </a:extLst>
          </p:cNvPr>
          <p:cNvSpPr>
            <a:spLocks/>
          </p:cNvSpPr>
          <p:nvPr/>
        </p:nvSpPr>
        <p:spPr>
          <a:xfrm>
            <a:off x="4312902" y="3023503"/>
            <a:ext cx="3569373"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rgbClr val="0078D4"/>
          </a:solidFill>
          <a:ln w="9525" cap="flat">
            <a:noFill/>
            <a:prstDash val="solid"/>
            <a:miter/>
          </a:ln>
        </p:spPr>
        <p:txBody>
          <a:bodyPr rtlCol="0" anchor="ctr"/>
          <a:lstStyle/>
          <a:p>
            <a:pPr algn="ctr"/>
            <a:r>
              <a:rPr lang="en-US" sz="2400">
                <a:solidFill>
                  <a:schemeClr val="bg1"/>
                </a:solidFill>
                <a:latin typeface="+mj-lt"/>
              </a:rPr>
              <a:t>Drive adoption</a:t>
            </a:r>
          </a:p>
        </p:txBody>
      </p:sp>
      <p:sp>
        <p:nvSpPr>
          <p:cNvPr id="11" name="Graphic 16">
            <a:extLst>
              <a:ext uri="{FF2B5EF4-FFF2-40B4-BE49-F238E27FC236}">
                <a16:creationId xmlns:a16="http://schemas.microsoft.com/office/drawing/2014/main" id="{31B373DF-A0E4-BD01-A7C7-55B44223230E}"/>
              </a:ext>
            </a:extLst>
          </p:cNvPr>
          <p:cNvSpPr>
            <a:spLocks/>
          </p:cNvSpPr>
          <p:nvPr/>
        </p:nvSpPr>
        <p:spPr>
          <a:xfrm>
            <a:off x="8036839" y="3023503"/>
            <a:ext cx="3569373"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rgbClr val="0078D4"/>
          </a:solidFill>
          <a:ln w="9525" cap="flat">
            <a:noFill/>
            <a:prstDash val="solid"/>
            <a:miter/>
          </a:ln>
        </p:spPr>
        <p:txBody>
          <a:bodyPr rtlCol="0" anchor="ctr"/>
          <a:lstStyle/>
          <a:p>
            <a:pPr lvl="0" algn="ctr"/>
            <a:r>
              <a:rPr lang="en-US" sz="2400">
                <a:solidFill>
                  <a:schemeClr val="bg1"/>
                </a:solidFill>
                <a:latin typeface="+mj-lt"/>
              </a:rPr>
              <a:t>Measure impact</a:t>
            </a:r>
          </a:p>
        </p:txBody>
      </p:sp>
      <p:sp>
        <p:nvSpPr>
          <p:cNvPr id="22" name="Freeform: Shape 21">
            <a:extLst>
              <a:ext uri="{FF2B5EF4-FFF2-40B4-BE49-F238E27FC236}">
                <a16:creationId xmlns:a16="http://schemas.microsoft.com/office/drawing/2014/main" id="{33285076-72F7-06E6-ED2A-BB59EF1F5017}"/>
              </a:ext>
              <a:ext uri="{C183D7F6-B498-43B3-948B-1728B52AA6E4}">
                <adec:decorative xmlns:adec="http://schemas.microsoft.com/office/drawing/2017/decorative" val="1"/>
              </a:ext>
            </a:extLst>
          </p:cNvPr>
          <p:cNvSpPr>
            <a:spLocks/>
          </p:cNvSpPr>
          <p:nvPr/>
        </p:nvSpPr>
        <p:spPr>
          <a:xfrm>
            <a:off x="573882" y="3023503"/>
            <a:ext cx="3621428" cy="842448"/>
          </a:xfrm>
          <a:custGeom>
            <a:avLst/>
            <a:gdLst>
              <a:gd name="connsiteX0" fmla="*/ 141255 w 3621428"/>
              <a:gd name="connsiteY0" fmla="*/ 0 h 842448"/>
              <a:gd name="connsiteX1" fmla="*/ 3410633 w 3621428"/>
              <a:gd name="connsiteY1" fmla="*/ 0 h 842448"/>
              <a:gd name="connsiteX2" fmla="*/ 3472976 w 3621428"/>
              <a:gd name="connsiteY2" fmla="*/ 42000 h 842448"/>
              <a:gd name="connsiteX3" fmla="*/ 3613060 w 3621428"/>
              <a:gd name="connsiteY3" fmla="*/ 379142 h 842448"/>
              <a:gd name="connsiteX4" fmla="*/ 3613060 w 3621428"/>
              <a:gd name="connsiteY4" fmla="*/ 463142 h 842448"/>
              <a:gd name="connsiteX5" fmla="*/ 3472976 w 3621428"/>
              <a:gd name="connsiteY5" fmla="*/ 800284 h 842448"/>
              <a:gd name="connsiteX6" fmla="*/ 3410633 w 3621428"/>
              <a:gd name="connsiteY6" fmla="*/ 842283 h 842448"/>
              <a:gd name="connsiteX7" fmla="*/ 929482 w 3621428"/>
              <a:gd name="connsiteY7" fmla="*/ 842283 h 842448"/>
              <a:gd name="connsiteX8" fmla="*/ 929482 w 3621428"/>
              <a:gd name="connsiteY8" fmla="*/ 842448 h 842448"/>
              <a:gd name="connsiteX9" fmla="*/ 47513 w 3621428"/>
              <a:gd name="connsiteY9" fmla="*/ 842448 h 842448"/>
              <a:gd name="connsiteX10" fmla="*/ 0 w 3621428"/>
              <a:gd name="connsiteY10" fmla="*/ 794935 h 842448"/>
              <a:gd name="connsiteX11" fmla="*/ 0 w 3621428"/>
              <a:gd name="connsiteY11" fmla="*/ 47678 h 842448"/>
              <a:gd name="connsiteX12" fmla="*/ 47513 w 3621428"/>
              <a:gd name="connsiteY12" fmla="*/ 164 h 842448"/>
              <a:gd name="connsiteX13" fmla="*/ 140457 w 3621428"/>
              <a:gd name="connsiteY13" fmla="*/ 164 h 84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21428" h="842448">
                <a:moveTo>
                  <a:pt x="141255" y="0"/>
                </a:moveTo>
                <a:lnTo>
                  <a:pt x="3410633" y="0"/>
                </a:lnTo>
                <a:cubicBezTo>
                  <a:pt x="3437842" y="0"/>
                  <a:pt x="3462393" y="16550"/>
                  <a:pt x="3472976" y="42000"/>
                </a:cubicBezTo>
                <a:lnTo>
                  <a:pt x="3613060" y="379142"/>
                </a:lnTo>
                <a:cubicBezTo>
                  <a:pt x="3624218" y="406000"/>
                  <a:pt x="3624218" y="436284"/>
                  <a:pt x="3613060" y="463142"/>
                </a:cubicBezTo>
                <a:lnTo>
                  <a:pt x="3472976" y="800284"/>
                </a:lnTo>
                <a:cubicBezTo>
                  <a:pt x="3462393" y="825734"/>
                  <a:pt x="3437842" y="842283"/>
                  <a:pt x="3410633" y="842283"/>
                </a:cubicBezTo>
                <a:lnTo>
                  <a:pt x="929482" y="842283"/>
                </a:lnTo>
                <a:lnTo>
                  <a:pt x="929482" y="842448"/>
                </a:lnTo>
                <a:lnTo>
                  <a:pt x="47513" y="842448"/>
                </a:lnTo>
                <a:cubicBezTo>
                  <a:pt x="21272" y="842448"/>
                  <a:pt x="0" y="821176"/>
                  <a:pt x="0" y="794935"/>
                </a:cubicBezTo>
                <a:lnTo>
                  <a:pt x="0" y="47678"/>
                </a:lnTo>
                <a:cubicBezTo>
                  <a:pt x="0" y="21437"/>
                  <a:pt x="21272" y="164"/>
                  <a:pt x="47513" y="164"/>
                </a:cubicBezTo>
                <a:lnTo>
                  <a:pt x="140457" y="164"/>
                </a:lnTo>
                <a:close/>
              </a:path>
            </a:pathLst>
          </a:custGeom>
          <a:solidFill>
            <a:schemeClr val="bg1">
              <a:lumMod val="95000"/>
            </a:schemeClr>
          </a:solidFill>
          <a:ln w="9525" cap="flat">
            <a:noFill/>
            <a:prstDash val="solid"/>
            <a:miter/>
          </a:ln>
        </p:spPr>
        <p:txBody>
          <a:bodyPr wrap="square" rtlCol="0" anchor="ctr">
            <a:noAutofit/>
          </a:bodyPr>
          <a:lstStyle/>
          <a:p>
            <a:pPr algn="ctr"/>
            <a:endParaRPr lang="en-US" sz="2400">
              <a:solidFill>
                <a:schemeClr val="bg1"/>
              </a:solidFill>
              <a:latin typeface="+mj-lt"/>
            </a:endParaRPr>
          </a:p>
        </p:txBody>
      </p:sp>
      <p:sp>
        <p:nvSpPr>
          <p:cNvPr id="23" name="Graphic 16">
            <a:extLst>
              <a:ext uri="{FF2B5EF4-FFF2-40B4-BE49-F238E27FC236}">
                <a16:creationId xmlns:a16="http://schemas.microsoft.com/office/drawing/2014/main" id="{88C71018-3394-F12F-31A8-8227840AFF24}"/>
              </a:ext>
              <a:ext uri="{C183D7F6-B498-43B3-948B-1728B52AA6E4}">
                <adec:decorative xmlns:adec="http://schemas.microsoft.com/office/drawing/2017/decorative" val="1"/>
              </a:ext>
            </a:extLst>
          </p:cNvPr>
          <p:cNvSpPr>
            <a:spLocks/>
          </p:cNvSpPr>
          <p:nvPr/>
        </p:nvSpPr>
        <p:spPr>
          <a:xfrm>
            <a:off x="4308273" y="3023503"/>
            <a:ext cx="3606798" cy="842283"/>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chemeClr val="bg1">
              <a:lumMod val="95000"/>
            </a:schemeClr>
          </a:solidFill>
          <a:ln w="9525" cap="flat">
            <a:noFill/>
            <a:prstDash val="solid"/>
            <a:miter/>
          </a:ln>
        </p:spPr>
        <p:txBody>
          <a:bodyPr rtlCol="0" anchor="ctr"/>
          <a:lstStyle/>
          <a:p>
            <a:pPr lvl="0" algn="ctr"/>
            <a:endParaRPr lang="en-US" sz="2400">
              <a:solidFill>
                <a:schemeClr val="bg1"/>
              </a:solidFill>
              <a:latin typeface="+mj-lt"/>
            </a:endParaRPr>
          </a:p>
        </p:txBody>
      </p:sp>
      <p:sp>
        <p:nvSpPr>
          <p:cNvPr id="24" name="Oval 23">
            <a:extLst>
              <a:ext uri="{FF2B5EF4-FFF2-40B4-BE49-F238E27FC236}">
                <a16:creationId xmlns:a16="http://schemas.microsoft.com/office/drawing/2014/main" id="{E07D9689-A7C8-FC7A-FAA7-DAB78285AA5B}"/>
              </a:ext>
              <a:ext uri="{C183D7F6-B498-43B3-948B-1728B52AA6E4}">
                <adec:decorative xmlns:adec="http://schemas.microsoft.com/office/drawing/2017/decorative" val="1"/>
              </a:ext>
            </a:extLst>
          </p:cNvPr>
          <p:cNvSpPr/>
          <p:nvPr/>
        </p:nvSpPr>
        <p:spPr bwMode="auto">
          <a:xfrm>
            <a:off x="5620115" y="1853406"/>
            <a:ext cx="954086" cy="954082"/>
          </a:xfrm>
          <a:prstGeom prst="ellipse">
            <a:avLst/>
          </a:prstGeom>
          <a:solidFill>
            <a:schemeClr val="bg1">
              <a:lumMod val="95000"/>
            </a:schemeClr>
          </a:solidFill>
          <a:ln w="9525" cap="flat">
            <a:noFill/>
            <a:prstDash val="solid"/>
            <a:miter/>
          </a:ln>
          <a:effectLst/>
        </p:spPr>
        <p:txBody>
          <a:bodyPr rtlCol="0" anchor="ctr"/>
          <a:lstStyle/>
          <a:p>
            <a:pPr algn="ctr"/>
            <a:endParaRPr lang="en-US" sz="2400">
              <a:solidFill>
                <a:schemeClr val="bg1"/>
              </a:solidFill>
              <a:latin typeface="+mj-lt"/>
            </a:endParaRPr>
          </a:p>
        </p:txBody>
      </p:sp>
      <p:sp>
        <p:nvSpPr>
          <p:cNvPr id="25" name="Oval 24">
            <a:extLst>
              <a:ext uri="{FF2B5EF4-FFF2-40B4-BE49-F238E27FC236}">
                <a16:creationId xmlns:a16="http://schemas.microsoft.com/office/drawing/2014/main" id="{52F1363F-74A8-E0D0-1BA5-8F9ED56C9CB5}"/>
              </a:ext>
              <a:ext uri="{C183D7F6-B498-43B3-948B-1728B52AA6E4}">
                <adec:decorative xmlns:adec="http://schemas.microsoft.com/office/drawing/2017/decorative" val="1"/>
              </a:ext>
            </a:extLst>
          </p:cNvPr>
          <p:cNvSpPr/>
          <p:nvPr/>
        </p:nvSpPr>
        <p:spPr bwMode="auto">
          <a:xfrm>
            <a:off x="1907553" y="1853406"/>
            <a:ext cx="954086" cy="954082"/>
          </a:xfrm>
          <a:prstGeom prst="ellipse">
            <a:avLst/>
          </a:prstGeom>
          <a:solidFill>
            <a:schemeClr val="bg1">
              <a:lumMod val="95000"/>
            </a:schemeClr>
          </a:solidFill>
          <a:ln w="9525" cap="flat">
            <a:noFill/>
            <a:prstDash val="solid"/>
            <a:miter/>
          </a:ln>
          <a:effectLst/>
        </p:spPr>
        <p:txBody>
          <a:bodyPr rtlCol="0" anchor="ctr"/>
          <a:lstStyle/>
          <a:p>
            <a:pPr algn="ctr"/>
            <a:endParaRPr lang="en-US" sz="2400">
              <a:solidFill>
                <a:schemeClr val="bg1"/>
              </a:solidFill>
              <a:latin typeface="+mj-lt"/>
            </a:endParaRPr>
          </a:p>
        </p:txBody>
      </p:sp>
    </p:spTree>
    <p:extLst>
      <p:ext uri="{BB962C8B-B14F-4D97-AF65-F5344CB8AC3E}">
        <p14:creationId xmlns:p14="http://schemas.microsoft.com/office/powerpoint/2010/main" val="3553016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 presetClass="emph" presetSubtype="2" fill="hold" nodeType="withEffect">
                                  <p:stCondLst>
                                    <p:cond delay="0"/>
                                  </p:stCondLst>
                                  <p:childTnLst>
                                    <p:animClr clrSpc="rgb" dir="cw">
                                      <p:cBhvr>
                                        <p:cTn id="18" dur="250" fill="hold"/>
                                        <p:tgtEl>
                                          <p:spTgt spid="11"/>
                                        </p:tgtEl>
                                        <p:attrNameLst>
                                          <p:attrName>fillcolor</p:attrName>
                                        </p:attrNameLst>
                                      </p:cBhvr>
                                      <p:to>
                                        <a:schemeClr val="folHlink"/>
                                      </p:to>
                                    </p:animClr>
                                    <p:set>
                                      <p:cBhvr>
                                        <p:cTn id="19" dur="250" fill="hold"/>
                                        <p:tgtEl>
                                          <p:spTgt spid="11"/>
                                        </p:tgtEl>
                                        <p:attrNameLst>
                                          <p:attrName>fill.type</p:attrName>
                                        </p:attrNameLst>
                                      </p:cBhvr>
                                      <p:to>
                                        <p:strVal val="solid"/>
                                      </p:to>
                                    </p:set>
                                    <p:set>
                                      <p:cBhvr>
                                        <p:cTn id="20" dur="25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C0E0-6E86-1681-FD11-861AAF81CF22}"/>
            </a:ext>
          </a:extLst>
        </p:cNvPr>
        <p:cNvGrpSpPr/>
        <p:nvPr/>
      </p:nvGrpSpPr>
      <p:grpSpPr>
        <a:xfrm>
          <a:off x="0" y="0"/>
          <a:ext cx="0" cy="0"/>
          <a:chOff x="0" y="0"/>
          <a:chExt cx="0" cy="0"/>
        </a:xfrm>
      </p:grpSpPr>
      <p:sp>
        <p:nvSpPr>
          <p:cNvPr id="16" name="Rectangle: Rounded Corners 34">
            <a:extLst>
              <a:ext uri="{FF2B5EF4-FFF2-40B4-BE49-F238E27FC236}">
                <a16:creationId xmlns:a16="http://schemas.microsoft.com/office/drawing/2014/main" id="{093E05D3-4CD9-CB32-F856-08AC3567293F}"/>
              </a:ext>
              <a:ext uri="{C183D7F6-B498-43B3-948B-1728B52AA6E4}">
                <adec:decorative xmlns:adec="http://schemas.microsoft.com/office/drawing/2017/decorative" val="1"/>
              </a:ext>
            </a:extLst>
          </p:cNvPr>
          <p:cNvSpPr/>
          <p:nvPr/>
        </p:nvSpPr>
        <p:spPr bwMode="auto">
          <a:xfrm>
            <a:off x="1270795" y="896248"/>
            <a:ext cx="9637712" cy="5065504"/>
          </a:xfrm>
          <a:prstGeom prst="roundRect">
            <a:avLst>
              <a:gd name="adj" fmla="val 2919"/>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A4B91334-F008-083F-278A-A75997AC6545}"/>
              </a:ext>
              <a:ext uri="{C183D7F6-B498-43B3-948B-1728B52AA6E4}">
                <adec:decorative xmlns:adec="http://schemas.microsoft.com/office/drawing/2017/decorative" val="1"/>
              </a:ext>
            </a:extLst>
          </p:cNvPr>
          <p:cNvSpPr/>
          <p:nvPr/>
        </p:nvSpPr>
        <p:spPr bwMode="auto">
          <a:xfrm>
            <a:off x="4635225" y="729036"/>
            <a:ext cx="2908852" cy="384313"/>
          </a:xfrm>
          <a:prstGeom prst="roundRect">
            <a:avLst/>
          </a:prstGeom>
          <a:gradFill flip="none" rotWithShape="1">
            <a:gsLst>
              <a:gs pos="0">
                <a:srgbClr val="C03BC4"/>
              </a:gs>
              <a:gs pos="8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endParaRPr lang="en-US">
              <a:solidFill>
                <a:srgbClr val="FFFFFF"/>
              </a:solidFill>
              <a:latin typeface="Segoe UI Semibold"/>
              <a:cs typeface="Segoe UI" pitchFamily="34" charset="0"/>
            </a:endParaRPr>
          </a:p>
        </p:txBody>
      </p:sp>
      <p:sp>
        <p:nvSpPr>
          <p:cNvPr id="12" name="Title 11">
            <a:extLst>
              <a:ext uri="{FF2B5EF4-FFF2-40B4-BE49-F238E27FC236}">
                <a16:creationId xmlns:a16="http://schemas.microsoft.com/office/drawing/2014/main" id="{BBF9F515-C992-FA76-0606-AC2B8438227B}"/>
              </a:ext>
            </a:extLst>
          </p:cNvPr>
          <p:cNvSpPr txBox="1">
            <a:spLocks noGrp="1"/>
          </p:cNvSpPr>
          <p:nvPr>
            <p:ph type="title" idx="4294967295"/>
          </p:nvPr>
        </p:nvSpPr>
        <p:spPr>
          <a:xfrm>
            <a:off x="5330825" y="782638"/>
            <a:ext cx="1517650" cy="277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j-lt"/>
                <a:ea typeface="Segoe UI" pitchFamily="34" charset="0"/>
                <a:cs typeface="Segoe UI" pitchFamily="34" charset="0"/>
              </a:rPr>
              <a:t>Announcing</a:t>
            </a:r>
          </a:p>
        </p:txBody>
      </p:sp>
      <p:sp>
        <p:nvSpPr>
          <p:cNvPr id="6" name="TextBox 5">
            <a:extLst>
              <a:ext uri="{FF2B5EF4-FFF2-40B4-BE49-F238E27FC236}">
                <a16:creationId xmlns:a16="http://schemas.microsoft.com/office/drawing/2014/main" id="{7D20B07C-F664-C8DA-D6AB-F06C6B08AAC3}"/>
              </a:ext>
            </a:extLst>
          </p:cNvPr>
          <p:cNvSpPr txBox="1">
            <a:spLocks/>
          </p:cNvSpPr>
          <p:nvPr/>
        </p:nvSpPr>
        <p:spPr>
          <a:xfrm>
            <a:off x="3192583" y="1354870"/>
            <a:ext cx="5795425" cy="8925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36000" tIns="0" rIns="36000" bIns="0" numCol="1" spcCol="0" rtlCol="0" fromWordArt="0" anchor="ctr" anchorCtr="0" forceAA="0" compatLnSpc="1">
            <a:prstTxWarp prst="textNoShape">
              <a:avLst/>
            </a:prstTxWarp>
            <a:spAutoFit/>
          </a:bodyPr>
          <a:lstStyle>
            <a:defPPr>
              <a:defRPr lang="en-US"/>
            </a:defPPr>
            <a:lvl1pPr marR="0" lvl="0" indent="0" algn="ctr" defTabSz="761701" fontAlgn="base">
              <a:lnSpc>
                <a:spcPct val="110000"/>
              </a:lnSpc>
              <a:spcBef>
                <a:spcPts val="500"/>
              </a:spcBef>
              <a:spcAft>
                <a:spcPts val="250"/>
              </a:spcAft>
              <a:buClrTx/>
              <a:buSzTx/>
              <a:buFontTx/>
              <a:buNone/>
              <a:tabLst/>
              <a:defRPr sz="2400" b="1">
                <a:ln w="3175">
                  <a:noFill/>
                </a:ln>
                <a:gradFill flip="none" rotWithShape="1">
                  <a:gsLst>
                    <a:gs pos="80000">
                      <a:srgbClr val="0078D4"/>
                    </a:gs>
                    <a:gs pos="0">
                      <a:srgbClr val="C03BC4"/>
                    </a:gs>
                  </a:gsLst>
                  <a:path path="circle">
                    <a:fillToRect l="100000" t="100000"/>
                  </a:path>
                  <a:tileRect r="-100000" b="-100000"/>
                </a:gradFill>
                <a:latin typeface="Segoe UI Variable Display"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67" fontAlgn="auto">
              <a:lnSpc>
                <a:spcPct val="100000"/>
              </a:lnSpc>
              <a:spcBef>
                <a:spcPct val="0"/>
              </a:spcBef>
              <a:spcAft>
                <a:spcPct val="0"/>
              </a:spcAft>
              <a:defRPr/>
            </a:pPr>
            <a:r>
              <a:rPr lang="en-US" sz="2800">
                <a:solidFill>
                  <a:schemeClr val="tx1"/>
                </a:solidFill>
                <a:latin typeface="Segoe UI Variable Display Semib" pitchFamily="2" charset="0"/>
                <a:cs typeface="Segoe UI Semibold" panose="020B0502040204020203" pitchFamily="34" charset="0"/>
              </a:rPr>
              <a:t>Copilot Analytics</a:t>
            </a:r>
          </a:p>
          <a:p>
            <a:pPr defTabSz="932472">
              <a:lnSpc>
                <a:spcPct val="100000"/>
              </a:lnSpc>
              <a:spcBef>
                <a:spcPts val="1200"/>
              </a:spcBef>
              <a:spcAft>
                <a:spcPts val="0"/>
              </a:spcAft>
              <a:defRPr/>
            </a:pPr>
            <a:r>
              <a:rPr lang="en-US" sz="2000" b="0">
                <a:solidFill>
                  <a:srgbClr val="000000"/>
                </a:solidFill>
                <a:latin typeface="+mn-lt"/>
              </a:rPr>
              <a:t>Viva Insights included in Microsoft 365 Copilot</a:t>
            </a:r>
            <a:r>
              <a:rPr lang="en-US" sz="2000" b="1" baseline="30000">
                <a:ln w="3175">
                  <a:noFill/>
                </a:ln>
                <a:gradFill flip="none" rotWithShape="1">
                  <a:gsLst>
                    <a:gs pos="100000">
                      <a:srgbClr val="BF3AC4"/>
                    </a:gs>
                    <a:gs pos="0">
                      <a:schemeClr val="accent1">
                        <a:lumMod val="75000"/>
                      </a:schemeClr>
                    </a:gs>
                  </a:gsLst>
                  <a:lin ang="2700000" scaled="0"/>
                  <a:tileRect/>
                </a:gradFill>
                <a:latin typeface="Segoe UI Variable Display Semib" pitchFamily="2" charset="0"/>
                <a:cs typeface="Segoe UI Semibold" panose="020B0502040204020203" pitchFamily="34" charset="0"/>
              </a:rPr>
              <a:t> New</a:t>
            </a:r>
            <a:r>
              <a:rPr lang="en-US" sz="2000" b="0">
                <a:solidFill>
                  <a:srgbClr val="000000"/>
                </a:solidFill>
                <a:latin typeface="+mn-lt"/>
              </a:rPr>
              <a:t> </a:t>
            </a:r>
          </a:p>
        </p:txBody>
      </p:sp>
      <p:pic>
        <p:nvPicPr>
          <p:cNvPr id="11" name="Graphic 10" descr="Viva Insight logo">
            <a:extLst>
              <a:ext uri="{FF2B5EF4-FFF2-40B4-BE49-F238E27FC236}">
                <a16:creationId xmlns:a16="http://schemas.microsoft.com/office/drawing/2014/main" id="{0FFEAD9A-BB6F-88FE-FE3F-D86329E1B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1370" y="2545999"/>
            <a:ext cx="831190" cy="831190"/>
          </a:xfrm>
          <a:prstGeom prst="rect">
            <a:avLst/>
          </a:prstGeom>
        </p:spPr>
      </p:pic>
      <p:sp>
        <p:nvSpPr>
          <p:cNvPr id="3" name="TextBox 2">
            <a:extLst>
              <a:ext uri="{FF2B5EF4-FFF2-40B4-BE49-F238E27FC236}">
                <a16:creationId xmlns:a16="http://schemas.microsoft.com/office/drawing/2014/main" id="{7C87F1B0-5189-D1E3-D948-32087CA1D622}"/>
              </a:ext>
            </a:extLst>
          </p:cNvPr>
          <p:cNvSpPr txBox="1"/>
          <p:nvPr/>
        </p:nvSpPr>
        <p:spPr>
          <a:xfrm>
            <a:off x="1837591" y="3904301"/>
            <a:ext cx="4144208" cy="1346355"/>
          </a:xfrm>
          <a:prstGeom prst="rect">
            <a:avLst/>
          </a:prstGeom>
          <a:noFill/>
        </p:spPr>
        <p:txBody>
          <a:bodyPr wrap="square" lIns="0" tIns="0" rIns="0" bIns="0" rtlCol="0">
            <a:noAutofit/>
          </a:bodyPr>
          <a:lstStyle/>
          <a:p>
            <a:pPr marL="0" marR="0" lvl="0" indent="0" algn="ctr" defTabSz="932472" rtl="0" eaLnBrk="1" fontAlgn="base" latinLnBrk="0" hangingPunct="1">
              <a:lnSpc>
                <a:spcPct val="100000"/>
              </a:lnSpc>
              <a:spcBef>
                <a:spcPts val="1200"/>
              </a:spcBef>
              <a:buClrTx/>
              <a:buSzTx/>
              <a:buFontTx/>
              <a:buNone/>
              <a:tabLst/>
              <a:defRPr/>
            </a:pPr>
            <a:r>
              <a:rPr kumimoji="0" lang="en-US" b="0" i="0" u="none" strike="noStrike" kern="1200" cap="none" spc="0" normalizeH="0" baseline="0" noProof="0">
                <a:ln>
                  <a:noFill/>
                </a:ln>
                <a:solidFill>
                  <a:srgbClr val="000000"/>
                </a:solidFill>
                <a:effectLst/>
                <a:uLnTx/>
                <a:uFillTx/>
                <a:ea typeface="+mn-ea"/>
                <a:cs typeface="Segoe UI" pitchFamily="34" charset="0"/>
              </a:rPr>
              <a:t>Out-of-the-box reporting </a:t>
            </a:r>
            <a:br>
              <a:rPr kumimoji="0" lang="en-US" b="0" i="0" u="none" strike="noStrike" kern="1200" cap="none" spc="0" normalizeH="0" baseline="0" noProof="0">
                <a:ln>
                  <a:noFill/>
                </a:ln>
                <a:solidFill>
                  <a:srgbClr val="000000"/>
                </a:solidFill>
                <a:effectLst/>
                <a:uLnTx/>
                <a:uFillTx/>
                <a:ea typeface="+mn-ea"/>
                <a:cs typeface="Segoe UI" pitchFamily="34" charset="0"/>
              </a:rPr>
            </a:br>
            <a:r>
              <a:rPr kumimoji="0" lang="en-US" b="0" i="0" u="none" strike="noStrike" kern="1200" cap="none" spc="0" normalizeH="0" baseline="0" noProof="0">
                <a:ln>
                  <a:noFill/>
                </a:ln>
                <a:solidFill>
                  <a:srgbClr val="000000"/>
                </a:solidFill>
                <a:effectLst/>
                <a:uLnTx/>
                <a:uFillTx/>
                <a:ea typeface="+mn-ea"/>
                <a:cs typeface="Segoe UI" pitchFamily="34" charset="0"/>
              </a:rPr>
              <a:t>to measure Copilot adoption</a:t>
            </a:r>
          </a:p>
          <a:p>
            <a:pPr algn="ctr" defTabSz="914367">
              <a:spcBef>
                <a:spcPts val="1800"/>
              </a:spcBef>
              <a:spcAft>
                <a:spcPct val="0"/>
              </a:spcAft>
              <a:defRPr/>
            </a:pPr>
            <a:r>
              <a:rPr lang="en-US" sz="1500" b="1">
                <a:ln w="3175">
                  <a:noFill/>
                </a:ln>
                <a:gradFill flip="none" rotWithShape="1">
                  <a:gsLst>
                    <a:gs pos="100000">
                      <a:srgbClr val="BF3AC4"/>
                    </a:gs>
                    <a:gs pos="0">
                      <a:schemeClr val="accent1">
                        <a:lumMod val="75000"/>
                      </a:schemeClr>
                    </a:gs>
                  </a:gsLst>
                  <a:lin ang="2700000" scaled="0"/>
                  <a:tileRect/>
                </a:gradFill>
                <a:latin typeface="Segoe UI Variable Display Semib" pitchFamily="2" charset="0"/>
                <a:cs typeface="Segoe UI Semibold" panose="020B0502040204020203" pitchFamily="34" charset="0"/>
              </a:rPr>
              <a:t>Copilot Dashboard*</a:t>
            </a:r>
          </a:p>
        </p:txBody>
      </p:sp>
      <p:sp>
        <p:nvSpPr>
          <p:cNvPr id="5" name="TextBox 4">
            <a:extLst>
              <a:ext uri="{FF2B5EF4-FFF2-40B4-BE49-F238E27FC236}">
                <a16:creationId xmlns:a16="http://schemas.microsoft.com/office/drawing/2014/main" id="{FBF7E870-323F-8CCB-8AC5-D4B64C9F33CC}"/>
              </a:ext>
            </a:extLst>
          </p:cNvPr>
          <p:cNvSpPr txBox="1"/>
          <p:nvPr/>
        </p:nvSpPr>
        <p:spPr>
          <a:xfrm>
            <a:off x="6791844" y="3904301"/>
            <a:ext cx="3562565" cy="1346355"/>
          </a:xfrm>
          <a:prstGeom prst="rect">
            <a:avLst/>
          </a:prstGeom>
          <a:noFill/>
        </p:spPr>
        <p:txBody>
          <a:bodyPr wrap="square" lIns="0" tIns="0" rIns="0" bIns="0" rtlCol="0">
            <a:noAutofit/>
          </a:bodyPr>
          <a:lstStyle/>
          <a:p>
            <a:pPr marL="0" marR="0" lvl="0" indent="0" algn="ctr" defTabSz="932472" rtl="0" eaLnBrk="1" fontAlgn="base" latinLnBrk="0" hangingPunct="1">
              <a:lnSpc>
                <a:spcPct val="100000"/>
              </a:lnSpc>
              <a:spcBef>
                <a:spcPts val="1200"/>
              </a:spcBef>
              <a:buClrTx/>
              <a:buSzTx/>
              <a:buFontTx/>
              <a:buNone/>
              <a:tabLst/>
              <a:defRPr/>
            </a:pPr>
            <a:r>
              <a:rPr lang="en-US">
                <a:solidFill>
                  <a:srgbClr val="000000"/>
                </a:solidFill>
                <a:cs typeface="Segoe UI" pitchFamily="34" charset="0"/>
              </a:rPr>
              <a:t>Customizable reporting for </a:t>
            </a:r>
            <a:br>
              <a:rPr lang="en-US">
                <a:solidFill>
                  <a:srgbClr val="000000"/>
                </a:solidFill>
                <a:cs typeface="Segoe UI" pitchFamily="34" charset="0"/>
              </a:rPr>
            </a:br>
            <a:r>
              <a:rPr lang="en-US">
                <a:solidFill>
                  <a:srgbClr val="000000"/>
                </a:solidFill>
                <a:cs typeface="Segoe UI" pitchFamily="34" charset="0"/>
              </a:rPr>
              <a:t>deeper Copilot impact analysis </a:t>
            </a:r>
          </a:p>
          <a:p>
            <a:pPr algn="ctr" defTabSz="914367" fontAlgn="base">
              <a:spcBef>
                <a:spcPts val="1800"/>
              </a:spcBef>
              <a:spcAft>
                <a:spcPct val="0"/>
              </a:spcAft>
              <a:defRPr/>
            </a:pPr>
            <a:r>
              <a:rPr lang="en-US" sz="1500" b="1">
                <a:ln w="3175">
                  <a:noFill/>
                </a:ln>
                <a:gradFill flip="none" rotWithShape="1">
                  <a:gsLst>
                    <a:gs pos="100000">
                      <a:srgbClr val="BF3AC4"/>
                    </a:gs>
                    <a:gs pos="0">
                      <a:schemeClr val="accent1">
                        <a:lumMod val="75000"/>
                      </a:schemeClr>
                    </a:gs>
                  </a:gsLst>
                  <a:lin ang="2700000" scaled="0"/>
                  <a:tileRect/>
                </a:gradFill>
                <a:latin typeface="Segoe UI Variable Display Semib" pitchFamily="2" charset="0"/>
                <a:cs typeface="Segoe UI Semibold" panose="020B0502040204020203" pitchFamily="34" charset="0"/>
              </a:rPr>
              <a:t>Copilot Business Impact report </a:t>
            </a:r>
            <a:r>
              <a:rPr lang="en-US" sz="1500" b="1" baseline="30000">
                <a:ln w="3175">
                  <a:noFill/>
                </a:ln>
                <a:gradFill flip="none" rotWithShape="1">
                  <a:gsLst>
                    <a:gs pos="100000">
                      <a:srgbClr val="BF3AC4"/>
                    </a:gs>
                    <a:gs pos="0">
                      <a:schemeClr val="accent1">
                        <a:lumMod val="75000"/>
                      </a:schemeClr>
                    </a:gs>
                  </a:gsLst>
                  <a:lin ang="2700000" scaled="0"/>
                  <a:tileRect/>
                </a:gradFill>
                <a:latin typeface="Segoe UI Variable Display Semib" pitchFamily="2" charset="0"/>
                <a:cs typeface="Segoe UI Semibold" panose="020B0502040204020203" pitchFamily="34" charset="0"/>
              </a:rPr>
              <a:t>New</a:t>
            </a:r>
            <a:r>
              <a:rPr lang="en-US" sz="1500" b="1">
                <a:ln w="3175">
                  <a:noFill/>
                </a:ln>
                <a:gradFill flip="none" rotWithShape="1">
                  <a:gsLst>
                    <a:gs pos="100000">
                      <a:srgbClr val="BF3AC4"/>
                    </a:gs>
                    <a:gs pos="0">
                      <a:schemeClr val="accent1">
                        <a:lumMod val="75000"/>
                      </a:schemeClr>
                    </a:gs>
                  </a:gsLst>
                  <a:lin ang="2700000" scaled="0"/>
                  <a:tileRect/>
                </a:gradFill>
                <a:latin typeface="Segoe UI Variable Display Semib" pitchFamily="2" charset="0"/>
                <a:cs typeface="Segoe UI Semibold" panose="020B0502040204020203" pitchFamily="34" charset="0"/>
              </a:rPr>
              <a:t> </a:t>
            </a:r>
          </a:p>
        </p:txBody>
      </p:sp>
      <p:sp>
        <p:nvSpPr>
          <p:cNvPr id="4" name="TextBox 3">
            <a:extLst>
              <a:ext uri="{FF2B5EF4-FFF2-40B4-BE49-F238E27FC236}">
                <a16:creationId xmlns:a16="http://schemas.microsoft.com/office/drawing/2014/main" id="{B04B42EE-0650-8488-B97A-386E1BA24CF0}"/>
              </a:ext>
            </a:extLst>
          </p:cNvPr>
          <p:cNvSpPr txBox="1"/>
          <p:nvPr/>
        </p:nvSpPr>
        <p:spPr>
          <a:xfrm>
            <a:off x="7196672" y="5982886"/>
            <a:ext cx="3164363" cy="183035"/>
          </a:xfrm>
          <a:prstGeom prst="rect">
            <a:avLst/>
          </a:prstGeom>
          <a:noFill/>
        </p:spPr>
        <p:txBody>
          <a:bodyPr wrap="none" lIns="0" tIns="0" rIns="0" bIns="0" rtlCol="0" anchor="b">
            <a:noAutofit/>
          </a:bodyPr>
          <a:lstStyle/>
          <a:p>
            <a:r>
              <a:rPr lang="en-US" sz="1050"/>
              <a:t>*Additional reporting included in Microsoft 365 admin center</a:t>
            </a:r>
          </a:p>
        </p:txBody>
      </p:sp>
    </p:spTree>
    <p:extLst>
      <p:ext uri="{BB962C8B-B14F-4D97-AF65-F5344CB8AC3E}">
        <p14:creationId xmlns:p14="http://schemas.microsoft.com/office/powerpoint/2010/main" val="280504481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F1796-6084-2ABF-0A08-7B363010AF60}"/>
            </a:ext>
          </a:extLst>
        </p:cNvPr>
        <p:cNvGrpSpPr/>
        <p:nvPr/>
      </p:nvGrpSpPr>
      <p:grpSpPr>
        <a:xfrm>
          <a:off x="0" y="0"/>
          <a:ext cx="0" cy="0"/>
          <a:chOff x="0" y="0"/>
          <a:chExt cx="0" cy="0"/>
        </a:xfrm>
      </p:grpSpPr>
      <p:sp>
        <p:nvSpPr>
          <p:cNvPr id="13" name="Rounded Rectangle 64">
            <a:extLst>
              <a:ext uri="{FF2B5EF4-FFF2-40B4-BE49-F238E27FC236}">
                <a16:creationId xmlns:a16="http://schemas.microsoft.com/office/drawing/2014/main" id="{F023E778-D249-BEF2-2006-831A6ECB155A}"/>
              </a:ext>
              <a:ext uri="{C183D7F6-B498-43B3-948B-1728B52AA6E4}">
                <adec:decorative xmlns:adec="http://schemas.microsoft.com/office/drawing/2017/decorative" val="1"/>
              </a:ext>
            </a:extLst>
          </p:cNvPr>
          <p:cNvSpPr>
            <a:spLocks/>
          </p:cNvSpPr>
          <p:nvPr/>
        </p:nvSpPr>
        <p:spPr bwMode="auto">
          <a:xfrm>
            <a:off x="589531" y="1594712"/>
            <a:ext cx="5417185" cy="4346578"/>
          </a:xfrm>
          <a:prstGeom prst="roundRect">
            <a:avLst>
              <a:gd name="adj" fmla="val 36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Rounded Rectangle 64">
            <a:extLst>
              <a:ext uri="{FF2B5EF4-FFF2-40B4-BE49-F238E27FC236}">
                <a16:creationId xmlns:a16="http://schemas.microsoft.com/office/drawing/2014/main" id="{B3995A3A-F7B8-3D95-80B5-0E2BC38D4155}"/>
              </a:ext>
              <a:ext uri="{C183D7F6-B498-43B3-948B-1728B52AA6E4}">
                <adec:decorative xmlns:adec="http://schemas.microsoft.com/office/drawing/2017/decorative" val="1"/>
              </a:ext>
            </a:extLst>
          </p:cNvPr>
          <p:cNvSpPr>
            <a:spLocks/>
          </p:cNvSpPr>
          <p:nvPr/>
        </p:nvSpPr>
        <p:spPr bwMode="auto">
          <a:xfrm>
            <a:off x="6189598" y="1594712"/>
            <a:ext cx="5417185" cy="4346578"/>
          </a:xfrm>
          <a:prstGeom prst="roundRect">
            <a:avLst>
              <a:gd name="adj" fmla="val 3600"/>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 name="Rectangle: Rounded Corners 18">
            <a:extLst>
              <a:ext uri="{FF2B5EF4-FFF2-40B4-BE49-F238E27FC236}">
                <a16:creationId xmlns:a16="http://schemas.microsoft.com/office/drawing/2014/main" id="{B8156AB6-B3EA-2E23-FC74-B3433F9CA93E}"/>
              </a:ext>
              <a:ext uri="{C183D7F6-B498-43B3-948B-1728B52AA6E4}">
                <adec:decorative xmlns:adec="http://schemas.microsoft.com/office/drawing/2017/decorative" val="1"/>
              </a:ext>
            </a:extLst>
          </p:cNvPr>
          <p:cNvSpPr>
            <a:spLocks/>
          </p:cNvSpPr>
          <p:nvPr/>
        </p:nvSpPr>
        <p:spPr bwMode="auto">
          <a:xfrm rot="10800000" flipH="1" flipV="1">
            <a:off x="726688" y="1731873"/>
            <a:ext cx="5142867" cy="1265978"/>
          </a:xfrm>
          <a:prstGeom prst="roundRect">
            <a:avLst>
              <a:gd name="adj" fmla="val 7954"/>
            </a:avLst>
          </a:prstGeom>
          <a:solidFill>
            <a:schemeClr val="bg1">
              <a:lumMod val="9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36576" rIns="73152" bIns="36576"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20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9" name="Rectangle: Rounded Corners 18">
            <a:extLst>
              <a:ext uri="{FF2B5EF4-FFF2-40B4-BE49-F238E27FC236}">
                <a16:creationId xmlns:a16="http://schemas.microsoft.com/office/drawing/2014/main" id="{7231F442-6E08-8064-A5B4-83C51FB4CCC1}"/>
              </a:ext>
              <a:ext uri="{C183D7F6-B498-43B3-948B-1728B52AA6E4}">
                <adec:decorative xmlns:adec="http://schemas.microsoft.com/office/drawing/2017/decorative" val="1"/>
              </a:ext>
            </a:extLst>
          </p:cNvPr>
          <p:cNvSpPr>
            <a:spLocks/>
          </p:cNvSpPr>
          <p:nvPr/>
        </p:nvSpPr>
        <p:spPr bwMode="auto">
          <a:xfrm rot="10800000" flipH="1" flipV="1">
            <a:off x="726688" y="3135012"/>
            <a:ext cx="5142867" cy="1265978"/>
          </a:xfrm>
          <a:prstGeom prst="roundRect">
            <a:avLst>
              <a:gd name="adj" fmla="val 7954"/>
            </a:avLst>
          </a:prstGeom>
          <a:solidFill>
            <a:schemeClr val="bg1">
              <a:lumMod val="9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36576" rIns="73152" bIns="36576"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20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40" name="Rectangle: Rounded Corners 18">
            <a:extLst>
              <a:ext uri="{FF2B5EF4-FFF2-40B4-BE49-F238E27FC236}">
                <a16:creationId xmlns:a16="http://schemas.microsoft.com/office/drawing/2014/main" id="{C4C881B3-8438-A363-4259-223D3600AA60}"/>
              </a:ext>
              <a:ext uri="{C183D7F6-B498-43B3-948B-1728B52AA6E4}">
                <adec:decorative xmlns:adec="http://schemas.microsoft.com/office/drawing/2017/decorative" val="1"/>
              </a:ext>
            </a:extLst>
          </p:cNvPr>
          <p:cNvSpPr>
            <a:spLocks/>
          </p:cNvSpPr>
          <p:nvPr/>
        </p:nvSpPr>
        <p:spPr bwMode="auto">
          <a:xfrm rot="10800000" flipH="1" flipV="1">
            <a:off x="726688" y="4538151"/>
            <a:ext cx="5142867" cy="1265978"/>
          </a:xfrm>
          <a:prstGeom prst="roundRect">
            <a:avLst>
              <a:gd name="adj" fmla="val 7954"/>
            </a:avLst>
          </a:prstGeom>
          <a:solidFill>
            <a:schemeClr val="bg1">
              <a:lumMod val="9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 tIns="36576" rIns="73152" bIns="36576"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20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679A42FB-9652-317C-6233-0A84F95B652B}"/>
              </a:ext>
            </a:extLst>
          </p:cNvPr>
          <p:cNvSpPr>
            <a:spLocks noGrp="1"/>
          </p:cNvSpPr>
          <p:nvPr>
            <p:ph type="title"/>
          </p:nvPr>
        </p:nvSpPr>
        <p:spPr/>
        <p:txBody>
          <a:bodyPr>
            <a:normAutofit/>
          </a:bodyPr>
          <a:lstStyle/>
          <a:p>
            <a:r>
              <a:rPr lang="en-US"/>
              <a:t>Microsoft Copilot Dashboard</a:t>
            </a:r>
          </a:p>
        </p:txBody>
      </p:sp>
      <p:sp>
        <p:nvSpPr>
          <p:cNvPr id="41" name="Rectangle: Rounded Corners 40">
            <a:extLst>
              <a:ext uri="{FF2B5EF4-FFF2-40B4-BE49-F238E27FC236}">
                <a16:creationId xmlns:a16="http://schemas.microsoft.com/office/drawing/2014/main" id="{DFE90AB5-EFB9-15A2-4B24-93F77938BFEE}"/>
              </a:ext>
              <a:ext uri="{C183D7F6-B498-43B3-948B-1728B52AA6E4}">
                <adec:decorative xmlns:adec="http://schemas.microsoft.com/office/drawing/2017/decorative" val="0"/>
              </a:ext>
            </a:extLst>
          </p:cNvPr>
          <p:cNvSpPr>
            <a:spLocks/>
          </p:cNvSpPr>
          <p:nvPr/>
        </p:nvSpPr>
        <p:spPr bwMode="auto">
          <a:xfrm>
            <a:off x="863851" y="1869033"/>
            <a:ext cx="1263969" cy="979467"/>
          </a:xfrm>
          <a:prstGeom prst="roundRect">
            <a:avLst>
              <a:gd name="adj" fmla="val 7139"/>
            </a:avLst>
          </a:prstGeom>
          <a:gradFill flip="none" rotWithShape="1">
            <a:gsLst>
              <a:gs pos="0">
                <a:srgbClr val="C03BC4"/>
              </a:gs>
              <a:gs pos="8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Get </a:t>
            </a:r>
            <a:b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b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Ready</a:t>
            </a:r>
          </a:p>
        </p:txBody>
      </p:sp>
      <p:sp>
        <p:nvSpPr>
          <p:cNvPr id="23" name="TextBox 22">
            <a:extLst>
              <a:ext uri="{FF2B5EF4-FFF2-40B4-BE49-F238E27FC236}">
                <a16:creationId xmlns:a16="http://schemas.microsoft.com/office/drawing/2014/main" id="{932B5ED6-8CF8-69F2-E6EA-45DEDBA7D4C9}"/>
              </a:ext>
            </a:extLst>
          </p:cNvPr>
          <p:cNvSpPr txBox="1"/>
          <p:nvPr/>
        </p:nvSpPr>
        <p:spPr>
          <a:xfrm>
            <a:off x="2264980" y="2112545"/>
            <a:ext cx="3467416" cy="492443"/>
          </a:xfrm>
          <a:prstGeom prst="rect">
            <a:avLst/>
          </a:prstGeom>
          <a:noFill/>
        </p:spPr>
        <p:txBody>
          <a:bodyPr wrap="square" lIns="0" tIns="0" rIns="0" bIns="0" anchor="ctr">
            <a:spAutoFit/>
          </a:bodyPr>
          <a:lstStyle/>
          <a:p>
            <a:pPr marL="0" marR="0" lvl="0" indent="0" algn="l" defTabSz="91436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Sans Display"/>
              </a:rPr>
              <a:t>Activate Copilot by understanding eligibility based on licensing status </a:t>
            </a:r>
          </a:p>
        </p:txBody>
      </p:sp>
      <p:sp>
        <p:nvSpPr>
          <p:cNvPr id="42" name="Rectangle: Rounded Corners 41">
            <a:extLst>
              <a:ext uri="{FF2B5EF4-FFF2-40B4-BE49-F238E27FC236}">
                <a16:creationId xmlns:a16="http://schemas.microsoft.com/office/drawing/2014/main" id="{1D494447-B967-9AB9-2E58-BC90C22AF806}"/>
              </a:ext>
              <a:ext uri="{C183D7F6-B498-43B3-948B-1728B52AA6E4}">
                <adec:decorative xmlns:adec="http://schemas.microsoft.com/office/drawing/2017/decorative" val="0"/>
              </a:ext>
            </a:extLst>
          </p:cNvPr>
          <p:cNvSpPr>
            <a:spLocks/>
          </p:cNvSpPr>
          <p:nvPr/>
        </p:nvSpPr>
        <p:spPr bwMode="auto">
          <a:xfrm>
            <a:off x="863851" y="3278268"/>
            <a:ext cx="1263969" cy="979467"/>
          </a:xfrm>
          <a:prstGeom prst="roundRect">
            <a:avLst>
              <a:gd name="adj" fmla="val 7139"/>
            </a:avLst>
          </a:prstGeom>
          <a:gradFill flip="none" rotWithShape="1">
            <a:gsLst>
              <a:gs pos="0">
                <a:srgbClr val="C03BC4"/>
              </a:gs>
              <a:gs pos="8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Drive adoption</a:t>
            </a:r>
          </a:p>
        </p:txBody>
      </p:sp>
      <p:sp>
        <p:nvSpPr>
          <p:cNvPr id="8" name="TextBox 7">
            <a:extLst>
              <a:ext uri="{FF2B5EF4-FFF2-40B4-BE49-F238E27FC236}">
                <a16:creationId xmlns:a16="http://schemas.microsoft.com/office/drawing/2014/main" id="{65CB9BB4-9578-824E-43A4-C35EE48B90CC}"/>
              </a:ext>
            </a:extLst>
          </p:cNvPr>
          <p:cNvSpPr txBox="1"/>
          <p:nvPr/>
        </p:nvSpPr>
        <p:spPr>
          <a:xfrm>
            <a:off x="2264980" y="3398669"/>
            <a:ext cx="3467416" cy="738664"/>
          </a:xfrm>
          <a:prstGeom prst="rect">
            <a:avLst/>
          </a:prstGeom>
          <a:noFill/>
        </p:spPr>
        <p:txBody>
          <a:bodyPr wrap="square" lIns="0" tIns="0" rIns="0" bIns="0" anchor="ctr">
            <a:spAutoFit/>
          </a:bodyPr>
          <a:lstStyle>
            <a:defPPr>
              <a:defRPr lang="en-US"/>
            </a:defPPr>
            <a:lvl1pPr marR="0" lvl="0" indent="0" fontAlgn="auto">
              <a:lnSpc>
                <a:spcPct val="114000"/>
              </a:lnSpc>
              <a:spcBef>
                <a:spcPts val="0"/>
              </a:spcBef>
              <a:spcAft>
                <a:spcPts val="1000"/>
              </a:spcAft>
              <a:buClrTx/>
              <a:buSzTx/>
              <a:buFontTx/>
              <a:buNone/>
              <a:tabLst/>
              <a:defRPr kumimoji="0" sz="1600" b="0" i="0" u="none" strike="noStrike" cap="none" spc="0" normalizeH="0" baseline="0">
                <a:ln>
                  <a:noFill/>
                </a:ln>
                <a:effectLst/>
                <a:uLnTx/>
                <a:uFillTx/>
                <a:cs typeface="Segoe Sans Display"/>
              </a:defRPr>
            </a:lvl1pPr>
          </a:lstStyle>
          <a:p>
            <a:pPr marL="0" marR="0" lvl="0" indent="0" algn="l" defTabSz="91436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Sans Display"/>
              </a:rPr>
              <a:t>Understand usage and adoption trends across products, groups, organizations and job functions </a:t>
            </a:r>
          </a:p>
        </p:txBody>
      </p:sp>
      <p:sp>
        <p:nvSpPr>
          <p:cNvPr id="43" name="Rectangle: Rounded Corners 42">
            <a:extLst>
              <a:ext uri="{FF2B5EF4-FFF2-40B4-BE49-F238E27FC236}">
                <a16:creationId xmlns:a16="http://schemas.microsoft.com/office/drawing/2014/main" id="{11E9E757-183C-28CA-CEFA-C6BF5A728A40}"/>
              </a:ext>
              <a:ext uri="{C183D7F6-B498-43B3-948B-1728B52AA6E4}">
                <adec:decorative xmlns:adec="http://schemas.microsoft.com/office/drawing/2017/decorative" val="0"/>
              </a:ext>
            </a:extLst>
          </p:cNvPr>
          <p:cNvSpPr>
            <a:spLocks/>
          </p:cNvSpPr>
          <p:nvPr/>
        </p:nvSpPr>
        <p:spPr bwMode="auto">
          <a:xfrm>
            <a:off x="863851" y="4687504"/>
            <a:ext cx="1263969" cy="979467"/>
          </a:xfrm>
          <a:prstGeom prst="roundRect">
            <a:avLst>
              <a:gd name="adj" fmla="val 7139"/>
            </a:avLst>
          </a:prstGeom>
          <a:gradFill flip="none" rotWithShape="1">
            <a:gsLst>
              <a:gs pos="0">
                <a:srgbClr val="C03BC4"/>
              </a:gs>
              <a:gs pos="80000">
                <a:srgbClr val="0078D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itchFamily="34" charset="0"/>
              </a:rPr>
              <a:t>Measure impact</a:t>
            </a:r>
          </a:p>
        </p:txBody>
      </p:sp>
      <p:sp>
        <p:nvSpPr>
          <p:cNvPr id="11" name="TextBox 10">
            <a:extLst>
              <a:ext uri="{FF2B5EF4-FFF2-40B4-BE49-F238E27FC236}">
                <a16:creationId xmlns:a16="http://schemas.microsoft.com/office/drawing/2014/main" id="{31FB4694-74C8-D65B-AB10-7CAC5CC7ACB8}"/>
              </a:ext>
            </a:extLst>
          </p:cNvPr>
          <p:cNvSpPr txBox="1"/>
          <p:nvPr/>
        </p:nvSpPr>
        <p:spPr>
          <a:xfrm>
            <a:off x="2264980" y="4807905"/>
            <a:ext cx="3467416" cy="738664"/>
          </a:xfrm>
          <a:prstGeom prst="rect">
            <a:avLst/>
          </a:prstGeom>
          <a:noFill/>
        </p:spPr>
        <p:txBody>
          <a:bodyPr wrap="square" lIns="0" tIns="0" rIns="0" bIns="0" anchor="ctr">
            <a:spAutoFit/>
          </a:bodyPr>
          <a:lstStyle>
            <a:defPPr>
              <a:defRPr lang="en-US"/>
            </a:defPPr>
            <a:lvl1pPr marR="0" lvl="0" indent="0" fontAlgn="auto">
              <a:lnSpc>
                <a:spcPct val="114000"/>
              </a:lnSpc>
              <a:spcBef>
                <a:spcPts val="0"/>
              </a:spcBef>
              <a:spcAft>
                <a:spcPts val="1000"/>
              </a:spcAft>
              <a:buClrTx/>
              <a:buSzTx/>
              <a:buFontTx/>
              <a:buNone/>
              <a:tabLst/>
              <a:defRPr kumimoji="0" sz="1600" b="0" i="0" u="none" strike="noStrike" cap="none" spc="0" normalizeH="0" baseline="0">
                <a:ln>
                  <a:noFill/>
                </a:ln>
                <a:effectLst/>
                <a:uLnTx/>
                <a:uFillTx/>
                <a:cs typeface="Segoe Sans Display"/>
              </a:defRPr>
            </a:lvl1pPr>
          </a:lstStyle>
          <a:p>
            <a:pPr marL="0" marR="0" lvl="0" indent="0" algn="l" defTabSz="914367"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Sans Display"/>
              </a:rPr>
              <a:t>Measure time savings and Copilot user behavior before and after adoption, as well as user sentiment</a:t>
            </a:r>
          </a:p>
        </p:txBody>
      </p:sp>
      <p:pic>
        <p:nvPicPr>
          <p:cNvPr id="21" name="Picture 20" descr="User Interface of Microsoft Copilot Dashboard">
            <a:extLst>
              <a:ext uri="{FF2B5EF4-FFF2-40B4-BE49-F238E27FC236}">
                <a16:creationId xmlns:a16="http://schemas.microsoft.com/office/drawing/2014/main" id="{7D3EF472-C1DB-FAEB-7A2C-76423438D99F}"/>
              </a:ext>
            </a:extLst>
          </p:cNvPr>
          <p:cNvPicPr>
            <a:picLocks noChangeAspect="1"/>
          </p:cNvPicPr>
          <p:nvPr/>
        </p:nvPicPr>
        <p:blipFill rotWithShape="1">
          <a:blip r:embed="rId3">
            <a:extLst>
              <a:ext uri="{28A0092B-C50C-407E-A947-70E740481C1C}">
                <a14:useLocalDpi xmlns:a14="http://schemas.microsoft.com/office/drawing/2010/main" val="0"/>
              </a:ext>
            </a:extLst>
          </a:blip>
          <a:srcRect l="-3298" t="-3296" r="-3298" b="-3296"/>
          <a:stretch/>
        </p:blipFill>
        <p:spPr>
          <a:xfrm>
            <a:off x="6326758" y="1731872"/>
            <a:ext cx="2601955" cy="2936233"/>
          </a:xfrm>
          <a:prstGeom prst="roundRect">
            <a:avLst>
              <a:gd name="adj" fmla="val 4068"/>
            </a:avLst>
          </a:prstGeom>
          <a:solidFill>
            <a:srgbClr val="F0F0F0"/>
          </a:solidFill>
          <a:ln w="76200">
            <a:noFill/>
          </a:ln>
          <a:effectLst/>
        </p:spPr>
      </p:pic>
      <p:pic>
        <p:nvPicPr>
          <p:cNvPr id="22" name="Picture 21" descr="Screenshot of a User Interface of Microsoft Copilot Dashboard ">
            <a:extLst>
              <a:ext uri="{FF2B5EF4-FFF2-40B4-BE49-F238E27FC236}">
                <a16:creationId xmlns:a16="http://schemas.microsoft.com/office/drawing/2014/main" id="{30D6C580-975D-B1F6-2000-D32EAD9B8639}"/>
              </a:ext>
            </a:extLst>
          </p:cNvPr>
          <p:cNvPicPr>
            <a:picLocks noChangeAspect="1"/>
          </p:cNvPicPr>
          <p:nvPr/>
        </p:nvPicPr>
        <p:blipFill rotWithShape="1">
          <a:blip r:embed="rId4">
            <a:extLst>
              <a:ext uri="{28A0092B-C50C-407E-A947-70E740481C1C}">
                <a14:useLocalDpi xmlns:a14="http://schemas.microsoft.com/office/drawing/2010/main" val="0"/>
              </a:ext>
            </a:extLst>
          </a:blip>
          <a:srcRect l="-1328" t="-1958" r="-1328" b="-1958"/>
          <a:stretch/>
        </p:blipFill>
        <p:spPr>
          <a:xfrm>
            <a:off x="6962964" y="2821697"/>
            <a:ext cx="2222204" cy="2982433"/>
          </a:xfrm>
          <a:prstGeom prst="roundRect">
            <a:avLst>
              <a:gd name="adj" fmla="val 4068"/>
            </a:avLst>
          </a:prstGeom>
          <a:solidFill>
            <a:srgbClr val="F0F0F0"/>
          </a:solidFill>
          <a:ln w="76200">
            <a:noFill/>
          </a:ln>
          <a:effectLst/>
        </p:spPr>
      </p:pic>
      <p:pic>
        <p:nvPicPr>
          <p:cNvPr id="20" name="Picture 19" descr="Screenshot of a User Interface of Microsoft Copilot Dashboard">
            <a:extLst>
              <a:ext uri="{FF2B5EF4-FFF2-40B4-BE49-F238E27FC236}">
                <a16:creationId xmlns:a16="http://schemas.microsoft.com/office/drawing/2014/main" id="{86823D70-1446-A4A6-6D1A-B27CBD2EE5A8}"/>
              </a:ext>
            </a:extLst>
          </p:cNvPr>
          <p:cNvPicPr>
            <a:picLocks noChangeAspect="1"/>
          </p:cNvPicPr>
          <p:nvPr/>
        </p:nvPicPr>
        <p:blipFill rotWithShape="1">
          <a:blip r:embed="rId5">
            <a:extLst>
              <a:ext uri="{28A0092B-C50C-407E-A947-70E740481C1C}">
                <a14:useLocalDpi xmlns:a14="http://schemas.microsoft.com/office/drawing/2010/main" val="0"/>
              </a:ext>
            </a:extLst>
          </a:blip>
          <a:srcRect l="-4075" t="-2456" r="-4075" b="-2456"/>
          <a:stretch/>
        </p:blipFill>
        <p:spPr>
          <a:xfrm>
            <a:off x="9322327" y="1731872"/>
            <a:ext cx="2147296" cy="4072258"/>
          </a:xfrm>
          <a:prstGeom prst="roundRect">
            <a:avLst>
              <a:gd name="adj" fmla="val 4300"/>
            </a:avLst>
          </a:prstGeom>
          <a:solidFill>
            <a:srgbClr val="EBEBEB"/>
          </a:solidFill>
          <a:ln w="76200">
            <a:noFill/>
          </a:ln>
          <a:effectLst/>
        </p:spPr>
      </p:pic>
    </p:spTree>
    <p:extLst>
      <p:ext uri="{BB962C8B-B14F-4D97-AF65-F5344CB8AC3E}">
        <p14:creationId xmlns:p14="http://schemas.microsoft.com/office/powerpoint/2010/main" val="255066117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25EAA-6441-88EC-CF3F-1EB8B03D3CE5}"/>
              </a:ext>
            </a:extLst>
          </p:cNvPr>
          <p:cNvSpPr>
            <a:spLocks noGrp="1"/>
          </p:cNvSpPr>
          <p:nvPr>
            <p:ph type="title"/>
          </p:nvPr>
        </p:nvSpPr>
        <p:spPr>
          <a:xfrm>
            <a:off x="588963" y="457200"/>
            <a:ext cx="11017250" cy="554038"/>
          </a:xfrm>
        </p:spPr>
        <p:txBody>
          <a:bodyPr/>
          <a:lstStyle/>
          <a:p>
            <a:r>
              <a:rPr lang="en-US"/>
              <a:t>Copilot business impact report</a:t>
            </a:r>
            <a:endParaRPr lang="en-IN"/>
          </a:p>
        </p:txBody>
      </p:sp>
      <p:sp>
        <p:nvSpPr>
          <p:cNvPr id="6" name="Rounded Rectangle 64">
            <a:extLst>
              <a:ext uri="{FF2B5EF4-FFF2-40B4-BE49-F238E27FC236}">
                <a16:creationId xmlns:a16="http://schemas.microsoft.com/office/drawing/2014/main" id="{384E6369-B967-890B-9836-F079FEE5F1D1}"/>
              </a:ext>
              <a:ext uri="{C183D7F6-B498-43B3-948B-1728B52AA6E4}">
                <adec:decorative xmlns:adec="http://schemas.microsoft.com/office/drawing/2017/decorative" val="1"/>
              </a:ext>
            </a:extLst>
          </p:cNvPr>
          <p:cNvSpPr>
            <a:spLocks/>
          </p:cNvSpPr>
          <p:nvPr/>
        </p:nvSpPr>
        <p:spPr bwMode="auto">
          <a:xfrm>
            <a:off x="4775200" y="1233488"/>
            <a:ext cx="6831014" cy="4835527"/>
          </a:xfrm>
          <a:prstGeom prst="roundRect">
            <a:avLst>
              <a:gd name="adj" fmla="val 3600"/>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 name="TextBox 20">
            <a:extLst>
              <a:ext uri="{FF2B5EF4-FFF2-40B4-BE49-F238E27FC236}">
                <a16:creationId xmlns:a16="http://schemas.microsoft.com/office/drawing/2014/main" id="{D2888BF4-E6A6-A268-51C6-EC3A190FFCEE}"/>
              </a:ext>
            </a:extLst>
          </p:cNvPr>
          <p:cNvSpPr txBox="1"/>
          <p:nvPr/>
        </p:nvSpPr>
        <p:spPr>
          <a:xfrm>
            <a:off x="585786" y="1233488"/>
            <a:ext cx="4049196" cy="553998"/>
          </a:xfrm>
          <a:prstGeom prst="rect">
            <a:avLst/>
          </a:prstGeom>
          <a:noFill/>
        </p:spPr>
        <p:txBody>
          <a:bodyPr wrap="square" lIns="0" tIns="0" rIns="0" bIns="0" rtlCol="0" anchor="t">
            <a:spAutoFit/>
          </a:bodyPr>
          <a:lstStyle/>
          <a:p>
            <a:pPr marL="0" marR="0" lvl="0" indent="0" algn="l" defTabSz="932742" rtl="0" eaLnBrk="1" fontAlgn="auto" latinLnBrk="0" hangingPunct="1">
              <a:lnSpc>
                <a:spcPct val="100000"/>
              </a:lnSpc>
              <a:spcBef>
                <a:spcPts val="0"/>
              </a:spcBef>
              <a:spcAft>
                <a:spcPts val="400"/>
              </a:spcAft>
              <a:buClrTx/>
              <a:buSzPct val="90000"/>
              <a:buFontTx/>
              <a:buNone/>
              <a:tabLst/>
              <a:defRPr/>
            </a:pPr>
            <a:r>
              <a:rPr kumimoji="0" lang="en-US" sz="1800" b="0" i="0" u="none" strike="noStrike" kern="1200" cap="none" spc="0" normalizeH="0" baseline="0" noProof="0">
                <a:ln w="3175">
                  <a:noFill/>
                </a:ln>
                <a:gradFill flip="none" rotWithShape="1">
                  <a:gsLst>
                    <a:gs pos="0">
                      <a:srgbClr val="0078D4"/>
                    </a:gs>
                    <a:gs pos="77000">
                      <a:srgbClr val="C03BC4"/>
                    </a:gs>
                  </a:gsLst>
                  <a:path path="circle">
                    <a:fillToRect l="100000" t="100000"/>
                  </a:path>
                  <a:tileRect r="-100000" b="-100000"/>
                </a:gradFill>
                <a:effectLst/>
                <a:uLnTx/>
                <a:uFillTx/>
                <a:latin typeface="Segoe UI Semibold"/>
                <a:ea typeface="+mn-ea"/>
                <a:cs typeface="+mn-cs"/>
              </a:rPr>
              <a:t>Measure the value of Microsoft 365 Copilot with your key business metrics</a:t>
            </a:r>
          </a:p>
        </p:txBody>
      </p:sp>
      <p:sp>
        <p:nvSpPr>
          <p:cNvPr id="17" name="Graphic 16" descr="Icon of a arrow in a circle pointing right">
            <a:extLst>
              <a:ext uri="{FF2B5EF4-FFF2-40B4-BE49-F238E27FC236}">
                <a16:creationId xmlns:a16="http://schemas.microsoft.com/office/drawing/2014/main" id="{2BF2DD71-0C0C-91D3-193D-EA5E7C91B327}"/>
              </a:ext>
            </a:extLst>
          </p:cNvPr>
          <p:cNvSpPr>
            <a:spLocks/>
          </p:cNvSpPr>
          <p:nvPr/>
        </p:nvSpPr>
        <p:spPr>
          <a:xfrm>
            <a:off x="588964" y="2011410"/>
            <a:ext cx="274323" cy="274320"/>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solidFill>
            <a:schemeClr val="accent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B8745428-B041-7CBE-5A38-6E02251B597D}"/>
              </a:ext>
            </a:extLst>
          </p:cNvPr>
          <p:cNvSpPr txBox="1"/>
          <p:nvPr/>
        </p:nvSpPr>
        <p:spPr>
          <a:xfrm>
            <a:off x="990600" y="2011410"/>
            <a:ext cx="3566160"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Understand how Copilot usage relates to business outcomes in a Power BI report template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Graphic 16" descr="Icon of a arrow in a circle pointing right">
            <a:extLst>
              <a:ext uri="{FF2B5EF4-FFF2-40B4-BE49-F238E27FC236}">
                <a16:creationId xmlns:a16="http://schemas.microsoft.com/office/drawing/2014/main" id="{681CD26E-A729-C961-5D2C-FE7AD94AA2AA}"/>
              </a:ext>
            </a:extLst>
          </p:cNvPr>
          <p:cNvSpPr>
            <a:spLocks/>
          </p:cNvSpPr>
          <p:nvPr/>
        </p:nvSpPr>
        <p:spPr>
          <a:xfrm>
            <a:off x="588964" y="3075390"/>
            <a:ext cx="274323" cy="274320"/>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solidFill>
            <a:schemeClr val="accent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TextBox 8">
            <a:extLst>
              <a:ext uri="{FF2B5EF4-FFF2-40B4-BE49-F238E27FC236}">
                <a16:creationId xmlns:a16="http://schemas.microsoft.com/office/drawing/2014/main" id="{0DE42758-F850-D969-48AD-C3838611E3F8}"/>
              </a:ext>
            </a:extLst>
          </p:cNvPr>
          <p:cNvSpPr txBox="1"/>
          <p:nvPr/>
        </p:nvSpPr>
        <p:spPr>
          <a:xfrm>
            <a:off x="990600" y="3075390"/>
            <a:ext cx="3566160"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Customize your analysis for any function with your metrics from your business data</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Graphic 16" descr="Icon of a arrow in a circle pointing right">
            <a:extLst>
              <a:ext uri="{FF2B5EF4-FFF2-40B4-BE49-F238E27FC236}">
                <a16:creationId xmlns:a16="http://schemas.microsoft.com/office/drawing/2014/main" id="{7BE1CE2C-02AD-485A-827F-13F4EB08F2CD}"/>
              </a:ext>
            </a:extLst>
          </p:cNvPr>
          <p:cNvSpPr>
            <a:spLocks/>
          </p:cNvSpPr>
          <p:nvPr/>
        </p:nvSpPr>
        <p:spPr>
          <a:xfrm>
            <a:off x="588964" y="4139370"/>
            <a:ext cx="274323" cy="274320"/>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solidFill>
            <a:schemeClr val="accent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5AEB5BA6-0FD3-C006-8966-D6325CAA263A}"/>
              </a:ext>
            </a:extLst>
          </p:cNvPr>
          <p:cNvSpPr txBox="1"/>
          <p:nvPr/>
        </p:nvSpPr>
        <p:spPr>
          <a:xfrm>
            <a:off x="990600" y="4139370"/>
            <a:ext cx="3566160"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Identify best practices based on what Copilot activities lead to successful business outcomes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6" descr="Icon of a arrow in a circle pointing right">
            <a:extLst>
              <a:ext uri="{FF2B5EF4-FFF2-40B4-BE49-F238E27FC236}">
                <a16:creationId xmlns:a16="http://schemas.microsoft.com/office/drawing/2014/main" id="{318F1B58-E76F-F289-8E71-662CB779D2F8}"/>
              </a:ext>
            </a:extLst>
          </p:cNvPr>
          <p:cNvSpPr>
            <a:spLocks/>
          </p:cNvSpPr>
          <p:nvPr/>
        </p:nvSpPr>
        <p:spPr>
          <a:xfrm>
            <a:off x="588964" y="5203351"/>
            <a:ext cx="274323" cy="274320"/>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solidFill>
            <a:schemeClr val="accent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5CA39A47-5333-454E-7451-30B1E20909A9}"/>
              </a:ext>
            </a:extLst>
          </p:cNvPr>
          <p:cNvSpPr txBox="1"/>
          <p:nvPr/>
        </p:nvSpPr>
        <p:spPr>
          <a:xfrm>
            <a:off x="995881" y="5203351"/>
            <a:ext cx="3360219" cy="738664"/>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lt"/>
                <a:cs typeface="Segoe UI"/>
              </a:rPr>
              <a:t>Pinpoint opportunities to improve low Copilot usage to improve adoption and impact</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25BCEBEE-5208-46DD-FDDC-9ACF033043C2}"/>
              </a:ext>
            </a:extLst>
          </p:cNvPr>
          <p:cNvPicPr>
            <a:picLocks noChangeAspect="1"/>
          </p:cNvPicPr>
          <p:nvPr/>
        </p:nvPicPr>
        <p:blipFill>
          <a:blip r:embed="rId3"/>
          <a:stretch>
            <a:fillRect/>
          </a:stretch>
        </p:blipFill>
        <p:spPr>
          <a:xfrm>
            <a:off x="4853422" y="1774516"/>
            <a:ext cx="6672836" cy="3753470"/>
          </a:xfrm>
          <a:prstGeom prst="rect">
            <a:avLst/>
          </a:prstGeom>
        </p:spPr>
      </p:pic>
    </p:spTree>
    <p:extLst>
      <p:ext uri="{BB962C8B-B14F-4D97-AF65-F5344CB8AC3E}">
        <p14:creationId xmlns:p14="http://schemas.microsoft.com/office/powerpoint/2010/main" val="384458565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61C4592-92DD-B797-B177-EC74518E66CC}"/>
              </a:ext>
              <a:ext uri="{C183D7F6-B498-43B3-948B-1728B52AA6E4}">
                <adec:decorative xmlns:adec="http://schemas.microsoft.com/office/drawing/2017/decorative" val="1"/>
              </a:ext>
            </a:extLst>
          </p:cNvPr>
          <p:cNvSpPr/>
          <p:nvPr/>
        </p:nvSpPr>
        <p:spPr bwMode="auto">
          <a:xfrm>
            <a:off x="403226" y="1662790"/>
            <a:ext cx="11388724" cy="4976547"/>
          </a:xfrm>
          <a:prstGeom prst="roundRect">
            <a:avLst>
              <a:gd name="adj" fmla="val 4057"/>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cxnSp>
        <p:nvCxnSpPr>
          <p:cNvPr id="13" name="Straight Connector 12">
            <a:extLst>
              <a:ext uri="{FF2B5EF4-FFF2-40B4-BE49-F238E27FC236}">
                <a16:creationId xmlns:a16="http://schemas.microsoft.com/office/drawing/2014/main" id="{0DF00B2B-0455-7D9B-B33A-B0C00F47CCDD}"/>
              </a:ext>
              <a:ext uri="{C183D7F6-B498-43B3-948B-1728B52AA6E4}">
                <adec:decorative xmlns:adec="http://schemas.microsoft.com/office/drawing/2017/decorative" val="1"/>
              </a:ext>
            </a:extLst>
          </p:cNvPr>
          <p:cNvCxnSpPr>
            <a:cxnSpLocks/>
          </p:cNvCxnSpPr>
          <p:nvPr/>
        </p:nvCxnSpPr>
        <p:spPr>
          <a:xfrm>
            <a:off x="860424" y="1662791"/>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C543A5A-4CF1-A5A4-B256-3CC8D351C42C}"/>
              </a:ext>
              <a:ext uri="{C183D7F6-B498-43B3-948B-1728B52AA6E4}">
                <adec:decorative xmlns:adec="http://schemas.microsoft.com/office/drawing/2017/decorative" val="1"/>
              </a:ext>
            </a:extLst>
          </p:cNvPr>
          <p:cNvCxnSpPr>
            <a:cxnSpLocks/>
          </p:cNvCxnSpPr>
          <p:nvPr/>
        </p:nvCxnSpPr>
        <p:spPr>
          <a:xfrm>
            <a:off x="4584364" y="1662791"/>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4E648F-B099-0BC2-F98F-CF199F6A18AE}"/>
              </a:ext>
              <a:ext uri="{C183D7F6-B498-43B3-948B-1728B52AA6E4}">
                <adec:decorative xmlns:adec="http://schemas.microsoft.com/office/drawing/2017/decorative" val="1"/>
              </a:ext>
            </a:extLst>
          </p:cNvPr>
          <p:cNvCxnSpPr>
            <a:cxnSpLocks/>
          </p:cNvCxnSpPr>
          <p:nvPr/>
        </p:nvCxnSpPr>
        <p:spPr>
          <a:xfrm>
            <a:off x="8308301" y="1662791"/>
            <a:ext cx="3026450" cy="0"/>
          </a:xfrm>
          <a:prstGeom prst="line">
            <a:avLst/>
          </a:prstGeom>
          <a:ln w="1270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AA3DB12-94DD-D627-97A4-993F9E341876}"/>
              </a:ext>
              <a:ext uri="{C183D7F6-B498-43B3-948B-1728B52AA6E4}">
                <adec:decorative xmlns:adec="http://schemas.microsoft.com/office/drawing/2017/decorative" val="1"/>
              </a:ext>
            </a:extLst>
          </p:cNvPr>
          <p:cNvSpPr/>
          <p:nvPr/>
        </p:nvSpPr>
        <p:spPr bwMode="auto">
          <a:xfrm>
            <a:off x="1910689" y="1199834"/>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2800" b="1">
                <a:solidFill>
                  <a:schemeClr val="bg1"/>
                </a:solidFill>
                <a:ea typeface="+mj-ea"/>
                <a:cs typeface="+mj-cs"/>
              </a:rPr>
              <a:t>1</a:t>
            </a:r>
            <a:endParaRPr lang="en-US" sz="2800" b="1">
              <a:solidFill>
                <a:schemeClr val="bg1"/>
              </a:solidFill>
              <a:ea typeface="+mj-ea"/>
              <a:cs typeface="+mj-cs"/>
            </a:endParaRPr>
          </a:p>
        </p:txBody>
      </p:sp>
      <p:sp>
        <p:nvSpPr>
          <p:cNvPr id="22" name="Oval 21">
            <a:extLst>
              <a:ext uri="{FF2B5EF4-FFF2-40B4-BE49-F238E27FC236}">
                <a16:creationId xmlns:a16="http://schemas.microsoft.com/office/drawing/2014/main" id="{C4E0DFC2-333D-A423-309B-4234569375E3}"/>
              </a:ext>
              <a:ext uri="{C183D7F6-B498-43B3-948B-1728B52AA6E4}">
                <adec:decorative xmlns:adec="http://schemas.microsoft.com/office/drawing/2017/decorative" val="1"/>
              </a:ext>
            </a:extLst>
          </p:cNvPr>
          <p:cNvSpPr/>
          <p:nvPr/>
        </p:nvSpPr>
        <p:spPr bwMode="auto">
          <a:xfrm>
            <a:off x="5634629" y="1199834"/>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2800" b="1">
                <a:solidFill>
                  <a:schemeClr val="bg1"/>
                </a:solidFill>
                <a:ea typeface="+mj-ea"/>
                <a:cs typeface="+mj-cs"/>
              </a:rPr>
              <a:t>2</a:t>
            </a:r>
            <a:endParaRPr lang="en-US" sz="2800" b="1">
              <a:solidFill>
                <a:schemeClr val="bg1"/>
              </a:solidFill>
              <a:ea typeface="+mj-ea"/>
              <a:cs typeface="+mj-cs"/>
            </a:endParaRPr>
          </a:p>
        </p:txBody>
      </p:sp>
      <p:sp>
        <p:nvSpPr>
          <p:cNvPr id="24" name="Oval 23">
            <a:extLst>
              <a:ext uri="{FF2B5EF4-FFF2-40B4-BE49-F238E27FC236}">
                <a16:creationId xmlns:a16="http://schemas.microsoft.com/office/drawing/2014/main" id="{CF3FAE36-639F-572B-E023-9E48997C5CA0}"/>
              </a:ext>
              <a:ext uri="{C183D7F6-B498-43B3-948B-1728B52AA6E4}">
                <adec:decorative xmlns:adec="http://schemas.microsoft.com/office/drawing/2017/decorative" val="1"/>
              </a:ext>
            </a:extLst>
          </p:cNvPr>
          <p:cNvSpPr/>
          <p:nvPr/>
        </p:nvSpPr>
        <p:spPr bwMode="auto">
          <a:xfrm>
            <a:off x="9358566" y="1199834"/>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r>
              <a:rPr lang="en-IN" sz="2800" b="1">
                <a:solidFill>
                  <a:schemeClr val="bg1"/>
                </a:solidFill>
                <a:ea typeface="+mj-ea"/>
                <a:cs typeface="+mj-cs"/>
              </a:rPr>
              <a:t>3</a:t>
            </a:r>
            <a:endParaRPr lang="en-US" sz="2800">
              <a:solidFill>
                <a:schemeClr val="bg1"/>
              </a:solidFill>
              <a:latin typeface="+mj-lt"/>
              <a:ea typeface="+mj-ea"/>
              <a:cs typeface="+mj-cs"/>
            </a:endParaRPr>
          </a:p>
        </p:txBody>
      </p:sp>
      <p:sp>
        <p:nvSpPr>
          <p:cNvPr id="36" name="TextBox 35">
            <a:extLst>
              <a:ext uri="{FF2B5EF4-FFF2-40B4-BE49-F238E27FC236}">
                <a16:creationId xmlns:a16="http://schemas.microsoft.com/office/drawing/2014/main" id="{9E07F1B9-E6CB-308B-C724-1D7C155A69E7}"/>
              </a:ext>
              <a:ext uri="{C183D7F6-B498-43B3-948B-1728B52AA6E4}">
                <adec:decorative xmlns:adec="http://schemas.microsoft.com/office/drawing/2017/decorative" val="1"/>
              </a:ext>
            </a:extLst>
          </p:cNvPr>
          <p:cNvSpPr txBox="1">
            <a:spLocks/>
          </p:cNvSpPr>
          <p:nvPr/>
        </p:nvSpPr>
        <p:spPr>
          <a:xfrm>
            <a:off x="796962" y="3035302"/>
            <a:ext cx="3153372" cy="3216412"/>
          </a:xfrm>
          <a:prstGeom prst="round2SameRect">
            <a:avLst>
              <a:gd name="adj1" fmla="val 0"/>
              <a:gd name="adj2" fmla="val 3875"/>
            </a:avLst>
          </a:prstGeom>
          <a:solidFill>
            <a:schemeClr val="bg1">
              <a:lumMod val="95000"/>
            </a:schemeClr>
          </a:solidFill>
        </p:spPr>
        <p:txBody>
          <a:bodyPr wrap="square" lIns="91440" tIns="91440" rIns="91440" bIns="45720" rtlCol="0" anchor="t">
            <a:noAutofit/>
          </a:bodyPr>
          <a:lstStyle/>
          <a:p>
            <a:pPr marR="0" lvl="0" indent="0" algn="ctr" fontAlgn="auto">
              <a:lnSpc>
                <a:spcPct val="100000"/>
              </a:lnSpc>
              <a:spcBef>
                <a:spcPct val="0"/>
              </a:spcBef>
              <a:spcAft>
                <a:spcPts val="600"/>
              </a:spcAft>
              <a:buClrTx/>
              <a:buSzTx/>
              <a:buFontTx/>
              <a:buNone/>
              <a:tabLst/>
              <a:defRPr/>
            </a:pPr>
            <a:endParaRPr lang="en-US" sz="1400">
              <a:latin typeface="+mj-lt"/>
              <a:ea typeface="+mj-ea"/>
              <a:cs typeface="+mj-cs"/>
            </a:endParaRPr>
          </a:p>
        </p:txBody>
      </p:sp>
      <p:sp>
        <p:nvSpPr>
          <p:cNvPr id="37" name="TextBox 36">
            <a:extLst>
              <a:ext uri="{FF2B5EF4-FFF2-40B4-BE49-F238E27FC236}">
                <a16:creationId xmlns:a16="http://schemas.microsoft.com/office/drawing/2014/main" id="{C25B9E28-6FBE-E5E2-8B96-3DADCD86AC15}"/>
              </a:ext>
              <a:ext uri="{C183D7F6-B498-43B3-948B-1728B52AA6E4}">
                <adec:decorative xmlns:adec="http://schemas.microsoft.com/office/drawing/2017/decorative" val="1"/>
              </a:ext>
            </a:extLst>
          </p:cNvPr>
          <p:cNvSpPr txBox="1">
            <a:spLocks/>
          </p:cNvSpPr>
          <p:nvPr/>
        </p:nvSpPr>
        <p:spPr>
          <a:xfrm>
            <a:off x="4520903" y="3035302"/>
            <a:ext cx="3153372" cy="3216411"/>
          </a:xfrm>
          <a:prstGeom prst="round2SameRect">
            <a:avLst>
              <a:gd name="adj1" fmla="val 0"/>
              <a:gd name="adj2" fmla="val 3875"/>
            </a:avLst>
          </a:prstGeom>
          <a:solidFill>
            <a:schemeClr val="bg1">
              <a:lumMod val="95000"/>
            </a:schemeClr>
          </a:solidFill>
        </p:spPr>
        <p:txBody>
          <a:bodyPr wrap="square" lIns="91440" tIns="91440" rIns="91440" bIns="45720" rtlCol="0" anchor="t">
            <a:noAutofit/>
          </a:bodyPr>
          <a:lstStyle/>
          <a:p>
            <a:pPr marR="0" lvl="0" indent="0" algn="ctr" fontAlgn="auto">
              <a:lnSpc>
                <a:spcPct val="100000"/>
              </a:lnSpc>
              <a:spcBef>
                <a:spcPct val="0"/>
              </a:spcBef>
              <a:spcAft>
                <a:spcPts val="800"/>
              </a:spcAft>
              <a:buClrTx/>
              <a:buSzTx/>
              <a:buFontTx/>
              <a:buNone/>
              <a:tabLst/>
              <a:defRPr/>
            </a:pPr>
            <a:endParaRPr lang="en-US" sz="1400">
              <a:latin typeface="+mj-lt"/>
              <a:ea typeface="+mj-ea"/>
              <a:cs typeface="+mj-cs"/>
            </a:endParaRPr>
          </a:p>
        </p:txBody>
      </p:sp>
      <p:sp>
        <p:nvSpPr>
          <p:cNvPr id="38" name="TextBox 37">
            <a:extLst>
              <a:ext uri="{FF2B5EF4-FFF2-40B4-BE49-F238E27FC236}">
                <a16:creationId xmlns:a16="http://schemas.microsoft.com/office/drawing/2014/main" id="{B7AC6894-824F-11FC-E817-5177299464EE}"/>
              </a:ext>
              <a:ext uri="{C183D7F6-B498-43B3-948B-1728B52AA6E4}">
                <adec:decorative xmlns:adec="http://schemas.microsoft.com/office/drawing/2017/decorative" val="1"/>
              </a:ext>
            </a:extLst>
          </p:cNvPr>
          <p:cNvSpPr txBox="1">
            <a:spLocks/>
          </p:cNvSpPr>
          <p:nvPr/>
        </p:nvSpPr>
        <p:spPr>
          <a:xfrm>
            <a:off x="8244840" y="3035303"/>
            <a:ext cx="3153372" cy="3216410"/>
          </a:xfrm>
          <a:prstGeom prst="round2SameRect">
            <a:avLst>
              <a:gd name="adj1" fmla="val 0"/>
              <a:gd name="adj2" fmla="val 3875"/>
            </a:avLst>
          </a:prstGeom>
          <a:solidFill>
            <a:schemeClr val="bg1">
              <a:lumMod val="95000"/>
            </a:schemeClr>
          </a:solidFill>
        </p:spPr>
        <p:txBody>
          <a:bodyPr wrap="square" lIns="91440" tIns="91440" rIns="91440" bIns="45720" rtlCol="0" anchor="t">
            <a:noAutofit/>
          </a:bodyPr>
          <a:lstStyle/>
          <a:p>
            <a:pPr algn="ctr">
              <a:spcBef>
                <a:spcPct val="0"/>
              </a:spcBef>
              <a:spcAft>
                <a:spcPts val="600"/>
              </a:spcAft>
              <a:defRPr/>
            </a:pPr>
            <a:endParaRPr lang="en-US" sz="1400">
              <a:latin typeface="+mj-lt"/>
              <a:ea typeface="+mj-ea"/>
              <a:cs typeface="+mj-cs"/>
            </a:endParaRPr>
          </a:p>
        </p:txBody>
      </p:sp>
      <p:sp>
        <p:nvSpPr>
          <p:cNvPr id="3" name="Title 7">
            <a:extLst>
              <a:ext uri="{FF2B5EF4-FFF2-40B4-BE49-F238E27FC236}">
                <a16:creationId xmlns:a16="http://schemas.microsoft.com/office/drawing/2014/main" id="{CD550BFF-E84A-704B-93FE-2AF38C908D15}"/>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The tools to support your journey</a:t>
            </a:r>
          </a:p>
        </p:txBody>
      </p:sp>
      <p:sp>
        <p:nvSpPr>
          <p:cNvPr id="41" name="Graphic 14">
            <a:extLst>
              <a:ext uri="{FF2B5EF4-FFF2-40B4-BE49-F238E27FC236}">
                <a16:creationId xmlns:a16="http://schemas.microsoft.com/office/drawing/2014/main" id="{881DC5FC-917A-E9E3-5804-7F4116C5BAC6}"/>
              </a:ext>
            </a:extLst>
          </p:cNvPr>
          <p:cNvSpPr>
            <a:spLocks/>
          </p:cNvSpPr>
          <p:nvPr/>
        </p:nvSpPr>
        <p:spPr>
          <a:xfrm>
            <a:off x="588962" y="2355847"/>
            <a:ext cx="3569373" cy="679454"/>
          </a:xfrm>
          <a:custGeom>
            <a:avLst/>
            <a:gdLst>
              <a:gd name="connsiteX0" fmla="*/ 45301 w 3562411"/>
              <a:gd name="connsiteY0" fmla="*/ -165 h 838200"/>
              <a:gd name="connsiteX1" fmla="*/ 3343708 w 3562411"/>
              <a:gd name="connsiteY1" fmla="*/ -165 h 838200"/>
              <a:gd name="connsiteX2" fmla="*/ 3407202 w 3562411"/>
              <a:gd name="connsiteY2" fmla="*/ 41421 h 838200"/>
              <a:gd name="connsiteX3" fmla="*/ 3553678 w 3562411"/>
              <a:gd name="connsiteY3" fmla="*/ 377349 h 838200"/>
              <a:gd name="connsiteX4" fmla="*/ 3553678 w 3562411"/>
              <a:gd name="connsiteY4" fmla="*/ 460521 h 838200"/>
              <a:gd name="connsiteX5" fmla="*/ 3407202 w 3562411"/>
              <a:gd name="connsiteY5" fmla="*/ 796449 h 838200"/>
              <a:gd name="connsiteX6" fmla="*/ 3343699 w 3562411"/>
              <a:gd name="connsiteY6" fmla="*/ 838035 h 838200"/>
              <a:gd name="connsiteX7" fmla="*/ 45301 w 3562411"/>
              <a:gd name="connsiteY7" fmla="*/ 838035 h 838200"/>
              <a:gd name="connsiteX8" fmla="*/ -62 w 3562411"/>
              <a:gd name="connsiteY8" fmla="*/ 792677 h 838200"/>
              <a:gd name="connsiteX9" fmla="*/ -62 w 3562411"/>
              <a:gd name="connsiteY9" fmla="*/ 45193 h 838200"/>
              <a:gd name="connsiteX10" fmla="*/ 45301 w 3562411"/>
              <a:gd name="connsiteY10"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411" h="838200">
                <a:moveTo>
                  <a:pt x="45301" y="-165"/>
                </a:moveTo>
                <a:lnTo>
                  <a:pt x="3343708" y="-165"/>
                </a:lnTo>
                <a:cubicBezTo>
                  <a:pt x="3371255" y="-165"/>
                  <a:pt x="3396182" y="16161"/>
                  <a:pt x="3407202" y="41421"/>
                </a:cubicBezTo>
                <a:lnTo>
                  <a:pt x="3553678" y="377349"/>
                </a:lnTo>
                <a:cubicBezTo>
                  <a:pt x="3565241" y="403866"/>
                  <a:pt x="3565241" y="434004"/>
                  <a:pt x="3553678" y="460521"/>
                </a:cubicBezTo>
                <a:lnTo>
                  <a:pt x="3407202" y="796449"/>
                </a:lnTo>
                <a:cubicBezTo>
                  <a:pt x="3396182" y="821709"/>
                  <a:pt x="3371255" y="838035"/>
                  <a:pt x="3343699" y="838035"/>
                </a:cubicBezTo>
                <a:lnTo>
                  <a:pt x="45301" y="838035"/>
                </a:lnTo>
                <a:cubicBezTo>
                  <a:pt x="20247" y="838035"/>
                  <a:pt x="-62" y="817728"/>
                  <a:pt x="-62" y="792677"/>
                </a:cubicBezTo>
                <a:lnTo>
                  <a:pt x="-62" y="45193"/>
                </a:lnTo>
                <a:cubicBezTo>
                  <a:pt x="-62" y="20142"/>
                  <a:pt x="20247" y="-165"/>
                  <a:pt x="45301" y="-165"/>
                </a:cubicBezTo>
                <a:close/>
              </a:path>
            </a:pathLst>
          </a:custGeom>
          <a:solidFill>
            <a:schemeClr val="accent1"/>
          </a:solidFill>
          <a:ln w="9525" cap="flat">
            <a:noFill/>
            <a:prstDash val="solid"/>
            <a:miter/>
          </a:ln>
        </p:spPr>
        <p:txBody>
          <a:bodyPr rtlCol="0" anchor="ctr"/>
          <a:lstStyle/>
          <a:p>
            <a:pPr algn="ctr"/>
            <a:r>
              <a:rPr lang="en-US" sz="2400">
                <a:solidFill>
                  <a:schemeClr val="bg1"/>
                </a:solidFill>
                <a:latin typeface="+mj-lt"/>
              </a:rPr>
              <a:t>Get ready</a:t>
            </a:r>
          </a:p>
        </p:txBody>
      </p:sp>
      <p:sp>
        <p:nvSpPr>
          <p:cNvPr id="4" name="Text Placeholder 6">
            <a:extLst>
              <a:ext uri="{FF2B5EF4-FFF2-40B4-BE49-F238E27FC236}">
                <a16:creationId xmlns:a16="http://schemas.microsoft.com/office/drawing/2014/main" id="{710EFA12-0718-19A8-BE0E-B93AC9C38F9E}"/>
              </a:ext>
            </a:extLst>
          </p:cNvPr>
          <p:cNvSpPr txBox="1">
            <a:spLocks/>
          </p:cNvSpPr>
          <p:nvPr/>
        </p:nvSpPr>
        <p:spPr>
          <a:xfrm>
            <a:off x="1344644" y="3156756"/>
            <a:ext cx="2036434" cy="366419"/>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14400" fontAlgn="base">
              <a:spcBef>
                <a:spcPct val="0"/>
              </a:spcBef>
              <a:spcAft>
                <a:spcPts val="1200"/>
              </a:spcAft>
              <a:buSzPct val="90000"/>
              <a:defRPr sz="3600">
                <a:solidFill>
                  <a:schemeClr val="bg1"/>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400"/>
              <a:t>For Business Leaders</a:t>
            </a:r>
          </a:p>
        </p:txBody>
      </p:sp>
      <p:sp>
        <p:nvSpPr>
          <p:cNvPr id="2" name="TextBox 1">
            <a:extLst>
              <a:ext uri="{FF2B5EF4-FFF2-40B4-BE49-F238E27FC236}">
                <a16:creationId xmlns:a16="http://schemas.microsoft.com/office/drawing/2014/main" id="{D8336359-AD5D-4E65-C36B-C6C086A987E5}"/>
              </a:ext>
              <a:ext uri="{C183D7F6-B498-43B3-948B-1728B52AA6E4}">
                <adec:decorative xmlns:adec="http://schemas.microsoft.com/office/drawing/2017/decorative" val="0"/>
              </a:ext>
            </a:extLst>
          </p:cNvPr>
          <p:cNvSpPr txBox="1">
            <a:spLocks/>
          </p:cNvSpPr>
          <p:nvPr/>
        </p:nvSpPr>
        <p:spPr>
          <a:xfrm>
            <a:off x="1066072" y="3667542"/>
            <a:ext cx="2615152" cy="430887"/>
          </a:xfrm>
          <a:prstGeom prst="rect">
            <a:avLst/>
          </a:prstGeom>
          <a:noFill/>
        </p:spPr>
        <p:txBody>
          <a:bodyPr wrap="square" lIns="0" tIns="0" rIns="0" bIns="0" rtlCol="0" anchor="t">
            <a:spAutoFit/>
          </a:bodyPr>
          <a:lstStyle/>
          <a:p>
            <a:pPr marR="0" lvl="0" indent="0" algn="ctr" fontAlgn="auto">
              <a:lnSpc>
                <a:spcPct val="100000"/>
              </a:lnSpc>
              <a:spcBef>
                <a:spcPct val="0"/>
              </a:spcBef>
              <a:spcAft>
                <a:spcPts val="600"/>
              </a:spcAft>
              <a:buClrTx/>
              <a:buSzTx/>
              <a:buFontTx/>
              <a:buNone/>
              <a:tabLst/>
              <a:defRPr/>
            </a:pPr>
            <a:r>
              <a:rPr lang="en-US" sz="1600">
                <a:gradFill>
                  <a:gsLst>
                    <a:gs pos="0">
                      <a:srgbClr val="C03BC4"/>
                    </a:gs>
                    <a:gs pos="80000">
                      <a:srgbClr val="0078D4"/>
                    </a:gs>
                  </a:gsLst>
                  <a:path path="circle">
                    <a:fillToRect l="100000" t="100000"/>
                  </a:path>
                </a:gradFill>
                <a:latin typeface="+mj-lt"/>
              </a:rPr>
              <a:t>Scenario Library</a:t>
            </a:r>
            <a:br>
              <a:rPr lang="en-US" sz="1200">
                <a:latin typeface="+mj-lt"/>
                <a:ea typeface="+mj-ea"/>
                <a:cs typeface="+mj-cs"/>
              </a:rPr>
            </a:br>
            <a:r>
              <a:rPr lang="en-US" sz="1200">
                <a:latin typeface="+mj-lt"/>
                <a:ea typeface="+mj-ea"/>
                <a:cs typeface="+mj-cs"/>
              </a:rPr>
              <a:t>aka.ms/Copilot/</a:t>
            </a:r>
            <a:r>
              <a:rPr lang="en-US" sz="1200" err="1">
                <a:latin typeface="+mj-lt"/>
                <a:ea typeface="+mj-ea"/>
                <a:cs typeface="+mj-cs"/>
              </a:rPr>
              <a:t>ScenarioLibrary</a:t>
            </a:r>
            <a:endParaRPr lang="en-US" sz="1200">
              <a:latin typeface="+mj-lt"/>
              <a:ea typeface="+mj-ea"/>
              <a:cs typeface="+mj-cs"/>
            </a:endParaRPr>
          </a:p>
        </p:txBody>
      </p:sp>
      <p:sp>
        <p:nvSpPr>
          <p:cNvPr id="32" name="Graphic 16">
            <a:extLst>
              <a:ext uri="{FF2B5EF4-FFF2-40B4-BE49-F238E27FC236}">
                <a16:creationId xmlns:a16="http://schemas.microsoft.com/office/drawing/2014/main" id="{DDB1905F-8531-B32F-B9A4-DA3C3385E4E2}"/>
              </a:ext>
            </a:extLst>
          </p:cNvPr>
          <p:cNvSpPr>
            <a:spLocks/>
          </p:cNvSpPr>
          <p:nvPr/>
        </p:nvSpPr>
        <p:spPr>
          <a:xfrm>
            <a:off x="4312902" y="2355847"/>
            <a:ext cx="3569373" cy="679454"/>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chemeClr val="accent1"/>
          </a:solidFill>
          <a:ln w="9525" cap="flat">
            <a:noFill/>
            <a:prstDash val="solid"/>
            <a:miter/>
          </a:ln>
        </p:spPr>
        <p:txBody>
          <a:bodyPr rtlCol="0" anchor="ctr"/>
          <a:lstStyle/>
          <a:p>
            <a:pPr algn="ctr"/>
            <a:r>
              <a:rPr lang="en-US" sz="2400">
                <a:solidFill>
                  <a:schemeClr val="bg1"/>
                </a:solidFill>
                <a:latin typeface="+mj-lt"/>
              </a:rPr>
              <a:t>Drive adoption</a:t>
            </a:r>
          </a:p>
        </p:txBody>
      </p:sp>
      <p:sp>
        <p:nvSpPr>
          <p:cNvPr id="5" name="Text Placeholder 6">
            <a:extLst>
              <a:ext uri="{FF2B5EF4-FFF2-40B4-BE49-F238E27FC236}">
                <a16:creationId xmlns:a16="http://schemas.microsoft.com/office/drawing/2014/main" id="{CBF640ED-67E8-7EAD-D7EF-170F70A0F5A2}"/>
              </a:ext>
            </a:extLst>
          </p:cNvPr>
          <p:cNvSpPr txBox="1">
            <a:spLocks/>
          </p:cNvSpPr>
          <p:nvPr/>
        </p:nvSpPr>
        <p:spPr>
          <a:xfrm>
            <a:off x="4773229" y="3180909"/>
            <a:ext cx="2645542" cy="318112"/>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14400" fontAlgn="base">
              <a:spcBef>
                <a:spcPct val="0"/>
              </a:spcBef>
              <a:spcAft>
                <a:spcPts val="1200"/>
              </a:spcAft>
              <a:buSzPct val="90000"/>
              <a:defRPr sz="3600">
                <a:solidFill>
                  <a:schemeClr val="bg1"/>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400"/>
              <a:t>For IT &amp; Adoption Specialists</a:t>
            </a:r>
          </a:p>
        </p:txBody>
      </p:sp>
      <p:sp>
        <p:nvSpPr>
          <p:cNvPr id="10" name="TextBox 9">
            <a:extLst>
              <a:ext uri="{FF2B5EF4-FFF2-40B4-BE49-F238E27FC236}">
                <a16:creationId xmlns:a16="http://schemas.microsoft.com/office/drawing/2014/main" id="{51B6DC46-E4A4-0035-2512-6E1586324D31}"/>
              </a:ext>
              <a:ext uri="{C183D7F6-B498-43B3-948B-1728B52AA6E4}">
                <adec:decorative xmlns:adec="http://schemas.microsoft.com/office/drawing/2017/decorative" val="0"/>
              </a:ext>
            </a:extLst>
          </p:cNvPr>
          <p:cNvSpPr txBox="1">
            <a:spLocks/>
          </p:cNvSpPr>
          <p:nvPr/>
        </p:nvSpPr>
        <p:spPr>
          <a:xfrm>
            <a:off x="4714190" y="3663626"/>
            <a:ext cx="1705661" cy="861774"/>
          </a:xfrm>
          <a:prstGeom prst="rect">
            <a:avLst/>
          </a:prstGeom>
          <a:noFill/>
        </p:spPr>
        <p:txBody>
          <a:bodyPr wrap="square" lIns="0" tIns="0" rIns="0" bIns="0" rtlCol="0" anchor="ctr">
            <a:spAutoFit/>
          </a:bodyPr>
          <a:lstStyle/>
          <a:p>
            <a:pPr marR="0" lvl="0" indent="0" algn="ctr" fontAlgn="auto">
              <a:lnSpc>
                <a:spcPct val="100000"/>
              </a:lnSpc>
              <a:spcBef>
                <a:spcPct val="0"/>
              </a:spcBef>
              <a:spcAft>
                <a:spcPts val="600"/>
              </a:spcAft>
              <a:buClrTx/>
              <a:buSzTx/>
              <a:buFontTx/>
              <a:buNone/>
              <a:tabLst/>
              <a:defRPr/>
            </a:pPr>
            <a:r>
              <a:rPr lang="en-US" sz="1600">
                <a:gradFill>
                  <a:gsLst>
                    <a:gs pos="0">
                      <a:srgbClr val="C03BC4"/>
                    </a:gs>
                    <a:gs pos="80000">
                      <a:srgbClr val="0078D4"/>
                    </a:gs>
                  </a:gsLst>
                  <a:path path="circle">
                    <a:fillToRect l="100000" t="100000"/>
                  </a:path>
                </a:gradFill>
                <a:latin typeface="+mj-lt"/>
              </a:rPr>
              <a:t>User Engagement Resources</a:t>
            </a:r>
            <a:br>
              <a:rPr lang="en-US" sz="1600">
                <a:gradFill>
                  <a:gsLst>
                    <a:gs pos="0">
                      <a:srgbClr val="C03BC4"/>
                    </a:gs>
                    <a:gs pos="80000">
                      <a:srgbClr val="0078D4"/>
                    </a:gs>
                  </a:gsLst>
                  <a:path path="circle">
                    <a:fillToRect l="100000" t="100000"/>
                  </a:path>
                </a:gradFill>
                <a:latin typeface="+mj-lt"/>
              </a:rPr>
            </a:br>
            <a:r>
              <a:rPr lang="en-US" sz="1200">
                <a:latin typeface="+mj-lt"/>
                <a:ea typeface="+mj-ea"/>
                <a:cs typeface="+mj-cs"/>
              </a:rPr>
              <a:t>aka.ms/Copilot/</a:t>
            </a:r>
            <a:br>
              <a:rPr lang="en-US" sz="1200">
                <a:latin typeface="+mj-lt"/>
                <a:ea typeface="+mj-ea"/>
                <a:cs typeface="+mj-cs"/>
              </a:rPr>
            </a:br>
            <a:r>
              <a:rPr lang="en-US" sz="1200" err="1">
                <a:latin typeface="+mj-lt"/>
                <a:ea typeface="+mj-ea"/>
                <a:cs typeface="+mj-cs"/>
              </a:rPr>
              <a:t>UserEngagementTools</a:t>
            </a:r>
            <a:endParaRPr lang="en-US" sz="1200">
              <a:latin typeface="+mj-lt"/>
              <a:ea typeface="+mj-ea"/>
              <a:cs typeface="+mj-cs"/>
            </a:endParaRPr>
          </a:p>
        </p:txBody>
      </p:sp>
      <p:sp>
        <p:nvSpPr>
          <p:cNvPr id="6" name="Text Placeholder 6">
            <a:extLst>
              <a:ext uri="{FF2B5EF4-FFF2-40B4-BE49-F238E27FC236}">
                <a16:creationId xmlns:a16="http://schemas.microsoft.com/office/drawing/2014/main" id="{6BCB4F50-CA61-14DE-947C-D57544824C36}"/>
              </a:ext>
            </a:extLst>
          </p:cNvPr>
          <p:cNvSpPr txBox="1">
            <a:spLocks/>
          </p:cNvSpPr>
          <p:nvPr/>
        </p:nvSpPr>
        <p:spPr>
          <a:xfrm>
            <a:off x="4869355" y="4716311"/>
            <a:ext cx="2453290" cy="318112"/>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14400" fontAlgn="base">
              <a:spcBef>
                <a:spcPct val="0"/>
              </a:spcBef>
              <a:spcAft>
                <a:spcPts val="1200"/>
              </a:spcAft>
              <a:buSzPct val="90000"/>
              <a:defRPr sz="3600">
                <a:solidFill>
                  <a:schemeClr val="bg1"/>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400"/>
              <a:t>For End Users</a:t>
            </a:r>
          </a:p>
        </p:txBody>
      </p:sp>
      <p:sp>
        <p:nvSpPr>
          <p:cNvPr id="27" name="TextBox 26">
            <a:extLst>
              <a:ext uri="{FF2B5EF4-FFF2-40B4-BE49-F238E27FC236}">
                <a16:creationId xmlns:a16="http://schemas.microsoft.com/office/drawing/2014/main" id="{F38BF954-CD75-0DDA-4642-391EC608C771}"/>
              </a:ext>
              <a:ext uri="{C183D7F6-B498-43B3-948B-1728B52AA6E4}">
                <adec:decorative xmlns:adec="http://schemas.microsoft.com/office/drawing/2017/decorative" val="0"/>
              </a:ext>
            </a:extLst>
          </p:cNvPr>
          <p:cNvSpPr txBox="1">
            <a:spLocks/>
          </p:cNvSpPr>
          <p:nvPr/>
        </p:nvSpPr>
        <p:spPr>
          <a:xfrm>
            <a:off x="4803413" y="5304513"/>
            <a:ext cx="1616438" cy="677108"/>
          </a:xfrm>
          <a:prstGeom prst="rect">
            <a:avLst/>
          </a:prstGeom>
          <a:noFill/>
        </p:spPr>
        <p:txBody>
          <a:bodyPr wrap="square" lIns="0" tIns="0" rIns="0" bIns="0" rtlCol="0" anchor="ctr">
            <a:spAutoFit/>
          </a:bodyPr>
          <a:lstStyle/>
          <a:p>
            <a:pPr marR="0" lvl="0" indent="0" algn="ctr" fontAlgn="auto">
              <a:lnSpc>
                <a:spcPct val="100000"/>
              </a:lnSpc>
              <a:spcBef>
                <a:spcPct val="0"/>
              </a:spcBef>
              <a:spcAft>
                <a:spcPts val="600"/>
              </a:spcAft>
              <a:buClrTx/>
              <a:buSzTx/>
              <a:buFontTx/>
              <a:buNone/>
              <a:tabLst/>
              <a:defRPr/>
            </a:pPr>
            <a:r>
              <a:rPr lang="en-US" sz="1600">
                <a:gradFill>
                  <a:gsLst>
                    <a:gs pos="0">
                      <a:srgbClr val="C03BC4"/>
                    </a:gs>
                    <a:gs pos="80000">
                      <a:srgbClr val="0078D4"/>
                    </a:gs>
                  </a:gsLst>
                  <a:path path="circle">
                    <a:fillToRect l="100000" t="100000"/>
                  </a:path>
                </a:gradFill>
                <a:latin typeface="+mj-lt"/>
              </a:rPr>
              <a:t>Copilot Prompt Gallery</a:t>
            </a:r>
            <a:br>
              <a:rPr lang="en-US" sz="1600">
                <a:gradFill>
                  <a:gsLst>
                    <a:gs pos="0">
                      <a:srgbClr val="C03BC4"/>
                    </a:gs>
                    <a:gs pos="80000">
                      <a:srgbClr val="0078D4"/>
                    </a:gs>
                  </a:gsLst>
                  <a:path path="circle">
                    <a:fillToRect l="100000" t="100000"/>
                  </a:path>
                </a:gradFill>
                <a:latin typeface="+mj-lt"/>
              </a:rPr>
            </a:br>
            <a:r>
              <a:rPr lang="en-US" sz="1200">
                <a:latin typeface="+mj-lt"/>
                <a:ea typeface="+mj-ea"/>
                <a:cs typeface="+mj-cs"/>
              </a:rPr>
              <a:t>aka.ms/Prompts</a:t>
            </a:r>
          </a:p>
        </p:txBody>
      </p:sp>
      <p:sp>
        <p:nvSpPr>
          <p:cNvPr id="34" name="Graphic 16">
            <a:extLst>
              <a:ext uri="{FF2B5EF4-FFF2-40B4-BE49-F238E27FC236}">
                <a16:creationId xmlns:a16="http://schemas.microsoft.com/office/drawing/2014/main" id="{0729220B-CED7-5DEE-2C55-30933FFA5CA1}"/>
              </a:ext>
            </a:extLst>
          </p:cNvPr>
          <p:cNvSpPr>
            <a:spLocks/>
          </p:cNvSpPr>
          <p:nvPr/>
        </p:nvSpPr>
        <p:spPr>
          <a:xfrm>
            <a:off x="8036839" y="2355847"/>
            <a:ext cx="3569373" cy="679454"/>
          </a:xfrm>
          <a:custGeom>
            <a:avLst/>
            <a:gdLst>
              <a:gd name="connsiteX0" fmla="*/ 29650 w 3547430"/>
              <a:gd name="connsiteY0" fmla="*/ -165 h 838200"/>
              <a:gd name="connsiteX1" fmla="*/ 3333930 w 3547430"/>
              <a:gd name="connsiteY1" fmla="*/ -165 h 838200"/>
              <a:gd name="connsiteX2" fmla="*/ 3396938 w 3547430"/>
              <a:gd name="connsiteY2" fmla="*/ 41631 h 838200"/>
              <a:gd name="connsiteX3" fmla="*/ 3538518 w 3547430"/>
              <a:gd name="connsiteY3" fmla="*/ 377139 h 838200"/>
              <a:gd name="connsiteX4" fmla="*/ 3538518 w 3547430"/>
              <a:gd name="connsiteY4" fmla="*/ 460731 h 838200"/>
              <a:gd name="connsiteX5" fmla="*/ 3396938 w 3547430"/>
              <a:gd name="connsiteY5" fmla="*/ 796239 h 838200"/>
              <a:gd name="connsiteX6" fmla="*/ 3333930 w 3547430"/>
              <a:gd name="connsiteY6" fmla="*/ 838035 h 838200"/>
              <a:gd name="connsiteX7" fmla="*/ 29650 w 3547430"/>
              <a:gd name="connsiteY7" fmla="*/ 838035 h 838200"/>
              <a:gd name="connsiteX8" fmla="*/ -449 w 3547430"/>
              <a:gd name="connsiteY8" fmla="*/ 807946 h 838200"/>
              <a:gd name="connsiteX9" fmla="*/ 1923 w 3547430"/>
              <a:gd name="connsiteY9" fmla="*/ 796239 h 838200"/>
              <a:gd name="connsiteX10" fmla="*/ 143503 w 3547430"/>
              <a:gd name="connsiteY10" fmla="*/ 460731 h 838200"/>
              <a:gd name="connsiteX11" fmla="*/ 143503 w 3547430"/>
              <a:gd name="connsiteY11" fmla="*/ 377139 h 838200"/>
              <a:gd name="connsiteX12" fmla="*/ 1923 w 3547430"/>
              <a:gd name="connsiteY12" fmla="*/ 41631 h 838200"/>
              <a:gd name="connsiteX13" fmla="*/ 17944 w 3547430"/>
              <a:gd name="connsiteY13" fmla="*/ 2207 h 838200"/>
              <a:gd name="connsiteX14" fmla="*/ 29650 w 3547430"/>
              <a:gd name="connsiteY14" fmla="*/ -16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430" h="838200">
                <a:moveTo>
                  <a:pt x="29650" y="-165"/>
                </a:moveTo>
                <a:lnTo>
                  <a:pt x="3333930" y="-165"/>
                </a:lnTo>
                <a:cubicBezTo>
                  <a:pt x="3361429" y="-165"/>
                  <a:pt x="3386242" y="16304"/>
                  <a:pt x="3396938" y="41631"/>
                </a:cubicBezTo>
                <a:lnTo>
                  <a:pt x="3538518" y="377139"/>
                </a:lnTo>
                <a:cubicBezTo>
                  <a:pt x="3549795" y="403866"/>
                  <a:pt x="3549795" y="434004"/>
                  <a:pt x="3538518" y="460731"/>
                </a:cubicBezTo>
                <a:lnTo>
                  <a:pt x="3396938" y="796239"/>
                </a:lnTo>
                <a:cubicBezTo>
                  <a:pt x="3386242" y="821566"/>
                  <a:pt x="3361429" y="838035"/>
                  <a:pt x="3333930" y="838035"/>
                </a:cubicBezTo>
                <a:lnTo>
                  <a:pt x="29650" y="838035"/>
                </a:lnTo>
                <a:cubicBezTo>
                  <a:pt x="13029" y="838035"/>
                  <a:pt x="-449" y="824557"/>
                  <a:pt x="-449" y="807946"/>
                </a:cubicBezTo>
                <a:cubicBezTo>
                  <a:pt x="-449" y="803926"/>
                  <a:pt x="361" y="799945"/>
                  <a:pt x="1923" y="796239"/>
                </a:cubicBezTo>
                <a:lnTo>
                  <a:pt x="143503" y="460731"/>
                </a:lnTo>
                <a:cubicBezTo>
                  <a:pt x="154780" y="434004"/>
                  <a:pt x="154780" y="403866"/>
                  <a:pt x="143503" y="377139"/>
                </a:cubicBezTo>
                <a:lnTo>
                  <a:pt x="1923" y="41631"/>
                </a:lnTo>
                <a:cubicBezTo>
                  <a:pt x="-4544" y="26314"/>
                  <a:pt x="2638" y="8665"/>
                  <a:pt x="17944" y="2207"/>
                </a:cubicBezTo>
                <a:cubicBezTo>
                  <a:pt x="21649" y="645"/>
                  <a:pt x="25631" y="-165"/>
                  <a:pt x="29650" y="-165"/>
                </a:cubicBezTo>
                <a:close/>
              </a:path>
            </a:pathLst>
          </a:custGeom>
          <a:solidFill>
            <a:srgbClr val="0078D4"/>
          </a:solidFill>
          <a:ln w="9525" cap="flat">
            <a:noFill/>
            <a:prstDash val="solid"/>
            <a:miter/>
          </a:ln>
        </p:spPr>
        <p:txBody>
          <a:bodyPr rtlCol="0" anchor="ctr"/>
          <a:lstStyle/>
          <a:p>
            <a:pPr lvl="0" algn="ctr"/>
            <a:r>
              <a:rPr lang="en-US" sz="2400">
                <a:solidFill>
                  <a:schemeClr val="bg1"/>
                </a:solidFill>
                <a:latin typeface="+mj-lt"/>
              </a:rPr>
              <a:t>Measure impact</a:t>
            </a:r>
          </a:p>
        </p:txBody>
      </p:sp>
      <p:sp>
        <p:nvSpPr>
          <p:cNvPr id="8" name="Text Placeholder 6">
            <a:extLst>
              <a:ext uri="{FF2B5EF4-FFF2-40B4-BE49-F238E27FC236}">
                <a16:creationId xmlns:a16="http://schemas.microsoft.com/office/drawing/2014/main" id="{F868195D-9F37-8AAA-7250-C19C0B4C7D0C}"/>
              </a:ext>
            </a:extLst>
          </p:cNvPr>
          <p:cNvSpPr txBox="1">
            <a:spLocks/>
          </p:cNvSpPr>
          <p:nvPr/>
        </p:nvSpPr>
        <p:spPr>
          <a:xfrm>
            <a:off x="8498754" y="3180909"/>
            <a:ext cx="2645542" cy="342266"/>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14400" fontAlgn="base">
              <a:spcBef>
                <a:spcPct val="0"/>
              </a:spcBef>
              <a:spcAft>
                <a:spcPts val="1200"/>
              </a:spcAft>
              <a:buSzPct val="90000"/>
              <a:defRPr sz="3600">
                <a:solidFill>
                  <a:schemeClr val="bg1"/>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400"/>
              <a:t>For Business Leaders</a:t>
            </a:r>
          </a:p>
        </p:txBody>
      </p:sp>
      <p:sp>
        <p:nvSpPr>
          <p:cNvPr id="9" name="TextBox 8">
            <a:extLst>
              <a:ext uri="{FF2B5EF4-FFF2-40B4-BE49-F238E27FC236}">
                <a16:creationId xmlns:a16="http://schemas.microsoft.com/office/drawing/2014/main" id="{3583A232-6D94-A58B-E7D1-A58C010F1887}"/>
              </a:ext>
              <a:ext uri="{C183D7F6-B498-43B3-948B-1728B52AA6E4}">
                <adec:decorative xmlns:adec="http://schemas.microsoft.com/office/drawing/2017/decorative" val="0"/>
              </a:ext>
            </a:extLst>
          </p:cNvPr>
          <p:cNvSpPr txBox="1">
            <a:spLocks/>
          </p:cNvSpPr>
          <p:nvPr/>
        </p:nvSpPr>
        <p:spPr>
          <a:xfrm>
            <a:off x="8651202" y="3667542"/>
            <a:ext cx="2340648" cy="430887"/>
          </a:xfrm>
          <a:prstGeom prst="rect">
            <a:avLst/>
          </a:prstGeom>
          <a:noFill/>
        </p:spPr>
        <p:txBody>
          <a:bodyPr wrap="square" lIns="0" tIns="0" rIns="0" bIns="0" rtlCol="0" anchor="t">
            <a:spAutoFit/>
          </a:bodyPr>
          <a:lstStyle>
            <a:defPPr>
              <a:defRPr lang="en-US"/>
            </a:defPPr>
            <a:lvl1pPr marR="0" lvl="0" indent="0" algn="ctr" fontAlgn="auto">
              <a:lnSpc>
                <a:spcPct val="100000"/>
              </a:lnSpc>
              <a:spcBef>
                <a:spcPct val="0"/>
              </a:spcBef>
              <a:spcAft>
                <a:spcPts val="600"/>
              </a:spcAft>
              <a:buClrTx/>
              <a:buSzTx/>
              <a:buFontTx/>
              <a:buNone/>
              <a:tabLst/>
              <a:defRPr sz="1800">
                <a:gradFill>
                  <a:gsLst>
                    <a:gs pos="0">
                      <a:srgbClr val="C03BC4"/>
                    </a:gs>
                    <a:gs pos="80000">
                      <a:srgbClr val="0078D4"/>
                    </a:gs>
                  </a:gsLst>
                  <a:path path="circle">
                    <a:fillToRect l="100000" t="100000"/>
                  </a:path>
                </a:gradFill>
                <a:latin typeface="+mj-lt"/>
              </a:defRPr>
            </a:lvl1pPr>
          </a:lstStyle>
          <a:p>
            <a:r>
              <a:rPr lang="en-US" sz="1600"/>
              <a:t>Copilot Dashboard </a:t>
            </a:r>
            <a:r>
              <a:rPr lang="en-US" sz="1200">
                <a:solidFill>
                  <a:schemeClr val="tx1"/>
                </a:solidFill>
                <a:ea typeface="+mj-ea"/>
                <a:cs typeface="+mj-cs"/>
              </a:rPr>
              <a:t>aka.ms/</a:t>
            </a:r>
            <a:r>
              <a:rPr lang="en-US" sz="1200" err="1">
                <a:solidFill>
                  <a:schemeClr val="tx1"/>
                </a:solidFill>
                <a:ea typeface="+mj-ea"/>
                <a:cs typeface="+mj-cs"/>
              </a:rPr>
              <a:t>CopilotDashboard</a:t>
            </a:r>
            <a:endParaRPr lang="en-US" sz="1200">
              <a:solidFill>
                <a:schemeClr val="tx1"/>
              </a:solidFill>
              <a:ea typeface="+mj-ea"/>
              <a:cs typeface="+mj-cs"/>
            </a:endParaRPr>
          </a:p>
        </p:txBody>
      </p:sp>
      <p:pic>
        <p:nvPicPr>
          <p:cNvPr id="11" name="Picture 10" descr="A QR code">
            <a:extLst>
              <a:ext uri="{FF2B5EF4-FFF2-40B4-BE49-F238E27FC236}">
                <a16:creationId xmlns:a16="http://schemas.microsoft.com/office/drawing/2014/main" id="{245172D8-F786-61BB-3991-102CD501CDD2}"/>
              </a:ext>
            </a:extLst>
          </p:cNvPr>
          <p:cNvPicPr>
            <a:picLocks noChangeAspect="1"/>
          </p:cNvPicPr>
          <p:nvPr/>
        </p:nvPicPr>
        <p:blipFill>
          <a:blip r:embed="rId3"/>
          <a:srcRect l="7038" t="6856" r="5950" b="5854"/>
          <a:stretch/>
        </p:blipFill>
        <p:spPr>
          <a:xfrm>
            <a:off x="1655764" y="4296988"/>
            <a:ext cx="1414194" cy="1418724"/>
          </a:xfrm>
          <a:prstGeom prst="rect">
            <a:avLst/>
          </a:prstGeom>
        </p:spPr>
      </p:pic>
      <p:pic>
        <p:nvPicPr>
          <p:cNvPr id="17" name="Picture 16" descr="A QR code">
            <a:extLst>
              <a:ext uri="{FF2B5EF4-FFF2-40B4-BE49-F238E27FC236}">
                <a16:creationId xmlns:a16="http://schemas.microsoft.com/office/drawing/2014/main" id="{492EAC2A-F5CC-88F9-4CDF-ECB4F5407730}"/>
              </a:ext>
            </a:extLst>
          </p:cNvPr>
          <p:cNvPicPr>
            <a:picLocks noChangeAspect="1"/>
          </p:cNvPicPr>
          <p:nvPr/>
        </p:nvPicPr>
        <p:blipFill>
          <a:blip r:embed="rId4"/>
          <a:srcRect l="9031" t="9808" r="8532" b="10055"/>
          <a:stretch/>
        </p:blipFill>
        <p:spPr>
          <a:xfrm>
            <a:off x="6515649" y="5183889"/>
            <a:ext cx="902064" cy="876913"/>
          </a:xfrm>
          <a:prstGeom prst="rect">
            <a:avLst/>
          </a:prstGeom>
        </p:spPr>
      </p:pic>
      <p:pic>
        <p:nvPicPr>
          <p:cNvPr id="20" name="Picture 19" descr="A QR code">
            <a:extLst>
              <a:ext uri="{FF2B5EF4-FFF2-40B4-BE49-F238E27FC236}">
                <a16:creationId xmlns:a16="http://schemas.microsoft.com/office/drawing/2014/main" id="{B3E8CC58-9F68-7427-CD79-D2752771E5D3}"/>
              </a:ext>
            </a:extLst>
          </p:cNvPr>
          <p:cNvPicPr>
            <a:picLocks noChangeAspect="1"/>
          </p:cNvPicPr>
          <p:nvPr/>
        </p:nvPicPr>
        <p:blipFill>
          <a:blip r:embed="rId5"/>
          <a:srcRect l="6756" t="6472" r="7041" b="8179"/>
          <a:stretch/>
        </p:blipFill>
        <p:spPr>
          <a:xfrm>
            <a:off x="9123249" y="4343701"/>
            <a:ext cx="1461282" cy="1446815"/>
          </a:xfrm>
          <a:prstGeom prst="rect">
            <a:avLst/>
          </a:prstGeom>
        </p:spPr>
      </p:pic>
      <p:pic>
        <p:nvPicPr>
          <p:cNvPr id="1026" name="Picture 2">
            <a:extLst>
              <a:ext uri="{FF2B5EF4-FFF2-40B4-BE49-F238E27FC236}">
                <a16:creationId xmlns:a16="http://schemas.microsoft.com/office/drawing/2014/main" id="{FF19F8EA-8699-FBC0-AD07-29E4440BD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6031" y="3664782"/>
            <a:ext cx="902063" cy="90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826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animBg="1"/>
      <p:bldP spid="10" grpId="0"/>
      <p:bldP spid="6" grpId="0" animBg="1"/>
      <p:bldP spid="27" grpId="0"/>
      <p:bldP spid="8"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id="{962E4E05-EB77-969E-6D76-8591796518ED}"/>
              </a:ext>
              <a:ext uri="{C183D7F6-B498-43B3-948B-1728B52AA6E4}">
                <adec:decorative xmlns:adec="http://schemas.microsoft.com/office/drawing/2017/decorative" val="1"/>
              </a:ext>
            </a:extLst>
          </p:cNvPr>
          <p:cNvSpPr/>
          <p:nvPr/>
        </p:nvSpPr>
        <p:spPr bwMode="auto">
          <a:xfrm rot="5400000">
            <a:off x="7984818" y="2803218"/>
            <a:ext cx="603247" cy="5639415"/>
          </a:xfrm>
          <a:prstGeom prst="round2SameRect">
            <a:avLst>
              <a:gd name="adj1" fmla="val 50000"/>
              <a:gd name="adj2" fmla="val 0"/>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grpSp>
        <p:nvGrpSpPr>
          <p:cNvPr id="28" name="Group 27">
            <a:extLst>
              <a:ext uri="{FF2B5EF4-FFF2-40B4-BE49-F238E27FC236}">
                <a16:creationId xmlns:a16="http://schemas.microsoft.com/office/drawing/2014/main" id="{F330A40F-6E35-C416-674F-87ABE9FCED90}"/>
              </a:ext>
              <a:ext uri="{C183D7F6-B498-43B3-948B-1728B52AA6E4}">
                <adec:decorative xmlns:adec="http://schemas.microsoft.com/office/drawing/2017/decorative" val="1"/>
              </a:ext>
            </a:extLst>
          </p:cNvPr>
          <p:cNvGrpSpPr/>
          <p:nvPr/>
        </p:nvGrpSpPr>
        <p:grpSpPr>
          <a:xfrm>
            <a:off x="585787" y="1671484"/>
            <a:ext cx="4880948" cy="4597554"/>
            <a:chOff x="585787" y="1671484"/>
            <a:chExt cx="5195582" cy="4597554"/>
          </a:xfrm>
        </p:grpSpPr>
        <p:sp>
          <p:nvSpPr>
            <p:cNvPr id="23" name="Rectangle: Rounded Corners 22">
              <a:extLst>
                <a:ext uri="{FF2B5EF4-FFF2-40B4-BE49-F238E27FC236}">
                  <a16:creationId xmlns:a16="http://schemas.microsoft.com/office/drawing/2014/main" id="{48856592-742A-1375-69A6-6312B218AC32}"/>
                </a:ext>
                <a:ext uri="{C183D7F6-B498-43B3-948B-1728B52AA6E4}">
                  <adec:decorative xmlns:adec="http://schemas.microsoft.com/office/drawing/2017/decorative" val="1"/>
                </a:ext>
              </a:extLst>
            </p:cNvPr>
            <p:cNvSpPr>
              <a:spLocks/>
            </p:cNvSpPr>
            <p:nvPr/>
          </p:nvSpPr>
          <p:spPr bwMode="auto">
            <a:xfrm>
              <a:off x="585787" y="1671484"/>
              <a:ext cx="5195582" cy="4597554"/>
            </a:xfrm>
            <a:prstGeom prst="roundRect">
              <a:avLst>
                <a:gd name="adj" fmla="val 5178"/>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4" name="Rectangle: Rounded Corners 23">
              <a:extLst>
                <a:ext uri="{FF2B5EF4-FFF2-40B4-BE49-F238E27FC236}">
                  <a16:creationId xmlns:a16="http://schemas.microsoft.com/office/drawing/2014/main" id="{60797D9C-BA0E-B334-5326-9974991617E1}"/>
                </a:ext>
                <a:ext uri="{C183D7F6-B498-43B3-948B-1728B52AA6E4}">
                  <adec:decorative xmlns:adec="http://schemas.microsoft.com/office/drawing/2017/decorative" val="1"/>
                </a:ext>
              </a:extLst>
            </p:cNvPr>
            <p:cNvSpPr/>
            <p:nvPr/>
          </p:nvSpPr>
          <p:spPr bwMode="auto">
            <a:xfrm>
              <a:off x="749243" y="1828486"/>
              <a:ext cx="4868671" cy="4283550"/>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grpSp>
      <p:sp>
        <p:nvSpPr>
          <p:cNvPr id="26" name="Oval 25">
            <a:extLst>
              <a:ext uri="{FF2B5EF4-FFF2-40B4-BE49-F238E27FC236}">
                <a16:creationId xmlns:a16="http://schemas.microsoft.com/office/drawing/2014/main" id="{8865C833-3C5A-0668-13FF-90DE25553E4F}"/>
              </a:ext>
              <a:ext uri="{C183D7F6-B498-43B3-948B-1728B52AA6E4}">
                <adec:decorative xmlns:adec="http://schemas.microsoft.com/office/drawing/2017/decorative" val="1"/>
              </a:ext>
            </a:extLst>
          </p:cNvPr>
          <p:cNvSpPr/>
          <p:nvPr/>
        </p:nvSpPr>
        <p:spPr bwMode="auto">
          <a:xfrm>
            <a:off x="998743" y="2130809"/>
            <a:ext cx="741566" cy="741566"/>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32" name="TextBox 31">
            <a:extLst>
              <a:ext uri="{FF2B5EF4-FFF2-40B4-BE49-F238E27FC236}">
                <a16:creationId xmlns:a16="http://schemas.microsoft.com/office/drawing/2014/main" id="{B30A947D-E5A4-8875-AC5E-F59BBA80B4EB}"/>
              </a:ext>
              <a:ext uri="{C183D7F6-B498-43B3-948B-1728B52AA6E4}">
                <adec:decorative xmlns:adec="http://schemas.microsoft.com/office/drawing/2017/decorative" val="1"/>
              </a:ext>
            </a:extLst>
          </p:cNvPr>
          <p:cNvSpPr txBox="1"/>
          <p:nvPr/>
        </p:nvSpPr>
        <p:spPr>
          <a:xfrm>
            <a:off x="5626100" y="2295909"/>
            <a:ext cx="2288868" cy="553998"/>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Scan with your mobile device camera</a:t>
            </a:r>
          </a:p>
        </p:txBody>
      </p:sp>
      <p:cxnSp>
        <p:nvCxnSpPr>
          <p:cNvPr id="35" name="Straight Connector 34">
            <a:extLst>
              <a:ext uri="{FF2B5EF4-FFF2-40B4-BE49-F238E27FC236}">
                <a16:creationId xmlns:a16="http://schemas.microsoft.com/office/drawing/2014/main" id="{32FAEE66-88D6-F9F8-1A5D-0610DB9519FB}"/>
              </a:ext>
              <a:ext uri="{C183D7F6-B498-43B3-948B-1728B52AA6E4}">
                <adec:decorative xmlns:adec="http://schemas.microsoft.com/office/drawing/2017/decorative" val="1"/>
              </a:ext>
            </a:extLst>
          </p:cNvPr>
          <p:cNvCxnSpPr>
            <a:cxnSpLocks/>
          </p:cNvCxnSpPr>
          <p:nvPr/>
        </p:nvCxnSpPr>
        <p:spPr>
          <a:xfrm>
            <a:off x="8276149" y="5453521"/>
            <a:ext cx="0" cy="338809"/>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Graphic 102">
            <a:extLst>
              <a:ext uri="{FF2B5EF4-FFF2-40B4-BE49-F238E27FC236}">
                <a16:creationId xmlns:a16="http://schemas.microsoft.com/office/drawing/2014/main" id="{85B55A59-31DD-8BB2-10D8-78FC51F831D7}"/>
              </a:ext>
              <a:ext uri="{C183D7F6-B498-43B3-948B-1728B52AA6E4}">
                <adec:decorative xmlns:adec="http://schemas.microsoft.com/office/drawing/2017/decorative" val="1"/>
              </a:ext>
            </a:extLst>
          </p:cNvPr>
          <p:cNvSpPr/>
          <p:nvPr/>
        </p:nvSpPr>
        <p:spPr>
          <a:xfrm rot="5400000">
            <a:off x="6709033" y="4794260"/>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0" name="Title 19">
            <a:extLst>
              <a:ext uri="{FF2B5EF4-FFF2-40B4-BE49-F238E27FC236}">
                <a16:creationId xmlns:a16="http://schemas.microsoft.com/office/drawing/2014/main" id="{621BA7D2-6CE3-56DB-8ED3-210E294AB528}"/>
              </a:ext>
            </a:extLst>
          </p:cNvPr>
          <p:cNvSpPr>
            <a:spLocks noGrp="1"/>
          </p:cNvSpPr>
          <p:nvPr>
            <p:ph type="title"/>
          </p:nvPr>
        </p:nvSpPr>
        <p:spPr>
          <a:xfrm>
            <a:off x="588263" y="457200"/>
            <a:ext cx="11018520" cy="430887"/>
          </a:xfrm>
        </p:spPr>
        <p:txBody>
          <a:bodyPr/>
          <a:lstStyle/>
          <a:p>
            <a:r>
              <a:rPr lang="en-US"/>
              <a:t>THANK YOU - Your feedback is critical</a:t>
            </a:r>
          </a:p>
        </p:txBody>
      </p:sp>
      <p:sp>
        <p:nvSpPr>
          <p:cNvPr id="5" name="Graphic 3">
            <a:extLst>
              <a:ext uri="{FF2B5EF4-FFF2-40B4-BE49-F238E27FC236}">
                <a16:creationId xmlns:a16="http://schemas.microsoft.com/office/drawing/2014/main" id="{48E7539D-512C-CE0E-2DE0-2CF2AA86BA20}"/>
              </a:ext>
              <a:ext uri="{C183D7F6-B498-43B3-948B-1728B52AA6E4}">
                <adec:decorative xmlns:adec="http://schemas.microsoft.com/office/drawing/2017/decorative" val="1"/>
              </a:ext>
            </a:extLst>
          </p:cNvPr>
          <p:cNvSpPr/>
          <p:nvPr/>
        </p:nvSpPr>
        <p:spPr>
          <a:xfrm>
            <a:off x="1167656" y="2319107"/>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accent3"/>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5" name="TextBox 24">
            <a:extLst>
              <a:ext uri="{FF2B5EF4-FFF2-40B4-BE49-F238E27FC236}">
                <a16:creationId xmlns:a16="http://schemas.microsoft.com/office/drawing/2014/main" id="{CCF147C8-7F28-BE3C-50AF-07E277616A7F}"/>
              </a:ext>
            </a:extLst>
          </p:cNvPr>
          <p:cNvSpPr txBox="1"/>
          <p:nvPr/>
        </p:nvSpPr>
        <p:spPr>
          <a:xfrm>
            <a:off x="998743" y="3150854"/>
            <a:ext cx="4055037" cy="230832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We’re committed to making your </a:t>
            </a:r>
            <a:r>
              <a:rPr kumimoji="0" lang="en-US" sz="2000" b="0" i="0" u="none" strike="noStrike" kern="1200" cap="none" spc="0" normalizeH="0" baseline="0" noProof="0">
                <a:ln>
                  <a:noFill/>
                </a:ln>
                <a:solidFill>
                  <a:srgbClr val="000000"/>
                </a:solidFill>
                <a:effectLst/>
                <a:uLnTx/>
                <a:uFillTx/>
                <a:latin typeface="Segoe Sans Display Semibold"/>
                <a:ea typeface="+mn-ea"/>
                <a:cs typeface="+mn-cs"/>
              </a:rPr>
              <a:t>Modern Work Customer Hub</a:t>
            </a:r>
            <a:r>
              <a:rPr kumimoji="0" lang="en-US" sz="2000" b="0" i="0" u="none" strike="noStrike" kern="1200" cap="none" spc="0" normalizeH="0" baseline="0" noProof="0">
                <a:ln>
                  <a:noFill/>
                </a:ln>
                <a:solidFill>
                  <a:srgbClr val="000000"/>
                </a:solidFill>
                <a:effectLst/>
                <a:uLnTx/>
                <a:uFillTx/>
                <a:latin typeface="Segoe Sans Text"/>
                <a:ea typeface="+mn-ea"/>
                <a:cs typeface="+mn-cs"/>
              </a:rPr>
              <a:t> experience the best it can be – and your feedback is a critical component to that.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Before you scoot, please take a moment to provide some feedback.</a:t>
            </a:r>
          </a:p>
        </p:txBody>
      </p:sp>
      <p:sp>
        <p:nvSpPr>
          <p:cNvPr id="40" name="TextBox 39">
            <a:extLst>
              <a:ext uri="{FF2B5EF4-FFF2-40B4-BE49-F238E27FC236}">
                <a16:creationId xmlns:a16="http://schemas.microsoft.com/office/drawing/2014/main" id="{6634A430-5322-47A4-ECF3-DF533135E04B}"/>
              </a:ext>
            </a:extLst>
          </p:cNvPr>
          <p:cNvSpPr txBox="1"/>
          <p:nvPr/>
        </p:nvSpPr>
        <p:spPr>
          <a:xfrm>
            <a:off x="6426630" y="3419228"/>
            <a:ext cx="774251" cy="430887"/>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5FC7"/>
                </a:solidFill>
                <a:effectLst/>
                <a:uLnTx/>
                <a:uFillTx/>
                <a:latin typeface="Segoe Sans Display Semibold"/>
                <a:ea typeface="+mn-ea"/>
                <a:cs typeface="+mn-cs"/>
              </a:rPr>
              <a:t>-OR-</a:t>
            </a:r>
          </a:p>
        </p:txBody>
      </p:sp>
      <p:sp>
        <p:nvSpPr>
          <p:cNvPr id="41" name="TextBox 40">
            <a:extLst>
              <a:ext uri="{FF2B5EF4-FFF2-40B4-BE49-F238E27FC236}">
                <a16:creationId xmlns:a16="http://schemas.microsoft.com/office/drawing/2014/main" id="{25A6080D-6239-C147-2006-D82EEAF106EF}"/>
              </a:ext>
            </a:extLst>
          </p:cNvPr>
          <p:cNvSpPr txBox="1"/>
          <p:nvPr/>
        </p:nvSpPr>
        <p:spPr>
          <a:xfrm>
            <a:off x="6584526" y="4419435"/>
            <a:ext cx="458460"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Visit</a:t>
            </a:r>
          </a:p>
        </p:txBody>
      </p:sp>
      <p:sp>
        <p:nvSpPr>
          <p:cNvPr id="33" name="TextBox 32">
            <a:extLst>
              <a:ext uri="{FF2B5EF4-FFF2-40B4-BE49-F238E27FC236}">
                <a16:creationId xmlns:a16="http://schemas.microsoft.com/office/drawing/2014/main" id="{B07C7FCA-9611-02AF-B5E6-49A83077C06F}"/>
              </a:ext>
            </a:extLst>
          </p:cNvPr>
          <p:cNvSpPr txBox="1"/>
          <p:nvPr/>
        </p:nvSpPr>
        <p:spPr>
          <a:xfrm>
            <a:off x="5726968" y="5484426"/>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baseline="0" noProof="0">
              <a:ln>
                <a:noFill/>
              </a:ln>
              <a:solidFill>
                <a:srgbClr val="C03BC4"/>
              </a:solidFill>
              <a:effectLst/>
              <a:uLnTx/>
              <a:uFillTx/>
              <a:latin typeface="Segoe Sans Display Semibold"/>
              <a:ea typeface="+mn-ea"/>
              <a:cs typeface="+mn-cs"/>
            </a:endParaRPr>
          </a:p>
        </p:txBody>
      </p:sp>
      <p:pic>
        <p:nvPicPr>
          <p:cNvPr id="30" name="Picture 2" descr="A QR code">
            <a:extLst>
              <a:ext uri="{FF2B5EF4-FFF2-40B4-BE49-F238E27FC236}">
                <a16:creationId xmlns:a16="http://schemas.microsoft.com/office/drawing/2014/main" id="{ADD99A2E-6D9A-17E2-709E-EAAA41173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695" y="1828486"/>
            <a:ext cx="3244959" cy="3244959"/>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70609DE-A839-F98A-0335-38CA891D4B43}"/>
              </a:ext>
            </a:extLst>
          </p:cNvPr>
          <p:cNvSpPr txBox="1"/>
          <p:nvPr/>
        </p:nvSpPr>
        <p:spPr>
          <a:xfrm>
            <a:off x="8441802" y="5515203"/>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baseline="0" noProof="0">
              <a:ln>
                <a:noFill/>
              </a:ln>
              <a:solidFill>
                <a:srgbClr val="C03BC4"/>
              </a:solidFill>
              <a:effectLst/>
              <a:uLnTx/>
              <a:uFillTx/>
              <a:latin typeface="Segoe Sans Text"/>
              <a:ea typeface="+mn-ea"/>
              <a:cs typeface="+mn-cs"/>
            </a:endParaRPr>
          </a:p>
        </p:txBody>
      </p:sp>
    </p:spTree>
    <p:extLst>
      <p:ext uri="{BB962C8B-B14F-4D97-AF65-F5344CB8AC3E}">
        <p14:creationId xmlns:p14="http://schemas.microsoft.com/office/powerpoint/2010/main" val="350313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9331-77A7-3AC3-21D8-54537D2B80F6}"/>
            </a:ext>
          </a:extLst>
        </p:cNvPr>
        <p:cNvGrpSpPr/>
        <p:nvPr/>
      </p:nvGrpSpPr>
      <p:grpSpPr>
        <a:xfrm>
          <a:off x="0" y="0"/>
          <a:ext cx="0" cy="0"/>
          <a:chOff x="0" y="0"/>
          <a:chExt cx="0" cy="0"/>
        </a:xfrm>
      </p:grpSpPr>
      <p:sp>
        <p:nvSpPr>
          <p:cNvPr id="7" name="Title 35">
            <a:extLst>
              <a:ext uri="{FF2B5EF4-FFF2-40B4-BE49-F238E27FC236}">
                <a16:creationId xmlns:a16="http://schemas.microsoft.com/office/drawing/2014/main" id="{03C7EE93-6A04-6733-331B-47877D9CEDA2}"/>
              </a:ext>
            </a:extLst>
          </p:cNvPr>
          <p:cNvSpPr txBox="1">
            <a:spLocks noGrp="1"/>
          </p:cNvSpPr>
          <p:nvPr>
            <p:ph type="title" idx="4294967295"/>
          </p:nvPr>
        </p:nvSpPr>
        <p:spPr>
          <a:xfrm>
            <a:off x="680170" y="70602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en-US" sz="4000" b="1" u="none" strike="noStrike" kern="1200" cap="none" spc="-80" normalizeH="0" baseline="0" noProof="0">
                <a:ln>
                  <a:noFill/>
                </a:ln>
                <a:effectLst/>
                <a:uLnTx/>
                <a:uFillTx/>
                <a:latin typeface="Segoe Sans Display Semibold" pitchFamily="2" charset="0"/>
                <a:cs typeface="Segoe Sans Display Semibold" pitchFamily="2" charset="0"/>
              </a:rPr>
              <a:t>Copilot is the</a:t>
            </a:r>
            <a:r>
              <a:rPr kumimoji="0" lang="en-US" sz="4000" b="1" u="none" strike="noStrike" kern="1200" cap="none" spc="-80" normalizeH="0" noProof="0">
                <a:ln>
                  <a:noFill/>
                </a:ln>
                <a:effectLst/>
                <a:uLnTx/>
                <a:uFillTx/>
                <a:latin typeface="Segoe Sans Display Semibold" pitchFamily="2" charset="0"/>
                <a:cs typeface="Segoe Sans Display Semibold" pitchFamily="2" charset="0"/>
              </a:rPr>
              <a:t> </a:t>
            </a:r>
            <a:r>
              <a:rPr kumimoji="0" lang="en-US" sz="4000" b="1" u="none" strike="noStrike" kern="1200" cap="none" spc="-80" normalizeH="0" baseline="0" noProof="0">
                <a:ln>
                  <a:noFill/>
                </a:ln>
                <a:gradFill flip="none" rotWithShape="1">
                  <a:gsLst>
                    <a:gs pos="100000">
                      <a:srgbClr val="FF5C39"/>
                    </a:gs>
                    <a:gs pos="66000">
                      <a:srgbClr val="0078D4"/>
                    </a:gs>
                    <a:gs pos="93000">
                      <a:srgbClr val="C03BC4"/>
                    </a:gs>
                  </a:gsLst>
                  <a:lin ang="2700000" scaled="0"/>
                  <a:tileRect/>
                </a:gradFill>
                <a:effectLst/>
                <a:uLnTx/>
                <a:uFillTx/>
                <a:latin typeface="Segoe Sans Display Semibold" pitchFamily="2" charset="0"/>
                <a:cs typeface="Segoe Sans Display Semibold" pitchFamily="2" charset="0"/>
              </a:rPr>
              <a:t>UI for AI</a:t>
            </a:r>
          </a:p>
        </p:txBody>
      </p:sp>
      <p:sp>
        <p:nvSpPr>
          <p:cNvPr id="103" name="Freeform: Shape 102">
            <a:extLst>
              <a:ext uri="{FF2B5EF4-FFF2-40B4-BE49-F238E27FC236}">
                <a16:creationId xmlns:a16="http://schemas.microsoft.com/office/drawing/2014/main" id="{881910B1-3BE2-EE2A-F11F-9A7E66158E3C}"/>
              </a:ext>
              <a:ext uri="{C183D7F6-B498-43B3-948B-1728B52AA6E4}">
                <adec:decorative xmlns:adec="http://schemas.microsoft.com/office/drawing/2017/decorative" val="1"/>
              </a:ext>
            </a:extLst>
          </p:cNvPr>
          <p:cNvSpPr/>
          <p:nvPr/>
        </p:nvSpPr>
        <p:spPr>
          <a:xfrm>
            <a:off x="6096000" y="2560646"/>
            <a:ext cx="1717458" cy="1386520"/>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08800F3C-2337-4507-EAF8-06DE736B7309}"/>
              </a:ext>
              <a:ext uri="{C183D7F6-B498-43B3-948B-1728B52AA6E4}">
                <adec:decorative xmlns:adec="http://schemas.microsoft.com/office/drawing/2017/decorative" val="1"/>
              </a:ext>
            </a:extLst>
          </p:cNvPr>
          <p:cNvSpPr/>
          <p:nvPr/>
        </p:nvSpPr>
        <p:spPr>
          <a:xfrm>
            <a:off x="6096000" y="3264808"/>
            <a:ext cx="2685694" cy="682358"/>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B5676E95-2278-023E-8BE2-240171214789}"/>
              </a:ext>
              <a:ext uri="{C183D7F6-B498-43B3-948B-1728B52AA6E4}">
                <adec:decorative xmlns:adec="http://schemas.microsoft.com/office/drawing/2017/decorative" val="1"/>
              </a:ext>
            </a:extLst>
          </p:cNvPr>
          <p:cNvSpPr/>
          <p:nvPr/>
        </p:nvSpPr>
        <p:spPr>
          <a:xfrm>
            <a:off x="6096000" y="3947166"/>
            <a:ext cx="1633952" cy="140911"/>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35CECDF3-88B5-9F53-E5C4-E9EB6AB58E28}"/>
              </a:ext>
              <a:ext uri="{C183D7F6-B498-43B3-948B-1728B52AA6E4}">
                <adec:decorative xmlns:adec="http://schemas.microsoft.com/office/drawing/2017/decorative" val="1"/>
              </a:ext>
            </a:extLst>
          </p:cNvPr>
          <p:cNvSpPr/>
          <p:nvPr/>
        </p:nvSpPr>
        <p:spPr>
          <a:xfrm>
            <a:off x="6096000" y="3947166"/>
            <a:ext cx="1488212" cy="136027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F9A3D03C-2B2E-FF7E-CA2E-DFC5CFB620AE}"/>
              </a:ext>
              <a:ext uri="{C183D7F6-B498-43B3-948B-1728B52AA6E4}">
                <adec:decorative xmlns:adec="http://schemas.microsoft.com/office/drawing/2017/decorative" val="1"/>
              </a:ext>
            </a:extLst>
          </p:cNvPr>
          <p:cNvSpPr/>
          <p:nvPr/>
        </p:nvSpPr>
        <p:spPr>
          <a:xfrm>
            <a:off x="6096000" y="3947166"/>
            <a:ext cx="2753973" cy="1376091"/>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46BC560B-0FCF-E8C2-5849-29A048D9A354}"/>
              </a:ext>
              <a:ext uri="{C183D7F6-B498-43B3-948B-1728B52AA6E4}">
                <adec:decorative xmlns:adec="http://schemas.microsoft.com/office/drawing/2017/decorative" val="1"/>
              </a:ext>
            </a:extLst>
          </p:cNvPr>
          <p:cNvSpPr/>
          <p:nvPr/>
        </p:nvSpPr>
        <p:spPr>
          <a:xfrm>
            <a:off x="7738583" y="4090620"/>
            <a:ext cx="1111390" cy="1232637"/>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Shape 108">
            <a:extLst>
              <a:ext uri="{FF2B5EF4-FFF2-40B4-BE49-F238E27FC236}">
                <a16:creationId xmlns:a16="http://schemas.microsoft.com/office/drawing/2014/main" id="{91CB40A4-2409-131A-F53C-557F1C6440C3}"/>
              </a:ext>
              <a:ext uri="{C183D7F6-B498-43B3-948B-1728B52AA6E4}">
                <adec:decorative xmlns:adec="http://schemas.microsoft.com/office/drawing/2017/decorative" val="1"/>
              </a:ext>
            </a:extLst>
          </p:cNvPr>
          <p:cNvSpPr/>
          <p:nvPr/>
        </p:nvSpPr>
        <p:spPr>
          <a:xfrm>
            <a:off x="7584213" y="4090620"/>
            <a:ext cx="149459" cy="1216822"/>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670E0376-9F65-58A8-F237-81B7F5AA751D}"/>
              </a:ext>
              <a:ext uri="{C183D7F6-B498-43B3-948B-1728B52AA6E4}">
                <adec:decorative xmlns:adec="http://schemas.microsoft.com/office/drawing/2017/decorative" val="1"/>
              </a:ext>
            </a:extLst>
          </p:cNvPr>
          <p:cNvSpPr/>
          <p:nvPr/>
        </p:nvSpPr>
        <p:spPr>
          <a:xfrm>
            <a:off x="7584212" y="5307442"/>
            <a:ext cx="1265760" cy="15815"/>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9D13D28C-3E91-F208-48F1-50F4233DDE71}"/>
              </a:ext>
              <a:ext uri="{C183D7F6-B498-43B3-948B-1728B52AA6E4}">
                <adec:decorative xmlns:adec="http://schemas.microsoft.com/office/drawing/2017/decorative" val="1"/>
              </a:ext>
            </a:extLst>
          </p:cNvPr>
          <p:cNvSpPr/>
          <p:nvPr/>
        </p:nvSpPr>
        <p:spPr>
          <a:xfrm flipH="1">
            <a:off x="7738583" y="2561918"/>
            <a:ext cx="78864" cy="1526158"/>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0213B7C0-F751-ED09-53EA-7D2120184378}"/>
              </a:ext>
              <a:ext uri="{C183D7F6-B498-43B3-948B-1728B52AA6E4}">
                <adec:decorative xmlns:adec="http://schemas.microsoft.com/office/drawing/2017/decorative" val="1"/>
              </a:ext>
            </a:extLst>
          </p:cNvPr>
          <p:cNvSpPr/>
          <p:nvPr/>
        </p:nvSpPr>
        <p:spPr>
          <a:xfrm flipV="1">
            <a:off x="7822090" y="2559374"/>
            <a:ext cx="2014572" cy="69689"/>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33E0BB1F-5A66-3D89-568B-E835ECA2D364}"/>
              </a:ext>
              <a:ext uri="{C183D7F6-B498-43B3-948B-1728B52AA6E4}">
                <adec:decorative xmlns:adec="http://schemas.microsoft.com/office/drawing/2017/decorative" val="1"/>
              </a:ext>
            </a:extLst>
          </p:cNvPr>
          <p:cNvSpPr/>
          <p:nvPr/>
        </p:nvSpPr>
        <p:spPr>
          <a:xfrm>
            <a:off x="8781694" y="2629063"/>
            <a:ext cx="1054968" cy="635745"/>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58A0376D-7C98-496D-BF75-909B49E5AC9B}"/>
              </a:ext>
              <a:ext uri="{C183D7F6-B498-43B3-948B-1728B52AA6E4}">
                <adec:decorative xmlns:adec="http://schemas.microsoft.com/office/drawing/2017/decorative" val="1"/>
              </a:ext>
            </a:extLst>
          </p:cNvPr>
          <p:cNvSpPr/>
          <p:nvPr/>
        </p:nvSpPr>
        <p:spPr>
          <a:xfrm>
            <a:off x="7813458" y="2559374"/>
            <a:ext cx="968236" cy="705434"/>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A9788B86-073D-B034-8CAF-456C6ADB444F}"/>
              </a:ext>
              <a:ext uri="{C183D7F6-B498-43B3-948B-1728B52AA6E4}">
                <adec:decorative xmlns:adec="http://schemas.microsoft.com/office/drawing/2017/decorative" val="1"/>
              </a:ext>
            </a:extLst>
          </p:cNvPr>
          <p:cNvSpPr/>
          <p:nvPr/>
        </p:nvSpPr>
        <p:spPr>
          <a:xfrm>
            <a:off x="8781694" y="3264808"/>
            <a:ext cx="796029" cy="995976"/>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6" name="Freeform: Shape 115">
            <a:extLst>
              <a:ext uri="{FF2B5EF4-FFF2-40B4-BE49-F238E27FC236}">
                <a16:creationId xmlns:a16="http://schemas.microsoft.com/office/drawing/2014/main" id="{2B1E5767-F709-6D3F-B8DA-EE39AC2E14B6}"/>
              </a:ext>
              <a:ext uri="{C183D7F6-B498-43B3-948B-1728B52AA6E4}">
                <adec:decorative xmlns:adec="http://schemas.microsoft.com/office/drawing/2017/decorative" val="1"/>
              </a:ext>
            </a:extLst>
          </p:cNvPr>
          <p:cNvSpPr/>
          <p:nvPr/>
        </p:nvSpPr>
        <p:spPr>
          <a:xfrm>
            <a:off x="7737631" y="3264808"/>
            <a:ext cx="1044063" cy="8258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7" name="Freeform: Shape 116">
            <a:extLst>
              <a:ext uri="{FF2B5EF4-FFF2-40B4-BE49-F238E27FC236}">
                <a16:creationId xmlns:a16="http://schemas.microsoft.com/office/drawing/2014/main" id="{D077E1F0-8F18-9515-FE5F-8CA0D39B8066}"/>
              </a:ext>
              <a:ext uri="{C183D7F6-B498-43B3-948B-1728B52AA6E4}">
                <adec:decorative xmlns:adec="http://schemas.microsoft.com/office/drawing/2017/decorative" val="1"/>
              </a:ext>
            </a:extLst>
          </p:cNvPr>
          <p:cNvSpPr/>
          <p:nvPr/>
        </p:nvSpPr>
        <p:spPr>
          <a:xfrm>
            <a:off x="8849973" y="4260784"/>
            <a:ext cx="727749" cy="1062473"/>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Freeform: Shape 117">
            <a:extLst>
              <a:ext uri="{FF2B5EF4-FFF2-40B4-BE49-F238E27FC236}">
                <a16:creationId xmlns:a16="http://schemas.microsoft.com/office/drawing/2014/main" id="{9E5476B5-A720-9933-18DC-91C6651F52F5}"/>
              </a:ext>
              <a:ext uri="{C183D7F6-B498-43B3-948B-1728B52AA6E4}">
                <adec:decorative xmlns:adec="http://schemas.microsoft.com/office/drawing/2017/decorative" val="1"/>
              </a:ext>
            </a:extLst>
          </p:cNvPr>
          <p:cNvSpPr/>
          <p:nvPr/>
        </p:nvSpPr>
        <p:spPr>
          <a:xfrm>
            <a:off x="9577723" y="4260784"/>
            <a:ext cx="581912" cy="892913"/>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9" name="Freeform: Shape 118">
            <a:extLst>
              <a:ext uri="{FF2B5EF4-FFF2-40B4-BE49-F238E27FC236}">
                <a16:creationId xmlns:a16="http://schemas.microsoft.com/office/drawing/2014/main" id="{0698B57B-A43F-89EA-7404-98D13AA8C9E2}"/>
              </a:ext>
              <a:ext uri="{C183D7F6-B498-43B3-948B-1728B52AA6E4}">
                <adec:decorative xmlns:adec="http://schemas.microsoft.com/office/drawing/2017/decorative" val="1"/>
              </a:ext>
            </a:extLst>
          </p:cNvPr>
          <p:cNvSpPr/>
          <p:nvPr/>
        </p:nvSpPr>
        <p:spPr>
          <a:xfrm>
            <a:off x="9577723" y="3886799"/>
            <a:ext cx="1255153" cy="373985"/>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F4EF6F50-8CA6-7CCA-AC26-26BAFBC0AE8C}"/>
              </a:ext>
              <a:ext uri="{C183D7F6-B498-43B3-948B-1728B52AA6E4}">
                <adec:decorative xmlns:adec="http://schemas.microsoft.com/office/drawing/2017/decorative" val="1"/>
              </a:ext>
            </a:extLst>
          </p:cNvPr>
          <p:cNvSpPr/>
          <p:nvPr/>
        </p:nvSpPr>
        <p:spPr>
          <a:xfrm>
            <a:off x="9836663" y="2629064"/>
            <a:ext cx="996212" cy="1252363"/>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7D85A46E-6FEE-CDCE-A95E-C68E5C11B129}"/>
              </a:ext>
              <a:ext uri="{C183D7F6-B498-43B3-948B-1728B52AA6E4}">
                <adec:decorative xmlns:adec="http://schemas.microsoft.com/office/drawing/2017/decorative" val="1"/>
              </a:ext>
            </a:extLst>
          </p:cNvPr>
          <p:cNvSpPr/>
          <p:nvPr/>
        </p:nvSpPr>
        <p:spPr>
          <a:xfrm>
            <a:off x="9577723" y="2629063"/>
            <a:ext cx="258940" cy="1631721"/>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5763DFCB-CE11-38CD-6D96-942A4CB2A022}"/>
              </a:ext>
              <a:ext uri="{C183D7F6-B498-43B3-948B-1728B52AA6E4}">
                <adec:decorative xmlns:adec="http://schemas.microsoft.com/office/drawing/2017/decorative" val="1"/>
              </a:ext>
            </a:extLst>
          </p:cNvPr>
          <p:cNvSpPr/>
          <p:nvPr/>
        </p:nvSpPr>
        <p:spPr>
          <a:xfrm>
            <a:off x="8781694" y="3264809"/>
            <a:ext cx="2051184" cy="621990"/>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E6DF0E4E-7D0D-7B85-4A45-42F5CEF47581}"/>
              </a:ext>
              <a:ext uri="{C183D7F6-B498-43B3-948B-1728B52AA6E4}">
                <adec:decorative xmlns:adec="http://schemas.microsoft.com/office/drawing/2017/decorative" val="1"/>
              </a:ext>
            </a:extLst>
          </p:cNvPr>
          <p:cNvSpPr/>
          <p:nvPr/>
        </p:nvSpPr>
        <p:spPr>
          <a:xfrm>
            <a:off x="7732888" y="4090621"/>
            <a:ext cx="1844835" cy="192568"/>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56701E98-A48F-88BB-E4B2-7A3A94D991DB}"/>
              </a:ext>
              <a:ext uri="{C183D7F6-B498-43B3-948B-1728B52AA6E4}">
                <adec:decorative xmlns:adec="http://schemas.microsoft.com/office/drawing/2017/decorative" val="1"/>
              </a:ext>
            </a:extLst>
          </p:cNvPr>
          <p:cNvSpPr/>
          <p:nvPr/>
        </p:nvSpPr>
        <p:spPr>
          <a:xfrm>
            <a:off x="8781694" y="3264808"/>
            <a:ext cx="68279" cy="2058449"/>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2CC92597-7680-5515-624E-EECA566BEECE}"/>
              </a:ext>
              <a:ext uri="{C183D7F6-B498-43B3-948B-1728B52AA6E4}">
                <adec:decorative xmlns:adec="http://schemas.microsoft.com/office/drawing/2017/decorative" val="1"/>
              </a:ext>
            </a:extLst>
          </p:cNvPr>
          <p:cNvSpPr/>
          <p:nvPr/>
        </p:nvSpPr>
        <p:spPr>
          <a:xfrm>
            <a:off x="10159636" y="3886799"/>
            <a:ext cx="673239" cy="1264324"/>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6" name="Freeform: Shape 125">
            <a:extLst>
              <a:ext uri="{FF2B5EF4-FFF2-40B4-BE49-F238E27FC236}">
                <a16:creationId xmlns:a16="http://schemas.microsoft.com/office/drawing/2014/main" id="{6DB7040F-D557-F100-C0DB-5940B05F2435}"/>
              </a:ext>
              <a:ext uri="{C183D7F6-B498-43B3-948B-1728B52AA6E4}">
                <adec:decorative xmlns:adec="http://schemas.microsoft.com/office/drawing/2017/decorative" val="1"/>
              </a:ext>
            </a:extLst>
          </p:cNvPr>
          <p:cNvSpPr/>
          <p:nvPr/>
        </p:nvSpPr>
        <p:spPr>
          <a:xfrm flipV="1">
            <a:off x="8849973" y="5153698"/>
            <a:ext cx="1309660" cy="16955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5CA0C504-8AF1-3DB8-E250-F2712F30D0B2}"/>
              </a:ext>
              <a:ext uri="{C183D7F6-B498-43B3-948B-1728B52AA6E4}">
                <adec:decorative xmlns:adec="http://schemas.microsoft.com/office/drawing/2017/decorative" val="1"/>
              </a:ext>
            </a:extLst>
          </p:cNvPr>
          <p:cNvSpPr/>
          <p:nvPr/>
        </p:nvSpPr>
        <p:spPr>
          <a:xfrm>
            <a:off x="9836663" y="2629064"/>
            <a:ext cx="322973" cy="2522058"/>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D9F00989-5D27-8669-AE9F-A78A19209553}"/>
              </a:ext>
              <a:ext uri="{C183D7F6-B498-43B3-948B-1728B52AA6E4}">
                <adec:decorative xmlns:adec="http://schemas.microsoft.com/office/drawing/2017/decorative" val="1"/>
              </a:ext>
            </a:extLst>
          </p:cNvPr>
          <p:cNvSpPr/>
          <p:nvPr/>
        </p:nvSpPr>
        <p:spPr>
          <a:xfrm>
            <a:off x="8849973" y="3881426"/>
            <a:ext cx="1982902" cy="1441831"/>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63EE85C5-D840-4022-FDE9-BC3A2AE7C766}"/>
              </a:ext>
              <a:ext uri="{C183D7F6-B498-43B3-948B-1728B52AA6E4}">
                <adec:decorative xmlns:adec="http://schemas.microsoft.com/office/drawing/2017/decorative" val="1"/>
              </a:ext>
            </a:extLst>
          </p:cNvPr>
          <p:cNvSpPr>
            <a:spLocks noChangeAspect="1"/>
          </p:cNvSpPr>
          <p:nvPr/>
        </p:nvSpPr>
        <p:spPr bwMode="auto">
          <a:xfrm>
            <a:off x="7376491" y="2309121"/>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flip="none" rotWithShape="1">
            <a:gsLst>
              <a:gs pos="100000">
                <a:srgbClr val="C73ECC"/>
              </a:gs>
              <a:gs pos="0">
                <a:srgbClr val="0078D4"/>
              </a:gs>
            </a:gsLst>
            <a:lin ang="27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131" name="Graphic 82">
            <a:extLst>
              <a:ext uri="{FF2B5EF4-FFF2-40B4-BE49-F238E27FC236}">
                <a16:creationId xmlns:a16="http://schemas.microsoft.com/office/drawing/2014/main" id="{0696A57F-8C87-3705-61D8-3956BEDB25B7}"/>
              </a:ext>
              <a:ext uri="{C183D7F6-B498-43B3-948B-1728B52AA6E4}">
                <adec:decorative xmlns:adec="http://schemas.microsoft.com/office/drawing/2017/decorative" val="1"/>
              </a:ext>
            </a:extLst>
          </p:cNvPr>
          <p:cNvSpPr>
            <a:spLocks noChangeAspect="1"/>
          </p:cNvSpPr>
          <p:nvPr/>
        </p:nvSpPr>
        <p:spPr>
          <a:xfrm>
            <a:off x="10702692" y="3737916"/>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34" name="Graphic 82">
            <a:extLst>
              <a:ext uri="{FF2B5EF4-FFF2-40B4-BE49-F238E27FC236}">
                <a16:creationId xmlns:a16="http://schemas.microsoft.com/office/drawing/2014/main" id="{603777C9-039C-0B44-5415-B1A6AF46EA62}"/>
              </a:ext>
              <a:ext uri="{C183D7F6-B498-43B3-948B-1728B52AA6E4}">
                <adec:decorative xmlns:adec="http://schemas.microsoft.com/office/drawing/2017/decorative" val="1"/>
              </a:ext>
            </a:extLst>
          </p:cNvPr>
          <p:cNvSpPr>
            <a:spLocks noChangeAspect="1"/>
          </p:cNvSpPr>
          <p:nvPr/>
        </p:nvSpPr>
        <p:spPr>
          <a:xfrm>
            <a:off x="7605069" y="39445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37" name="Graphic 82">
            <a:extLst>
              <a:ext uri="{FF2B5EF4-FFF2-40B4-BE49-F238E27FC236}">
                <a16:creationId xmlns:a16="http://schemas.microsoft.com/office/drawing/2014/main" id="{BC827827-8472-4CDD-F621-B84B4EED67A1}"/>
              </a:ext>
              <a:ext uri="{C183D7F6-B498-43B3-948B-1728B52AA6E4}">
                <adec:decorative xmlns:adec="http://schemas.microsoft.com/office/drawing/2017/decorative" val="1"/>
              </a:ext>
            </a:extLst>
          </p:cNvPr>
          <p:cNvSpPr>
            <a:spLocks noChangeAspect="1"/>
          </p:cNvSpPr>
          <p:nvPr/>
        </p:nvSpPr>
        <p:spPr>
          <a:xfrm>
            <a:off x="9742281" y="2606601"/>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0" name="Graphic 82">
            <a:extLst>
              <a:ext uri="{FF2B5EF4-FFF2-40B4-BE49-F238E27FC236}">
                <a16:creationId xmlns:a16="http://schemas.microsoft.com/office/drawing/2014/main" id="{45F52CFB-1125-9454-92BF-A5505754B095}"/>
              </a:ext>
              <a:ext uri="{C183D7F6-B498-43B3-948B-1728B52AA6E4}">
                <adec:decorative xmlns:adec="http://schemas.microsoft.com/office/drawing/2017/decorative" val="1"/>
              </a:ext>
            </a:extLst>
          </p:cNvPr>
          <p:cNvSpPr>
            <a:spLocks noChangeAspect="1"/>
          </p:cNvSpPr>
          <p:nvPr/>
        </p:nvSpPr>
        <p:spPr>
          <a:xfrm>
            <a:off x="7727145" y="2460332"/>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3" name="Graphic 82">
            <a:extLst>
              <a:ext uri="{FF2B5EF4-FFF2-40B4-BE49-F238E27FC236}">
                <a16:creationId xmlns:a16="http://schemas.microsoft.com/office/drawing/2014/main" id="{2904F0BA-2F69-CFE9-2DBE-19F87990392D}"/>
              </a:ext>
              <a:ext uri="{C183D7F6-B498-43B3-948B-1728B52AA6E4}">
                <adec:decorative xmlns:adec="http://schemas.microsoft.com/office/drawing/2017/decorative" val="1"/>
              </a:ext>
            </a:extLst>
          </p:cNvPr>
          <p:cNvSpPr>
            <a:spLocks noChangeAspect="1"/>
          </p:cNvSpPr>
          <p:nvPr/>
        </p:nvSpPr>
        <p:spPr>
          <a:xfrm>
            <a:off x="8757493" y="5204328"/>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6" name="Graphic 82">
            <a:extLst>
              <a:ext uri="{FF2B5EF4-FFF2-40B4-BE49-F238E27FC236}">
                <a16:creationId xmlns:a16="http://schemas.microsoft.com/office/drawing/2014/main" id="{313A4343-80E4-907C-BC36-E8276042B061}"/>
              </a:ext>
              <a:ext uri="{C183D7F6-B498-43B3-948B-1728B52AA6E4}">
                <adec:decorative xmlns:adec="http://schemas.microsoft.com/office/drawing/2017/decorative" val="1"/>
              </a:ext>
            </a:extLst>
          </p:cNvPr>
          <p:cNvSpPr>
            <a:spLocks noChangeAspect="1"/>
          </p:cNvSpPr>
          <p:nvPr/>
        </p:nvSpPr>
        <p:spPr>
          <a:xfrm>
            <a:off x="9518316" y="4203390"/>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9" name="Graphic 82">
            <a:extLst>
              <a:ext uri="{FF2B5EF4-FFF2-40B4-BE49-F238E27FC236}">
                <a16:creationId xmlns:a16="http://schemas.microsoft.com/office/drawing/2014/main" id="{2F07590D-0B6F-65B7-9CE0-FFBDE0C0BF94}"/>
              </a:ext>
              <a:ext uri="{C183D7F6-B498-43B3-948B-1728B52AA6E4}">
                <adec:decorative xmlns:adec="http://schemas.microsoft.com/office/drawing/2017/decorative" val="1"/>
              </a:ext>
            </a:extLst>
          </p:cNvPr>
          <p:cNvSpPr>
            <a:spLocks noChangeAspect="1"/>
          </p:cNvSpPr>
          <p:nvPr/>
        </p:nvSpPr>
        <p:spPr>
          <a:xfrm>
            <a:off x="8721936" y="3205756"/>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52" name="Graphic 82">
            <a:extLst>
              <a:ext uri="{FF2B5EF4-FFF2-40B4-BE49-F238E27FC236}">
                <a16:creationId xmlns:a16="http://schemas.microsoft.com/office/drawing/2014/main" id="{C28A592E-13D4-2CA4-DD17-FFED02BBD130}"/>
              </a:ext>
              <a:ext uri="{C183D7F6-B498-43B3-948B-1728B52AA6E4}">
                <adec:decorative xmlns:adec="http://schemas.microsoft.com/office/drawing/2017/decorative" val="1"/>
              </a:ext>
            </a:extLst>
          </p:cNvPr>
          <p:cNvSpPr>
            <a:spLocks noChangeAspect="1"/>
          </p:cNvSpPr>
          <p:nvPr/>
        </p:nvSpPr>
        <p:spPr>
          <a:xfrm>
            <a:off x="7528417" y="5232795"/>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55" name="Graphic 82">
            <a:extLst>
              <a:ext uri="{FF2B5EF4-FFF2-40B4-BE49-F238E27FC236}">
                <a16:creationId xmlns:a16="http://schemas.microsoft.com/office/drawing/2014/main" id="{E7B4A325-3DAA-D4C3-45F6-344312E57BF0}"/>
              </a:ext>
              <a:ext uri="{C183D7F6-B498-43B3-948B-1728B52AA6E4}">
                <adec:decorative xmlns:adec="http://schemas.microsoft.com/office/drawing/2017/decorative" val="1"/>
              </a:ext>
            </a:extLst>
          </p:cNvPr>
          <p:cNvSpPr>
            <a:spLocks noChangeAspect="1"/>
          </p:cNvSpPr>
          <p:nvPr/>
        </p:nvSpPr>
        <p:spPr>
          <a:xfrm>
            <a:off x="10105297" y="5089821"/>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nvGrpSpPr>
          <p:cNvPr id="10" name="Group 9" descr="image of person">
            <a:extLst>
              <a:ext uri="{FF2B5EF4-FFF2-40B4-BE49-F238E27FC236}">
                <a16:creationId xmlns:a16="http://schemas.microsoft.com/office/drawing/2014/main" id="{971424C9-237F-C8F4-7E03-A311C117EFE5}"/>
              </a:ext>
            </a:extLst>
          </p:cNvPr>
          <p:cNvGrpSpPr/>
          <p:nvPr/>
        </p:nvGrpSpPr>
        <p:grpSpPr>
          <a:xfrm>
            <a:off x="1058036" y="3339515"/>
            <a:ext cx="1269362" cy="1269361"/>
            <a:chOff x="833238" y="2903746"/>
            <a:chExt cx="1474629" cy="1474628"/>
          </a:xfrm>
        </p:grpSpPr>
        <p:sp>
          <p:nvSpPr>
            <p:cNvPr id="189" name="Oval 188">
              <a:extLst>
                <a:ext uri="{FF2B5EF4-FFF2-40B4-BE49-F238E27FC236}">
                  <a16:creationId xmlns:a16="http://schemas.microsoft.com/office/drawing/2014/main" id="{9F162E83-3896-3C10-91FE-073A5772153D}"/>
                </a:ext>
                <a:ext uri="{C183D7F6-B498-43B3-948B-1728B52AA6E4}">
                  <adec:decorative xmlns:adec="http://schemas.microsoft.com/office/drawing/2017/decorative" val="1"/>
                </a:ext>
              </a:extLst>
            </p:cNvPr>
            <p:cNvSpPr/>
            <p:nvPr/>
          </p:nvSpPr>
          <p:spPr bwMode="auto">
            <a:xfrm>
              <a:off x="834460" y="2903749"/>
              <a:ext cx="1472184" cy="1474623"/>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160" name="Picture 159">
              <a:extLst>
                <a:ext uri="{FF2B5EF4-FFF2-40B4-BE49-F238E27FC236}">
                  <a16:creationId xmlns:a16="http://schemas.microsoft.com/office/drawing/2014/main" id="{4D6312AB-39D4-ECB0-1B97-FFF5AFF1F5DE}"/>
                </a:ext>
              </a:extLst>
            </p:cNvPr>
            <p:cNvPicPr>
              <a:picLocks noChangeAspect="1"/>
            </p:cNvPicPr>
            <p:nvPr/>
          </p:nvPicPr>
          <p:blipFill rotWithShape="1">
            <a:blip r:embed="rId3"/>
            <a:srcRect l="7986" t="12923" r="24479" b="42054"/>
            <a:stretch/>
          </p:blipFill>
          <p:spPr>
            <a:xfrm>
              <a:off x="833238" y="2903746"/>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sp>
        <p:nvSpPr>
          <p:cNvPr id="172" name="Rounded Rectangle 62">
            <a:extLst>
              <a:ext uri="{FF2B5EF4-FFF2-40B4-BE49-F238E27FC236}">
                <a16:creationId xmlns:a16="http://schemas.microsoft.com/office/drawing/2014/main" id="{F660C1E6-ACCE-B10B-05C4-655416D61225}"/>
              </a:ext>
              <a:ext uri="{C183D7F6-B498-43B3-948B-1728B52AA6E4}">
                <adec:decorative xmlns:adec="http://schemas.microsoft.com/office/drawing/2017/decorative" val="1"/>
              </a:ext>
            </a:extLst>
          </p:cNvPr>
          <p:cNvSpPr/>
          <p:nvPr/>
        </p:nvSpPr>
        <p:spPr bwMode="auto">
          <a:xfrm>
            <a:off x="5930111" y="1892768"/>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gradFill>
                  <a:gsLst>
                    <a:gs pos="88073">
                      <a:srgbClr val="000000"/>
                    </a:gs>
                    <a:gs pos="68807">
                      <a:srgbClr val="000000"/>
                    </a:gs>
                  </a:gsLst>
                  <a:lin ang="5400000" scaled="1"/>
                </a:gradFill>
                <a:effectLst/>
                <a:uLnTx/>
                <a:uFillTx/>
                <a:latin typeface="Segoe Sans Display Semibold"/>
                <a:ea typeface="+mn-ea"/>
                <a:cs typeface="Segoe Sans Display Semibold" pitchFamily="2" charset="0"/>
              </a:rPr>
              <a:t>Agents</a:t>
            </a:r>
          </a:p>
        </p:txBody>
      </p:sp>
      <p:sp>
        <p:nvSpPr>
          <p:cNvPr id="174" name="Rounded Rectangle 62">
            <a:extLst>
              <a:ext uri="{FF2B5EF4-FFF2-40B4-BE49-F238E27FC236}">
                <a16:creationId xmlns:a16="http://schemas.microsoft.com/office/drawing/2014/main" id="{F30000EE-033F-EBA2-CFBE-4E7DF0DAC729}"/>
              </a:ext>
              <a:ext uri="{C183D7F6-B498-43B3-948B-1728B52AA6E4}">
                <adec:decorative xmlns:adec="http://schemas.microsoft.com/office/drawing/2017/decorative" val="1"/>
              </a:ext>
            </a:extLst>
          </p:cNvPr>
          <p:cNvSpPr/>
          <p:nvPr/>
        </p:nvSpPr>
        <p:spPr bwMode="auto">
          <a:xfrm>
            <a:off x="4678870" y="1880736"/>
            <a:ext cx="9861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gradFill>
                  <a:gsLst>
                    <a:gs pos="88073">
                      <a:srgbClr val="000000"/>
                    </a:gs>
                    <a:gs pos="68807">
                      <a:srgbClr val="000000"/>
                    </a:gs>
                  </a:gsLst>
                  <a:lin ang="5400000" scaled="1"/>
                </a:gradFill>
                <a:effectLst/>
                <a:uLnTx/>
                <a:uFillTx/>
                <a:latin typeface="Segoe Sans Display Semibold"/>
                <a:ea typeface="+mn-ea"/>
                <a:cs typeface="Segoe Sans Display Semibold" pitchFamily="2" charset="0"/>
              </a:rPr>
              <a:t>Copilot</a:t>
            </a:r>
          </a:p>
        </p:txBody>
      </p:sp>
      <p:grpSp>
        <p:nvGrpSpPr>
          <p:cNvPr id="6" name="Group 5" descr="arrow pointing towards person">
            <a:extLst>
              <a:ext uri="{FF2B5EF4-FFF2-40B4-BE49-F238E27FC236}">
                <a16:creationId xmlns:a16="http://schemas.microsoft.com/office/drawing/2014/main" id="{D0D61448-C879-D7AF-4D2B-5B0EAD39BACF}"/>
              </a:ext>
            </a:extLst>
          </p:cNvPr>
          <p:cNvGrpSpPr/>
          <p:nvPr/>
        </p:nvGrpSpPr>
        <p:grpSpPr>
          <a:xfrm>
            <a:off x="2950156" y="3714827"/>
            <a:ext cx="683753" cy="229737"/>
            <a:chOff x="2857361" y="3313353"/>
            <a:chExt cx="683753" cy="229737"/>
          </a:xfrm>
        </p:grpSpPr>
        <p:grpSp>
          <p:nvGrpSpPr>
            <p:cNvPr id="168" name="Group 167">
              <a:extLst>
                <a:ext uri="{FF2B5EF4-FFF2-40B4-BE49-F238E27FC236}">
                  <a16:creationId xmlns:a16="http://schemas.microsoft.com/office/drawing/2014/main" id="{598BF595-1DF5-CADD-71F3-6F6E92F7683D}"/>
                </a:ext>
              </a:extLst>
            </p:cNvPr>
            <p:cNvGrpSpPr>
              <a:grpSpLocks noChangeAspect="1"/>
            </p:cNvGrpSpPr>
            <p:nvPr/>
          </p:nvGrpSpPr>
          <p:grpSpPr>
            <a:xfrm rot="16200000" flipH="1">
              <a:off x="2793723" y="3376991"/>
              <a:ext cx="229737" cy="102462"/>
              <a:chOff x="24942308" y="2917288"/>
              <a:chExt cx="1321816" cy="559246"/>
            </a:xfrm>
          </p:grpSpPr>
          <p:cxnSp>
            <p:nvCxnSpPr>
              <p:cNvPr id="170" name="Straight Connector 169">
                <a:extLst>
                  <a:ext uri="{FF2B5EF4-FFF2-40B4-BE49-F238E27FC236}">
                    <a16:creationId xmlns:a16="http://schemas.microsoft.com/office/drawing/2014/main" id="{55ED0DFE-E13B-2B03-D46A-AD19F37D2E52}"/>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3C51BB5-EDB9-78E8-905E-1EDF24565909}"/>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4BC82C7C-900A-1C4B-3561-CD0C8319E119}"/>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9" name="Group 8" descr="arrow pointing away from person">
            <a:extLst>
              <a:ext uri="{FF2B5EF4-FFF2-40B4-BE49-F238E27FC236}">
                <a16:creationId xmlns:a16="http://schemas.microsoft.com/office/drawing/2014/main" id="{2BD8E19B-C41E-BB67-AD20-CFF22B85FEF7}"/>
              </a:ext>
            </a:extLst>
          </p:cNvPr>
          <p:cNvGrpSpPr/>
          <p:nvPr/>
        </p:nvGrpSpPr>
        <p:grpSpPr>
          <a:xfrm flipH="1">
            <a:off x="3102556" y="3974196"/>
            <a:ext cx="683753" cy="229737"/>
            <a:chOff x="2857361" y="3313353"/>
            <a:chExt cx="683753" cy="229737"/>
          </a:xfrm>
        </p:grpSpPr>
        <p:grpSp>
          <p:nvGrpSpPr>
            <p:cNvPr id="11" name="Group 10">
              <a:extLst>
                <a:ext uri="{FF2B5EF4-FFF2-40B4-BE49-F238E27FC236}">
                  <a16:creationId xmlns:a16="http://schemas.microsoft.com/office/drawing/2014/main" id="{62289B44-CC71-93C3-1738-C243322AD8B5}"/>
                </a:ext>
              </a:extLst>
            </p:cNvPr>
            <p:cNvGrpSpPr>
              <a:grpSpLocks noChangeAspect="1"/>
            </p:cNvGrpSpPr>
            <p:nvPr/>
          </p:nvGrpSpPr>
          <p:grpSpPr>
            <a:xfrm rot="16200000" flipH="1">
              <a:off x="2793723" y="3376991"/>
              <a:ext cx="229737" cy="102462"/>
              <a:chOff x="24942308" y="2917288"/>
              <a:chExt cx="1321816" cy="559246"/>
            </a:xfrm>
          </p:grpSpPr>
          <p:cxnSp>
            <p:nvCxnSpPr>
              <p:cNvPr id="18" name="Straight Connector 17">
                <a:extLst>
                  <a:ext uri="{FF2B5EF4-FFF2-40B4-BE49-F238E27FC236}">
                    <a16:creationId xmlns:a16="http://schemas.microsoft.com/office/drawing/2014/main" id="{FF2C0657-356C-8789-7008-E23139CED26A}"/>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A881D2-2920-E8DB-415F-C36071DC484B}"/>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F603090D-3145-F38C-B7DD-1BC5EF3E866D}"/>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22" name="Group 21" descr="Copilot logo">
            <a:extLst>
              <a:ext uri="{FF2B5EF4-FFF2-40B4-BE49-F238E27FC236}">
                <a16:creationId xmlns:a16="http://schemas.microsoft.com/office/drawing/2014/main" id="{C13B501A-D14A-E086-8550-7D787BA47985}"/>
              </a:ext>
            </a:extLst>
          </p:cNvPr>
          <p:cNvGrpSpPr/>
          <p:nvPr/>
        </p:nvGrpSpPr>
        <p:grpSpPr>
          <a:xfrm>
            <a:off x="3952788" y="2733140"/>
            <a:ext cx="2438296" cy="2438296"/>
            <a:chOff x="2945451" y="1494056"/>
            <a:chExt cx="2438296" cy="2438296"/>
          </a:xfrm>
        </p:grpSpPr>
        <p:sp>
          <p:nvSpPr>
            <p:cNvPr id="20" name="Copilot Box - replacement">
              <a:extLst>
                <a:ext uri="{FF2B5EF4-FFF2-40B4-BE49-F238E27FC236}">
                  <a16:creationId xmlns:a16="http://schemas.microsoft.com/office/drawing/2014/main" id="{5EF13D9A-B41D-F0A8-2DE7-07D3FE8EE932}"/>
                </a:ext>
              </a:extLst>
            </p:cNvPr>
            <p:cNvSpPr>
              <a:spLocks noChangeAspect="1"/>
            </p:cNvSpPr>
            <p:nvPr/>
          </p:nvSpPr>
          <p:spPr bwMode="auto">
            <a:xfrm>
              <a:off x="2945451" y="1494056"/>
              <a:ext cx="2438296" cy="2438296"/>
            </a:xfrm>
            <a:prstGeom prst="roundRect">
              <a:avLst>
                <a:gd name="adj" fmla="val 6703"/>
              </a:avLst>
            </a:prstGeom>
            <a:gradFill>
              <a:gsLst>
                <a:gs pos="0">
                  <a:srgbClr val="0A6BBA"/>
                </a:gs>
                <a:gs pos="80000">
                  <a:srgbClr val="328985"/>
                </a:gs>
              </a:gsLst>
              <a:path path="circle">
                <a:fillToRect l="100000" t="100000"/>
              </a:path>
            </a:gra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21" name="Copilot logo - replacement">
              <a:extLst>
                <a:ext uri="{FF2B5EF4-FFF2-40B4-BE49-F238E27FC236}">
                  <a16:creationId xmlns:a16="http://schemas.microsoft.com/office/drawing/2014/main" id="{691EE309-FD32-23B4-92BD-84C9CA2994D8}"/>
                </a:ext>
              </a:extLst>
            </p:cNvPr>
            <p:cNvSpPr>
              <a:spLocks noChangeAspect="1"/>
            </p:cNvSpPr>
            <p:nvPr/>
          </p:nvSpPr>
          <p:spPr>
            <a:xfrm>
              <a:off x="3733780" y="2335388"/>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grpSp>
      <p:sp>
        <p:nvSpPr>
          <p:cNvPr id="2" name="Rectangle: Rounded Corners 1">
            <a:extLst>
              <a:ext uri="{FF2B5EF4-FFF2-40B4-BE49-F238E27FC236}">
                <a16:creationId xmlns:a16="http://schemas.microsoft.com/office/drawing/2014/main" id="{A6D4BF23-495A-0507-547A-B3B47BC672C2}"/>
              </a:ext>
            </a:extLst>
          </p:cNvPr>
          <p:cNvSpPr/>
          <p:nvPr/>
        </p:nvSpPr>
        <p:spPr bwMode="auto">
          <a:xfrm>
            <a:off x="4154760" y="5920095"/>
            <a:ext cx="6568174" cy="362427"/>
          </a:xfrm>
          <a:prstGeom prst="roundRect">
            <a:avLst>
              <a:gd name="adj" fmla="val 50000"/>
            </a:avLst>
          </a:prstGeom>
          <a:gradFill>
            <a:gsLst>
              <a:gs pos="0">
                <a:srgbClr val="0A6BBA"/>
              </a:gs>
              <a:gs pos="80000">
                <a:srgbClr val="328985"/>
              </a:gs>
            </a:gsLst>
            <a:path path="circle">
              <a:fillToRect l="100000" t="100000"/>
            </a:path>
          </a:gradFill>
          <a:ln w="19050">
            <a:noFill/>
            <a:headEnd type="none" w="med" len="med"/>
            <a:tailEnd type="none" w="med" len="med"/>
          </a:ln>
          <a:effectLst/>
          <a:scene3d>
            <a:camera prst="orthographicFront">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ctr" anchorCtr="0" forceAA="0" compatLnSpc="1">
            <a:prstTxWarp prst="textNoShape">
              <a:avLst/>
            </a:prstTxWarp>
            <a:noAutofit/>
          </a:bodyPr>
          <a:lstStyle/>
          <a:p>
            <a:pPr marL="0" marR="0" lvl="0" indent="0" algn="ctr" defTabSz="789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Variable Display Semib" pitchFamily="2" charset="0"/>
                <a:ea typeface="+mn-ea"/>
                <a:cs typeface="Segoe UI" pitchFamily="34" charset="0"/>
              </a:rPr>
              <a:t>Copilot Control System</a:t>
            </a:r>
          </a:p>
        </p:txBody>
      </p:sp>
    </p:spTree>
    <p:extLst>
      <p:ext uri="{BB962C8B-B14F-4D97-AF65-F5344CB8AC3E}">
        <p14:creationId xmlns:p14="http://schemas.microsoft.com/office/powerpoint/2010/main" val="1732582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2.08333E-6 1.85185E-6 L -2.08333E-6 0.03541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500"/>
                                  </p:stCondLst>
                                  <p:childTnLst>
                                    <p:animMotion origin="layout" path="M -1.875E-6 -3.33333E-6 L 0.02344 -0.00023 " pathEditMode="relative" rAng="0" ptsTypes="AA">
                                      <p:cBhvr>
                                        <p:cTn id="14" dur="700" spd="-100000" fill="hold"/>
                                        <p:tgtEl>
                                          <p:spTgt spid="6"/>
                                        </p:tgtEl>
                                        <p:attrNameLst>
                                          <p:attrName>ppt_x</p:attrName>
                                          <p:attrName>ppt_y</p:attrName>
                                        </p:attrNameLst>
                                      </p:cBhvr>
                                      <p:rCtr x="1172" y="-23"/>
                                    </p:animMotion>
                                  </p:childTnLst>
                                </p:cTn>
                              </p:par>
                              <p:par>
                                <p:cTn id="15" presetID="10"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500"/>
                                  </p:stCondLst>
                                  <p:childTnLst>
                                    <p:animMotion origin="layout" path="M -1.875E-6 -4.81481E-6 L 0.02344 -0.00023 " pathEditMode="relative" rAng="0" ptsTypes="AA">
                                      <p:cBhvr>
                                        <p:cTn id="19" dur="700" fill="hold"/>
                                        <p:tgtEl>
                                          <p:spTgt spid="9"/>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nodeType="withEffect">
                                  <p:stCondLst>
                                    <p:cond delay="500"/>
                                  </p:stCondLst>
                                  <p:childTnLst>
                                    <p:animMotion origin="layout" path="M 1.25E-6 1.11111E-6 L 1.25E-6 0.03542 " pathEditMode="relative" rAng="0" ptsTypes="AA">
                                      <p:cBhvr>
                                        <p:cTn id="24" dur="700" spd="-100000" fill="hold"/>
                                        <p:tgtEl>
                                          <p:spTgt spid="22"/>
                                        </p:tgtEl>
                                        <p:attrNameLst>
                                          <p:attrName>ppt_x</p:attrName>
                                          <p:attrName>ppt_y</p:attrName>
                                        </p:attrNameLst>
                                      </p:cBhvr>
                                      <p:rCtr x="0" y="1759"/>
                                    </p:animMotion>
                                  </p:childTnLst>
                                </p:cTn>
                              </p:par>
                              <p:par>
                                <p:cTn id="25" presetID="10" presetClass="entr" presetSubtype="0" fill="hold" grpId="0" nodeType="withEffect">
                                  <p:stCondLst>
                                    <p:cond delay="75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500"/>
                                        <p:tgtEl>
                                          <p:spTgt spid="172"/>
                                        </p:tgtEl>
                                      </p:cBhvr>
                                    </p:animEffect>
                                  </p:childTnLst>
                                </p:cTn>
                              </p:par>
                              <p:par>
                                <p:cTn id="28" presetID="42" presetClass="path" presetSubtype="0" decel="100000" fill="hold" grpId="1" nodeType="withEffect">
                                  <p:stCondLst>
                                    <p:cond delay="750"/>
                                  </p:stCondLst>
                                  <p:childTnLst>
                                    <p:animMotion origin="layout" path="M -3.95833E-6 3.7037E-7 L -3.95833E-6 0.03542 " pathEditMode="relative" rAng="0" ptsTypes="AA">
                                      <p:cBhvr>
                                        <p:cTn id="29" dur="700" spd="-100000" fill="hold"/>
                                        <p:tgtEl>
                                          <p:spTgt spid="172"/>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174"/>
                                        </p:tgtEl>
                                        <p:attrNameLst>
                                          <p:attrName>style.visibility</p:attrName>
                                        </p:attrNameLst>
                                      </p:cBhvr>
                                      <p:to>
                                        <p:strVal val="visible"/>
                                      </p:to>
                                    </p:set>
                                    <p:animEffect transition="in" filter="fade">
                                      <p:cBhvr>
                                        <p:cTn id="32" dur="500"/>
                                        <p:tgtEl>
                                          <p:spTgt spid="174"/>
                                        </p:tgtEl>
                                      </p:cBhvr>
                                    </p:animEffect>
                                  </p:childTnLst>
                                </p:cTn>
                              </p:par>
                              <p:par>
                                <p:cTn id="33" presetID="42" presetClass="path" presetSubtype="0" decel="100000" fill="hold" grpId="1" nodeType="withEffect">
                                  <p:stCondLst>
                                    <p:cond delay="750"/>
                                  </p:stCondLst>
                                  <p:childTnLst>
                                    <p:animMotion origin="layout" path="M 1.25E-6 7.40741E-7 L 1.25E-6 0.03542 " pathEditMode="relative" rAng="0" ptsTypes="AA">
                                      <p:cBhvr>
                                        <p:cTn id="34" dur="700" spd="-100000" fill="hold"/>
                                        <p:tgtEl>
                                          <p:spTgt spid="174"/>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42" presetClass="path" presetSubtype="0" decel="100000" fill="hold" grpId="1" nodeType="withEffect">
                                  <p:stCondLst>
                                    <p:cond delay="750"/>
                                  </p:stCondLst>
                                  <p:childTnLst>
                                    <p:animMotion origin="layout" path="M 3.75E-6 -3.33333E-6 L 3.75E-6 0.03542 " pathEditMode="relative" rAng="0" ptsTypes="AA">
                                      <p:cBhvr>
                                        <p:cTn id="3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2" grpId="1"/>
      <p:bldP spid="174" grpId="0"/>
      <p:bldP spid="174" grpId="1"/>
      <p:bldP spid="2" grpId="0" animBg="1"/>
      <p:bldP spid="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E1EE9-BFDA-4558-2535-E4FA08E06277}"/>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56618FE1-3B4D-BFB3-1410-E195F7C384C7}"/>
              </a:ext>
              <a:ext uri="{C183D7F6-B498-43B3-948B-1728B52AA6E4}">
                <adec:decorative xmlns:adec="http://schemas.microsoft.com/office/drawing/2017/decorative" val="1"/>
              </a:ext>
            </a:extLst>
          </p:cNvPr>
          <p:cNvSpPr>
            <a:spLocks/>
          </p:cNvSpPr>
          <p:nvPr/>
        </p:nvSpPr>
        <p:spPr bwMode="auto">
          <a:xfrm rot="16200000" flipH="1">
            <a:off x="10573043" y="73774"/>
            <a:ext cx="1549076" cy="1549078"/>
          </a:xfrm>
          <a:prstGeom prst="ellipse">
            <a:avLst/>
          </a:prstGeom>
          <a:gradFill flip="none" rotWithShape="1">
            <a:gsLst>
              <a:gs pos="99065">
                <a:srgbClr val="CD93FA"/>
              </a:gs>
              <a:gs pos="0">
                <a:srgbClr val="FFB08C"/>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grpSp>
        <p:nvGrpSpPr>
          <p:cNvPr id="29" name="Group 28">
            <a:extLst>
              <a:ext uri="{FF2B5EF4-FFF2-40B4-BE49-F238E27FC236}">
                <a16:creationId xmlns:a16="http://schemas.microsoft.com/office/drawing/2014/main" id="{36E7C84A-1554-6623-E096-BEE5EC7A3325}"/>
              </a:ext>
              <a:ext uri="{C183D7F6-B498-43B3-948B-1728B52AA6E4}">
                <adec:decorative xmlns:adec="http://schemas.microsoft.com/office/drawing/2017/decorative" val="1"/>
              </a:ext>
            </a:extLst>
          </p:cNvPr>
          <p:cNvGrpSpPr/>
          <p:nvPr/>
        </p:nvGrpSpPr>
        <p:grpSpPr>
          <a:xfrm>
            <a:off x="9364598" y="3962400"/>
            <a:ext cx="2827402" cy="2895600"/>
            <a:chOff x="8995054" y="3518627"/>
            <a:chExt cx="3196946" cy="3274058"/>
          </a:xfrm>
        </p:grpSpPr>
        <p:sp>
          <p:nvSpPr>
            <p:cNvPr id="30" name="Freeform: Shape 29">
              <a:extLst>
                <a:ext uri="{FF2B5EF4-FFF2-40B4-BE49-F238E27FC236}">
                  <a16:creationId xmlns:a16="http://schemas.microsoft.com/office/drawing/2014/main" id="{F62C0055-1915-AF5F-6CB7-56D140256485}"/>
                </a:ext>
                <a:ext uri="{C183D7F6-B498-43B3-948B-1728B52AA6E4}">
                  <adec:decorative xmlns:adec="http://schemas.microsoft.com/office/drawing/2017/decorative" val="1"/>
                </a:ext>
              </a:extLst>
            </p:cNvPr>
            <p:cNvSpPr>
              <a:spLocks/>
            </p:cNvSpPr>
            <p:nvPr/>
          </p:nvSpPr>
          <p:spPr bwMode="auto">
            <a:xfrm>
              <a:off x="8995054" y="3518627"/>
              <a:ext cx="3196946" cy="3274058"/>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31" name="Freeform: Shape 30">
              <a:extLst>
                <a:ext uri="{FF2B5EF4-FFF2-40B4-BE49-F238E27FC236}">
                  <a16:creationId xmlns:a16="http://schemas.microsoft.com/office/drawing/2014/main" id="{291C0A90-C473-A3C5-4F72-CA44CFC6FDA6}"/>
                </a:ext>
                <a:ext uri="{C183D7F6-B498-43B3-948B-1728B52AA6E4}">
                  <adec:decorative xmlns:adec="http://schemas.microsoft.com/office/drawing/2017/decorative" val="1"/>
                </a:ext>
              </a:extLst>
            </p:cNvPr>
            <p:cNvSpPr/>
            <p:nvPr/>
          </p:nvSpPr>
          <p:spPr bwMode="auto">
            <a:xfrm>
              <a:off x="11246436" y="6438900"/>
              <a:ext cx="945564" cy="223018"/>
            </a:xfrm>
            <a:custGeom>
              <a:avLst/>
              <a:gdLst>
                <a:gd name="connsiteX0" fmla="*/ 111509 w 945564"/>
                <a:gd name="connsiteY0" fmla="*/ 0 h 223018"/>
                <a:gd name="connsiteX1" fmla="*/ 945564 w 945564"/>
                <a:gd name="connsiteY1" fmla="*/ 0 h 223018"/>
                <a:gd name="connsiteX2" fmla="*/ 945564 w 945564"/>
                <a:gd name="connsiteY2" fmla="*/ 223018 h 223018"/>
                <a:gd name="connsiteX3" fmla="*/ 111509 w 945564"/>
                <a:gd name="connsiteY3" fmla="*/ 223018 h 223018"/>
                <a:gd name="connsiteX4" fmla="*/ 0 w 945564"/>
                <a:gd name="connsiteY4" fmla="*/ 111509 h 223018"/>
                <a:gd name="connsiteX5" fmla="*/ 111509 w 945564"/>
                <a:gd name="connsiteY5" fmla="*/ 0 h 2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564" h="223018">
                  <a:moveTo>
                    <a:pt x="111509" y="0"/>
                  </a:moveTo>
                  <a:lnTo>
                    <a:pt x="945564" y="0"/>
                  </a:lnTo>
                  <a:lnTo>
                    <a:pt x="945564" y="223018"/>
                  </a:lnTo>
                  <a:lnTo>
                    <a:pt x="111509" y="223018"/>
                  </a:lnTo>
                  <a:cubicBezTo>
                    <a:pt x="49924" y="223018"/>
                    <a:pt x="0" y="173094"/>
                    <a:pt x="0" y="111509"/>
                  </a:cubicBezTo>
                  <a:cubicBezTo>
                    <a:pt x="0" y="49924"/>
                    <a:pt x="49924" y="0"/>
                    <a:pt x="11150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grpSp>
      <p:sp>
        <p:nvSpPr>
          <p:cNvPr id="2" name="Title 1">
            <a:extLst>
              <a:ext uri="{FF2B5EF4-FFF2-40B4-BE49-F238E27FC236}">
                <a16:creationId xmlns:a16="http://schemas.microsoft.com/office/drawing/2014/main" id="{DDFE5F33-C7EE-95ED-9879-F00E48994F4E}"/>
              </a:ext>
            </a:extLst>
          </p:cNvPr>
          <p:cNvSpPr>
            <a:spLocks noGrp="1"/>
          </p:cNvSpPr>
          <p:nvPr>
            <p:ph type="title"/>
          </p:nvPr>
        </p:nvSpPr>
        <p:spPr>
          <a:xfrm>
            <a:off x="453115" y="4157887"/>
            <a:ext cx="9044709" cy="1107996"/>
          </a:xfrm>
        </p:spPr>
        <p:txBody>
          <a:bodyPr/>
          <a:lstStyle/>
          <a:p>
            <a:r>
              <a:rPr lang="en-US">
                <a:solidFill>
                  <a:schemeClr val="tx1"/>
                </a:solidFill>
                <a:latin typeface="+mj-lt"/>
              </a:rPr>
              <a:t>Visit </a:t>
            </a:r>
            <a:r>
              <a:rPr lang="en-US">
                <a:solidFill>
                  <a:schemeClr val="tx1"/>
                </a:solidFill>
                <a:latin typeface="+mj-lt"/>
                <a:hlinkClick r:id="rId3"/>
              </a:rPr>
              <a:t>Customer Hub Website </a:t>
            </a:r>
            <a:r>
              <a:rPr lang="en-US">
                <a:solidFill>
                  <a:schemeClr val="tx1"/>
                </a:solidFill>
                <a:latin typeface="+mj-lt"/>
              </a:rPr>
              <a:t>for upcoming sessions, updates, and on demand contents!</a:t>
            </a:r>
            <a:endParaRPr lang="en-US" sz="4000">
              <a:latin typeface="+mj-lt"/>
            </a:endParaRPr>
          </a:p>
        </p:txBody>
      </p:sp>
      <p:sp>
        <p:nvSpPr>
          <p:cNvPr id="7" name="TextBox 6">
            <a:extLst>
              <a:ext uri="{FF2B5EF4-FFF2-40B4-BE49-F238E27FC236}">
                <a16:creationId xmlns:a16="http://schemas.microsoft.com/office/drawing/2014/main" id="{ACAE98F2-3F7B-55D9-8E67-55D5D3A816BA}"/>
              </a:ext>
            </a:extLst>
          </p:cNvPr>
          <p:cNvSpPr txBox="1"/>
          <p:nvPr/>
        </p:nvSpPr>
        <p:spPr>
          <a:xfrm>
            <a:off x="453115" y="5537097"/>
            <a:ext cx="62276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https://aka.ms/CustomerHubSessions</a:t>
            </a:r>
            <a:endParaRPr kumimoji="0" lang="en-US" sz="24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4" name="Picture 3">
            <a:extLst>
              <a:ext uri="{FF2B5EF4-FFF2-40B4-BE49-F238E27FC236}">
                <a16:creationId xmlns:a16="http://schemas.microsoft.com/office/drawing/2014/main" id="{3E533D25-B66E-A84B-8896-364DA562254D}"/>
              </a:ext>
            </a:extLst>
          </p:cNvPr>
          <p:cNvPicPr>
            <a:picLocks noChangeAspect="1"/>
          </p:cNvPicPr>
          <p:nvPr/>
        </p:nvPicPr>
        <p:blipFill>
          <a:blip r:embed="rId4"/>
          <a:stretch>
            <a:fillRect/>
          </a:stretch>
        </p:blipFill>
        <p:spPr>
          <a:xfrm>
            <a:off x="453115" y="455989"/>
            <a:ext cx="6635262" cy="329700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C947566-7480-1CC0-16E7-DCED96348275}"/>
              </a:ext>
            </a:extLst>
          </p:cNvPr>
          <p:cNvPicPr>
            <a:picLocks noChangeAspect="1"/>
          </p:cNvPicPr>
          <p:nvPr/>
        </p:nvPicPr>
        <p:blipFill>
          <a:blip r:embed="rId5"/>
          <a:stretch>
            <a:fillRect/>
          </a:stretch>
        </p:blipFill>
        <p:spPr>
          <a:xfrm>
            <a:off x="8462530" y="1891812"/>
            <a:ext cx="2070588" cy="2070588"/>
          </a:xfrm>
          <a:prstGeom prst="rect">
            <a:avLst/>
          </a:prstGeom>
          <a:ln>
            <a:noFill/>
          </a:ln>
          <a:effectLst>
            <a:softEdge rad="112500"/>
          </a:effectLst>
        </p:spPr>
      </p:pic>
      <p:sp>
        <p:nvSpPr>
          <p:cNvPr id="6" name="TextBox 5">
            <a:extLst>
              <a:ext uri="{FF2B5EF4-FFF2-40B4-BE49-F238E27FC236}">
                <a16:creationId xmlns:a16="http://schemas.microsoft.com/office/drawing/2014/main" id="{1758C910-6207-1ECE-699D-71A6D9F154B5}"/>
              </a:ext>
            </a:extLst>
          </p:cNvPr>
          <p:cNvSpPr txBox="1"/>
          <p:nvPr/>
        </p:nvSpPr>
        <p:spPr>
          <a:xfrm>
            <a:off x="8241030" y="1314450"/>
            <a:ext cx="1064394"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Scan me!</a:t>
            </a:r>
          </a:p>
        </p:txBody>
      </p:sp>
      <p:pic>
        <p:nvPicPr>
          <p:cNvPr id="9" name="Graphic 8" descr="Arrow: Clockwise curve with solid fill">
            <a:extLst>
              <a:ext uri="{FF2B5EF4-FFF2-40B4-BE49-F238E27FC236}">
                <a16:creationId xmlns:a16="http://schemas.microsoft.com/office/drawing/2014/main" id="{071FC3F1-2705-BC2D-B603-41B83128D9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918280">
            <a:off x="9284447" y="1163399"/>
            <a:ext cx="914400" cy="914400"/>
          </a:xfrm>
          <a:prstGeom prst="rect">
            <a:avLst/>
          </a:prstGeom>
        </p:spPr>
      </p:pic>
    </p:spTree>
    <p:extLst>
      <p:ext uri="{BB962C8B-B14F-4D97-AF65-F5344CB8AC3E}">
        <p14:creationId xmlns:p14="http://schemas.microsoft.com/office/powerpoint/2010/main" val="3351757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913F66F8-D1BD-4E1F-3BE2-8F6D67A29B12}"/>
              </a:ext>
              <a:ext uri="{C183D7F6-B498-43B3-948B-1728B52AA6E4}">
                <adec:decorative xmlns:adec="http://schemas.microsoft.com/office/drawing/2017/decorative" val="1"/>
              </a:ext>
            </a:extLst>
          </p:cNvPr>
          <p:cNvSpPr/>
          <p:nvPr/>
        </p:nvSpPr>
        <p:spPr bwMode="auto">
          <a:xfrm>
            <a:off x="0" y="-1"/>
            <a:ext cx="11669485" cy="6400802"/>
          </a:xfrm>
          <a:custGeom>
            <a:avLst/>
            <a:gdLst>
              <a:gd name="connsiteX0" fmla="*/ 4957763 w 11669485"/>
              <a:gd name="connsiteY0" fmla="*/ 976314 h 6400802"/>
              <a:gd name="connsiteX1" fmla="*/ 4957763 w 11669485"/>
              <a:gd name="connsiteY1" fmla="*/ 1273970 h 6400802"/>
              <a:gd name="connsiteX2" fmla="*/ 4957764 w 11669485"/>
              <a:gd name="connsiteY2" fmla="*/ 1273970 h 6400802"/>
              <a:gd name="connsiteX3" fmla="*/ 4957764 w 11669485"/>
              <a:gd name="connsiteY3" fmla="*/ 976315 h 6400802"/>
              <a:gd name="connsiteX4" fmla="*/ 5381625 w 11669485"/>
              <a:gd name="connsiteY4" fmla="*/ 976315 h 6400802"/>
              <a:gd name="connsiteX5" fmla="*/ 5381625 w 11669485"/>
              <a:gd name="connsiteY5" fmla="*/ 976314 h 6400802"/>
              <a:gd name="connsiteX6" fmla="*/ 4277032 w 11669485"/>
              <a:gd name="connsiteY6" fmla="*/ 0 h 6400802"/>
              <a:gd name="connsiteX7" fmla="*/ 11669485 w 11669485"/>
              <a:gd name="connsiteY7" fmla="*/ 0 h 6400802"/>
              <a:gd name="connsiteX8" fmla="*/ 11669485 w 11669485"/>
              <a:gd name="connsiteY8" fmla="*/ 544285 h 6400802"/>
              <a:gd name="connsiteX9" fmla="*/ 11669484 w 11669485"/>
              <a:gd name="connsiteY9" fmla="*/ 544296 h 6400802"/>
              <a:gd name="connsiteX10" fmla="*/ 11669484 w 11669485"/>
              <a:gd name="connsiteY10" fmla="*/ 838193 h 6400802"/>
              <a:gd name="connsiteX11" fmla="*/ 11417064 w 11669485"/>
              <a:gd name="connsiteY11" fmla="*/ 1090613 h 6400802"/>
              <a:gd name="connsiteX12" fmla="*/ 10755084 w 11669485"/>
              <a:gd name="connsiteY12" fmla="*/ 1090613 h 6400802"/>
              <a:gd name="connsiteX13" fmla="*/ 10755084 w 11669485"/>
              <a:gd name="connsiteY13" fmla="*/ 1088571 h 6400802"/>
              <a:gd name="connsiteX14" fmla="*/ 5946313 w 11669485"/>
              <a:gd name="connsiteY14" fmla="*/ 1088571 h 6400802"/>
              <a:gd name="connsiteX15" fmla="*/ 5944629 w 11669485"/>
              <a:gd name="connsiteY15" fmla="*/ 1088231 h 6400802"/>
              <a:gd name="connsiteX16" fmla="*/ 5594351 w 11669485"/>
              <a:gd name="connsiteY16" fmla="*/ 1088231 h 6400802"/>
              <a:gd name="connsiteX17" fmla="*/ 5381626 w 11669485"/>
              <a:gd name="connsiteY17" fmla="*/ 1088231 h 6400802"/>
              <a:gd name="connsiteX18" fmla="*/ 5381626 w 11669485"/>
              <a:gd name="connsiteY18" fmla="*/ 1088232 h 6400802"/>
              <a:gd name="connsiteX19" fmla="*/ 5594351 w 11669485"/>
              <a:gd name="connsiteY19" fmla="*/ 1088232 h 6400802"/>
              <a:gd name="connsiteX20" fmla="*/ 5594351 w 11669485"/>
              <a:gd name="connsiteY20" fmla="*/ 1089934 h 6400802"/>
              <a:gd name="connsiteX21" fmla="*/ 5334004 w 11669485"/>
              <a:gd name="connsiteY21" fmla="*/ 1089934 h 6400802"/>
              <a:gd name="connsiteX22" fmla="*/ 5181601 w 11669485"/>
              <a:gd name="connsiteY22" fmla="*/ 1242337 h 6400802"/>
              <a:gd name="connsiteX23" fmla="*/ 5181601 w 11669485"/>
              <a:gd name="connsiteY23" fmla="*/ 1273971 h 6400802"/>
              <a:gd name="connsiteX24" fmla="*/ 5181599 w 11669485"/>
              <a:gd name="connsiteY24" fmla="*/ 1273971 h 6400802"/>
              <a:gd name="connsiteX25" fmla="*/ 5181599 w 11669485"/>
              <a:gd name="connsiteY25" fmla="*/ 1574801 h 6400802"/>
              <a:gd name="connsiteX26" fmla="*/ 5181599 w 11669485"/>
              <a:gd name="connsiteY26" fmla="*/ 5863129 h 6400802"/>
              <a:gd name="connsiteX27" fmla="*/ 5180579 w 11669485"/>
              <a:gd name="connsiteY27" fmla="*/ 5873253 h 6400802"/>
              <a:gd name="connsiteX28" fmla="*/ 5180579 w 11669485"/>
              <a:gd name="connsiteY28" fmla="*/ 6148382 h 6400802"/>
              <a:gd name="connsiteX29" fmla="*/ 4928159 w 11669485"/>
              <a:gd name="connsiteY29" fmla="*/ 6400802 h 6400802"/>
              <a:gd name="connsiteX30" fmla="*/ 4266179 w 11669485"/>
              <a:gd name="connsiteY30" fmla="*/ 6400802 h 6400802"/>
              <a:gd name="connsiteX31" fmla="*/ 4266179 w 11669485"/>
              <a:gd name="connsiteY31" fmla="*/ 6400801 h 6400802"/>
              <a:gd name="connsiteX32" fmla="*/ 0 w 11669485"/>
              <a:gd name="connsiteY32" fmla="*/ 6400801 h 6400802"/>
              <a:gd name="connsiteX33" fmla="*/ 0 w 11669485"/>
              <a:gd name="connsiteY33" fmla="*/ 1 h 6400802"/>
              <a:gd name="connsiteX34" fmla="*/ 4277032 w 11669485"/>
              <a:gd name="connsiteY34" fmla="*/ 1 h 640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69485" h="6400802">
                <a:moveTo>
                  <a:pt x="4957763" y="976314"/>
                </a:moveTo>
                <a:lnTo>
                  <a:pt x="4957763" y="1273970"/>
                </a:lnTo>
                <a:lnTo>
                  <a:pt x="4957764" y="1273970"/>
                </a:lnTo>
                <a:lnTo>
                  <a:pt x="4957764" y="976315"/>
                </a:lnTo>
                <a:lnTo>
                  <a:pt x="5381625" y="976315"/>
                </a:lnTo>
                <a:lnTo>
                  <a:pt x="5381625" y="976314"/>
                </a:lnTo>
                <a:close/>
                <a:moveTo>
                  <a:pt x="4277032" y="0"/>
                </a:moveTo>
                <a:lnTo>
                  <a:pt x="11669485" y="0"/>
                </a:lnTo>
                <a:lnTo>
                  <a:pt x="11669485" y="544285"/>
                </a:lnTo>
                <a:lnTo>
                  <a:pt x="11669484" y="544296"/>
                </a:lnTo>
                <a:lnTo>
                  <a:pt x="11669484" y="838193"/>
                </a:lnTo>
                <a:cubicBezTo>
                  <a:pt x="11669484" y="977601"/>
                  <a:pt x="11556472" y="1090613"/>
                  <a:pt x="11417064" y="1090613"/>
                </a:cubicBezTo>
                <a:lnTo>
                  <a:pt x="10755084" y="1090613"/>
                </a:lnTo>
                <a:lnTo>
                  <a:pt x="10755084" y="1088571"/>
                </a:lnTo>
                <a:lnTo>
                  <a:pt x="5946313" y="1088571"/>
                </a:lnTo>
                <a:lnTo>
                  <a:pt x="5944629" y="1088231"/>
                </a:lnTo>
                <a:lnTo>
                  <a:pt x="5594351" y="1088231"/>
                </a:lnTo>
                <a:lnTo>
                  <a:pt x="5381626" y="1088231"/>
                </a:lnTo>
                <a:lnTo>
                  <a:pt x="5381626" y="1088232"/>
                </a:lnTo>
                <a:lnTo>
                  <a:pt x="5594351" y="1088232"/>
                </a:lnTo>
                <a:lnTo>
                  <a:pt x="5594351" y="1089934"/>
                </a:lnTo>
                <a:lnTo>
                  <a:pt x="5334004" y="1089934"/>
                </a:lnTo>
                <a:cubicBezTo>
                  <a:pt x="5249834" y="1089934"/>
                  <a:pt x="5181601" y="1158167"/>
                  <a:pt x="5181601" y="1242337"/>
                </a:cubicBezTo>
                <a:lnTo>
                  <a:pt x="5181601" y="1273971"/>
                </a:lnTo>
                <a:lnTo>
                  <a:pt x="5181599" y="1273971"/>
                </a:lnTo>
                <a:lnTo>
                  <a:pt x="5181599" y="1574801"/>
                </a:lnTo>
                <a:lnTo>
                  <a:pt x="5181599" y="5863129"/>
                </a:lnTo>
                <a:lnTo>
                  <a:pt x="5180579" y="5873253"/>
                </a:lnTo>
                <a:lnTo>
                  <a:pt x="5180579" y="6148382"/>
                </a:lnTo>
                <a:cubicBezTo>
                  <a:pt x="5180579" y="6287790"/>
                  <a:pt x="5067567" y="6400802"/>
                  <a:pt x="4928159" y="6400802"/>
                </a:cubicBezTo>
                <a:lnTo>
                  <a:pt x="4266179" y="6400802"/>
                </a:lnTo>
                <a:lnTo>
                  <a:pt x="4266179" y="6400801"/>
                </a:lnTo>
                <a:lnTo>
                  <a:pt x="0" y="6400801"/>
                </a:lnTo>
                <a:lnTo>
                  <a:pt x="0" y="1"/>
                </a:lnTo>
                <a:lnTo>
                  <a:pt x="4277032" y="1"/>
                </a:lnTo>
                <a:close/>
              </a:path>
            </a:pathLst>
          </a:custGeom>
          <a:gradFill flip="none" rotWithShape="1">
            <a:gsLst>
              <a:gs pos="0">
                <a:schemeClr val="accent1"/>
              </a:gs>
              <a:gs pos="100000">
                <a:schemeClr val="tx2"/>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Freeform: Shape 38">
            <a:extLst>
              <a:ext uri="{FF2B5EF4-FFF2-40B4-BE49-F238E27FC236}">
                <a16:creationId xmlns:a16="http://schemas.microsoft.com/office/drawing/2014/main" id="{14508945-E496-510B-FEBE-59B79B09E3DE}"/>
              </a:ext>
              <a:ext uri="{C183D7F6-B498-43B3-948B-1728B52AA6E4}">
                <adec:decorative xmlns:adec="http://schemas.microsoft.com/office/drawing/2017/decorative" val="1"/>
              </a:ext>
            </a:extLst>
          </p:cNvPr>
          <p:cNvSpPr>
            <a:spLocks/>
          </p:cNvSpPr>
          <p:nvPr/>
        </p:nvSpPr>
        <p:spPr bwMode="auto">
          <a:xfrm>
            <a:off x="9220200" y="3814519"/>
            <a:ext cx="2971798" cy="3043479"/>
          </a:xfrm>
          <a:custGeom>
            <a:avLst/>
            <a:gdLst>
              <a:gd name="connsiteX0" fmla="*/ 4864151 w 5952424"/>
              <a:gd name="connsiteY0" fmla="*/ 0 h 6096000"/>
              <a:gd name="connsiteX1" fmla="*/ 5844447 w 5952424"/>
              <a:gd name="connsiteY1" fmla="*/ 98823 h 6096000"/>
              <a:gd name="connsiteX2" fmla="*/ 5952424 w 5952424"/>
              <a:gd name="connsiteY2" fmla="*/ 123744 h 6096000"/>
              <a:gd name="connsiteX3" fmla="*/ 5952424 w 5952424"/>
              <a:gd name="connsiteY3" fmla="*/ 6096000 h 6096000"/>
              <a:gd name="connsiteX4" fmla="*/ 157741 w 5952424"/>
              <a:gd name="connsiteY4" fmla="*/ 6096000 h 6096000"/>
              <a:gd name="connsiteX5" fmla="*/ 153137 w 5952424"/>
              <a:gd name="connsiteY5" fmla="*/ 6079785 h 6096000"/>
              <a:gd name="connsiteX6" fmla="*/ 0 w 5952424"/>
              <a:gd name="connsiteY6" fmla="*/ 4864156 h 6096000"/>
              <a:gd name="connsiteX7" fmla="*/ 4864151 w 5952424"/>
              <a:gd name="connsiteY7"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2424" h="6096000">
                <a:moveTo>
                  <a:pt x="4864151" y="0"/>
                </a:moveTo>
                <a:cubicBezTo>
                  <a:pt x="5199950" y="0"/>
                  <a:pt x="5527802" y="34028"/>
                  <a:pt x="5844447" y="98823"/>
                </a:cubicBezTo>
                <a:lnTo>
                  <a:pt x="5952424" y="123744"/>
                </a:lnTo>
                <a:lnTo>
                  <a:pt x="5952424" y="6096000"/>
                </a:lnTo>
                <a:lnTo>
                  <a:pt x="157741" y="6096000"/>
                </a:lnTo>
                <a:lnTo>
                  <a:pt x="153137" y="6079785"/>
                </a:lnTo>
                <a:cubicBezTo>
                  <a:pt x="53168" y="5691238"/>
                  <a:pt x="0" y="5283906"/>
                  <a:pt x="0" y="4864156"/>
                </a:cubicBezTo>
                <a:cubicBezTo>
                  <a:pt x="0" y="2177757"/>
                  <a:pt x="2177755" y="0"/>
                  <a:pt x="4864151" y="0"/>
                </a:cubicBezTo>
                <a:close/>
              </a:path>
            </a:pathLst>
          </a:custGeom>
          <a:gradFill flip="none" rotWithShape="1">
            <a:gsLst>
              <a:gs pos="0">
                <a:srgbClr val="FFA1C6">
                  <a:alpha val="76000"/>
                </a:srgbClr>
              </a:gs>
              <a:gs pos="100000">
                <a:srgbClr val="F4D956">
                  <a:alpha val="12000"/>
                </a:srgbClr>
              </a:gs>
            </a:gsLst>
            <a:lin ang="21594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5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40" name="Rectangle: Rounded Corners 39">
            <a:extLst>
              <a:ext uri="{FF2B5EF4-FFF2-40B4-BE49-F238E27FC236}">
                <a16:creationId xmlns:a16="http://schemas.microsoft.com/office/drawing/2014/main" id="{6F471CFB-F6AF-E322-A103-BAEF2EA50917}"/>
              </a:ext>
              <a:ext uri="{C183D7F6-B498-43B3-948B-1728B52AA6E4}">
                <adec:decorative xmlns:adec="http://schemas.microsoft.com/office/drawing/2017/decorative" val="1"/>
              </a:ext>
            </a:extLst>
          </p:cNvPr>
          <p:cNvSpPr/>
          <p:nvPr/>
        </p:nvSpPr>
        <p:spPr bwMode="auto">
          <a:xfrm>
            <a:off x="5270091" y="1179871"/>
            <a:ext cx="6339298" cy="5020904"/>
          </a:xfrm>
          <a:prstGeom prst="roundRect">
            <a:avLst>
              <a:gd name="adj" fmla="val 2521"/>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47" name="Title 1">
            <a:extLst>
              <a:ext uri="{FF2B5EF4-FFF2-40B4-BE49-F238E27FC236}">
                <a16:creationId xmlns:a16="http://schemas.microsoft.com/office/drawing/2014/main" id="{817CB50A-C5BB-368C-C702-219253056AED}"/>
              </a:ext>
            </a:extLst>
          </p:cNvPr>
          <p:cNvSpPr txBox="1">
            <a:spLocks noGrp="1"/>
          </p:cNvSpPr>
          <p:nvPr>
            <p:ph type="title" idx="4294967295"/>
          </p:nvPr>
        </p:nvSpPr>
        <p:spPr>
          <a:xfrm>
            <a:off x="588263" y="955412"/>
            <a:ext cx="3440044" cy="212365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13800" b="1" i="0" u="none" strike="noStrike" kern="1200" cap="none" spc="300" normalizeH="0" baseline="0" noProof="0">
                <a:ln w="3175">
                  <a:noFill/>
                </a:ln>
                <a:solidFill>
                  <a:schemeClr val="bg1"/>
                </a:solidFill>
                <a:effectLst/>
                <a:uLnTx/>
                <a:uFillTx/>
                <a:latin typeface="+mn-lt"/>
                <a:ea typeface="+mn-ea"/>
                <a:cs typeface="Segoe UI Semibold" panose="020B0502040204020203" pitchFamily="34" charset="0"/>
              </a:rPr>
              <a:t>Q</a:t>
            </a:r>
            <a:r>
              <a:rPr kumimoji="0" lang="en-IN" sz="7200" b="0" i="0" u="none" strike="noStrike" kern="1200" cap="none" spc="300" normalizeH="0" baseline="0" noProof="0">
                <a:ln w="3175">
                  <a:noFill/>
                </a:ln>
                <a:solidFill>
                  <a:schemeClr val="bg1"/>
                </a:solidFill>
                <a:effectLst/>
                <a:uLnTx/>
                <a:uFillTx/>
                <a:latin typeface="+mn-lt"/>
                <a:ea typeface="+mn-ea"/>
                <a:cs typeface="Segoe UI Semibold" panose="020B0502040204020203" pitchFamily="34" charset="0"/>
              </a:rPr>
              <a:t>&amp;</a:t>
            </a:r>
            <a:r>
              <a:rPr kumimoji="0" lang="en-IN" sz="13800" b="1" i="0" u="none" strike="noStrike" kern="1200" cap="none" spc="300" normalizeH="0" baseline="0" noProof="0">
                <a:ln w="3175">
                  <a:noFill/>
                </a:ln>
                <a:solidFill>
                  <a:schemeClr val="bg1"/>
                </a:solidFill>
                <a:effectLst/>
                <a:uLnTx/>
                <a:uFillTx/>
                <a:latin typeface="+mn-lt"/>
                <a:ea typeface="+mn-ea"/>
                <a:cs typeface="Segoe UI Semibold" panose="020B0502040204020203" pitchFamily="34" charset="0"/>
              </a:rPr>
              <a:t>A</a:t>
            </a:r>
          </a:p>
        </p:txBody>
      </p:sp>
      <p:sp>
        <p:nvSpPr>
          <p:cNvPr id="46" name="Text Placeholder 4">
            <a:extLst>
              <a:ext uri="{FF2B5EF4-FFF2-40B4-BE49-F238E27FC236}">
                <a16:creationId xmlns:a16="http://schemas.microsoft.com/office/drawing/2014/main" id="{A0FBD01D-888E-14FA-356D-C7220A41C2F0}"/>
              </a:ext>
            </a:extLst>
          </p:cNvPr>
          <p:cNvSpPr txBox="1">
            <a:spLocks/>
          </p:cNvSpPr>
          <p:nvPr/>
        </p:nvSpPr>
        <p:spPr>
          <a:xfrm>
            <a:off x="555535" y="3778931"/>
            <a:ext cx="4462554" cy="86177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Please raise your hand and unmute when called on</a:t>
            </a:r>
          </a:p>
        </p:txBody>
      </p:sp>
      <p:grpSp>
        <p:nvGrpSpPr>
          <p:cNvPr id="3" name="Group 2" descr="A teams navigation bar with icons representing different sections: People, Chat, Reactions, Rooms, Apps, and More. Highlighting &quot;Reaction&quot; button">
            <a:extLst>
              <a:ext uri="{FF2B5EF4-FFF2-40B4-BE49-F238E27FC236}">
                <a16:creationId xmlns:a16="http://schemas.microsoft.com/office/drawing/2014/main" id="{712724D9-9ACB-EEA0-4FE0-7A9287E189DB}"/>
              </a:ext>
            </a:extLst>
          </p:cNvPr>
          <p:cNvGrpSpPr/>
          <p:nvPr/>
        </p:nvGrpSpPr>
        <p:grpSpPr>
          <a:xfrm>
            <a:off x="5464720" y="1962957"/>
            <a:ext cx="5950040" cy="3705515"/>
            <a:chOff x="5464720" y="1962957"/>
            <a:chExt cx="5950040" cy="3705515"/>
          </a:xfrm>
        </p:grpSpPr>
        <p:pic>
          <p:nvPicPr>
            <p:cNvPr id="41" name="Picture 40">
              <a:extLst>
                <a:ext uri="{FF2B5EF4-FFF2-40B4-BE49-F238E27FC236}">
                  <a16:creationId xmlns:a16="http://schemas.microsoft.com/office/drawing/2014/main" id="{D645C43D-5C6C-5686-2113-3A660F3C2C5E}"/>
                </a:ext>
              </a:extLst>
            </p:cNvPr>
            <p:cNvPicPr>
              <a:picLocks noChangeAspect="1"/>
            </p:cNvPicPr>
            <p:nvPr/>
          </p:nvPicPr>
          <p:blipFill>
            <a:blip r:embed="rId3"/>
            <a:stretch>
              <a:fillRect/>
            </a:stretch>
          </p:blipFill>
          <p:spPr>
            <a:xfrm>
              <a:off x="5464720" y="2932380"/>
              <a:ext cx="5950040" cy="1515886"/>
            </a:xfrm>
            <a:prstGeom prst="rect">
              <a:avLst/>
            </a:prstGeom>
            <a:effectLst>
              <a:outerShdw blurRad="50800" dist="38100" dir="2700000" algn="tl" rotWithShape="0">
                <a:prstClr val="black">
                  <a:alpha val="40000"/>
                </a:prstClr>
              </a:outerShdw>
            </a:effectLst>
          </p:spPr>
        </p:pic>
        <p:grpSp>
          <p:nvGrpSpPr>
            <p:cNvPr id="50" name="Group 49">
              <a:extLst>
                <a:ext uri="{FF2B5EF4-FFF2-40B4-BE49-F238E27FC236}">
                  <a16:creationId xmlns:a16="http://schemas.microsoft.com/office/drawing/2014/main" id="{48C7360E-4459-EAFE-384D-036F3C89849C}"/>
                </a:ext>
              </a:extLst>
            </p:cNvPr>
            <p:cNvGrpSpPr/>
            <p:nvPr/>
          </p:nvGrpSpPr>
          <p:grpSpPr>
            <a:xfrm>
              <a:off x="8093869" y="1962957"/>
              <a:ext cx="1254257" cy="1463661"/>
              <a:chOff x="8093869" y="1962957"/>
              <a:chExt cx="1254257" cy="1463661"/>
            </a:xfrm>
          </p:grpSpPr>
          <p:sp>
            <p:nvSpPr>
              <p:cNvPr id="49" name="Freeform: Shape 48">
                <a:extLst>
                  <a:ext uri="{FF2B5EF4-FFF2-40B4-BE49-F238E27FC236}">
                    <a16:creationId xmlns:a16="http://schemas.microsoft.com/office/drawing/2014/main" id="{7A295DF3-B1B1-E92B-D7DD-0EDE2DE219D8}"/>
                  </a:ext>
                </a:extLst>
              </p:cNvPr>
              <p:cNvSpPr/>
              <p:nvPr/>
            </p:nvSpPr>
            <p:spPr bwMode="auto">
              <a:xfrm>
                <a:off x="8093869" y="2202179"/>
                <a:ext cx="775811" cy="1224439"/>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48" name="Oval 47">
                <a:extLst>
                  <a:ext uri="{FF2B5EF4-FFF2-40B4-BE49-F238E27FC236}">
                    <a16:creationId xmlns:a16="http://schemas.microsoft.com/office/drawing/2014/main" id="{6F89AA65-EDB8-C3E9-1679-896C00DF8702}"/>
                  </a:ext>
                  <a:ext uri="{C183D7F6-B498-43B3-948B-1728B52AA6E4}">
                    <adec:decorative xmlns:adec="http://schemas.microsoft.com/office/drawing/2017/decorative" val="1"/>
                  </a:ext>
                </a:extLst>
              </p:cNvPr>
              <p:cNvSpPr/>
              <p:nvPr/>
            </p:nvSpPr>
            <p:spPr bwMode="auto">
              <a:xfrm>
                <a:off x="8869680" y="1962957"/>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400" b="1" i="0" u="none" strike="noStrike" kern="1200" cap="none" spc="0" normalizeH="0" baseline="0" noProof="0">
                    <a:ln>
                      <a:noFill/>
                    </a:ln>
                    <a:solidFill>
                      <a:srgbClr val="5B5FC7"/>
                    </a:solidFill>
                    <a:effectLst/>
                    <a:uLnTx/>
                    <a:uFillTx/>
                    <a:latin typeface="Segoe Sans Text"/>
                    <a:ea typeface="+mn-ea"/>
                    <a:cs typeface="+mn-cs"/>
                  </a:rPr>
                  <a:t>1</a:t>
                </a:r>
              </a:p>
            </p:txBody>
          </p:sp>
        </p:grpSp>
        <p:grpSp>
          <p:nvGrpSpPr>
            <p:cNvPr id="2" name="Group 1">
              <a:extLst>
                <a:ext uri="{FF2B5EF4-FFF2-40B4-BE49-F238E27FC236}">
                  <a16:creationId xmlns:a16="http://schemas.microsoft.com/office/drawing/2014/main" id="{B71CA707-EDE3-89CD-5698-428A9392586D}"/>
                </a:ext>
              </a:extLst>
            </p:cNvPr>
            <p:cNvGrpSpPr/>
            <p:nvPr/>
          </p:nvGrpSpPr>
          <p:grpSpPr>
            <a:xfrm>
              <a:off x="6714834" y="4240527"/>
              <a:ext cx="1112335" cy="1427945"/>
              <a:chOff x="6714834" y="4240527"/>
              <a:chExt cx="1112335" cy="1427945"/>
            </a:xfrm>
          </p:grpSpPr>
          <p:sp>
            <p:nvSpPr>
              <p:cNvPr id="52" name="Freeform: Shape 51">
                <a:extLst>
                  <a:ext uri="{FF2B5EF4-FFF2-40B4-BE49-F238E27FC236}">
                    <a16:creationId xmlns:a16="http://schemas.microsoft.com/office/drawing/2014/main" id="{7BEA7C37-3960-A58E-EEB0-0FB10B794F7E}"/>
                  </a:ext>
                </a:extLst>
              </p:cNvPr>
              <p:cNvSpPr/>
              <p:nvPr/>
            </p:nvSpPr>
            <p:spPr bwMode="auto">
              <a:xfrm flipH="1" flipV="1">
                <a:off x="7193280" y="4240527"/>
                <a:ext cx="633889" cy="1188721"/>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7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53" name="Oval 52">
                <a:extLst>
                  <a:ext uri="{FF2B5EF4-FFF2-40B4-BE49-F238E27FC236}">
                    <a16:creationId xmlns:a16="http://schemas.microsoft.com/office/drawing/2014/main" id="{D3E3FD4C-A12F-20A9-6D03-169271E783F0}"/>
                  </a:ext>
                  <a:ext uri="{C183D7F6-B498-43B3-948B-1728B52AA6E4}">
                    <adec:decorative xmlns:adec="http://schemas.microsoft.com/office/drawing/2017/decorative" val="1"/>
                  </a:ext>
                </a:extLst>
              </p:cNvPr>
              <p:cNvSpPr/>
              <p:nvPr/>
            </p:nvSpPr>
            <p:spPr bwMode="auto">
              <a:xfrm>
                <a:off x="6714834" y="5190026"/>
                <a:ext cx="478446" cy="478446"/>
              </a:xfrm>
              <a:prstGeom prst="ellipse">
                <a:avLst/>
              </a:prstGeom>
              <a:gradFill flip="none" rotWithShape="1">
                <a:gsLst>
                  <a:gs pos="0">
                    <a:srgbClr val="FFF1E7"/>
                  </a:gs>
                  <a:gs pos="100000">
                    <a:schemeClr val="accent4"/>
                  </a:gs>
                </a:gsLst>
                <a:lin ang="2700000" scaled="1"/>
                <a:tileRect/>
              </a:gradFill>
              <a:ln w="190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400" b="1" i="0" u="none" strike="noStrike" kern="1200" cap="none" spc="0" normalizeH="0" baseline="0" noProof="0">
                    <a:ln>
                      <a:noFill/>
                    </a:ln>
                    <a:solidFill>
                      <a:srgbClr val="5B5FC7"/>
                    </a:solidFill>
                    <a:effectLst/>
                    <a:uLnTx/>
                    <a:uFillTx/>
                    <a:latin typeface="Segoe Sans Text"/>
                    <a:ea typeface="+mn-ea"/>
                    <a:cs typeface="+mn-cs"/>
                  </a:rPr>
                  <a:t>2</a:t>
                </a:r>
              </a:p>
            </p:txBody>
          </p:sp>
        </p:grpSp>
      </p:grpSp>
    </p:spTree>
    <p:extLst>
      <p:ext uri="{BB962C8B-B14F-4D97-AF65-F5344CB8AC3E}">
        <p14:creationId xmlns:p14="http://schemas.microsoft.com/office/powerpoint/2010/main" val="355067670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556B-BC77-D937-592E-003C8F42C571}"/>
            </a:ext>
          </a:extLst>
        </p:cNvPr>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id="{D5D713C3-FBFD-36E5-11D9-A41D5E8930D8}"/>
              </a:ext>
              <a:ext uri="{C183D7F6-B498-43B3-948B-1728B52AA6E4}">
                <adec:decorative xmlns:adec="http://schemas.microsoft.com/office/drawing/2017/decorative" val="1"/>
              </a:ext>
            </a:extLst>
          </p:cNvPr>
          <p:cNvSpPr/>
          <p:nvPr/>
        </p:nvSpPr>
        <p:spPr bwMode="auto">
          <a:xfrm rot="5400000">
            <a:off x="7984818" y="2803218"/>
            <a:ext cx="603247" cy="5639415"/>
          </a:xfrm>
          <a:prstGeom prst="round2SameRect">
            <a:avLst>
              <a:gd name="adj1" fmla="val 50000"/>
              <a:gd name="adj2" fmla="val 0"/>
            </a:avLst>
          </a:prstGeom>
          <a:solidFill>
            <a:schemeClr val="bg1"/>
          </a:soli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grpSp>
        <p:nvGrpSpPr>
          <p:cNvPr id="28" name="Group 27">
            <a:extLst>
              <a:ext uri="{FF2B5EF4-FFF2-40B4-BE49-F238E27FC236}">
                <a16:creationId xmlns:a16="http://schemas.microsoft.com/office/drawing/2014/main" id="{A04220D2-595B-A495-3D1F-2E93EAD230C0}"/>
              </a:ext>
              <a:ext uri="{C183D7F6-B498-43B3-948B-1728B52AA6E4}">
                <adec:decorative xmlns:adec="http://schemas.microsoft.com/office/drawing/2017/decorative" val="1"/>
              </a:ext>
            </a:extLst>
          </p:cNvPr>
          <p:cNvGrpSpPr/>
          <p:nvPr/>
        </p:nvGrpSpPr>
        <p:grpSpPr>
          <a:xfrm>
            <a:off x="585787" y="1671484"/>
            <a:ext cx="4880948" cy="4597554"/>
            <a:chOff x="585787" y="1671484"/>
            <a:chExt cx="5195582" cy="4597554"/>
          </a:xfrm>
        </p:grpSpPr>
        <p:sp>
          <p:nvSpPr>
            <p:cNvPr id="23" name="Rectangle: Rounded Corners 22">
              <a:extLst>
                <a:ext uri="{FF2B5EF4-FFF2-40B4-BE49-F238E27FC236}">
                  <a16:creationId xmlns:a16="http://schemas.microsoft.com/office/drawing/2014/main" id="{52132C67-5A85-E588-45DB-466455735596}"/>
                </a:ext>
                <a:ext uri="{C183D7F6-B498-43B3-948B-1728B52AA6E4}">
                  <adec:decorative xmlns:adec="http://schemas.microsoft.com/office/drawing/2017/decorative" val="1"/>
                </a:ext>
              </a:extLst>
            </p:cNvPr>
            <p:cNvSpPr>
              <a:spLocks/>
            </p:cNvSpPr>
            <p:nvPr/>
          </p:nvSpPr>
          <p:spPr bwMode="auto">
            <a:xfrm>
              <a:off x="585787" y="1671484"/>
              <a:ext cx="5195582" cy="4597554"/>
            </a:xfrm>
            <a:prstGeom prst="roundRect">
              <a:avLst>
                <a:gd name="adj" fmla="val 5178"/>
              </a:avLst>
            </a:prstGeom>
            <a:gradFill flip="none" rotWithShape="1">
              <a:gsLst>
                <a:gs pos="0">
                  <a:srgbClr val="FFF1E7"/>
                </a:gs>
                <a:gs pos="100000">
                  <a:schemeClr val="accent4"/>
                </a:gs>
              </a:gsLst>
              <a:lin ang="2700000" scaled="1"/>
              <a:tileRect/>
            </a:gradFill>
            <a:ln>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4" name="Rectangle: Rounded Corners 23">
              <a:extLst>
                <a:ext uri="{FF2B5EF4-FFF2-40B4-BE49-F238E27FC236}">
                  <a16:creationId xmlns:a16="http://schemas.microsoft.com/office/drawing/2014/main" id="{06B0F64F-8023-319C-AC2B-9DFBB7BA1A80}"/>
                </a:ext>
                <a:ext uri="{C183D7F6-B498-43B3-948B-1728B52AA6E4}">
                  <adec:decorative xmlns:adec="http://schemas.microsoft.com/office/drawing/2017/decorative" val="1"/>
                </a:ext>
              </a:extLst>
            </p:cNvPr>
            <p:cNvSpPr/>
            <p:nvPr/>
          </p:nvSpPr>
          <p:spPr bwMode="auto">
            <a:xfrm>
              <a:off x="749243" y="1828486"/>
              <a:ext cx="4868671" cy="4283550"/>
            </a:xfrm>
            <a:prstGeom prst="roundRect">
              <a:avLst>
                <a:gd name="adj" fmla="val 3373"/>
              </a:avLst>
            </a:prstGeom>
            <a:gradFill flip="none" rotWithShape="1">
              <a:gsLst>
                <a:gs pos="0">
                  <a:schemeClr val="bg1">
                    <a:alpha val="12000"/>
                  </a:schemeClr>
                </a:gs>
                <a:gs pos="100000">
                  <a:schemeClr val="bg1"/>
                </a:gs>
              </a:gsLst>
              <a:lin ang="5400000" scaled="1"/>
              <a:tileRect/>
            </a:gradFill>
            <a:ln w="19050">
              <a:solidFill>
                <a:schemeClr val="bg1"/>
              </a:solidFill>
              <a:headEnd type="none" w="med" len="med"/>
              <a:tailEnd type="none" w="med" len="med"/>
            </a:ln>
            <a:effectLst>
              <a:outerShdw blurRad="495300" dist="38100" dir="5400000" algn="t"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mn-cs"/>
              </a:endParaRPr>
            </a:p>
          </p:txBody>
        </p:sp>
      </p:grpSp>
      <p:sp>
        <p:nvSpPr>
          <p:cNvPr id="26" name="Oval 25">
            <a:extLst>
              <a:ext uri="{FF2B5EF4-FFF2-40B4-BE49-F238E27FC236}">
                <a16:creationId xmlns:a16="http://schemas.microsoft.com/office/drawing/2014/main" id="{794E618D-C8C6-4B3A-D186-248B8C786CAE}"/>
              </a:ext>
              <a:ext uri="{C183D7F6-B498-43B3-948B-1728B52AA6E4}">
                <adec:decorative xmlns:adec="http://schemas.microsoft.com/office/drawing/2017/decorative" val="1"/>
              </a:ext>
            </a:extLst>
          </p:cNvPr>
          <p:cNvSpPr/>
          <p:nvPr/>
        </p:nvSpPr>
        <p:spPr bwMode="auto">
          <a:xfrm>
            <a:off x="998743" y="2130809"/>
            <a:ext cx="741566" cy="741566"/>
          </a:xfrm>
          <a:prstGeom prst="ellipse">
            <a:avLst/>
          </a:prstGeom>
          <a:gradFill flip="none" rotWithShape="1">
            <a:gsLst>
              <a:gs pos="0">
                <a:srgbClr val="FFF1E7"/>
              </a:gs>
              <a:gs pos="100000">
                <a:schemeClr val="accent4"/>
              </a:gs>
            </a:gsLst>
            <a:lin ang="2700000" scaled="1"/>
            <a:tileRect/>
          </a:gradFill>
          <a:ln w="44450">
            <a:solidFill>
              <a:schemeClr val="bg1"/>
            </a:solidFill>
            <a:headEnd type="none" w="med" len="med"/>
            <a:tailEnd type="none" w="med" len="med"/>
          </a:ln>
          <a:effectLst>
            <a:outerShdw blurRad="139700" dist="127000" dir="2700000" algn="tl" rotWithShape="0">
              <a:srgbClr val="E6E6E6">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5B5FC7"/>
              </a:solidFill>
              <a:effectLst/>
              <a:uLnTx/>
              <a:uFillTx/>
              <a:latin typeface="Segoe Sans Text"/>
              <a:ea typeface="+mn-ea"/>
              <a:cs typeface="+mn-cs"/>
            </a:endParaRPr>
          </a:p>
        </p:txBody>
      </p:sp>
      <p:sp>
        <p:nvSpPr>
          <p:cNvPr id="32" name="TextBox 31">
            <a:extLst>
              <a:ext uri="{FF2B5EF4-FFF2-40B4-BE49-F238E27FC236}">
                <a16:creationId xmlns:a16="http://schemas.microsoft.com/office/drawing/2014/main" id="{83BADC2B-6B45-4976-DEF6-22956EEB3F72}"/>
              </a:ext>
              <a:ext uri="{C183D7F6-B498-43B3-948B-1728B52AA6E4}">
                <adec:decorative xmlns:adec="http://schemas.microsoft.com/office/drawing/2017/decorative" val="1"/>
              </a:ext>
            </a:extLst>
          </p:cNvPr>
          <p:cNvSpPr txBox="1"/>
          <p:nvPr/>
        </p:nvSpPr>
        <p:spPr>
          <a:xfrm>
            <a:off x="5626100" y="2295909"/>
            <a:ext cx="2288868" cy="553998"/>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Scan with your mobile device camera</a:t>
            </a:r>
          </a:p>
        </p:txBody>
      </p:sp>
      <p:cxnSp>
        <p:nvCxnSpPr>
          <p:cNvPr id="35" name="Straight Connector 34">
            <a:extLst>
              <a:ext uri="{FF2B5EF4-FFF2-40B4-BE49-F238E27FC236}">
                <a16:creationId xmlns:a16="http://schemas.microsoft.com/office/drawing/2014/main" id="{329F727B-5BEC-6912-6683-6422E1F48E30}"/>
              </a:ext>
              <a:ext uri="{C183D7F6-B498-43B3-948B-1728B52AA6E4}">
                <adec:decorative xmlns:adec="http://schemas.microsoft.com/office/drawing/2017/decorative" val="1"/>
              </a:ext>
            </a:extLst>
          </p:cNvPr>
          <p:cNvCxnSpPr>
            <a:cxnSpLocks/>
          </p:cNvCxnSpPr>
          <p:nvPr/>
        </p:nvCxnSpPr>
        <p:spPr>
          <a:xfrm>
            <a:off x="8276149" y="5453521"/>
            <a:ext cx="0" cy="338809"/>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Graphic 102">
            <a:extLst>
              <a:ext uri="{FF2B5EF4-FFF2-40B4-BE49-F238E27FC236}">
                <a16:creationId xmlns:a16="http://schemas.microsoft.com/office/drawing/2014/main" id="{16A5D111-A81C-D0F6-0A94-57D3BD738DB9}"/>
              </a:ext>
              <a:ext uri="{C183D7F6-B498-43B3-948B-1728B52AA6E4}">
                <adec:decorative xmlns:adec="http://schemas.microsoft.com/office/drawing/2017/decorative" val="1"/>
              </a:ext>
            </a:extLst>
          </p:cNvPr>
          <p:cNvSpPr/>
          <p:nvPr/>
        </p:nvSpPr>
        <p:spPr>
          <a:xfrm rot="5400000">
            <a:off x="6709033" y="4794260"/>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3"/>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sp>
        <p:nvSpPr>
          <p:cNvPr id="2" name="Title 19">
            <a:extLst>
              <a:ext uri="{FF2B5EF4-FFF2-40B4-BE49-F238E27FC236}">
                <a16:creationId xmlns:a16="http://schemas.microsoft.com/office/drawing/2014/main" id="{75A3B4BA-0392-6B01-E3BC-2D08B41AFC52}"/>
              </a:ext>
            </a:extLst>
          </p:cNvPr>
          <p:cNvSpPr txBox="1">
            <a:spLocks noGrp="1"/>
          </p:cNvSpPr>
          <p:nvPr>
            <p:ph type="title" idx="4294967295"/>
          </p:nvPr>
        </p:nvSpPr>
        <p:spPr>
          <a:xfrm>
            <a:off x="87629" y="-626545"/>
            <a:ext cx="11018520"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1" i="0" kern="1200" cap="none" spc="-5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5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rPr>
              <a:t>Customer Hub Survey</a:t>
            </a:r>
          </a:p>
        </p:txBody>
      </p:sp>
      <p:sp>
        <p:nvSpPr>
          <p:cNvPr id="20" name="Title 19">
            <a:extLst>
              <a:ext uri="{FF2B5EF4-FFF2-40B4-BE49-F238E27FC236}">
                <a16:creationId xmlns:a16="http://schemas.microsoft.com/office/drawing/2014/main" id="{D4740734-2B6F-C43F-B5AD-FF0F56E54990}"/>
              </a:ext>
            </a:extLst>
          </p:cNvPr>
          <p:cNvSpPr>
            <a:spLocks/>
          </p:cNvSpPr>
          <p:nvPr/>
        </p:nvSpPr>
        <p:spPr>
          <a:xfrm>
            <a:off x="588263" y="457200"/>
            <a:ext cx="1101852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a:ln w="3175">
                  <a:noFill/>
                </a:ln>
                <a:solidFill>
                  <a:srgbClr val="000000"/>
                </a:solidFill>
                <a:effectLst/>
                <a:uLnTx/>
                <a:uFillTx/>
                <a:latin typeface="Segoe Sans Display Semibold"/>
                <a:ea typeface="+mn-ea"/>
                <a:cs typeface="Segoe UI Semibold" panose="020B0502040204020203" pitchFamily="34" charset="0"/>
              </a:rPr>
              <a:t>THANK YOU - Your feedback is critical</a:t>
            </a:r>
          </a:p>
        </p:txBody>
      </p:sp>
      <p:sp>
        <p:nvSpPr>
          <p:cNvPr id="5" name="Graphic 3">
            <a:extLst>
              <a:ext uri="{FF2B5EF4-FFF2-40B4-BE49-F238E27FC236}">
                <a16:creationId xmlns:a16="http://schemas.microsoft.com/office/drawing/2014/main" id="{012C6510-64C1-ED90-6B72-2F862D5BC596}"/>
              </a:ext>
              <a:ext uri="{C183D7F6-B498-43B3-948B-1728B52AA6E4}">
                <adec:decorative xmlns:adec="http://schemas.microsoft.com/office/drawing/2017/decorative" val="1"/>
              </a:ext>
            </a:extLst>
          </p:cNvPr>
          <p:cNvSpPr/>
          <p:nvPr/>
        </p:nvSpPr>
        <p:spPr>
          <a:xfrm>
            <a:off x="1167656" y="2319107"/>
            <a:ext cx="403740" cy="364970"/>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accent3"/>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5" name="TextBox 24">
            <a:extLst>
              <a:ext uri="{FF2B5EF4-FFF2-40B4-BE49-F238E27FC236}">
                <a16:creationId xmlns:a16="http://schemas.microsoft.com/office/drawing/2014/main" id="{E68FE052-652B-F200-A327-B41C4721B500}"/>
              </a:ext>
            </a:extLst>
          </p:cNvPr>
          <p:cNvSpPr txBox="1"/>
          <p:nvPr/>
        </p:nvSpPr>
        <p:spPr>
          <a:xfrm>
            <a:off x="998743" y="3150854"/>
            <a:ext cx="4055037" cy="230832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We’re committed to making your </a:t>
            </a:r>
            <a:r>
              <a:rPr kumimoji="0" lang="en-US" sz="2000" b="0" i="0" u="none" strike="noStrike" kern="1200" cap="none" spc="0" normalizeH="0" baseline="0" noProof="0">
                <a:ln>
                  <a:noFill/>
                </a:ln>
                <a:solidFill>
                  <a:srgbClr val="000000"/>
                </a:solidFill>
                <a:effectLst/>
                <a:uLnTx/>
                <a:uFillTx/>
                <a:latin typeface="Segoe Sans Display Semibold"/>
                <a:ea typeface="+mn-ea"/>
                <a:cs typeface="+mn-cs"/>
              </a:rPr>
              <a:t>Modern Work Customer Hub</a:t>
            </a:r>
            <a:r>
              <a:rPr kumimoji="0" lang="en-US" sz="2000" b="0" i="0" u="none" strike="noStrike" kern="1200" cap="none" spc="0" normalizeH="0" baseline="0" noProof="0">
                <a:ln>
                  <a:noFill/>
                </a:ln>
                <a:solidFill>
                  <a:srgbClr val="000000"/>
                </a:solidFill>
                <a:effectLst/>
                <a:uLnTx/>
                <a:uFillTx/>
                <a:latin typeface="Segoe Sans Text"/>
                <a:ea typeface="+mn-ea"/>
                <a:cs typeface="+mn-cs"/>
              </a:rPr>
              <a:t> experience the best it can be – and your feedback is a critical component to that.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Before you scoot, please take a moment to provide some feedback.</a:t>
            </a:r>
          </a:p>
        </p:txBody>
      </p:sp>
      <p:sp>
        <p:nvSpPr>
          <p:cNvPr id="40" name="TextBox 39">
            <a:extLst>
              <a:ext uri="{FF2B5EF4-FFF2-40B4-BE49-F238E27FC236}">
                <a16:creationId xmlns:a16="http://schemas.microsoft.com/office/drawing/2014/main" id="{7A815892-A6B4-77E6-7FA5-9F278066E643}"/>
              </a:ext>
            </a:extLst>
          </p:cNvPr>
          <p:cNvSpPr txBox="1"/>
          <p:nvPr/>
        </p:nvSpPr>
        <p:spPr>
          <a:xfrm>
            <a:off x="6426630" y="3419228"/>
            <a:ext cx="774251" cy="430887"/>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5FC7"/>
                </a:solidFill>
                <a:effectLst/>
                <a:uLnTx/>
                <a:uFillTx/>
                <a:latin typeface="Segoe Sans Display Semibold"/>
                <a:ea typeface="+mn-ea"/>
                <a:cs typeface="+mn-cs"/>
              </a:rPr>
              <a:t>-OR-</a:t>
            </a:r>
          </a:p>
        </p:txBody>
      </p:sp>
      <p:sp>
        <p:nvSpPr>
          <p:cNvPr id="41" name="TextBox 40">
            <a:extLst>
              <a:ext uri="{FF2B5EF4-FFF2-40B4-BE49-F238E27FC236}">
                <a16:creationId xmlns:a16="http://schemas.microsoft.com/office/drawing/2014/main" id="{B6F94AE9-2B98-684D-A439-3CE38DDAA464}"/>
              </a:ext>
            </a:extLst>
          </p:cNvPr>
          <p:cNvSpPr txBox="1"/>
          <p:nvPr/>
        </p:nvSpPr>
        <p:spPr>
          <a:xfrm>
            <a:off x="6584526" y="4419435"/>
            <a:ext cx="458460"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Visit</a:t>
            </a:r>
          </a:p>
        </p:txBody>
      </p:sp>
      <p:sp>
        <p:nvSpPr>
          <p:cNvPr id="33" name="TextBox 32">
            <a:extLst>
              <a:ext uri="{FF2B5EF4-FFF2-40B4-BE49-F238E27FC236}">
                <a16:creationId xmlns:a16="http://schemas.microsoft.com/office/drawing/2014/main" id="{A2DEB9A0-0A80-D2BD-83E0-59AEA18AD13A}"/>
              </a:ext>
            </a:extLst>
          </p:cNvPr>
          <p:cNvSpPr txBox="1"/>
          <p:nvPr/>
        </p:nvSpPr>
        <p:spPr>
          <a:xfrm>
            <a:off x="5726968" y="5484426"/>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baseline="0" noProof="0">
              <a:ln>
                <a:noFill/>
              </a:ln>
              <a:solidFill>
                <a:srgbClr val="C03BC4"/>
              </a:solidFill>
              <a:effectLst/>
              <a:uLnTx/>
              <a:uFillTx/>
              <a:latin typeface="Segoe Sans Display Semibold"/>
              <a:ea typeface="+mn-ea"/>
              <a:cs typeface="+mn-cs"/>
            </a:endParaRPr>
          </a:p>
        </p:txBody>
      </p:sp>
      <p:pic>
        <p:nvPicPr>
          <p:cNvPr id="30" name="Picture 2" descr="A QR code">
            <a:extLst>
              <a:ext uri="{FF2B5EF4-FFF2-40B4-BE49-F238E27FC236}">
                <a16:creationId xmlns:a16="http://schemas.microsoft.com/office/drawing/2014/main" id="{CC9F27CF-48FB-CAA5-978E-8DD6EC47C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0695" y="1828486"/>
            <a:ext cx="3244959" cy="3244959"/>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19B99A0-E01C-3091-0F64-799E8827047E}"/>
              </a:ext>
            </a:extLst>
          </p:cNvPr>
          <p:cNvSpPr txBox="1"/>
          <p:nvPr/>
        </p:nvSpPr>
        <p:spPr>
          <a:xfrm>
            <a:off x="8441802" y="5515203"/>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baseline="0" noProof="0">
              <a:ln>
                <a:noFill/>
              </a:ln>
              <a:solidFill>
                <a:srgbClr val="C03BC4"/>
              </a:solidFill>
              <a:effectLst/>
              <a:uLnTx/>
              <a:uFillTx/>
              <a:latin typeface="Segoe Sans Text"/>
              <a:ea typeface="+mn-ea"/>
              <a:cs typeface="+mn-cs"/>
            </a:endParaRPr>
          </a:p>
        </p:txBody>
      </p:sp>
    </p:spTree>
    <p:extLst>
      <p:ext uri="{BB962C8B-B14F-4D97-AF65-F5344CB8AC3E}">
        <p14:creationId xmlns:p14="http://schemas.microsoft.com/office/powerpoint/2010/main" val="40304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4">
            <a:extLst>
              <a:ext uri="{FF2B5EF4-FFF2-40B4-BE49-F238E27FC236}">
                <a16:creationId xmlns:a16="http://schemas.microsoft.com/office/drawing/2014/main" id="{DC0FF4E9-90A3-49CC-2573-9A6CA9B8BD46}"/>
              </a:ext>
              <a:ext uri="{C183D7F6-B498-43B3-948B-1728B52AA6E4}">
                <adec:decorative xmlns:adec="http://schemas.microsoft.com/office/drawing/2017/decorative" val="1"/>
              </a:ext>
            </a:extLst>
          </p:cNvPr>
          <p:cNvSpPr/>
          <p:nvPr/>
        </p:nvSpPr>
        <p:spPr bwMode="auto">
          <a:xfrm>
            <a:off x="595440" y="2035265"/>
            <a:ext cx="4507992" cy="3998033"/>
          </a:xfrm>
          <a:prstGeom prst="roundRect">
            <a:avLst>
              <a:gd name="adj" fmla="val 3590"/>
            </a:avLst>
          </a:prstGeom>
          <a:noFill/>
          <a:ln w="25400">
            <a:gradFill flip="none" rotWithShape="1">
              <a:gsLst>
                <a:gs pos="0">
                  <a:srgbClr val="C03BC4"/>
                </a:gs>
                <a:gs pos="85000">
                  <a:schemeClr val="accent1"/>
                </a:gs>
              </a:gsLst>
              <a:lin ang="189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701"/>
            <a:endParaRPr lang="en-US" sz="1250">
              <a:solidFill>
                <a:srgbClr val="FFFFFF"/>
              </a:solidFill>
              <a:latin typeface="Segoe UI"/>
            </a:endParaRPr>
          </a:p>
        </p:txBody>
      </p:sp>
      <p:sp>
        <p:nvSpPr>
          <p:cNvPr id="3" name="Rectangle: Rounded Corners 34">
            <a:extLst>
              <a:ext uri="{FF2B5EF4-FFF2-40B4-BE49-F238E27FC236}">
                <a16:creationId xmlns:a16="http://schemas.microsoft.com/office/drawing/2014/main" id="{127FDCB0-9931-0AC0-9B08-74964A5B20F1}"/>
              </a:ext>
              <a:ext uri="{C183D7F6-B498-43B3-948B-1728B52AA6E4}">
                <adec:decorative xmlns:adec="http://schemas.microsoft.com/office/drawing/2017/decorative" val="1"/>
              </a:ext>
            </a:extLst>
          </p:cNvPr>
          <p:cNvSpPr/>
          <p:nvPr/>
        </p:nvSpPr>
        <p:spPr bwMode="auto">
          <a:xfrm flipH="1">
            <a:off x="7091871" y="2029141"/>
            <a:ext cx="4507992" cy="4012073"/>
          </a:xfrm>
          <a:prstGeom prst="roundRect">
            <a:avLst>
              <a:gd name="adj" fmla="val 3590"/>
            </a:avLst>
          </a:prstGeom>
          <a:noFill/>
          <a:ln w="25400">
            <a:gradFill flip="none" rotWithShape="1">
              <a:gsLst>
                <a:gs pos="0">
                  <a:srgbClr val="C03BC4"/>
                </a:gs>
                <a:gs pos="85000">
                  <a:schemeClr val="accent1"/>
                </a:gs>
              </a:gsLst>
              <a:lin ang="189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7" name="Oval 6">
            <a:extLst>
              <a:ext uri="{FF2B5EF4-FFF2-40B4-BE49-F238E27FC236}">
                <a16:creationId xmlns:a16="http://schemas.microsoft.com/office/drawing/2014/main" id="{15E56072-4828-EE8A-44FE-36C0BD7655BE}"/>
              </a:ext>
              <a:ext uri="{C183D7F6-B498-43B3-948B-1728B52AA6E4}">
                <adec:decorative xmlns:adec="http://schemas.microsoft.com/office/drawing/2017/decorative" val="1"/>
              </a:ext>
            </a:extLst>
          </p:cNvPr>
          <p:cNvSpPr/>
          <p:nvPr/>
        </p:nvSpPr>
        <p:spPr bwMode="auto">
          <a:xfrm>
            <a:off x="2386477" y="1572308"/>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9" name="Oval 8">
            <a:extLst>
              <a:ext uri="{FF2B5EF4-FFF2-40B4-BE49-F238E27FC236}">
                <a16:creationId xmlns:a16="http://schemas.microsoft.com/office/drawing/2014/main" id="{AE4FED72-4D10-947B-DCC9-B7284FD5C789}"/>
              </a:ext>
              <a:ext uri="{C183D7F6-B498-43B3-948B-1728B52AA6E4}">
                <adec:decorative xmlns:adec="http://schemas.microsoft.com/office/drawing/2017/decorative" val="1"/>
              </a:ext>
            </a:extLst>
          </p:cNvPr>
          <p:cNvSpPr/>
          <p:nvPr/>
        </p:nvSpPr>
        <p:spPr bwMode="auto">
          <a:xfrm>
            <a:off x="8882908" y="1572308"/>
            <a:ext cx="925918" cy="925914"/>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algn="ctr" fontAlgn="base">
              <a:spcBef>
                <a:spcPct val="0"/>
              </a:spcBef>
              <a:spcAft>
                <a:spcPts val="1200"/>
              </a:spcAft>
              <a:buSzPct val="90000"/>
            </a:pPr>
            <a:endParaRPr lang="en-US" sz="2800">
              <a:solidFill>
                <a:schemeClr val="bg1"/>
              </a:solidFill>
              <a:latin typeface="+mj-lt"/>
              <a:ea typeface="+mj-ea"/>
              <a:cs typeface="+mj-cs"/>
            </a:endParaRPr>
          </a:p>
        </p:txBody>
      </p:sp>
      <p:sp>
        <p:nvSpPr>
          <p:cNvPr id="8" name="Title 7">
            <a:extLst>
              <a:ext uri="{FF2B5EF4-FFF2-40B4-BE49-F238E27FC236}">
                <a16:creationId xmlns:a16="http://schemas.microsoft.com/office/drawing/2014/main" id="{377ECC3E-88F5-1155-A260-B0834E8A6294}"/>
              </a:ext>
            </a:extLst>
          </p:cNvPr>
          <p:cNvSpPr>
            <a:spLocks noGrp="1"/>
          </p:cNvSpPr>
          <p:nvPr>
            <p:ph type="title"/>
          </p:nvPr>
        </p:nvSpPr>
        <p:spPr>
          <a:xfrm>
            <a:off x="588263" y="457200"/>
            <a:ext cx="11018520" cy="553998"/>
          </a:xfrm>
        </p:spPr>
        <p:txBody>
          <a:bodyPr/>
          <a:lstStyle/>
          <a:p>
            <a:pPr algn="ctr"/>
            <a:r>
              <a:rPr lang="en-US"/>
              <a:t>Realizing the AI opportunity</a:t>
            </a:r>
          </a:p>
        </p:txBody>
      </p:sp>
      <p:pic>
        <p:nvPicPr>
          <p:cNvPr id="14" name="Graphic 13" descr="Icon of a person in front of a box with checkmark">
            <a:extLst>
              <a:ext uri="{FF2B5EF4-FFF2-40B4-BE49-F238E27FC236}">
                <a16:creationId xmlns:a16="http://schemas.microsoft.com/office/drawing/2014/main" id="{1FCB88BA-B332-E238-BC8D-C4AFF1BEA0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2417" y="1758246"/>
            <a:ext cx="554038" cy="554038"/>
          </a:xfrm>
          <a:prstGeom prst="rect">
            <a:avLst/>
          </a:prstGeom>
        </p:spPr>
      </p:pic>
      <p:sp>
        <p:nvSpPr>
          <p:cNvPr id="17" name="TextBox 16">
            <a:extLst>
              <a:ext uri="{FF2B5EF4-FFF2-40B4-BE49-F238E27FC236}">
                <a16:creationId xmlns:a16="http://schemas.microsoft.com/office/drawing/2014/main" id="{30D522FF-43FA-51E1-F609-8948B21BB195}"/>
              </a:ext>
            </a:extLst>
          </p:cNvPr>
          <p:cNvSpPr txBox="1"/>
          <p:nvPr/>
        </p:nvSpPr>
        <p:spPr>
          <a:xfrm>
            <a:off x="923672" y="2684160"/>
            <a:ext cx="38515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normalizeH="0" noProof="0">
                <a:ln>
                  <a:noFill/>
                </a:ln>
                <a:solidFill>
                  <a:schemeClr val="accent1"/>
                </a:solidFill>
                <a:effectLst/>
                <a:uLnTx/>
                <a:uFillTx/>
                <a:latin typeface="+mj-lt"/>
                <a:ea typeface="+mj-ea"/>
                <a:cs typeface="+mj-cs"/>
              </a:rPr>
              <a:t>Personal productivity</a:t>
            </a:r>
          </a:p>
        </p:txBody>
      </p:sp>
      <p:sp>
        <p:nvSpPr>
          <p:cNvPr id="18" name="Rectangle: Rounded Corners 17">
            <a:extLst>
              <a:ext uri="{FF2B5EF4-FFF2-40B4-BE49-F238E27FC236}">
                <a16:creationId xmlns:a16="http://schemas.microsoft.com/office/drawing/2014/main" id="{8282EBA3-6225-E919-2041-71C7E3F5D00C}"/>
              </a:ext>
            </a:extLst>
          </p:cNvPr>
          <p:cNvSpPr>
            <a:spLocks/>
          </p:cNvSpPr>
          <p:nvPr/>
        </p:nvSpPr>
        <p:spPr bwMode="auto">
          <a:xfrm>
            <a:off x="778320" y="3584112"/>
            <a:ext cx="4142232" cy="2266306"/>
          </a:xfrm>
          <a:prstGeom prst="roundRect">
            <a:avLst>
              <a:gd name="adj" fmla="val 4557"/>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a:ln>
                  <a:noFill/>
                </a:ln>
                <a:solidFill>
                  <a:schemeClr val="tx1"/>
                </a:solidFill>
                <a:effectLst/>
                <a:uLnTx/>
                <a:uFillTx/>
              </a:rPr>
              <a:t>Individual efficiency</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a:ln>
                  <a:noFill/>
                </a:ln>
                <a:solidFill>
                  <a:schemeClr val="tx1"/>
                </a:solidFill>
                <a:effectLst/>
                <a:uLnTx/>
                <a:uFillTx/>
              </a:rPr>
              <a:t>Time savings</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a:ln>
                  <a:noFill/>
                </a:ln>
                <a:solidFill>
                  <a:schemeClr val="tx1"/>
                </a:solidFill>
                <a:effectLst/>
                <a:uLnTx/>
                <a:uFillTx/>
              </a:rPr>
              <a:t>Increase creativity</a:t>
            </a:r>
          </a:p>
        </p:txBody>
      </p:sp>
      <p:grpSp>
        <p:nvGrpSpPr>
          <p:cNvPr id="4" name="Group 3">
            <a:extLst>
              <a:ext uri="{FF2B5EF4-FFF2-40B4-BE49-F238E27FC236}">
                <a16:creationId xmlns:a16="http://schemas.microsoft.com/office/drawing/2014/main" id="{6DD6132C-B55D-C604-92E9-9E1A5AEF535F}"/>
              </a:ext>
              <a:ext uri="{C183D7F6-B498-43B3-948B-1728B52AA6E4}">
                <adec:decorative xmlns:adec="http://schemas.microsoft.com/office/drawing/2017/decorative" val="1"/>
              </a:ext>
            </a:extLst>
          </p:cNvPr>
          <p:cNvGrpSpPr>
            <a:grpSpLocks/>
          </p:cNvGrpSpPr>
          <p:nvPr/>
        </p:nvGrpSpPr>
        <p:grpSpPr>
          <a:xfrm>
            <a:off x="5658161" y="3595688"/>
            <a:ext cx="878980" cy="878980"/>
            <a:chOff x="6686460" y="3528992"/>
            <a:chExt cx="250462" cy="250462"/>
          </a:xfrm>
        </p:grpSpPr>
        <p:sp>
          <p:nvSpPr>
            <p:cNvPr id="5" name="Freeform: Shape 4">
              <a:extLst>
                <a:ext uri="{FF2B5EF4-FFF2-40B4-BE49-F238E27FC236}">
                  <a16:creationId xmlns:a16="http://schemas.microsoft.com/office/drawing/2014/main" id="{B06E2C7E-401D-034D-B65A-37FF7A8C6069}"/>
                </a:ext>
              </a:extLst>
            </p:cNvPr>
            <p:cNvSpPr/>
            <p:nvPr/>
          </p:nvSpPr>
          <p:spPr>
            <a:xfrm>
              <a:off x="6686460" y="3528992"/>
              <a:ext cx="250462" cy="250462"/>
            </a:xfrm>
            <a:custGeom>
              <a:avLst/>
              <a:gdLst>
                <a:gd name="connsiteX0" fmla="*/ 2438400 w 4876800"/>
                <a:gd name="connsiteY0" fmla="*/ 0 h 4876800"/>
                <a:gd name="connsiteX1" fmla="*/ 0 w 4876800"/>
                <a:gd name="connsiteY1" fmla="*/ 2438400 h 4876800"/>
                <a:gd name="connsiteX2" fmla="*/ 2438400 w 4876800"/>
                <a:gd name="connsiteY2" fmla="*/ 4876800 h 4876800"/>
                <a:gd name="connsiteX3" fmla="*/ 487680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1093470" y="0"/>
                    <a:pt x="0" y="1093470"/>
                    <a:pt x="0" y="2438400"/>
                  </a:cubicBezTo>
                  <a:cubicBezTo>
                    <a:pt x="0" y="3783330"/>
                    <a:pt x="1093470" y="4876800"/>
                    <a:pt x="2438400" y="4876800"/>
                  </a:cubicBezTo>
                  <a:cubicBezTo>
                    <a:pt x="3783330" y="4876800"/>
                    <a:pt x="4876800" y="3783330"/>
                    <a:pt x="4876800" y="2438400"/>
                  </a:cubicBezTo>
                  <a:cubicBezTo>
                    <a:pt x="4876800" y="1093470"/>
                    <a:pt x="3783330" y="0"/>
                    <a:pt x="2438400" y="0"/>
                  </a:cubicBezTo>
                  <a:close/>
                </a:path>
              </a:pathLst>
            </a:cu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ts val="1200"/>
                </a:spcAft>
                <a:buSzPct val="90000"/>
              </a:pPr>
              <a:endParaRPr lang="en-US" sz="3600">
                <a:solidFill>
                  <a:schemeClr val="bg1"/>
                </a:solidFill>
                <a:latin typeface="+mj-lt"/>
                <a:ea typeface="+mj-ea"/>
                <a:cs typeface="+mj-cs"/>
              </a:endParaRPr>
            </a:p>
          </p:txBody>
        </p:sp>
        <p:sp>
          <p:nvSpPr>
            <p:cNvPr id="6" name="Freeform: Shape 5">
              <a:extLst>
                <a:ext uri="{FF2B5EF4-FFF2-40B4-BE49-F238E27FC236}">
                  <a16:creationId xmlns:a16="http://schemas.microsoft.com/office/drawing/2014/main" id="{98268B5A-C7A4-C85B-05FA-2F8239366861}"/>
                </a:ext>
              </a:extLst>
            </p:cNvPr>
            <p:cNvSpPr/>
            <p:nvPr/>
          </p:nvSpPr>
          <p:spPr>
            <a:xfrm>
              <a:off x="6743205" y="3585688"/>
              <a:ext cx="137020" cy="137020"/>
            </a:xfrm>
            <a:custGeom>
              <a:avLst/>
              <a:gdLst>
                <a:gd name="connsiteX0" fmla="*/ 0 w 2667952"/>
                <a:gd name="connsiteY0" fmla="*/ 1559243 h 2667952"/>
                <a:gd name="connsiteX1" fmla="*/ 0 w 2667952"/>
                <a:gd name="connsiteY1" fmla="*/ 1108710 h 2667952"/>
                <a:gd name="connsiteX2" fmla="*/ 83820 w 2667952"/>
                <a:gd name="connsiteY2" fmla="*/ 1024890 h 2667952"/>
                <a:gd name="connsiteX3" fmla="*/ 1025843 w 2667952"/>
                <a:gd name="connsiteY3" fmla="*/ 1024890 h 2667952"/>
                <a:gd name="connsiteX4" fmla="*/ 1025843 w 2667952"/>
                <a:gd name="connsiteY4" fmla="*/ 83820 h 2667952"/>
                <a:gd name="connsiteX5" fmla="*/ 1109663 w 2667952"/>
                <a:gd name="connsiteY5" fmla="*/ 0 h 2667952"/>
                <a:gd name="connsiteX6" fmla="*/ 1560195 w 2667952"/>
                <a:gd name="connsiteY6" fmla="*/ 0 h 2667952"/>
                <a:gd name="connsiteX7" fmla="*/ 1643063 w 2667952"/>
                <a:gd name="connsiteY7" fmla="*/ 83820 h 2667952"/>
                <a:gd name="connsiteX8" fmla="*/ 1643063 w 2667952"/>
                <a:gd name="connsiteY8" fmla="*/ 1025843 h 2667952"/>
                <a:gd name="connsiteX9" fmla="*/ 2584133 w 2667952"/>
                <a:gd name="connsiteY9" fmla="*/ 1025843 h 2667952"/>
                <a:gd name="connsiteX10" fmla="*/ 2667953 w 2667952"/>
                <a:gd name="connsiteY10" fmla="*/ 1109662 h 2667952"/>
                <a:gd name="connsiteX11" fmla="*/ 2667953 w 2667952"/>
                <a:gd name="connsiteY11" fmla="*/ 1560195 h 2667952"/>
                <a:gd name="connsiteX12" fmla="*/ 2584133 w 2667952"/>
                <a:gd name="connsiteY12" fmla="*/ 1643062 h 2667952"/>
                <a:gd name="connsiteX13" fmla="*/ 1642110 w 2667952"/>
                <a:gd name="connsiteY13" fmla="*/ 1643062 h 2667952"/>
                <a:gd name="connsiteX14" fmla="*/ 1642110 w 2667952"/>
                <a:gd name="connsiteY14" fmla="*/ 2584133 h 2667952"/>
                <a:gd name="connsiteX15" fmla="*/ 1559243 w 2667952"/>
                <a:gd name="connsiteY15" fmla="*/ 2667953 h 2667952"/>
                <a:gd name="connsiteX16" fmla="*/ 1108710 w 2667952"/>
                <a:gd name="connsiteY16" fmla="*/ 2667953 h 2667952"/>
                <a:gd name="connsiteX17" fmla="*/ 1024890 w 2667952"/>
                <a:gd name="connsiteY17" fmla="*/ 2584133 h 2667952"/>
                <a:gd name="connsiteX18" fmla="*/ 1024890 w 2667952"/>
                <a:gd name="connsiteY18" fmla="*/ 1642110 h 2667952"/>
                <a:gd name="connsiteX19" fmla="*/ 83820 w 2667952"/>
                <a:gd name="connsiteY19" fmla="*/ 1642110 h 2667952"/>
                <a:gd name="connsiteX20" fmla="*/ 0 w 2667952"/>
                <a:gd name="connsiteY20" fmla="*/ 1559243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7952" h="2667952">
                  <a:moveTo>
                    <a:pt x="0" y="1559243"/>
                  </a:moveTo>
                  <a:lnTo>
                    <a:pt x="0" y="1108710"/>
                  </a:lnTo>
                  <a:cubicBezTo>
                    <a:pt x="0" y="1062990"/>
                    <a:pt x="37148" y="1024890"/>
                    <a:pt x="83820" y="1024890"/>
                  </a:cubicBezTo>
                  <a:lnTo>
                    <a:pt x="1025843" y="1024890"/>
                  </a:lnTo>
                  <a:lnTo>
                    <a:pt x="1025843" y="83820"/>
                  </a:lnTo>
                  <a:cubicBezTo>
                    <a:pt x="1025843" y="38100"/>
                    <a:pt x="1062990" y="0"/>
                    <a:pt x="1109663" y="0"/>
                  </a:cubicBezTo>
                  <a:lnTo>
                    <a:pt x="1560195" y="0"/>
                  </a:lnTo>
                  <a:cubicBezTo>
                    <a:pt x="1605915" y="0"/>
                    <a:pt x="1643063" y="37148"/>
                    <a:pt x="1643063" y="83820"/>
                  </a:cubicBezTo>
                  <a:lnTo>
                    <a:pt x="1643063" y="1025843"/>
                  </a:lnTo>
                  <a:lnTo>
                    <a:pt x="2584133" y="1025843"/>
                  </a:lnTo>
                  <a:cubicBezTo>
                    <a:pt x="2629853" y="1025843"/>
                    <a:pt x="2667953" y="1062990"/>
                    <a:pt x="2667953" y="1109662"/>
                  </a:cubicBezTo>
                  <a:lnTo>
                    <a:pt x="2667953" y="1560195"/>
                  </a:lnTo>
                  <a:cubicBezTo>
                    <a:pt x="2667953" y="1605915"/>
                    <a:pt x="2630805" y="1643062"/>
                    <a:pt x="2584133" y="1643062"/>
                  </a:cubicBezTo>
                  <a:lnTo>
                    <a:pt x="1642110" y="1643062"/>
                  </a:lnTo>
                  <a:lnTo>
                    <a:pt x="1642110" y="2584133"/>
                  </a:lnTo>
                  <a:cubicBezTo>
                    <a:pt x="1642110" y="2629853"/>
                    <a:pt x="1604963" y="2667953"/>
                    <a:pt x="1559243" y="2667953"/>
                  </a:cubicBezTo>
                  <a:lnTo>
                    <a:pt x="1108710" y="2667953"/>
                  </a:lnTo>
                  <a:cubicBezTo>
                    <a:pt x="1062990" y="2667953"/>
                    <a:pt x="1024890" y="2630805"/>
                    <a:pt x="1024890" y="2584133"/>
                  </a:cubicBezTo>
                  <a:lnTo>
                    <a:pt x="1024890" y="1642110"/>
                  </a:lnTo>
                  <a:lnTo>
                    <a:pt x="83820" y="1642110"/>
                  </a:lnTo>
                  <a:cubicBezTo>
                    <a:pt x="37148" y="1643062"/>
                    <a:pt x="0" y="1604962"/>
                    <a:pt x="0" y="1559243"/>
                  </a:cubicBezTo>
                  <a:close/>
                </a:path>
              </a:pathLst>
            </a:custGeom>
            <a:solidFill>
              <a:srgbClr val="FFFFFF"/>
            </a:solidFill>
            <a:ln w="9525" cap="flat">
              <a:noFill/>
              <a:prstDash val="solid"/>
              <a:miter/>
            </a:ln>
          </p:spPr>
          <p:txBody>
            <a:bodyPr rtlCol="0" anchor="ctr"/>
            <a:lstStyle/>
            <a:p>
              <a:endParaRPr lang="en-US"/>
            </a:p>
          </p:txBody>
        </p:sp>
      </p:grpSp>
      <p:pic>
        <p:nvPicPr>
          <p:cNvPr id="19" name="Graphic 18" descr="Icon of a chart made of vertical lines with a line tracing the top of each, turning into an arrow pointing up">
            <a:extLst>
              <a:ext uri="{FF2B5EF4-FFF2-40B4-BE49-F238E27FC236}">
                <a16:creationId xmlns:a16="http://schemas.microsoft.com/office/drawing/2014/main" id="{A8A6F4AE-FCE6-213D-063F-72400C387D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79961" y="1769359"/>
            <a:ext cx="531812" cy="531812"/>
          </a:xfrm>
          <a:prstGeom prst="rect">
            <a:avLst/>
          </a:prstGeom>
        </p:spPr>
      </p:pic>
      <p:sp>
        <p:nvSpPr>
          <p:cNvPr id="20" name="TextBox 19">
            <a:extLst>
              <a:ext uri="{FF2B5EF4-FFF2-40B4-BE49-F238E27FC236}">
                <a16:creationId xmlns:a16="http://schemas.microsoft.com/office/drawing/2014/main" id="{D7F77F02-37A1-1FB3-2834-9AD65C72023C}"/>
              </a:ext>
            </a:extLst>
          </p:cNvPr>
          <p:cNvSpPr txBox="1"/>
          <p:nvPr/>
        </p:nvSpPr>
        <p:spPr>
          <a:xfrm>
            <a:off x="7875552" y="2684160"/>
            <a:ext cx="294063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normalizeH="0" noProof="0">
                <a:ln>
                  <a:noFill/>
                </a:ln>
                <a:solidFill>
                  <a:schemeClr val="accent1"/>
                </a:solidFill>
                <a:effectLst/>
                <a:uLnTx/>
                <a:uFillTx/>
                <a:latin typeface="+mj-lt"/>
                <a:ea typeface="+mj-ea"/>
                <a:cs typeface="+mj-cs"/>
              </a:rPr>
              <a:t>Business value</a:t>
            </a:r>
          </a:p>
        </p:txBody>
      </p:sp>
      <p:sp>
        <p:nvSpPr>
          <p:cNvPr id="21" name="Rectangle: Rounded Corners 20">
            <a:extLst>
              <a:ext uri="{FF2B5EF4-FFF2-40B4-BE49-F238E27FC236}">
                <a16:creationId xmlns:a16="http://schemas.microsoft.com/office/drawing/2014/main" id="{84178555-E4E2-D177-C52A-71E0B33C7266}"/>
              </a:ext>
            </a:extLst>
          </p:cNvPr>
          <p:cNvSpPr>
            <a:spLocks/>
          </p:cNvSpPr>
          <p:nvPr/>
        </p:nvSpPr>
        <p:spPr bwMode="auto">
          <a:xfrm>
            <a:off x="7274751" y="3584112"/>
            <a:ext cx="4142232" cy="2266306"/>
          </a:xfrm>
          <a:prstGeom prst="roundRect">
            <a:avLst>
              <a:gd name="adj" fmla="val 4557"/>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Bef>
                <a:spcPts val="600"/>
              </a:spcBef>
              <a:spcAft>
                <a:spcPts val="600"/>
              </a:spcAft>
              <a:defRPr/>
            </a:pPr>
            <a:r>
              <a:rPr lang="en-US" sz="2400">
                <a:solidFill>
                  <a:schemeClr val="tx1"/>
                </a:solidFill>
              </a:rPr>
              <a:t>Revenue growth</a:t>
            </a:r>
          </a:p>
          <a:p>
            <a:pPr lvl="0" algn="ctr">
              <a:spcBef>
                <a:spcPts val="600"/>
              </a:spcBef>
              <a:spcAft>
                <a:spcPts val="600"/>
              </a:spcAft>
              <a:defRPr/>
            </a:pPr>
            <a:r>
              <a:rPr lang="en-US" sz="2400">
                <a:solidFill>
                  <a:schemeClr val="tx1"/>
                </a:solidFill>
              </a:rPr>
              <a:t>Cost optimization</a:t>
            </a:r>
          </a:p>
          <a:p>
            <a:pPr lvl="0" algn="ctr">
              <a:spcBef>
                <a:spcPts val="600"/>
              </a:spcBef>
              <a:spcAft>
                <a:spcPts val="600"/>
              </a:spcAft>
              <a:defRPr/>
            </a:pPr>
            <a:r>
              <a:rPr lang="en-US" sz="2400">
                <a:solidFill>
                  <a:schemeClr val="tx1"/>
                </a:solidFill>
              </a:rPr>
              <a:t>Employee experience</a:t>
            </a:r>
          </a:p>
        </p:txBody>
      </p:sp>
    </p:spTree>
    <p:extLst>
      <p:ext uri="{BB962C8B-B14F-4D97-AF65-F5344CB8AC3E}">
        <p14:creationId xmlns:p14="http://schemas.microsoft.com/office/powerpoint/2010/main" val="1167507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53" presetClass="entr" presetSubtype="16" fill="hold" nodeType="withEffect">
                                  <p:stCondLst>
                                    <p:cond delay="2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50" fill="hold"/>
                                        <p:tgtEl>
                                          <p:spTgt spid="4"/>
                                        </p:tgtEl>
                                        <p:attrNameLst>
                                          <p:attrName>ppt_w</p:attrName>
                                        </p:attrNameLst>
                                      </p:cBhvr>
                                      <p:tavLst>
                                        <p:tav tm="0">
                                          <p:val>
                                            <p:fltVal val="0"/>
                                          </p:val>
                                        </p:tav>
                                        <p:tav tm="100000">
                                          <p:val>
                                            <p:strVal val="#ppt_w"/>
                                          </p:val>
                                        </p:tav>
                                      </p:tavLst>
                                    </p:anim>
                                    <p:anim calcmode="lin" valueType="num">
                                      <p:cBhvr>
                                        <p:cTn id="14" dur="550" fill="hold"/>
                                        <p:tgtEl>
                                          <p:spTgt spid="4"/>
                                        </p:tgtEl>
                                        <p:attrNameLst>
                                          <p:attrName>ppt_h</p:attrName>
                                        </p:attrNameLst>
                                      </p:cBhvr>
                                      <p:tavLst>
                                        <p:tav tm="0">
                                          <p:val>
                                            <p:fltVal val="0"/>
                                          </p:val>
                                        </p:tav>
                                        <p:tav tm="100000">
                                          <p:val>
                                            <p:strVal val="#ppt_h"/>
                                          </p:val>
                                        </p:tav>
                                      </p:tavLst>
                                    </p:anim>
                                    <p:animEffect transition="in" filter="fade">
                                      <p:cBhvr>
                                        <p:cTn id="15" dur="550"/>
                                        <p:tgtEl>
                                          <p:spTgt spid="4"/>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2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2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20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2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P spid="17" grpId="0"/>
      <p:bldP spid="18" grpId="0" animBg="1"/>
      <p:bldP spid="20"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23AD4-7873-DCB2-5CDB-D11A838CB9C7}"/>
            </a:ext>
          </a:extLst>
        </p:cNvPr>
        <p:cNvGrpSpPr/>
        <p:nvPr/>
      </p:nvGrpSpPr>
      <p:grpSpPr>
        <a:xfrm>
          <a:off x="0" y="0"/>
          <a:ext cx="0" cy="0"/>
          <a:chOff x="0" y="0"/>
          <a:chExt cx="0" cy="0"/>
        </a:xfrm>
      </p:grpSpPr>
      <p:sp>
        <p:nvSpPr>
          <p:cNvPr id="16" name="Rectangle: Rounded Corners 34">
            <a:extLst>
              <a:ext uri="{FF2B5EF4-FFF2-40B4-BE49-F238E27FC236}">
                <a16:creationId xmlns:a16="http://schemas.microsoft.com/office/drawing/2014/main" id="{7AB3A6C6-2BEF-56BF-8764-8F810ACC47D6}"/>
              </a:ext>
              <a:ext uri="{C183D7F6-B498-43B3-948B-1728B52AA6E4}">
                <adec:decorative xmlns:adec="http://schemas.microsoft.com/office/drawing/2017/decorative" val="1"/>
              </a:ext>
            </a:extLst>
          </p:cNvPr>
          <p:cNvSpPr/>
          <p:nvPr/>
        </p:nvSpPr>
        <p:spPr bwMode="auto">
          <a:xfrm>
            <a:off x="832529" y="2479250"/>
            <a:ext cx="10526942" cy="3415698"/>
          </a:xfrm>
          <a:prstGeom prst="roundRect">
            <a:avLst>
              <a:gd name="adj" fmla="val 5099"/>
            </a:avLst>
          </a:prstGeom>
          <a:noFill/>
          <a:ln w="19050">
            <a:gradFill flip="none" rotWithShape="1">
              <a:gsLst>
                <a:gs pos="0">
                  <a:srgbClr val="0078D4"/>
                </a:gs>
                <a:gs pos="10000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pic>
        <p:nvPicPr>
          <p:cNvPr id="8" name="Picture 4">
            <a:extLst>
              <a:ext uri="{FF2B5EF4-FFF2-40B4-BE49-F238E27FC236}">
                <a16:creationId xmlns:a16="http://schemas.microsoft.com/office/drawing/2014/main" id="{22C838A6-75BC-D628-B0D2-9B335247167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87" y="459080"/>
            <a:ext cx="704088" cy="713038"/>
          </a:xfrm>
          <a:prstGeom prst="rect">
            <a:avLst/>
          </a:prstGeom>
          <a:noFill/>
          <a:extLst>
            <a:ext uri="{909E8E84-426E-40DD-AFC4-6F175D3DCCD1}">
              <a14:hiddenFill xmlns:a14="http://schemas.microsoft.com/office/drawing/2010/main">
                <a:solidFill>
                  <a:srgbClr val="FFFFFF"/>
                </a:solidFill>
              </a14:hiddenFill>
            </a:ext>
          </a:extLst>
        </p:spPr>
      </p:pic>
      <p:sp useBgFill="1">
        <p:nvSpPr>
          <p:cNvPr id="7" name="Rectangle 6">
            <a:extLst>
              <a:ext uri="{FF2B5EF4-FFF2-40B4-BE49-F238E27FC236}">
                <a16:creationId xmlns:a16="http://schemas.microsoft.com/office/drawing/2014/main" id="{29BF9AAD-F1B3-10D9-E95A-5CD29B6CEF18}"/>
              </a:ext>
              <a:ext uri="{C183D7F6-B498-43B3-948B-1728B52AA6E4}">
                <adec:decorative xmlns:adec="http://schemas.microsoft.com/office/drawing/2017/decorative" val="1"/>
              </a:ext>
            </a:extLst>
          </p:cNvPr>
          <p:cNvSpPr/>
          <p:nvPr/>
        </p:nvSpPr>
        <p:spPr bwMode="auto">
          <a:xfrm>
            <a:off x="6445873" y="-538216"/>
            <a:ext cx="5216394" cy="233425"/>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marL="0" marR="0" lvl="0" indent="0" algn="l" defTabSz="310700" rtl="0" eaLnBrk="1" fontAlgn="base" latinLnBrk="0" hangingPunct="1">
              <a:lnSpc>
                <a:spcPct val="100000"/>
              </a:lnSpc>
              <a:spcBef>
                <a:spcPct val="0"/>
              </a:spcBef>
              <a:spcAft>
                <a:spcPct val="0"/>
              </a:spcAft>
              <a:buClrTx/>
              <a:buSzTx/>
              <a:buFontTx/>
              <a:buNone/>
              <a:tabLst/>
              <a:defRPr/>
            </a:pPr>
            <a:endParaRPr kumimoji="0" lang="en-US" sz="666"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Rectangle: Rounded Corners 18">
            <a:extLst>
              <a:ext uri="{FF2B5EF4-FFF2-40B4-BE49-F238E27FC236}">
                <a16:creationId xmlns:a16="http://schemas.microsoft.com/office/drawing/2014/main" id="{32B79622-EB6E-CF93-2902-A14EAB825B46}"/>
              </a:ext>
              <a:ext uri="{C183D7F6-B498-43B3-948B-1728B52AA6E4}">
                <adec:decorative xmlns:adec="http://schemas.microsoft.com/office/drawing/2017/decorative" val="0"/>
              </a:ext>
            </a:extLst>
          </p:cNvPr>
          <p:cNvSpPr txBox="1">
            <a:spLocks noGrp="1"/>
          </p:cNvSpPr>
          <p:nvPr>
            <p:ph type="title" idx="4294967295"/>
          </p:nvPr>
        </p:nvSpPr>
        <p:spPr bwMode="auto">
          <a:xfrm>
            <a:off x="2034710" y="1296988"/>
            <a:ext cx="8159750"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24671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5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Introducing Microsoft 365 Copilot Chat</a:t>
            </a:r>
            <a:endParaRPr kumimoji="0" lang="en-US" sz="3599"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22" name="TextBox 21">
            <a:extLst>
              <a:ext uri="{FF2B5EF4-FFF2-40B4-BE49-F238E27FC236}">
                <a16:creationId xmlns:a16="http://schemas.microsoft.com/office/drawing/2014/main" id="{9FA0BAA2-7F2D-BC6C-0CEE-9B86E2FEF7EC}"/>
              </a:ext>
            </a:extLst>
          </p:cNvPr>
          <p:cNvSpPr txBox="1">
            <a:spLocks/>
          </p:cNvSpPr>
          <p:nvPr/>
        </p:nvSpPr>
        <p:spPr>
          <a:xfrm>
            <a:off x="1838829" y="5029193"/>
            <a:ext cx="2011680" cy="238527"/>
          </a:xfrm>
          <a:prstGeom prst="rect">
            <a:avLst/>
          </a:prstGeom>
          <a:noFill/>
        </p:spPr>
        <p:txBody>
          <a:bodyPr wrap="square" lIns="0" tIns="0" rIns="0" bIns="0" rtlCol="0" anchor="ctr">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Chat</a:t>
            </a:r>
            <a:endParaRPr kumimoji="0" lang="en-US" sz="155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pitchFamily="2" charset="0"/>
              <a:ea typeface="+mn-ea"/>
              <a:cs typeface="Segoe Sans Display Semibold" pitchFamily="2" charset="0"/>
            </a:endParaRPr>
          </a:p>
        </p:txBody>
      </p:sp>
      <p:sp>
        <p:nvSpPr>
          <p:cNvPr id="2" name="TextBox 1">
            <a:extLst>
              <a:ext uri="{FF2B5EF4-FFF2-40B4-BE49-F238E27FC236}">
                <a16:creationId xmlns:a16="http://schemas.microsoft.com/office/drawing/2014/main" id="{656ED669-B1BC-EC0E-AA48-D20EB2FF7673}"/>
              </a:ext>
            </a:extLst>
          </p:cNvPr>
          <p:cNvSpPr txBox="1"/>
          <p:nvPr/>
        </p:nvSpPr>
        <p:spPr>
          <a:xfrm>
            <a:off x="1633034" y="5294351"/>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Free, secure AI chat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 powered by GPT 4o and web grounded </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TextBox 27">
            <a:extLst>
              <a:ext uri="{FF2B5EF4-FFF2-40B4-BE49-F238E27FC236}">
                <a16:creationId xmlns:a16="http://schemas.microsoft.com/office/drawing/2014/main" id="{03979986-29B5-FCCA-9747-EEF228AF5907}"/>
              </a:ext>
            </a:extLst>
          </p:cNvPr>
          <p:cNvSpPr txBox="1"/>
          <p:nvPr/>
        </p:nvSpPr>
        <p:spPr>
          <a:xfrm>
            <a:off x="5090160" y="5056018"/>
            <a:ext cx="2011680" cy="221599"/>
          </a:xfrm>
          <a:prstGeom prst="rect">
            <a:avLst/>
          </a:prstGeom>
          <a:noFill/>
        </p:spPr>
        <p:txBody>
          <a:bodyPr wrap="square" lIns="0" tIns="0" rIns="0" bIns="0" rtlCol="0" anchor="ctr">
            <a:spAutoFit/>
          </a:bodyPr>
          <a:lstStyle/>
          <a:p>
            <a:pPr marL="0" marR="0" lvl="0" indent="0" algn="ctr" defTabSz="8124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Agents</a:t>
            </a:r>
            <a:endParaRPr kumimoji="0" lang="en-US" sz="160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pitchFamily="2" charset="0"/>
              <a:ea typeface="+mn-ea"/>
              <a:cs typeface="Segoe Sans Display Semibold" pitchFamily="2" charset="0"/>
            </a:endParaRPr>
          </a:p>
        </p:txBody>
      </p:sp>
      <p:sp>
        <p:nvSpPr>
          <p:cNvPr id="6" name="TextBox 5">
            <a:extLst>
              <a:ext uri="{FF2B5EF4-FFF2-40B4-BE49-F238E27FC236}">
                <a16:creationId xmlns:a16="http://schemas.microsoft.com/office/drawing/2014/main" id="{1380612E-ED7F-910B-BE73-C6AA66679FAC}"/>
              </a:ext>
            </a:extLst>
          </p:cNvPr>
          <p:cNvSpPr txBox="1"/>
          <p:nvPr/>
        </p:nvSpPr>
        <p:spPr>
          <a:xfrm>
            <a:off x="4742985" y="5294351"/>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Integrated into the chat experience and paid for on a consumption basis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useBgFill="1">
        <p:nvSpPr>
          <p:cNvPr id="20" name="TextBox 19">
            <a:extLst>
              <a:ext uri="{FF2B5EF4-FFF2-40B4-BE49-F238E27FC236}">
                <a16:creationId xmlns:a16="http://schemas.microsoft.com/office/drawing/2014/main" id="{7FC0089B-5EC5-A437-C3FF-9695D9EEBA57}"/>
              </a:ext>
            </a:extLst>
          </p:cNvPr>
          <p:cNvSpPr txBox="1"/>
          <p:nvPr/>
        </p:nvSpPr>
        <p:spPr>
          <a:xfrm>
            <a:off x="8467121" y="5044428"/>
            <a:ext cx="2468880" cy="246093"/>
          </a:xfrm>
          <a:prstGeom prst="rect">
            <a:avLst/>
          </a:prstGeom>
        </p:spPr>
        <p:txBody>
          <a:bodyPr wrap="square" lIns="0" tIns="0" rIns="0" bIns="0" rtlCol="0" anchor="t">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a:ln>
                  <a:noFill/>
                </a:ln>
                <a:gradFill>
                  <a:gsLst>
                    <a:gs pos="12844">
                      <a:srgbClr val="291817"/>
                    </a:gs>
                    <a:gs pos="38000">
                      <a:srgbClr val="291817"/>
                    </a:gs>
                  </a:gsLst>
                </a:gradFill>
                <a:effectLst/>
                <a:uLnTx/>
                <a:uFillTx/>
                <a:latin typeface="Segoe Sans Display Semibold"/>
                <a:ea typeface="+mn-ea"/>
                <a:cs typeface="Segoe Sans Display Semibold"/>
              </a:rPr>
              <a:t>IT Controls</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 name="TextBox 8">
            <a:extLst>
              <a:ext uri="{FF2B5EF4-FFF2-40B4-BE49-F238E27FC236}">
                <a16:creationId xmlns:a16="http://schemas.microsoft.com/office/drawing/2014/main" id="{94F997B2-0CCE-9F22-83FF-52EF1059FAE1}"/>
              </a:ext>
            </a:extLst>
          </p:cNvPr>
          <p:cNvSpPr txBox="1"/>
          <p:nvPr/>
        </p:nvSpPr>
        <p:spPr>
          <a:xfrm>
            <a:off x="8373327" y="5381083"/>
            <a:ext cx="291046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Enterprise Data Protection </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and agent management</a:t>
            </a:r>
            <a:endParaRPr kumimoji="0" lang="en-US" sz="1750" b="0" i="0" u="none" strike="noStrike" kern="1200" cap="none" spc="0" normalizeH="0" baseline="0" noProof="0">
              <a:ln>
                <a:noFill/>
              </a:ln>
              <a:solidFill>
                <a:srgbClr val="000000"/>
              </a:solidFill>
              <a:effectLst/>
              <a:uLnTx/>
              <a:uFillTx/>
              <a:latin typeface="Segoe UI"/>
              <a:ea typeface="+mn-ea"/>
              <a:cs typeface="+mn-cs"/>
            </a:endParaRPr>
          </a:p>
        </p:txBody>
      </p:sp>
      <p:pic>
        <p:nvPicPr>
          <p:cNvPr id="27" name="Picture 26">
            <a:extLst>
              <a:ext uri="{FF2B5EF4-FFF2-40B4-BE49-F238E27FC236}">
                <a16:creationId xmlns:a16="http://schemas.microsoft.com/office/drawing/2014/main" id="{F9984FE0-7A5B-1A12-6B39-23187A7854E0}"/>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715210" y="3141923"/>
            <a:ext cx="2761580" cy="1537037"/>
          </a:xfrm>
          <a:prstGeom prst="roundRect">
            <a:avLst>
              <a:gd name="adj" fmla="val 3902"/>
            </a:avLst>
          </a:prstGeom>
          <a:effectLst>
            <a:outerShdw blurRad="127000" dist="63500" dir="2700000" algn="tl" rotWithShape="0">
              <a:srgbClr val="291817">
                <a:alpha val="20000"/>
              </a:srgbClr>
            </a:outerShdw>
          </a:effectLst>
          <a:extLst>
            <a:ext uri="{909E8E84-426E-40DD-AFC4-6F175D3DCCD1}">
              <a14:hiddenFill xmlns:a14="http://schemas.microsoft.com/office/drawing/2010/main">
                <a:solidFill>
                  <a:srgbClr val="FFFFFF"/>
                </a:solidFill>
              </a14:hiddenFill>
            </a:ext>
          </a:extLst>
        </p:spPr>
      </p:pic>
      <p:sp>
        <p:nvSpPr>
          <p:cNvPr id="30" name="Graphic 9">
            <a:extLst>
              <a:ext uri="{FF2B5EF4-FFF2-40B4-BE49-F238E27FC236}">
                <a16:creationId xmlns:a16="http://schemas.microsoft.com/office/drawing/2014/main" id="{D8311ABE-F1CD-642A-F366-5CC80923302B}"/>
              </a:ext>
              <a:ext uri="{C183D7F6-B498-43B3-948B-1728B52AA6E4}">
                <adec:decorative xmlns:adec="http://schemas.microsoft.com/office/drawing/2017/decorative" val="1"/>
              </a:ext>
            </a:extLst>
          </p:cNvPr>
          <p:cNvSpPr>
            <a:spLocks noChangeAspect="1"/>
          </p:cNvSpPr>
          <p:nvPr/>
        </p:nvSpPr>
        <p:spPr>
          <a:xfrm>
            <a:off x="7644799" y="5086461"/>
            <a:ext cx="160713" cy="160713"/>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rgbClr val="291817"/>
          </a:solidFill>
          <a:ln w="0" cap="flat">
            <a:noFill/>
            <a:prstDash val="solid"/>
            <a:miter/>
          </a:ln>
          <a:effectLst/>
        </p:spPr>
        <p:txBody>
          <a:bodyPr rtlCol="0" anchor="ctr"/>
          <a:lstStyle/>
          <a:p>
            <a:pPr marL="0" marR="0" lvl="0" indent="0" algn="l" defTabSz="66439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gradFill>
                <a:gsLst>
                  <a:gs pos="12844">
                    <a:srgbClr val="291817"/>
                  </a:gs>
                  <a:gs pos="58000">
                    <a:srgbClr val="291817"/>
                  </a:gs>
                </a:gsLst>
                <a:path path="circle">
                  <a:fillToRect r="100000" b="100000"/>
                </a:path>
              </a:gradFill>
              <a:effectLst/>
              <a:uLnTx/>
              <a:uFillTx/>
              <a:latin typeface="Segoe Sans Display Semibold" pitchFamily="2" charset="0"/>
              <a:ea typeface="+mn-ea"/>
              <a:cs typeface="Segoe Sans Display Semibold" pitchFamily="2" charset="0"/>
            </a:endParaRPr>
          </a:p>
        </p:txBody>
      </p:sp>
      <p:sp>
        <p:nvSpPr>
          <p:cNvPr id="32" name="Graphic 9">
            <a:extLst>
              <a:ext uri="{FF2B5EF4-FFF2-40B4-BE49-F238E27FC236}">
                <a16:creationId xmlns:a16="http://schemas.microsoft.com/office/drawing/2014/main" id="{1123CA55-DEFD-1A95-6AAD-8ABC5EC584B8}"/>
              </a:ext>
              <a:ext uri="{C183D7F6-B498-43B3-948B-1728B52AA6E4}">
                <adec:decorative xmlns:adec="http://schemas.microsoft.com/office/drawing/2017/decorative" val="1"/>
              </a:ext>
            </a:extLst>
          </p:cNvPr>
          <p:cNvSpPr>
            <a:spLocks noChangeAspect="1"/>
          </p:cNvSpPr>
          <p:nvPr/>
        </p:nvSpPr>
        <p:spPr>
          <a:xfrm>
            <a:off x="4370317" y="5086461"/>
            <a:ext cx="160713" cy="160713"/>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rgbClr val="291817"/>
          </a:solidFill>
          <a:ln w="0" cap="flat">
            <a:noFill/>
            <a:prstDash val="solid"/>
            <a:miter/>
          </a:ln>
          <a:effectLst/>
        </p:spPr>
        <p:txBody>
          <a:bodyPr rtlCol="0" anchor="ctr"/>
          <a:lstStyle/>
          <a:p>
            <a:pPr marL="0" marR="0" lvl="0" indent="0" algn="l" defTabSz="66439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gradFill>
                <a:gsLst>
                  <a:gs pos="12844">
                    <a:srgbClr val="291817"/>
                  </a:gs>
                  <a:gs pos="58000">
                    <a:srgbClr val="291817"/>
                  </a:gs>
                </a:gsLst>
                <a:path path="circle">
                  <a:fillToRect r="100000" b="100000"/>
                </a:path>
              </a:gradFill>
              <a:effectLst/>
              <a:uLnTx/>
              <a:uFillTx/>
              <a:latin typeface="Segoe Sans Display Semibold" pitchFamily="2" charset="0"/>
              <a:ea typeface="+mn-ea"/>
              <a:cs typeface="Segoe Sans Display Semibold" pitchFamily="2" charset="0"/>
            </a:endParaRPr>
          </a:p>
        </p:txBody>
      </p:sp>
      <p:grpSp>
        <p:nvGrpSpPr>
          <p:cNvPr id="5" name="Group 4">
            <a:extLst>
              <a:ext uri="{FF2B5EF4-FFF2-40B4-BE49-F238E27FC236}">
                <a16:creationId xmlns:a16="http://schemas.microsoft.com/office/drawing/2014/main" id="{E46FEAF8-548B-8A26-A92D-7D609F6AD61A}"/>
              </a:ext>
              <a:ext uri="{C183D7F6-B498-43B3-948B-1728B52AA6E4}">
                <adec:decorative xmlns:adec="http://schemas.microsoft.com/office/drawing/2017/decorative" val="1"/>
              </a:ext>
            </a:extLst>
          </p:cNvPr>
          <p:cNvGrpSpPr>
            <a:grpSpLocks noChangeAspect="1"/>
          </p:cNvGrpSpPr>
          <p:nvPr/>
        </p:nvGrpSpPr>
        <p:grpSpPr>
          <a:xfrm>
            <a:off x="1503200" y="3166291"/>
            <a:ext cx="2682938" cy="1557750"/>
            <a:chOff x="879883" y="3216750"/>
            <a:chExt cx="2404404" cy="1398393"/>
          </a:xfrm>
        </p:grpSpPr>
        <p:pic>
          <p:nvPicPr>
            <p:cNvPr id="3" name="Picture 2">
              <a:extLst>
                <a:ext uri="{FF2B5EF4-FFF2-40B4-BE49-F238E27FC236}">
                  <a16:creationId xmlns:a16="http://schemas.microsoft.com/office/drawing/2014/main" id="{B96FA3B1-2B8C-F5D4-A6AC-324F0ED29F76}"/>
                </a:ext>
              </a:extLst>
            </p:cNvPr>
            <p:cNvPicPr>
              <a:picLocks noChangeAspect="1"/>
            </p:cNvPicPr>
            <p:nvPr/>
          </p:nvPicPr>
          <p:blipFill>
            <a:blip r:embed="rId5"/>
            <a:srcRect l="2860" t="3158" r="2860" b="8220"/>
            <a:stretch/>
          </p:blipFill>
          <p:spPr>
            <a:xfrm>
              <a:off x="879883" y="3216750"/>
              <a:ext cx="2279162" cy="1266675"/>
            </a:xfrm>
            <a:prstGeom prst="roundRect">
              <a:avLst>
                <a:gd name="adj" fmla="val 4418"/>
              </a:avLst>
            </a:prstGeom>
            <a:effectLst>
              <a:outerShdw blurRad="127000" dist="63500" dir="2700000" algn="tl" rotWithShape="0">
                <a:srgbClr val="291817">
                  <a:alpha val="20000"/>
                </a:srgbClr>
              </a:outerShdw>
            </a:effectLst>
          </p:spPr>
        </p:pic>
        <p:pic>
          <p:nvPicPr>
            <p:cNvPr id="4" name="Picture 3">
              <a:extLst>
                <a:ext uri="{FF2B5EF4-FFF2-40B4-BE49-F238E27FC236}">
                  <a16:creationId xmlns:a16="http://schemas.microsoft.com/office/drawing/2014/main" id="{7D6A12C6-8E39-E049-4427-182C98E748A4}"/>
                </a:ext>
              </a:extLst>
            </p:cNvPr>
            <p:cNvPicPr>
              <a:picLocks noChangeAspect="1"/>
            </p:cNvPicPr>
            <p:nvPr/>
          </p:nvPicPr>
          <p:blipFill>
            <a:blip r:embed="rId6"/>
            <a:srcRect l="12841" t="3609" r="13824" b="10147"/>
            <a:stretch/>
          </p:blipFill>
          <p:spPr>
            <a:xfrm>
              <a:off x="2768603" y="3474499"/>
              <a:ext cx="515684" cy="1140644"/>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grpSp>
      <p:pic>
        <p:nvPicPr>
          <p:cNvPr id="10" name="Picture 9">
            <a:extLst>
              <a:ext uri="{FF2B5EF4-FFF2-40B4-BE49-F238E27FC236}">
                <a16:creationId xmlns:a16="http://schemas.microsoft.com/office/drawing/2014/main" id="{2BEECAB9-E70B-8E81-C814-C3AB7746D27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t="91" b="91"/>
          <a:stretch>
            <a:fillRect/>
          </a:stretch>
        </p:blipFill>
        <p:spPr bwMode="auto">
          <a:xfrm>
            <a:off x="8333465" y="3070742"/>
            <a:ext cx="2355335" cy="1564206"/>
          </a:xfrm>
          <a:prstGeom prst="rect">
            <a:avLst/>
          </a:prstGeom>
          <a:noFill/>
          <a:ln>
            <a:solidFill>
              <a:schemeClr val="bg1">
                <a:lumMod val="75000"/>
              </a:schemeClr>
            </a:solidFill>
          </a:ln>
          <a:effectLst>
            <a:outerShdw blurRad="254000" dist="254000" dir="2700000" algn="ctr" rotWithShape="0">
              <a:srgbClr val="000000">
                <a:alpha val="1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58853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4" presetClass="path" presetSubtype="0" accel="50000" decel="50000" fill="hold" nodeType="withEffect">
                                  <p:stCondLst>
                                    <p:cond delay="0"/>
                                  </p:stCondLst>
                                  <p:childTnLst>
                                    <p:animMotion origin="layout" path="M 0 0.03403 L 0 7.40741E-7 " pathEditMode="relative" rAng="0" ptsTypes="AA">
                                      <p:cBhvr>
                                        <p:cTn id="8" dur="2000" fill="hold"/>
                                        <p:tgtEl>
                                          <p:spTgt spid="8"/>
                                        </p:tgtEl>
                                        <p:attrNameLst>
                                          <p:attrName>ppt_x</p:attrName>
                                          <p:attrName>ppt_y</p:attrName>
                                        </p:attrNameLst>
                                      </p:cBhvr>
                                      <p:rCtr x="0" y="-1713"/>
                                    </p:animMotion>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path" presetSubtype="0" decel="100000" fill="hold" grpId="1" nodeType="withEffect">
                                  <p:stCondLst>
                                    <p:cond delay="0"/>
                                  </p:stCondLst>
                                  <p:childTnLst>
                                    <p:animMotion origin="layout" path="M -2.5E-6 1.85185E-6 L -2.5E-6 0.03541 " pathEditMode="relative" rAng="0" ptsTypes="AA">
                                      <p:cBhvr>
                                        <p:cTn id="13" dur="700" spd="-100000" fill="hold"/>
                                        <p:tgtEl>
                                          <p:spTgt spid="15"/>
                                        </p:tgtEl>
                                        <p:attrNameLst>
                                          <p:attrName>ppt_x</p:attrName>
                                          <p:attrName>ppt_y</p:attrName>
                                        </p:attrNameLst>
                                      </p:cBhvr>
                                      <p:rCtr x="0" y="1759"/>
                                    </p:animMotion>
                                  </p:childTnLst>
                                </p:cTn>
                              </p:par>
                              <p:par>
                                <p:cTn id="14" presetID="10" presetClass="entr" presetSubtype="0" fill="hold" grpId="0"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42" presetClass="path" presetSubtype="0" decel="100000" fill="hold" grpId="1" nodeType="withEffect">
                                  <p:stCondLst>
                                    <p:cond delay="100"/>
                                  </p:stCondLst>
                                  <p:childTnLst>
                                    <p:animMotion origin="layout" path="M 0 3.33333E-6 L 0 0.03541 " pathEditMode="relative" rAng="0" ptsTypes="AA">
                                      <p:cBhvr>
                                        <p:cTn id="18" dur="700" spd="-100000" fill="hold"/>
                                        <p:tgtEl>
                                          <p:spTgt spid="16"/>
                                        </p:tgtEl>
                                        <p:attrNameLst>
                                          <p:attrName>ppt_x</p:attrName>
                                          <p:attrName>ppt_y</p:attrName>
                                        </p:attrNameLst>
                                      </p:cBhvr>
                                      <p:rCtr x="0" y="1759"/>
                                    </p:animMotion>
                                  </p:childTnLst>
                                </p:cTn>
                              </p:par>
                              <p:par>
                                <p:cTn id="19" presetID="1" presetClass="entr" presetSubtype="0" fill="hold" nodeType="withEffect">
                                  <p:stCondLst>
                                    <p:cond delay="200"/>
                                  </p:stCondLst>
                                  <p:childTnLst>
                                    <p:set>
                                      <p:cBhvr>
                                        <p:cTn id="20" dur="1" fill="hold">
                                          <p:stCondLst>
                                            <p:cond delay="0"/>
                                          </p:stCondLst>
                                        </p:cTn>
                                        <p:tgtEl>
                                          <p:spTgt spid="5"/>
                                        </p:tgtEl>
                                        <p:attrNameLst>
                                          <p:attrName>style.visibility</p:attrName>
                                        </p:attrNameLst>
                                      </p:cBhvr>
                                      <p:to>
                                        <p:strVal val="visible"/>
                                      </p:to>
                                    </p:set>
                                  </p:childTnLst>
                                </p:cTn>
                              </p:par>
                              <p:par>
                                <p:cTn id="21" presetID="64" presetClass="path" presetSubtype="0" accel="50000" decel="50000" fill="hold" nodeType="withEffect">
                                  <p:stCondLst>
                                    <p:cond delay="200"/>
                                  </p:stCondLst>
                                  <p:childTnLst>
                                    <p:animMotion origin="layout" path="M -3.33333E-6 0.03079 L -3.33333E-6 -0.00185 " pathEditMode="relative" rAng="0" ptsTypes="AA">
                                      <p:cBhvr>
                                        <p:cTn id="22" dur="700" fill="hold"/>
                                        <p:tgtEl>
                                          <p:spTgt spid="5"/>
                                        </p:tgtEl>
                                        <p:attrNameLst>
                                          <p:attrName>ppt_x</p:attrName>
                                          <p:attrName>ppt_y</p:attrName>
                                        </p:attrNameLst>
                                      </p:cBhvr>
                                      <p:rCtr x="0" y="-1644"/>
                                    </p:animMotion>
                                  </p:childTnLst>
                                </p:cTn>
                              </p:par>
                              <p:par>
                                <p:cTn id="23" presetID="10" presetClass="entr" presetSubtype="0" fill="hold" grpId="0" nodeType="withEffect">
                                  <p:stCondLst>
                                    <p:cond delay="2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42" presetClass="path" presetSubtype="0" decel="100000" fill="hold" grpId="1" nodeType="withEffect">
                                  <p:stCondLst>
                                    <p:cond delay="200"/>
                                  </p:stCondLst>
                                  <p:childTnLst>
                                    <p:animMotion origin="layout" path="M -3.33333E-6 -2.22222E-6 L -3.33333E-6 0.03542 " pathEditMode="relative" rAng="0" ptsTypes="AA">
                                      <p:cBhvr>
                                        <p:cTn id="27" dur="700" spd="-100000" fill="hold"/>
                                        <p:tgtEl>
                                          <p:spTgt spid="22"/>
                                        </p:tgtEl>
                                        <p:attrNameLst>
                                          <p:attrName>ppt_x</p:attrName>
                                          <p:attrName>ppt_y</p:attrName>
                                        </p:attrNameLst>
                                      </p:cBhvr>
                                      <p:rCtr x="0" y="1759"/>
                                    </p:animMotion>
                                  </p:childTnLst>
                                </p:cTn>
                              </p:par>
                              <p:par>
                                <p:cTn id="28" presetID="10" presetClass="entr" presetSubtype="0" fill="hold" grpId="0" nodeType="withEffect">
                                  <p:stCondLst>
                                    <p:cond delay="20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42" presetClass="path" presetSubtype="0" decel="100000" fill="hold" grpId="1" nodeType="withEffect">
                                  <p:stCondLst>
                                    <p:cond delay="200"/>
                                  </p:stCondLst>
                                  <p:childTnLst>
                                    <p:animMotion origin="layout" path="M -3.95833E-6 -7.40741E-7 L -3.95833E-6 0.03542 " pathEditMode="relative" rAng="0" ptsTypes="AA">
                                      <p:cBhvr>
                                        <p:cTn id="32" dur="700" spd="-100000" fill="hold"/>
                                        <p:tgtEl>
                                          <p:spTgt spid="32"/>
                                        </p:tgtEl>
                                        <p:attrNameLst>
                                          <p:attrName>ppt_x</p:attrName>
                                          <p:attrName>ppt_y</p:attrName>
                                        </p:attrNameLst>
                                      </p:cBhvr>
                                      <p:rCtr x="0" y="1759"/>
                                    </p:animMotion>
                                  </p:childTnLst>
                                </p:cTn>
                              </p:par>
                              <p:par>
                                <p:cTn id="33" presetID="10" presetClass="entr" presetSubtype="0" fill="hold" grpId="0" nodeType="withEffect">
                                  <p:stCondLst>
                                    <p:cond delay="2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42" presetClass="path" presetSubtype="0" decel="100000" fill="hold" grpId="1" nodeType="withEffect">
                                  <p:stCondLst>
                                    <p:cond delay="200"/>
                                  </p:stCondLst>
                                  <p:childTnLst>
                                    <p:animMotion origin="layout" path="M -3.75E-6 -7.40741E-7 L -3.75E-6 0.03542 " pathEditMode="relative" rAng="0" ptsTypes="AA">
                                      <p:cBhvr>
                                        <p:cTn id="37" dur="700" spd="-100000" fill="hold"/>
                                        <p:tgtEl>
                                          <p:spTgt spid="30"/>
                                        </p:tgtEl>
                                        <p:attrNameLst>
                                          <p:attrName>ppt_x</p:attrName>
                                          <p:attrName>ppt_y</p:attrName>
                                        </p:attrNameLst>
                                      </p:cBhvr>
                                      <p:rCtr x="0" y="1759"/>
                                    </p:animMotion>
                                  </p:childTnLst>
                                </p:cTn>
                              </p:par>
                              <p:par>
                                <p:cTn id="38" presetID="10" presetClass="entr" presetSubtype="0" fill="hold" nodeType="withEffect">
                                  <p:stCondLst>
                                    <p:cond delay="6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42" presetClass="path" presetSubtype="0" decel="100000" fill="hold" nodeType="withEffect">
                                  <p:stCondLst>
                                    <p:cond delay="600"/>
                                  </p:stCondLst>
                                  <p:childTnLst>
                                    <p:animMotion origin="layout" path="M 0 1.11111E-6 L 0 0.03542 " pathEditMode="relative" rAng="0" ptsTypes="AA">
                                      <p:cBhvr>
                                        <p:cTn id="42" dur="700" spd="-100000" fill="hold"/>
                                        <p:tgtEl>
                                          <p:spTgt spid="27"/>
                                        </p:tgtEl>
                                        <p:attrNameLst>
                                          <p:attrName>ppt_x</p:attrName>
                                          <p:attrName>ppt_y</p:attrName>
                                        </p:attrNameLst>
                                      </p:cBhvr>
                                      <p:rCtr x="0" y="1759"/>
                                    </p:animMotion>
                                  </p:childTnLst>
                                </p:cTn>
                              </p:par>
                              <p:par>
                                <p:cTn id="43" presetID="10" presetClass="entr" presetSubtype="0" fill="hold" grpId="0" nodeType="withEffect">
                                  <p:stCondLst>
                                    <p:cond delay="60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42" presetClass="path" presetSubtype="0" decel="100000" fill="hold" grpId="1" nodeType="withEffect">
                                  <p:stCondLst>
                                    <p:cond delay="600"/>
                                  </p:stCondLst>
                                  <p:childTnLst>
                                    <p:animMotion origin="layout" path="M 0 -7.40741E-7 L 0 0.03542 " pathEditMode="relative" rAng="0" ptsTypes="AA">
                                      <p:cBhvr>
                                        <p:cTn id="47" dur="700" spd="-100000" fill="hold"/>
                                        <p:tgtEl>
                                          <p:spTgt spid="28"/>
                                        </p:tgtEl>
                                        <p:attrNameLst>
                                          <p:attrName>ppt_x</p:attrName>
                                          <p:attrName>ppt_y</p:attrName>
                                        </p:attrNameLst>
                                      </p:cBhvr>
                                      <p:rCtr x="0" y="1759"/>
                                    </p:animMotion>
                                  </p:childTnLst>
                                </p:cTn>
                              </p:par>
                              <p:par>
                                <p:cTn id="48" presetID="10" presetClass="entr" presetSubtype="0" fill="hold" grpId="0" nodeType="withEffect">
                                  <p:stCondLst>
                                    <p:cond delay="50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42" presetClass="path" presetSubtype="0" decel="100000" fill="hold" grpId="1" nodeType="withEffect">
                                  <p:stCondLst>
                                    <p:cond delay="500"/>
                                  </p:stCondLst>
                                  <p:childTnLst>
                                    <p:animMotion origin="layout" path="M 0 1.48148E-6 L 0 0.03542 " pathEditMode="relative" rAng="0" ptsTypes="AA">
                                      <p:cBhvr>
                                        <p:cTn id="52" dur="700" spd="-100000" fill="hold"/>
                                        <p:tgtEl>
                                          <p:spTgt spid="20"/>
                                        </p:tgtEl>
                                        <p:attrNameLst>
                                          <p:attrName>ppt_x</p:attrName>
                                          <p:attrName>ppt_y</p:attrName>
                                        </p:attrNameLst>
                                      </p:cBhvr>
                                      <p:rCtr x="0" y="1759"/>
                                    </p:animMotion>
                                  </p:childTnLst>
                                </p:cTn>
                              </p:par>
                              <p:par>
                                <p:cTn id="53" presetID="1" presetClass="entr" presetSubtype="0" fill="hold" grpId="0" nodeType="withEffect">
                                  <p:stCondLst>
                                    <p:cond delay="100"/>
                                  </p:stCondLst>
                                  <p:childTnLst>
                                    <p:set>
                                      <p:cBhvr>
                                        <p:cTn id="54" dur="1" fill="hold">
                                          <p:stCondLst>
                                            <p:cond delay="0"/>
                                          </p:stCondLst>
                                        </p:cTn>
                                        <p:tgtEl>
                                          <p:spTgt spid="7"/>
                                        </p:tgtEl>
                                        <p:attrNameLst>
                                          <p:attrName>style.visibility</p:attrName>
                                        </p:attrNameLst>
                                      </p:cBhvr>
                                      <p:to>
                                        <p:strVal val="visible"/>
                                      </p:to>
                                    </p:set>
                                  </p:childTnLst>
                                </p:cTn>
                              </p:par>
                              <p:par>
                                <p:cTn id="55" presetID="42" presetClass="path" presetSubtype="0" decel="100000" fill="hold" grpId="1" nodeType="withEffect">
                                  <p:stCondLst>
                                    <p:cond delay="100"/>
                                  </p:stCondLst>
                                  <p:childTnLst>
                                    <p:animMotion origin="layout" path="M 0 -1.85185E-6 L 0 0.03542 " pathEditMode="relative" rAng="0" ptsTypes="AA">
                                      <p:cBhvr>
                                        <p:cTn id="56"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7" grpId="0" animBg="1"/>
      <p:bldP spid="7" grpId="1" animBg="1"/>
      <p:bldP spid="15" grpId="0"/>
      <p:bldP spid="15" grpId="1"/>
      <p:bldP spid="22" grpId="0"/>
      <p:bldP spid="22" grpId="1"/>
      <p:bldP spid="28" grpId="0"/>
      <p:bldP spid="28" grpId="1"/>
      <p:bldP spid="20" grpId="0" animBg="1"/>
      <p:bldP spid="20" grpId="1" animBg="1"/>
      <p:bldP spid="30" grpId="0" animBg="1"/>
      <p:bldP spid="30" grpId="1" animBg="1"/>
      <p:bldP spid="32" grpId="0" animBg="1"/>
      <p:bldP spid="3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14832-D974-8BEE-0D3A-218ECD75D7AA}"/>
            </a:ext>
          </a:extLst>
        </p:cNvPr>
        <p:cNvGrpSpPr/>
        <p:nvPr/>
      </p:nvGrpSpPr>
      <p:grpSpPr>
        <a:xfrm>
          <a:off x="0" y="0"/>
          <a:ext cx="0" cy="0"/>
          <a:chOff x="0" y="0"/>
          <a:chExt cx="0" cy="0"/>
        </a:xfrm>
      </p:grpSpPr>
      <p:sp>
        <p:nvSpPr>
          <p:cNvPr id="5" name="Rectangle: Rounded Corners 24">
            <a:extLst>
              <a:ext uri="{FF2B5EF4-FFF2-40B4-BE49-F238E27FC236}">
                <a16:creationId xmlns:a16="http://schemas.microsoft.com/office/drawing/2014/main" id="{D82C5B53-D2B2-06E8-AE50-C2F346E8594D}"/>
              </a:ext>
              <a:ext uri="{C183D7F6-B498-43B3-948B-1728B52AA6E4}">
                <adec:decorative xmlns:adec="http://schemas.microsoft.com/office/drawing/2017/decorative" val="1"/>
              </a:ext>
            </a:extLst>
          </p:cNvPr>
          <p:cNvSpPr/>
          <p:nvPr/>
        </p:nvSpPr>
        <p:spPr bwMode="auto">
          <a:xfrm>
            <a:off x="845820" y="716280"/>
            <a:ext cx="10508015" cy="5699757"/>
          </a:xfrm>
          <a:prstGeom prst="roundRect">
            <a:avLst>
              <a:gd name="adj" fmla="val 3337"/>
            </a:avLst>
          </a:prstGeom>
          <a:solidFill>
            <a:schemeClr val="bg1"/>
          </a:solidFill>
          <a:ln w="12700">
            <a:noFill/>
            <a:headEnd type="none" w="med" len="med"/>
            <a:tailEnd type="none" w="med" len="med"/>
          </a:ln>
          <a:effectLst>
            <a:outerShdw blurRad="127000" dir="2700000" algn="tl" rotWithShape="0">
              <a:srgbClr val="291817">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7CE05519-4A57-F0DE-C3D9-95637D9A5B85}"/>
              </a:ext>
              <a:ext uri="{C183D7F6-B498-43B3-948B-1728B52AA6E4}">
                <adec:decorative xmlns:adec="http://schemas.microsoft.com/office/drawing/2017/decorative" val="1"/>
              </a:ext>
            </a:extLst>
          </p:cNvPr>
          <p:cNvSpPr/>
          <p:nvPr/>
        </p:nvSpPr>
        <p:spPr bwMode="auto">
          <a:xfrm>
            <a:off x="848239" y="716280"/>
            <a:ext cx="10508015" cy="5699760"/>
          </a:xfrm>
          <a:prstGeom prst="roundRect">
            <a:avLst>
              <a:gd name="adj" fmla="val 3196"/>
            </a:avLst>
          </a:prstGeom>
          <a:gradFill flip="none" rotWithShape="1">
            <a:gsLst>
              <a:gs pos="0">
                <a:srgbClr val="F77181">
                  <a:alpha val="10000"/>
                </a:srgbClr>
              </a:gs>
              <a:gs pos="48000">
                <a:srgbClr val="CA5BCD">
                  <a:alpha val="10000"/>
                </a:srgbClr>
              </a:gs>
              <a:gs pos="100000">
                <a:srgbClr val="39B0FF">
                  <a:alpha val="10000"/>
                </a:srgbClr>
              </a:gs>
            </a:gsLst>
            <a:lin ang="2700000" scaled="1"/>
            <a:tileRect/>
          </a:gradFill>
          <a:ln w="12700">
            <a:gradFill flip="none" rotWithShape="1">
              <a:gsLst>
                <a:gs pos="0">
                  <a:srgbClr val="F77181"/>
                </a:gs>
                <a:gs pos="48000">
                  <a:srgbClr val="CA5BCD"/>
                </a:gs>
                <a:gs pos="100000">
                  <a:srgbClr val="39B0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Title 16">
            <a:extLst>
              <a:ext uri="{FF2B5EF4-FFF2-40B4-BE49-F238E27FC236}">
                <a16:creationId xmlns:a16="http://schemas.microsoft.com/office/drawing/2014/main" id="{05CA4ABC-8054-6F34-E4CE-33D1EADFD654}"/>
              </a:ext>
            </a:extLst>
          </p:cNvPr>
          <p:cNvSpPr txBox="1">
            <a:spLocks noGrp="1"/>
          </p:cNvSpPr>
          <p:nvPr>
            <p:ph type="title" idx="4294967295"/>
          </p:nvPr>
        </p:nvSpPr>
        <p:spPr>
          <a:xfrm>
            <a:off x="1539958" y="3558981"/>
            <a:ext cx="3833742" cy="98488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100" normalizeH="0" baseline="0" noProof="0">
                <a:ln>
                  <a:noFill/>
                </a:ln>
                <a:solidFill>
                  <a:prstClr val="black"/>
                </a:solidFill>
                <a:effectLst/>
                <a:uLnTx/>
                <a:uFillTx/>
                <a:latin typeface="Segoe Sans Display Semibold"/>
                <a:ea typeface="+mn-ea"/>
                <a:cs typeface="Segoe UI Semibold"/>
              </a:rPr>
              <a:t>Microsoft 365 Copilot</a:t>
            </a:r>
            <a:br>
              <a:rPr kumimoji="0" lang="en-CA" sz="3200" b="1" i="0" u="none" strike="noStrike" kern="1200" cap="none" spc="-100" normalizeH="0" baseline="0" noProof="0">
                <a:ln>
                  <a:noFill/>
                </a:ln>
                <a:solidFill>
                  <a:prstClr val="black"/>
                </a:solidFill>
                <a:effectLst/>
                <a:uLnTx/>
                <a:uFillTx/>
                <a:latin typeface="Segoe Sans Display Semibold"/>
                <a:ea typeface="+mn-ea"/>
                <a:cs typeface="Segoe UI Semibold"/>
              </a:rPr>
            </a:br>
            <a:endParaRPr kumimoji="0" lang="en-CA" sz="3200" b="1" i="0" u="none" strike="noStrike" kern="1200" cap="none" spc="-100" normalizeH="0" baseline="0" noProof="0">
              <a:ln>
                <a:noFill/>
              </a:ln>
              <a:solidFill>
                <a:prstClr val="black"/>
              </a:solidFill>
              <a:effectLst/>
              <a:uLnTx/>
              <a:uFillTx/>
              <a:latin typeface="Segoe Sans Display Semibold"/>
              <a:ea typeface="+mn-ea"/>
              <a:cs typeface="Segoe UI Semibold"/>
            </a:endParaRPr>
          </a:p>
        </p:txBody>
      </p:sp>
      <p:sp>
        <p:nvSpPr>
          <p:cNvPr id="3" name="TextBox 2">
            <a:extLst>
              <a:ext uri="{FF2B5EF4-FFF2-40B4-BE49-F238E27FC236}">
                <a16:creationId xmlns:a16="http://schemas.microsoft.com/office/drawing/2014/main" id="{2DD4B184-B33D-D275-9069-B64B1D667D83}"/>
              </a:ext>
            </a:extLst>
          </p:cNvPr>
          <p:cNvSpPr txBox="1"/>
          <p:nvPr/>
        </p:nvSpPr>
        <p:spPr>
          <a:xfrm>
            <a:off x="2357491" y="4224827"/>
            <a:ext cx="2198675" cy="172355"/>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Semibold"/>
              </a:rPr>
              <a:t>Your personal AI assistant</a:t>
            </a:r>
          </a:p>
        </p:txBody>
      </p:sp>
      <p:pic>
        <p:nvPicPr>
          <p:cNvPr id="10" name="Picture 9">
            <a:extLst>
              <a:ext uri="{FF2B5EF4-FFF2-40B4-BE49-F238E27FC236}">
                <a16:creationId xmlns:a16="http://schemas.microsoft.com/office/drawing/2014/main" id="{F8A97367-5DC4-BB96-9341-E3F6219262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61268" y="2418650"/>
            <a:ext cx="978270" cy="985924"/>
          </a:xfrm>
          <a:prstGeom prst="rect">
            <a:avLst/>
          </a:prstGeom>
        </p:spPr>
      </p:pic>
      <p:sp>
        <p:nvSpPr>
          <p:cNvPr id="26" name="Rectangle: Rounded Corners 25">
            <a:extLst>
              <a:ext uri="{FF2B5EF4-FFF2-40B4-BE49-F238E27FC236}">
                <a16:creationId xmlns:a16="http://schemas.microsoft.com/office/drawing/2014/main" id="{D620858B-AEE9-2323-EF10-122F10E31935}"/>
              </a:ext>
              <a:ext uri="{C183D7F6-B498-43B3-948B-1728B52AA6E4}">
                <adec:decorative xmlns:adec="http://schemas.microsoft.com/office/drawing/2017/decorative" val="1"/>
              </a:ext>
            </a:extLst>
          </p:cNvPr>
          <p:cNvSpPr/>
          <p:nvPr/>
        </p:nvSpPr>
        <p:spPr bwMode="auto">
          <a:xfrm>
            <a:off x="6669195" y="3027977"/>
            <a:ext cx="4246049" cy="3043869"/>
          </a:xfrm>
          <a:prstGeom prst="roundRect">
            <a:avLst>
              <a:gd name="adj" fmla="val 4879"/>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5" name="Rectangle: Rounded Corners 24">
            <a:extLst>
              <a:ext uri="{FF2B5EF4-FFF2-40B4-BE49-F238E27FC236}">
                <a16:creationId xmlns:a16="http://schemas.microsoft.com/office/drawing/2014/main" id="{7329455F-F72D-AA9D-A7BA-E791AFBAFD41}"/>
              </a:ext>
              <a:ext uri="{C183D7F6-B498-43B3-948B-1728B52AA6E4}">
                <adec:decorative xmlns:adec="http://schemas.microsoft.com/office/drawing/2017/decorative" val="1"/>
              </a:ext>
            </a:extLst>
          </p:cNvPr>
          <p:cNvSpPr/>
          <p:nvPr/>
        </p:nvSpPr>
        <p:spPr bwMode="auto">
          <a:xfrm>
            <a:off x="6657259" y="1087445"/>
            <a:ext cx="4257981" cy="1164405"/>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 name="TextBox 15">
            <a:extLst>
              <a:ext uri="{FF2B5EF4-FFF2-40B4-BE49-F238E27FC236}">
                <a16:creationId xmlns:a16="http://schemas.microsoft.com/office/drawing/2014/main" id="{E54020A2-E4F0-7C1D-FA7F-7C577E1E7293}"/>
              </a:ext>
            </a:extLst>
          </p:cNvPr>
          <p:cNvSpPr txBox="1"/>
          <p:nvPr/>
        </p:nvSpPr>
        <p:spPr>
          <a:xfrm>
            <a:off x="7100933" y="1410039"/>
            <a:ext cx="1485984"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Sans Display Semibold"/>
                <a:ea typeface="+mn-ea"/>
                <a:cs typeface="Segoe UI Semibold"/>
              </a:rPr>
              <a:t>Copilot Chat</a:t>
            </a:r>
          </a:p>
        </p:txBody>
      </p:sp>
      <p:sp>
        <p:nvSpPr>
          <p:cNvPr id="14" name="TextBox 13">
            <a:extLst>
              <a:ext uri="{FF2B5EF4-FFF2-40B4-BE49-F238E27FC236}">
                <a16:creationId xmlns:a16="http://schemas.microsoft.com/office/drawing/2014/main" id="{E2701608-4EA6-C81E-0BA8-068F41AF746F}"/>
              </a:ext>
            </a:extLst>
          </p:cNvPr>
          <p:cNvSpPr txBox="1"/>
          <p:nvPr/>
        </p:nvSpPr>
        <p:spPr>
          <a:xfrm>
            <a:off x="6973514" y="1788968"/>
            <a:ext cx="1485984" cy="135422"/>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54142"/>
                </a:solidFill>
                <a:effectLst/>
                <a:uLnTx/>
                <a:uFillTx/>
                <a:latin typeface="Segoe Sans Display"/>
                <a:ea typeface="+mn-ea"/>
                <a:cs typeface="Segoe UI Semibold"/>
              </a:rPr>
              <a:t>Free, secure AI chat</a:t>
            </a:r>
          </a:p>
        </p:txBody>
      </p:sp>
      <p:sp>
        <p:nvSpPr>
          <p:cNvPr id="29" name="Graphic 40" descr="plus sign logo">
            <a:extLst>
              <a:ext uri="{FF2B5EF4-FFF2-40B4-BE49-F238E27FC236}">
                <a16:creationId xmlns:a16="http://schemas.microsoft.com/office/drawing/2014/main" id="{51A084BA-02C0-9A6D-A45C-D21BA3E7EFCF}"/>
              </a:ext>
              <a:ext uri="{C183D7F6-B498-43B3-948B-1728B52AA6E4}">
                <adec:decorative xmlns:adec="http://schemas.microsoft.com/office/drawing/2017/decorative" val="0"/>
              </a:ext>
            </a:extLst>
          </p:cNvPr>
          <p:cNvSpPr/>
          <p:nvPr/>
        </p:nvSpPr>
        <p:spPr>
          <a:xfrm>
            <a:off x="8701964" y="2488437"/>
            <a:ext cx="302954" cy="302954"/>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47625 h 190500"/>
              <a:gd name="connsiteX6" fmla="*/ 88171 w 190500"/>
              <a:gd name="connsiteY6" fmla="*/ 53799 h 190500"/>
              <a:gd name="connsiteX7" fmla="*/ 88106 w 190500"/>
              <a:gd name="connsiteY7" fmla="*/ 54769 h 190500"/>
              <a:gd name="connsiteX8" fmla="*/ 88106 w 190500"/>
              <a:gd name="connsiteY8" fmla="*/ 88106 h 190500"/>
              <a:gd name="connsiteX9" fmla="*/ 54769 w 190500"/>
              <a:gd name="connsiteY9" fmla="*/ 88106 h 190500"/>
              <a:gd name="connsiteX10" fmla="*/ 47625 w 190500"/>
              <a:gd name="connsiteY10" fmla="*/ 95250 h 190500"/>
              <a:gd name="connsiteX11" fmla="*/ 53799 w 190500"/>
              <a:gd name="connsiteY11" fmla="*/ 102329 h 190500"/>
              <a:gd name="connsiteX12" fmla="*/ 54769 w 190500"/>
              <a:gd name="connsiteY12" fmla="*/ 102394 h 190500"/>
              <a:gd name="connsiteX13" fmla="*/ 88106 w 190500"/>
              <a:gd name="connsiteY13" fmla="*/ 102394 h 190500"/>
              <a:gd name="connsiteX14" fmla="*/ 88106 w 190500"/>
              <a:gd name="connsiteY14" fmla="*/ 135731 h 190500"/>
              <a:gd name="connsiteX15" fmla="*/ 95250 w 190500"/>
              <a:gd name="connsiteY15" fmla="*/ 142875 h 190500"/>
              <a:gd name="connsiteX16" fmla="*/ 102329 w 190500"/>
              <a:gd name="connsiteY16" fmla="*/ 136701 h 190500"/>
              <a:gd name="connsiteX17" fmla="*/ 102394 w 190500"/>
              <a:gd name="connsiteY17" fmla="*/ 135731 h 190500"/>
              <a:gd name="connsiteX18" fmla="*/ 102394 w 190500"/>
              <a:gd name="connsiteY18" fmla="*/ 102394 h 190500"/>
              <a:gd name="connsiteX19" fmla="*/ 135731 w 190500"/>
              <a:gd name="connsiteY19" fmla="*/ 102394 h 190500"/>
              <a:gd name="connsiteX20" fmla="*/ 142875 w 190500"/>
              <a:gd name="connsiteY20" fmla="*/ 95250 h 190500"/>
              <a:gd name="connsiteX21" fmla="*/ 136701 w 190500"/>
              <a:gd name="connsiteY21" fmla="*/ 88171 h 190500"/>
              <a:gd name="connsiteX22" fmla="*/ 135731 w 190500"/>
              <a:gd name="connsiteY22" fmla="*/ 88106 h 190500"/>
              <a:gd name="connsiteX23" fmla="*/ 102394 w 190500"/>
              <a:gd name="connsiteY23" fmla="*/ 88106 h 190500"/>
              <a:gd name="connsiteX24" fmla="*/ 102394 w 190500"/>
              <a:gd name="connsiteY24" fmla="*/ 54769 h 190500"/>
              <a:gd name="connsiteX25" fmla="*/ 95250 w 190500"/>
              <a:gd name="connsiteY25" fmla="*/ 476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95250" y="47625"/>
                </a:moveTo>
                <a:cubicBezTo>
                  <a:pt x="91633" y="47625"/>
                  <a:pt x="88644" y="50312"/>
                  <a:pt x="88171" y="53799"/>
                </a:cubicBezTo>
                <a:lnTo>
                  <a:pt x="88106" y="54769"/>
                </a:lnTo>
                <a:lnTo>
                  <a:pt x="88106" y="88106"/>
                </a:lnTo>
                <a:lnTo>
                  <a:pt x="54769" y="88106"/>
                </a:lnTo>
                <a:cubicBezTo>
                  <a:pt x="50823" y="88106"/>
                  <a:pt x="47625" y="91305"/>
                  <a:pt x="47625" y="95250"/>
                </a:cubicBezTo>
                <a:cubicBezTo>
                  <a:pt x="47625" y="98867"/>
                  <a:pt x="50312" y="101856"/>
                  <a:pt x="53799" y="102329"/>
                </a:cubicBezTo>
                <a:lnTo>
                  <a:pt x="54769" y="102394"/>
                </a:lnTo>
                <a:lnTo>
                  <a:pt x="88106" y="102394"/>
                </a:lnTo>
                <a:lnTo>
                  <a:pt x="88106" y="135731"/>
                </a:lnTo>
                <a:cubicBezTo>
                  <a:pt x="88106" y="139677"/>
                  <a:pt x="91305" y="142875"/>
                  <a:pt x="95250" y="142875"/>
                </a:cubicBezTo>
                <a:cubicBezTo>
                  <a:pt x="98867" y="142875"/>
                  <a:pt x="101856" y="140187"/>
                  <a:pt x="102329" y="136701"/>
                </a:cubicBezTo>
                <a:lnTo>
                  <a:pt x="102394" y="135731"/>
                </a:lnTo>
                <a:lnTo>
                  <a:pt x="102394" y="102394"/>
                </a:lnTo>
                <a:lnTo>
                  <a:pt x="135731" y="102394"/>
                </a:lnTo>
                <a:cubicBezTo>
                  <a:pt x="139677" y="102394"/>
                  <a:pt x="142875" y="99195"/>
                  <a:pt x="142875" y="95250"/>
                </a:cubicBezTo>
                <a:cubicBezTo>
                  <a:pt x="142875" y="91633"/>
                  <a:pt x="140187" y="88644"/>
                  <a:pt x="136701" y="88171"/>
                </a:cubicBezTo>
                <a:lnTo>
                  <a:pt x="135731" y="88106"/>
                </a:lnTo>
                <a:lnTo>
                  <a:pt x="102394" y="88106"/>
                </a:lnTo>
                <a:lnTo>
                  <a:pt x="102394" y="54769"/>
                </a:lnTo>
                <a:cubicBezTo>
                  <a:pt x="102394" y="50823"/>
                  <a:pt x="99195" y="47625"/>
                  <a:pt x="95250" y="47625"/>
                </a:cubicBezTo>
                <a:close/>
              </a:path>
            </a:pathLst>
          </a:custGeom>
          <a:gradFill>
            <a:gsLst>
              <a:gs pos="0">
                <a:srgbClr val="F77181"/>
              </a:gs>
              <a:gs pos="21000">
                <a:srgbClr val="CA5BCD"/>
              </a:gs>
              <a:gs pos="100000">
                <a:srgbClr val="39B0FF"/>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 name="TextBox 3">
            <a:extLst>
              <a:ext uri="{FF2B5EF4-FFF2-40B4-BE49-F238E27FC236}">
                <a16:creationId xmlns:a16="http://schemas.microsoft.com/office/drawing/2014/main" id="{5CFC282E-D206-59E0-76ED-390AC57AA42B}"/>
              </a:ext>
            </a:extLst>
          </p:cNvPr>
          <p:cNvSpPr txBox="1"/>
          <p:nvPr/>
        </p:nvSpPr>
        <p:spPr>
          <a:xfrm>
            <a:off x="8806953" y="1518317"/>
            <a:ext cx="561051"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noFill/>
                <a:effectLst/>
                <a:uLnTx/>
                <a:uFillTx/>
                <a:latin typeface="Segoe Sans Display Semibold"/>
                <a:ea typeface="+mn-ea"/>
                <a:cs typeface="Segoe UI Semibold"/>
              </a:rPr>
              <a:t>Chat</a:t>
            </a:r>
          </a:p>
        </p:txBody>
      </p:sp>
      <p:sp>
        <p:nvSpPr>
          <p:cNvPr id="2" name="TextBox 1">
            <a:extLst>
              <a:ext uri="{FF2B5EF4-FFF2-40B4-BE49-F238E27FC236}">
                <a16:creationId xmlns:a16="http://schemas.microsoft.com/office/drawing/2014/main" id="{24F2E77C-E723-B686-B4C6-19D5A8FD84C6}"/>
              </a:ext>
            </a:extLst>
          </p:cNvPr>
          <p:cNvSpPr txBox="1"/>
          <p:nvPr/>
        </p:nvSpPr>
        <p:spPr>
          <a:xfrm>
            <a:off x="7100933" y="3328991"/>
            <a:ext cx="1752508" cy="477054"/>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Chat</a:t>
            </a:r>
            <a:br>
              <a:rPr kumimoji="0" lang="en-US" sz="1600" b="1" i="0" u="none" strike="noStrike" kern="1200" cap="none" spc="0" normalizeH="0" baseline="0" noProof="0">
                <a:ln w="3175">
                  <a:noFill/>
                </a:ln>
                <a:solidFill>
                  <a:sysClr val="windowText" lastClr="000000"/>
                </a:solidFill>
                <a:effectLst/>
                <a:uLnTx/>
                <a:uFillTx/>
                <a:latin typeface="Segoe Sans Display Semibold" pitchFamily="2" charset="0"/>
                <a:ea typeface="+mn-ea"/>
                <a:cs typeface="Segoe Sans Display Semibold" pitchFamily="2" charset="0"/>
              </a:rPr>
            </a:br>
            <a:r>
              <a:rPr kumimoji="0" lang="en-US" sz="1100" b="0" i="0" u="none" strike="noStrike" kern="1200" cap="none" spc="0" normalizeH="0" baseline="0" noProof="0">
                <a:ln w="3175">
                  <a:noFill/>
                </a:ln>
                <a:solidFill>
                  <a:sysClr val="windowText" lastClr="000000"/>
                </a:solidFill>
                <a:effectLst/>
                <a:uLnTx/>
                <a:uFillTx/>
                <a:latin typeface="Segoe Sans Display"/>
                <a:ea typeface="+mn-ea"/>
                <a:cs typeface="Segoe Sans Display Semibold" pitchFamily="2" charset="0"/>
              </a:rPr>
              <a:t>Work scope</a:t>
            </a:r>
            <a:endParaRPr kumimoji="0" lang="en-US" sz="1050" b="0" i="0" u="none" strike="noStrike" kern="1200" cap="none" spc="0" normalizeH="0" baseline="0" noProof="0">
              <a:ln w="3175">
                <a:noFill/>
              </a:ln>
              <a:solidFill>
                <a:sysClr val="windowText" lastClr="000000"/>
              </a:solidFill>
              <a:effectLst/>
              <a:uLnTx/>
              <a:uFillTx/>
              <a:latin typeface="Segoe Sans Display"/>
              <a:ea typeface="+mn-ea"/>
              <a:cs typeface="Segoe Sans Display Semibold" pitchFamily="2" charset="0"/>
            </a:endParaRPr>
          </a:p>
        </p:txBody>
      </p:sp>
      <p:sp>
        <p:nvSpPr>
          <p:cNvPr id="65" name="TextBox 64">
            <a:extLst>
              <a:ext uri="{FF2B5EF4-FFF2-40B4-BE49-F238E27FC236}">
                <a16:creationId xmlns:a16="http://schemas.microsoft.com/office/drawing/2014/main" id="{8BEBA12B-F407-7CD4-8DE5-AB78DBB5D2B3}"/>
              </a:ext>
            </a:extLst>
          </p:cNvPr>
          <p:cNvSpPr txBox="1"/>
          <p:nvPr/>
        </p:nvSpPr>
        <p:spPr>
          <a:xfrm>
            <a:off x="7100933" y="3953055"/>
            <a:ext cx="3701850" cy="477054"/>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Copilot in Microsoft 365 apps</a:t>
            </a:r>
            <a:br>
              <a:rPr kumimoji="0" lang="en-US" sz="1400" b="1" i="0" u="none" strike="noStrike" kern="1200" cap="none" spc="0" normalizeH="0" baseline="0" noProof="0">
                <a:ln w="3175">
                  <a:noFill/>
                </a:ln>
                <a:solidFill>
                  <a:sysClr val="windowText" lastClr="000000"/>
                </a:solidFill>
                <a:effectLst/>
                <a:uLnTx/>
                <a:uFillTx/>
                <a:latin typeface="Segoe Sans Display Semibold" pitchFamily="2" charset="0"/>
                <a:ea typeface="+mn-ea"/>
                <a:cs typeface="Segoe Sans Display Semibold" pitchFamily="2" charset="0"/>
              </a:rPr>
            </a:br>
            <a:r>
              <a:rPr kumimoji="0" lang="en-US" sz="1100" b="0" i="0" u="none" strike="noStrike" kern="1200" cap="none" spc="0" normalizeH="0" baseline="0" noProof="0">
                <a:ln w="3175">
                  <a:noFill/>
                </a:ln>
                <a:solidFill>
                  <a:sysClr val="windowText" lastClr="000000"/>
                </a:solidFill>
                <a:effectLst/>
                <a:uLnTx/>
                <a:uFillTx/>
                <a:latin typeface="Segoe Sans Display"/>
                <a:ea typeface="+mn-ea"/>
                <a:cs typeface="Segoe Sans Display Semibold" pitchFamily="2" charset="0"/>
              </a:rPr>
              <a:t>Teams, Outlook, Word, Excel, PowerPoint</a:t>
            </a:r>
            <a:endParaRPr kumimoji="0" lang="en-US" sz="1050" b="0" i="0" u="none" strike="noStrike" kern="1200" cap="none" spc="0" normalizeH="0" baseline="0" noProof="0">
              <a:ln w="3175">
                <a:noFill/>
              </a:ln>
              <a:solidFill>
                <a:sysClr val="windowText" lastClr="000000"/>
              </a:solidFill>
              <a:effectLst/>
              <a:uLnTx/>
              <a:uFillTx/>
              <a:latin typeface="Segoe Sans Display"/>
              <a:ea typeface="+mn-ea"/>
              <a:cs typeface="Segoe Sans Display Semibold" pitchFamily="2" charset="0"/>
            </a:endParaRPr>
          </a:p>
        </p:txBody>
      </p:sp>
      <p:sp>
        <p:nvSpPr>
          <p:cNvPr id="64" name="TextBox 63">
            <a:extLst>
              <a:ext uri="{FF2B5EF4-FFF2-40B4-BE49-F238E27FC236}">
                <a16:creationId xmlns:a16="http://schemas.microsoft.com/office/drawing/2014/main" id="{6E6710F5-E690-5DF6-2136-6E100637CD8B}"/>
              </a:ext>
            </a:extLst>
          </p:cNvPr>
          <p:cNvSpPr txBox="1"/>
          <p:nvPr/>
        </p:nvSpPr>
        <p:spPr>
          <a:xfrm>
            <a:off x="7100933" y="4577119"/>
            <a:ext cx="1371265" cy="307777"/>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Agents </a:t>
            </a:r>
          </a:p>
        </p:txBody>
      </p:sp>
      <p:sp>
        <p:nvSpPr>
          <p:cNvPr id="66" name="TextBox 65">
            <a:extLst>
              <a:ext uri="{FF2B5EF4-FFF2-40B4-BE49-F238E27FC236}">
                <a16:creationId xmlns:a16="http://schemas.microsoft.com/office/drawing/2014/main" id="{248AEAB3-68D9-2D48-E41C-306576158F92}"/>
              </a:ext>
            </a:extLst>
          </p:cNvPr>
          <p:cNvSpPr txBox="1"/>
          <p:nvPr/>
        </p:nvSpPr>
        <p:spPr>
          <a:xfrm>
            <a:off x="7100933" y="5031906"/>
            <a:ext cx="2788195" cy="307777"/>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Copilot Control System</a:t>
            </a:r>
          </a:p>
        </p:txBody>
      </p:sp>
      <p:sp>
        <p:nvSpPr>
          <p:cNvPr id="67" name="TextBox 66">
            <a:extLst>
              <a:ext uri="{FF2B5EF4-FFF2-40B4-BE49-F238E27FC236}">
                <a16:creationId xmlns:a16="http://schemas.microsoft.com/office/drawing/2014/main" id="{CD594F9F-0516-57DB-7029-3077AE39211A}"/>
              </a:ext>
            </a:extLst>
          </p:cNvPr>
          <p:cNvSpPr txBox="1"/>
          <p:nvPr/>
        </p:nvSpPr>
        <p:spPr>
          <a:xfrm>
            <a:off x="7100932" y="5486692"/>
            <a:ext cx="2373065" cy="307777"/>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Copilot Analytics</a:t>
            </a:r>
          </a:p>
        </p:txBody>
      </p:sp>
      <p:cxnSp>
        <p:nvCxnSpPr>
          <p:cNvPr id="27" name="Straight Connector 26">
            <a:extLst>
              <a:ext uri="{FF2B5EF4-FFF2-40B4-BE49-F238E27FC236}">
                <a16:creationId xmlns:a16="http://schemas.microsoft.com/office/drawing/2014/main" id="{510D7A1E-A43C-2F5E-5F91-16ECD809DB1B}"/>
              </a:ext>
              <a:ext uri="{C183D7F6-B498-43B3-948B-1728B52AA6E4}">
                <adec:decorative xmlns:adec="http://schemas.microsoft.com/office/drawing/2017/decorative" val="1"/>
              </a:ext>
            </a:extLst>
          </p:cNvPr>
          <p:cNvCxnSpPr>
            <a:cxnSpLocks/>
          </p:cNvCxnSpPr>
          <p:nvPr/>
        </p:nvCxnSpPr>
        <p:spPr>
          <a:xfrm>
            <a:off x="6097375" y="1264920"/>
            <a:ext cx="0" cy="469392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74762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2.70833E-6 2.96296E-6 L -2.70833E-6 0.03541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3.54167E-6 -1.11111E-6 L -3.541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grpId="1" nodeType="withEffect">
                                  <p:stCondLst>
                                    <p:cond delay="0"/>
                                  </p:stCondLst>
                                  <p:childTnLst>
                                    <p:animMotion origin="layout" path="M -3.54167E-6 -1.11111E-6 L -3.5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nodeType="withEffect">
                                  <p:stCondLst>
                                    <p:cond delay="1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42" presetClass="path" presetSubtype="0" decel="100000" fill="hold" nodeType="withEffect">
                                  <p:stCondLst>
                                    <p:cond delay="100"/>
                                  </p:stCondLst>
                                  <p:childTnLst>
                                    <p:animMotion origin="layout" path="M -2.08333E-7 -3.7037E-7 L -2.08333E-7 0.03542 " pathEditMode="relative" rAng="0" ptsTypes="AA">
                                      <p:cBhvr>
                                        <p:cTn id="24" dur="700" spd="-100000" fill="hold"/>
                                        <p:tgtEl>
                                          <p:spTgt spid="27"/>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42" presetClass="path" presetSubtype="0" decel="100000" fill="hold" grpId="1" nodeType="withEffect">
                                  <p:stCondLst>
                                    <p:cond delay="250"/>
                                  </p:stCondLst>
                                  <p:childTnLst>
                                    <p:animMotion origin="layout" path="M -1.875E-6 -0.03472 L -1.875E-6 -3.7037E-6 " pathEditMode="relative" rAng="0" ptsTypes="AA">
                                      <p:cBhvr>
                                        <p:cTn id="29" dur="500" fill="hold"/>
                                        <p:tgtEl>
                                          <p:spTgt spid="29"/>
                                        </p:tgtEl>
                                        <p:attrNameLst>
                                          <p:attrName>ppt_x</p:attrName>
                                          <p:attrName>ppt_y</p:attrName>
                                        </p:attrNameLst>
                                      </p:cBhvr>
                                      <p:rCtr x="0" y="1736"/>
                                    </p:animMotion>
                                  </p:childTnLst>
                                </p:cTn>
                              </p:par>
                              <p:par>
                                <p:cTn id="30" presetID="10" presetClass="entr" presetSubtype="0" fill="hold" grpId="0" nodeType="withEffect">
                                  <p:stCondLst>
                                    <p:cond delay="3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350"/>
                                  </p:stCondLst>
                                  <p:childTnLst>
                                    <p:animMotion origin="layout" path="M -3.75E-6 -0.03473 L -3.75E-6 4.07407E-6 " pathEditMode="relative" rAng="0" ptsTypes="AA">
                                      <p:cBhvr>
                                        <p:cTn id="34" dur="500" fill="hold"/>
                                        <p:tgtEl>
                                          <p:spTgt spid="26"/>
                                        </p:tgtEl>
                                        <p:attrNameLst>
                                          <p:attrName>ppt_x</p:attrName>
                                          <p:attrName>ppt_y</p:attrName>
                                        </p:attrNameLst>
                                      </p:cBhvr>
                                      <p:rCtr x="0" y="1736"/>
                                    </p:animMotion>
                                  </p:childTnLst>
                                </p:cTn>
                              </p:par>
                              <p:par>
                                <p:cTn id="35" presetID="10" presetClass="entr" presetSubtype="0" fill="hold" grpId="0" nodeType="withEffect">
                                  <p:stCondLst>
                                    <p:cond delay="45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par>
                                <p:cTn id="38" presetID="42" presetClass="path" presetSubtype="0" decel="100000" fill="hold" grpId="1" nodeType="withEffect">
                                  <p:stCondLst>
                                    <p:cond delay="450"/>
                                  </p:stCondLst>
                                  <p:childTnLst>
                                    <p:animMotion origin="layout" path="M 3.125E-6 -0.03472 L 3.125E-6 1.11111E-6 " pathEditMode="relative" rAng="0" ptsTypes="AA">
                                      <p:cBhvr>
                                        <p:cTn id="39" dur="500" fill="hold"/>
                                        <p:tgtEl>
                                          <p:spTgt spid="2"/>
                                        </p:tgtEl>
                                        <p:attrNameLst>
                                          <p:attrName>ppt_x</p:attrName>
                                          <p:attrName>ppt_y</p:attrName>
                                        </p:attrNameLst>
                                      </p:cBhvr>
                                      <p:rCtr x="0" y="1736"/>
                                    </p:animMotion>
                                  </p:childTnLst>
                                </p:cTn>
                              </p:par>
                              <p:par>
                                <p:cTn id="40" presetID="10" presetClass="entr" presetSubtype="0" fill="hold" grpId="0" nodeType="withEffect">
                                  <p:stCondLst>
                                    <p:cond delay="55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250"/>
                                        <p:tgtEl>
                                          <p:spTgt spid="65"/>
                                        </p:tgtEl>
                                      </p:cBhvr>
                                    </p:animEffect>
                                  </p:childTnLst>
                                </p:cTn>
                              </p:par>
                              <p:par>
                                <p:cTn id="43" presetID="42" presetClass="path" presetSubtype="0" decel="100000" fill="hold" grpId="1" nodeType="withEffect">
                                  <p:stCondLst>
                                    <p:cond delay="550"/>
                                  </p:stCondLst>
                                  <p:childTnLst>
                                    <p:animMotion origin="layout" path="M -4.79167E-6 -0.03472 L -4.79167E-6 -1.11111E-6 " pathEditMode="relative" rAng="0" ptsTypes="AA">
                                      <p:cBhvr>
                                        <p:cTn id="44" dur="500" fill="hold"/>
                                        <p:tgtEl>
                                          <p:spTgt spid="65"/>
                                        </p:tgtEl>
                                        <p:attrNameLst>
                                          <p:attrName>ppt_x</p:attrName>
                                          <p:attrName>ppt_y</p:attrName>
                                        </p:attrNameLst>
                                      </p:cBhvr>
                                      <p:rCtr x="0" y="1736"/>
                                    </p:animMotion>
                                  </p:childTnLst>
                                </p:cTn>
                              </p:par>
                              <p:par>
                                <p:cTn id="45" presetID="10" presetClass="entr" presetSubtype="0" fill="hold" grpId="0" nodeType="withEffect">
                                  <p:stCondLst>
                                    <p:cond delay="65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250"/>
                                        <p:tgtEl>
                                          <p:spTgt spid="64"/>
                                        </p:tgtEl>
                                      </p:cBhvr>
                                    </p:animEffect>
                                  </p:childTnLst>
                                </p:cTn>
                              </p:par>
                              <p:par>
                                <p:cTn id="48" presetID="42" presetClass="path" presetSubtype="0" decel="100000" fill="hold" grpId="1" nodeType="withEffect">
                                  <p:stCondLst>
                                    <p:cond delay="650"/>
                                  </p:stCondLst>
                                  <p:childTnLst>
                                    <p:animMotion origin="layout" path="M -1.875E-6 -0.03472 L -1.875E-6 -4.81481E-6 " pathEditMode="relative" rAng="0" ptsTypes="AA">
                                      <p:cBhvr>
                                        <p:cTn id="49" dur="500" fill="hold"/>
                                        <p:tgtEl>
                                          <p:spTgt spid="64"/>
                                        </p:tgtEl>
                                        <p:attrNameLst>
                                          <p:attrName>ppt_x</p:attrName>
                                          <p:attrName>ppt_y</p:attrName>
                                        </p:attrNameLst>
                                      </p:cBhvr>
                                      <p:rCtr x="0" y="1736"/>
                                    </p:animMotion>
                                  </p:childTnLst>
                                </p:cTn>
                              </p:par>
                              <p:par>
                                <p:cTn id="50" presetID="10" presetClass="entr" presetSubtype="0" fill="hold" grpId="0" nodeType="withEffect">
                                  <p:stCondLst>
                                    <p:cond delay="75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250"/>
                                        <p:tgtEl>
                                          <p:spTgt spid="66"/>
                                        </p:tgtEl>
                                      </p:cBhvr>
                                    </p:animEffect>
                                  </p:childTnLst>
                                </p:cTn>
                              </p:par>
                              <p:par>
                                <p:cTn id="53" presetID="42" presetClass="path" presetSubtype="0" decel="100000" fill="hold" grpId="1" nodeType="withEffect">
                                  <p:stCondLst>
                                    <p:cond delay="750"/>
                                  </p:stCondLst>
                                  <p:childTnLst>
                                    <p:animMotion origin="layout" path="M -4.79167E-6 -0.03472 L -4.79167E-6 1.11022E-16 " pathEditMode="relative" rAng="0" ptsTypes="AA">
                                      <p:cBhvr>
                                        <p:cTn id="54" dur="500" fill="hold"/>
                                        <p:tgtEl>
                                          <p:spTgt spid="66"/>
                                        </p:tgtEl>
                                        <p:attrNameLst>
                                          <p:attrName>ppt_x</p:attrName>
                                          <p:attrName>ppt_y</p:attrName>
                                        </p:attrNameLst>
                                      </p:cBhvr>
                                      <p:rCtr x="0" y="1736"/>
                                    </p:animMotion>
                                  </p:childTnLst>
                                </p:cTn>
                              </p:par>
                              <p:par>
                                <p:cTn id="55" presetID="10" presetClass="entr" presetSubtype="0" fill="hold" grpId="0" nodeType="withEffect">
                                  <p:stCondLst>
                                    <p:cond delay="85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250"/>
                                        <p:tgtEl>
                                          <p:spTgt spid="67"/>
                                        </p:tgtEl>
                                      </p:cBhvr>
                                    </p:animEffect>
                                  </p:childTnLst>
                                </p:cTn>
                              </p:par>
                              <p:par>
                                <p:cTn id="58" presetID="42" presetClass="path" presetSubtype="0" decel="100000" fill="hold" grpId="1" nodeType="withEffect">
                                  <p:stCondLst>
                                    <p:cond delay="850"/>
                                  </p:stCondLst>
                                  <p:childTnLst>
                                    <p:animMotion origin="layout" path="M 2.5E-6 -0.03472 L 2.5E-6 -3.7037E-6 " pathEditMode="relative" rAng="0" ptsTypes="AA">
                                      <p:cBhvr>
                                        <p:cTn id="59" dur="500" fill="hold"/>
                                        <p:tgtEl>
                                          <p:spTgt spid="67"/>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3" grpId="0"/>
      <p:bldP spid="3" grpId="1"/>
      <p:bldP spid="26" grpId="0" animBg="1"/>
      <p:bldP spid="26" grpId="1" animBg="1"/>
      <p:bldP spid="29" grpId="0" animBg="1"/>
      <p:bldP spid="29" grpId="1" animBg="1"/>
      <p:bldP spid="2" grpId="0"/>
      <p:bldP spid="2" grpId="1"/>
      <p:bldP spid="65" grpId="0"/>
      <p:bldP spid="65" grpId="1"/>
      <p:bldP spid="64" grpId="0"/>
      <p:bldP spid="64" grpId="1"/>
      <p:bldP spid="66" grpId="0"/>
      <p:bldP spid="66" grpId="1"/>
      <p:bldP spid="67" grpId="0"/>
      <p:bldP spid="67" grpId="1"/>
    </p:bldLst>
  </p:timing>
</p:sld>
</file>

<file path=ppt/theme/theme1.xml><?xml version="1.0" encoding="utf-8"?>
<a:theme xmlns:a="http://schemas.openxmlformats.org/drawingml/2006/main" name="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2.xml><?xml version="1.0" encoding="utf-8"?>
<a:theme xmlns:a="http://schemas.openxmlformats.org/drawingml/2006/main" name="1_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B2ED08-3EED-4B14-B634-DD1D7CDA4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577A4F-6A44-4C49-94D6-A5C86B6B18DC}">
  <ds:schemaRefs>
    <ds:schemaRef ds:uri="http://schemas.openxmlformats.org/package/2006/metadata/core-properties"/>
    <ds:schemaRef ds:uri="http://schemas.microsoft.com/office/infopath/2007/PartnerControls"/>
    <ds:schemaRef ds:uri="http://purl.org/dc/terms/"/>
    <ds:schemaRef ds:uri="http://www.w3.org/XML/1998/namespace"/>
    <ds:schemaRef ds:uri="http://purl.org/dc/elements/1.1/"/>
    <ds:schemaRef ds:uri="http://schemas.microsoft.com/office/2006/metadata/properties"/>
    <ds:schemaRef ds:uri="http://schemas.microsoft.com/office/2006/documentManagement/types"/>
    <ds:schemaRef ds:uri="6adfd4c8-54de-4fa2-b73e-b86369895801"/>
    <ds:schemaRef ds:uri="http://schemas.microsoft.com/sharepoint/v3"/>
    <ds:schemaRef ds:uri="http://purl.org/dc/dcmitype/"/>
  </ds:schemaRefs>
</ds:datastoreItem>
</file>

<file path=customXml/itemProps3.xml><?xml version="1.0" encoding="utf-8"?>
<ds:datastoreItem xmlns:ds="http://schemas.openxmlformats.org/officeDocument/2006/customXml" ds:itemID="{73E314A4-A034-4906-A357-48F21FC0A516}">
  <ds:schemaRefs>
    <ds:schemaRef ds:uri="http://schemas.microsoft.com/sharepoint/v3/contenttype/forms"/>
  </ds:schemaRefs>
</ds:datastoreItem>
</file>

<file path=docMetadata/LabelInfo.xml><?xml version="1.0" encoding="utf-8"?>
<clbl:labelList xmlns:clbl="http://schemas.microsoft.com/office/2020/mipLabelMetadata">
  <clbl:label id="{9fbde396-1a24-4c79-8edf-9254a0f35055}"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16</TotalTime>
  <Words>3690</Words>
  <Application>Microsoft Macintosh PowerPoint</Application>
  <PresentationFormat>Widescreen</PresentationFormat>
  <Paragraphs>598</Paragraphs>
  <Slides>62</Slides>
  <Notes>60</Notes>
  <HiddenSlides>1</HiddenSlides>
  <MMClips>5</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62</vt:i4>
      </vt:variant>
    </vt:vector>
  </HeadingPairs>
  <TitlesOfParts>
    <vt:vector size="80" baseType="lpstr">
      <vt:lpstr>Aptos</vt:lpstr>
      <vt:lpstr>Arial</vt:lpstr>
      <vt:lpstr>Calibri</vt:lpstr>
      <vt:lpstr>Consolas</vt:lpstr>
      <vt:lpstr>Segoe Sans Display</vt:lpstr>
      <vt:lpstr>Segoe Sans Display Semibold</vt:lpstr>
      <vt:lpstr>Segoe Sans Text</vt:lpstr>
      <vt:lpstr>Segoe UI</vt:lpstr>
      <vt:lpstr>Segoe UI Emoji</vt:lpstr>
      <vt:lpstr>Segoe UI Semibold</vt:lpstr>
      <vt:lpstr>Segoe UI Semilight</vt:lpstr>
      <vt:lpstr>Segoe UI Variable Display Semib</vt:lpstr>
      <vt:lpstr>Segoe UI Variable Display Semibold</vt:lpstr>
      <vt:lpstr>Segoe UI Variable Small Semibol</vt:lpstr>
      <vt:lpstr>Wingdings</vt:lpstr>
      <vt:lpstr>MS Ignite 16:9 Template Light</vt:lpstr>
      <vt:lpstr>1_M365 Copilot Theme</vt:lpstr>
      <vt:lpstr>White template</vt:lpstr>
      <vt:lpstr>Customer Hub Session: Maximizing M365 Copilot Adoption </vt:lpstr>
      <vt:lpstr>Hello and welcome to the  Modern Work Customer Hub!</vt:lpstr>
      <vt:lpstr>Drive Adoption of Microsoft 365 Copilot Customer Hub</vt:lpstr>
      <vt:lpstr>Visit Customer Hub Website for upcoming sessions, updates, and on demand contents!</vt:lpstr>
      <vt:lpstr>Presentation time criteria: During and After</vt:lpstr>
      <vt:lpstr>Copilot is the UI for AI</vt:lpstr>
      <vt:lpstr>Realizing the AI opportunity</vt:lpstr>
      <vt:lpstr>Introducing Microsoft 365 Copilot Chat</vt:lpstr>
      <vt:lpstr>Microsoft 365 Copilot </vt:lpstr>
      <vt:lpstr>Scaling AI Transformation</vt:lpstr>
      <vt:lpstr>Scaling AI Transformation</vt:lpstr>
      <vt:lpstr>Scaling AI Transformation</vt:lpstr>
      <vt:lpstr>Key barriers to usage </vt:lpstr>
      <vt:lpstr>PowerPoint Presentation</vt:lpstr>
      <vt:lpstr>PowerPoint Presentation</vt:lpstr>
      <vt:lpstr>3 Steps to Copilot Adoption</vt:lpstr>
      <vt:lpstr>3 Steps to Copilot Adoption </vt:lpstr>
      <vt:lpstr>Free, secure AI Chat</vt:lpstr>
      <vt:lpstr>PowerPoint Presentation</vt:lpstr>
      <vt:lpstr>Where do I start?</vt:lpstr>
      <vt:lpstr>Tips for Selecting a Process Area</vt:lpstr>
      <vt:lpstr>Key processes</vt:lpstr>
      <vt:lpstr>KPIs by function</vt:lpstr>
      <vt:lpstr>Microsoft Commercial Sales</vt:lpstr>
      <vt:lpstr>Copilot  Scenario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 Respond to an RFP</vt:lpstr>
      <vt:lpstr>Request for Proposal</vt:lpstr>
      <vt:lpstr>Copilot impact on Microsoft Commercial Sales</vt:lpstr>
      <vt:lpstr>Every user can start with Copilot Chat</vt:lpstr>
      <vt:lpstr>PowerPoint Presentation</vt:lpstr>
      <vt:lpstr>PowerPoint Presentation</vt:lpstr>
      <vt:lpstr>PowerPoint Presentation</vt:lpstr>
      <vt:lpstr>PowerPoint Presentation</vt:lpstr>
      <vt:lpstr>3 Steps to Copilot Adoption  </vt:lpstr>
      <vt:lpstr>Adoption Best Practices</vt:lpstr>
      <vt:lpstr>Top-Down Communications</vt:lpstr>
      <vt:lpstr>Importance of benefit communication</vt:lpstr>
      <vt:lpstr>Peer network effects</vt:lpstr>
      <vt:lpstr>Copilot Prompt Gallery</vt:lpstr>
      <vt:lpstr>New Copilot Prompt Gallery Capabilities</vt:lpstr>
      <vt:lpstr>Copilot Communities in Viva Engage</vt:lpstr>
      <vt:lpstr>Experimentation and learning</vt:lpstr>
      <vt:lpstr>The Great Microsoft 365 Copilot Journey</vt:lpstr>
      <vt:lpstr>Microsoft 365 Copilot Prompt-a-thon</vt:lpstr>
      <vt:lpstr>Drive Copilot upskilling</vt:lpstr>
      <vt:lpstr>3 Steps to Copilot Adoption   </vt:lpstr>
      <vt:lpstr>Announcing</vt:lpstr>
      <vt:lpstr>Microsoft Copilot Dashboard</vt:lpstr>
      <vt:lpstr>Copilot business impact report</vt:lpstr>
      <vt:lpstr>The tools to support your journey</vt:lpstr>
      <vt:lpstr>THANK YOU - Your feedback is critical</vt:lpstr>
      <vt:lpstr>Visit Customer Hub Website for upcoming sessions, updates, and on demand contents!</vt:lpstr>
      <vt:lpstr>Q&amp;A</vt:lpstr>
      <vt:lpstr>Customer Hub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Alyson Ginesta</dc:creator>
  <cp:lastModifiedBy>Aaron Bode</cp:lastModifiedBy>
  <cp:revision>3</cp:revision>
  <dcterms:created xsi:type="dcterms:W3CDTF">2025-01-09T20:27:39Z</dcterms:created>
  <dcterms:modified xsi:type="dcterms:W3CDTF">2025-02-23T03:11:21Z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MediaServiceImageTags">
    <vt:lpwstr/>
  </property>
</Properties>
</file>