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538" r:id="rId5"/>
    <p:sldMasterId id="2147485583" r:id="rId6"/>
    <p:sldMasterId id="2147485622" r:id="rId7"/>
  </p:sldMasterIdLst>
  <p:notesMasterIdLst>
    <p:notesMasterId r:id="rId54"/>
  </p:notesMasterIdLst>
  <p:handoutMasterIdLst>
    <p:handoutMasterId r:id="rId55"/>
  </p:handoutMasterIdLst>
  <p:sldIdLst>
    <p:sldId id="2147482452" r:id="rId8"/>
    <p:sldId id="2147482459" r:id="rId9"/>
    <p:sldId id="2147482463" r:id="rId10"/>
    <p:sldId id="2147483647" r:id="rId11"/>
    <p:sldId id="262" r:id="rId12"/>
    <p:sldId id="267" r:id="rId13"/>
    <p:sldId id="293" r:id="rId14"/>
    <p:sldId id="275" r:id="rId15"/>
    <p:sldId id="292" r:id="rId16"/>
    <p:sldId id="263" r:id="rId17"/>
    <p:sldId id="260" r:id="rId18"/>
    <p:sldId id="279" r:id="rId19"/>
    <p:sldId id="2147483644" r:id="rId20"/>
    <p:sldId id="2147483639" r:id="rId21"/>
    <p:sldId id="2147483641" r:id="rId22"/>
    <p:sldId id="2147483642" r:id="rId23"/>
    <p:sldId id="367" r:id="rId24"/>
    <p:sldId id="2147483646" r:id="rId25"/>
    <p:sldId id="283" r:id="rId26"/>
    <p:sldId id="2147483645" r:id="rId27"/>
    <p:sldId id="259" r:id="rId28"/>
    <p:sldId id="261" r:id="rId29"/>
    <p:sldId id="256" r:id="rId30"/>
    <p:sldId id="288" r:id="rId31"/>
    <p:sldId id="396" r:id="rId32"/>
    <p:sldId id="265" r:id="rId33"/>
    <p:sldId id="264" r:id="rId34"/>
    <p:sldId id="278" r:id="rId35"/>
    <p:sldId id="266" r:id="rId36"/>
    <p:sldId id="272" r:id="rId37"/>
    <p:sldId id="291" r:id="rId38"/>
    <p:sldId id="268" r:id="rId39"/>
    <p:sldId id="282" r:id="rId40"/>
    <p:sldId id="287" r:id="rId41"/>
    <p:sldId id="290" r:id="rId42"/>
    <p:sldId id="273" r:id="rId43"/>
    <p:sldId id="270" r:id="rId44"/>
    <p:sldId id="269" r:id="rId45"/>
    <p:sldId id="289" r:id="rId46"/>
    <p:sldId id="2147482472" r:id="rId47"/>
    <p:sldId id="2147482471" r:id="rId48"/>
    <p:sldId id="2147482470" r:id="rId49"/>
    <p:sldId id="258" r:id="rId50"/>
    <p:sldId id="301" r:id="rId51"/>
    <p:sldId id="271" r:id="rId52"/>
    <p:sldId id="257" r:id="rId53"/>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1 - Welcome and Intros" id="{124BDEBE-45CF-4588-94D8-C2088A1DA3EA}">
          <p14:sldIdLst>
            <p14:sldId id="2147482452"/>
            <p14:sldId id="2147482459"/>
            <p14:sldId id="2147482463"/>
            <p14:sldId id="2147483647"/>
            <p14:sldId id="262"/>
            <p14:sldId id="267"/>
            <p14:sldId id="293"/>
          </p14:sldIdLst>
        </p14:section>
        <p14:section name="02 - M365 Copilot Chat Overview" id="{B8577C94-83FE-F542-BF21-7E4028E96E80}">
          <p14:sldIdLst>
            <p14:sldId id="275"/>
            <p14:sldId id="292"/>
            <p14:sldId id="263"/>
            <p14:sldId id="260"/>
            <p14:sldId id="279"/>
            <p14:sldId id="2147483644"/>
            <p14:sldId id="2147483639"/>
            <p14:sldId id="2147483641"/>
            <p14:sldId id="2147483642"/>
            <p14:sldId id="367"/>
            <p14:sldId id="2147483646"/>
            <p14:sldId id="283"/>
            <p14:sldId id="2147483645"/>
          </p14:sldIdLst>
        </p14:section>
        <p14:section name="03 - Benefits and Value" id="{4ACAC2A3-9BFC-8F40-85E9-F465707A4451}">
          <p14:sldIdLst>
            <p14:sldId id="259"/>
            <p14:sldId id="261"/>
            <p14:sldId id="256"/>
            <p14:sldId id="288"/>
            <p14:sldId id="396"/>
            <p14:sldId id="265"/>
            <p14:sldId id="264"/>
            <p14:sldId id="278"/>
            <p14:sldId id="266"/>
          </p14:sldIdLst>
        </p14:section>
        <p14:section name="04 - Agents in Copilot Chat" id="{2DBD29AF-ED0B-3742-A681-867A3BB8E8AD}">
          <p14:sldIdLst>
            <p14:sldId id="272"/>
            <p14:sldId id="291"/>
            <p14:sldId id="268"/>
            <p14:sldId id="282"/>
            <p14:sldId id="287"/>
            <p14:sldId id="290"/>
          </p14:sldIdLst>
        </p14:section>
        <p14:section name="04 - Next Steps" id="{78B4DDAE-A845-174F-8734-F2A1CAF5C6F5}">
          <p14:sldIdLst>
            <p14:sldId id="273"/>
            <p14:sldId id="270"/>
            <p14:sldId id="269"/>
            <p14:sldId id="289"/>
            <p14:sldId id="2147482472"/>
            <p14:sldId id="2147482471"/>
            <p14:sldId id="2147482470"/>
          </p14:sldIdLst>
        </p14:section>
        <p14:section name="Appendix" id="{BAF1F95D-6D48-4254-A22E-E4E765D69411}">
          <p14:sldIdLst>
            <p14:sldId id="258"/>
            <p14:sldId id="301"/>
            <p14:sldId id="271"/>
          </p14:sldIdLst>
        </p14:section>
        <p14:section name="Opening Slide" id="{EC6B6F3F-E542-4510-A684-D8705AA55BDC}">
          <p14:sldIdLst>
            <p14:sldId id="25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2CBFB310-F0CC-6356-7DDE-FBAB00044C57}" name="Nick Stillings" initials="NS" userId="S::nickst@microsoft.com::9e57d8e7-4902-42dd-916a-56a66defdf54" providerId="AD"/>
  <p188:author id="{C3B38B19-DB42-6796-81D6-5BEEDA101E1D}" name="Fernando Rheda" initials="FR" userId="S::ferheda@microsoft.com::70149de0-5a97-40d2-a2d2-3f0aea78086e"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 id="{0C9277F1-0302-3042-28C4-DC8E55A65955}" name="Walt Perry" initials="WP" userId="S::wperry@microsoft.com::7dcdee77-91a8-4951-aeac-a0e4718f57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FFFFFF"/>
    <a:srgbClr val="C03BC4"/>
    <a:srgbClr val="F4F3F5"/>
    <a:srgbClr val="000000"/>
    <a:srgbClr val="A0D0EC"/>
    <a:srgbClr val="0A0E28"/>
    <a:srgbClr val="080E56"/>
    <a:srgbClr val="F2F2F2"/>
    <a:srgbClr val="151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78" y="19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D2B7-45BD-961E-1111A10B8D03}"/>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D2B7-45BD-961E-1111A10B8D0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D7-467D-902E-D77F47D56335}"/>
              </c:ext>
            </c:extLst>
          </c:dPt>
          <c:cat>
            <c:strRef>
              <c:f>Sheet1!$A$2:$A$4</c:f>
              <c:strCache>
                <c:ptCount val="2"/>
                <c:pt idx="0">
                  <c:v>1st Qtr</c:v>
                </c:pt>
                <c:pt idx="1">
                  <c:v>2nd Qtr</c:v>
                </c:pt>
              </c:strCache>
            </c:strRef>
          </c:cat>
          <c:val>
            <c:numRef>
              <c:f>Sheet1!$B$2:$B$4</c:f>
              <c:numCache>
                <c:formatCode>General</c:formatCode>
                <c:ptCount val="3"/>
                <c:pt idx="0">
                  <c:v>77</c:v>
                </c:pt>
                <c:pt idx="1">
                  <c:v>23</c:v>
                </c:pt>
              </c:numCache>
            </c:numRef>
          </c:val>
          <c:extLst>
            <c:ext xmlns:c16="http://schemas.microsoft.com/office/drawing/2014/chart" uri="{C3380CC4-5D6E-409C-BE32-E72D297353CC}">
              <c16:uniqueId val="{00000004-D2B7-45BD-961E-1111A10B8D03}"/>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57AA-46CA-911C-9CB51F99DA2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57AA-46CA-911C-9CB51F99DA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AA-46CA-911C-9CB51F99DA28}"/>
              </c:ext>
            </c:extLst>
          </c:dPt>
          <c:cat>
            <c:strRef>
              <c:f>Sheet1!$A$2:$A$4</c:f>
              <c:strCache>
                <c:ptCount val="2"/>
                <c:pt idx="0">
                  <c:v>1st Qtr</c:v>
                </c:pt>
                <c:pt idx="1">
                  <c:v>2nd Qtr</c:v>
                </c:pt>
              </c:strCache>
            </c:strRef>
          </c:cat>
          <c:val>
            <c:numRef>
              <c:f>Sheet1!$B$2:$B$4</c:f>
              <c:numCache>
                <c:formatCode>General</c:formatCode>
                <c:ptCount val="3"/>
                <c:pt idx="0">
                  <c:v>50</c:v>
                </c:pt>
                <c:pt idx="1">
                  <c:v>50</c:v>
                </c:pt>
              </c:numCache>
            </c:numRef>
          </c:val>
          <c:extLst>
            <c:ext xmlns:c16="http://schemas.microsoft.com/office/drawing/2014/chart" uri="{C3380CC4-5D6E-409C-BE32-E72D297353CC}">
              <c16:uniqueId val="{00000006-57AA-46CA-911C-9CB51F99DA28}"/>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9FFD-46C5-AC85-4699BCE2394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9FFD-46C5-AC85-4699BCE239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FD-46C5-AC85-4699BCE23948}"/>
              </c:ext>
            </c:extLst>
          </c:dPt>
          <c:cat>
            <c:strRef>
              <c:f>Sheet1!$A$2:$A$4</c:f>
              <c:strCache>
                <c:ptCount val="2"/>
                <c:pt idx="0">
                  <c:v>1st Qtr</c:v>
                </c:pt>
                <c:pt idx="1">
                  <c:v>2nd Qtr</c:v>
                </c:pt>
              </c:strCache>
            </c:strRef>
          </c:cat>
          <c:val>
            <c:numRef>
              <c:f>Sheet1!$B$2:$B$4</c:f>
              <c:numCache>
                <c:formatCode>General</c:formatCode>
                <c:ptCount val="3"/>
                <c:pt idx="0">
                  <c:v>65</c:v>
                </c:pt>
                <c:pt idx="1">
                  <c:v>35</c:v>
                </c:pt>
              </c:numCache>
            </c:numRef>
          </c:val>
          <c:extLst>
            <c:ext xmlns:c16="http://schemas.microsoft.com/office/drawing/2014/chart" uri="{C3380CC4-5D6E-409C-BE32-E72D297353CC}">
              <c16:uniqueId val="{00000006-9FFD-46C5-AC85-4699BCE23948}"/>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svg"/><Relationship Id="rId1" Type="http://schemas.openxmlformats.org/officeDocument/2006/relationships/image" Target="../media/image122.svg"/></Relationships>
</file>

<file path=ppt/diagrams/_rels/data2.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svg"/><Relationship Id="rId1" Type="http://schemas.openxmlformats.org/officeDocument/2006/relationships/image" Target="../media/image125.svg"/><Relationship Id="rId4" Type="http://schemas.openxmlformats.org/officeDocument/2006/relationships/image" Target="../media/image1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svg"/><Relationship Id="rId1" Type="http://schemas.openxmlformats.org/officeDocument/2006/relationships/image" Target="../media/image1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svg"/><Relationship Id="rId1" Type="http://schemas.openxmlformats.org/officeDocument/2006/relationships/image" Target="../media/image125.svg"/><Relationship Id="rId4" Type="http://schemas.openxmlformats.org/officeDocument/2006/relationships/image" Target="../media/image12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99AAC-0404-4034-ABF0-A7E440B4BBB0}"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ABE5626F-5621-4116-92C4-D5BF49D032AE}">
      <dgm:prSet custT="1"/>
      <dgm:spPr/>
      <dgm:t>
        <a:bodyPr/>
        <a:lstStyle/>
        <a:p>
          <a:pPr>
            <a:lnSpc>
              <a:spcPct val="100000"/>
            </a:lnSpc>
          </a:pPr>
          <a:r>
            <a:rPr lang="en-US" sz="2000" b="1"/>
            <a:t>Inspiring Creativity</a:t>
          </a:r>
          <a:r>
            <a:rPr lang="en-US" sz="2000"/>
            <a:t>: It inspires creativity by providing insights and suggestions that can help users think outside the box</a:t>
          </a:r>
        </a:p>
      </dgm:t>
    </dgm:pt>
    <dgm:pt modelId="{0E77B7DC-DA3E-48A5-995C-6B75397E4DDE}" type="parTrans" cxnId="{C2E432D3-2DD8-4E67-9C02-27D6DDCD9133}">
      <dgm:prSet/>
      <dgm:spPr/>
      <dgm:t>
        <a:bodyPr/>
        <a:lstStyle/>
        <a:p>
          <a:endParaRPr lang="en-US"/>
        </a:p>
      </dgm:t>
    </dgm:pt>
    <dgm:pt modelId="{52649197-C74A-4067-A1BD-B64531DB94F6}" type="sibTrans" cxnId="{C2E432D3-2DD8-4E67-9C02-27D6DDCD9133}">
      <dgm:prSet/>
      <dgm:spPr/>
      <dgm:t>
        <a:bodyPr/>
        <a:lstStyle/>
        <a:p>
          <a:pPr>
            <a:lnSpc>
              <a:spcPct val="100000"/>
            </a:lnSpc>
          </a:pPr>
          <a:endParaRPr lang="en-US"/>
        </a:p>
      </dgm:t>
    </dgm:pt>
    <dgm:pt modelId="{9E7F2869-701A-43BD-ADA3-38563C9E2EBC}">
      <dgm:prSet custT="1"/>
      <dgm:spPr/>
      <dgm:t>
        <a:bodyPr/>
        <a:lstStyle/>
        <a:p>
          <a:pPr>
            <a:lnSpc>
              <a:spcPct val="100000"/>
            </a:lnSpc>
          </a:pPr>
          <a:r>
            <a:rPr lang="en-US" sz="2000" b="1"/>
            <a:t>Boosting Productivity: </a:t>
          </a:r>
          <a:r>
            <a:rPr lang="en-US" sz="2000"/>
            <a:t>Copilot Chat boosts productivity by allowing users to accomplish more in less time</a:t>
          </a:r>
        </a:p>
      </dgm:t>
    </dgm:pt>
    <dgm:pt modelId="{09158FD9-87F4-4896-8B00-1B4407D9F950}" type="parTrans" cxnId="{B1BB9EB1-36B2-4C49-AA6E-6E09BA545402}">
      <dgm:prSet/>
      <dgm:spPr/>
      <dgm:t>
        <a:bodyPr/>
        <a:lstStyle/>
        <a:p>
          <a:endParaRPr lang="en-US"/>
        </a:p>
      </dgm:t>
    </dgm:pt>
    <dgm:pt modelId="{8CD9F01C-5064-4C14-9B79-282F3CE7CE3E}" type="sibTrans" cxnId="{B1BB9EB1-36B2-4C49-AA6E-6E09BA545402}">
      <dgm:prSet/>
      <dgm:spPr/>
      <dgm:t>
        <a:bodyPr/>
        <a:lstStyle/>
        <a:p>
          <a:pPr>
            <a:lnSpc>
              <a:spcPct val="100000"/>
            </a:lnSpc>
          </a:pPr>
          <a:endParaRPr lang="en-US"/>
        </a:p>
      </dgm:t>
    </dgm:pt>
    <dgm:pt modelId="{E4C70C77-36B7-4D54-BCB8-EC28CF6DAE9B}">
      <dgm:prSet custT="1"/>
      <dgm:spPr/>
      <dgm:t>
        <a:bodyPr/>
        <a:lstStyle/>
        <a:p>
          <a:pPr>
            <a:lnSpc>
              <a:spcPct val="100000"/>
            </a:lnSpc>
          </a:pPr>
          <a:r>
            <a:rPr lang="en-US" sz="2000" b="1"/>
            <a:t>Enabling Focus: </a:t>
          </a:r>
          <a:r>
            <a:rPr lang="en-US" sz="2000"/>
            <a:t>It enables busy teams to focus on what really matters by handling routine tasks</a:t>
          </a:r>
        </a:p>
      </dgm:t>
    </dgm:pt>
    <dgm:pt modelId="{B3ADB1BA-F0B2-43D2-9524-2EEB60FCD638}" type="parTrans" cxnId="{4895453A-7971-4E63-89C9-DBC638B8D861}">
      <dgm:prSet/>
      <dgm:spPr/>
      <dgm:t>
        <a:bodyPr/>
        <a:lstStyle/>
        <a:p>
          <a:endParaRPr lang="en-US"/>
        </a:p>
      </dgm:t>
    </dgm:pt>
    <dgm:pt modelId="{8C412673-FFFA-4565-ADDE-09FD2EF53A25}" type="sibTrans" cxnId="{4895453A-7971-4E63-89C9-DBC638B8D861}">
      <dgm:prSet/>
      <dgm:spPr/>
      <dgm:t>
        <a:bodyPr/>
        <a:lstStyle/>
        <a:p>
          <a:endParaRPr lang="en-US"/>
        </a:p>
      </dgm:t>
    </dgm:pt>
    <dgm:pt modelId="{4301445F-2D0C-453E-8A63-5B16992F2708}" type="pres">
      <dgm:prSet presAssocID="{E5D99AAC-0404-4034-ABF0-A7E440B4BBB0}" presName="root" presStyleCnt="0">
        <dgm:presLayoutVars>
          <dgm:dir/>
          <dgm:resizeHandles val="exact"/>
        </dgm:presLayoutVars>
      </dgm:prSet>
      <dgm:spPr/>
    </dgm:pt>
    <dgm:pt modelId="{148E7BE8-D71E-4FFE-AAF2-481D3A8ACF09}" type="pres">
      <dgm:prSet presAssocID="{ABE5626F-5621-4116-92C4-D5BF49D032AE}" presName="compNode" presStyleCnt="0"/>
      <dgm:spPr/>
    </dgm:pt>
    <dgm:pt modelId="{17E66A36-836B-410D-9AD9-343F2C4301B5}" type="pres">
      <dgm:prSet presAssocID="{ABE5626F-5621-4116-92C4-D5BF49D032AE}" presName="bgRect" presStyleLbl="bgShp" presStyleIdx="0" presStyleCnt="3"/>
      <dgm:spPr/>
    </dgm:pt>
    <dgm:pt modelId="{3DDF01D4-3029-4C16-B063-08A93B8DF9E6}" type="pres">
      <dgm:prSet presAssocID="{ABE5626F-5621-4116-92C4-D5BF49D032AE}"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nvelope"/>
        </a:ext>
      </dgm:extLst>
    </dgm:pt>
    <dgm:pt modelId="{FFA6A599-1EBD-497E-AB08-5A952496B5D0}" type="pres">
      <dgm:prSet presAssocID="{ABE5626F-5621-4116-92C4-D5BF49D032AE}" presName="spaceRect" presStyleCnt="0"/>
      <dgm:spPr/>
    </dgm:pt>
    <dgm:pt modelId="{9BDFE690-4FA1-4C8F-A745-9284038E8D08}" type="pres">
      <dgm:prSet presAssocID="{ABE5626F-5621-4116-92C4-D5BF49D032AE}" presName="parTx" presStyleLbl="revTx" presStyleIdx="0" presStyleCnt="3">
        <dgm:presLayoutVars>
          <dgm:chMax val="0"/>
          <dgm:chPref val="0"/>
        </dgm:presLayoutVars>
      </dgm:prSet>
      <dgm:spPr/>
    </dgm:pt>
    <dgm:pt modelId="{0848612F-4137-40AB-A1F3-F627CFAD8ED1}" type="pres">
      <dgm:prSet presAssocID="{52649197-C74A-4067-A1BD-B64531DB94F6}" presName="sibTrans" presStyleCnt="0"/>
      <dgm:spPr/>
    </dgm:pt>
    <dgm:pt modelId="{92484D88-C603-43CC-8DE1-B4C2D095C27C}" type="pres">
      <dgm:prSet presAssocID="{9E7F2869-701A-43BD-ADA3-38563C9E2EBC}" presName="compNode" presStyleCnt="0"/>
      <dgm:spPr/>
    </dgm:pt>
    <dgm:pt modelId="{C216A242-D984-4697-9961-91C13DEE8E03}" type="pres">
      <dgm:prSet presAssocID="{9E7F2869-701A-43BD-ADA3-38563C9E2EBC}" presName="bgRect" presStyleLbl="bgShp" presStyleIdx="1" presStyleCnt="3"/>
      <dgm:spPr/>
    </dgm:pt>
    <dgm:pt modelId="{03D97F40-E858-4A6A-9FDC-ECB4254BEC5D}" type="pres">
      <dgm:prSet presAssocID="{9E7F2869-701A-43BD-ADA3-38563C9E2EBC}"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8EC9B912-6300-48F7-91E8-98B295F20EDD}" type="pres">
      <dgm:prSet presAssocID="{9E7F2869-701A-43BD-ADA3-38563C9E2EBC}" presName="spaceRect" presStyleCnt="0"/>
      <dgm:spPr/>
    </dgm:pt>
    <dgm:pt modelId="{6B9297EA-2422-403C-B64F-34F847640879}" type="pres">
      <dgm:prSet presAssocID="{9E7F2869-701A-43BD-ADA3-38563C9E2EBC}" presName="parTx" presStyleLbl="revTx" presStyleIdx="1" presStyleCnt="3">
        <dgm:presLayoutVars>
          <dgm:chMax val="0"/>
          <dgm:chPref val="0"/>
        </dgm:presLayoutVars>
      </dgm:prSet>
      <dgm:spPr/>
    </dgm:pt>
    <dgm:pt modelId="{88329D6B-C1DB-4E70-86DA-8536663B28FE}" type="pres">
      <dgm:prSet presAssocID="{8CD9F01C-5064-4C14-9B79-282F3CE7CE3E}" presName="sibTrans" presStyleCnt="0"/>
      <dgm:spPr/>
    </dgm:pt>
    <dgm:pt modelId="{61EE57D3-B314-4171-8A0E-70B825BF85B4}" type="pres">
      <dgm:prSet presAssocID="{E4C70C77-36B7-4D54-BCB8-EC28CF6DAE9B}" presName="compNode" presStyleCnt="0"/>
      <dgm:spPr/>
    </dgm:pt>
    <dgm:pt modelId="{FDEB6B5E-BBC3-48B4-94F3-A396BDA0CAD6}" type="pres">
      <dgm:prSet presAssocID="{E4C70C77-36B7-4D54-BCB8-EC28CF6DAE9B}" presName="bgRect" presStyleLbl="bgShp" presStyleIdx="2" presStyleCnt="3"/>
      <dgm:spPr/>
    </dgm:pt>
    <dgm:pt modelId="{72DC3516-05B9-42B1-A92F-A1526B8B636A}" type="pres">
      <dgm:prSet presAssocID="{E4C70C77-36B7-4D54-BCB8-EC28CF6DAE9B}"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a:ext>
      </dgm:extLst>
    </dgm:pt>
    <dgm:pt modelId="{56ACA716-B444-42E8-BFAF-DFB13C2F0D84}" type="pres">
      <dgm:prSet presAssocID="{E4C70C77-36B7-4D54-BCB8-EC28CF6DAE9B}" presName="spaceRect" presStyleCnt="0"/>
      <dgm:spPr/>
    </dgm:pt>
    <dgm:pt modelId="{1E9563C6-55FA-41E4-832A-5233D9D6C63F}" type="pres">
      <dgm:prSet presAssocID="{E4C70C77-36B7-4D54-BCB8-EC28CF6DAE9B}" presName="parTx" presStyleLbl="revTx" presStyleIdx="2" presStyleCnt="3">
        <dgm:presLayoutVars>
          <dgm:chMax val="0"/>
          <dgm:chPref val="0"/>
        </dgm:presLayoutVars>
      </dgm:prSet>
      <dgm:spPr/>
    </dgm:pt>
  </dgm:ptLst>
  <dgm:cxnLst>
    <dgm:cxn modelId="{4895453A-7971-4E63-89C9-DBC638B8D861}" srcId="{E5D99AAC-0404-4034-ABF0-A7E440B4BBB0}" destId="{E4C70C77-36B7-4D54-BCB8-EC28CF6DAE9B}" srcOrd="2" destOrd="0" parTransId="{B3ADB1BA-F0B2-43D2-9524-2EEB60FCD638}" sibTransId="{8C412673-FFFA-4565-ADDE-09FD2EF53A25}"/>
    <dgm:cxn modelId="{A9DFD46A-EADC-477A-9961-74B1D3DA46C9}" type="presOf" srcId="{9E7F2869-701A-43BD-ADA3-38563C9E2EBC}" destId="{6B9297EA-2422-403C-B64F-34F847640879}" srcOrd="0" destOrd="0" presId="urn:microsoft.com/office/officeart/2018/2/layout/IconVerticalSolidList"/>
    <dgm:cxn modelId="{7365DD6E-B81F-4B22-841A-AA15F7417B08}" type="presOf" srcId="{E4C70C77-36B7-4D54-BCB8-EC28CF6DAE9B}" destId="{1E9563C6-55FA-41E4-832A-5233D9D6C63F}" srcOrd="0" destOrd="0" presId="urn:microsoft.com/office/officeart/2018/2/layout/IconVerticalSolidList"/>
    <dgm:cxn modelId="{4C774F54-798D-4B20-B1C0-160085015E56}" type="presOf" srcId="{E5D99AAC-0404-4034-ABF0-A7E440B4BBB0}" destId="{4301445F-2D0C-453E-8A63-5B16992F2708}" srcOrd="0" destOrd="0" presId="urn:microsoft.com/office/officeart/2018/2/layout/IconVerticalSolidList"/>
    <dgm:cxn modelId="{9247C090-F2AF-42AD-BD58-BEA5E7D6BA1C}" type="presOf" srcId="{ABE5626F-5621-4116-92C4-D5BF49D032AE}" destId="{9BDFE690-4FA1-4C8F-A745-9284038E8D08}" srcOrd="0" destOrd="0" presId="urn:microsoft.com/office/officeart/2018/2/layout/IconVerticalSolidList"/>
    <dgm:cxn modelId="{B1BB9EB1-36B2-4C49-AA6E-6E09BA545402}" srcId="{E5D99AAC-0404-4034-ABF0-A7E440B4BBB0}" destId="{9E7F2869-701A-43BD-ADA3-38563C9E2EBC}" srcOrd="1" destOrd="0" parTransId="{09158FD9-87F4-4896-8B00-1B4407D9F950}" sibTransId="{8CD9F01C-5064-4C14-9B79-282F3CE7CE3E}"/>
    <dgm:cxn modelId="{C2E432D3-2DD8-4E67-9C02-27D6DDCD9133}" srcId="{E5D99AAC-0404-4034-ABF0-A7E440B4BBB0}" destId="{ABE5626F-5621-4116-92C4-D5BF49D032AE}" srcOrd="0" destOrd="0" parTransId="{0E77B7DC-DA3E-48A5-995C-6B75397E4DDE}" sibTransId="{52649197-C74A-4067-A1BD-B64531DB94F6}"/>
    <dgm:cxn modelId="{CDE221F6-69FF-4164-B662-230825457EED}" type="presParOf" srcId="{4301445F-2D0C-453E-8A63-5B16992F2708}" destId="{148E7BE8-D71E-4FFE-AAF2-481D3A8ACF09}" srcOrd="0" destOrd="0" presId="urn:microsoft.com/office/officeart/2018/2/layout/IconVerticalSolidList"/>
    <dgm:cxn modelId="{B9140466-5C22-4DE1-A724-29C3B0FF341F}" type="presParOf" srcId="{148E7BE8-D71E-4FFE-AAF2-481D3A8ACF09}" destId="{17E66A36-836B-410D-9AD9-343F2C4301B5}" srcOrd="0" destOrd="0" presId="urn:microsoft.com/office/officeart/2018/2/layout/IconVerticalSolidList"/>
    <dgm:cxn modelId="{B025ED5D-DCB0-482C-8AD7-80F1842B7F4D}" type="presParOf" srcId="{148E7BE8-D71E-4FFE-AAF2-481D3A8ACF09}" destId="{3DDF01D4-3029-4C16-B063-08A93B8DF9E6}" srcOrd="1" destOrd="0" presId="urn:microsoft.com/office/officeart/2018/2/layout/IconVerticalSolidList"/>
    <dgm:cxn modelId="{F3AA79AA-91FC-4EF4-91EE-0B8041392ADB}" type="presParOf" srcId="{148E7BE8-D71E-4FFE-AAF2-481D3A8ACF09}" destId="{FFA6A599-1EBD-497E-AB08-5A952496B5D0}" srcOrd="2" destOrd="0" presId="urn:microsoft.com/office/officeart/2018/2/layout/IconVerticalSolidList"/>
    <dgm:cxn modelId="{ED139401-8702-4C08-AECF-D04E7812AC30}" type="presParOf" srcId="{148E7BE8-D71E-4FFE-AAF2-481D3A8ACF09}" destId="{9BDFE690-4FA1-4C8F-A745-9284038E8D08}" srcOrd="3" destOrd="0" presId="urn:microsoft.com/office/officeart/2018/2/layout/IconVerticalSolidList"/>
    <dgm:cxn modelId="{248730BD-1049-4E08-9203-5BB20AB1E8EC}" type="presParOf" srcId="{4301445F-2D0C-453E-8A63-5B16992F2708}" destId="{0848612F-4137-40AB-A1F3-F627CFAD8ED1}" srcOrd="1" destOrd="0" presId="urn:microsoft.com/office/officeart/2018/2/layout/IconVerticalSolidList"/>
    <dgm:cxn modelId="{F5028774-0649-4725-B002-42B0C8C98FC8}" type="presParOf" srcId="{4301445F-2D0C-453E-8A63-5B16992F2708}" destId="{92484D88-C603-43CC-8DE1-B4C2D095C27C}" srcOrd="2" destOrd="0" presId="urn:microsoft.com/office/officeart/2018/2/layout/IconVerticalSolidList"/>
    <dgm:cxn modelId="{5278ABF7-90A7-46EB-94B2-D1B6AC751FA7}" type="presParOf" srcId="{92484D88-C603-43CC-8DE1-B4C2D095C27C}" destId="{C216A242-D984-4697-9961-91C13DEE8E03}" srcOrd="0" destOrd="0" presId="urn:microsoft.com/office/officeart/2018/2/layout/IconVerticalSolidList"/>
    <dgm:cxn modelId="{BB86C138-66F1-4914-A587-4F82FD308DC6}" type="presParOf" srcId="{92484D88-C603-43CC-8DE1-B4C2D095C27C}" destId="{03D97F40-E858-4A6A-9FDC-ECB4254BEC5D}" srcOrd="1" destOrd="0" presId="urn:microsoft.com/office/officeart/2018/2/layout/IconVerticalSolidList"/>
    <dgm:cxn modelId="{1CEB89F3-9ED9-4E14-ABF5-3009612F9793}" type="presParOf" srcId="{92484D88-C603-43CC-8DE1-B4C2D095C27C}" destId="{8EC9B912-6300-48F7-91E8-98B295F20EDD}" srcOrd="2" destOrd="0" presId="urn:microsoft.com/office/officeart/2018/2/layout/IconVerticalSolidList"/>
    <dgm:cxn modelId="{8EF42A0A-DD35-4E69-8391-434389F6887E}" type="presParOf" srcId="{92484D88-C603-43CC-8DE1-B4C2D095C27C}" destId="{6B9297EA-2422-403C-B64F-34F847640879}" srcOrd="3" destOrd="0" presId="urn:microsoft.com/office/officeart/2018/2/layout/IconVerticalSolidList"/>
    <dgm:cxn modelId="{ED4C50EB-9340-4B28-A76C-E9DE30D09020}" type="presParOf" srcId="{4301445F-2D0C-453E-8A63-5B16992F2708}" destId="{88329D6B-C1DB-4E70-86DA-8536663B28FE}" srcOrd="3" destOrd="0" presId="urn:microsoft.com/office/officeart/2018/2/layout/IconVerticalSolidList"/>
    <dgm:cxn modelId="{9BF71A27-C16C-4246-9BDB-BE39F60BB516}" type="presParOf" srcId="{4301445F-2D0C-453E-8A63-5B16992F2708}" destId="{61EE57D3-B314-4171-8A0E-70B825BF85B4}" srcOrd="4" destOrd="0" presId="urn:microsoft.com/office/officeart/2018/2/layout/IconVerticalSolidList"/>
    <dgm:cxn modelId="{C2143E58-F323-4CE3-AC3A-819D4C1E7946}" type="presParOf" srcId="{61EE57D3-B314-4171-8A0E-70B825BF85B4}" destId="{FDEB6B5E-BBC3-48B4-94F3-A396BDA0CAD6}" srcOrd="0" destOrd="0" presId="urn:microsoft.com/office/officeart/2018/2/layout/IconVerticalSolidList"/>
    <dgm:cxn modelId="{B5405536-1A1A-4F37-ACEE-7CE05D88EE2A}" type="presParOf" srcId="{61EE57D3-B314-4171-8A0E-70B825BF85B4}" destId="{72DC3516-05B9-42B1-A92F-A1526B8B636A}" srcOrd="1" destOrd="0" presId="urn:microsoft.com/office/officeart/2018/2/layout/IconVerticalSolidList"/>
    <dgm:cxn modelId="{2C58772F-480E-4067-947B-EFA6CE0FD138}" type="presParOf" srcId="{61EE57D3-B314-4171-8A0E-70B825BF85B4}" destId="{56ACA716-B444-42E8-BFAF-DFB13C2F0D84}" srcOrd="2" destOrd="0" presId="urn:microsoft.com/office/officeart/2018/2/layout/IconVerticalSolidList"/>
    <dgm:cxn modelId="{CB432E7A-208F-473D-AF3E-4667A5B826E1}" type="presParOf" srcId="{61EE57D3-B314-4171-8A0E-70B825BF85B4}" destId="{1E9563C6-55FA-41E4-832A-5233D9D6C63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D99AAC-0404-4034-ABF0-A7E440B4BBB0}"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ABE5626F-5621-4116-92C4-D5BF49D032AE}">
      <dgm:prSet/>
      <dgm:spPr/>
      <dgm:t>
        <a:bodyPr/>
        <a:lstStyle/>
        <a:p>
          <a:pPr>
            <a:lnSpc>
              <a:spcPct val="100000"/>
            </a:lnSpc>
          </a:pPr>
          <a:r>
            <a:rPr lang="en-US" b="1"/>
            <a:t>Summarization of Document: </a:t>
          </a:r>
          <a:r>
            <a:rPr lang="en-US"/>
            <a:t>Copilot Chat can help users quickly summarize lengthy document.</a:t>
          </a:r>
        </a:p>
      </dgm:t>
    </dgm:pt>
    <dgm:pt modelId="{0E77B7DC-DA3E-48A5-995C-6B75397E4DDE}" type="parTrans" cxnId="{C2E432D3-2DD8-4E67-9C02-27D6DDCD9133}">
      <dgm:prSet/>
      <dgm:spPr/>
      <dgm:t>
        <a:bodyPr/>
        <a:lstStyle/>
        <a:p>
          <a:endParaRPr lang="en-US"/>
        </a:p>
      </dgm:t>
    </dgm:pt>
    <dgm:pt modelId="{52649197-C74A-4067-A1BD-B64531DB94F6}" type="sibTrans" cxnId="{C2E432D3-2DD8-4E67-9C02-27D6DDCD9133}">
      <dgm:prSet/>
      <dgm:spPr/>
      <dgm:t>
        <a:bodyPr/>
        <a:lstStyle/>
        <a:p>
          <a:pPr>
            <a:lnSpc>
              <a:spcPct val="100000"/>
            </a:lnSpc>
          </a:pPr>
          <a:endParaRPr lang="en-US"/>
        </a:p>
      </dgm:t>
    </dgm:pt>
    <dgm:pt modelId="{9E7F2869-701A-43BD-ADA3-38563C9E2EBC}">
      <dgm:prSet/>
      <dgm:spPr/>
      <dgm:t>
        <a:bodyPr/>
        <a:lstStyle/>
        <a:p>
          <a:pPr>
            <a:lnSpc>
              <a:spcPct val="100000"/>
            </a:lnSpc>
          </a:pPr>
          <a:r>
            <a:rPr lang="en-US" b="1"/>
            <a:t>Generating Creative Content: </a:t>
          </a:r>
          <a:r>
            <a:rPr lang="en-US"/>
            <a:t>Users can leverage Copilot Chat to generate creative content such as stories, poems, and other written materials.</a:t>
          </a:r>
        </a:p>
      </dgm:t>
    </dgm:pt>
    <dgm:pt modelId="{09158FD9-87F4-4896-8B00-1B4407D9F950}" type="parTrans" cxnId="{B1BB9EB1-36B2-4C49-AA6E-6E09BA545402}">
      <dgm:prSet/>
      <dgm:spPr/>
      <dgm:t>
        <a:bodyPr/>
        <a:lstStyle/>
        <a:p>
          <a:endParaRPr lang="en-US"/>
        </a:p>
      </dgm:t>
    </dgm:pt>
    <dgm:pt modelId="{8CD9F01C-5064-4C14-9B79-282F3CE7CE3E}" type="sibTrans" cxnId="{B1BB9EB1-36B2-4C49-AA6E-6E09BA545402}">
      <dgm:prSet/>
      <dgm:spPr/>
      <dgm:t>
        <a:bodyPr/>
        <a:lstStyle/>
        <a:p>
          <a:pPr>
            <a:lnSpc>
              <a:spcPct val="100000"/>
            </a:lnSpc>
          </a:pPr>
          <a:endParaRPr lang="en-US"/>
        </a:p>
      </dgm:t>
    </dgm:pt>
    <dgm:pt modelId="{E4C70C77-36B7-4D54-BCB8-EC28CF6DAE9B}">
      <dgm:prSet/>
      <dgm:spPr/>
      <dgm:t>
        <a:bodyPr/>
        <a:lstStyle/>
        <a:p>
          <a:pPr>
            <a:lnSpc>
              <a:spcPct val="100000"/>
            </a:lnSpc>
          </a:pPr>
          <a:r>
            <a:rPr lang="en-US" b="1"/>
            <a:t>Providing Quick Answers and Explanations: </a:t>
          </a:r>
          <a:r>
            <a:rPr lang="en-US"/>
            <a:t>Copilot Chat can be used to provide quick answers to questions and explanations on various topics, enhancing productivity.</a:t>
          </a:r>
        </a:p>
      </dgm:t>
    </dgm:pt>
    <dgm:pt modelId="{B3ADB1BA-F0B2-43D2-9524-2EEB60FCD638}" type="parTrans" cxnId="{4895453A-7971-4E63-89C9-DBC638B8D861}">
      <dgm:prSet/>
      <dgm:spPr/>
      <dgm:t>
        <a:bodyPr/>
        <a:lstStyle/>
        <a:p>
          <a:endParaRPr lang="en-US"/>
        </a:p>
      </dgm:t>
    </dgm:pt>
    <dgm:pt modelId="{8C412673-FFFA-4565-ADDE-09FD2EF53A25}" type="sibTrans" cxnId="{4895453A-7971-4E63-89C9-DBC638B8D861}">
      <dgm:prSet/>
      <dgm:spPr/>
      <dgm:t>
        <a:bodyPr/>
        <a:lstStyle/>
        <a:p>
          <a:pPr>
            <a:lnSpc>
              <a:spcPct val="100000"/>
            </a:lnSpc>
          </a:pPr>
          <a:endParaRPr lang="en-US"/>
        </a:p>
      </dgm:t>
    </dgm:pt>
    <dgm:pt modelId="{818951F5-6D64-4271-AEBD-7E53DF66E79A}">
      <dgm:prSet/>
      <dgm:spPr/>
      <dgm:t>
        <a:bodyPr/>
        <a:lstStyle/>
        <a:p>
          <a:pPr>
            <a:lnSpc>
              <a:spcPct val="100000"/>
            </a:lnSpc>
          </a:pPr>
          <a:r>
            <a:rPr lang="en-US" b="1"/>
            <a:t>Helping with Research</a:t>
          </a:r>
          <a:r>
            <a:rPr lang="en-US"/>
            <a:t>: Copilot Chat can help to perform research for industries, markets, competitors, and products.</a:t>
          </a:r>
        </a:p>
      </dgm:t>
    </dgm:pt>
    <dgm:pt modelId="{C120DEFE-4D07-43F1-B72F-CB3EE2F09189}" type="parTrans" cxnId="{91ADDDE3-162E-4414-B664-B065DCF57F94}">
      <dgm:prSet/>
      <dgm:spPr/>
      <dgm:t>
        <a:bodyPr/>
        <a:lstStyle/>
        <a:p>
          <a:endParaRPr lang="en-US"/>
        </a:p>
      </dgm:t>
    </dgm:pt>
    <dgm:pt modelId="{8156DE89-B328-4B29-8ACF-63B4B81E2DC0}" type="sibTrans" cxnId="{91ADDDE3-162E-4414-B664-B065DCF57F94}">
      <dgm:prSet/>
      <dgm:spPr/>
      <dgm:t>
        <a:bodyPr/>
        <a:lstStyle/>
        <a:p>
          <a:endParaRPr lang="en-US"/>
        </a:p>
      </dgm:t>
    </dgm:pt>
    <dgm:pt modelId="{4301445F-2D0C-453E-8A63-5B16992F2708}" type="pres">
      <dgm:prSet presAssocID="{E5D99AAC-0404-4034-ABF0-A7E440B4BBB0}" presName="root" presStyleCnt="0">
        <dgm:presLayoutVars>
          <dgm:dir/>
          <dgm:resizeHandles val="exact"/>
        </dgm:presLayoutVars>
      </dgm:prSet>
      <dgm:spPr/>
    </dgm:pt>
    <dgm:pt modelId="{148E7BE8-D71E-4FFE-AAF2-481D3A8ACF09}" type="pres">
      <dgm:prSet presAssocID="{ABE5626F-5621-4116-92C4-D5BF49D032AE}" presName="compNode" presStyleCnt="0"/>
      <dgm:spPr/>
    </dgm:pt>
    <dgm:pt modelId="{17E66A36-836B-410D-9AD9-343F2C4301B5}" type="pres">
      <dgm:prSet presAssocID="{ABE5626F-5621-4116-92C4-D5BF49D032AE}" presName="bgRect" presStyleLbl="bgShp" presStyleIdx="0" presStyleCnt="4"/>
      <dgm:spPr/>
    </dgm:pt>
    <dgm:pt modelId="{3DDF01D4-3029-4C16-B063-08A93B8DF9E6}" type="pres">
      <dgm:prSet presAssocID="{ABE5626F-5621-4116-92C4-D5BF49D032A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nvelope"/>
        </a:ext>
      </dgm:extLst>
    </dgm:pt>
    <dgm:pt modelId="{FFA6A599-1EBD-497E-AB08-5A952496B5D0}" type="pres">
      <dgm:prSet presAssocID="{ABE5626F-5621-4116-92C4-D5BF49D032AE}" presName="spaceRect" presStyleCnt="0"/>
      <dgm:spPr/>
    </dgm:pt>
    <dgm:pt modelId="{9BDFE690-4FA1-4C8F-A745-9284038E8D08}" type="pres">
      <dgm:prSet presAssocID="{ABE5626F-5621-4116-92C4-D5BF49D032AE}" presName="parTx" presStyleLbl="revTx" presStyleIdx="0" presStyleCnt="4">
        <dgm:presLayoutVars>
          <dgm:chMax val="0"/>
          <dgm:chPref val="0"/>
        </dgm:presLayoutVars>
      </dgm:prSet>
      <dgm:spPr/>
    </dgm:pt>
    <dgm:pt modelId="{0848612F-4137-40AB-A1F3-F627CFAD8ED1}" type="pres">
      <dgm:prSet presAssocID="{52649197-C74A-4067-A1BD-B64531DB94F6}" presName="sibTrans" presStyleCnt="0"/>
      <dgm:spPr/>
    </dgm:pt>
    <dgm:pt modelId="{92484D88-C603-43CC-8DE1-B4C2D095C27C}" type="pres">
      <dgm:prSet presAssocID="{9E7F2869-701A-43BD-ADA3-38563C9E2EBC}" presName="compNode" presStyleCnt="0"/>
      <dgm:spPr/>
    </dgm:pt>
    <dgm:pt modelId="{C216A242-D984-4697-9961-91C13DEE8E03}" type="pres">
      <dgm:prSet presAssocID="{9E7F2869-701A-43BD-ADA3-38563C9E2EBC}" presName="bgRect" presStyleLbl="bgShp" presStyleIdx="1" presStyleCnt="4"/>
      <dgm:spPr/>
    </dgm:pt>
    <dgm:pt modelId="{03D97F40-E858-4A6A-9FDC-ECB4254BEC5D}" type="pres">
      <dgm:prSet presAssocID="{9E7F2869-701A-43BD-ADA3-38563C9E2EBC}"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8EC9B912-6300-48F7-91E8-98B295F20EDD}" type="pres">
      <dgm:prSet presAssocID="{9E7F2869-701A-43BD-ADA3-38563C9E2EBC}" presName="spaceRect" presStyleCnt="0"/>
      <dgm:spPr/>
    </dgm:pt>
    <dgm:pt modelId="{6B9297EA-2422-403C-B64F-34F847640879}" type="pres">
      <dgm:prSet presAssocID="{9E7F2869-701A-43BD-ADA3-38563C9E2EBC}" presName="parTx" presStyleLbl="revTx" presStyleIdx="1" presStyleCnt="4">
        <dgm:presLayoutVars>
          <dgm:chMax val="0"/>
          <dgm:chPref val="0"/>
        </dgm:presLayoutVars>
      </dgm:prSet>
      <dgm:spPr/>
    </dgm:pt>
    <dgm:pt modelId="{88329D6B-C1DB-4E70-86DA-8536663B28FE}" type="pres">
      <dgm:prSet presAssocID="{8CD9F01C-5064-4C14-9B79-282F3CE7CE3E}" presName="sibTrans" presStyleCnt="0"/>
      <dgm:spPr/>
    </dgm:pt>
    <dgm:pt modelId="{61EE57D3-B314-4171-8A0E-70B825BF85B4}" type="pres">
      <dgm:prSet presAssocID="{E4C70C77-36B7-4D54-BCB8-EC28CF6DAE9B}" presName="compNode" presStyleCnt="0"/>
      <dgm:spPr/>
    </dgm:pt>
    <dgm:pt modelId="{FDEB6B5E-BBC3-48B4-94F3-A396BDA0CAD6}" type="pres">
      <dgm:prSet presAssocID="{E4C70C77-36B7-4D54-BCB8-EC28CF6DAE9B}" presName="bgRect" presStyleLbl="bgShp" presStyleIdx="2" presStyleCnt="4"/>
      <dgm:spPr/>
    </dgm:pt>
    <dgm:pt modelId="{72DC3516-05B9-42B1-A92F-A1526B8B636A}" type="pres">
      <dgm:prSet presAssocID="{E4C70C77-36B7-4D54-BCB8-EC28CF6DAE9B}"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a:ext>
      </dgm:extLst>
    </dgm:pt>
    <dgm:pt modelId="{56ACA716-B444-42E8-BFAF-DFB13C2F0D84}" type="pres">
      <dgm:prSet presAssocID="{E4C70C77-36B7-4D54-BCB8-EC28CF6DAE9B}" presName="spaceRect" presStyleCnt="0"/>
      <dgm:spPr/>
    </dgm:pt>
    <dgm:pt modelId="{1E9563C6-55FA-41E4-832A-5233D9D6C63F}" type="pres">
      <dgm:prSet presAssocID="{E4C70C77-36B7-4D54-BCB8-EC28CF6DAE9B}" presName="parTx" presStyleLbl="revTx" presStyleIdx="2" presStyleCnt="4">
        <dgm:presLayoutVars>
          <dgm:chMax val="0"/>
          <dgm:chPref val="0"/>
        </dgm:presLayoutVars>
      </dgm:prSet>
      <dgm:spPr/>
    </dgm:pt>
    <dgm:pt modelId="{41CEDD81-D7ED-4943-B9C2-5EFDD6BAF83A}" type="pres">
      <dgm:prSet presAssocID="{8C412673-FFFA-4565-ADDE-09FD2EF53A25}" presName="sibTrans" presStyleCnt="0"/>
      <dgm:spPr/>
    </dgm:pt>
    <dgm:pt modelId="{A2A31808-C531-4EFF-955A-6D5606772630}" type="pres">
      <dgm:prSet presAssocID="{818951F5-6D64-4271-AEBD-7E53DF66E79A}" presName="compNode" presStyleCnt="0"/>
      <dgm:spPr/>
    </dgm:pt>
    <dgm:pt modelId="{524F8B03-A0FB-4C7F-A456-F021D0BE3274}" type="pres">
      <dgm:prSet presAssocID="{818951F5-6D64-4271-AEBD-7E53DF66E79A}" presName="bgRect" presStyleLbl="bgShp" presStyleIdx="3" presStyleCnt="4"/>
      <dgm:spPr/>
    </dgm:pt>
    <dgm:pt modelId="{73A9A871-50B1-40CB-BF90-BAE0EB4CF463}" type="pres">
      <dgm:prSet presAssocID="{818951F5-6D64-4271-AEBD-7E53DF66E79A}"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B59AB126-0D2A-432A-A7F6-E64D1B546E3E}" type="pres">
      <dgm:prSet presAssocID="{818951F5-6D64-4271-AEBD-7E53DF66E79A}" presName="spaceRect" presStyleCnt="0"/>
      <dgm:spPr/>
    </dgm:pt>
    <dgm:pt modelId="{F411DE6A-5F59-4C9F-A5CB-6256C354ACD9}" type="pres">
      <dgm:prSet presAssocID="{818951F5-6D64-4271-AEBD-7E53DF66E79A}" presName="parTx" presStyleLbl="revTx" presStyleIdx="3" presStyleCnt="4">
        <dgm:presLayoutVars>
          <dgm:chMax val="0"/>
          <dgm:chPref val="0"/>
        </dgm:presLayoutVars>
      </dgm:prSet>
      <dgm:spPr/>
    </dgm:pt>
  </dgm:ptLst>
  <dgm:cxnLst>
    <dgm:cxn modelId="{F7D84B15-0EB8-4D2D-90BE-E841797E3262}" type="presOf" srcId="{E4C70C77-36B7-4D54-BCB8-EC28CF6DAE9B}" destId="{1E9563C6-55FA-41E4-832A-5233D9D6C63F}" srcOrd="0" destOrd="0" presId="urn:microsoft.com/office/officeart/2018/2/layout/IconVerticalSolidList"/>
    <dgm:cxn modelId="{4895453A-7971-4E63-89C9-DBC638B8D861}" srcId="{E5D99AAC-0404-4034-ABF0-A7E440B4BBB0}" destId="{E4C70C77-36B7-4D54-BCB8-EC28CF6DAE9B}" srcOrd="2" destOrd="0" parTransId="{B3ADB1BA-F0B2-43D2-9524-2EEB60FCD638}" sibTransId="{8C412673-FFFA-4565-ADDE-09FD2EF53A25}"/>
    <dgm:cxn modelId="{B1BB9EB1-36B2-4C49-AA6E-6E09BA545402}" srcId="{E5D99AAC-0404-4034-ABF0-A7E440B4BBB0}" destId="{9E7F2869-701A-43BD-ADA3-38563C9E2EBC}" srcOrd="1" destOrd="0" parTransId="{09158FD9-87F4-4896-8B00-1B4407D9F950}" sibTransId="{8CD9F01C-5064-4C14-9B79-282F3CE7CE3E}"/>
    <dgm:cxn modelId="{DF3884C6-405C-4374-B08C-F87090DA4A63}" type="presOf" srcId="{9E7F2869-701A-43BD-ADA3-38563C9E2EBC}" destId="{6B9297EA-2422-403C-B64F-34F847640879}" srcOrd="0" destOrd="0" presId="urn:microsoft.com/office/officeart/2018/2/layout/IconVerticalSolidList"/>
    <dgm:cxn modelId="{C2E432D3-2DD8-4E67-9C02-27D6DDCD9133}" srcId="{E5D99AAC-0404-4034-ABF0-A7E440B4BBB0}" destId="{ABE5626F-5621-4116-92C4-D5BF49D032AE}" srcOrd="0" destOrd="0" parTransId="{0E77B7DC-DA3E-48A5-995C-6B75397E4DDE}" sibTransId="{52649197-C74A-4067-A1BD-B64531DB94F6}"/>
    <dgm:cxn modelId="{91ADDDE3-162E-4414-B664-B065DCF57F94}" srcId="{E5D99AAC-0404-4034-ABF0-A7E440B4BBB0}" destId="{818951F5-6D64-4271-AEBD-7E53DF66E79A}" srcOrd="3" destOrd="0" parTransId="{C120DEFE-4D07-43F1-B72F-CB3EE2F09189}" sibTransId="{8156DE89-B328-4B29-8ACF-63B4B81E2DC0}"/>
    <dgm:cxn modelId="{88E3B8E6-7686-4CA1-9B54-5323DD8D6DF1}" type="presOf" srcId="{818951F5-6D64-4271-AEBD-7E53DF66E79A}" destId="{F411DE6A-5F59-4C9F-A5CB-6256C354ACD9}" srcOrd="0" destOrd="0" presId="urn:microsoft.com/office/officeart/2018/2/layout/IconVerticalSolidList"/>
    <dgm:cxn modelId="{F4EE75F0-A1FA-4FC6-883B-4CA5438EB159}" type="presOf" srcId="{ABE5626F-5621-4116-92C4-D5BF49D032AE}" destId="{9BDFE690-4FA1-4C8F-A745-9284038E8D08}" srcOrd="0" destOrd="0" presId="urn:microsoft.com/office/officeart/2018/2/layout/IconVerticalSolidList"/>
    <dgm:cxn modelId="{FD548DF7-6320-46BE-BF34-5A8ECD282ED4}" type="presOf" srcId="{E5D99AAC-0404-4034-ABF0-A7E440B4BBB0}" destId="{4301445F-2D0C-453E-8A63-5B16992F2708}" srcOrd="0" destOrd="0" presId="urn:microsoft.com/office/officeart/2018/2/layout/IconVerticalSolidList"/>
    <dgm:cxn modelId="{F498E73E-28B4-49C5-A250-A3619FCB4D30}" type="presParOf" srcId="{4301445F-2D0C-453E-8A63-5B16992F2708}" destId="{148E7BE8-D71E-4FFE-AAF2-481D3A8ACF09}" srcOrd="0" destOrd="0" presId="urn:microsoft.com/office/officeart/2018/2/layout/IconVerticalSolidList"/>
    <dgm:cxn modelId="{E3CB1DEF-39A8-4182-8ACD-C520446B747B}" type="presParOf" srcId="{148E7BE8-D71E-4FFE-AAF2-481D3A8ACF09}" destId="{17E66A36-836B-410D-9AD9-343F2C4301B5}" srcOrd="0" destOrd="0" presId="urn:microsoft.com/office/officeart/2018/2/layout/IconVerticalSolidList"/>
    <dgm:cxn modelId="{865E5B90-88F9-49F7-B799-744C320E78BF}" type="presParOf" srcId="{148E7BE8-D71E-4FFE-AAF2-481D3A8ACF09}" destId="{3DDF01D4-3029-4C16-B063-08A93B8DF9E6}" srcOrd="1" destOrd="0" presId="urn:microsoft.com/office/officeart/2018/2/layout/IconVerticalSolidList"/>
    <dgm:cxn modelId="{3A9EC235-8556-4161-B884-FB3DE89FD1FC}" type="presParOf" srcId="{148E7BE8-D71E-4FFE-AAF2-481D3A8ACF09}" destId="{FFA6A599-1EBD-497E-AB08-5A952496B5D0}" srcOrd="2" destOrd="0" presId="urn:microsoft.com/office/officeart/2018/2/layout/IconVerticalSolidList"/>
    <dgm:cxn modelId="{33D0770F-EA26-48AE-A4EB-A7E91AB076FE}" type="presParOf" srcId="{148E7BE8-D71E-4FFE-AAF2-481D3A8ACF09}" destId="{9BDFE690-4FA1-4C8F-A745-9284038E8D08}" srcOrd="3" destOrd="0" presId="urn:microsoft.com/office/officeart/2018/2/layout/IconVerticalSolidList"/>
    <dgm:cxn modelId="{EDDC7D0E-D18D-4757-8722-433EA4D68671}" type="presParOf" srcId="{4301445F-2D0C-453E-8A63-5B16992F2708}" destId="{0848612F-4137-40AB-A1F3-F627CFAD8ED1}" srcOrd="1" destOrd="0" presId="urn:microsoft.com/office/officeart/2018/2/layout/IconVerticalSolidList"/>
    <dgm:cxn modelId="{C57C845F-D882-4708-8E05-60F4BDFA1B3C}" type="presParOf" srcId="{4301445F-2D0C-453E-8A63-5B16992F2708}" destId="{92484D88-C603-43CC-8DE1-B4C2D095C27C}" srcOrd="2" destOrd="0" presId="urn:microsoft.com/office/officeart/2018/2/layout/IconVerticalSolidList"/>
    <dgm:cxn modelId="{8ACB7F2C-1C4B-4C73-8F64-5E33E39A6B24}" type="presParOf" srcId="{92484D88-C603-43CC-8DE1-B4C2D095C27C}" destId="{C216A242-D984-4697-9961-91C13DEE8E03}" srcOrd="0" destOrd="0" presId="urn:microsoft.com/office/officeart/2018/2/layout/IconVerticalSolidList"/>
    <dgm:cxn modelId="{3AA571DA-5A68-468A-BDC1-6E2C5F6386E0}" type="presParOf" srcId="{92484D88-C603-43CC-8DE1-B4C2D095C27C}" destId="{03D97F40-E858-4A6A-9FDC-ECB4254BEC5D}" srcOrd="1" destOrd="0" presId="urn:microsoft.com/office/officeart/2018/2/layout/IconVerticalSolidList"/>
    <dgm:cxn modelId="{C7D627E9-09E3-4D6E-AA68-7D4C9D5154A0}" type="presParOf" srcId="{92484D88-C603-43CC-8DE1-B4C2D095C27C}" destId="{8EC9B912-6300-48F7-91E8-98B295F20EDD}" srcOrd="2" destOrd="0" presId="urn:microsoft.com/office/officeart/2018/2/layout/IconVerticalSolidList"/>
    <dgm:cxn modelId="{9036DB60-794D-4FDF-831E-01413285CB75}" type="presParOf" srcId="{92484D88-C603-43CC-8DE1-B4C2D095C27C}" destId="{6B9297EA-2422-403C-B64F-34F847640879}" srcOrd="3" destOrd="0" presId="urn:microsoft.com/office/officeart/2018/2/layout/IconVerticalSolidList"/>
    <dgm:cxn modelId="{35D10166-B1D0-41D9-9F3B-374D82C9FE51}" type="presParOf" srcId="{4301445F-2D0C-453E-8A63-5B16992F2708}" destId="{88329D6B-C1DB-4E70-86DA-8536663B28FE}" srcOrd="3" destOrd="0" presId="urn:microsoft.com/office/officeart/2018/2/layout/IconVerticalSolidList"/>
    <dgm:cxn modelId="{88849923-E16F-4BD7-AB50-860F686BC1E9}" type="presParOf" srcId="{4301445F-2D0C-453E-8A63-5B16992F2708}" destId="{61EE57D3-B314-4171-8A0E-70B825BF85B4}" srcOrd="4" destOrd="0" presId="urn:microsoft.com/office/officeart/2018/2/layout/IconVerticalSolidList"/>
    <dgm:cxn modelId="{3EA46E27-E4B7-48F5-8BD1-5CADD12220F4}" type="presParOf" srcId="{61EE57D3-B314-4171-8A0E-70B825BF85B4}" destId="{FDEB6B5E-BBC3-48B4-94F3-A396BDA0CAD6}" srcOrd="0" destOrd="0" presId="urn:microsoft.com/office/officeart/2018/2/layout/IconVerticalSolidList"/>
    <dgm:cxn modelId="{7FAF87B7-FC5E-42DF-B8D8-444A9EC6348C}" type="presParOf" srcId="{61EE57D3-B314-4171-8A0E-70B825BF85B4}" destId="{72DC3516-05B9-42B1-A92F-A1526B8B636A}" srcOrd="1" destOrd="0" presId="urn:microsoft.com/office/officeart/2018/2/layout/IconVerticalSolidList"/>
    <dgm:cxn modelId="{D1FDCD24-E285-4556-BD7C-0F90DB0C2344}" type="presParOf" srcId="{61EE57D3-B314-4171-8A0E-70B825BF85B4}" destId="{56ACA716-B444-42E8-BFAF-DFB13C2F0D84}" srcOrd="2" destOrd="0" presId="urn:microsoft.com/office/officeart/2018/2/layout/IconVerticalSolidList"/>
    <dgm:cxn modelId="{53BA103C-701D-49F7-966A-E91E722C1DF2}" type="presParOf" srcId="{61EE57D3-B314-4171-8A0E-70B825BF85B4}" destId="{1E9563C6-55FA-41E4-832A-5233D9D6C63F}" srcOrd="3" destOrd="0" presId="urn:microsoft.com/office/officeart/2018/2/layout/IconVerticalSolidList"/>
    <dgm:cxn modelId="{837C987E-78E4-4D3A-BF7E-48C01A95F989}" type="presParOf" srcId="{4301445F-2D0C-453E-8A63-5B16992F2708}" destId="{41CEDD81-D7ED-4943-B9C2-5EFDD6BAF83A}" srcOrd="5" destOrd="0" presId="urn:microsoft.com/office/officeart/2018/2/layout/IconVerticalSolidList"/>
    <dgm:cxn modelId="{6D3F8538-4925-47DD-8C06-3F6E33A08D07}" type="presParOf" srcId="{4301445F-2D0C-453E-8A63-5B16992F2708}" destId="{A2A31808-C531-4EFF-955A-6D5606772630}" srcOrd="6" destOrd="0" presId="urn:microsoft.com/office/officeart/2018/2/layout/IconVerticalSolidList"/>
    <dgm:cxn modelId="{9765845E-E46E-43EF-A479-71EB3DEB5C7C}" type="presParOf" srcId="{A2A31808-C531-4EFF-955A-6D5606772630}" destId="{524F8B03-A0FB-4C7F-A456-F021D0BE3274}" srcOrd="0" destOrd="0" presId="urn:microsoft.com/office/officeart/2018/2/layout/IconVerticalSolidList"/>
    <dgm:cxn modelId="{7E8BEDAC-A51F-452D-A460-1074A377CB85}" type="presParOf" srcId="{A2A31808-C531-4EFF-955A-6D5606772630}" destId="{73A9A871-50B1-40CB-BF90-BAE0EB4CF463}" srcOrd="1" destOrd="0" presId="urn:microsoft.com/office/officeart/2018/2/layout/IconVerticalSolidList"/>
    <dgm:cxn modelId="{FB664CDC-78C8-4F40-9BC5-9E8F0CB21CF9}" type="presParOf" srcId="{A2A31808-C531-4EFF-955A-6D5606772630}" destId="{B59AB126-0D2A-432A-A7F6-E64D1B546E3E}" srcOrd="2" destOrd="0" presId="urn:microsoft.com/office/officeart/2018/2/layout/IconVerticalSolidList"/>
    <dgm:cxn modelId="{3414B341-1977-482E-9697-E49B1E7FFB79}" type="presParOf" srcId="{A2A31808-C531-4EFF-955A-6D5606772630}" destId="{F411DE6A-5F59-4C9F-A5CB-6256C354AC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6A36-836B-410D-9AD9-343F2C4301B5}">
      <dsp:nvSpPr>
        <dsp:cNvPr id="0" name=""/>
        <dsp:cNvSpPr/>
      </dsp:nvSpPr>
      <dsp:spPr>
        <a:xfrm>
          <a:off x="0" y="531"/>
          <a:ext cx="10515600" cy="1243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F01D4-3029-4C16-B063-08A93B8DF9E6}">
      <dsp:nvSpPr>
        <dsp:cNvPr id="0" name=""/>
        <dsp:cNvSpPr/>
      </dsp:nvSpPr>
      <dsp:spPr>
        <a:xfrm>
          <a:off x="376125" y="280293"/>
          <a:ext cx="683864" cy="6838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DFE690-4FA1-4C8F-A745-9284038E8D08}">
      <dsp:nvSpPr>
        <dsp:cNvPr id="0" name=""/>
        <dsp:cNvSpPr/>
      </dsp:nvSpPr>
      <dsp:spPr>
        <a:xfrm>
          <a:off x="1436114" y="531"/>
          <a:ext cx="9079485" cy="1243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92" tIns="131592" rIns="131592" bIns="131592" numCol="1" spcCol="1270" anchor="ctr" anchorCtr="0">
          <a:noAutofit/>
        </a:bodyPr>
        <a:lstStyle/>
        <a:p>
          <a:pPr marL="0" lvl="0" indent="0" algn="l" defTabSz="889000">
            <a:lnSpc>
              <a:spcPct val="100000"/>
            </a:lnSpc>
            <a:spcBef>
              <a:spcPct val="0"/>
            </a:spcBef>
            <a:spcAft>
              <a:spcPct val="35000"/>
            </a:spcAft>
            <a:buNone/>
          </a:pPr>
          <a:r>
            <a:rPr lang="en-US" sz="2000" b="1" kern="1200"/>
            <a:t>Inspiring Creativity</a:t>
          </a:r>
          <a:r>
            <a:rPr lang="en-US" sz="2000" kern="1200"/>
            <a:t>: It inspires creativity by providing insights and suggestions that can help users think outside the box</a:t>
          </a:r>
        </a:p>
      </dsp:txBody>
      <dsp:txXfrm>
        <a:off x="1436114" y="531"/>
        <a:ext cx="9079485" cy="1243389"/>
      </dsp:txXfrm>
    </dsp:sp>
    <dsp:sp modelId="{C216A242-D984-4697-9961-91C13DEE8E03}">
      <dsp:nvSpPr>
        <dsp:cNvPr id="0" name=""/>
        <dsp:cNvSpPr/>
      </dsp:nvSpPr>
      <dsp:spPr>
        <a:xfrm>
          <a:off x="0" y="1554767"/>
          <a:ext cx="10515600" cy="1243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97F40-E858-4A6A-9FDC-ECB4254BEC5D}">
      <dsp:nvSpPr>
        <dsp:cNvPr id="0" name=""/>
        <dsp:cNvSpPr/>
      </dsp:nvSpPr>
      <dsp:spPr>
        <a:xfrm>
          <a:off x="376125" y="1834530"/>
          <a:ext cx="683864" cy="6838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297EA-2422-403C-B64F-34F847640879}">
      <dsp:nvSpPr>
        <dsp:cNvPr id="0" name=""/>
        <dsp:cNvSpPr/>
      </dsp:nvSpPr>
      <dsp:spPr>
        <a:xfrm>
          <a:off x="1436114" y="1554767"/>
          <a:ext cx="9079485" cy="1243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92" tIns="131592" rIns="131592" bIns="131592" numCol="1" spcCol="1270" anchor="ctr" anchorCtr="0">
          <a:noAutofit/>
        </a:bodyPr>
        <a:lstStyle/>
        <a:p>
          <a:pPr marL="0" lvl="0" indent="0" algn="l" defTabSz="889000">
            <a:lnSpc>
              <a:spcPct val="100000"/>
            </a:lnSpc>
            <a:spcBef>
              <a:spcPct val="0"/>
            </a:spcBef>
            <a:spcAft>
              <a:spcPct val="35000"/>
            </a:spcAft>
            <a:buNone/>
          </a:pPr>
          <a:r>
            <a:rPr lang="en-US" sz="2000" b="1" kern="1200"/>
            <a:t>Boosting Productivity: </a:t>
          </a:r>
          <a:r>
            <a:rPr lang="en-US" sz="2000" kern="1200"/>
            <a:t>Copilot Chat boosts productivity by allowing users to accomplish more in less time</a:t>
          </a:r>
        </a:p>
      </dsp:txBody>
      <dsp:txXfrm>
        <a:off x="1436114" y="1554767"/>
        <a:ext cx="9079485" cy="1243389"/>
      </dsp:txXfrm>
    </dsp:sp>
    <dsp:sp modelId="{FDEB6B5E-BBC3-48B4-94F3-A396BDA0CAD6}">
      <dsp:nvSpPr>
        <dsp:cNvPr id="0" name=""/>
        <dsp:cNvSpPr/>
      </dsp:nvSpPr>
      <dsp:spPr>
        <a:xfrm>
          <a:off x="0" y="3109004"/>
          <a:ext cx="10515600" cy="1243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C3516-05B9-42B1-A92F-A1526B8B636A}">
      <dsp:nvSpPr>
        <dsp:cNvPr id="0" name=""/>
        <dsp:cNvSpPr/>
      </dsp:nvSpPr>
      <dsp:spPr>
        <a:xfrm>
          <a:off x="376125" y="3388766"/>
          <a:ext cx="683864" cy="6838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9563C6-55FA-41E4-832A-5233D9D6C63F}">
      <dsp:nvSpPr>
        <dsp:cNvPr id="0" name=""/>
        <dsp:cNvSpPr/>
      </dsp:nvSpPr>
      <dsp:spPr>
        <a:xfrm>
          <a:off x="1436114" y="3109004"/>
          <a:ext cx="9079485" cy="1243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92" tIns="131592" rIns="131592" bIns="131592" numCol="1" spcCol="1270" anchor="ctr" anchorCtr="0">
          <a:noAutofit/>
        </a:bodyPr>
        <a:lstStyle/>
        <a:p>
          <a:pPr marL="0" lvl="0" indent="0" algn="l" defTabSz="889000">
            <a:lnSpc>
              <a:spcPct val="100000"/>
            </a:lnSpc>
            <a:spcBef>
              <a:spcPct val="0"/>
            </a:spcBef>
            <a:spcAft>
              <a:spcPct val="35000"/>
            </a:spcAft>
            <a:buNone/>
          </a:pPr>
          <a:r>
            <a:rPr lang="en-US" sz="2000" b="1" kern="1200"/>
            <a:t>Enabling Focus: </a:t>
          </a:r>
          <a:r>
            <a:rPr lang="en-US" sz="2000" kern="1200"/>
            <a:t>It enables busy teams to focus on what really matters by handling routine tasks</a:t>
          </a:r>
        </a:p>
      </dsp:txBody>
      <dsp:txXfrm>
        <a:off x="1436114" y="3109004"/>
        <a:ext cx="9079485" cy="1243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6A36-836B-410D-9AD9-343F2C4301B5}">
      <dsp:nvSpPr>
        <dsp:cNvPr id="0" name=""/>
        <dsp:cNvSpPr/>
      </dsp:nvSpPr>
      <dsp:spPr>
        <a:xfrm>
          <a:off x="0" y="2257"/>
          <a:ext cx="6300999" cy="1144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F01D4-3029-4C16-B063-08A93B8DF9E6}">
      <dsp:nvSpPr>
        <dsp:cNvPr id="0" name=""/>
        <dsp:cNvSpPr/>
      </dsp:nvSpPr>
      <dsp:spPr>
        <a:xfrm>
          <a:off x="346128" y="259708"/>
          <a:ext cx="629325" cy="6293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DFE690-4FA1-4C8F-A745-9284038E8D08}">
      <dsp:nvSpPr>
        <dsp:cNvPr id="0" name=""/>
        <dsp:cNvSpPr/>
      </dsp:nvSpPr>
      <dsp:spPr>
        <a:xfrm>
          <a:off x="1321583" y="2257"/>
          <a:ext cx="4979415" cy="114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97" tIns="121097" rIns="121097" bIns="121097" numCol="1" spcCol="1270" anchor="ctr" anchorCtr="0">
          <a:noAutofit/>
        </a:bodyPr>
        <a:lstStyle/>
        <a:p>
          <a:pPr marL="0" lvl="0" indent="0" algn="l" defTabSz="622300">
            <a:lnSpc>
              <a:spcPct val="100000"/>
            </a:lnSpc>
            <a:spcBef>
              <a:spcPct val="0"/>
            </a:spcBef>
            <a:spcAft>
              <a:spcPct val="35000"/>
            </a:spcAft>
            <a:buNone/>
          </a:pPr>
          <a:r>
            <a:rPr lang="en-US" sz="1400" b="1" kern="1200"/>
            <a:t>Summarization of Document: </a:t>
          </a:r>
          <a:r>
            <a:rPr lang="en-US" sz="1400" kern="1200"/>
            <a:t>Copilot Chat can help users quickly summarize lengthy document.</a:t>
          </a:r>
        </a:p>
      </dsp:txBody>
      <dsp:txXfrm>
        <a:off x="1321583" y="2257"/>
        <a:ext cx="4979415" cy="1144227"/>
      </dsp:txXfrm>
    </dsp:sp>
    <dsp:sp modelId="{C216A242-D984-4697-9961-91C13DEE8E03}">
      <dsp:nvSpPr>
        <dsp:cNvPr id="0" name=""/>
        <dsp:cNvSpPr/>
      </dsp:nvSpPr>
      <dsp:spPr>
        <a:xfrm>
          <a:off x="0" y="1432542"/>
          <a:ext cx="6300999" cy="1144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97F40-E858-4A6A-9FDC-ECB4254BEC5D}">
      <dsp:nvSpPr>
        <dsp:cNvPr id="0" name=""/>
        <dsp:cNvSpPr/>
      </dsp:nvSpPr>
      <dsp:spPr>
        <a:xfrm>
          <a:off x="346128" y="1689993"/>
          <a:ext cx="629325" cy="6293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297EA-2422-403C-B64F-34F847640879}">
      <dsp:nvSpPr>
        <dsp:cNvPr id="0" name=""/>
        <dsp:cNvSpPr/>
      </dsp:nvSpPr>
      <dsp:spPr>
        <a:xfrm>
          <a:off x="1321583" y="1432542"/>
          <a:ext cx="4979415" cy="114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97" tIns="121097" rIns="121097" bIns="121097" numCol="1" spcCol="1270" anchor="ctr" anchorCtr="0">
          <a:noAutofit/>
        </a:bodyPr>
        <a:lstStyle/>
        <a:p>
          <a:pPr marL="0" lvl="0" indent="0" algn="l" defTabSz="622300">
            <a:lnSpc>
              <a:spcPct val="100000"/>
            </a:lnSpc>
            <a:spcBef>
              <a:spcPct val="0"/>
            </a:spcBef>
            <a:spcAft>
              <a:spcPct val="35000"/>
            </a:spcAft>
            <a:buNone/>
          </a:pPr>
          <a:r>
            <a:rPr lang="en-US" sz="1400" b="1" kern="1200"/>
            <a:t>Generating Creative Content: </a:t>
          </a:r>
          <a:r>
            <a:rPr lang="en-US" sz="1400" kern="1200"/>
            <a:t>Users can leverage Copilot Chat to generate creative content such as stories, poems, and other written materials.</a:t>
          </a:r>
        </a:p>
      </dsp:txBody>
      <dsp:txXfrm>
        <a:off x="1321583" y="1432542"/>
        <a:ext cx="4979415" cy="1144227"/>
      </dsp:txXfrm>
    </dsp:sp>
    <dsp:sp modelId="{FDEB6B5E-BBC3-48B4-94F3-A396BDA0CAD6}">
      <dsp:nvSpPr>
        <dsp:cNvPr id="0" name=""/>
        <dsp:cNvSpPr/>
      </dsp:nvSpPr>
      <dsp:spPr>
        <a:xfrm>
          <a:off x="0" y="2862827"/>
          <a:ext cx="6300999" cy="1144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C3516-05B9-42B1-A92F-A1526B8B636A}">
      <dsp:nvSpPr>
        <dsp:cNvPr id="0" name=""/>
        <dsp:cNvSpPr/>
      </dsp:nvSpPr>
      <dsp:spPr>
        <a:xfrm>
          <a:off x="346128" y="3120278"/>
          <a:ext cx="629325" cy="6293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9563C6-55FA-41E4-832A-5233D9D6C63F}">
      <dsp:nvSpPr>
        <dsp:cNvPr id="0" name=""/>
        <dsp:cNvSpPr/>
      </dsp:nvSpPr>
      <dsp:spPr>
        <a:xfrm>
          <a:off x="1321583" y="2862827"/>
          <a:ext cx="4979415" cy="114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97" tIns="121097" rIns="121097" bIns="121097" numCol="1" spcCol="1270" anchor="ctr" anchorCtr="0">
          <a:noAutofit/>
        </a:bodyPr>
        <a:lstStyle/>
        <a:p>
          <a:pPr marL="0" lvl="0" indent="0" algn="l" defTabSz="622300">
            <a:lnSpc>
              <a:spcPct val="100000"/>
            </a:lnSpc>
            <a:spcBef>
              <a:spcPct val="0"/>
            </a:spcBef>
            <a:spcAft>
              <a:spcPct val="35000"/>
            </a:spcAft>
            <a:buNone/>
          </a:pPr>
          <a:r>
            <a:rPr lang="en-US" sz="1400" b="1" kern="1200"/>
            <a:t>Providing Quick Answers and Explanations: </a:t>
          </a:r>
          <a:r>
            <a:rPr lang="en-US" sz="1400" kern="1200"/>
            <a:t>Copilot Chat can be used to provide quick answers to questions and explanations on various topics, enhancing productivity.</a:t>
          </a:r>
        </a:p>
      </dsp:txBody>
      <dsp:txXfrm>
        <a:off x="1321583" y="2862827"/>
        <a:ext cx="4979415" cy="1144227"/>
      </dsp:txXfrm>
    </dsp:sp>
    <dsp:sp modelId="{524F8B03-A0FB-4C7F-A456-F021D0BE3274}">
      <dsp:nvSpPr>
        <dsp:cNvPr id="0" name=""/>
        <dsp:cNvSpPr/>
      </dsp:nvSpPr>
      <dsp:spPr>
        <a:xfrm>
          <a:off x="0" y="4293112"/>
          <a:ext cx="6300999" cy="1144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9A871-50B1-40CB-BF90-BAE0EB4CF463}">
      <dsp:nvSpPr>
        <dsp:cNvPr id="0" name=""/>
        <dsp:cNvSpPr/>
      </dsp:nvSpPr>
      <dsp:spPr>
        <a:xfrm>
          <a:off x="346128" y="4550563"/>
          <a:ext cx="629325" cy="629325"/>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1DE6A-5F59-4C9F-A5CB-6256C354ACD9}">
      <dsp:nvSpPr>
        <dsp:cNvPr id="0" name=""/>
        <dsp:cNvSpPr/>
      </dsp:nvSpPr>
      <dsp:spPr>
        <a:xfrm>
          <a:off x="1321583" y="4293112"/>
          <a:ext cx="4979415" cy="114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97" tIns="121097" rIns="121097" bIns="121097" numCol="1" spcCol="1270" anchor="ctr" anchorCtr="0">
          <a:noAutofit/>
        </a:bodyPr>
        <a:lstStyle/>
        <a:p>
          <a:pPr marL="0" lvl="0" indent="0" algn="l" defTabSz="622300">
            <a:lnSpc>
              <a:spcPct val="100000"/>
            </a:lnSpc>
            <a:spcBef>
              <a:spcPct val="0"/>
            </a:spcBef>
            <a:spcAft>
              <a:spcPct val="35000"/>
            </a:spcAft>
            <a:buNone/>
          </a:pPr>
          <a:r>
            <a:rPr lang="en-US" sz="1400" b="1" kern="1200"/>
            <a:t>Helping with Research</a:t>
          </a:r>
          <a:r>
            <a:rPr lang="en-US" sz="1400" kern="1200"/>
            <a:t>: Copilot Chat can help to perform research for industries, markets, competitors, and products.</a:t>
          </a:r>
        </a:p>
      </dsp:txBody>
      <dsp:txXfrm>
        <a:off x="1321583" y="4293112"/>
        <a:ext cx="4979415" cy="11442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6/15/2026 1:30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6/15/2026 1:29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Hi everyone, welcome! Thanks so much for joining us today. My name is Nick Stillings—I’m a Global Solutions Architect at Microsoft, which is really just a fancy way of saying I’m a Copilot rep. I’m presenting today with my colleague Mike Bennett. This is our Customer Hub session on Introducing Microsoft 365 Copilot Chat. We’re going to walk through what Copilot Chat is, what it can do for you, and why it matters for your organization. Whether you’re an end user, IT pro, or helping drive adoption, the goal today is to show you how Copilot Chat is a practical, everyday tool that helps everyone get more done.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r>
              <a:rPr lang="en-US" sz="882" kern="1200" dirty="0">
                <a:solidFill>
                  <a:schemeClr val="tx1"/>
                </a:solidFill>
                <a:latin typeface="Segoe Sans Display" pitchFamily="2" charset="0"/>
                <a:ea typeface="+mn-ea"/>
                <a:cs typeface="+mn-cs"/>
              </a:rPr>
              <a:t>Hi everyone, welcome! Thanks so much for joining us today. My name is Nick Stillings—I’m a Global Solutions Architect at Microsoft, which is really just a fancy way of saying I’m a Copilot rep. I’m presenting today with my colleague Mike Bennett. This is our Customer Hub session on Introducing Microsoft 365 Copilot Chat. We’re going to walk through what Copilot Chat is, what it can do for you, and why it matters for your organization. Whether you’re an end user, IT pro, or helping drive adoption, the goal today is to show you how Copilot Chat is a practical, everyday tool that helps everyone get more done.</a:t>
            </a:r>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48837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Alright, let me start with a quick overview. I’m going to play a short three-minute video that walks through Copilot Chat—what it is and what it does. After that, I’ll jump into some live demonstrations. If you have questions as we go, just drop them in the chat and we’ll address them.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810836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01807-2C1B-09F6-FFCA-AC4D355BE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1D73E-322B-CCD3-2789-94A891D8D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B1398-8431-BB07-5FE5-5524CE6266FF}"/>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So that’s Copilot Chat in a nutshell. Essentially, it’s included as part of Microsoft 365 and has three main components. First is the chat experience you just saw—you can use it on the web, mobile, Windows, or Mac. Second is agents, which Mike will show us in more detail shortly—these help automate multi-step tasks. And third, out of the box, you’re just retrieving information, so you can experiment freely. You’re not going to break anything, and it can only see things you already have access to. That’s the beauty of the security trimming already in place.</a:t>
            </a:r>
          </a:p>
        </p:txBody>
      </p:sp>
      <p:sp>
        <p:nvSpPr>
          <p:cNvPr id="4" name="Header Placeholder 3">
            <a:extLst>
              <a:ext uri="{FF2B5EF4-FFF2-40B4-BE49-F238E27FC236}">
                <a16:creationId xmlns:a16="http://schemas.microsoft.com/office/drawing/2014/main" id="{DD90397E-7C27-94D6-9DC7-C57D298FD5E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73F133C-067A-8513-53EB-FAB0A8D177A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F217093-DE75-C16A-7163-49D5361327F4}"/>
              </a:ext>
            </a:extLst>
          </p:cNvPr>
          <p:cNvSpPr>
            <a:spLocks noGrp="1"/>
          </p:cNvSpPr>
          <p:nvPr>
            <p:ph type="dt" idx="1"/>
          </p:nvPr>
        </p:nvSpPr>
        <p:spPr/>
        <p:txBody>
          <a:bodyPr/>
          <a:lstStyle/>
          <a:p>
            <a:fld id="{386CE63F-9E7F-4C04-9D0D-FCA25A8E9E86}" type="datetime8">
              <a:rPr lang="en-US" smtClean="0"/>
              <a:pPr/>
              <a:t>6/15/2026 1:29 PM</a:t>
            </a:fld>
            <a:endParaRPr lang="en-US"/>
          </a:p>
        </p:txBody>
      </p:sp>
      <p:sp>
        <p:nvSpPr>
          <p:cNvPr id="7" name="Slide Number Placeholder 6">
            <a:extLst>
              <a:ext uri="{FF2B5EF4-FFF2-40B4-BE49-F238E27FC236}">
                <a16:creationId xmlns:a16="http://schemas.microsoft.com/office/drawing/2014/main" id="{2C59D099-0089-C98F-05E1-E056EE3D73EB}"/>
              </a:ext>
            </a:extLst>
          </p:cNvPr>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7682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4CD3-2E0D-90D7-3964-2EE3DA976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7DCDF-A188-86EE-B179-C53C6F61A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07241-B817-574B-7F8D-BEA32B83BFC0}"/>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Here’s the big picture of what Copilot Chat brings together. At its core, it’s free, secure AI chat powered by the latest models and grounded in web data. Then you’ve got agents—little AI-powered tools that can automate tasks and business processes. And finally, IT controls for enterprise-grade security, privacy, and compliance. Leaders want broader AI access while navigating budget constraints, and Copilot Chat makes that possible—ensuring no employee is left behind.</a:t>
            </a:r>
          </a:p>
        </p:txBody>
      </p:sp>
      <p:sp>
        <p:nvSpPr>
          <p:cNvPr id="4" name="Header Placeholder 3">
            <a:extLst>
              <a:ext uri="{FF2B5EF4-FFF2-40B4-BE49-F238E27FC236}">
                <a16:creationId xmlns:a16="http://schemas.microsoft.com/office/drawing/2014/main" id="{665D5F44-02DB-5B01-4AB7-65C2AD566E5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1746B5B-75C7-AB03-A951-9399AF5E8A4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anose="020B0502040204020203" pitchFamily="34" charset="0"/>
                <a:ea typeface="Segoe UI"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6224927-DE6D-859C-ABC0-D7AA575DB8A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1:29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0A3AC9E-BB8C-1A88-64B3-879B8AF1DA5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4136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Let me share some compelling numbers from our Work Trend Index Report, which Microsoft Research produces every spring. About 65% of workers now use AI regularly—that’s nearly doubled in two years. We’re seeing a shift where people start with AI because it’s always available and gives consistently high-quality responses. And 77% of enterprise users report a measurable productivity boost with Copilot. These aren’t small numbers—this is a real behavior shift in how people work. It’s one of the reasons we wanted to make Copilot Chat part of the standard Microsoft 365 experience.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1:29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30063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So where do you actually find Copilot Chat? The first place is on the web. The official URL is m365.cloud.microsoft/chat—but honestly, I can never remember that. I just sign in to microsoft365.com with my work credentials and the Copilot Chat interface pops right up as the landing page. It’s the fastest way for most people to get started.</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1:29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7422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A28A4-3258-1852-72FB-1F3F26FB8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E6743-714F-37E0-82FC-7157A379D7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B61882-13A3-EBDC-9F56-446B6F5F7266}"/>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Copilot Chat is also available inside Microsoft Teams. If you go to Chat in Teams and scroll to the top of your chat list, you’ll see Copilot listed right there. It’s the exact same experience—it just works as a chatbot inside Teams instead of in the browser. We did this because a lot of users are really comfortable with Teams and prefer to work in one pane of glass alongside their actual work.</a:t>
            </a:r>
          </a:p>
        </p:txBody>
      </p:sp>
      <p:sp>
        <p:nvSpPr>
          <p:cNvPr id="4" name="Header Placeholder 3">
            <a:extLst>
              <a:ext uri="{FF2B5EF4-FFF2-40B4-BE49-F238E27FC236}">
                <a16:creationId xmlns:a16="http://schemas.microsoft.com/office/drawing/2014/main" id="{2608EF3D-3CD9-DBC1-6BCF-B7B0BF9DE1C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E083D3A7-131C-EDF2-3AEC-91613711C05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E7AF83D-EC2F-6A50-D546-EFF22588D51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1:29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148FE4D6-6A90-0A90-1F05-C355CEC6820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077416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00261-740B-09F1-10D2-5534490F3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7DFBB-6884-5607-3BEC-B54FAA2121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64108E-0967-FBFB-491C-1A1D91BC7691}"/>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There’s also a standalone desktop app for both Windows and Mac. On Mac, you can pin it to the Dock or press Option + Spacebar. On Windows, press the Windows key and the letter C, or if you have a newer computer, there might even be a dedicated Copilot key. Personally, this is usually how I use it—I dock it on my second monitor so I’ve got my work on one screen and my AI assistant running alongside me on the other.</a:t>
            </a:r>
          </a:p>
        </p:txBody>
      </p:sp>
      <p:sp>
        <p:nvSpPr>
          <p:cNvPr id="4" name="Header Placeholder 3">
            <a:extLst>
              <a:ext uri="{FF2B5EF4-FFF2-40B4-BE49-F238E27FC236}">
                <a16:creationId xmlns:a16="http://schemas.microsoft.com/office/drawing/2014/main" id="{BB2DF37E-A830-E679-52E4-703EF2C9844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038CDE3B-21B9-75C9-4D58-A8FDF500AEE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ECD04EB-4B72-3D42-1162-7B9AB126B5E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AFF4AFDD-C21A-10E0-293A-2380F9E8162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58359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And Copilot Chat is available as a mobile app too. Just search for Microsoft 365 Copilot in your app store, install it, and sign in with your work credentials. What’s nice is it remembers your conversations across devices. So if I start something on my computer and then pick up my phone later, I can see my chat history and continue right where I left off. It’s a great way to extend AI access beyond the desk.</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33078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9D6F7-449C-1E32-FCC5-E26C5A3C6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2D344-04D7-FC6C-5870-F6D590AC0C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DEBA96-265E-EB93-5F08-E6182E2ECFB5}"/>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Here’s a tip that’s especially helpful for IT professionals trying to prevent shadow IT. If you go into the Microsoft 365 Admin Center, click Copilot, then Settings, there’s a control where you can pin Copilot Chat so it appears on the Windows taskbar, in Teams, and in Outlook for unlicensed users. It’s a simple step, but reducing friction makes a huge difference in driving consistent usage and habit-building across your organization.</a:t>
            </a:r>
          </a:p>
        </p:txBody>
      </p:sp>
      <p:sp>
        <p:nvSpPr>
          <p:cNvPr id="4" name="Header Placeholder 3">
            <a:extLst>
              <a:ext uri="{FF2B5EF4-FFF2-40B4-BE49-F238E27FC236}">
                <a16:creationId xmlns:a16="http://schemas.microsoft.com/office/drawing/2014/main" id="{395CD1EF-94D4-6002-B246-E96923BB385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D8E44DC0-FA3A-B362-7FAA-D5E953F76A0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79B5976-361D-3D49-3F08-CF2A6DB7D23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D88FBCFB-3BEB-0776-7A87-46E8B8F290B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643959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Let me walk through the Copilot Chat interface real quick. The prompt box in the middle is where all the magic happens—you just type in whatever you want to work on in natural language. Out of the box, Copilot Chat has access to the internet through a secure, enterprise version of Bing. Those searches are anonymized, so no one can see what you’re searching or which organization it’s coming from. You’ll also see suggested prompts to help you get started, a prompt gallery where you can save your favorites, and your chat history on the left. I always check the source citations at the bottom of responses—remember, it’s Copilot, not pilot. I want to double-check the work.</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65062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Before we jump in, I want to quickly point you to the Microsoft Customer Hub. This is where you’ll find upcoming sessions like this one, on-demand content, and updates as new Copilot features roll out. We have a series of four sessions covering Copilot Chat—today is the introduction. Next week, we’ll cover securing and deploying it. In two weeks, Mike and I will be back talking about adoption best practices. And then in about a month, we’ll go deep into prompting tips and power user tricks. So bookmark the Customer Hub—it’s a great resource to keep learning and share with your team.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r>
              <a:rPr lang="en-US" sz="882" kern="1200" dirty="0">
                <a:solidFill>
                  <a:schemeClr val="tx1"/>
                </a:solidFill>
                <a:latin typeface="Segoe Sans Display" pitchFamily="2" charset="0"/>
                <a:ea typeface="+mn-ea"/>
                <a:cs typeface="+mn-cs"/>
              </a:rPr>
              <a:t>Before we jump in, I want to quickly point you to the Microsoft Customer Hub. This is where you’ll find upcoming sessions like this one, on-demand content, and updates as new Copilot features roll out. We have a series of four sessions covering Copilot Chat—today is the introduction. Next week, we’ll cover securing and deploying it. In two weeks, Mike and I will be back talking about adoption best practices. And then in about a month, we’ll go deep into prompting tips and power user tricks. So bookmark the Customer Hub—it’s a great resource to keep learning and share with your team.</a:t>
            </a:r>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359215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00D-940B-564C-79F9-DDDCA8FD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BB92C-517B-24A1-772D-57F28958AAEE}"/>
              </a:ext>
            </a:extLst>
          </p:cNvPr>
          <p:cNvSpPr>
            <a:spLocks noGrp="1" noRot="1" noChangeAspect="1"/>
          </p:cNvSpPr>
          <p:nvPr>
            <p:ph type="sldImg"/>
          </p:nvPr>
        </p:nvSpPr>
        <p:spPr>
          <a:xfrm>
            <a:off x="777875" y="1200150"/>
            <a:ext cx="5759450" cy="3240088"/>
          </a:xfrm>
        </p:spPr>
        <p:txBody>
          <a:bodyPr/>
          <a:lstStyle/>
          <a:p>
            <a:endParaRPr lang="en-US"/>
          </a:p>
        </p:txBody>
      </p:sp>
      <p:sp>
        <p:nvSpPr>
          <p:cNvPr id="3" name="Notes Placeholder 2">
            <a:extLst>
              <a:ext uri="{FF2B5EF4-FFF2-40B4-BE49-F238E27FC236}">
                <a16:creationId xmlns:a16="http://schemas.microsoft.com/office/drawing/2014/main" id="{8577490F-3FC6-A6C1-7E36-79FA7696AE8C}"/>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So to recap the three components of Copilot Chat. First, secure AI chat powered by the latest models and grounded in web knowledge. Second, agents that are integrated right into the chat experience—some are included free, and more advanced ones are available on a pay-as-you-go basis. And third, robust IT controls for enterprise-grade security, privacy, compliance, and management. It gives you the same level of protection for chat as you already get from Microsoft 365 for email and documents.</a:t>
            </a:r>
          </a:p>
        </p:txBody>
      </p:sp>
      <p:sp>
        <p:nvSpPr>
          <p:cNvPr id="4" name="Slide Number Placeholder 3">
            <a:extLst>
              <a:ext uri="{FF2B5EF4-FFF2-40B4-BE49-F238E27FC236}">
                <a16:creationId xmlns:a16="http://schemas.microsoft.com/office/drawing/2014/main" id="{2C9C736D-12AD-8B02-B808-3BE9DFB003C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27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FADB-91ED-BFAA-42AB-885D72980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C04AC-BA42-C931-D6E7-6E850277E7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276091-31FB-B82F-2DF5-10C7D0AE3DCB}"/>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Alright, that wraps up our overview of Copilot Chat itself. Now let’s shift gears and talk about the real-world benefits and value—why this matters for how people actually work day to day.</a:t>
            </a:r>
          </a:p>
        </p:txBody>
      </p:sp>
      <p:sp>
        <p:nvSpPr>
          <p:cNvPr id="4" name="Header Placeholder 3">
            <a:extLst>
              <a:ext uri="{FF2B5EF4-FFF2-40B4-BE49-F238E27FC236}">
                <a16:creationId xmlns:a16="http://schemas.microsoft.com/office/drawing/2014/main" id="{74AFB3CF-E269-7C5C-71C1-E890A847E90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CF20C81-7350-8B0E-0ADD-B2AAC6282E7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FA58564-8106-D3C4-56F2-6285EA22654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3E01EDBB-896A-8A6F-7191-A0D112385EA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816492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Thanks, Nick. So we’re going to change gears a little bit here. Nick walked you through what Copilot Chat is and how to use it. Now I want to go through some of the benefits and real value that Copilot Chat can bring you and your organization. There are three main benefits I want you to walk away with today.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810850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So here are the three key benefits. First, Copilot Chat inspires creativity. You should never have writer’s block again—never have that moment where you don’t know how to get started with a project. Copilot Chat gives you insights, suggestions, and can even create documents for you. Second, it boosts productivity by saving you time. Need to summarize a sales meeting? Take a photo of a whiteboard and get it documented instantly? That time saved adds up fast. And third, it enables focus. The more we can offload routine tasks to AI—like logging hours or drafting reports—the more time we have for the strategic work that really matters. Our whole team uses Copilot Chat for things like categorizing weekly hours, and it saves us real time every week.</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078300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Now let’s talk about the four key use cases where Copilot Chat really shines. First, summarization—next time someone sends you a 150-slide deck, don’t waste your time going slide by slide. Let Copilot Chat summarize it for you. Second, generating creative content—if you’re creating anything at all, you should be using Copilot Chat. It can draft emails, documents, tables, charts, even images. Third, providing quick answers and explanations—it’s actually better than traditional search engines at this. And fourth, helping with research. It’s great at horizon scans, competitive analysis, even pulling SEC documents. Take advantage of the deeper thinking model built into Copilot Chat—you’ll be surprised how good it is.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56108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73BA6-55E6-0345-5411-92EB3C7EA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C4BD8-5271-108A-821B-D43F097277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A143EF-DB5A-8CC1-9DE9-B5F502528531}"/>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Now, not every organization adopts AI the same way—it’s not one-size-fits-all. What we see is that flexibility is critical. Many organizations start by giving Copilot Chat to everyone and then evaluating who needs the full Copilot license over time. As people find more use cases, some will naturally grow into needing the full license. But the great thing is, as you get really good with Copilot Chat, those skills scale right up when you move to a licensed version. The two work together to accelerate your AI transformation.</a:t>
            </a:r>
          </a:p>
        </p:txBody>
      </p:sp>
      <p:sp>
        <p:nvSpPr>
          <p:cNvPr id="4" name="Header Placeholder 3">
            <a:extLst>
              <a:ext uri="{FF2B5EF4-FFF2-40B4-BE49-F238E27FC236}">
                <a16:creationId xmlns:a16="http://schemas.microsoft.com/office/drawing/2014/main" id="{F85FD665-FFE6-2662-3AAC-6F8648F8147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33B087F-9C78-3223-F1A1-22AE643A4E1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5087BD9-23E5-6834-252D-A37323B64D2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38DDBEE6-A04E-B53F-15FE-354BA79E373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732421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Here’s something that should get your attention: 78% of employees bring their own AI tools to work—that’s shadow IT, and it comes with real risk. Data security incidents from unsanctioned AI nearly doubled in 2024. 80% of leaders cite leakage of sensitive data as their main concern. And 93% of companies are taking proactive steps to address it. That’s exactly why providing a secure, sanctioned AI tool like Copilot Chat is so important—it gives people what they need without the risk of third-party tools that IT can’t control.</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056260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05390-E84D-DDDA-8176-ED66A3DBC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3C444-0074-B1B9-D2FD-CEB983C44EB1}"/>
              </a:ext>
            </a:extLst>
          </p:cNvPr>
          <p:cNvSpPr>
            <a:spLocks noGrp="1" noRot="1" noChangeAspect="1"/>
          </p:cNvSpPr>
          <p:nvPr>
            <p:ph type="sldImg"/>
          </p:nvPr>
        </p:nvSpPr>
        <p:spPr/>
        <p:txBody>
          <a:bodyPr/>
          <a:lstStyle/>
          <a:p>
            <a:endParaRPr lang="sv-SE"/>
          </a:p>
        </p:txBody>
      </p:sp>
      <p:sp>
        <p:nvSpPr>
          <p:cNvPr id="3" name="Notes Placeholder 2">
            <a:extLst>
              <a:ext uri="{FF2B5EF4-FFF2-40B4-BE49-F238E27FC236}">
                <a16:creationId xmlns:a16="http://schemas.microsoft.com/office/drawing/2014/main" id="{9F1308FE-23DA-BB66-1FAA-019D08C7F2FD}"/>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Copilot Chat is built on trust, and I want to make sure you understand what that means. Your data is secured at rest and in transit. You control your data—not Microsoft. Your prompts and responses are not used to train or enrich our foundation models. And you’re protected against AI security and copyright risks. You should always see a little green icon in the Copilot Chat interface—that tells you enterprise data protection is in place. On the IT side, you get the Copilot Control System with security and governance controls, management tools for licensing and agent lifecycle, and measurement and reporting to track adoption, productivity, and ROI.</a:t>
            </a:r>
          </a:p>
        </p:txBody>
      </p:sp>
      <p:sp>
        <p:nvSpPr>
          <p:cNvPr id="4" name="Slide Number Placeholder 3">
            <a:extLst>
              <a:ext uri="{FF2B5EF4-FFF2-40B4-BE49-F238E27FC236}">
                <a16:creationId xmlns:a16="http://schemas.microsoft.com/office/drawing/2014/main" id="{A0318593-000B-4719-F5D6-0EB50B2242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8328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We wanted to make sure you walk away with some concrete things to try. Here are ten prompts to get you started with Copilot Chat. You’ll see some of those key use cases we talked about—summarizing a document, drafting an email, generating ideas, creating images, translating content, and more. These are on a handout that we’ll share—I’ll drop the PDF link in the chat. Don’t be afraid to experiment. You’re not going to break anything, and Copilot Chat can’t see any information you don’t already have access to.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3474999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One more resource I want to highlight is the Copilot Chat Scenario Library at aka.ms/scenariolibrary. This is a website where you can search and find use cases broken down by industry, role, or function. So if you’re in marketing, for example, you can find scenarios specific to what you do. There are downloadable scenario guides with sample KPIs and day-in-the-life use cases to help inspire you and uncover business value. Definitely check this out.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27927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Quick note on how today’s session works. For the first part, we’ll keep everyone’s microphone and camera off just to keep things smooth. But drop your questions into the chat at any time—we’ll get to all of them, either live or after the main presentation. At the end, we’ll open things up so you can come off mute, raise your hand, and ask questions directly. We’ve got a small group today, so we can keep things pretty interactive as we go.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r>
              <a:rPr lang="en-US" sz="882" kern="1200" dirty="0">
                <a:solidFill>
                  <a:schemeClr val="tx1"/>
                </a:solidFill>
                <a:latin typeface="Segoe Sans Display" pitchFamily="2" charset="0"/>
                <a:ea typeface="+mn-ea"/>
                <a:cs typeface="+mn-cs"/>
              </a:rPr>
              <a:t>Quick note on how today’s session works. For the first part, we’ll keep everyone’s microphone and camera off just to keep things smooth. But drop your questions into the chat at any time—we’ll get to all of them, either live or after the main presentation. At the end, we’ll open things up so you can come off mute, raise your hand, and ask questions directly. We’ve got a small group today, so we can keep things pretty interactive as we go.</a:t>
            </a:r>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845965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FADB-91ED-BFAA-42AB-885D72980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C04AC-BA42-C931-D6E7-6E850277E7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276091-31FB-B82F-2DF5-10C7D0AE3DCB}"/>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Alright, we’ve covered the overview and the benefits. Now let’s move into something really exciting—agents. Mike’s going to show us what agents are and how they work within Copilot Chat.</a:t>
            </a:r>
          </a:p>
        </p:txBody>
      </p:sp>
      <p:sp>
        <p:nvSpPr>
          <p:cNvPr id="4" name="Header Placeholder 3">
            <a:extLst>
              <a:ext uri="{FF2B5EF4-FFF2-40B4-BE49-F238E27FC236}">
                <a16:creationId xmlns:a16="http://schemas.microsoft.com/office/drawing/2014/main" id="{74AFB3CF-E269-7C5C-71C1-E890A847E90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CF20C81-7350-8B0E-0ADD-B2AAC6282E7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FA58564-8106-D3C4-56F2-6285EA22654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3E01EDBB-896A-8A6F-7191-A0D112385EA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510245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So let’s talk about agents. Agents extend Copilot Chat by helping automate repeatable tasks and workflows. Think of them as purpose-built helpers—little mini programs—that focus on a specific job. Microsoft’s vision is that there will be an agent for every business process. They make Copilot Chat more powerful without adding complexity for users.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1373574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Here’s how it all fits together. Copilot is the front end—the user interface for everything, including agents. Copilot Studio is where more advanced agents get built. And the Copilot Control System gives admins the tools to manage and govern agents across the organization. The important thing is that agents are accessed through the same familiar chat experience you already know.</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3639052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So what are agents, exactly? They’re available to both Copilot and Copilot Chat users. As a Copilot Chat user, you get access to a set of Microsoft-created agents like Idea Coach, Writing Coach, Learning Coach, and some agent templates to help you build your own. There are two types: included agents that are free—these are grounded in instructions and public websites—and metered agents that access business data like SharePoint or line-of-business systems, which are billed based on consumption. Your IT admin would need to enable the metered ones, but the included agents are ready to go right away.</a:t>
            </a:r>
          </a:p>
        </p:txBody>
      </p:sp>
      <p:sp>
        <p:nvSpPr>
          <p:cNvPr id="4" name="Slide Number Placeholder 3"/>
          <p:cNvSpPr>
            <a:spLocks noGrp="1"/>
          </p:cNvSpPr>
          <p:nvPr>
            <p:ph type="sldNum" sz="quarter" idx="5"/>
          </p:nvPr>
        </p:nvSpPr>
        <p:spPr/>
        <p:txBody>
          <a:bodyPr/>
          <a:lstStyle/>
          <a:p>
            <a:fld id="{F31BD4B5-4679-43FF-8EBE-09D12C93027F}" type="slidenum">
              <a:rPr lang="en-AU" smtClean="0"/>
              <a:t>33</a:t>
            </a:fld>
            <a:endParaRPr lang="en-AU"/>
          </a:p>
        </p:txBody>
      </p:sp>
    </p:spTree>
    <p:extLst>
      <p:ext uri="{BB962C8B-B14F-4D97-AF65-F5344CB8AC3E}">
        <p14:creationId xmlns:p14="http://schemas.microsoft.com/office/powerpoint/2010/main" val="3852788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Agents can range from very simple to quite advanced. On the simple side, think of an IT helpdesk agent where you type in your laptop issue, it searches a knowledge base, and gives you an answer. Or a project tracker agent that keeps everyone informed on project status. On the advanced end, you could have a customer support agent that integrates with third-party systems like ServiceNow to create tickets or check statuses. Simple agents can be built right in Agent Builder—it’s very easy to use. More advanced ones would be built in Copilot Studio or even Azure.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1684021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Alright, let me show you this in action. I’m going to demo a couple of agents so you can see what the experience looks like. First, I’ll show you the Idea Coach—one of Microsoft’s built-in agents. And then I’ll show you a custom agent I created called Trend Tracker Tech Edition, so you can see how easy it is to build your own. The key thing to notice is that the agent experience looks exactly like Copilot Chat—same prompt box, same interface. You wouldn’t even know you’re in an agent.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2714430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30844-E17B-D9B5-728C-AFE3D08B8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3B959F-FCC9-EE92-AD51-4C742FE91D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4C0B66-819A-3D47-0815-17C2E8AC1E9F}"/>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Great overview and walkthrough from Mike. You know, one of the reasons we wanted you to be aware of agents in the free version is that there’s a whole class of users who don’t necessarily need the full license but could really benefit from an agentic experience—like someone in a call center, for example. If you want to go deeper on agents, check out the Customer Hub website where we have dedicated deep-dive sessions on building them.</a:t>
            </a:r>
          </a:p>
        </p:txBody>
      </p:sp>
      <p:sp>
        <p:nvSpPr>
          <p:cNvPr id="4" name="Header Placeholder 3">
            <a:extLst>
              <a:ext uri="{FF2B5EF4-FFF2-40B4-BE49-F238E27FC236}">
                <a16:creationId xmlns:a16="http://schemas.microsoft.com/office/drawing/2014/main" id="{411DA109-6AD1-80B7-1C17-300EDB9132C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18D8CB6A-0410-C31E-9D64-FA0AA6C0673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FC3369-FD5D-45C5-8F09-5869388BBAF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31BE4971-D6E5-E13D-E101-389E6C8FFA4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709449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So what should you do after today? Three things. First, pin Copilot Chat so it’s easy for everyone to find—go to aka.ms/pinchat for the instructions. Reducing friction is the single biggest thing you can do to drive adoption. Second, introduce Copilot Chat in your organization—designate a sponsor, communicate the value, and show people what’s in it for them. The adoption site has email templates, training resources, and more. And third, start managing it—there’s technical documentation and enablement guidance for IT pros at learn.microsoft.com.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915071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Let me share some resources to help you keep going after today. We’ve got Help and Learning articles with how-to videos, the Top 10 Things to Try First handout we just showed you, the Art of the Prompt guide which we’ll cover in depth in our session in two weeks, the Prompt Gallery for browsing and saving prompts, and the Scenario Library for business use cases. For adoption specialists, there’s also a training deck, a 30-day skilling journey, and technical documentation. I’m going to drop all these links in the chat—and yes, I’m dating myself by calling them hyperlinks.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3441902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For those in larger organizations—enterprises, schools, nonprofits—there are additional resources available. We have a partner directory with certified Copilot partners, the Enterprise Skilling Initiative if you want sessions like this delivered internally, Microsoft FastTrack for technical deployment help, and Microsoft Unified Support with paid workshops ranging from four to sixteen hours covering everything from technical enablement to use case discovery.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62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Alright, let me launch a quick poll just to get a sense of who’s in the room. This is totally confidential—it’s not saved anywhere. It just helps Mike and me steer the conversation. So let us know: are you joining as an end user, a champion or power user, an IT professional, a manager or leader, or something else? This way we can tailor the demo and discussion to what’s most useful for you.</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r>
              <a:rPr lang="en-US" sz="882" kern="1200" dirty="0">
                <a:solidFill>
                  <a:schemeClr val="tx1"/>
                </a:solidFill>
                <a:latin typeface="Segoe Sans Display" pitchFamily="2" charset="0"/>
                <a:ea typeface="+mn-ea"/>
                <a:cs typeface="+mn-cs"/>
              </a:rPr>
              <a:t>Alright, let me launch a quick poll just to get a sense of who’s in the room. This is totally confidential—it’s not saved anywhere. It just helps Mike and me steer the conversation. So let us know: are you joining as an end user, a champion or power user, an IT professional, a manager or leader, or something else? This way we can tailor the demo and discussion to what’s most useful for you.</a:t>
            </a:r>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282026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Before you go, we’d really appreciate your feedback. Go to aka.ms/CustomerHubSurvey, select the Copilot Chat for All Users series, and let us know how we did. Your input directly shapes future sessions and helps us make sure the resources stay aligned with what you actually need. It only takes a minute.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1570735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Alright, now let’s open things up for questions. Feel free to raise your hand and we’ll unmute you, or just drop questions in the chat. We’re happy to clarify anything or go deeper on topics that stood out. Don’t be shy—no question is too basic or too technical for this group.</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3833419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Thank you all so much for spending time with us today. We really appreciate your engagement. These slides and the recording will be posted to the Customer Hub website in about a week or so. And remember—Mike and I will be back for the next sessions in the series, so we hope to see you again. Have fun with Copilot Chat!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729851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23BC3-B535-9A48-B827-802F01893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3837-8774-1241-449F-56DD0182AF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EFDE76-8EB3-AA53-324F-B2B4392B1E07}"/>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For those who said your organization is going with the full Copilot license, or if you’re curious about the differences, here’s a detailed comparison. You can see that Copilot Chat users get secure AI chat with web grounding and standard access. The full Copilot license adds things like Work IQ—which can see all your work content at once—priority access to the latest models, advanced skills in the Microsoft 365 apps, Copilot in Word, Excel, PowerPoint, and Teams, and more. This slide is a great reference to keep handy as you evaluate what’s right for different users in your organization.</a:t>
            </a:r>
          </a:p>
        </p:txBody>
      </p:sp>
      <p:sp>
        <p:nvSpPr>
          <p:cNvPr id="4" name="Header Placeholder 3">
            <a:extLst>
              <a:ext uri="{FF2B5EF4-FFF2-40B4-BE49-F238E27FC236}">
                <a16:creationId xmlns:a16="http://schemas.microsoft.com/office/drawing/2014/main" id="{09B014CB-4836-6FDA-D386-B3BCF6E46FE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0C736E9D-67ED-8F9F-DDC6-BA66D7CAB08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B209D8D-B562-41D2-6A8B-116CCB243C7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6E51FAA5-89FC-8C87-2306-A79D53DDF73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432712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One more thing to understand about the Copilot Chat experience is the difference between standard and priority access. Microsoft has moved to a capacity-based model. As a Copilot Chat user without a license, you get standard access—which means availability may vary throughout the day based on service capacity. If capacity isn’t available, you’ll see a notification, but anything already in progress won’t be interrupted. Licensed Copilot users get priority access with faster response times and more consistent availability, even during peak periods.</a:t>
            </a:r>
          </a:p>
        </p:txBody>
      </p:sp>
      <p:sp>
        <p:nvSpPr>
          <p:cNvPr id="4" name="Slide Number Placeholder 3"/>
          <p:cNvSpPr>
            <a:spLocks noGrp="1"/>
          </p:cNvSpPr>
          <p:nvPr>
            <p:ph type="sldNum" sz="quarter" idx="5"/>
          </p:nvPr>
        </p:nvSpPr>
        <p:spPr/>
        <p:txBody>
          <a:bodyPr/>
          <a:lstStyle/>
          <a:p>
            <a:fld id="{1C1BC6C3-F89E-461D-A7DB-3511FBE3060E}" type="slidenum">
              <a:rPr lang="en-US" smtClean="0"/>
              <a:t>44</a:t>
            </a:fld>
            <a:endParaRPr lang="en-US"/>
          </a:p>
        </p:txBody>
      </p:sp>
    </p:spTree>
    <p:extLst>
      <p:ext uri="{BB962C8B-B14F-4D97-AF65-F5344CB8AC3E}">
        <p14:creationId xmlns:p14="http://schemas.microsoft.com/office/powerpoint/2010/main" val="1547915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16160-39A7-9CD1-5BEA-48AB81FBF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C52B9-181A-EDBA-1934-5DF85A72A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7CCFD-1F7A-3B00-2240-BB5380D8EE7D}"/>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We’ve got more Customer Hub sessions coming up, and I’d encourage you to register for the ones that interest you. There are sessions on securing and deploying Copilot Chat, adoption best practices, prompt mastery, and even deep dives into agents. You can find all of them at aka.ms/CustomerHubSessions. Some past sessions are also available on demand if you want to watch those right away.</a:t>
            </a:r>
          </a:p>
        </p:txBody>
      </p:sp>
      <p:sp>
        <p:nvSpPr>
          <p:cNvPr id="4" name="Slide Number Placeholder 3">
            <a:extLst>
              <a:ext uri="{FF2B5EF4-FFF2-40B4-BE49-F238E27FC236}">
                <a16:creationId xmlns:a16="http://schemas.microsoft.com/office/drawing/2014/main" id="{F8FE4959-492A-43FB-0638-0B2461218C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7810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29B07-2B75-3774-89F7-9B59073EB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A70E5-7822-28ED-CB57-7C9D6C42C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CF260-3637-CEFC-3DCC-68E983CE4517}"/>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Welcome to the Customer Hub! We’ll be getting started in just a moment. Today’s session is all about introducing value with Microsoft 365 Copilot Chat for all users. While you wait, feel free to get comfortable—we’ll kick things off shortly.</a:t>
            </a:r>
          </a:p>
        </p:txBody>
      </p:sp>
      <p:sp>
        <p:nvSpPr>
          <p:cNvPr id="4" name="Header Placeholder 3">
            <a:extLst>
              <a:ext uri="{FF2B5EF4-FFF2-40B4-BE49-F238E27FC236}">
                <a16:creationId xmlns:a16="http://schemas.microsoft.com/office/drawing/2014/main" id="{136C6101-EFD6-C8A5-BBAD-A60BAC435C8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79629D1-6749-2128-B018-F87F0A26F5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39053D7-1317-D78C-4CFE-3EA4FC68DE8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689921-446C-C483-593C-A64BBCF28E1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834637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0FEE2-8AB4-10C2-D0B8-47F8ECF40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7BE1F-40E9-4C2A-33CB-5EE86BC67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6000B-AF27-2CE4-7642-B41D0EF7794A}"/>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For those of you who said you’re a champion or power user, let me quickly plug our Microsoft 365 Champions program. We host a call once a month—actually twice a month at two different time zones—and it’s just for that kind of person who everyone leans over the cubicle wall to ask how to do an Excel function. Anyone is welcome to join. It’s a great way to deepen your knowledge, support others, and make a broader impact. I’ll drop the link to the program in the chat.</a:t>
            </a:r>
          </a:p>
        </p:txBody>
      </p:sp>
      <p:sp>
        <p:nvSpPr>
          <p:cNvPr id="4" name="Header Placeholder 3">
            <a:extLst>
              <a:ext uri="{FF2B5EF4-FFF2-40B4-BE49-F238E27FC236}">
                <a16:creationId xmlns:a16="http://schemas.microsoft.com/office/drawing/2014/main" id="{D070D915-1336-0D8F-73F8-C24E5040B30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6B193431-9BC8-F96D-AD3F-3C15ED6BAE6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EA7BFA6-88FA-14B5-FCCD-A59E28E9BED6}"/>
              </a:ext>
            </a:extLst>
          </p:cNvPr>
          <p:cNvSpPr>
            <a:spLocks noGrp="1"/>
          </p:cNvSpPr>
          <p:nvPr>
            <p:ph type="dt" idx="1"/>
          </p:nvPr>
        </p:nvSpPr>
        <p:spPr/>
        <p:txBody>
          <a:bodyPr/>
          <a:lstStyle/>
          <a:p>
            <a:r>
              <a:rPr lang="en-US" sz="882" kern="1200" dirty="0">
                <a:solidFill>
                  <a:schemeClr val="tx1"/>
                </a:solidFill>
                <a:latin typeface="Segoe Sans Display" pitchFamily="2" charset="0"/>
                <a:ea typeface="+mn-ea"/>
                <a:cs typeface="+mn-cs"/>
              </a:rPr>
              <a:t>For those of you who said you’re a champion or power user, let me quickly plug our Microsoft 365 Champions program. We host a call once a month—actually twice a month at two different time zones—and it’s just for that kind of person who everyone leans over the cubicle wall to ask how to do an Excel function. Anyone is welcome to join. It’s a great way to deepen your knowledge, support others, and make a broader impact. I’ll drop the link to the program in the chat.</a:t>
            </a:r>
          </a:p>
        </p:txBody>
      </p:sp>
      <p:sp>
        <p:nvSpPr>
          <p:cNvPr id="7" name="Slide Number Placeholder 6">
            <a:extLst>
              <a:ext uri="{FF2B5EF4-FFF2-40B4-BE49-F238E27FC236}">
                <a16:creationId xmlns:a16="http://schemas.microsoft.com/office/drawing/2014/main" id="{B73AFC5A-E030-290A-C0AA-DA621C166AC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032718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So let me take a second to level set here, because Microsoft has a lot of products with the word Copilot in it. On the right side, you see Microsoft 365 Copilot—that’s our licensed offering at $30 per user per month. It gives you everything you’ll see today plus the ability to reason over all your work data in Microsoft 365, like your calendar, Teams chats, SharePoint files, and more. On the left is what we’re focused on today: Copilot Chat. It’s included in your Microsoft 365 subscription—no extra license needed. It’s more limited than the full version, but it gives everyone in your organization a safe, secure AI tool right out of the box. We don’t like to say it’s free—we like to say it’s included.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Date Placeholder 5"/>
          <p:cNvSpPr>
            <a:spLocks noGrp="1"/>
          </p:cNvSpPr>
          <p:nvPr>
            <p:ph type="dt" idx="1"/>
          </p:nvPr>
        </p:nvSpPr>
        <p:spPr/>
        <p:txBody>
          <a:bodyPr/>
          <a:lstStyle/>
          <a:p>
            <a:r>
              <a:rPr lang="en-US" sz="882" kern="1200" dirty="0">
                <a:solidFill>
                  <a:schemeClr val="tx1"/>
                </a:solidFill>
                <a:latin typeface="Segoe Sans Display" pitchFamily="2" charset="0"/>
                <a:ea typeface="+mn-ea"/>
                <a:cs typeface="+mn-cs"/>
              </a:rPr>
              <a:t>So let me take a second to level set here, because Microsoft has a lot of products with the word Copilot in it. On the right side, you see Microsoft 365 Copilot—that’s our licensed offering at $30 per user per month. It gives you everything you’ll see today plus the ability to reason over all your work data in Microsoft 365, like your calendar, Teams chats, SharePoint files, and more. On the left is what we’re focused on today: Copilot Chat. It’s included in your Microsoft 365 subscription—no extra license needed. It’s more limited than the full version, but it gives everyone in your organization a safe, secure AI tool right out of the box. We don’t like to say it’s free—we like to say it’s included.</a:t>
            </a:r>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Here’s my second poll question. I’m curious—do you know what your organization is planning? Are they going to enable Copilot Chat for everyone with a Microsoft 365 license, go with the full Copilot license for all users, do a mix of both, or still figuring things out? Again, totally anonymous—it just helps us tailor the conversation. A lot of organizations we talk to are doing a mixed approach: giving the included version to everybody and then evaluating who needs the full license.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577391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BD241-E516-8A6A-C40A-B71A9E7CA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345B2-F513-6D09-61D3-B0E296E9E5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922145-02AD-E6B5-5A0A-B080F746D869}"/>
              </a:ext>
            </a:extLst>
          </p:cNvPr>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Here’s our agenda for today. We’ll start with a quick overview of Microsoft 365 Copilot Chat, then talk about the real benefits and value it delivers. After that, we’ll introduce agents and what they mean in the context of Copilot Chat. And we’ll wrap up with next steps and resources to help you move forward. Let’s jump in.</a:t>
            </a:r>
          </a:p>
        </p:txBody>
      </p:sp>
      <p:sp>
        <p:nvSpPr>
          <p:cNvPr id="4" name="Header Placeholder 3">
            <a:extLst>
              <a:ext uri="{FF2B5EF4-FFF2-40B4-BE49-F238E27FC236}">
                <a16:creationId xmlns:a16="http://schemas.microsoft.com/office/drawing/2014/main" id="{1FF9298C-D88C-CAD8-C619-74652125BA1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CF3EA32D-686F-E554-D5B5-1E219D0E961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C50DBD6-2715-EE9F-1BDC-664B65EC9FB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11C74788-1542-1607-1401-0E85FA3B3CC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738675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latin typeface="Segoe Sans Display" pitchFamily="2" charset="0"/>
                <a:ea typeface="+mn-ea"/>
                <a:cs typeface="+mn-cs"/>
              </a:rPr>
              <a:t>Last housekeeping question—what’s your experience with Copilot Chat? Are you an experienced user already? Or maybe you haven’t used Copilot Chat specifically but you’ve worked with other tools like ChatGPT, Gemini, or Grok? Or is all of this kind of new to you? This helps us know how much context to give. And if you said you’re new, I’d especially encourage you to come back in four weeks when Mike and I go deep into prompting—those skills apply to all AI tools, not just Copilot.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107738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8.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10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0.jpeg"/><Relationship Id="rId1" Type="http://schemas.openxmlformats.org/officeDocument/2006/relationships/slideMaster" Target="../slideMasters/slideMaster2.xml"/><Relationship Id="rId5" Type="http://schemas.openxmlformats.org/officeDocument/2006/relationships/image" Target="../media/image77.emf"/><Relationship Id="rId4" Type="http://schemas.openxmlformats.org/officeDocument/2006/relationships/image" Target="../media/image21.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0.jpeg"/><Relationship Id="rId1" Type="http://schemas.openxmlformats.org/officeDocument/2006/relationships/slideMaster" Target="../slideMasters/slideMaster2.xml"/><Relationship Id="rId6" Type="http://schemas.openxmlformats.org/officeDocument/2006/relationships/image" Target="../media/image77.emf"/><Relationship Id="rId5" Type="http://schemas.openxmlformats.org/officeDocument/2006/relationships/image" Target="../media/image24.png"/><Relationship Id="rId4" Type="http://schemas.openxmlformats.org/officeDocument/2006/relationships/image" Target="../media/image23.jpeg"/></Relationships>
</file>

<file path=ppt/slideLayouts/_rels/slideLayout10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10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jpeg"/><Relationship Id="rId1" Type="http://schemas.openxmlformats.org/officeDocument/2006/relationships/slideMaster" Target="../slideMasters/slideMaster2.xml"/><Relationship Id="rId6" Type="http://schemas.openxmlformats.org/officeDocument/2006/relationships/image" Target="../media/image77.emf"/><Relationship Id="rId5" Type="http://schemas.openxmlformats.org/officeDocument/2006/relationships/image" Target="../media/image82.svg"/><Relationship Id="rId4" Type="http://schemas.microsoft.com/office/2007/relationships/hdphoto" Target="../media/hdphoto4.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jpeg"/><Relationship Id="rId1" Type="http://schemas.openxmlformats.org/officeDocument/2006/relationships/slideMaster" Target="../slideMasters/slideMaster2.xml"/><Relationship Id="rId6" Type="http://schemas.openxmlformats.org/officeDocument/2006/relationships/image" Target="../media/image77.emf"/><Relationship Id="rId5" Type="http://schemas.openxmlformats.org/officeDocument/2006/relationships/image" Target="../media/image82.svg"/><Relationship Id="rId4" Type="http://schemas.openxmlformats.org/officeDocument/2006/relationships/image" Target="../media/image8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Master" Target="../slideMasters/slideMaster2.xml"/><Relationship Id="rId5" Type="http://schemas.openxmlformats.org/officeDocument/2006/relationships/image" Target="../media/image77.emf"/><Relationship Id="rId4" Type="http://schemas.openxmlformats.org/officeDocument/2006/relationships/image" Target="../media/image87.sv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89.png"/><Relationship Id="rId7" Type="http://schemas.openxmlformats.org/officeDocument/2006/relationships/image" Target="../media/image87.svg"/><Relationship Id="rId2" Type="http://schemas.openxmlformats.org/officeDocument/2006/relationships/image" Target="../media/image88.jpeg"/><Relationship Id="rId1" Type="http://schemas.openxmlformats.org/officeDocument/2006/relationships/slideMaster" Target="../slideMasters/slideMaster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Master" Target="../slideMasters/slideMaster2.xml"/><Relationship Id="rId6" Type="http://schemas.openxmlformats.org/officeDocument/2006/relationships/image" Target="../media/image77.emf"/><Relationship Id="rId5" Type="http://schemas.openxmlformats.org/officeDocument/2006/relationships/image" Target="../media/image84.png"/><Relationship Id="rId4" Type="http://schemas.openxmlformats.org/officeDocument/2006/relationships/image" Target="../media/image8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77.emf"/><Relationship Id="rId2" Type="http://schemas.openxmlformats.org/officeDocument/2006/relationships/image" Target="../media/image88.jpeg"/><Relationship Id="rId1" Type="http://schemas.openxmlformats.org/officeDocument/2006/relationships/slideMaster" Target="../slideMasters/slideMaster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Layouts/_rels/slideLayout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5" Type="http://schemas.openxmlformats.org/officeDocument/2006/relationships/image" Target="../media/image77.emf"/><Relationship Id="rId4" Type="http://schemas.openxmlformats.org/officeDocument/2006/relationships/image" Target="../media/image84.png"/></Relationships>
</file>

<file path=ppt/slideLayouts/_rels/slideLayout8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95.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9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2.xml"/><Relationship Id="rId4" Type="http://schemas.openxmlformats.org/officeDocument/2006/relationships/image" Target="../media/image9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01371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13671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22383440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364848061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534641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846829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5099549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2707977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4804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32189800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01907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2287455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1398850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28471077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1274990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2529281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77644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339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10681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6/15/2026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387194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87311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82527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87311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82527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889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198543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274197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215943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984607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61369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740101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303124095"/>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327961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500391"/>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descr="A blue sky with clouds&#10;&#10;Description automatically generated">
            <a:extLst>
              <a:ext uri="{FF2B5EF4-FFF2-40B4-BE49-F238E27FC236}">
                <a16:creationId xmlns:a16="http://schemas.microsoft.com/office/drawing/2014/main" id="{C3E3C648-875E-914B-09E7-8C643506C4D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38755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8327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0421273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007588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9413248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07562112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506686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31122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353549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381194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521294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5649735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8546110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54243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B1B0-E206-1A1A-8877-EC73EE950DFA}"/>
              </a:ext>
            </a:extLst>
          </p:cNvPr>
          <p:cNvSpPr>
            <a:spLocks noGrp="1"/>
          </p:cNvSpPr>
          <p:nvPr>
            <p:ph type="title"/>
          </p:nvPr>
        </p:nvSpPr>
        <p:spPr>
          <a:xfrm>
            <a:off x="571499" y="457200"/>
            <a:ext cx="11034713" cy="446084"/>
          </a:xfrm>
        </p:spPr>
        <p:txBody>
          <a:bodyPr wrap="square" lIns="0" tIns="0" rIns="0" bIns="0" anchor="t">
            <a:spAutoFit/>
          </a:bodyPr>
          <a:lstStyle>
            <a:lvl1pPr algn="l" defTabSz="914400" rtl="0" eaLnBrk="1" latinLnBrk="0" hangingPunct="1">
              <a:lnSpc>
                <a:spcPct val="90000"/>
              </a:lnSpc>
              <a:spcBef>
                <a:spcPct val="0"/>
              </a:spcBef>
              <a:buNone/>
              <a:defRPr lang="en-US" sz="3200" kern="1200" dirty="0">
                <a:gradFill>
                  <a:gsLst>
                    <a:gs pos="50000">
                      <a:schemeClr val="accent5"/>
                    </a:gs>
                    <a:gs pos="0">
                      <a:schemeClr val="accent1"/>
                    </a:gs>
                    <a:gs pos="100000">
                      <a:srgbClr val="C73ECC"/>
                    </a:gs>
                  </a:gsLst>
                  <a:lin ang="2700000" scaled="1"/>
                </a:gra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2474538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0617-9D3F-3665-610F-0B0AE5011D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24627-19ED-0650-5700-5CBAC5EF9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58C59-9B25-C47E-4CD3-D4E57C12D479}"/>
              </a:ext>
            </a:extLst>
          </p:cNvPr>
          <p:cNvSpPr>
            <a:spLocks noGrp="1"/>
          </p:cNvSpPr>
          <p:nvPr>
            <p:ph type="dt" sz="half" idx="10"/>
          </p:nvPr>
        </p:nvSpPr>
        <p:spPr/>
        <p:txBody>
          <a:bodyPr/>
          <a:lstStyle/>
          <a:p>
            <a:fld id="{1CD98CCF-8A45-9D46-8D6D-97CA86B0A65B}" type="datetimeFigureOut">
              <a:rPr lang="en-US" smtClean="0"/>
              <a:t>6/15/2026</a:t>
            </a:fld>
            <a:endParaRPr lang="en-US"/>
          </a:p>
        </p:txBody>
      </p:sp>
      <p:sp>
        <p:nvSpPr>
          <p:cNvPr id="5" name="Footer Placeholder 4">
            <a:extLst>
              <a:ext uri="{FF2B5EF4-FFF2-40B4-BE49-F238E27FC236}">
                <a16:creationId xmlns:a16="http://schemas.microsoft.com/office/drawing/2014/main" id="{1E950847-DEE4-C507-2316-32C038F90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26668-A347-1BBF-AD70-03409CE54BA5}"/>
              </a:ext>
            </a:extLst>
          </p:cNvPr>
          <p:cNvSpPr>
            <a:spLocks noGrp="1"/>
          </p:cNvSpPr>
          <p:nvPr>
            <p:ph type="sldNum" sz="quarter" idx="12"/>
          </p:nvPr>
        </p:nvSpPr>
        <p:spPr/>
        <p:txBody>
          <a:bodyPr/>
          <a:lstStyle/>
          <a:p>
            <a:fld id="{A2D99918-CD9C-5F4F-9934-7FE718E6AE37}" type="slidenum">
              <a:rPr lang="en-US" smtClean="0"/>
              <a:t>‹#›</a:t>
            </a:fld>
            <a:endParaRPr lang="en-US"/>
          </a:p>
        </p:txBody>
      </p:sp>
    </p:spTree>
    <p:extLst>
      <p:ext uri="{BB962C8B-B14F-4D97-AF65-F5344CB8AC3E}">
        <p14:creationId xmlns:p14="http://schemas.microsoft.com/office/powerpoint/2010/main" val="182875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Dark Blank">
    <p:bg>
      <p:bgPr>
        <a:solidFill>
          <a:schemeClr val="bg1">
            <a:lumMod val="95000"/>
          </a:schemeClr>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4066748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6/15/2026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40666643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5689A0-0A4A-7E10-6586-1810365801B0}"/>
              </a:ext>
            </a:extLst>
          </p:cNvPr>
          <p:cNvCxnSpPr>
            <a:cxnSpLocks/>
          </p:cNvCxnSpPr>
          <p:nvPr userDrawn="1"/>
        </p:nvCxnSpPr>
        <p:spPr>
          <a:xfrm>
            <a:off x="581317" y="697576"/>
            <a:ext cx="1076541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736E7FE-0045-35E0-D0FC-C3884A95293C}"/>
              </a:ext>
            </a:extLst>
          </p:cNvPr>
          <p:cNvSpPr>
            <a:spLocks noGrp="1"/>
          </p:cNvSpPr>
          <p:nvPr>
            <p:ph type="body" sz="quarter" idx="10"/>
          </p:nvPr>
        </p:nvSpPr>
        <p:spPr>
          <a:xfrm>
            <a:off x="609379" y="197354"/>
            <a:ext cx="10973242" cy="415388"/>
          </a:xfrm>
        </p:spPr>
        <p:txBody>
          <a:bodyPr anchor="ctr"/>
          <a:lstStyle>
            <a:lvl1pPr marL="0" indent="0">
              <a:buNone/>
              <a:defRPr>
                <a:solidFill>
                  <a:srgbClr val="0070C0"/>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4" name="Text Placeholder 3">
            <a:extLst>
              <a:ext uri="{FF2B5EF4-FFF2-40B4-BE49-F238E27FC236}">
                <a16:creationId xmlns:a16="http://schemas.microsoft.com/office/drawing/2014/main" id="{94F5C2E2-5C7E-5127-D75A-EDB13B449C53}"/>
              </a:ext>
            </a:extLst>
          </p:cNvPr>
          <p:cNvSpPr>
            <a:spLocks noGrp="1"/>
          </p:cNvSpPr>
          <p:nvPr>
            <p:ph type="body" sz="quarter" idx="11"/>
          </p:nvPr>
        </p:nvSpPr>
        <p:spPr>
          <a:xfrm>
            <a:off x="609600" y="825500"/>
            <a:ext cx="10972800" cy="904875"/>
          </a:xfrm>
        </p:spPr>
        <p:txBody>
          <a:bodyPr>
            <a:noAutofit/>
          </a:bodyPr>
          <a:lstStyle>
            <a:lvl1pPr>
              <a:defRPr sz="2400">
                <a:latin typeface="Segoe UI" panose="020B0502040204020203" pitchFamily="34" charset="0"/>
                <a:cs typeface="Segoe UI" panose="020B0502040204020203" pitchFamily="34" charset="0"/>
              </a:defRPr>
            </a:lvl1pPr>
            <a:lvl2pPr>
              <a:defRPr sz="2000">
                <a:latin typeface="Segoe UI" panose="020B0502040204020203" pitchFamily="34" charset="0"/>
                <a:cs typeface="Segoe UI" panose="020B0502040204020203" pitchFamily="34" charset="0"/>
              </a:defRPr>
            </a:lvl2pPr>
            <a:lvl3pPr>
              <a:defRPr sz="18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6968952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74761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864673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4412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204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89879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6/15/2026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692658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55454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6060988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38037115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2176196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9686729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3489750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8075348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1437262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7231149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6155935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7986179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4458920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12849187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23411611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02971336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41513633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74401905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1285732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0896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44537052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10687507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83990133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8757994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098924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0491252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7862904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6828294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189577999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2239937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sv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50" Type="http://schemas.openxmlformats.org/officeDocument/2006/relationships/slideLayout" Target="../slideLayouts/slideLayout125.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image" Target="../media/image1.svg"/><Relationship Id="rId5" Type="http://schemas.openxmlformats.org/officeDocument/2006/relationships/slideLayout" Target="../slideLayouts/slideLayout8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image" Target="../media/image77.emf"/><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8" Type="http://schemas.openxmlformats.org/officeDocument/2006/relationships/slideLayout" Target="../slideLayouts/slideLayout83.xml"/><Relationship Id="rId51" Type="http://schemas.openxmlformats.org/officeDocument/2006/relationships/theme" Target="../theme/theme2.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image" Target="../media/image1.svg"/><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image" Target="../media/image100.emf"/><Relationship Id="rId5" Type="http://schemas.openxmlformats.org/officeDocument/2006/relationships/theme" Target="../theme/theme4.xml"/><Relationship Id="rId4"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06" r:id="rId58"/>
    <p:sldLayoutId id="2147485507" r:id="rId59"/>
    <p:sldLayoutId id="2147485519" r:id="rId60"/>
    <p:sldLayoutId id="2147485520" r:id="rId61"/>
    <p:sldLayoutId id="2147485521" r:id="rId62"/>
    <p:sldLayoutId id="2147485508" r:id="rId63"/>
    <p:sldLayoutId id="2147485509" r:id="rId64"/>
    <p:sldLayoutId id="2147485510" r:id="rId65"/>
    <p:sldLayoutId id="2147485522" r:id="rId66"/>
    <p:sldLayoutId id="2147485527" r:id="rId67"/>
    <p:sldLayoutId id="2147485523" r:id="rId68"/>
    <p:sldLayoutId id="2147485495" r:id="rId69"/>
    <p:sldLayoutId id="2147485496" r:id="rId70"/>
    <p:sldLayoutId id="2147485535" r:id="rId71"/>
    <p:sldLayoutId id="2147485537" r:id="rId72"/>
    <p:sldLayoutId id="2147485579" r:id="rId73"/>
    <p:sldLayoutId id="2147485580" r:id="rId74"/>
    <p:sldLayoutId id="2147485616" r:id="rId7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5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5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334616609"/>
      </p:ext>
    </p:extLst>
  </p:cSld>
  <p:clrMap bg1="lt1" tx1="dk1" bg2="lt2" tx2="dk2" accent1="accent1" accent2="accent2" accent3="accent3" accent4="accent4" accent5="accent5" accent6="accent6" hlink="hlink" folHlink="folHlink"/>
  <p:sldLayoutIdLst>
    <p:sldLayoutId id="2147485539" r:id="rId1"/>
    <p:sldLayoutId id="2147485540" r:id="rId2"/>
    <p:sldLayoutId id="2147485541" r:id="rId3"/>
    <p:sldLayoutId id="2147485542" r:id="rId4"/>
    <p:sldLayoutId id="2147485543" r:id="rId5"/>
    <p:sldLayoutId id="2147485544" r:id="rId6"/>
    <p:sldLayoutId id="2147485545" r:id="rId7"/>
    <p:sldLayoutId id="2147485546" r:id="rId8"/>
    <p:sldLayoutId id="2147485547" r:id="rId9"/>
    <p:sldLayoutId id="2147485548" r:id="rId10"/>
    <p:sldLayoutId id="2147485549" r:id="rId11"/>
    <p:sldLayoutId id="2147485550" r:id="rId12"/>
    <p:sldLayoutId id="2147485551" r:id="rId13"/>
    <p:sldLayoutId id="2147485552" r:id="rId14"/>
    <p:sldLayoutId id="2147485553" r:id="rId15"/>
    <p:sldLayoutId id="2147485554" r:id="rId16"/>
    <p:sldLayoutId id="2147485555" r:id="rId17"/>
    <p:sldLayoutId id="2147485556" r:id="rId18"/>
    <p:sldLayoutId id="2147485557" r:id="rId19"/>
    <p:sldLayoutId id="2147485621" r:id="rId20"/>
    <p:sldLayoutId id="2147485558" r:id="rId21"/>
    <p:sldLayoutId id="2147485559" r:id="rId22"/>
    <p:sldLayoutId id="2147485560" r:id="rId23"/>
    <p:sldLayoutId id="2147485561" r:id="rId24"/>
    <p:sldLayoutId id="2147485562" r:id="rId25"/>
    <p:sldLayoutId id="2147485563" r:id="rId26"/>
    <p:sldLayoutId id="2147485564" r:id="rId27"/>
    <p:sldLayoutId id="2147485565" r:id="rId28"/>
    <p:sldLayoutId id="2147485566" r:id="rId29"/>
    <p:sldLayoutId id="2147485567" r:id="rId30"/>
    <p:sldLayoutId id="2147485568" r:id="rId31"/>
    <p:sldLayoutId id="2147485569" r:id="rId32"/>
    <p:sldLayoutId id="2147485570" r:id="rId33"/>
    <p:sldLayoutId id="2147485571" r:id="rId34"/>
    <p:sldLayoutId id="2147485572" r:id="rId35"/>
    <p:sldLayoutId id="2147485573" r:id="rId36"/>
    <p:sldLayoutId id="2147485574" r:id="rId37"/>
    <p:sldLayoutId id="2147485575" r:id="rId38"/>
    <p:sldLayoutId id="2147485576" r:id="rId39"/>
    <p:sldLayoutId id="2147485577" r:id="rId40"/>
    <p:sldLayoutId id="2147485578" r:id="rId41"/>
    <p:sldLayoutId id="2147485582" r:id="rId42"/>
    <p:sldLayoutId id="2147485617" r:id="rId43"/>
    <p:sldLayoutId id="2147485618" r:id="rId44"/>
    <p:sldLayoutId id="2147485619" r:id="rId45"/>
    <p:sldLayoutId id="2147485620" r:id="rId46"/>
    <p:sldLayoutId id="2147485630" r:id="rId47"/>
    <p:sldLayoutId id="2147485629" r:id="rId48"/>
    <p:sldLayoutId id="2147485627" r:id="rId49"/>
    <p:sldLayoutId id="2147485628"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3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67358340"/>
      </p:ext>
    </p:extLst>
  </p:cSld>
  <p:clrMap bg1="lt1" tx1="dk1" bg2="lt2" tx2="dk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 id="2147485595" r:id="rId12"/>
    <p:sldLayoutId id="2147485596" r:id="rId13"/>
    <p:sldLayoutId id="2147485597" r:id="rId14"/>
    <p:sldLayoutId id="2147485598" r:id="rId15"/>
    <p:sldLayoutId id="2147485599" r:id="rId16"/>
    <p:sldLayoutId id="2147485600" r:id="rId17"/>
    <p:sldLayoutId id="2147485601" r:id="rId18"/>
    <p:sldLayoutId id="2147485602" r:id="rId19"/>
    <p:sldLayoutId id="2147485603" r:id="rId20"/>
    <p:sldLayoutId id="2147485604" r:id="rId21"/>
    <p:sldLayoutId id="2147485605" r:id="rId22"/>
    <p:sldLayoutId id="2147485606" r:id="rId23"/>
    <p:sldLayoutId id="2147485607" r:id="rId24"/>
    <p:sldLayoutId id="2147485608" r:id="rId25"/>
    <p:sldLayoutId id="2147485609" r:id="rId26"/>
    <p:sldLayoutId id="2147485610" r:id="rId27"/>
    <p:sldLayoutId id="2147485611" r:id="rId28"/>
    <p:sldLayoutId id="2147485612" r:id="rId2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884045855"/>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90.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hyperlink" Target="https://www.microsoft.com/en-us/worklab/work-trend-index?msockid=20bc937881d769a220c686d380b86857"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14.xml"/><Relationship Id="rId1" Type="http://schemas.openxmlformats.org/officeDocument/2006/relationships/slideLayout" Target="../slideLayouts/slideLayout97.xml"/><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97.xml"/><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7.xml"/><Relationship Id="rId1" Type="http://schemas.openxmlformats.org/officeDocument/2006/relationships/slideLayout" Target="../slideLayouts/slideLayout97.xml"/><Relationship Id="rId5" Type="http://schemas.openxmlformats.org/officeDocument/2006/relationships/hyperlink" Target="https://aka.ms/copilotmobile" TargetMode="External"/><Relationship Id="rId4" Type="http://schemas.openxmlformats.org/officeDocument/2006/relationships/image" Target="../media/image1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157.xml"/></Relationships>
</file>

<file path=ppt/slides/_rels/slide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1.png"/><Relationship Id="rId7" Type="http://schemas.openxmlformats.org/officeDocument/2006/relationships/hyperlink" Target="https://aka.ms/CustomerHubSessions" TargetMode="External"/><Relationship Id="rId2" Type="http://schemas.openxmlformats.org/officeDocument/2006/relationships/notesSlide" Target="../notesSlides/notesSlide2.xml"/><Relationship Id="rId1" Type="http://schemas.openxmlformats.org/officeDocument/2006/relationships/slideLayout" Target="../slideLayouts/slideLayout102.xm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image" Target="../media/image82.svg"/></Relationships>
</file>

<file path=ppt/slides/_rels/slide2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hyperlink" Target="https://adoption.microsoft.com/customer-hub/" TargetMode="External"/><Relationship Id="rId2" Type="http://schemas.openxmlformats.org/officeDocument/2006/relationships/notesSlide" Target="../notesSlides/notesSlide20.xml"/><Relationship Id="rId1" Type="http://schemas.openxmlformats.org/officeDocument/2006/relationships/slideLayout" Target="../slideLayouts/slideLayout9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9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7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hyperlink" Target="https://www.microsoft.com/en-us/worklab/ai-impact-at-3-industry-leading-companies" TargetMode="External"/><Relationship Id="rId2" Type="http://schemas.openxmlformats.org/officeDocument/2006/relationships/notesSlide" Target="../notesSlides/notesSlide26.xml"/><Relationship Id="rId1" Type="http://schemas.openxmlformats.org/officeDocument/2006/relationships/slideLayout" Target="../slideLayouts/slideLayout90.xml"/><Relationship Id="rId6" Type="http://schemas.openxmlformats.org/officeDocument/2006/relationships/hyperlink" Target="https://clouddamcdnprodep.azureedge.net/gdc/gdckHueRY/original" TargetMode="External"/><Relationship Id="rId5" Type="http://schemas.openxmlformats.org/officeDocument/2006/relationships/hyperlink" Target="https://www.microsoft.com/en-us/security/blog/2024/11/13/microsoft-data-security-index-annual-report-highlights-evolving-generative-ai-security-needs/?msockid=2167d00815d36b653ec2c46114606a6b" TargetMode="External"/><Relationship Id="rId4" Type="http://schemas.openxmlformats.org/officeDocument/2006/relationships/hyperlink" Target="https://www.microsoft.com/en-us/worklab/work-trend-index/ai-at-work-is-here-now-comes-the-hard-par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notesSlide" Target="../notesSlides/notesSlide28.xml"/><Relationship Id="rId1" Type="http://schemas.openxmlformats.org/officeDocument/2006/relationships/slideLayout" Target="../slideLayouts/slideLayout90.xml"/><Relationship Id="rId4" Type="http://schemas.openxmlformats.org/officeDocument/2006/relationships/image" Target="../media/image132.png"/></Relationships>
</file>

<file path=ppt/slides/_rels/slide29.xml.rels><?xml version="1.0" encoding="UTF-8" standalone="yes"?>
<Relationships xmlns="http://schemas.openxmlformats.org/package/2006/relationships"><Relationship Id="rId3" Type="http://schemas.openxmlformats.org/officeDocument/2006/relationships/hyperlink" Target="https://aka.ms/scenariolibrary" TargetMode="External"/><Relationship Id="rId2" Type="http://schemas.openxmlformats.org/officeDocument/2006/relationships/notesSlide" Target="../notesSlides/notesSlide29.xml"/><Relationship Id="rId1" Type="http://schemas.openxmlformats.org/officeDocument/2006/relationships/slideLayout" Target="../slideLayouts/slideLayout88.xml"/><Relationship Id="rId4" Type="http://schemas.openxmlformats.org/officeDocument/2006/relationships/image" Target="../media/image133.png"/></Relationships>
</file>

<file path=ppt/slides/_rels/slide3.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notesSlide" Target="../notesSlides/notesSlide3.xml"/><Relationship Id="rId1" Type="http://schemas.openxmlformats.org/officeDocument/2006/relationships/slideLayout" Target="../slideLayouts/slideLayout103.xml"/><Relationship Id="rId5" Type="http://schemas.openxmlformats.org/officeDocument/2006/relationships/image" Target="../media/image105.svg"/><Relationship Id="rId4" Type="http://schemas.openxmlformats.org/officeDocument/2006/relationships/image" Target="../media/image10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2.xml"/><Relationship Id="rId1" Type="http://schemas.openxmlformats.org/officeDocument/2006/relationships/slideLayout" Target="../slideLayouts/slideLayout90.xml"/><Relationship Id="rId4" Type="http://schemas.openxmlformats.org/officeDocument/2006/relationships/image" Target="../media/image135.jpeg"/></Relationships>
</file>

<file path=ppt/slides/_rels/slide33.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svg"/><Relationship Id="rId2" Type="http://schemas.openxmlformats.org/officeDocument/2006/relationships/notesSlide" Target="../notesSlides/notesSlide33.xml"/><Relationship Id="rId1" Type="http://schemas.openxmlformats.org/officeDocument/2006/relationships/slideLayout" Target="../slideLayouts/slideLayout9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4.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svg"/><Relationship Id="rId7" Type="http://schemas.openxmlformats.org/officeDocument/2006/relationships/image" Target="../media/image145.svg"/><Relationship Id="rId2" Type="http://schemas.openxmlformats.org/officeDocument/2006/relationships/notesSlide" Target="../notesSlides/notesSlide34.xml"/><Relationship Id="rId1" Type="http://schemas.openxmlformats.org/officeDocument/2006/relationships/slideLayout" Target="../slideLayouts/slideLayout90.xml"/><Relationship Id="rId6" Type="http://schemas.openxmlformats.org/officeDocument/2006/relationships/image" Target="../media/image144.svg"/><Relationship Id="rId5" Type="http://schemas.openxmlformats.org/officeDocument/2006/relationships/image" Target="../media/image143.svg"/><Relationship Id="rId4" Type="http://schemas.openxmlformats.org/officeDocument/2006/relationships/image" Target="../media/image142.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copilot/microsoft-365/pin-copilot" TargetMode="External"/><Relationship Id="rId2" Type="http://schemas.openxmlformats.org/officeDocument/2006/relationships/notesSlide" Target="../notesSlides/notesSlide37.xml"/><Relationship Id="rId1" Type="http://schemas.openxmlformats.org/officeDocument/2006/relationships/slideLayout" Target="../slideLayouts/slideLayout94.xml"/><Relationship Id="rId6" Type="http://schemas.openxmlformats.org/officeDocument/2006/relationships/image" Target="../media/image147.svg"/><Relationship Id="rId5" Type="http://schemas.openxmlformats.org/officeDocument/2006/relationships/hyperlink" Target="https://learn.microsoft.com/copilot/overview" TargetMode="External"/><Relationship Id="rId4" Type="http://schemas.openxmlformats.org/officeDocument/2006/relationships/hyperlink" Target="https://adoption.microsoft.com/copilot-chat/"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adoption.microsoft.com/en-us/copilot-chat/" TargetMode="External"/><Relationship Id="rId3" Type="http://schemas.openxmlformats.org/officeDocument/2006/relationships/hyperlink" Target="https://support.microsoft.com/copilot-microsoft365-chat" TargetMode="External"/><Relationship Id="rId7" Type="http://schemas.openxmlformats.org/officeDocument/2006/relationships/hyperlink" Target="https://aka.ms/copilot/scenariolibrary" TargetMode="External"/><Relationship Id="rId12" Type="http://schemas.openxmlformats.org/officeDocument/2006/relationships/hyperlink" Target="https://aka.ms/CustomerHubSessions" TargetMode="External"/><Relationship Id="rId2" Type="http://schemas.openxmlformats.org/officeDocument/2006/relationships/notesSlide" Target="../notesSlides/notesSlide38.xml"/><Relationship Id="rId1" Type="http://schemas.openxmlformats.org/officeDocument/2006/relationships/slideLayout" Target="../slideLayouts/slideLayout75.xml"/><Relationship Id="rId6" Type="http://schemas.openxmlformats.org/officeDocument/2006/relationships/hyperlink" Target="https://aka.ms/prompts" TargetMode="External"/><Relationship Id="rId11" Type="http://schemas.openxmlformats.org/officeDocument/2006/relationships/hyperlink" Target="https://learn.microsoft.com/copilot/overview" TargetMode="External"/><Relationship Id="rId5" Type="http://schemas.openxmlformats.org/officeDocument/2006/relationships/hyperlink" Target="https://aka.ms/CopilotPromptIngredients" TargetMode="External"/><Relationship Id="rId10" Type="http://schemas.openxmlformats.org/officeDocument/2006/relationships/hyperlink" Target="https://aka.ms/Copilot/ChatJourney" TargetMode="External"/><Relationship Id="rId4" Type="http://schemas.openxmlformats.org/officeDocument/2006/relationships/hyperlink" Target="https://aka.ms/Copilot/Top10ChatHandout" TargetMode="External"/><Relationship Id="rId9" Type="http://schemas.openxmlformats.org/officeDocument/2006/relationships/hyperlink" Target="https://aka.ms/Copilot/ChatUserTrainingGuid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esi.microsoft.com/" TargetMode="External"/><Relationship Id="rId3" Type="http://schemas.openxmlformats.org/officeDocument/2006/relationships/image" Target="../media/image148.png"/><Relationship Id="rId7" Type="http://schemas.openxmlformats.org/officeDocument/2006/relationships/hyperlink" Target="https://aka.ms/copilotsupport" TargetMode="External"/><Relationship Id="rId2" Type="http://schemas.openxmlformats.org/officeDocument/2006/relationships/notesSlide" Target="../notesSlides/notesSlide39.xml"/><Relationship Id="rId1" Type="http://schemas.openxmlformats.org/officeDocument/2006/relationships/slideLayout" Target="../slideLayouts/slideLayout97.xml"/><Relationship Id="rId6" Type="http://schemas.openxmlformats.org/officeDocument/2006/relationships/hyperlink" Target="https://cloudpartners.transform.microsoft.com/copilot-directory" TargetMode="External"/><Relationship Id="rId5" Type="http://schemas.openxmlformats.org/officeDocument/2006/relationships/hyperlink" Target="https://adoption.microsoft.com/" TargetMode="External"/><Relationship Id="rId10" Type="http://schemas.openxmlformats.org/officeDocument/2006/relationships/hyperlink" Target="https://aka.ms/unified" TargetMode="External"/><Relationship Id="rId4" Type="http://schemas.openxmlformats.org/officeDocument/2006/relationships/hyperlink" Target="https://adoption.microsoft.com/ai-agents/" TargetMode="External"/><Relationship Id="rId9" Type="http://schemas.openxmlformats.org/officeDocument/2006/relationships/hyperlink" Target="https://aka.ms/AMC/FASTTRAC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0.xml"/><Relationship Id="rId1" Type="http://schemas.openxmlformats.org/officeDocument/2006/relationships/slideLayout" Target="../slideLayouts/slideLayout98.xm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hyperlink" Target="https://aka.ms/CustomerHubSurve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1.xml"/><Relationship Id="rId1" Type="http://schemas.openxmlformats.org/officeDocument/2006/relationships/slideLayout" Target="../slideLayouts/slideLayout9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9.xml"/></Relationships>
</file>

<file path=ppt/slides/_rels/slide43.xml.rels><?xml version="1.0" encoding="UTF-8" standalone="yes"?>
<Relationships xmlns="http://schemas.openxmlformats.org/package/2006/relationships"><Relationship Id="rId3" Type="http://schemas.openxmlformats.org/officeDocument/2006/relationships/hyperlink" Target="https://support.microsoft.com/en-us/topic/standard-versus-priority-access-to-features-in-microsoft-365-copilot-chat-12c8d9f8-db32-4f99-8ebe-d8d85879137f" TargetMode="External"/><Relationship Id="rId2" Type="http://schemas.openxmlformats.org/officeDocument/2006/relationships/notesSlide" Target="../notesSlides/notesSlide43.xml"/><Relationship Id="rId1" Type="http://schemas.openxmlformats.org/officeDocument/2006/relationships/slideLayout" Target="../slideLayouts/slideLayout125.xml"/><Relationship Id="rId4" Type="http://schemas.openxmlformats.org/officeDocument/2006/relationships/hyperlink" Target="https://adoption.microsoft.com/en-us/copilot/frontier-progra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notesSlide" Target="../notesSlides/notesSlide44.xml"/><Relationship Id="rId1" Type="http://schemas.openxmlformats.org/officeDocument/2006/relationships/slideLayout" Target="../slideLayouts/slideLayout117.xml"/><Relationship Id="rId5" Type="http://schemas.openxmlformats.org/officeDocument/2006/relationships/hyperlink" Target="https://aka.ms/StandardVsPriorityAccess" TargetMode="External"/><Relationship Id="rId4" Type="http://schemas.openxmlformats.org/officeDocument/2006/relationships/image" Target="../media/image152.svg"/></Relationships>
</file>

<file path=ppt/slides/_rels/slide4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hyperlink" Target="https://msit.events.teams.microsoft.com/event/msit.feddebb8-5284-48a7-bb1f-64abf8c8d617@72f988bf-86f1-41af-91ab-2d7cd011db47" TargetMode="External"/><Relationship Id="rId7" Type="http://schemas.openxmlformats.org/officeDocument/2006/relationships/image" Target="../media/image101.png"/><Relationship Id="rId12" Type="http://schemas.openxmlformats.org/officeDocument/2006/relationships/hyperlink" Target="https://adoption.microsoft.com/en-us/customer-hub/microsoft-365-copilot-chat-for-all-users/session-10/" TargetMode="External"/><Relationship Id="rId2" Type="http://schemas.openxmlformats.org/officeDocument/2006/relationships/notesSlide" Target="../notesSlides/notesSlide45.xml"/><Relationship Id="rId1" Type="http://schemas.openxmlformats.org/officeDocument/2006/relationships/slideLayout" Target="../slideLayouts/slideLayout105.xml"/><Relationship Id="rId6" Type="http://schemas.openxmlformats.org/officeDocument/2006/relationships/hyperlink" Target="https://adoption.microsoft.com/customer-hub/microsoft-365-copilot-chat-for-all-users/" TargetMode="External"/><Relationship Id="rId11" Type="http://schemas.openxmlformats.org/officeDocument/2006/relationships/hyperlink" Target="https://msit.events.teams.microsoft.com/event/msit.0e459b2b-f28b-40ab-8b53-0737823592c8@72f988bf-86f1-41af-91ab-2d7cd011db47" TargetMode="External"/><Relationship Id="rId5" Type="http://schemas.openxmlformats.org/officeDocument/2006/relationships/hyperlink" Target="https://msit.events.teams.microsoft.com/event/msit.f9dfed04-78b3-412f-b880-b9f7d368400e@72f988bf-86f1-41af-91ab-2d7cd011db47" TargetMode="External"/><Relationship Id="rId10" Type="http://schemas.openxmlformats.org/officeDocument/2006/relationships/hyperlink" Target="https://adoption.microsoft.com/en-us/customer-hub/gpt-5/session-1/" TargetMode="External"/><Relationship Id="rId4" Type="http://schemas.openxmlformats.org/officeDocument/2006/relationships/hyperlink" Target="https://msit.events.teams.microsoft.com/event/msit.8382d70c-fc8d-447a-bd65-0af3e7cd23e1@72f988bf-86f1-41af-91ab-2d7cd011db47" TargetMode="External"/><Relationship Id="rId9" Type="http://schemas.openxmlformats.org/officeDocument/2006/relationships/hyperlink" Target="https://aka.ms/CustomerHubSessions"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3.png"/><Relationship Id="rId5" Type="http://schemas.openxmlformats.org/officeDocument/2006/relationships/image" Target="../media/image82.sv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xml"/><Relationship Id="rId1" Type="http://schemas.openxmlformats.org/officeDocument/2006/relationships/slideLayout" Target="../slideLayouts/slideLayout97.xml"/><Relationship Id="rId5" Type="http://schemas.openxmlformats.org/officeDocument/2006/relationships/image" Target="../media/image106.svg"/><Relationship Id="rId4" Type="http://schemas.openxmlformats.org/officeDocument/2006/relationships/hyperlink" Target="https://aka.ms/M365Champion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1" y="2511166"/>
            <a:ext cx="5994700" cy="3046988"/>
          </a:xfrm>
          <a:prstGeom prst="rect">
            <a:avLst/>
          </a:prstGeom>
        </p:spPr>
        <p:txBody>
          <a:bodyPr wrap="square" lIns="0" tIns="45720" rIns="0" bIns="45720" anchor="t">
            <a:spAutoFit/>
          </a:bodyPr>
          <a:lstStyle/>
          <a:p>
            <a:r>
              <a:rPr lang="en-US" sz="4800">
                <a:gradFill flip="none">
                  <a:gsLst>
                    <a:gs pos="0">
                      <a:srgbClr val="94D8FE"/>
                    </a:gs>
                    <a:gs pos="100000">
                      <a:srgbClr val="FFFFFF"/>
                    </a:gs>
                  </a:gsLst>
                  <a:lin ang="16200000" scaled="1"/>
                  <a:tileRect/>
                </a:gradFill>
                <a:latin typeface="Segoe Sans Display Semibold"/>
                <a:cs typeface="Segoe Sans Display Semibold"/>
              </a:rPr>
              <a:t>Introducing Value with Microsoft 365 Copilot Chat for All Users</a:t>
            </a:r>
            <a:endParaRPr lang="en-DE" sz="4400"/>
          </a:p>
        </p:txBody>
      </p:sp>
    </p:spTree>
    <p:extLst>
      <p:ext uri="{BB962C8B-B14F-4D97-AF65-F5344CB8AC3E}">
        <p14:creationId xmlns:p14="http://schemas.microsoft.com/office/powerpoint/2010/main" val="27114812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F8F4A-71CB-E5E2-5273-7A8A6F564DC5}"/>
              </a:ext>
            </a:extLst>
          </p:cNvPr>
          <p:cNvSpPr>
            <a:spLocks noGrp="1"/>
          </p:cNvSpPr>
          <p:nvPr>
            <p:ph type="title"/>
          </p:nvPr>
        </p:nvSpPr>
        <p:spPr>
          <a:xfrm>
            <a:off x="588263" y="2365992"/>
            <a:ext cx="5624968" cy="923330"/>
          </a:xfrm>
        </p:spPr>
        <p:txBody>
          <a:bodyPr/>
          <a:lstStyle/>
          <a:p>
            <a:r>
              <a:rPr lang="en-US"/>
              <a:t>Overview</a:t>
            </a:r>
          </a:p>
        </p:txBody>
      </p:sp>
      <p:sp>
        <p:nvSpPr>
          <p:cNvPr id="5" name="Content Placeholder 4">
            <a:extLst>
              <a:ext uri="{FF2B5EF4-FFF2-40B4-BE49-F238E27FC236}">
                <a16:creationId xmlns:a16="http://schemas.microsoft.com/office/drawing/2014/main" id="{94327DFD-88AA-C2E9-D987-E41B8F3534E0}"/>
              </a:ext>
            </a:extLst>
          </p:cNvPr>
          <p:cNvSpPr>
            <a:spLocks noGrp="1"/>
          </p:cNvSpPr>
          <p:nvPr>
            <p:ph idx="1"/>
          </p:nvPr>
        </p:nvSpPr>
        <p:spPr>
          <a:xfrm>
            <a:off x="588263" y="3289322"/>
            <a:ext cx="11018520" cy="861774"/>
          </a:xfrm>
        </p:spPr>
        <p:txBody>
          <a:bodyPr/>
          <a:lstStyle/>
          <a:p>
            <a:r>
              <a:rPr lang="en-US"/>
              <a:t>Microsoft 365 </a:t>
            </a:r>
            <a:br>
              <a:rPr lang="en-US"/>
            </a:br>
            <a:r>
              <a:rPr lang="en-US"/>
              <a:t>Copilot Chat</a:t>
            </a:r>
          </a:p>
        </p:txBody>
      </p:sp>
      <p:pic>
        <p:nvPicPr>
          <p:cNvPr id="2" name="Copilot Chat - Intro">
            <a:hlinkClick r:id="" action="ppaction://media"/>
            <a:extLst>
              <a:ext uri="{FF2B5EF4-FFF2-40B4-BE49-F238E27FC236}">
                <a16:creationId xmlns:a16="http://schemas.microsoft.com/office/drawing/2014/main" id="{E18F0D2C-7D10-C686-6828-59D3CFCA12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8648" y="1380744"/>
            <a:ext cx="7282688" cy="4096512"/>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731064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4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0666A-F67C-1CBE-166B-9DBB26379D9F}"/>
            </a:ext>
          </a:extLst>
        </p:cNvPr>
        <p:cNvGrpSpPr/>
        <p:nvPr/>
      </p:nvGrpSpPr>
      <p:grpSpPr>
        <a:xfrm>
          <a:off x="0" y="0"/>
          <a:ext cx="0" cy="0"/>
          <a:chOff x="0" y="0"/>
          <a:chExt cx="0" cy="0"/>
        </a:xfrm>
      </p:grpSpPr>
      <p:pic>
        <p:nvPicPr>
          <p:cNvPr id="2" name="Copilot Chat - Intro">
            <a:hlinkClick r:id="" action="ppaction://media"/>
            <a:extLst>
              <a:ext uri="{FF2B5EF4-FFF2-40B4-BE49-F238E27FC236}">
                <a16:creationId xmlns:a16="http://schemas.microsoft.com/office/drawing/2014/main" id="{E86EB9ED-359B-AECF-0963-1C4CCD4362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oundRect">
            <a:avLst>
              <a:gd name="adj" fmla="val 0"/>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203690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326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32E4E-0C24-A8FA-F2C4-D4A7A244C32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1862340-5600-E3D9-6760-48B7D79F6E35}"/>
              </a:ext>
              <a:ext uri="{C183D7F6-B498-43B3-948B-1728B52AA6E4}">
                <adec:decorative xmlns:adec="http://schemas.microsoft.com/office/drawing/2017/decorative" val="1"/>
              </a:ext>
            </a:extLst>
          </p:cNvPr>
          <p:cNvSpPr>
            <a:spLocks/>
          </p:cNvSpPr>
          <p:nvPr/>
        </p:nvSpPr>
        <p:spPr bwMode="auto">
          <a:xfrm>
            <a:off x="4014134" y="1198619"/>
            <a:ext cx="7632000" cy="424800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9" name="TextBox 58">
            <a:extLst>
              <a:ext uri="{FF2B5EF4-FFF2-40B4-BE49-F238E27FC236}">
                <a16:creationId xmlns:a16="http://schemas.microsoft.com/office/drawing/2014/main" id="{2B74BD0D-EAA6-8EED-4149-A48ABD0DABF6}"/>
              </a:ext>
            </a:extLst>
          </p:cNvPr>
          <p:cNvSpPr txBox="1"/>
          <p:nvPr/>
        </p:nvSpPr>
        <p:spPr>
          <a:xfrm>
            <a:off x="8862183" y="2564678"/>
            <a:ext cx="953787" cy="477054"/>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UI Semibold"/>
                <a:ea typeface="+mn-ea"/>
                <a:cs typeface="Segoe UI Semibold"/>
              </a:rPr>
              <a:t>Chat</a:t>
            </a:r>
            <a:br>
              <a:rPr kumimoji="0" lang="en-US" sz="2000" b="1" i="0" u="none" strike="noStrike" kern="1200" cap="none" spc="0" normalizeH="0" baseline="0" noProof="0">
                <a:ln w="3175">
                  <a:noFill/>
                </a:ln>
                <a:solidFill>
                  <a:prstClr val="black"/>
                </a:solidFill>
                <a:effectLst/>
                <a:uLnTx/>
                <a:uFillTx/>
                <a:latin typeface="Segoe UI" panose="020B0502040204020203" pitchFamily="34" charset="0"/>
                <a:ea typeface="+mn-ea"/>
                <a:cs typeface="Segoe UI Semibold"/>
              </a:rPr>
            </a:br>
            <a:r>
              <a:rPr kumimoji="0" lang="en-US" sz="1100" b="0" i="0" u="none" strike="noStrike" kern="1200" cap="none" spc="0" normalizeH="0" baseline="0" noProof="0">
                <a:ln w="3175">
                  <a:noFill/>
                </a:ln>
                <a:solidFill>
                  <a:sysClr val="windowText" lastClr="000000"/>
                </a:solidFill>
                <a:effectLst/>
                <a:uLnTx/>
                <a:uFillTx/>
                <a:latin typeface="Segoe UI" panose="020B0502040204020203" pitchFamily="34" charset="0"/>
                <a:ea typeface="+mn-ea"/>
                <a:cs typeface="Segoe UI" panose="020B0502040204020203" pitchFamily="34" charset="0"/>
              </a:rPr>
              <a:t>Web-grounded</a:t>
            </a:r>
          </a:p>
        </p:txBody>
      </p:sp>
      <p:sp>
        <p:nvSpPr>
          <p:cNvPr id="61" name="TextBox 60">
            <a:extLst>
              <a:ext uri="{FF2B5EF4-FFF2-40B4-BE49-F238E27FC236}">
                <a16:creationId xmlns:a16="http://schemas.microsoft.com/office/drawing/2014/main" id="{D69A8E72-A58E-F5F6-1FA2-546CF9509241}"/>
              </a:ext>
            </a:extLst>
          </p:cNvPr>
          <p:cNvSpPr txBox="1"/>
          <p:nvPr/>
        </p:nvSpPr>
        <p:spPr>
          <a:xfrm>
            <a:off x="8851764" y="3288103"/>
            <a:ext cx="846386"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UI Semibold"/>
                <a:ea typeface="+mn-ea"/>
                <a:cs typeface="Segoe UI Semibold"/>
              </a:rPr>
              <a:t>Agents</a:t>
            </a:r>
          </a:p>
        </p:txBody>
      </p:sp>
      <p:sp>
        <p:nvSpPr>
          <p:cNvPr id="62" name="TextBox 61">
            <a:extLst>
              <a:ext uri="{FF2B5EF4-FFF2-40B4-BE49-F238E27FC236}">
                <a16:creationId xmlns:a16="http://schemas.microsoft.com/office/drawing/2014/main" id="{1FB20AC8-C98B-E1D6-11AD-C9980882C9E5}"/>
              </a:ext>
            </a:extLst>
          </p:cNvPr>
          <p:cNvSpPr txBox="1"/>
          <p:nvPr/>
        </p:nvSpPr>
        <p:spPr>
          <a:xfrm>
            <a:off x="8869141" y="3842251"/>
            <a:ext cx="1227259"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UI Semibold"/>
                <a:ea typeface="+mn-ea"/>
                <a:cs typeface="Segoe UI Semibold"/>
              </a:rPr>
              <a:t>IT controls</a:t>
            </a:r>
          </a:p>
        </p:txBody>
      </p:sp>
      <p:sp>
        <p:nvSpPr>
          <p:cNvPr id="16" name="TextBox 15">
            <a:extLst>
              <a:ext uri="{FF2B5EF4-FFF2-40B4-BE49-F238E27FC236}">
                <a16:creationId xmlns:a16="http://schemas.microsoft.com/office/drawing/2014/main" id="{27317F81-C859-9998-9746-FE11928FA23C}"/>
              </a:ext>
            </a:extLst>
          </p:cNvPr>
          <p:cNvSpPr txBox="1"/>
          <p:nvPr/>
        </p:nvSpPr>
        <p:spPr>
          <a:xfrm>
            <a:off x="5067246" y="3322619"/>
            <a:ext cx="2084673" cy="43088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a:ea typeface="+mn-ea"/>
                <a:cs typeface="Segoe UI Semibold"/>
              </a:rPr>
              <a:t>Copilot Chat</a:t>
            </a:r>
          </a:p>
        </p:txBody>
      </p:sp>
      <p:sp>
        <p:nvSpPr>
          <p:cNvPr id="2" name="TextBox 1">
            <a:extLst>
              <a:ext uri="{FF2B5EF4-FFF2-40B4-BE49-F238E27FC236}">
                <a16:creationId xmlns:a16="http://schemas.microsoft.com/office/drawing/2014/main" id="{BA142687-4481-146E-10F1-E17D9264A140}"/>
              </a:ext>
            </a:extLst>
          </p:cNvPr>
          <p:cNvSpPr txBox="1"/>
          <p:nvPr/>
        </p:nvSpPr>
        <p:spPr>
          <a:xfrm>
            <a:off x="5366590" y="3850179"/>
            <a:ext cx="1485984" cy="147733"/>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UI" panose="020B0502040204020203" pitchFamily="34" charset="0"/>
                <a:ea typeface="+mn-ea"/>
                <a:cs typeface="Segoe UI Semibold"/>
              </a:rPr>
              <a:t>Free, secure AI chat</a:t>
            </a:r>
          </a:p>
        </p:txBody>
      </p:sp>
      <p:sp>
        <p:nvSpPr>
          <p:cNvPr id="7" name="Title 6">
            <a:extLst>
              <a:ext uri="{FF2B5EF4-FFF2-40B4-BE49-F238E27FC236}">
                <a16:creationId xmlns:a16="http://schemas.microsoft.com/office/drawing/2014/main" id="{FDDCA095-A17B-EDC2-60B6-0E6D16E38679}"/>
              </a:ext>
            </a:extLst>
          </p:cNvPr>
          <p:cNvSpPr>
            <a:spLocks noGrp="1"/>
          </p:cNvSpPr>
          <p:nvPr>
            <p:ph type="title"/>
          </p:nvPr>
        </p:nvSpPr>
        <p:spPr>
          <a:xfrm>
            <a:off x="0" y="2872604"/>
            <a:ext cx="3841834" cy="830997"/>
          </a:xfrm>
          <a:noFill/>
          <a:effectLst/>
        </p:spPr>
        <p:txBody>
          <a:bodyPr wrap="square" lIns="0" tIns="0" rIns="0" bIns="0" rtlCol="0" anchor="t" anchorCtr="0">
            <a:spAutoFit/>
          </a:bodyPr>
          <a:lstStyle/>
          <a:p>
            <a:pPr algn="ctr" defTabSz="914437" fontAlgn="base">
              <a:spcAft>
                <a:spcPts val="1200"/>
              </a:spcAft>
              <a:tabLst>
                <a:tab pos="1371655" algn="l"/>
              </a:tabLst>
            </a:pPr>
            <a:r>
              <a:rPr lang="en-US" sz="5400">
                <a:cs typeface="Segoe Sans Display"/>
              </a:rPr>
              <a:t>AI for All</a:t>
            </a:r>
            <a:endParaRPr lang="ru-UA" sz="5400">
              <a:cs typeface="Segoe Sans Display"/>
            </a:endParaRPr>
          </a:p>
        </p:txBody>
      </p:sp>
      <p:pic>
        <p:nvPicPr>
          <p:cNvPr id="18" name="Picture 17" descr="logo of Microsoft 365.">
            <a:extLst>
              <a:ext uri="{FF2B5EF4-FFF2-40B4-BE49-F238E27FC236}">
                <a16:creationId xmlns:a16="http://schemas.microsoft.com/office/drawing/2014/main" id="{61FDCADC-436B-6D81-FE93-3A2D6C46C1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9818" y="2573693"/>
            <a:ext cx="639528" cy="644532"/>
          </a:xfrm>
          <a:prstGeom prst="rect">
            <a:avLst/>
          </a:prstGeom>
        </p:spPr>
      </p:pic>
      <p:cxnSp>
        <p:nvCxnSpPr>
          <p:cNvPr id="4" name="Straight Connector 3">
            <a:extLst>
              <a:ext uri="{FF2B5EF4-FFF2-40B4-BE49-F238E27FC236}">
                <a16:creationId xmlns:a16="http://schemas.microsoft.com/office/drawing/2014/main" id="{24250C71-E63C-3013-27C2-F10C0DF0B3AE}"/>
              </a:ext>
              <a:ext uri="{C183D7F6-B498-43B3-948B-1728B52AA6E4}">
                <adec:decorative xmlns:adec="http://schemas.microsoft.com/office/drawing/2017/decorative" val="1"/>
              </a:ext>
            </a:extLst>
          </p:cNvPr>
          <p:cNvCxnSpPr>
            <a:cxnSpLocks/>
          </p:cNvCxnSpPr>
          <p:nvPr/>
        </p:nvCxnSpPr>
        <p:spPr>
          <a:xfrm>
            <a:off x="7830134" y="2426146"/>
            <a:ext cx="0" cy="188214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1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A148-E0F5-A757-D177-19AA70B92F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8F7016-411E-2C48-A23E-9452F7467A83}"/>
              </a:ext>
            </a:extLst>
          </p:cNvPr>
          <p:cNvSpPr>
            <a:spLocks noGrp="1"/>
          </p:cNvSpPr>
          <p:nvPr>
            <p:ph type="title"/>
          </p:nvPr>
        </p:nvSpPr>
        <p:spPr>
          <a:xfrm>
            <a:off x="588263" y="485481"/>
            <a:ext cx="11018520" cy="1661993"/>
          </a:xfrm>
        </p:spPr>
        <p:txBody>
          <a:bodyPr/>
          <a:lstStyle/>
          <a:p>
            <a:r>
              <a:rPr lang="en-US"/>
              <a:t>Microsoft 365 Copilot Chat</a:t>
            </a:r>
            <a:br>
              <a:rPr lang="en-US">
                <a:solidFill>
                  <a:schemeClr val="bg1"/>
                </a:solidFill>
              </a:rPr>
            </a:br>
            <a:r>
              <a:rPr lang="en-US" sz="2800" spc="-50">
                <a:solidFill>
                  <a:srgbClr val="8DC8E8"/>
                </a:solidFill>
                <a:latin typeface="Segoe Sans Display"/>
                <a:cs typeface="Segoe UI" pitchFamily="34" charset="0"/>
              </a:rPr>
              <a:t>Benefits of working alongside AI with tools like Copilot Chat</a:t>
            </a:r>
            <a:br>
              <a:rPr lang="en-US" sz="3200" spc="-50">
                <a:solidFill>
                  <a:srgbClr val="8DC8E8"/>
                </a:solidFill>
                <a:latin typeface="Segoe Sans Display"/>
                <a:cs typeface="Segoe UI" pitchFamily="34" charset="0"/>
              </a:rPr>
            </a:br>
            <a:endParaRPr lang="en-US" sz="3200" spc="-50">
              <a:solidFill>
                <a:srgbClr val="8DC8E8"/>
              </a:solidFill>
              <a:latin typeface="Segoe Sans Display"/>
              <a:cs typeface="Segoe UI" pitchFamily="34" charset="0"/>
            </a:endParaRPr>
          </a:p>
        </p:txBody>
      </p:sp>
      <p:grpSp>
        <p:nvGrpSpPr>
          <p:cNvPr id="3" name="Group 2">
            <a:extLst>
              <a:ext uri="{FF2B5EF4-FFF2-40B4-BE49-F238E27FC236}">
                <a16:creationId xmlns:a16="http://schemas.microsoft.com/office/drawing/2014/main" id="{94B6E1DD-6915-ECC3-2565-6829982443ED}"/>
              </a:ext>
              <a:ext uri="{C183D7F6-B498-43B3-948B-1728B52AA6E4}">
                <adec:decorative xmlns:adec="http://schemas.microsoft.com/office/drawing/2017/decorative" val="1"/>
              </a:ext>
            </a:extLst>
          </p:cNvPr>
          <p:cNvGrpSpPr/>
          <p:nvPr/>
        </p:nvGrpSpPr>
        <p:grpSpPr>
          <a:xfrm>
            <a:off x="8313886" y="2250889"/>
            <a:ext cx="3194589" cy="3194589"/>
            <a:chOff x="8640125" y="1836919"/>
            <a:chExt cx="3194589" cy="3194589"/>
          </a:xfrm>
        </p:grpSpPr>
        <p:graphicFrame>
          <p:nvGraphicFramePr>
            <p:cNvPr id="7" name="Chart 6">
              <a:extLst>
                <a:ext uri="{FF2B5EF4-FFF2-40B4-BE49-F238E27FC236}">
                  <a16:creationId xmlns:a16="http://schemas.microsoft.com/office/drawing/2014/main" id="{9D8B4B7F-2FFC-1B5B-F556-682ED39112BB}"/>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5">
              <a:extLst>
                <a:ext uri="{FF2B5EF4-FFF2-40B4-BE49-F238E27FC236}">
                  <a16:creationId xmlns:a16="http://schemas.microsoft.com/office/drawing/2014/main" id="{C0E72D7E-6ED7-1B57-53DC-116E1159425C}"/>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a:extLst>
                <a:ext uri="{FF2B5EF4-FFF2-40B4-BE49-F238E27FC236}">
                  <a16:creationId xmlns:a16="http://schemas.microsoft.com/office/drawing/2014/main" id="{72529D02-9CE7-BCCF-1EE4-5385576BDE2D}"/>
                </a:ext>
              </a:extLst>
            </p:cNvPr>
            <p:cNvSpPr txBox="1">
              <a:spLocks/>
            </p:cNvSpPr>
            <p:nvPr/>
          </p:nvSpPr>
          <p:spPr>
            <a:xfrm>
              <a:off x="9443746" y="3191046"/>
              <a:ext cx="1587345" cy="107721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t>of enterprise users report a measurable productivity boost with Copilot and Copilot Chat</a:t>
              </a:r>
            </a:p>
          </p:txBody>
        </p:sp>
        <p:sp>
          <p:nvSpPr>
            <p:cNvPr id="10" name="Title 1">
              <a:extLst>
                <a:ext uri="{FF2B5EF4-FFF2-40B4-BE49-F238E27FC236}">
                  <a16:creationId xmlns:a16="http://schemas.microsoft.com/office/drawing/2014/main" id="{6AA1CB89-3A8E-C7A1-8957-B2D128D8154F}"/>
                </a:ext>
              </a:extLst>
            </p:cNvPr>
            <p:cNvSpPr txBox="1">
              <a:spLocks/>
            </p:cNvSpPr>
            <p:nvPr/>
          </p:nvSpPr>
          <p:spPr>
            <a:xfrm>
              <a:off x="9332349" y="2521333"/>
              <a:ext cx="191761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50" normalizeH="0" baseline="0" noProof="0">
                  <a:ln w="3175">
                    <a:noFill/>
                  </a:ln>
                  <a:solidFill>
                    <a:srgbClr val="8661C5"/>
                  </a:solidFill>
                  <a:effectLst/>
                  <a:uLnTx/>
                  <a:uFillTx/>
                  <a:latin typeface="Segoe UI"/>
                  <a:ea typeface="+mn-ea"/>
                  <a:cs typeface="Segoe UI" pitchFamily="34" charset="0"/>
                </a:rPr>
                <a:t>77%</a:t>
              </a:r>
            </a:p>
          </p:txBody>
        </p:sp>
      </p:grpSp>
      <p:sp>
        <p:nvSpPr>
          <p:cNvPr id="16" name="TextBox 15">
            <a:extLst>
              <a:ext uri="{FF2B5EF4-FFF2-40B4-BE49-F238E27FC236}">
                <a16:creationId xmlns:a16="http://schemas.microsoft.com/office/drawing/2014/main" id="{F98A51C0-98A0-5809-5D0D-005063F547E2}"/>
              </a:ext>
            </a:extLst>
          </p:cNvPr>
          <p:cNvSpPr txBox="1"/>
          <p:nvPr/>
        </p:nvSpPr>
        <p:spPr>
          <a:xfrm>
            <a:off x="255227" y="6333471"/>
            <a:ext cx="6670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Source: Work Trend Index Report, April 2025</a:t>
            </a:r>
            <a:endParaRPr kumimoji="0" lang="en-GB" sz="1400" b="0" i="0" u="none" strike="noStrike" kern="1200" cap="none" spc="0" normalizeH="0" baseline="0" noProof="0">
              <a:ln>
                <a:noFill/>
              </a:ln>
              <a:solidFill>
                <a:prstClr val="white"/>
              </a:solidFill>
              <a:effectLst/>
              <a:uLnTx/>
              <a:uFillTx/>
              <a:latin typeface="Segoe UI"/>
              <a:ea typeface="+mn-ea"/>
              <a:cs typeface="+mn-cs"/>
            </a:endParaRPr>
          </a:p>
        </p:txBody>
      </p:sp>
      <p:grpSp>
        <p:nvGrpSpPr>
          <p:cNvPr id="22" name="Group 21">
            <a:extLst>
              <a:ext uri="{FF2B5EF4-FFF2-40B4-BE49-F238E27FC236}">
                <a16:creationId xmlns:a16="http://schemas.microsoft.com/office/drawing/2014/main" id="{8675AD8A-4473-19D2-FDCC-7490D7A6093F}"/>
              </a:ext>
              <a:ext uri="{C183D7F6-B498-43B3-948B-1728B52AA6E4}">
                <adec:decorative xmlns:adec="http://schemas.microsoft.com/office/drawing/2017/decorative" val="1"/>
              </a:ext>
            </a:extLst>
          </p:cNvPr>
          <p:cNvGrpSpPr/>
          <p:nvPr/>
        </p:nvGrpSpPr>
        <p:grpSpPr>
          <a:xfrm>
            <a:off x="4626566" y="2250889"/>
            <a:ext cx="3194589" cy="3194589"/>
            <a:chOff x="8640125" y="1836919"/>
            <a:chExt cx="3194589" cy="3194589"/>
          </a:xfrm>
        </p:grpSpPr>
        <p:graphicFrame>
          <p:nvGraphicFramePr>
            <p:cNvPr id="23" name="Chart 22">
              <a:extLst>
                <a:ext uri="{FF2B5EF4-FFF2-40B4-BE49-F238E27FC236}">
                  <a16:creationId xmlns:a16="http://schemas.microsoft.com/office/drawing/2014/main" id="{5BDE84BE-78B8-65C3-9B4F-993BCDB5DA96}"/>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5"/>
            </a:graphicData>
          </a:graphic>
        </p:graphicFrame>
        <p:sp>
          <p:nvSpPr>
            <p:cNvPr id="24" name="Rounded Rectangle 5">
              <a:extLst>
                <a:ext uri="{FF2B5EF4-FFF2-40B4-BE49-F238E27FC236}">
                  <a16:creationId xmlns:a16="http://schemas.microsoft.com/office/drawing/2014/main" id="{8CFF771A-7A88-1C53-1378-F7DDCEBA23C1}"/>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itle 1">
              <a:extLst>
                <a:ext uri="{FF2B5EF4-FFF2-40B4-BE49-F238E27FC236}">
                  <a16:creationId xmlns:a16="http://schemas.microsoft.com/office/drawing/2014/main" id="{9A33701C-2243-56A5-5B5A-56F5C0ABAF5D}"/>
                </a:ext>
              </a:extLst>
            </p:cNvPr>
            <p:cNvSpPr txBox="1">
              <a:spLocks/>
            </p:cNvSpPr>
            <p:nvPr/>
          </p:nvSpPr>
          <p:spPr>
            <a:xfrm>
              <a:off x="9263004" y="3345822"/>
              <a:ext cx="1986963"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t>Start with AI because tools like Copilot Chat are always available, fast, </a:t>
              </a:r>
              <a:b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br>
              <a: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t>and high‑quality.</a:t>
              </a:r>
            </a:p>
          </p:txBody>
        </p:sp>
        <p:sp>
          <p:nvSpPr>
            <p:cNvPr id="26" name="Title 1">
              <a:extLst>
                <a:ext uri="{FF2B5EF4-FFF2-40B4-BE49-F238E27FC236}">
                  <a16:creationId xmlns:a16="http://schemas.microsoft.com/office/drawing/2014/main" id="{E7F6ED54-1088-5F2A-599D-08B5979B36CF}"/>
                </a:ext>
              </a:extLst>
            </p:cNvPr>
            <p:cNvSpPr txBox="1">
              <a:spLocks/>
            </p:cNvSpPr>
            <p:nvPr/>
          </p:nvSpPr>
          <p:spPr>
            <a:xfrm>
              <a:off x="9332349" y="2567827"/>
              <a:ext cx="191761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50" normalizeH="0" baseline="0" noProof="0">
                  <a:ln w="3175">
                    <a:noFill/>
                  </a:ln>
                  <a:solidFill>
                    <a:srgbClr val="8661C5"/>
                  </a:solidFill>
                  <a:effectLst/>
                  <a:uLnTx/>
                  <a:uFillTx/>
                  <a:latin typeface="Segoe UI"/>
                  <a:ea typeface="+mn-ea"/>
                  <a:cs typeface="Segoe UI" pitchFamily="34" charset="0"/>
                </a:rPr>
                <a:t>50%</a:t>
              </a:r>
            </a:p>
          </p:txBody>
        </p:sp>
      </p:grpSp>
      <p:grpSp>
        <p:nvGrpSpPr>
          <p:cNvPr id="34" name="Group 33">
            <a:extLst>
              <a:ext uri="{FF2B5EF4-FFF2-40B4-BE49-F238E27FC236}">
                <a16:creationId xmlns:a16="http://schemas.microsoft.com/office/drawing/2014/main" id="{AEC48070-8E50-58ED-A24E-B3A1BC20D83D}"/>
              </a:ext>
              <a:ext uri="{C183D7F6-B498-43B3-948B-1728B52AA6E4}">
                <adec:decorative xmlns:adec="http://schemas.microsoft.com/office/drawing/2017/decorative" val="1"/>
              </a:ext>
            </a:extLst>
          </p:cNvPr>
          <p:cNvGrpSpPr/>
          <p:nvPr/>
        </p:nvGrpSpPr>
        <p:grpSpPr>
          <a:xfrm>
            <a:off x="939245" y="2250889"/>
            <a:ext cx="3194589" cy="3194589"/>
            <a:chOff x="8640125" y="1836919"/>
            <a:chExt cx="3194589" cy="3194589"/>
          </a:xfrm>
        </p:grpSpPr>
        <p:graphicFrame>
          <p:nvGraphicFramePr>
            <p:cNvPr id="35" name="Chart 34">
              <a:extLst>
                <a:ext uri="{FF2B5EF4-FFF2-40B4-BE49-F238E27FC236}">
                  <a16:creationId xmlns:a16="http://schemas.microsoft.com/office/drawing/2014/main" id="{BD1BED80-DC5B-A9DE-8B01-60433F603AF2}"/>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6"/>
            </a:graphicData>
          </a:graphic>
        </p:graphicFrame>
        <p:sp>
          <p:nvSpPr>
            <p:cNvPr id="36" name="Rounded Rectangle 5">
              <a:extLst>
                <a:ext uri="{FF2B5EF4-FFF2-40B4-BE49-F238E27FC236}">
                  <a16:creationId xmlns:a16="http://schemas.microsoft.com/office/drawing/2014/main" id="{B6D0F4A2-EB20-D90F-FA22-EF5A9E8FA865}"/>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itle 1">
              <a:extLst>
                <a:ext uri="{FF2B5EF4-FFF2-40B4-BE49-F238E27FC236}">
                  <a16:creationId xmlns:a16="http://schemas.microsoft.com/office/drawing/2014/main" id="{09E2EA4B-CE2C-9C96-AD3F-60657A1D06C8}"/>
                </a:ext>
              </a:extLst>
            </p:cNvPr>
            <p:cNvSpPr txBox="1">
              <a:spLocks/>
            </p:cNvSpPr>
            <p:nvPr/>
          </p:nvSpPr>
          <p:spPr>
            <a:xfrm>
              <a:off x="9332349" y="3448376"/>
              <a:ext cx="1761902" cy="64633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t>Of workers use AI regularly, doubling in the last two years</a:t>
              </a:r>
            </a:p>
          </p:txBody>
        </p:sp>
        <p:sp>
          <p:nvSpPr>
            <p:cNvPr id="38" name="Title 1">
              <a:extLst>
                <a:ext uri="{FF2B5EF4-FFF2-40B4-BE49-F238E27FC236}">
                  <a16:creationId xmlns:a16="http://schemas.microsoft.com/office/drawing/2014/main" id="{7BC8A085-A4A5-231A-A943-F185688C03EC}"/>
                </a:ext>
              </a:extLst>
            </p:cNvPr>
            <p:cNvSpPr txBox="1">
              <a:spLocks/>
            </p:cNvSpPr>
            <p:nvPr/>
          </p:nvSpPr>
          <p:spPr>
            <a:xfrm>
              <a:off x="9332349" y="2567827"/>
              <a:ext cx="191761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50" normalizeH="0" baseline="0" noProof="0">
                  <a:ln w="3175">
                    <a:noFill/>
                  </a:ln>
                  <a:solidFill>
                    <a:srgbClr val="8661C5"/>
                  </a:solidFill>
                  <a:effectLst/>
                  <a:uLnTx/>
                  <a:uFillTx/>
                  <a:latin typeface="Segoe UI"/>
                  <a:ea typeface="+mn-ea"/>
                  <a:cs typeface="Segoe UI" pitchFamily="34" charset="0"/>
                </a:rPr>
                <a:t>65%</a:t>
              </a:r>
            </a:p>
          </p:txBody>
        </p:sp>
      </p:grpSp>
    </p:spTree>
    <p:extLst>
      <p:ext uri="{BB962C8B-B14F-4D97-AF65-F5344CB8AC3E}">
        <p14:creationId xmlns:p14="http://schemas.microsoft.com/office/powerpoint/2010/main" val="118927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500"/>
                                  </p:stCondLst>
                                  <p:childTnLst>
                                    <p:animMotion origin="layout" path="M -6.25E-7 -1.11111E-6 L -0.03646 -1.11111E-6 " pathEditMode="relative" rAng="0" ptsTypes="AA">
                                      <p:cBhvr>
                                        <p:cTn id="9" dur="700" spd="-100000" fill="hold"/>
                                        <p:tgtEl>
                                          <p:spTgt spid="3"/>
                                        </p:tgtEl>
                                        <p:attrNameLst>
                                          <p:attrName>ppt_x</p:attrName>
                                          <p:attrName>ppt_y</p:attrName>
                                        </p:attrNameLst>
                                      </p:cBhvr>
                                      <p:rCtr x="-1823" y="0"/>
                                    </p:animMotion>
                                  </p:childTnLst>
                                </p:cTn>
                              </p:par>
                              <p:par>
                                <p:cTn id="10" presetID="10" presetClass="entr" presetSubtype="0"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nodeType="withEffect">
                                  <p:stCondLst>
                                    <p:cond delay="500"/>
                                  </p:stCondLst>
                                  <p:childTnLst>
                                    <p:animMotion origin="layout" path="M 3.33333E-6 -1.11111E-6 L -0.03646 -1.11111E-6 " pathEditMode="relative" rAng="0" ptsTypes="AA">
                                      <p:cBhvr>
                                        <p:cTn id="14" dur="700" spd="-100000" fill="hold"/>
                                        <p:tgtEl>
                                          <p:spTgt spid="22"/>
                                        </p:tgtEl>
                                        <p:attrNameLst>
                                          <p:attrName>ppt_x</p:attrName>
                                          <p:attrName>ppt_y</p:attrName>
                                        </p:attrNameLst>
                                      </p:cBhvr>
                                      <p:rCtr x="-1823" y="0"/>
                                    </p:animMotion>
                                  </p:childTnLst>
                                </p:cTn>
                              </p:par>
                              <p:par>
                                <p:cTn id="15" presetID="10" presetClass="entr" presetSubtype="0"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42" presetClass="path" presetSubtype="0" decel="100000" fill="hold" nodeType="withEffect">
                                  <p:stCondLst>
                                    <p:cond delay="500"/>
                                  </p:stCondLst>
                                  <p:childTnLst>
                                    <p:animMotion origin="layout" path="M -2.91667E-6 -1.11111E-6 L -0.03646 -1.11111E-6 " pathEditMode="relative" rAng="0" ptsTypes="AA">
                                      <p:cBhvr>
                                        <p:cTn id="19" dur="700" spd="-100000" fill="hold"/>
                                        <p:tgtEl>
                                          <p:spTgt spid="34"/>
                                        </p:tgtEl>
                                        <p:attrNameLst>
                                          <p:attrName>ppt_x</p:attrName>
                                          <p:attrName>ppt_y</p:attrName>
                                        </p:attrNameLst>
                                      </p:cBhvr>
                                      <p:rCtr x="-1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3" y="1214112"/>
            <a:ext cx="4127692" cy="954107"/>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 Chat</a:t>
            </a:r>
            <a:b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On the Web</a:t>
            </a:r>
            <a:endParaRPr kumimoji="0" lang="en-US" sz="3600" b="0"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2296174"/>
            <a:ext cx="3025819" cy="3330655"/>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D59ED7"/>
                    </a:gs>
                    <a:gs pos="80000">
                      <a:srgbClr val="8DC8E8"/>
                    </a:gs>
                  </a:gsLst>
                  <a:path path="circle">
                    <a:fillToRect l="100000" t="100000"/>
                  </a:path>
                </a:gradFill>
                <a:effectLst/>
                <a:uLnTx/>
                <a:uFillTx/>
                <a:latin typeface="Segoe Sans Display"/>
                <a:ea typeface="+mn-ea"/>
                <a:cs typeface="+mn-cs"/>
              </a:rPr>
              <a:t>Powered by the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D59ED7"/>
                    </a:gs>
                    <a:gs pos="80000">
                      <a:srgbClr val="8DC8E8"/>
                    </a:gs>
                  </a:gsLst>
                  <a:path path="circle">
                    <a:fillToRect l="100000" t="100000"/>
                  </a:path>
                </a:gradFill>
                <a:effectLst/>
                <a:uLnTx/>
                <a:uFillTx/>
                <a:latin typeface="Segoe Sans Display"/>
                <a:ea typeface="+mn-ea"/>
                <a:cs typeface="+mn-cs"/>
              </a:rPr>
              <a:t>Latest GPT Model</a:t>
            </a:r>
            <a:endParaRPr kumimoji="0" lang="en-US" sz="1800" b="0" i="0" u="none" strike="noStrike" kern="1200" cap="none" spc="0" normalizeH="0" baseline="0" noProof="0">
              <a:ln>
                <a:noFill/>
              </a:ln>
              <a:gradFill>
                <a:gsLst>
                  <a:gs pos="0">
                    <a:srgbClr val="D59ED7"/>
                  </a:gs>
                  <a:gs pos="80000">
                    <a:srgbClr val="8DC8E8"/>
                  </a:gs>
                </a:gsLst>
                <a:path path="circle">
                  <a:fillToRect l="100000" t="100000"/>
                </a:path>
              </a:gradFill>
              <a:effectLst/>
              <a:uLnTx/>
              <a:uFillTx/>
              <a:latin typeface="Segoe Sans Display"/>
              <a:ea typeface="+mn-ea"/>
              <a:cs typeface="Segoe UI Semibold" panose="020B0702040204020203"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a:ea typeface="+mn-ea"/>
                <a:cs typeface="Segoe Sans Display"/>
              </a:rPr>
              <a:t>Secure AI chat powered by the latest models, grounded in web data,  and context-aware, understanding the content you’re working on and tailoring responses accordingly.</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m365.cloud.microsoft/chat</a:t>
            </a: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5" name="Picture 4">
            <a:extLst>
              <a:ext uri="{FF2B5EF4-FFF2-40B4-BE49-F238E27FC236}">
                <a16:creationId xmlns:a16="http://schemas.microsoft.com/office/drawing/2014/main" id="{2C3652D7-5CDB-1C3D-732B-B8F5973AC033}"/>
              </a:ext>
            </a:extLst>
          </p:cNvPr>
          <p:cNvPicPr>
            <a:picLocks noChangeAspect="1"/>
          </p:cNvPicPr>
          <p:nvPr/>
        </p:nvPicPr>
        <p:blipFill>
          <a:blip r:embed="rId4"/>
          <a:stretch>
            <a:fillRect/>
          </a:stretch>
        </p:blipFill>
        <p:spPr>
          <a:xfrm>
            <a:off x="4033381" y="1214112"/>
            <a:ext cx="7952452" cy="4464316"/>
          </a:xfrm>
          <a:prstGeom prst="rect">
            <a:avLst/>
          </a:prstGeom>
        </p:spPr>
      </p:pic>
    </p:spTree>
    <p:extLst>
      <p:ext uri="{BB962C8B-B14F-4D97-AF65-F5344CB8AC3E}">
        <p14:creationId xmlns:p14="http://schemas.microsoft.com/office/powerpoint/2010/main" val="156086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2.96296E-6 L 3.95833E-6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2.96296E-6 L -3.75E-6 0.03541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E5102-EAED-059D-B138-7CA49D0EBF5F}"/>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01ADABF9-DE23-E601-FDF9-D238B1BCC0C4}"/>
              </a:ext>
            </a:extLst>
          </p:cNvPr>
          <p:cNvSpPr txBox="1">
            <a:spLocks/>
          </p:cNvSpPr>
          <p:nvPr/>
        </p:nvSpPr>
        <p:spPr>
          <a:xfrm>
            <a:off x="573723" y="1252701"/>
            <a:ext cx="4127692" cy="1508105"/>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 Chat</a:t>
            </a:r>
            <a:b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Microsoft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Teams</a:t>
            </a:r>
            <a:endParaRPr kumimoji="0" lang="en-US" sz="3600" b="0"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32DBE1FF-1552-797D-73DF-32631ADF57B4}"/>
              </a:ext>
            </a:extLst>
          </p:cNvPr>
          <p:cNvSpPr txBox="1"/>
          <p:nvPr/>
        </p:nvSpPr>
        <p:spPr>
          <a:xfrm>
            <a:off x="573723" y="3036128"/>
            <a:ext cx="3025819" cy="2105705"/>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a:ea typeface="+mn-ea"/>
                <a:cs typeface="Segoe Sans Display"/>
              </a:rPr>
              <a:t>Prefer to work in Teams or  Use “one pane of glass?”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a:ea typeface="+mn-ea"/>
                <a:cs typeface="Segoe Sans Display"/>
              </a:rPr>
              <a:t>Open Microsoft Teams. Go to Chat on the left side of Teams.  Select Copilot from the top of your Teams chat list. </a:t>
            </a:r>
          </a:p>
        </p:txBody>
      </p:sp>
      <p:pic>
        <p:nvPicPr>
          <p:cNvPr id="2" name="Picture 1">
            <a:extLst>
              <a:ext uri="{FF2B5EF4-FFF2-40B4-BE49-F238E27FC236}">
                <a16:creationId xmlns:a16="http://schemas.microsoft.com/office/drawing/2014/main" id="{6503AE60-2178-688C-623F-45C485797F71}"/>
              </a:ext>
            </a:extLst>
          </p:cNvPr>
          <p:cNvPicPr>
            <a:picLocks noChangeAspect="1"/>
          </p:cNvPicPr>
          <p:nvPr/>
        </p:nvPicPr>
        <p:blipFill>
          <a:blip r:embed="rId3"/>
          <a:stretch>
            <a:fillRect/>
          </a:stretch>
        </p:blipFill>
        <p:spPr>
          <a:xfrm>
            <a:off x="4243561" y="1252701"/>
            <a:ext cx="7537555" cy="4230301"/>
          </a:xfrm>
          <a:prstGeom prst="rect">
            <a:avLst/>
          </a:prstGeom>
        </p:spPr>
      </p:pic>
    </p:spTree>
    <p:extLst>
      <p:ext uri="{BB962C8B-B14F-4D97-AF65-F5344CB8AC3E}">
        <p14:creationId xmlns:p14="http://schemas.microsoft.com/office/powerpoint/2010/main" val="333258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7.40741E-7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B949-EA39-ED61-0F25-FCB6802918CA}"/>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BF4ECB6B-B095-5471-0B02-DECC8A19F713}"/>
              </a:ext>
            </a:extLst>
          </p:cNvPr>
          <p:cNvSpPr txBox="1">
            <a:spLocks/>
          </p:cNvSpPr>
          <p:nvPr/>
        </p:nvSpPr>
        <p:spPr>
          <a:xfrm>
            <a:off x="573723" y="1301253"/>
            <a:ext cx="4127692" cy="1508105"/>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 Chat</a:t>
            </a:r>
            <a:b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Windows and</a:t>
            </a:r>
            <a:b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Mac App</a:t>
            </a:r>
            <a:endParaRPr kumimoji="0" lang="en-US" sz="3600" b="0"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29787EC1-9779-C9FC-B70D-24D8FB7ADAF2}"/>
              </a:ext>
            </a:extLst>
          </p:cNvPr>
          <p:cNvSpPr txBox="1"/>
          <p:nvPr/>
        </p:nvSpPr>
        <p:spPr>
          <a:xfrm>
            <a:off x="573723" y="3084680"/>
            <a:ext cx="3025819" cy="2105705"/>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a:rPr>
              <a:t>macOS: Launch from the Dock or Press Option + Spacebar</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a:rPr>
              <a:t>Windows: Launch from the Taskbar or press Windows Key + C or Copilot Key. </a:t>
            </a:r>
          </a:p>
        </p:txBody>
      </p:sp>
      <p:grpSp>
        <p:nvGrpSpPr>
          <p:cNvPr id="2" name="Group 1">
            <a:extLst>
              <a:ext uri="{FF2B5EF4-FFF2-40B4-BE49-F238E27FC236}">
                <a16:creationId xmlns:a16="http://schemas.microsoft.com/office/drawing/2014/main" id="{D4A5E249-071F-B560-4C7E-A44FE94AC2DE}"/>
              </a:ext>
            </a:extLst>
          </p:cNvPr>
          <p:cNvGrpSpPr/>
          <p:nvPr/>
        </p:nvGrpSpPr>
        <p:grpSpPr>
          <a:xfrm>
            <a:off x="4390044" y="1301253"/>
            <a:ext cx="7228233" cy="4064233"/>
            <a:chOff x="4652201" y="1359462"/>
            <a:chExt cx="7228233" cy="4064233"/>
          </a:xfrm>
        </p:grpSpPr>
        <p:pic>
          <p:nvPicPr>
            <p:cNvPr id="5" name="Picture 4">
              <a:extLst>
                <a:ext uri="{FF2B5EF4-FFF2-40B4-BE49-F238E27FC236}">
                  <a16:creationId xmlns:a16="http://schemas.microsoft.com/office/drawing/2014/main" id="{C7312EE1-86FF-96F5-ED98-8E105B65441C}"/>
                </a:ext>
              </a:extLst>
            </p:cNvPr>
            <p:cNvPicPr>
              <a:picLocks noChangeAspect="1"/>
            </p:cNvPicPr>
            <p:nvPr/>
          </p:nvPicPr>
          <p:blipFill>
            <a:blip r:embed="rId3"/>
            <a:stretch>
              <a:fillRect/>
            </a:stretch>
          </p:blipFill>
          <p:spPr>
            <a:xfrm>
              <a:off x="4652201" y="1359462"/>
              <a:ext cx="7228233" cy="4064233"/>
            </a:xfrm>
            <a:prstGeom prst="rect">
              <a:avLst/>
            </a:prstGeom>
          </p:spPr>
        </p:pic>
        <p:pic>
          <p:nvPicPr>
            <p:cNvPr id="6" name="Picture 5">
              <a:extLst>
                <a:ext uri="{FF2B5EF4-FFF2-40B4-BE49-F238E27FC236}">
                  <a16:creationId xmlns:a16="http://schemas.microsoft.com/office/drawing/2014/main" id="{114C6DE3-3829-172C-E887-26FFD85E5006}"/>
                </a:ext>
              </a:extLst>
            </p:cNvPr>
            <p:cNvPicPr>
              <a:picLocks noChangeAspect="1"/>
            </p:cNvPicPr>
            <p:nvPr/>
          </p:nvPicPr>
          <p:blipFill>
            <a:blip r:embed="rId4"/>
            <a:stretch>
              <a:fillRect/>
            </a:stretch>
          </p:blipFill>
          <p:spPr>
            <a:xfrm>
              <a:off x="5640714" y="1756229"/>
              <a:ext cx="5332085" cy="3046416"/>
            </a:xfrm>
            <a:prstGeom prst="rect">
              <a:avLst/>
            </a:prstGeom>
          </p:spPr>
        </p:pic>
      </p:grpSp>
    </p:spTree>
    <p:extLst>
      <p:ext uri="{BB962C8B-B14F-4D97-AF65-F5344CB8AC3E}">
        <p14:creationId xmlns:p14="http://schemas.microsoft.com/office/powerpoint/2010/main" val="412543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7.40741E-7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0AE7BD-3BF0-B225-1714-93F651B4B5A3}"/>
              </a:ext>
              <a:ext uri="{C183D7F6-B498-43B3-948B-1728B52AA6E4}">
                <adec:decorative xmlns:adec="http://schemas.microsoft.com/office/drawing/2017/decorative" val="1"/>
              </a:ext>
            </a:extLst>
          </p:cNvPr>
          <p:cNvSpPr/>
          <p:nvPr/>
        </p:nvSpPr>
        <p:spPr>
          <a:xfrm>
            <a:off x="2983670" y="2644432"/>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C0484203-7EF3-974E-4770-14CA1820C560}"/>
              </a:ext>
            </a:extLst>
          </p:cNvPr>
          <p:cNvSpPr txBox="1"/>
          <p:nvPr/>
        </p:nvSpPr>
        <p:spPr>
          <a:xfrm>
            <a:off x="2150131" y="1742248"/>
            <a:ext cx="3945869"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Download the Microsoft 365 Copilot mobile app and sign in with your work or school account to access Copilot Chat on the Go</a:t>
            </a:r>
          </a:p>
        </p:txBody>
      </p:sp>
      <p:sp>
        <p:nvSpPr>
          <p:cNvPr id="16" name="Freeform: Shape 15">
            <a:extLst>
              <a:ext uri="{FF2B5EF4-FFF2-40B4-BE49-F238E27FC236}">
                <a16:creationId xmlns:a16="http://schemas.microsoft.com/office/drawing/2014/main" id="{21EA6734-A207-A2A6-12AC-326469C548A2}"/>
              </a:ext>
              <a:ext uri="{C183D7F6-B498-43B3-948B-1728B52AA6E4}">
                <adec:decorative xmlns:adec="http://schemas.microsoft.com/office/drawing/2017/decorative" val="1"/>
              </a:ext>
            </a:extLst>
          </p:cNvPr>
          <p:cNvSpPr/>
          <p:nvPr/>
        </p:nvSpPr>
        <p:spPr bwMode="auto">
          <a:xfrm rot="3229521">
            <a:off x="1765523" y="2450210"/>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17" name="Picture 2" descr="QR code to download the Microsoft 365 mobile app">
            <a:extLst>
              <a:ext uri="{FF2B5EF4-FFF2-40B4-BE49-F238E27FC236}">
                <a16:creationId xmlns:a16="http://schemas.microsoft.com/office/drawing/2014/main" id="{C9B2E655-8032-DF7E-15D0-E8EEC42680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8772" y="2821080"/>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descr="Image of the Microsoft 365 Copilot mobile app with Copilot Chat open.">
            <a:extLst>
              <a:ext uri="{FF2B5EF4-FFF2-40B4-BE49-F238E27FC236}">
                <a16:creationId xmlns:a16="http://schemas.microsoft.com/office/drawing/2014/main" id="{88F182C8-8750-FE29-E8BF-F1607F9E64BA}"/>
              </a:ext>
            </a:extLst>
          </p:cNvPr>
          <p:cNvGrpSpPr>
            <a:grpSpLocks noChangeAspect="1"/>
          </p:cNvGrpSpPr>
          <p:nvPr/>
        </p:nvGrpSpPr>
        <p:grpSpPr>
          <a:xfrm>
            <a:off x="8089044" y="390093"/>
            <a:ext cx="2853746" cy="5948341"/>
            <a:chOff x="6967331" y="1456120"/>
            <a:chExt cx="2117034" cy="4412740"/>
          </a:xfrm>
        </p:grpSpPr>
        <p:sp>
          <p:nvSpPr>
            <p:cNvPr id="19" name="Rectangle: Rounded Corners 18">
              <a:extLst>
                <a:ext uri="{FF2B5EF4-FFF2-40B4-BE49-F238E27FC236}">
                  <a16:creationId xmlns:a16="http://schemas.microsoft.com/office/drawing/2014/main" id="{B00EFA4A-C84C-0B57-7201-96E0A2B251AA}"/>
                </a:ext>
              </a:extLst>
            </p:cNvPr>
            <p:cNvSpPr/>
            <p:nvPr/>
          </p:nvSpPr>
          <p:spPr bwMode="auto">
            <a:xfrm>
              <a:off x="6967331" y="1456120"/>
              <a:ext cx="2117034" cy="4412740"/>
            </a:xfrm>
            <a:prstGeom prst="roundRect">
              <a:avLst>
                <a:gd name="adj" fmla="val 5584"/>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0" name="Picture 2">
              <a:extLst>
                <a:ext uri="{FF2B5EF4-FFF2-40B4-BE49-F238E27FC236}">
                  <a16:creationId xmlns:a16="http://schemas.microsoft.com/office/drawing/2014/main" id="{D9C3E35D-B292-D0BE-48E3-391215EE02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0103" y="1530546"/>
              <a:ext cx="1969087" cy="426388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C400B58E-D5B5-A8A0-16C7-0378C5FCBA8D}"/>
              </a:ext>
            </a:extLst>
          </p:cNvPr>
          <p:cNvSpPr txBox="1"/>
          <p:nvPr/>
        </p:nvSpPr>
        <p:spPr>
          <a:xfrm>
            <a:off x="741199" y="3912713"/>
            <a:ext cx="6763732" cy="1980029"/>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chemeClr val="bg1"/>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2000" b="1" i="0" u="none" strike="noStrike" kern="1200" cap="none" spc="0" normalizeH="0" baseline="0" noProof="0">
              <a:ln>
                <a:noFill/>
              </a:ln>
              <a:solidFill>
                <a:schemeClr val="bg1"/>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400"/>
              </a:spcAft>
              <a:buClrTx/>
              <a:buSzTx/>
              <a:buFontTx/>
              <a:buNone/>
              <a:tabLst/>
              <a:defRPr/>
            </a:pPr>
            <a:br>
              <a:rPr kumimoji="0" lang="en-US" sz="2000" b="1" i="0" u="none" strike="noStrike" kern="1200" cap="none" spc="0" normalizeH="0" baseline="0" noProof="0">
                <a:ln>
                  <a:noFill/>
                </a:ln>
                <a:solidFill>
                  <a:schemeClr val="bg1"/>
                </a:solidFill>
                <a:effectLst/>
                <a:uLnTx/>
                <a:uFillTx/>
                <a:latin typeface="Segoe Sans Display"/>
                <a:ea typeface="+mn-ea"/>
                <a:cs typeface="+mn-cs"/>
              </a:rPr>
            </a:br>
            <a:r>
              <a:rPr kumimoji="0" lang="en-US" sz="36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aka.ms/</a:t>
            </a:r>
            <a:r>
              <a:rPr kumimoji="0" lang="en-US" sz="3600" b="0" i="0" u="none" strike="noStrike" kern="1200" cap="none" spc="0" normalizeH="0" baseline="0" noProof="0" err="1">
                <a:ln>
                  <a:noFill/>
                </a:ln>
                <a:solidFill>
                  <a:schemeClr val="bg1"/>
                </a:solidFill>
                <a:effectLst/>
                <a:uLnTx/>
                <a:uFillTx/>
                <a:latin typeface="Segoe UI Semibold" panose="020B0702040204020203" pitchFamily="34" charset="0"/>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copilotmobile</a:t>
            </a:r>
            <a:br>
              <a:rPr kumimoji="0" lang="en-US" sz="2000" b="1" i="0" u="none" strike="noStrike" kern="1200" cap="none" spc="0" normalizeH="0" baseline="0" noProof="0">
                <a:ln>
                  <a:noFill/>
                </a:ln>
                <a:solidFill>
                  <a:schemeClr val="bg1"/>
                </a:solidFill>
                <a:effectLst/>
                <a:uLnTx/>
                <a:uFillTx/>
                <a:latin typeface="Segoe Sans Display"/>
                <a:ea typeface="+mn-ea"/>
                <a:cs typeface="+mn-cs"/>
              </a:rPr>
            </a:br>
            <a:endParaRPr kumimoji="0" lang="en-US" sz="2000" b="0" i="0" u="none" strike="noStrike" kern="1200" cap="none" spc="0" normalizeH="0" baseline="0" noProof="0">
              <a:ln>
                <a:noFill/>
              </a:ln>
              <a:solidFill>
                <a:schemeClr val="bg1"/>
              </a:solidFill>
              <a:effectLst/>
              <a:uLnTx/>
              <a:uFillTx/>
              <a:latin typeface="Segoe Sans Display"/>
              <a:ea typeface="+mn-ea"/>
              <a:cs typeface="+mn-cs"/>
            </a:endParaRPr>
          </a:p>
        </p:txBody>
      </p:sp>
      <p:sp>
        <p:nvSpPr>
          <p:cNvPr id="6" name="Title 5">
            <a:extLst>
              <a:ext uri="{FF2B5EF4-FFF2-40B4-BE49-F238E27FC236}">
                <a16:creationId xmlns:a16="http://schemas.microsoft.com/office/drawing/2014/main" id="{A52C6547-25A2-7B82-695F-D2E4E8EF4AF0}"/>
              </a:ext>
            </a:extLst>
          </p:cNvPr>
          <p:cNvSpPr>
            <a:spLocks noGrp="1"/>
          </p:cNvSpPr>
          <p:nvPr>
            <p:ph type="title" idx="4294967295"/>
          </p:nvPr>
        </p:nvSpPr>
        <p:spPr>
          <a:xfrm>
            <a:off x="428878" y="250825"/>
            <a:ext cx="7914010" cy="923925"/>
          </a:xfrm>
          <a:prstGeom prst="rect">
            <a:avLst/>
          </a:prstGeom>
        </p:spPr>
        <p:txBody>
          <a:bodyPr/>
          <a:lstStyle/>
          <a:p>
            <a:r>
              <a:rPr lang="en-US"/>
              <a:t>Microsoft 365 Copilot Mobile App</a:t>
            </a:r>
            <a:br>
              <a:rPr lang="en-US"/>
            </a:br>
            <a:r>
              <a:rPr lang="en-US" sz="2400">
                <a:solidFill>
                  <a:srgbClr val="94D8FE"/>
                </a:solidFill>
                <a:latin typeface="+mn-lt"/>
              </a:rPr>
              <a:t>Windows, iOS and Android</a:t>
            </a:r>
          </a:p>
        </p:txBody>
      </p:sp>
    </p:spTree>
    <p:extLst>
      <p:ext uri="{BB962C8B-B14F-4D97-AF65-F5344CB8AC3E}">
        <p14:creationId xmlns:p14="http://schemas.microsoft.com/office/powerpoint/2010/main" val="329982613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97A75-0436-4550-0875-7F0C30C04AF7}"/>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9115A7B0-B8A0-6DE7-6F48-F8675F084238}"/>
              </a:ext>
            </a:extLst>
          </p:cNvPr>
          <p:cNvSpPr txBox="1">
            <a:spLocks/>
          </p:cNvSpPr>
          <p:nvPr/>
        </p:nvSpPr>
        <p:spPr>
          <a:xfrm>
            <a:off x="573723" y="1578252"/>
            <a:ext cx="4127692" cy="954107"/>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 Chat</a:t>
            </a:r>
            <a:b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Pin Copilot Chat</a:t>
            </a:r>
            <a:endParaRPr kumimoji="0" lang="en-US" sz="3600" b="0"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48D49C2E-0ABC-E76F-6901-4B53CD02FDF5}"/>
              </a:ext>
            </a:extLst>
          </p:cNvPr>
          <p:cNvSpPr txBox="1"/>
          <p:nvPr/>
        </p:nvSpPr>
        <p:spPr>
          <a:xfrm>
            <a:off x="621395" y="2532359"/>
            <a:ext cx="3516972" cy="3537315"/>
          </a:xfrm>
          <a:prstGeom prst="rect">
            <a:avLst/>
          </a:prstGeom>
          <a:noFill/>
        </p:spPr>
        <p:txBody>
          <a:bodyPr wrap="square" lIns="0" tIns="0" rIns="0" bIns="0" rtlCol="0">
            <a:spAutoFit/>
          </a:bodyPr>
          <a:lstStyle/>
          <a:p>
            <a:pPr marL="342900" indent="-342900">
              <a:spcAft>
                <a:spcPts val="800"/>
              </a:spcAft>
              <a:buFont typeface="+mj-lt"/>
              <a:buAutoNum type="arabicPeriod"/>
            </a:pPr>
            <a:r>
              <a:rPr lang="en-US" sz="1600">
                <a:solidFill>
                  <a:schemeClr val="bg1"/>
                </a:solidFill>
              </a:rPr>
              <a:t>Open the </a:t>
            </a:r>
            <a:r>
              <a:rPr lang="en-US" sz="1600" b="1">
                <a:solidFill>
                  <a:schemeClr val="bg1"/>
                </a:solidFill>
              </a:rPr>
              <a:t>M365 Admin Center</a:t>
            </a:r>
          </a:p>
          <a:p>
            <a:pPr marL="342900" indent="-342900">
              <a:spcAft>
                <a:spcPts val="800"/>
              </a:spcAft>
              <a:buFont typeface="+mj-lt"/>
              <a:buAutoNum type="arabicPeriod"/>
            </a:pPr>
            <a:r>
              <a:rPr lang="en-US" sz="1600">
                <a:solidFill>
                  <a:schemeClr val="bg1"/>
                </a:solidFill>
              </a:rPr>
              <a:t>Go to </a:t>
            </a:r>
            <a:r>
              <a:rPr lang="en-US" sz="1600" b="1">
                <a:solidFill>
                  <a:schemeClr val="bg1"/>
                </a:solidFill>
              </a:rPr>
              <a:t>Copilot Control System </a:t>
            </a:r>
            <a:r>
              <a:rPr lang="en-US" sz="1600">
                <a:solidFill>
                  <a:schemeClr val="bg1"/>
                </a:solidFill>
              </a:rPr>
              <a:t>&gt;</a:t>
            </a:r>
            <a:r>
              <a:rPr lang="en-US" sz="1600" b="1">
                <a:solidFill>
                  <a:schemeClr val="bg1"/>
                </a:solidFill>
              </a:rPr>
              <a:t> Settings.</a:t>
            </a:r>
          </a:p>
          <a:p>
            <a:pPr marL="342900" indent="-342900">
              <a:spcAft>
                <a:spcPts val="800"/>
              </a:spcAft>
              <a:buFont typeface="+mj-lt"/>
              <a:buAutoNum type="arabicPeriod"/>
            </a:pPr>
            <a:r>
              <a:rPr lang="en-US" sz="1600">
                <a:solidFill>
                  <a:schemeClr val="bg1"/>
                </a:solidFill>
              </a:rPr>
              <a:t>Select </a:t>
            </a:r>
            <a:r>
              <a:rPr lang="en-US" sz="1600" b="1">
                <a:solidFill>
                  <a:schemeClr val="bg1"/>
                </a:solidFill>
              </a:rPr>
              <a:t>Pin Copilot Chat</a:t>
            </a:r>
          </a:p>
          <a:p>
            <a:pPr marL="342900" indent="-342900">
              <a:spcAft>
                <a:spcPts val="800"/>
              </a:spcAft>
              <a:buFont typeface="+mj-lt"/>
              <a:buAutoNum type="arabicPeriod"/>
            </a:pPr>
            <a:r>
              <a:rPr lang="en-US" sz="1600">
                <a:solidFill>
                  <a:schemeClr val="bg1"/>
                </a:solidFill>
              </a:rPr>
              <a:t>Toggle </a:t>
            </a:r>
            <a:r>
              <a:rPr lang="en-US" sz="1600" b="1">
                <a:solidFill>
                  <a:schemeClr val="bg1"/>
                </a:solidFill>
              </a:rPr>
              <a:t>On</a:t>
            </a:r>
          </a:p>
          <a:p>
            <a:pPr>
              <a:spcAft>
                <a:spcPts val="800"/>
              </a:spcAft>
            </a:pPr>
            <a:r>
              <a:rPr lang="en-US" sz="1600">
                <a:solidFill>
                  <a:schemeClr val="bg1"/>
                </a:solidFill>
              </a:rPr>
              <a:t>Users will now see Copilot Chat pinned in Teams, Outlook, and the Microsoft 365 app.</a:t>
            </a:r>
          </a:p>
          <a:p>
            <a:pPr>
              <a:spcAft>
                <a:spcPts val="800"/>
              </a:spcAft>
            </a:pPr>
            <a:r>
              <a:rPr lang="en-US" sz="1600">
                <a:solidFill>
                  <a:schemeClr val="bg1"/>
                </a:solidFill>
              </a:rPr>
              <a:t>Windows: Click </a:t>
            </a:r>
            <a:r>
              <a:rPr lang="en-US" sz="1600" b="1">
                <a:solidFill>
                  <a:schemeClr val="bg1"/>
                </a:solidFill>
              </a:rPr>
              <a:t>Pin to Windows Taskbar </a:t>
            </a:r>
            <a:r>
              <a:rPr lang="en-US" sz="1600">
                <a:solidFill>
                  <a:schemeClr val="bg1"/>
                </a:solidFill>
              </a:rPr>
              <a:t>for Intune managed devices</a:t>
            </a:r>
          </a:p>
          <a:p>
            <a:pPr marL="514350" marR="0" lvl="0" indent="-514350" algn="l" defTabSz="914400" rtl="0" eaLnBrk="1" fontAlgn="auto" latinLnBrk="0" hangingPunct="1">
              <a:lnSpc>
                <a:spcPct val="100000"/>
              </a:lnSpc>
              <a:spcBef>
                <a:spcPts val="0"/>
              </a:spcBef>
              <a:spcAft>
                <a:spcPts val="400"/>
              </a:spcAft>
              <a:buClrTx/>
              <a:buSzTx/>
              <a:buFont typeface="+mj-lt"/>
              <a:buAutoNum type="arabicPeriod"/>
              <a:tabLst/>
              <a:defRPr/>
            </a:pPr>
            <a:endParaRPr kumimoji="0" lang="en-US" sz="1050" i="0" u="none" strike="noStrike" kern="1200" cap="none" spc="0" normalizeH="0" baseline="0" noProof="0">
              <a:ln>
                <a:noFill/>
              </a:ln>
              <a:solidFill>
                <a:schemeClr val="bg1"/>
              </a:solidFill>
              <a:effectLst/>
              <a:uLnTx/>
              <a:uFillTx/>
            </a:endParaRPr>
          </a:p>
          <a:p>
            <a:pPr marL="342900" marR="0" lvl="0" indent="-342900" algn="l" defTabSz="914400" rtl="0" eaLnBrk="1" fontAlgn="auto" latinLnBrk="0" hangingPunct="1">
              <a:lnSpc>
                <a:spcPct val="110000"/>
              </a:lnSpc>
              <a:spcBef>
                <a:spcPts val="0"/>
              </a:spcBef>
              <a:spcAft>
                <a:spcPts val="0"/>
              </a:spcAft>
              <a:buClrTx/>
              <a:buSzTx/>
              <a:buFont typeface="+mj-lt"/>
              <a:buAutoNum type="arabicPeriod"/>
              <a:tabLst/>
              <a:defRPr/>
            </a:pPr>
            <a:endParaRPr kumimoji="0" lang="en-US" sz="1600" i="0" u="none" strike="noStrike" kern="1200" cap="none" spc="0" normalizeH="0" baseline="0" noProof="0">
              <a:ln>
                <a:noFill/>
              </a:ln>
              <a:solidFill>
                <a:schemeClr val="bg1"/>
              </a:solidFill>
              <a:effectLst/>
              <a:uLnTx/>
              <a:uFillTx/>
              <a:cs typeface="Segoe Sans Display"/>
            </a:endParaRPr>
          </a:p>
        </p:txBody>
      </p:sp>
      <p:pic>
        <p:nvPicPr>
          <p:cNvPr id="14" name="pinchat">
            <a:hlinkClick r:id="" action="ppaction://media"/>
            <a:extLst>
              <a:ext uri="{FF2B5EF4-FFF2-40B4-BE49-F238E27FC236}">
                <a16:creationId xmlns:a16="http://schemas.microsoft.com/office/drawing/2014/main" id="{98EA7652-2AE0-CF8C-5E96-D33851C083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24369" y="1578252"/>
            <a:ext cx="7181131" cy="4039386"/>
          </a:xfrm>
          <a:prstGeom prst="rect">
            <a:avLst/>
          </a:prstGeom>
        </p:spPr>
      </p:pic>
    </p:spTree>
    <p:extLst>
      <p:ext uri="{BB962C8B-B14F-4D97-AF65-F5344CB8AC3E}">
        <p14:creationId xmlns:p14="http://schemas.microsoft.com/office/powerpoint/2010/main" val="2966406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2.96296E-6 L 3.95833E-6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2.29167E-6 -3.33333E-6 L -2.29167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cTn>
                <p:tgtEl>
                  <p:spTgt spid="14"/>
                </p:tgtEl>
              </p:cMediaNode>
            </p:video>
          </p:childTnLst>
        </p:cTn>
      </p:par>
    </p:tnLst>
    <p:bldLst>
      <p:bldP spid="3" grpId="0"/>
      <p:bldP spid="3" grpId="1"/>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8AD0-0B0B-3952-76F2-436ADF60FAA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F6EA4E2-DC77-B821-31A8-11C8B32B9988}"/>
              </a:ext>
            </a:extLst>
          </p:cNvPr>
          <p:cNvPicPr>
            <a:picLocks noChangeAspect="1"/>
          </p:cNvPicPr>
          <p:nvPr/>
        </p:nvPicPr>
        <p:blipFill>
          <a:blip r:embed="rId3"/>
          <a:stretch>
            <a:fillRect/>
          </a:stretch>
        </p:blipFill>
        <p:spPr>
          <a:xfrm>
            <a:off x="1497100" y="1031773"/>
            <a:ext cx="9008886" cy="5067498"/>
          </a:xfrm>
          <a:prstGeom prst="roundRect">
            <a:avLst>
              <a:gd name="adj" fmla="val 2896"/>
            </a:avLst>
          </a:prstGeom>
          <a:solidFill>
            <a:srgbClr val="FFFFFF">
              <a:shade val="85000"/>
            </a:srgbClr>
          </a:solidFill>
          <a:ln>
            <a:solidFill>
              <a:schemeClr val="bg1">
                <a:lumMod val="50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22DFFD3-18B4-CD26-DFC9-A3F3B9E10F42}"/>
              </a:ext>
            </a:extLst>
          </p:cNvPr>
          <p:cNvSpPr txBox="1"/>
          <p:nvPr/>
        </p:nvSpPr>
        <p:spPr>
          <a:xfrm>
            <a:off x="10346499" y="378041"/>
            <a:ext cx="1791213" cy="67710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Start a new chat button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Clear your past chat and </a:t>
            </a:r>
            <a:br>
              <a:rPr kumimoji="0" lang="en-US" sz="1100" b="0" i="0" u="none" strike="noStrike" kern="1200" cap="none" spc="0" normalizeH="0" baseline="0" noProof="0">
                <a:ln>
                  <a:noFill/>
                </a:ln>
                <a:solidFill>
                  <a:srgbClr val="000000"/>
                </a:solidFill>
                <a:effectLst/>
                <a:uLnTx/>
                <a:uFillTx/>
                <a:latin typeface="Segoe UI"/>
                <a:ea typeface="+mn-ea"/>
                <a:cs typeface="Segoe UI"/>
              </a:rPr>
            </a:br>
            <a:r>
              <a:rPr kumimoji="0" lang="en-US" sz="1100" b="0" i="0" u="none" strike="noStrike" kern="1200" cap="none" spc="0" normalizeH="0" baseline="0" noProof="0">
                <a:ln>
                  <a:noFill/>
                </a:ln>
                <a:solidFill>
                  <a:srgbClr val="000000"/>
                </a:solidFill>
                <a:effectLst/>
                <a:uLnTx/>
                <a:uFillTx/>
                <a:latin typeface="Segoe UI"/>
                <a:ea typeface="+mn-ea"/>
                <a:cs typeface="Segoe UI"/>
              </a:rPr>
              <a:t>start a new conversation.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15" name="TextBox 14">
            <a:extLst>
              <a:ext uri="{FF2B5EF4-FFF2-40B4-BE49-F238E27FC236}">
                <a16:creationId xmlns:a16="http://schemas.microsoft.com/office/drawing/2014/main" id="{BD2611D6-57A6-8932-A444-EA4A9C02A466}"/>
              </a:ext>
            </a:extLst>
          </p:cNvPr>
          <p:cNvSpPr txBox="1"/>
          <p:nvPr/>
        </p:nvSpPr>
        <p:spPr>
          <a:xfrm>
            <a:off x="10937328" y="2345610"/>
            <a:ext cx="811405" cy="67710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Prompt box</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your conversation here</a:t>
            </a:r>
          </a:p>
        </p:txBody>
      </p:sp>
      <p:sp>
        <p:nvSpPr>
          <p:cNvPr id="38" name="TextBox 37">
            <a:extLst>
              <a:ext uri="{FF2B5EF4-FFF2-40B4-BE49-F238E27FC236}">
                <a16:creationId xmlns:a16="http://schemas.microsoft.com/office/drawing/2014/main" id="{393DEC7F-AB06-170E-655C-33EE59C47298}"/>
              </a:ext>
            </a:extLst>
          </p:cNvPr>
          <p:cNvSpPr txBox="1"/>
          <p:nvPr/>
        </p:nvSpPr>
        <p:spPr>
          <a:xfrm>
            <a:off x="10937327" y="3461674"/>
            <a:ext cx="811405"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Dictation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Use dictation if you prefer to speak rather than type when you’re chatting with Copilot</a:t>
            </a:r>
          </a:p>
        </p:txBody>
      </p:sp>
      <p:sp>
        <p:nvSpPr>
          <p:cNvPr id="13" name="TextBox 12">
            <a:extLst>
              <a:ext uri="{FF2B5EF4-FFF2-40B4-BE49-F238E27FC236}">
                <a16:creationId xmlns:a16="http://schemas.microsoft.com/office/drawing/2014/main" id="{4D129138-DEA8-6848-4F44-25CC7504884C}"/>
              </a:ext>
            </a:extLst>
          </p:cNvPr>
          <p:cNvSpPr txBox="1"/>
          <p:nvPr/>
        </p:nvSpPr>
        <p:spPr>
          <a:xfrm>
            <a:off x="7081422" y="6173273"/>
            <a:ext cx="4428138" cy="5078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Copilot Prompt Gallery</a:t>
            </a:r>
            <a:br>
              <a:rPr kumimoji="0" lang="en-US" sz="11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 the suggested prompts to view the full Copilot Prompt Gallery, including saved prompts and prompts from your team</a:t>
            </a: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cxnSp>
        <p:nvCxnSpPr>
          <p:cNvPr id="17" name="Connector: Elbow 16">
            <a:extLst>
              <a:ext uri="{FF2B5EF4-FFF2-40B4-BE49-F238E27FC236}">
                <a16:creationId xmlns:a16="http://schemas.microsoft.com/office/drawing/2014/main" id="{16942314-D806-A974-6407-9655DADD67CF}"/>
              </a:ext>
              <a:ext uri="{C183D7F6-B498-43B3-948B-1728B52AA6E4}">
                <adec:decorative xmlns:adec="http://schemas.microsoft.com/office/drawing/2017/decorative" val="1"/>
              </a:ext>
            </a:extLst>
          </p:cNvPr>
          <p:cNvCxnSpPr>
            <a:cxnSpLocks/>
            <a:stCxn id="18" idx="2"/>
          </p:cNvCxnSpPr>
          <p:nvPr/>
        </p:nvCxnSpPr>
        <p:spPr>
          <a:xfrm rot="10800000" flipV="1">
            <a:off x="9380442" y="792121"/>
            <a:ext cx="580612" cy="359093"/>
          </a:xfrm>
          <a:prstGeom prst="bentConnector3">
            <a:avLst>
              <a:gd name="adj1" fmla="val 9622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05D75B9B-5541-F6D5-3196-785CB0D10761}"/>
              </a:ext>
              <a:ext uri="{C183D7F6-B498-43B3-948B-1728B52AA6E4}">
                <adec:decorative xmlns:adec="http://schemas.microsoft.com/office/drawing/2017/decorative" val="1"/>
              </a:ext>
            </a:extLst>
          </p:cNvPr>
          <p:cNvSpPr/>
          <p:nvPr/>
        </p:nvSpPr>
        <p:spPr>
          <a:xfrm>
            <a:off x="9961054" y="74640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2" name="TextBox 21">
            <a:extLst>
              <a:ext uri="{FF2B5EF4-FFF2-40B4-BE49-F238E27FC236}">
                <a16:creationId xmlns:a16="http://schemas.microsoft.com/office/drawing/2014/main" id="{D08605C4-96A7-4A90-1F0B-7E29B1F47F97}"/>
              </a:ext>
            </a:extLst>
          </p:cNvPr>
          <p:cNvSpPr txBox="1"/>
          <p:nvPr/>
        </p:nvSpPr>
        <p:spPr>
          <a:xfrm>
            <a:off x="3258589" y="6222535"/>
            <a:ext cx="3566125" cy="33855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Suggested prompts</a:t>
            </a:r>
            <a:br>
              <a:rPr kumimoji="0" lang="en-US" sz="11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Get started with prompt suggestions</a:t>
            </a: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5" name="Oval 24">
            <a:extLst>
              <a:ext uri="{FF2B5EF4-FFF2-40B4-BE49-F238E27FC236}">
                <a16:creationId xmlns:a16="http://schemas.microsoft.com/office/drawing/2014/main" id="{D201A993-ED82-2D9E-2379-E2C013EA9B30}"/>
              </a:ext>
              <a:ext uri="{C183D7F6-B498-43B3-948B-1728B52AA6E4}">
                <adec:decorative xmlns:adec="http://schemas.microsoft.com/office/drawing/2017/decorative" val="1"/>
              </a:ext>
            </a:extLst>
          </p:cNvPr>
          <p:cNvSpPr/>
          <p:nvPr/>
        </p:nvSpPr>
        <p:spPr>
          <a:xfrm>
            <a:off x="4704799" y="628149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6" name="Connector: Elbow 25">
            <a:extLst>
              <a:ext uri="{FF2B5EF4-FFF2-40B4-BE49-F238E27FC236}">
                <a16:creationId xmlns:a16="http://schemas.microsoft.com/office/drawing/2014/main" id="{C961A8C2-D221-7FD9-DFA6-002D746BCF1D}"/>
              </a:ext>
              <a:ext uri="{C183D7F6-B498-43B3-948B-1728B52AA6E4}">
                <adec:decorative xmlns:adec="http://schemas.microsoft.com/office/drawing/2017/decorative" val="1"/>
              </a:ext>
            </a:extLst>
          </p:cNvPr>
          <p:cNvCxnSpPr>
            <a:cxnSpLocks/>
            <a:stCxn id="25" idx="2"/>
          </p:cNvCxnSpPr>
          <p:nvPr/>
        </p:nvCxnSpPr>
        <p:spPr>
          <a:xfrm rot="10800000" flipH="1">
            <a:off x="4704798" y="4772736"/>
            <a:ext cx="665807" cy="1554480"/>
          </a:xfrm>
          <a:prstGeom prst="bentConnector4">
            <a:avLst>
              <a:gd name="adj1" fmla="val 99858"/>
              <a:gd name="adj2" fmla="val 51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6B8D1785-CEFD-E340-FA52-B3F62C51860F}"/>
              </a:ext>
              <a:ext uri="{C183D7F6-B498-43B3-948B-1728B52AA6E4}">
                <adec:decorative xmlns:adec="http://schemas.microsoft.com/office/drawing/2017/decorative" val="1"/>
              </a:ext>
            </a:extLst>
          </p:cNvPr>
          <p:cNvSpPr/>
          <p:nvPr/>
        </p:nvSpPr>
        <p:spPr>
          <a:xfrm>
            <a:off x="9651280" y="619952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8" name="Connector: Elbow 27">
            <a:extLst>
              <a:ext uri="{FF2B5EF4-FFF2-40B4-BE49-F238E27FC236}">
                <a16:creationId xmlns:a16="http://schemas.microsoft.com/office/drawing/2014/main" id="{9C0E39B8-1B78-EEB3-4689-0CD3EC467D5C}"/>
              </a:ext>
              <a:ext uri="{C183D7F6-B498-43B3-948B-1728B52AA6E4}">
                <adec:decorative xmlns:adec="http://schemas.microsoft.com/office/drawing/2017/decorative" val="1"/>
              </a:ext>
            </a:extLst>
          </p:cNvPr>
          <p:cNvCxnSpPr>
            <a:cxnSpLocks/>
          </p:cNvCxnSpPr>
          <p:nvPr/>
        </p:nvCxnSpPr>
        <p:spPr>
          <a:xfrm rot="16200000" flipV="1">
            <a:off x="9195505" y="5708810"/>
            <a:ext cx="1005840" cy="766"/>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BA94A7A0-3C48-6A94-157B-ACDAEDEEDF52}"/>
              </a:ext>
              <a:ext uri="{C183D7F6-B498-43B3-948B-1728B52AA6E4}">
                <adec:decorative xmlns:adec="http://schemas.microsoft.com/office/drawing/2017/decorative" val="1"/>
              </a:ext>
            </a:extLst>
          </p:cNvPr>
          <p:cNvCxnSpPr>
            <a:cxnSpLocks/>
          </p:cNvCxnSpPr>
          <p:nvPr/>
        </p:nvCxnSpPr>
        <p:spPr>
          <a:xfrm rot="10800000" flipV="1">
            <a:off x="10158852" y="3533759"/>
            <a:ext cx="640080" cy="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605354F6-8D15-0D44-8EBA-EB8FE1CBEB39}"/>
              </a:ext>
              <a:ext uri="{C183D7F6-B498-43B3-948B-1728B52AA6E4}">
                <adec:decorative xmlns:adec="http://schemas.microsoft.com/office/drawing/2017/decorative" val="1"/>
              </a:ext>
            </a:extLst>
          </p:cNvPr>
          <p:cNvSpPr/>
          <p:nvPr/>
        </p:nvSpPr>
        <p:spPr>
          <a:xfrm>
            <a:off x="10765941" y="3497515"/>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35" name="Oval 34">
            <a:extLst>
              <a:ext uri="{FF2B5EF4-FFF2-40B4-BE49-F238E27FC236}">
                <a16:creationId xmlns:a16="http://schemas.microsoft.com/office/drawing/2014/main" id="{2303735D-5559-9C2D-9228-89EB9EFB577A}"/>
              </a:ext>
              <a:ext uri="{C183D7F6-B498-43B3-948B-1728B52AA6E4}">
                <adec:decorative xmlns:adec="http://schemas.microsoft.com/office/drawing/2017/decorative" val="1"/>
              </a:ext>
            </a:extLst>
          </p:cNvPr>
          <p:cNvSpPr/>
          <p:nvPr/>
        </p:nvSpPr>
        <p:spPr>
          <a:xfrm>
            <a:off x="10752560" y="259952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9" name="TextBox 8">
            <a:extLst>
              <a:ext uri="{FF2B5EF4-FFF2-40B4-BE49-F238E27FC236}">
                <a16:creationId xmlns:a16="http://schemas.microsoft.com/office/drawing/2014/main" id="{A6A95D5B-D042-F761-F361-99D52BF7DCA9}"/>
              </a:ext>
            </a:extLst>
          </p:cNvPr>
          <p:cNvSpPr txBox="1"/>
          <p:nvPr/>
        </p:nvSpPr>
        <p:spPr>
          <a:xfrm>
            <a:off x="319692" y="5236550"/>
            <a:ext cx="973147" cy="118494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Add content</a:t>
            </a:r>
            <a:b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 to upload files and  images or reference a file on OneDrive or SharePoint</a:t>
            </a:r>
          </a:p>
        </p:txBody>
      </p:sp>
      <p:sp>
        <p:nvSpPr>
          <p:cNvPr id="7" name="TextBox 6">
            <a:extLst>
              <a:ext uri="{FF2B5EF4-FFF2-40B4-BE49-F238E27FC236}">
                <a16:creationId xmlns:a16="http://schemas.microsoft.com/office/drawing/2014/main" id="{45ACB59B-03AB-B228-E447-2A033F356659}"/>
              </a:ext>
            </a:extLst>
          </p:cNvPr>
          <p:cNvSpPr txBox="1"/>
          <p:nvPr/>
        </p:nvSpPr>
        <p:spPr>
          <a:xfrm>
            <a:off x="319692" y="4466553"/>
            <a:ext cx="1047706" cy="5078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Chat history</a:t>
            </a:r>
            <a:b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View past conversations</a:t>
            </a:r>
          </a:p>
        </p:txBody>
      </p:sp>
      <p:sp>
        <p:nvSpPr>
          <p:cNvPr id="5" name="TextBox 4">
            <a:extLst>
              <a:ext uri="{FF2B5EF4-FFF2-40B4-BE49-F238E27FC236}">
                <a16:creationId xmlns:a16="http://schemas.microsoft.com/office/drawing/2014/main" id="{7D4F110D-C2BC-C85F-95A5-FC311478C8C6}"/>
              </a:ext>
            </a:extLst>
          </p:cNvPr>
          <p:cNvSpPr txBox="1"/>
          <p:nvPr/>
        </p:nvSpPr>
        <p:spPr>
          <a:xfrm>
            <a:off x="331724" y="2986399"/>
            <a:ext cx="1116406" cy="1015663"/>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Agents</a:t>
            </a:r>
            <a:br>
              <a:rPr kumimoji="0" lang="en-US" sz="11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Use included </a:t>
            </a:r>
            <a:b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agents, with advanced agents available via metered billing</a:t>
            </a:r>
          </a:p>
        </p:txBody>
      </p:sp>
      <p:sp>
        <p:nvSpPr>
          <p:cNvPr id="53" name="Oval 52">
            <a:extLst>
              <a:ext uri="{FF2B5EF4-FFF2-40B4-BE49-F238E27FC236}">
                <a16:creationId xmlns:a16="http://schemas.microsoft.com/office/drawing/2014/main" id="{A56FF88B-30E1-58C6-F4B2-222EAEDFC67A}"/>
              </a:ext>
              <a:ext uri="{C183D7F6-B498-43B3-948B-1728B52AA6E4}">
                <adec:decorative xmlns:adec="http://schemas.microsoft.com/office/drawing/2017/decorative" val="1"/>
              </a:ext>
            </a:extLst>
          </p:cNvPr>
          <p:cNvSpPr/>
          <p:nvPr/>
        </p:nvSpPr>
        <p:spPr>
          <a:xfrm>
            <a:off x="1212338" y="5470230"/>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54" name="Connector: Elbow 53">
            <a:extLst>
              <a:ext uri="{FF2B5EF4-FFF2-40B4-BE49-F238E27FC236}">
                <a16:creationId xmlns:a16="http://schemas.microsoft.com/office/drawing/2014/main" id="{55CB0636-12DD-FC9F-CB8F-2FB04B9E710B}"/>
              </a:ext>
              <a:ext uri="{C183D7F6-B498-43B3-948B-1728B52AA6E4}">
                <adec:decorative xmlns:adec="http://schemas.microsoft.com/office/drawing/2017/decorative" val="1"/>
              </a:ext>
            </a:extLst>
          </p:cNvPr>
          <p:cNvCxnSpPr>
            <a:cxnSpLocks/>
          </p:cNvCxnSpPr>
          <p:nvPr/>
        </p:nvCxnSpPr>
        <p:spPr>
          <a:xfrm flipV="1">
            <a:off x="1286740" y="3497514"/>
            <a:ext cx="2721948" cy="2011680"/>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70" name="Connector: Elbow 69">
            <a:extLst>
              <a:ext uri="{FF2B5EF4-FFF2-40B4-BE49-F238E27FC236}">
                <a16:creationId xmlns:a16="http://schemas.microsoft.com/office/drawing/2014/main" id="{B4AE420C-10DD-71FE-4CE2-F2416DF30E20}"/>
              </a:ext>
              <a:ext uri="{C183D7F6-B498-43B3-948B-1728B52AA6E4}">
                <adec:decorative xmlns:adec="http://schemas.microsoft.com/office/drawing/2017/decorative" val="1"/>
              </a:ext>
            </a:extLst>
          </p:cNvPr>
          <p:cNvCxnSpPr>
            <a:cxnSpLocks/>
            <a:stCxn id="35" idx="2"/>
          </p:cNvCxnSpPr>
          <p:nvPr/>
        </p:nvCxnSpPr>
        <p:spPr>
          <a:xfrm rot="10800000" flipV="1">
            <a:off x="7838422" y="2645246"/>
            <a:ext cx="2914139" cy="186508"/>
          </a:xfrm>
          <a:prstGeom prst="bentConnector3">
            <a:avLst>
              <a:gd name="adj1" fmla="val 9958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69DF94E1-0FE6-C940-1417-E8C6759777CC}"/>
              </a:ext>
              <a:ext uri="{C183D7F6-B498-43B3-948B-1728B52AA6E4}">
                <adec:decorative xmlns:adec="http://schemas.microsoft.com/office/drawing/2017/decorative" val="1"/>
              </a:ext>
            </a:extLst>
          </p:cNvPr>
          <p:cNvSpPr/>
          <p:nvPr/>
        </p:nvSpPr>
        <p:spPr>
          <a:xfrm flipH="1">
            <a:off x="1084962" y="470061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37" name="Connector: Elbow 36">
            <a:extLst>
              <a:ext uri="{FF2B5EF4-FFF2-40B4-BE49-F238E27FC236}">
                <a16:creationId xmlns:a16="http://schemas.microsoft.com/office/drawing/2014/main" id="{5235761F-FFFA-3A4A-6D76-25B8061D5B93}"/>
              </a:ext>
              <a:ext uri="{C183D7F6-B498-43B3-948B-1728B52AA6E4}">
                <adec:decorative xmlns:adec="http://schemas.microsoft.com/office/drawing/2017/decorative" val="1"/>
              </a:ext>
            </a:extLst>
          </p:cNvPr>
          <p:cNvCxnSpPr>
            <a:cxnSpLocks/>
          </p:cNvCxnSpPr>
          <p:nvPr/>
        </p:nvCxnSpPr>
        <p:spPr>
          <a:xfrm rot="10800000" flipH="1" flipV="1">
            <a:off x="1186471" y="3354880"/>
            <a:ext cx="457200" cy="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CC45B824-35CC-9323-96A2-E97D8A82F2C0}"/>
              </a:ext>
              <a:ext uri="{C183D7F6-B498-43B3-948B-1728B52AA6E4}">
                <adec:decorative xmlns:adec="http://schemas.microsoft.com/office/drawing/2017/decorative" val="1"/>
              </a:ext>
            </a:extLst>
          </p:cNvPr>
          <p:cNvSpPr/>
          <p:nvPr/>
        </p:nvSpPr>
        <p:spPr>
          <a:xfrm flipH="1">
            <a:off x="1129482" y="3311131"/>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44" name="TextBox 43">
            <a:extLst>
              <a:ext uri="{FF2B5EF4-FFF2-40B4-BE49-F238E27FC236}">
                <a16:creationId xmlns:a16="http://schemas.microsoft.com/office/drawing/2014/main" id="{5A62CC0C-0AD2-266C-B66B-78783D7240C2}"/>
              </a:ext>
            </a:extLst>
          </p:cNvPr>
          <p:cNvSpPr txBox="1"/>
          <p:nvPr/>
        </p:nvSpPr>
        <p:spPr>
          <a:xfrm>
            <a:off x="319693" y="1718514"/>
            <a:ext cx="892646" cy="118494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Create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Generate an image, video, infographic, document and more</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cxnSp>
        <p:nvCxnSpPr>
          <p:cNvPr id="45" name="Connector: Elbow 44">
            <a:extLst>
              <a:ext uri="{FF2B5EF4-FFF2-40B4-BE49-F238E27FC236}">
                <a16:creationId xmlns:a16="http://schemas.microsoft.com/office/drawing/2014/main" id="{B731D60A-D626-57DB-9718-83834BBEAA52}"/>
              </a:ext>
              <a:ext uri="{C183D7F6-B498-43B3-948B-1728B52AA6E4}">
                <adec:decorative xmlns:adec="http://schemas.microsoft.com/office/drawing/2017/decorative" val="1"/>
              </a:ext>
            </a:extLst>
          </p:cNvPr>
          <p:cNvCxnSpPr>
            <a:cxnSpLocks/>
          </p:cNvCxnSpPr>
          <p:nvPr/>
        </p:nvCxnSpPr>
        <p:spPr>
          <a:xfrm rot="10800000">
            <a:off x="1228423" y="966478"/>
            <a:ext cx="457200" cy="1188720"/>
          </a:xfrm>
          <a:prstGeom prst="bentConnector4">
            <a:avLst>
              <a:gd name="adj1" fmla="val 99858"/>
              <a:gd name="adj2" fmla="val 51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8C8CAC9-330C-EBFE-B72C-9758E0E48217}"/>
              </a:ext>
            </a:extLst>
          </p:cNvPr>
          <p:cNvSpPr txBox="1"/>
          <p:nvPr/>
        </p:nvSpPr>
        <p:spPr>
          <a:xfrm>
            <a:off x="322806" y="378041"/>
            <a:ext cx="1316261" cy="846386"/>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Library</a:t>
            </a:r>
            <a:br>
              <a:rPr kumimoji="0" lang="en-US" sz="11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W</a:t>
            </a:r>
            <a:r>
              <a:rPr kumimoji="0" lang="en-US" sz="1100"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orkspace</a:t>
            </a: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for  Copilot Pages and AI-generated</a:t>
            </a:r>
            <a:b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content</a:t>
            </a:r>
          </a:p>
        </p:txBody>
      </p:sp>
      <p:cxnSp>
        <p:nvCxnSpPr>
          <p:cNvPr id="3" name="Connector: Elbow 2">
            <a:extLst>
              <a:ext uri="{FF2B5EF4-FFF2-40B4-BE49-F238E27FC236}">
                <a16:creationId xmlns:a16="http://schemas.microsoft.com/office/drawing/2014/main" id="{1653FCCE-2F27-7D71-A051-8FE77C7D42D9}"/>
              </a:ext>
              <a:ext uri="{C183D7F6-B498-43B3-948B-1728B52AA6E4}">
                <adec:decorative xmlns:adec="http://schemas.microsoft.com/office/drawing/2017/decorative" val="1"/>
              </a:ext>
            </a:extLst>
          </p:cNvPr>
          <p:cNvCxnSpPr>
            <a:cxnSpLocks/>
          </p:cNvCxnSpPr>
          <p:nvPr/>
        </p:nvCxnSpPr>
        <p:spPr>
          <a:xfrm rot="10800000" flipH="1">
            <a:off x="1136884" y="4016627"/>
            <a:ext cx="665807" cy="731520"/>
          </a:xfrm>
          <a:prstGeom prst="bentConnector4">
            <a:avLst>
              <a:gd name="adj1" fmla="val 99858"/>
              <a:gd name="adj2" fmla="val 51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D37935FC-A3B6-C723-D33E-6F777808B14D}"/>
              </a:ext>
              <a:ext uri="{C183D7F6-B498-43B3-948B-1728B52AA6E4}">
                <adec:decorative xmlns:adec="http://schemas.microsoft.com/office/drawing/2017/decorative" val="1"/>
              </a:ext>
            </a:extLst>
          </p:cNvPr>
          <p:cNvSpPr/>
          <p:nvPr/>
        </p:nvSpPr>
        <p:spPr>
          <a:xfrm flipH="1">
            <a:off x="1180282" y="942901"/>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6" name="Connector: Elbow 5">
            <a:extLst>
              <a:ext uri="{FF2B5EF4-FFF2-40B4-BE49-F238E27FC236}">
                <a16:creationId xmlns:a16="http://schemas.microsoft.com/office/drawing/2014/main" id="{A9DB1E79-2D95-6A69-C2F2-299D305D85E1}"/>
              </a:ext>
              <a:ext uri="{C183D7F6-B498-43B3-948B-1728B52AA6E4}">
                <adec:decorative xmlns:adec="http://schemas.microsoft.com/office/drawing/2017/decorative" val="1"/>
              </a:ext>
            </a:extLst>
          </p:cNvPr>
          <p:cNvCxnSpPr>
            <a:cxnSpLocks/>
          </p:cNvCxnSpPr>
          <p:nvPr/>
        </p:nvCxnSpPr>
        <p:spPr>
          <a:xfrm rot="10800000" flipH="1" flipV="1">
            <a:off x="1230587" y="2437457"/>
            <a:ext cx="457200" cy="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A8CEF6DE-DD0F-E070-9805-591F6D6B51DB}"/>
              </a:ext>
              <a:ext uri="{C183D7F6-B498-43B3-948B-1728B52AA6E4}">
                <adec:decorative xmlns:adec="http://schemas.microsoft.com/office/drawing/2017/decorative" val="1"/>
              </a:ext>
            </a:extLst>
          </p:cNvPr>
          <p:cNvSpPr/>
          <p:nvPr/>
        </p:nvSpPr>
        <p:spPr>
          <a:xfrm flipH="1">
            <a:off x="1173598" y="239370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19" name="Title 18">
            <a:extLst>
              <a:ext uri="{FF2B5EF4-FFF2-40B4-BE49-F238E27FC236}">
                <a16:creationId xmlns:a16="http://schemas.microsoft.com/office/drawing/2014/main" id="{B5C81C6F-F231-92B3-BCE8-D92983B940AC}"/>
              </a:ext>
            </a:extLst>
          </p:cNvPr>
          <p:cNvSpPr>
            <a:spLocks noGrp="1"/>
          </p:cNvSpPr>
          <p:nvPr>
            <p:ph type="title"/>
          </p:nvPr>
        </p:nvSpPr>
        <p:spPr>
          <a:xfrm>
            <a:off x="550685" y="231732"/>
            <a:ext cx="11018520" cy="553998"/>
          </a:xfrm>
        </p:spPr>
        <p:txBody>
          <a:bodyPr/>
          <a:lstStyle/>
          <a:p>
            <a:pPr algn="ctr"/>
            <a:r>
              <a:rPr lang="en-US"/>
              <a:t>Microsoft 365 Copilot Chat</a:t>
            </a:r>
          </a:p>
        </p:txBody>
      </p:sp>
      <p:cxnSp>
        <p:nvCxnSpPr>
          <p:cNvPr id="20" name="Connector: Elbow 19">
            <a:extLst>
              <a:ext uri="{FF2B5EF4-FFF2-40B4-BE49-F238E27FC236}">
                <a16:creationId xmlns:a16="http://schemas.microsoft.com/office/drawing/2014/main" id="{12FDB156-DCEB-9430-31D4-9BF107D4D1CA}"/>
              </a:ext>
              <a:ext uri="{C183D7F6-B498-43B3-948B-1728B52AA6E4}">
                <adec:decorative xmlns:adec="http://schemas.microsoft.com/office/drawing/2017/decorative" val="1"/>
              </a:ext>
            </a:extLst>
          </p:cNvPr>
          <p:cNvCxnSpPr>
            <a:cxnSpLocks/>
          </p:cNvCxnSpPr>
          <p:nvPr/>
        </p:nvCxnSpPr>
        <p:spPr>
          <a:xfrm rot="16200000" flipH="1">
            <a:off x="10101091" y="1177069"/>
            <a:ext cx="457200" cy="822960"/>
          </a:xfrm>
          <a:prstGeom prst="bentConnector3">
            <a:avLst>
              <a:gd name="adj1" fmla="val 9622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5DA449DD-95DA-7C88-96E4-A074B13C5C5F}"/>
              </a:ext>
              <a:ext uri="{C183D7F6-B498-43B3-948B-1728B52AA6E4}">
                <adec:decorative xmlns:adec="http://schemas.microsoft.com/office/drawing/2017/decorative" val="1"/>
              </a:ext>
            </a:extLst>
          </p:cNvPr>
          <p:cNvSpPr/>
          <p:nvPr/>
        </p:nvSpPr>
        <p:spPr>
          <a:xfrm>
            <a:off x="10732615" y="1752791"/>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3" name="TextBox 22">
            <a:extLst>
              <a:ext uri="{FF2B5EF4-FFF2-40B4-BE49-F238E27FC236}">
                <a16:creationId xmlns:a16="http://schemas.microsoft.com/office/drawing/2014/main" id="{B7C991F8-8BEC-BCA4-92F2-C606E1DDC977}"/>
              </a:ext>
            </a:extLst>
          </p:cNvPr>
          <p:cNvSpPr txBox="1"/>
          <p:nvPr/>
        </p:nvSpPr>
        <p:spPr>
          <a:xfrm>
            <a:off x="10900648" y="1466004"/>
            <a:ext cx="1010028" cy="5078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Enterprise Data Protection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Secure, safe AI</a:t>
            </a:r>
          </a:p>
        </p:txBody>
      </p:sp>
    </p:spTree>
    <p:extLst>
      <p:ext uri="{BB962C8B-B14F-4D97-AF65-F5344CB8AC3E}">
        <p14:creationId xmlns:p14="http://schemas.microsoft.com/office/powerpoint/2010/main" val="304493839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  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en-US"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6B9F-6772-832F-05E4-91E24C00B899}"/>
            </a:ext>
          </a:extLst>
        </p:cNvPr>
        <p:cNvGrpSpPr/>
        <p:nvPr/>
      </p:nvGrpSpPr>
      <p:grpSpPr>
        <a:xfrm>
          <a:off x="0" y="0"/>
          <a:ext cx="0" cy="0"/>
          <a:chOff x="0" y="0"/>
          <a:chExt cx="0" cy="0"/>
        </a:xfrm>
      </p:grpSpPr>
      <p:sp>
        <p:nvSpPr>
          <p:cNvPr id="46" name="Freeform: Shape 45">
            <a:extLst>
              <a:ext uri="{FF2B5EF4-FFF2-40B4-BE49-F238E27FC236}">
                <a16:creationId xmlns:a16="http://schemas.microsoft.com/office/drawing/2014/main" id="{A90BE13D-67C4-D88C-9B60-2B35646130AA}"/>
              </a:ext>
              <a:ext uri="{C183D7F6-B498-43B3-948B-1728B52AA6E4}">
                <adec:decorative xmlns:adec="http://schemas.microsoft.com/office/drawing/2017/decorative" val="1"/>
              </a:ext>
            </a:extLst>
          </p:cNvPr>
          <p:cNvSpPr/>
          <p:nvPr/>
        </p:nvSpPr>
        <p:spPr bwMode="auto">
          <a:xfrm>
            <a:off x="582612" y="712361"/>
            <a:ext cx="11026776" cy="5130089"/>
          </a:xfrm>
          <a:custGeom>
            <a:avLst/>
            <a:gdLst>
              <a:gd name="connsiteX0" fmla="*/ 125095 w 11026776"/>
              <a:gd name="connsiteY0" fmla="*/ 0 h 4512809"/>
              <a:gd name="connsiteX1" fmla="*/ 2832100 w 11026776"/>
              <a:gd name="connsiteY1" fmla="*/ 0 h 4512809"/>
              <a:gd name="connsiteX2" fmla="*/ 2832100 w 11026776"/>
              <a:gd name="connsiteY2" fmla="*/ 264619 h 4512809"/>
              <a:gd name="connsiteX3" fmla="*/ 8194676 w 11026776"/>
              <a:gd name="connsiteY3" fmla="*/ 264619 h 4512809"/>
              <a:gd name="connsiteX4" fmla="*/ 8194676 w 11026776"/>
              <a:gd name="connsiteY4" fmla="*/ 0 h 4512809"/>
              <a:gd name="connsiteX5" fmla="*/ 10901681 w 11026776"/>
              <a:gd name="connsiteY5" fmla="*/ 0 h 4512809"/>
              <a:gd name="connsiteX6" fmla="*/ 11026776 w 11026776"/>
              <a:gd name="connsiteY6" fmla="*/ 125095 h 4512809"/>
              <a:gd name="connsiteX7" fmla="*/ 11026776 w 11026776"/>
              <a:gd name="connsiteY7" fmla="*/ 4387714 h 4512809"/>
              <a:gd name="connsiteX8" fmla="*/ 10901681 w 11026776"/>
              <a:gd name="connsiteY8" fmla="*/ 4512809 h 4512809"/>
              <a:gd name="connsiteX9" fmla="*/ 125095 w 11026776"/>
              <a:gd name="connsiteY9" fmla="*/ 4512809 h 4512809"/>
              <a:gd name="connsiteX10" fmla="*/ 0 w 11026776"/>
              <a:gd name="connsiteY10" fmla="*/ 4387714 h 4512809"/>
              <a:gd name="connsiteX11" fmla="*/ 0 w 11026776"/>
              <a:gd name="connsiteY11" fmla="*/ 125095 h 4512809"/>
              <a:gd name="connsiteX12" fmla="*/ 125095 w 11026776"/>
              <a:gd name="connsiteY12" fmla="*/ 0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12" fmla="*/ 2923540 w 11026776"/>
              <a:gd name="connsiteY12" fmla="*/ 356059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0" fmla="*/ 8194676 w 11026776"/>
              <a:gd name="connsiteY0" fmla="*/ 264619 h 4512809"/>
              <a:gd name="connsiteX1" fmla="*/ 8194676 w 11026776"/>
              <a:gd name="connsiteY1" fmla="*/ 0 h 4512809"/>
              <a:gd name="connsiteX2" fmla="*/ 10901681 w 11026776"/>
              <a:gd name="connsiteY2" fmla="*/ 0 h 4512809"/>
              <a:gd name="connsiteX3" fmla="*/ 11026776 w 11026776"/>
              <a:gd name="connsiteY3" fmla="*/ 125095 h 4512809"/>
              <a:gd name="connsiteX4" fmla="*/ 11026776 w 11026776"/>
              <a:gd name="connsiteY4" fmla="*/ 4387714 h 4512809"/>
              <a:gd name="connsiteX5" fmla="*/ 10901681 w 11026776"/>
              <a:gd name="connsiteY5" fmla="*/ 4512809 h 4512809"/>
              <a:gd name="connsiteX6" fmla="*/ 125095 w 11026776"/>
              <a:gd name="connsiteY6" fmla="*/ 4512809 h 4512809"/>
              <a:gd name="connsiteX7" fmla="*/ 0 w 11026776"/>
              <a:gd name="connsiteY7" fmla="*/ 4387714 h 4512809"/>
              <a:gd name="connsiteX8" fmla="*/ 0 w 11026776"/>
              <a:gd name="connsiteY8" fmla="*/ 125095 h 4512809"/>
              <a:gd name="connsiteX9" fmla="*/ 125095 w 11026776"/>
              <a:gd name="connsiteY9" fmla="*/ 0 h 4512809"/>
              <a:gd name="connsiteX10" fmla="*/ 2832100 w 11026776"/>
              <a:gd name="connsiteY10" fmla="*/ 0 h 4512809"/>
              <a:gd name="connsiteX0" fmla="*/ 8194676 w 11026776"/>
              <a:gd name="connsiteY0" fmla="*/ 0 h 4512809"/>
              <a:gd name="connsiteX1" fmla="*/ 10901681 w 11026776"/>
              <a:gd name="connsiteY1" fmla="*/ 0 h 4512809"/>
              <a:gd name="connsiteX2" fmla="*/ 11026776 w 11026776"/>
              <a:gd name="connsiteY2" fmla="*/ 125095 h 4512809"/>
              <a:gd name="connsiteX3" fmla="*/ 11026776 w 11026776"/>
              <a:gd name="connsiteY3" fmla="*/ 4387714 h 4512809"/>
              <a:gd name="connsiteX4" fmla="*/ 10901681 w 11026776"/>
              <a:gd name="connsiteY4" fmla="*/ 4512809 h 4512809"/>
              <a:gd name="connsiteX5" fmla="*/ 125095 w 11026776"/>
              <a:gd name="connsiteY5" fmla="*/ 4512809 h 4512809"/>
              <a:gd name="connsiteX6" fmla="*/ 0 w 11026776"/>
              <a:gd name="connsiteY6" fmla="*/ 4387714 h 4512809"/>
              <a:gd name="connsiteX7" fmla="*/ 0 w 11026776"/>
              <a:gd name="connsiteY7" fmla="*/ 125095 h 4512809"/>
              <a:gd name="connsiteX8" fmla="*/ 125095 w 11026776"/>
              <a:gd name="connsiteY8" fmla="*/ 0 h 4512809"/>
              <a:gd name="connsiteX9" fmla="*/ 2832100 w 11026776"/>
              <a:gd name="connsiteY9" fmla="*/ 0 h 451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6776" h="4512809">
                <a:moveTo>
                  <a:pt x="8194676" y="0"/>
                </a:moveTo>
                <a:lnTo>
                  <a:pt x="10901681" y="0"/>
                </a:lnTo>
                <a:cubicBezTo>
                  <a:pt x="10970769" y="0"/>
                  <a:pt x="11026776" y="56007"/>
                  <a:pt x="11026776" y="125095"/>
                </a:cubicBezTo>
                <a:lnTo>
                  <a:pt x="11026776" y="4387714"/>
                </a:lnTo>
                <a:cubicBezTo>
                  <a:pt x="11026776" y="4456802"/>
                  <a:pt x="10970769" y="4512809"/>
                  <a:pt x="10901681" y="4512809"/>
                </a:cubicBezTo>
                <a:lnTo>
                  <a:pt x="125095" y="4512809"/>
                </a:lnTo>
                <a:cubicBezTo>
                  <a:pt x="56007" y="4512809"/>
                  <a:pt x="0" y="4456802"/>
                  <a:pt x="0" y="4387714"/>
                </a:cubicBezTo>
                <a:lnTo>
                  <a:pt x="0" y="125095"/>
                </a:lnTo>
                <a:cubicBezTo>
                  <a:pt x="0" y="56007"/>
                  <a:pt x="56007" y="0"/>
                  <a:pt x="125095" y="0"/>
                </a:cubicBezTo>
                <a:lnTo>
                  <a:pt x="2832100" y="0"/>
                </a:lnTo>
              </a:path>
            </a:pathLst>
          </a:cu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7" name="TextBox 46">
            <a:extLst>
              <a:ext uri="{FF2B5EF4-FFF2-40B4-BE49-F238E27FC236}">
                <a16:creationId xmlns:a16="http://schemas.microsoft.com/office/drawing/2014/main" id="{7284FF07-D40B-F961-F674-6CEFC66481F3}"/>
              </a:ext>
            </a:extLst>
          </p:cNvPr>
          <p:cNvSpPr txBox="1"/>
          <p:nvPr/>
        </p:nvSpPr>
        <p:spPr>
          <a:xfrm>
            <a:off x="8486360" y="3988813"/>
            <a:ext cx="2468880" cy="276999"/>
          </a:xfrm>
          <a:prstGeom prst="rect">
            <a:avLst/>
          </a:prstGeom>
          <a:noFill/>
        </p:spPr>
        <p:txBody>
          <a:bodyPr wrap="square" lIns="0" tIns="0" rIns="0" bIns="0" rtlCol="0" anchor="t">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IT Controls</a:t>
            </a:r>
          </a:p>
        </p:txBody>
      </p:sp>
      <p:sp>
        <p:nvSpPr>
          <p:cNvPr id="48" name="TextBox 47">
            <a:extLst>
              <a:ext uri="{FF2B5EF4-FFF2-40B4-BE49-F238E27FC236}">
                <a16:creationId xmlns:a16="http://schemas.microsoft.com/office/drawing/2014/main" id="{907EFD3B-3131-4C3F-2ED5-5401D622FA6E}"/>
              </a:ext>
            </a:extLst>
          </p:cNvPr>
          <p:cNvSpPr txBox="1">
            <a:spLocks/>
          </p:cNvSpPr>
          <p:nvPr/>
        </p:nvSpPr>
        <p:spPr>
          <a:xfrm>
            <a:off x="1466950" y="3973360"/>
            <a:ext cx="2011680" cy="276999"/>
          </a:xfrm>
          <a:prstGeom prst="rect">
            <a:avLst/>
          </a:prstGeom>
          <a:noFill/>
          <a:effectLst>
            <a:glow rad="127000">
              <a:schemeClr val="bg1"/>
            </a:glow>
          </a:effec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chemeClr val="bg1"/>
                </a:solidFill>
                <a:effectLst>
                  <a:glow rad="12700">
                    <a:schemeClr val="bg1">
                      <a:alpha val="88964"/>
                    </a:schemeClr>
                  </a:glow>
                </a:effectLst>
                <a:uLnTx/>
                <a:uFillTx/>
                <a:latin typeface="Segoe UI Semibold"/>
                <a:ea typeface="+mn-ea"/>
                <a:cs typeface="+mn-cs"/>
              </a:rPr>
              <a:t>Chat</a:t>
            </a:r>
          </a:p>
        </p:txBody>
      </p:sp>
      <p:sp>
        <p:nvSpPr>
          <p:cNvPr id="49" name="TextBox 48">
            <a:extLst>
              <a:ext uri="{FF2B5EF4-FFF2-40B4-BE49-F238E27FC236}">
                <a16:creationId xmlns:a16="http://schemas.microsoft.com/office/drawing/2014/main" id="{D4C22E42-E5A3-D71E-032B-8E4A6F2E954D}"/>
              </a:ext>
            </a:extLst>
          </p:cNvPr>
          <p:cNvSpPr txBox="1"/>
          <p:nvPr/>
        </p:nvSpPr>
        <p:spPr>
          <a:xfrm>
            <a:off x="4837842" y="3973360"/>
            <a:ext cx="2517906"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Agents</a:t>
            </a:r>
          </a:p>
        </p:txBody>
      </p:sp>
      <p:sp>
        <p:nvSpPr>
          <p:cNvPr id="50" name="TextBox 49">
            <a:extLst>
              <a:ext uri="{FF2B5EF4-FFF2-40B4-BE49-F238E27FC236}">
                <a16:creationId xmlns:a16="http://schemas.microsoft.com/office/drawing/2014/main" id="{5B4CCBDB-149C-F243-F87A-55474339FE7A}"/>
              </a:ext>
            </a:extLst>
          </p:cNvPr>
          <p:cNvSpPr txBox="1"/>
          <p:nvPr/>
        </p:nvSpPr>
        <p:spPr>
          <a:xfrm>
            <a:off x="736601" y="4486386"/>
            <a:ext cx="34723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Free, secure AI chat –</a:t>
            </a:r>
          </a:p>
          <a:p>
            <a:pPr algn="ctr" defTabSz="914400">
              <a:defRPr/>
            </a:pPr>
            <a:r>
              <a:rPr kumimoji="0" lang="en-US" sz="1400" b="0" i="0" u="none" strike="noStrike" kern="1200" cap="none" spc="0" normalizeH="0" baseline="0" noProof="0">
                <a:ln>
                  <a:noFill/>
                </a:ln>
                <a:solidFill>
                  <a:schemeClr val="bg1"/>
                </a:solidFill>
                <a:effectLst/>
                <a:uLnTx/>
                <a:uFillTx/>
                <a:latin typeface="Segoe UI"/>
                <a:ea typeface="+mn-ea"/>
                <a:cs typeface="+mn-cs"/>
              </a:rPr>
              <a:t> powered by </a:t>
            </a:r>
            <a:r>
              <a:rPr lang="en-US" sz="1400">
                <a:solidFill>
                  <a:schemeClr val="bg1"/>
                </a:solidFill>
                <a:latin typeface="Segoe UI"/>
              </a:rPr>
              <a:t>the latest GPT models and</a:t>
            </a:r>
            <a:r>
              <a:rPr kumimoji="0" lang="en-US" sz="1400" b="0" i="0" u="none" strike="noStrike" kern="1200" cap="none" spc="0" normalizeH="0" baseline="0" noProof="0">
                <a:ln>
                  <a:noFill/>
                </a:ln>
                <a:solidFill>
                  <a:schemeClr val="bg1"/>
                </a:solidFill>
                <a:effectLst/>
                <a:uLnTx/>
                <a:uFillTx/>
                <a:latin typeface="Segoe UI"/>
                <a:ea typeface="+mn-ea"/>
                <a:cs typeface="+mn-cs"/>
              </a:rPr>
              <a:t> web grounded </a:t>
            </a:r>
          </a:p>
        </p:txBody>
      </p:sp>
      <p:sp>
        <p:nvSpPr>
          <p:cNvPr id="51" name="TextBox 50">
            <a:extLst>
              <a:ext uri="{FF2B5EF4-FFF2-40B4-BE49-F238E27FC236}">
                <a16:creationId xmlns:a16="http://schemas.microsoft.com/office/drawing/2014/main" id="{B9143BF1-1CF7-6819-437C-E9B310B0C979}"/>
              </a:ext>
            </a:extLst>
          </p:cNvPr>
          <p:cNvSpPr txBox="1"/>
          <p:nvPr/>
        </p:nvSpPr>
        <p:spPr>
          <a:xfrm>
            <a:off x="4559429" y="4486386"/>
            <a:ext cx="3074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Integrated into the chat experience and paid for on a consumption basis</a:t>
            </a:r>
          </a:p>
        </p:txBody>
      </p:sp>
      <p:sp>
        <p:nvSpPr>
          <p:cNvPr id="52" name="TextBox 51">
            <a:extLst>
              <a:ext uri="{FF2B5EF4-FFF2-40B4-BE49-F238E27FC236}">
                <a16:creationId xmlns:a16="http://schemas.microsoft.com/office/drawing/2014/main" id="{CED4511C-5998-DD64-DA9D-775DAA9D3F76}"/>
              </a:ext>
            </a:extLst>
          </p:cNvPr>
          <p:cNvSpPr txBox="1"/>
          <p:nvPr/>
        </p:nvSpPr>
        <p:spPr>
          <a:xfrm>
            <a:off x="8089693" y="4486386"/>
            <a:ext cx="32622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Enterprise Data Protection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and agent management</a:t>
            </a:r>
          </a:p>
        </p:txBody>
      </p:sp>
      <p:sp>
        <p:nvSpPr>
          <p:cNvPr id="53" name="Graphic 43">
            <a:extLst>
              <a:ext uri="{FF2B5EF4-FFF2-40B4-BE49-F238E27FC236}">
                <a16:creationId xmlns:a16="http://schemas.microsoft.com/office/drawing/2014/main" id="{2016786B-579E-8D5B-F57B-B43B4B6A6C11}"/>
              </a:ext>
            </a:extLst>
          </p:cNvPr>
          <p:cNvSpPr/>
          <p:nvPr/>
        </p:nvSpPr>
        <p:spPr>
          <a:xfrm>
            <a:off x="4080899" y="3998731"/>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Rectangle: Rounded Corners 54">
            <a:extLst>
              <a:ext uri="{FF2B5EF4-FFF2-40B4-BE49-F238E27FC236}">
                <a16:creationId xmlns:a16="http://schemas.microsoft.com/office/drawing/2014/main" id="{4FDF069D-29FD-E1FB-F4BA-98611BB4E87D}"/>
              </a:ext>
              <a:ext uri="{C183D7F6-B498-43B3-948B-1728B52AA6E4}">
                <adec:decorative xmlns:adec="http://schemas.microsoft.com/office/drawing/2017/decorative" val="1"/>
              </a:ext>
            </a:extLst>
          </p:cNvPr>
          <p:cNvSpPr/>
          <p:nvPr/>
        </p:nvSpPr>
        <p:spPr bwMode="auto">
          <a:xfrm>
            <a:off x="4360606"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56" name="Rectangle: Rounded Corners 55">
            <a:extLst>
              <a:ext uri="{FF2B5EF4-FFF2-40B4-BE49-F238E27FC236}">
                <a16:creationId xmlns:a16="http://schemas.microsoft.com/office/drawing/2014/main" id="{DFEBA76C-7F90-7B3D-115B-ED8E3ED7FDB6}"/>
              </a:ext>
              <a:ext uri="{C183D7F6-B498-43B3-948B-1728B52AA6E4}">
                <adec:decorative xmlns:adec="http://schemas.microsoft.com/office/drawing/2017/decorative" val="1"/>
              </a:ext>
            </a:extLst>
          </p:cNvPr>
          <p:cNvSpPr/>
          <p:nvPr/>
        </p:nvSpPr>
        <p:spPr bwMode="auto">
          <a:xfrm>
            <a:off x="7984612"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60" name="Picture 59" descr="A screenshot of a computer  Description automatically generated">
            <a:extLst>
              <a:ext uri="{FF2B5EF4-FFF2-40B4-BE49-F238E27FC236}">
                <a16:creationId xmlns:a16="http://schemas.microsoft.com/office/drawing/2014/main" id="{CC5C5B45-AF01-C3C4-B118-4A8CA6C37406}"/>
              </a:ext>
            </a:extLst>
          </p:cNvPr>
          <p:cNvPicPr>
            <a:picLocks noChangeAspect="1"/>
          </p:cNvPicPr>
          <p:nvPr/>
        </p:nvPicPr>
        <p:blipFill>
          <a:blip r:embed="rId3">
            <a:extLst>
              <a:ext uri="{28A0092B-C50C-407E-A947-70E740481C1C}">
                <a14:useLocalDpi xmlns:a14="http://schemas.microsoft.com/office/drawing/2010/main" val="0"/>
              </a:ext>
            </a:extLst>
          </a:blip>
          <a:srcRect t="91" b="91"/>
          <a:stretch>
            <a:fillRect/>
          </a:stretch>
        </p:blipFill>
        <p:spPr bwMode="auto">
          <a:xfrm>
            <a:off x="8213387" y="1620898"/>
            <a:ext cx="3013752" cy="2001468"/>
          </a:xfrm>
          <a:prstGeom prst="rect">
            <a:avLst/>
          </a:prstGeom>
          <a:noFill/>
          <a:ln>
            <a:noFill/>
          </a:ln>
          <a:effectLst/>
          <a:extLst>
            <a:ext uri="{53640926-AAD7-44D8-BBD7-CCE9431645EC}">
              <a14:shadowObscured xmlns:a14="http://schemas.microsoft.com/office/drawing/2010/main"/>
            </a:ext>
          </a:extLst>
        </p:spPr>
      </p:pic>
      <p:pic>
        <p:nvPicPr>
          <p:cNvPr id="61" name="Picture 60">
            <a:extLst>
              <a:ext uri="{FF2B5EF4-FFF2-40B4-BE49-F238E27FC236}">
                <a16:creationId xmlns:a16="http://schemas.microsoft.com/office/drawing/2014/main" id="{B96EBA58-2469-EFB6-B4E3-4C7A555EC7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81182" y="1720244"/>
            <a:ext cx="3239030" cy="180277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2" name="Graphic 43">
            <a:extLst>
              <a:ext uri="{FF2B5EF4-FFF2-40B4-BE49-F238E27FC236}">
                <a16:creationId xmlns:a16="http://schemas.microsoft.com/office/drawing/2014/main" id="{C930E8F8-CD3F-4B2C-4967-1231D5380EC5}"/>
              </a:ext>
            </a:extLst>
          </p:cNvPr>
          <p:cNvSpPr/>
          <p:nvPr/>
        </p:nvSpPr>
        <p:spPr>
          <a:xfrm>
            <a:off x="7704904" y="3998731"/>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3" name="Rectangle: Top Corners Rounded 62">
            <a:extLst>
              <a:ext uri="{FF2B5EF4-FFF2-40B4-BE49-F238E27FC236}">
                <a16:creationId xmlns:a16="http://schemas.microsoft.com/office/drawing/2014/main" id="{F2987A45-CA60-1A84-442D-73808DCF5908}"/>
              </a:ext>
              <a:ext uri="{C183D7F6-B498-43B3-948B-1728B52AA6E4}">
                <adec:decorative xmlns:adec="http://schemas.microsoft.com/office/drawing/2017/decorative" val="1"/>
              </a:ext>
            </a:extLst>
          </p:cNvPr>
          <p:cNvSpPr/>
          <p:nvPr/>
        </p:nvSpPr>
        <p:spPr bwMode="auto">
          <a:xfrm>
            <a:off x="2103577" y="4340161"/>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4" name="Rectangle: Top Corners Rounded 63">
            <a:extLst>
              <a:ext uri="{FF2B5EF4-FFF2-40B4-BE49-F238E27FC236}">
                <a16:creationId xmlns:a16="http://schemas.microsoft.com/office/drawing/2014/main" id="{03B38025-64B8-2AE2-BD7B-40A7E957302E}"/>
              </a:ext>
              <a:ext uri="{C183D7F6-B498-43B3-948B-1728B52AA6E4}">
                <adec:decorative xmlns:adec="http://schemas.microsoft.com/office/drawing/2017/decorative" val="1"/>
              </a:ext>
            </a:extLst>
          </p:cNvPr>
          <p:cNvSpPr/>
          <p:nvPr/>
        </p:nvSpPr>
        <p:spPr bwMode="auto">
          <a:xfrm>
            <a:off x="5727582" y="4340161"/>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Rectangle: Top Corners Rounded 64">
            <a:extLst>
              <a:ext uri="{FF2B5EF4-FFF2-40B4-BE49-F238E27FC236}">
                <a16:creationId xmlns:a16="http://schemas.microsoft.com/office/drawing/2014/main" id="{6F0AB894-57F0-DCD1-4653-228FD5878027}"/>
              </a:ext>
              <a:ext uri="{C183D7F6-B498-43B3-948B-1728B52AA6E4}">
                <adec:decorative xmlns:adec="http://schemas.microsoft.com/office/drawing/2017/decorative" val="1"/>
              </a:ext>
            </a:extLst>
          </p:cNvPr>
          <p:cNvSpPr>
            <a:spLocks/>
          </p:cNvSpPr>
          <p:nvPr/>
        </p:nvSpPr>
        <p:spPr bwMode="auto">
          <a:xfrm>
            <a:off x="9351587" y="4340161"/>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6" name="Title 11">
            <a:extLst>
              <a:ext uri="{FF2B5EF4-FFF2-40B4-BE49-F238E27FC236}">
                <a16:creationId xmlns:a16="http://schemas.microsoft.com/office/drawing/2014/main" id="{0BF671E0-DDC7-F9F4-E651-865A74990D41}"/>
              </a:ext>
            </a:extLst>
          </p:cNvPr>
          <p:cNvSpPr txBox="1">
            <a:spLocks/>
          </p:cNvSpPr>
          <p:nvPr/>
        </p:nvSpPr>
        <p:spPr>
          <a:xfrm>
            <a:off x="2294574" y="303409"/>
            <a:ext cx="7602852" cy="984885"/>
          </a:xfrm>
          <a:prstGeom prst="rect">
            <a:avLst/>
          </a:prstGeom>
          <a:noFill/>
        </p:spPr>
        <p:txBody>
          <a:bodyPr vert="horz" wrap="square" lIns="45720" tIns="0" rIns="45720" bIns="0" rtlCol="0" anchor="t">
            <a:spAutoFit/>
          </a:bodyPr>
          <a:lstStyle>
            <a:lvl1pPr algn="l" defTabSz="932742" rtl="0" eaLnBrk="1" latinLnBrk="0" hangingPunct="1">
              <a:lnSpc>
                <a:spcPct val="100000"/>
              </a:lnSpc>
              <a:spcBef>
                <a:spcPct val="0"/>
              </a:spcBef>
              <a:buNone/>
              <a:defRPr lang="en-US" sz="32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w="3175">
                  <a:noFill/>
                </a:ln>
                <a:solidFill>
                  <a:schemeClr val="bg1"/>
                </a:solidFill>
                <a:effectLst/>
                <a:uLnTx/>
                <a:uFillTx/>
                <a:latin typeface="Segoe UI Semibold"/>
                <a:ea typeface="+mn-ea"/>
                <a:cs typeface="Segoe UI" pitchFamily="34" charset="0"/>
              </a:rPr>
              <a:t>Microsoft 365 Copilot Chat </a:t>
            </a:r>
            <a:br>
              <a:rPr kumimoji="0" lang="en-US" sz="3200" b="0" i="0" u="none" strike="noStrike" kern="1200" cap="none" spc="0" normalizeH="0" baseline="0" noProof="0">
                <a:ln w="3175">
                  <a:noFill/>
                </a:ln>
                <a:solidFill>
                  <a:schemeClr val="bg1"/>
                </a:solidFill>
                <a:effectLst/>
                <a:uLnTx/>
                <a:uFillTx/>
                <a:latin typeface="Segoe UI Semibold"/>
                <a:ea typeface="+mn-ea"/>
                <a:cs typeface="Segoe UI" pitchFamily="34" charset="0"/>
              </a:rPr>
            </a:br>
            <a:r>
              <a:rPr kumimoji="0" lang="en-US" sz="3200" b="0" i="0" u="none" strike="noStrike" kern="1200" cap="none" spc="0" normalizeH="0" baseline="0" noProof="0">
                <a:ln w="3175">
                  <a:noFill/>
                </a:ln>
                <a:solidFill>
                  <a:schemeClr val="bg1"/>
                </a:solidFill>
                <a:effectLst/>
                <a:uLnTx/>
                <a:uFillTx/>
                <a:latin typeface="Segoe UI Semibold"/>
                <a:ea typeface="+mn-ea"/>
                <a:cs typeface="Segoe UI" pitchFamily="34" charset="0"/>
              </a:rPr>
              <a:t>Components</a:t>
            </a:r>
          </a:p>
        </p:txBody>
      </p:sp>
      <p:sp>
        <p:nvSpPr>
          <p:cNvPr id="54" name="Rectangle: Rounded Corners 53">
            <a:extLst>
              <a:ext uri="{FF2B5EF4-FFF2-40B4-BE49-F238E27FC236}">
                <a16:creationId xmlns:a16="http://schemas.microsoft.com/office/drawing/2014/main" id="{8CB21AD0-12F8-8425-3E37-6722D657CA91}"/>
              </a:ext>
              <a:ext uri="{C183D7F6-B498-43B3-948B-1728B52AA6E4}">
                <adec:decorative xmlns:adec="http://schemas.microsoft.com/office/drawing/2017/decorative" val="1"/>
              </a:ext>
            </a:extLst>
          </p:cNvPr>
          <p:cNvSpPr/>
          <p:nvPr/>
        </p:nvSpPr>
        <p:spPr bwMode="auto">
          <a:xfrm>
            <a:off x="736601"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2" name="Picture 1">
            <a:extLst>
              <a:ext uri="{FF2B5EF4-FFF2-40B4-BE49-F238E27FC236}">
                <a16:creationId xmlns:a16="http://schemas.microsoft.com/office/drawing/2014/main" id="{F81646E7-BA24-8711-68E6-822D277726CD}"/>
              </a:ext>
            </a:extLst>
          </p:cNvPr>
          <p:cNvPicPr>
            <a:picLocks noChangeAspect="1"/>
          </p:cNvPicPr>
          <p:nvPr/>
        </p:nvPicPr>
        <p:blipFill>
          <a:blip r:embed="rId5"/>
          <a:stretch>
            <a:fillRect/>
          </a:stretch>
        </p:blipFill>
        <p:spPr>
          <a:xfrm>
            <a:off x="890293" y="1649067"/>
            <a:ext cx="2996596" cy="1991689"/>
          </a:xfrm>
          <a:prstGeom prst="rect">
            <a:avLst/>
          </a:prstGeom>
          <a:noFill/>
          <a:ln>
            <a:noFill/>
          </a:ln>
          <a:effectLst/>
        </p:spPr>
      </p:pic>
      <p:pic>
        <p:nvPicPr>
          <p:cNvPr id="59" name="Picture 58">
            <a:extLst>
              <a:ext uri="{FF2B5EF4-FFF2-40B4-BE49-F238E27FC236}">
                <a16:creationId xmlns:a16="http://schemas.microsoft.com/office/drawing/2014/main" id="{17C9A3D0-D6E3-13AE-FD82-08AA102A2BA1}"/>
              </a:ext>
            </a:extLst>
          </p:cNvPr>
          <p:cNvPicPr>
            <a:picLocks noChangeAspect="1"/>
          </p:cNvPicPr>
          <p:nvPr/>
        </p:nvPicPr>
        <p:blipFill>
          <a:blip r:embed="rId6"/>
          <a:srcRect l="911" r="911"/>
          <a:stretch/>
        </p:blipFill>
        <p:spPr>
          <a:xfrm>
            <a:off x="3387346" y="2119259"/>
            <a:ext cx="689032" cy="1521498"/>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sp>
        <p:nvSpPr>
          <p:cNvPr id="3" name="Title 9">
            <a:extLst>
              <a:ext uri="{FF2B5EF4-FFF2-40B4-BE49-F238E27FC236}">
                <a16:creationId xmlns:a16="http://schemas.microsoft.com/office/drawing/2014/main" id="{E608BCCC-5E87-9F60-8F23-404CFA796422}"/>
              </a:ext>
            </a:extLst>
          </p:cNvPr>
          <p:cNvSpPr txBox="1">
            <a:spLocks noGrp="1"/>
          </p:cNvSpPr>
          <p:nvPr>
            <p:ph type="title"/>
          </p:nvPr>
        </p:nvSpPr>
        <p:spPr bwMode="auto">
          <a:xfrm>
            <a:off x="2294574" y="5555257"/>
            <a:ext cx="7520641" cy="523220"/>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a:solidFill>
                  <a:schemeClr val="bg1"/>
                </a:solidFill>
                <a:hlinkClick r:id="rId7">
                  <a:extLst>
                    <a:ext uri="{A12FA001-AC4F-418D-AE19-62706E023703}">
                      <ahyp:hlinkClr xmlns:ahyp="http://schemas.microsoft.com/office/drawing/2018/hyperlinkcolor" val="tx"/>
                    </a:ext>
                  </a:extLst>
                </a:hlinkClick>
              </a:rPr>
              <a:t>learn.microsoft.com/copilot/overview</a:t>
            </a:r>
          </a:p>
        </p:txBody>
      </p:sp>
    </p:spTree>
    <p:extLst>
      <p:ext uri="{BB962C8B-B14F-4D97-AF65-F5344CB8AC3E}">
        <p14:creationId xmlns:p14="http://schemas.microsoft.com/office/powerpoint/2010/main" val="1932315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50"/>
                                        <p:tgtEl>
                                          <p:spTgt spid="66"/>
                                        </p:tgtEl>
                                      </p:cBhvr>
                                    </p:animEffect>
                                  </p:childTnLst>
                                </p:cTn>
                              </p:par>
                              <p:par>
                                <p:cTn id="8" presetID="42" presetClass="path" presetSubtype="0" decel="100000" fill="hold" grpId="1" nodeType="withEffect">
                                  <p:stCondLst>
                                    <p:cond delay="0"/>
                                  </p:stCondLst>
                                  <p:childTnLst>
                                    <p:animMotion origin="layout" path="M 0 -0.03472 L 0 -2.22222E-6 " pathEditMode="relative" rAng="0" ptsTypes="AA">
                                      <p:cBhvr>
                                        <p:cTn id="9" dur="500" fill="hold"/>
                                        <p:tgtEl>
                                          <p:spTgt spid="66"/>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250"/>
                                        <p:tgtEl>
                                          <p:spTgt spid="46"/>
                                        </p:tgtEl>
                                      </p:cBhvr>
                                    </p:animEffect>
                                  </p:childTnLst>
                                </p:cTn>
                              </p:par>
                              <p:par>
                                <p:cTn id="13" presetID="42" presetClass="path" presetSubtype="0" decel="100000" fill="hold" grpId="1" nodeType="withEffect">
                                  <p:stCondLst>
                                    <p:cond delay="0"/>
                                  </p:stCondLst>
                                  <p:childTnLst>
                                    <p:animMotion origin="layout" path="M 0 -0.03472 L 0 2.22222E-6 " pathEditMode="relative" rAng="0" ptsTypes="AA">
                                      <p:cBhvr>
                                        <p:cTn id="14" dur="500" fill="hold"/>
                                        <p:tgtEl>
                                          <p:spTgt spid="46"/>
                                        </p:tgtEl>
                                        <p:attrNameLst>
                                          <p:attrName>ppt_x</p:attrName>
                                          <p:attrName>ppt_y</p:attrName>
                                        </p:attrNameLst>
                                      </p:cBhvr>
                                      <p:rCtr x="0" y="1736"/>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250"/>
                                        <p:tgtEl>
                                          <p:spTgt spid="48"/>
                                        </p:tgtEl>
                                      </p:cBhvr>
                                    </p:animEffect>
                                  </p:childTnLst>
                                </p:cTn>
                              </p:par>
                              <p:par>
                                <p:cTn id="19" presetID="42" presetClass="path" presetSubtype="0" decel="100000" fill="hold" grpId="1" nodeType="withEffect">
                                  <p:stCondLst>
                                    <p:cond delay="0"/>
                                  </p:stCondLst>
                                  <p:childTnLst>
                                    <p:animMotion origin="layout" path="M -4.375E-6 -0.03473 L -4.375E-6 2.96296E-6 " pathEditMode="relative" rAng="0" ptsTypes="AA">
                                      <p:cBhvr>
                                        <p:cTn id="20" dur="500" fill="hold"/>
                                        <p:tgtEl>
                                          <p:spTgt spid="48"/>
                                        </p:tgtEl>
                                        <p:attrNameLst>
                                          <p:attrName>ppt_x</p:attrName>
                                          <p:attrName>ppt_y</p:attrName>
                                        </p:attrNameLst>
                                      </p:cBhvr>
                                      <p:rCtr x="0" y="1736"/>
                                    </p:animMotion>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250"/>
                                        <p:tgtEl>
                                          <p:spTgt spid="50"/>
                                        </p:tgtEl>
                                      </p:cBhvr>
                                    </p:animEffect>
                                  </p:childTnLst>
                                </p:cTn>
                              </p:par>
                              <p:par>
                                <p:cTn id="24" presetID="42" presetClass="path" presetSubtype="0" decel="100000" fill="hold" grpId="1" nodeType="withEffect">
                                  <p:stCondLst>
                                    <p:cond delay="0"/>
                                  </p:stCondLst>
                                  <p:childTnLst>
                                    <p:animMotion origin="layout" path="M -4.375E-6 -0.03472 L -4.375E-6 -3.7037E-7 " pathEditMode="relative" rAng="0" ptsTypes="AA">
                                      <p:cBhvr>
                                        <p:cTn id="25" dur="500" fill="hold"/>
                                        <p:tgtEl>
                                          <p:spTgt spid="50"/>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250"/>
                                        <p:tgtEl>
                                          <p:spTgt spid="53"/>
                                        </p:tgtEl>
                                      </p:cBhvr>
                                    </p:animEffect>
                                  </p:childTnLst>
                                </p:cTn>
                              </p:par>
                              <p:par>
                                <p:cTn id="29" presetID="42" presetClass="path" presetSubtype="0" decel="100000" fill="hold" grpId="1" nodeType="withEffect">
                                  <p:stCondLst>
                                    <p:cond delay="0"/>
                                  </p:stCondLst>
                                  <p:childTnLst>
                                    <p:animMotion origin="layout" path="M -2.29167E-6 -0.03472 L -2.29167E-6 -1.48148E-6 " pathEditMode="relative" rAng="0" ptsTypes="AA">
                                      <p:cBhvr>
                                        <p:cTn id="30" dur="500" fill="hold"/>
                                        <p:tgtEl>
                                          <p:spTgt spid="53"/>
                                        </p:tgtEl>
                                        <p:attrNameLst>
                                          <p:attrName>ppt_x</p:attrName>
                                          <p:attrName>ppt_y</p:attrName>
                                        </p:attrNameLst>
                                      </p:cBhvr>
                                      <p:rCtr x="0" y="1736"/>
                                    </p:animMotion>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250"/>
                                        <p:tgtEl>
                                          <p:spTgt spid="54"/>
                                        </p:tgtEl>
                                      </p:cBhvr>
                                    </p:animEffect>
                                  </p:childTnLst>
                                </p:cTn>
                              </p:par>
                              <p:par>
                                <p:cTn id="34" presetID="42" presetClass="path" presetSubtype="0" decel="100000" fill="hold" grpId="1" nodeType="withEffect">
                                  <p:stCondLst>
                                    <p:cond delay="0"/>
                                  </p:stCondLst>
                                  <p:childTnLst>
                                    <p:animMotion origin="layout" path="M -4.375E-6 -0.03473 L -4.375E-6 4.07407E-6 " pathEditMode="relative" rAng="0" ptsTypes="AA">
                                      <p:cBhvr>
                                        <p:cTn id="35" dur="500" fill="hold"/>
                                        <p:tgtEl>
                                          <p:spTgt spid="54"/>
                                        </p:tgtEl>
                                        <p:attrNameLst>
                                          <p:attrName>ppt_x</p:attrName>
                                          <p:attrName>ppt_y</p:attrName>
                                        </p:attrNameLst>
                                      </p:cBhvr>
                                      <p:rCtr x="0" y="1736"/>
                                    </p:animMotion>
                                  </p:childTnLst>
                                </p:cTn>
                              </p:par>
                              <p:par>
                                <p:cTn id="36" presetID="10"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250"/>
                                        <p:tgtEl>
                                          <p:spTgt spid="63"/>
                                        </p:tgtEl>
                                      </p:cBhvr>
                                    </p:animEffect>
                                  </p:childTnLst>
                                </p:cTn>
                              </p:par>
                              <p:par>
                                <p:cTn id="45" presetID="42" presetClass="path" presetSubtype="0" decel="100000" fill="hold" grpId="1" nodeType="withEffect">
                                  <p:stCondLst>
                                    <p:cond delay="0"/>
                                  </p:stCondLst>
                                  <p:childTnLst>
                                    <p:animMotion origin="layout" path="M -4.375E-6 -0.03472 L -4.375E-6 -1.48148E-6 " pathEditMode="relative" rAng="0" ptsTypes="AA">
                                      <p:cBhvr>
                                        <p:cTn id="46" dur="500" fill="hold"/>
                                        <p:tgtEl>
                                          <p:spTgt spid="63"/>
                                        </p:tgtEl>
                                        <p:attrNameLst>
                                          <p:attrName>ppt_x</p:attrName>
                                          <p:attrName>ppt_y</p:attrName>
                                        </p:attrNameLst>
                                      </p:cBhvr>
                                      <p:rCtr x="0" y="1736"/>
                                    </p:animMotion>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250"/>
                                        <p:tgtEl>
                                          <p:spTgt spid="49"/>
                                        </p:tgtEl>
                                      </p:cBhvr>
                                    </p:animEffect>
                                  </p:childTnLst>
                                </p:cTn>
                              </p:par>
                              <p:par>
                                <p:cTn id="51" presetID="42" presetClass="path" presetSubtype="0" decel="100000" fill="hold" grpId="1" nodeType="withEffect">
                                  <p:stCondLst>
                                    <p:cond delay="0"/>
                                  </p:stCondLst>
                                  <p:childTnLst>
                                    <p:animMotion origin="layout" path="M 0 -0.03473 L 0 2.96296E-6 " pathEditMode="relative" rAng="0" ptsTypes="AA">
                                      <p:cBhvr>
                                        <p:cTn id="52" dur="500" fill="hold"/>
                                        <p:tgtEl>
                                          <p:spTgt spid="49"/>
                                        </p:tgtEl>
                                        <p:attrNameLst>
                                          <p:attrName>ppt_x</p:attrName>
                                          <p:attrName>ppt_y</p:attrName>
                                        </p:attrNameLst>
                                      </p:cBhvr>
                                      <p:rCtr x="0" y="1736"/>
                                    </p:animMotion>
                                  </p:childTnLst>
                                </p:cTn>
                              </p:par>
                              <p:par>
                                <p:cTn id="53" presetID="10"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250"/>
                                        <p:tgtEl>
                                          <p:spTgt spid="51"/>
                                        </p:tgtEl>
                                      </p:cBhvr>
                                    </p:animEffect>
                                  </p:childTnLst>
                                </p:cTn>
                              </p:par>
                              <p:par>
                                <p:cTn id="56" presetID="42" presetClass="path" presetSubtype="0" decel="100000" fill="hold" grpId="1" nodeType="withEffect">
                                  <p:stCondLst>
                                    <p:cond delay="0"/>
                                  </p:stCondLst>
                                  <p:childTnLst>
                                    <p:animMotion origin="layout" path="M 0 -0.03472 L 0 -1.11111E-6 " pathEditMode="relative" rAng="0" ptsTypes="AA">
                                      <p:cBhvr>
                                        <p:cTn id="57" dur="500" fill="hold"/>
                                        <p:tgtEl>
                                          <p:spTgt spid="51"/>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50"/>
                                        <p:tgtEl>
                                          <p:spTgt spid="55"/>
                                        </p:tgtEl>
                                      </p:cBhvr>
                                    </p:animEffect>
                                  </p:childTnLst>
                                </p:cTn>
                              </p:par>
                              <p:par>
                                <p:cTn id="61" presetID="42" presetClass="path" presetSubtype="0" decel="100000" fill="hold" grpId="1" nodeType="withEffect">
                                  <p:stCondLst>
                                    <p:cond delay="0"/>
                                  </p:stCondLst>
                                  <p:childTnLst>
                                    <p:animMotion origin="layout" path="M 0 -0.03473 L 0 4.07407E-6 " pathEditMode="relative" rAng="0" ptsTypes="AA">
                                      <p:cBhvr>
                                        <p:cTn id="62" dur="500" fill="hold"/>
                                        <p:tgtEl>
                                          <p:spTgt spid="55"/>
                                        </p:tgtEl>
                                        <p:attrNameLst>
                                          <p:attrName>ppt_x</p:attrName>
                                          <p:attrName>ppt_y</p:attrName>
                                        </p:attrNameLst>
                                      </p:cBhvr>
                                      <p:rCtr x="0" y="1736"/>
                                    </p:animMotion>
                                  </p:childTnLst>
                                </p:cTn>
                              </p:par>
                              <p:par>
                                <p:cTn id="63" presetID="10"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250"/>
                                        <p:tgtEl>
                                          <p:spTgt spid="61"/>
                                        </p:tgtEl>
                                      </p:cBhvr>
                                    </p:animEffect>
                                  </p:childTnLst>
                                </p:cTn>
                              </p:par>
                              <p:par>
                                <p:cTn id="66" presetID="42" presetClass="path" presetSubtype="0" decel="100000" fill="hold" nodeType="withEffect">
                                  <p:stCondLst>
                                    <p:cond delay="0"/>
                                  </p:stCondLst>
                                  <p:childTnLst>
                                    <p:animMotion origin="layout" path="M -6.25E-7 -0.03473 L -6.25E-7 4.07407E-6 " pathEditMode="relative" rAng="0" ptsTypes="AA">
                                      <p:cBhvr>
                                        <p:cTn id="67" dur="500" fill="hold"/>
                                        <p:tgtEl>
                                          <p:spTgt spid="61"/>
                                        </p:tgtEl>
                                        <p:attrNameLst>
                                          <p:attrName>ppt_x</p:attrName>
                                          <p:attrName>ppt_y</p:attrName>
                                        </p:attrNameLst>
                                      </p:cBhvr>
                                      <p:rCtr x="0" y="1736"/>
                                    </p:animMotion>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250"/>
                                        <p:tgtEl>
                                          <p:spTgt spid="62"/>
                                        </p:tgtEl>
                                      </p:cBhvr>
                                    </p:animEffect>
                                  </p:childTnLst>
                                </p:cTn>
                              </p:par>
                              <p:par>
                                <p:cTn id="71" presetID="42" presetClass="path" presetSubtype="0" decel="100000" fill="hold" grpId="1" nodeType="withEffect">
                                  <p:stCondLst>
                                    <p:cond delay="0"/>
                                  </p:stCondLst>
                                  <p:childTnLst>
                                    <p:animMotion origin="layout" path="M 2.29167E-6 -0.03472 L 2.29167E-6 -1.48148E-6 " pathEditMode="relative" rAng="0" ptsTypes="AA">
                                      <p:cBhvr>
                                        <p:cTn id="72" dur="500" fill="hold"/>
                                        <p:tgtEl>
                                          <p:spTgt spid="62"/>
                                        </p:tgtEl>
                                        <p:attrNameLst>
                                          <p:attrName>ppt_x</p:attrName>
                                          <p:attrName>ppt_y</p:attrName>
                                        </p:attrNameLst>
                                      </p:cBhvr>
                                      <p:rCtr x="0" y="1736"/>
                                    </p:animMotion>
                                  </p:childTnLst>
                                </p:cTn>
                              </p:par>
                              <p:par>
                                <p:cTn id="73" presetID="10"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fade">
                                      <p:cBhvr>
                                        <p:cTn id="75" dur="250"/>
                                        <p:tgtEl>
                                          <p:spTgt spid="64"/>
                                        </p:tgtEl>
                                      </p:cBhvr>
                                    </p:animEffect>
                                  </p:childTnLst>
                                </p:cTn>
                              </p:par>
                              <p:par>
                                <p:cTn id="76" presetID="42" presetClass="path" presetSubtype="0" decel="100000" fill="hold" grpId="1" nodeType="withEffect">
                                  <p:stCondLst>
                                    <p:cond delay="0"/>
                                  </p:stCondLst>
                                  <p:childTnLst>
                                    <p:animMotion origin="layout" path="M 0 -0.03472 L 0 -1.48148E-6 " pathEditMode="relative" rAng="0" ptsTypes="AA">
                                      <p:cBhvr>
                                        <p:cTn id="77" dur="500" fill="hold"/>
                                        <p:tgtEl>
                                          <p:spTgt spid="64"/>
                                        </p:tgtEl>
                                        <p:attrNameLst>
                                          <p:attrName>ppt_x</p:attrName>
                                          <p:attrName>ppt_y</p:attrName>
                                        </p:attrNameLst>
                                      </p:cBhvr>
                                      <p:rCtr x="0" y="1736"/>
                                    </p:animMotion>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250"/>
                                        <p:tgtEl>
                                          <p:spTgt spid="47"/>
                                        </p:tgtEl>
                                      </p:cBhvr>
                                    </p:animEffect>
                                  </p:childTnLst>
                                </p:cTn>
                              </p:par>
                              <p:par>
                                <p:cTn id="82" presetID="42" presetClass="path" presetSubtype="0" decel="100000" fill="hold" grpId="1" nodeType="withEffect">
                                  <p:stCondLst>
                                    <p:cond delay="0"/>
                                  </p:stCondLst>
                                  <p:childTnLst>
                                    <p:animMotion origin="layout" path="M 4.375E-6 -0.03472 L 4.375E-6 -1.85185E-6 " pathEditMode="relative" rAng="0" ptsTypes="AA">
                                      <p:cBhvr>
                                        <p:cTn id="83" dur="500" fill="hold"/>
                                        <p:tgtEl>
                                          <p:spTgt spid="47"/>
                                        </p:tgtEl>
                                        <p:attrNameLst>
                                          <p:attrName>ppt_x</p:attrName>
                                          <p:attrName>ppt_y</p:attrName>
                                        </p:attrNameLst>
                                      </p:cBhvr>
                                      <p:rCtr x="0" y="1736"/>
                                    </p:animMotion>
                                  </p:childTnLst>
                                </p:cTn>
                              </p:par>
                              <p:par>
                                <p:cTn id="84" presetID="10"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250"/>
                                        <p:tgtEl>
                                          <p:spTgt spid="52"/>
                                        </p:tgtEl>
                                      </p:cBhvr>
                                    </p:animEffect>
                                  </p:childTnLst>
                                </p:cTn>
                              </p:par>
                              <p:par>
                                <p:cTn id="87" presetID="42" presetClass="path" presetSubtype="0" decel="100000" fill="hold" grpId="1" nodeType="withEffect">
                                  <p:stCondLst>
                                    <p:cond delay="0"/>
                                  </p:stCondLst>
                                  <p:childTnLst>
                                    <p:animMotion origin="layout" path="M 4.375E-6 -0.03472 L 4.375E-6 -1.11111E-6 " pathEditMode="relative" rAng="0" ptsTypes="AA">
                                      <p:cBhvr>
                                        <p:cTn id="88" dur="500" fill="hold"/>
                                        <p:tgtEl>
                                          <p:spTgt spid="52"/>
                                        </p:tgtEl>
                                        <p:attrNameLst>
                                          <p:attrName>ppt_x</p:attrName>
                                          <p:attrName>ppt_y</p:attrName>
                                        </p:attrNameLst>
                                      </p:cBhvr>
                                      <p:rCtr x="0" y="1736"/>
                                    </p:animMotion>
                                  </p:childTnLst>
                                </p:cTn>
                              </p:par>
                              <p:par>
                                <p:cTn id="89" presetID="10"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fade">
                                      <p:cBhvr>
                                        <p:cTn id="91" dur="250"/>
                                        <p:tgtEl>
                                          <p:spTgt spid="56"/>
                                        </p:tgtEl>
                                      </p:cBhvr>
                                    </p:animEffect>
                                  </p:childTnLst>
                                </p:cTn>
                              </p:par>
                              <p:par>
                                <p:cTn id="92" presetID="42" presetClass="path" presetSubtype="0" decel="100000" fill="hold" grpId="1" nodeType="withEffect">
                                  <p:stCondLst>
                                    <p:cond delay="0"/>
                                  </p:stCondLst>
                                  <p:childTnLst>
                                    <p:animMotion origin="layout" path="M 4.375E-6 -0.03473 L 4.375E-6 4.07407E-6 " pathEditMode="relative" rAng="0" ptsTypes="AA">
                                      <p:cBhvr>
                                        <p:cTn id="93" dur="500" fill="hold"/>
                                        <p:tgtEl>
                                          <p:spTgt spid="56"/>
                                        </p:tgtEl>
                                        <p:attrNameLst>
                                          <p:attrName>ppt_x</p:attrName>
                                          <p:attrName>ppt_y</p:attrName>
                                        </p:attrNameLst>
                                      </p:cBhvr>
                                      <p:rCtr x="0" y="1736"/>
                                    </p:animMotion>
                                  </p:childTnLst>
                                </p:cTn>
                              </p:par>
                              <p:par>
                                <p:cTn id="94" presetID="10" presetClass="entr" presetSubtype="0"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fade">
                                      <p:cBhvr>
                                        <p:cTn id="96" dur="250"/>
                                        <p:tgtEl>
                                          <p:spTgt spid="60"/>
                                        </p:tgtEl>
                                      </p:cBhvr>
                                    </p:animEffect>
                                  </p:childTnLst>
                                </p:cTn>
                              </p:par>
                              <p:par>
                                <p:cTn id="97" presetID="42" presetClass="path" presetSubtype="0" decel="100000" fill="hold" nodeType="withEffect">
                                  <p:stCondLst>
                                    <p:cond delay="0"/>
                                  </p:stCondLst>
                                  <p:childTnLst>
                                    <p:animMotion origin="layout" path="M 4.375E-6 -0.03473 L 4.375E-6 4.07407E-6 " pathEditMode="relative" rAng="0" ptsTypes="AA">
                                      <p:cBhvr>
                                        <p:cTn id="98" dur="500" fill="hold"/>
                                        <p:tgtEl>
                                          <p:spTgt spid="60"/>
                                        </p:tgtEl>
                                        <p:attrNameLst>
                                          <p:attrName>ppt_x</p:attrName>
                                          <p:attrName>ppt_y</p:attrName>
                                        </p:attrNameLst>
                                      </p:cBhvr>
                                      <p:rCtr x="0" y="1736"/>
                                    </p:animMotion>
                                  </p:childTnLst>
                                </p:cTn>
                              </p:par>
                              <p:par>
                                <p:cTn id="99" presetID="10" presetClass="entr" presetSubtype="0"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250"/>
                                        <p:tgtEl>
                                          <p:spTgt spid="65"/>
                                        </p:tgtEl>
                                      </p:cBhvr>
                                    </p:animEffect>
                                  </p:childTnLst>
                                </p:cTn>
                              </p:par>
                              <p:par>
                                <p:cTn id="102" presetID="42" presetClass="path" presetSubtype="0" decel="100000" fill="hold" grpId="1" nodeType="withEffect">
                                  <p:stCondLst>
                                    <p:cond delay="0"/>
                                  </p:stCondLst>
                                  <p:childTnLst>
                                    <p:animMotion origin="layout" path="M 4.375E-6 -0.03472 L 4.375E-6 -1.48148E-6 " pathEditMode="relative" rAng="0" ptsTypes="AA">
                                      <p:cBhvr>
                                        <p:cTn id="103" dur="500" fill="hold"/>
                                        <p:tgtEl>
                                          <p:spTgt spid="6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p:bldP spid="47" grpId="1"/>
      <p:bldP spid="48" grpId="0"/>
      <p:bldP spid="48" grpId="1"/>
      <p:bldP spid="49" grpId="0"/>
      <p:bldP spid="49" grpId="1"/>
      <p:bldP spid="50" grpId="0"/>
      <p:bldP spid="50" grpId="1"/>
      <p:bldP spid="51" grpId="0"/>
      <p:bldP spid="51" grpId="1"/>
      <p:bldP spid="52" grpId="0"/>
      <p:bldP spid="52" grpId="1"/>
      <p:bldP spid="53" grpId="0" animBg="1"/>
      <p:bldP spid="53" grpId="1" animBg="1"/>
      <p:bldP spid="55" grpId="0" animBg="1"/>
      <p:bldP spid="55" grpId="1" animBg="1"/>
      <p:bldP spid="56" grpId="0" animBg="1"/>
      <p:bldP spid="56" grpId="1" animBg="1"/>
      <p:bldP spid="62" grpId="0" animBg="1"/>
      <p:bldP spid="62" grpId="1" animBg="1"/>
      <p:bldP spid="63" grpId="0" animBg="1"/>
      <p:bldP spid="63" grpId="1" animBg="1"/>
      <p:bldP spid="64" grpId="0" animBg="1"/>
      <p:bldP spid="64" grpId="1" animBg="1"/>
      <p:bldP spid="65" grpId="0" animBg="1"/>
      <p:bldP spid="65" grpId="1" animBg="1"/>
      <p:bldP spid="66" grpId="0"/>
      <p:bldP spid="66" grpId="1"/>
      <p:bldP spid="54" grpId="0" animBg="1"/>
      <p:bldP spid="5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429F0-9380-3986-1D22-CD7916B19153}"/>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2C21876-2B2D-C646-1F6A-DEC6138C0648}"/>
              </a:ext>
            </a:extLst>
          </p:cNvPr>
          <p:cNvSpPr>
            <a:spLocks noGrp="1"/>
          </p:cNvSpPr>
          <p:nvPr>
            <p:ph idx="1"/>
          </p:nvPr>
        </p:nvSpPr>
        <p:spPr>
          <a:xfrm>
            <a:off x="5182164" y="1524000"/>
            <a:ext cx="6603390" cy="2831544"/>
          </a:xfrm>
        </p:spPr>
        <p:txBody>
          <a:bodyPr/>
          <a:lstStyle/>
          <a:p>
            <a:pPr marL="514350" indent="-514350">
              <a:spcBef>
                <a:spcPts val="600"/>
              </a:spcBef>
              <a:spcAft>
                <a:spcPts val="600"/>
              </a:spcAft>
              <a:buAutoNum type="arabicPlain"/>
            </a:pPr>
            <a:r>
              <a:rPr lang="en-US" sz="2400"/>
              <a:t>Welcome and Intros</a:t>
            </a:r>
          </a:p>
          <a:p>
            <a:pPr marL="514350" indent="-514350">
              <a:spcBef>
                <a:spcPts val="600"/>
              </a:spcBef>
              <a:spcAft>
                <a:spcPts val="600"/>
              </a:spcAft>
              <a:buAutoNum type="arabicPlain"/>
            </a:pPr>
            <a:r>
              <a:rPr lang="en-US" sz="2400"/>
              <a:t>Microsoft 365 Copilot Chat </a:t>
            </a:r>
          </a:p>
          <a:p>
            <a:pPr marL="514350" indent="-514350">
              <a:spcBef>
                <a:spcPts val="600"/>
              </a:spcBef>
              <a:spcAft>
                <a:spcPts val="600"/>
              </a:spcAft>
              <a:buAutoNum type="arabicPlain"/>
            </a:pPr>
            <a:r>
              <a:rPr lang="en-US" sz="2400">
                <a:solidFill>
                  <a:srgbClr val="FFFF00"/>
                </a:solidFill>
              </a:rPr>
              <a:t>Benefits and Value: </a:t>
            </a:r>
            <a:br>
              <a:rPr lang="en-US" sz="2400">
                <a:solidFill>
                  <a:srgbClr val="FFFF00"/>
                </a:solidFill>
              </a:rPr>
            </a:br>
            <a:r>
              <a:rPr lang="en-US" sz="2400">
                <a:solidFill>
                  <a:srgbClr val="FFFF00"/>
                </a:solidFill>
              </a:rPr>
              <a:t>Microsoft 365 Copilot Chat</a:t>
            </a:r>
          </a:p>
          <a:p>
            <a:pPr marL="514350" indent="-514350">
              <a:spcBef>
                <a:spcPts val="600"/>
              </a:spcBef>
              <a:spcAft>
                <a:spcPts val="600"/>
              </a:spcAft>
              <a:buAutoNum type="arabicPlain"/>
            </a:pPr>
            <a:r>
              <a:rPr lang="en-US" sz="2400"/>
              <a:t>Agents in Microsoft 365 Copilot Chat</a:t>
            </a:r>
          </a:p>
          <a:p>
            <a:pPr marL="514350" indent="-514350">
              <a:spcBef>
                <a:spcPts val="600"/>
              </a:spcBef>
              <a:spcAft>
                <a:spcPts val="600"/>
              </a:spcAft>
              <a:buAutoNum type="arabicPlain"/>
            </a:pPr>
            <a:r>
              <a:rPr lang="en-US" sz="2400"/>
              <a:t>Next Steps &amp; Call to Action</a:t>
            </a:r>
          </a:p>
        </p:txBody>
      </p:sp>
      <p:sp>
        <p:nvSpPr>
          <p:cNvPr id="9" name="Title 8">
            <a:extLst>
              <a:ext uri="{FF2B5EF4-FFF2-40B4-BE49-F238E27FC236}">
                <a16:creationId xmlns:a16="http://schemas.microsoft.com/office/drawing/2014/main" id="{1AD28C5F-B2BE-B7DD-D732-1B817AC6D1F6}"/>
              </a:ext>
            </a:extLst>
          </p:cNvPr>
          <p:cNvSpPr>
            <a:spLocks noGrp="1"/>
          </p:cNvSpPr>
          <p:nvPr>
            <p:ph type="title"/>
          </p:nvPr>
        </p:nvSpPr>
        <p:spPr>
          <a:xfrm>
            <a:off x="724747" y="1257590"/>
            <a:ext cx="2373598" cy="1939850"/>
          </a:xfrm>
        </p:spPr>
        <p:txBody>
          <a:bodyPr/>
          <a:lstStyle/>
          <a:p>
            <a:r>
              <a:rPr lang="en-US"/>
              <a:t>Agenda</a:t>
            </a:r>
          </a:p>
        </p:txBody>
      </p:sp>
      <p:cxnSp>
        <p:nvCxnSpPr>
          <p:cNvPr id="11" name="Straight Connector 10">
            <a:extLst>
              <a:ext uri="{FF2B5EF4-FFF2-40B4-BE49-F238E27FC236}">
                <a16:creationId xmlns:a16="http://schemas.microsoft.com/office/drawing/2014/main" id="{C47B17A5-C970-71BC-CD37-0EBB9A72162A}"/>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877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332B-B7CB-D95B-F05A-36E625D622C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B13966-894C-DD5D-7BEB-42A944FAE4D0}"/>
              </a:ext>
            </a:extLst>
          </p:cNvPr>
          <p:cNvSpPr>
            <a:spLocks noGrp="1"/>
          </p:cNvSpPr>
          <p:nvPr>
            <p:ph type="title"/>
          </p:nvPr>
        </p:nvSpPr>
        <p:spPr>
          <a:xfrm>
            <a:off x="571499" y="2792795"/>
            <a:ext cx="8648279" cy="1107996"/>
          </a:xfrm>
        </p:spPr>
        <p:txBody>
          <a:bodyPr/>
          <a:lstStyle/>
          <a:p>
            <a:r>
              <a:rPr lang="en-US">
                <a:cs typeface="Segoe Sans Display"/>
              </a:rPr>
              <a:t>Benefits and value of Microsoft 365 Copilot Chat</a:t>
            </a:r>
            <a:endParaRPr lang="en-US" spc="0"/>
          </a:p>
        </p:txBody>
      </p:sp>
    </p:spTree>
    <p:extLst>
      <p:ext uri="{BB962C8B-B14F-4D97-AF65-F5344CB8AC3E}">
        <p14:creationId xmlns:p14="http://schemas.microsoft.com/office/powerpoint/2010/main" val="135660918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p:txBody>
          <a:bodyPr/>
          <a:lstStyle/>
          <a:p>
            <a:pPr algn="ctr"/>
            <a:r>
              <a:rPr lang="en-US"/>
              <a:t>Copilot Chat Benefits</a:t>
            </a:r>
          </a:p>
        </p:txBody>
      </p:sp>
      <p:graphicFrame>
        <p:nvGraphicFramePr>
          <p:cNvPr id="2" name="Content Placeholder 3">
            <a:extLst>
              <a:ext uri="{FF2B5EF4-FFF2-40B4-BE49-F238E27FC236}">
                <a16:creationId xmlns:a16="http://schemas.microsoft.com/office/drawing/2014/main" id="{482BB536-CD52-F384-7CAB-E517852CEC76}"/>
              </a:ext>
            </a:extLst>
          </p:cNvPr>
          <p:cNvGraphicFramePr>
            <a:graphicFrameLocks/>
          </p:cNvGraphicFramePr>
          <p:nvPr/>
        </p:nvGraphicFramePr>
        <p:xfrm>
          <a:off x="750712" y="1828800"/>
          <a:ext cx="10515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utoShape 2" descr="Thumbnail Image Automate repetitive tasks">
            <a:extLst>
              <a:ext uri="{FF2B5EF4-FFF2-40B4-BE49-F238E27FC236}">
                <a16:creationId xmlns:a16="http://schemas.microsoft.com/office/drawing/2014/main" id="{E1EC158B-5E47-CB83-8FF8-72521CBA4BCC}"/>
              </a:ext>
            </a:extLst>
          </p:cNvPr>
          <p:cNvSpPr>
            <a:spLocks noChangeAspect="1" noChangeArrowheads="1"/>
          </p:cNvSpPr>
          <p:nvPr/>
        </p:nvSpPr>
        <p:spPr bwMode="auto">
          <a:xfrm>
            <a:off x="669431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latin typeface="Aptos" panose="020B0004020202020204" pitchFamily="34" charset="0"/>
            </a:endParaRPr>
          </a:p>
        </p:txBody>
      </p:sp>
    </p:spTree>
    <p:extLst>
      <p:ext uri="{BB962C8B-B14F-4D97-AF65-F5344CB8AC3E}">
        <p14:creationId xmlns:p14="http://schemas.microsoft.com/office/powerpoint/2010/main" val="24277277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D1C9-8852-0B80-012D-7501B78A8114}"/>
              </a:ext>
            </a:extLst>
          </p:cNvPr>
          <p:cNvSpPr txBox="1">
            <a:spLocks/>
          </p:cNvSpPr>
          <p:nvPr/>
        </p:nvSpPr>
        <p:spPr>
          <a:xfrm>
            <a:off x="1078089" y="492919"/>
            <a:ext cx="4498975" cy="5567362"/>
          </a:xfrm>
          <a:prstGeom prst="rect">
            <a:avLst/>
          </a:prstGeom>
        </p:spPr>
        <p:txBody>
          <a:bodyPr vert="horz" wrap="square" lIns="91440" tIns="45720" rIns="91440" bIns="45720" rtlCol="0" anchor="ctr">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n-US">
                <a:solidFill>
                  <a:schemeClr val="bg1"/>
                </a:solidFill>
                <a:latin typeface="Aptos" panose="020B0004020202020204" pitchFamily="34" charset="0"/>
                <a:ea typeface="+mj-ea"/>
                <a:cs typeface="+mj-cs"/>
              </a:rPr>
              <a:t>Key Use Cases for Copilot Chat</a:t>
            </a:r>
          </a:p>
        </p:txBody>
      </p:sp>
      <p:graphicFrame>
        <p:nvGraphicFramePr>
          <p:cNvPr id="3" name="Content Placeholder 3">
            <a:extLst>
              <a:ext uri="{FF2B5EF4-FFF2-40B4-BE49-F238E27FC236}">
                <a16:creationId xmlns:a16="http://schemas.microsoft.com/office/drawing/2014/main" id="{0BEEB5DF-DCCF-D7BB-B7BB-7B7B5F306EBB}"/>
              </a:ext>
            </a:extLst>
          </p:cNvPr>
          <p:cNvGraphicFramePr>
            <a:graphicFrameLocks/>
          </p:cNvGraphicFramePr>
          <p:nvPr/>
        </p:nvGraphicFramePr>
        <p:xfrm>
          <a:off x="5588038" y="620713"/>
          <a:ext cx="6300999" cy="5439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utoShape 2" descr="Thumbnail Image Automate repetitive tasks">
            <a:extLst>
              <a:ext uri="{FF2B5EF4-FFF2-40B4-BE49-F238E27FC236}">
                <a16:creationId xmlns:a16="http://schemas.microsoft.com/office/drawing/2014/main" id="{5638F588-31D7-3EBB-5C92-577D9BEA9E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latin typeface="Aptos" panose="020B0004020202020204" pitchFamily="34" charset="0"/>
            </a:endParaRPr>
          </a:p>
        </p:txBody>
      </p:sp>
    </p:spTree>
    <p:extLst>
      <p:ext uri="{BB962C8B-B14F-4D97-AF65-F5344CB8AC3E}">
        <p14:creationId xmlns:p14="http://schemas.microsoft.com/office/powerpoint/2010/main" val="369909225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2F731-1DCF-C14B-3737-5E091AD2D42D}"/>
            </a:ext>
          </a:extLst>
        </p:cNvPr>
        <p:cNvGrpSpPr/>
        <p:nvPr/>
      </p:nvGrpSpPr>
      <p:grpSpPr>
        <a:xfrm>
          <a:off x="0" y="0"/>
          <a:ext cx="0" cy="0"/>
          <a:chOff x="0" y="0"/>
          <a:chExt cx="0" cy="0"/>
        </a:xfrm>
      </p:grpSpPr>
      <p:grpSp>
        <p:nvGrpSpPr>
          <p:cNvPr id="2" name="Group 1" descr="Dozens of people icons illustrating that organizations and employees will scale AI adoption at different rates.">
            <a:extLst>
              <a:ext uri="{FF2B5EF4-FFF2-40B4-BE49-F238E27FC236}">
                <a16:creationId xmlns:a16="http://schemas.microsoft.com/office/drawing/2014/main" id="{EA186C50-8FD7-9DDF-2F14-99D409BF8E12}"/>
              </a:ext>
            </a:extLst>
          </p:cNvPr>
          <p:cNvGrpSpPr/>
          <p:nvPr/>
        </p:nvGrpSpPr>
        <p:grpSpPr>
          <a:xfrm>
            <a:off x="84177" y="1173072"/>
            <a:ext cx="12034867" cy="4324833"/>
            <a:chOff x="84177" y="1173072"/>
            <a:chExt cx="12034867" cy="4324833"/>
          </a:xfrm>
        </p:grpSpPr>
        <p:sp>
          <p:nvSpPr>
            <p:cNvPr id="202" name="Graphic 9">
              <a:extLst>
                <a:ext uri="{FF2B5EF4-FFF2-40B4-BE49-F238E27FC236}">
                  <a16:creationId xmlns:a16="http://schemas.microsoft.com/office/drawing/2014/main" id="{205754A0-6AFF-21BF-90BD-548FA4C02DBF}"/>
                </a:ext>
              </a:extLst>
            </p:cNvPr>
            <p:cNvSpPr/>
            <p:nvPr/>
          </p:nvSpPr>
          <p:spPr>
            <a:xfrm>
              <a:off x="103432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0" name="Graphic 9">
              <a:extLst>
                <a:ext uri="{FF2B5EF4-FFF2-40B4-BE49-F238E27FC236}">
                  <a16:creationId xmlns:a16="http://schemas.microsoft.com/office/drawing/2014/main" id="{B6AB4CE4-4588-0725-96C7-5BD7B0693E92}"/>
                </a:ext>
              </a:extLst>
            </p:cNvPr>
            <p:cNvSpPr/>
            <p:nvPr/>
          </p:nvSpPr>
          <p:spPr>
            <a:xfrm>
              <a:off x="103432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1" name="Graphic 9">
              <a:extLst>
                <a:ext uri="{FF2B5EF4-FFF2-40B4-BE49-F238E27FC236}">
                  <a16:creationId xmlns:a16="http://schemas.microsoft.com/office/drawing/2014/main" id="{4BDFEC2F-3FA5-9C48-EE2E-205CB3673FD5}"/>
                </a:ext>
              </a:extLst>
            </p:cNvPr>
            <p:cNvSpPr/>
            <p:nvPr/>
          </p:nvSpPr>
          <p:spPr>
            <a:xfrm>
              <a:off x="103432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2" name="Graphic 9">
              <a:extLst>
                <a:ext uri="{FF2B5EF4-FFF2-40B4-BE49-F238E27FC236}">
                  <a16:creationId xmlns:a16="http://schemas.microsoft.com/office/drawing/2014/main" id="{DBFB27D0-6597-C55E-8AF5-023BA3D4FF82}"/>
                </a:ext>
              </a:extLst>
            </p:cNvPr>
            <p:cNvSpPr/>
            <p:nvPr/>
          </p:nvSpPr>
          <p:spPr>
            <a:xfrm>
              <a:off x="103432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3" name="Graphic 9">
              <a:extLst>
                <a:ext uri="{FF2B5EF4-FFF2-40B4-BE49-F238E27FC236}">
                  <a16:creationId xmlns:a16="http://schemas.microsoft.com/office/drawing/2014/main" id="{C4D5B065-E343-29CF-B9F8-41003A704356}"/>
                </a:ext>
              </a:extLst>
            </p:cNvPr>
            <p:cNvSpPr/>
            <p:nvPr/>
          </p:nvSpPr>
          <p:spPr>
            <a:xfrm>
              <a:off x="103432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2" name="Graphic 9">
              <a:extLst>
                <a:ext uri="{FF2B5EF4-FFF2-40B4-BE49-F238E27FC236}">
                  <a16:creationId xmlns:a16="http://schemas.microsoft.com/office/drawing/2014/main" id="{931B8AFE-19B9-C83E-BD1C-06A2CDF20B00}"/>
                </a:ext>
              </a:extLst>
            </p:cNvPr>
            <p:cNvSpPr/>
            <p:nvPr/>
          </p:nvSpPr>
          <p:spPr>
            <a:xfrm>
              <a:off x="103432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3" name="Graphic 9">
              <a:extLst>
                <a:ext uri="{FF2B5EF4-FFF2-40B4-BE49-F238E27FC236}">
                  <a16:creationId xmlns:a16="http://schemas.microsoft.com/office/drawing/2014/main" id="{86FD1489-C846-24C6-7D89-062D4549D430}"/>
                </a:ext>
              </a:extLst>
            </p:cNvPr>
            <p:cNvSpPr/>
            <p:nvPr/>
          </p:nvSpPr>
          <p:spPr>
            <a:xfrm>
              <a:off x="103432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4" name="Graphic 9">
              <a:extLst>
                <a:ext uri="{FF2B5EF4-FFF2-40B4-BE49-F238E27FC236}">
                  <a16:creationId xmlns:a16="http://schemas.microsoft.com/office/drawing/2014/main" id="{10B67249-A39C-88FF-D72C-D45AE4F2F35C}"/>
                </a:ext>
              </a:extLst>
            </p:cNvPr>
            <p:cNvSpPr/>
            <p:nvPr/>
          </p:nvSpPr>
          <p:spPr>
            <a:xfrm>
              <a:off x="103432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4" name="Graphic 9">
              <a:extLst>
                <a:ext uri="{FF2B5EF4-FFF2-40B4-BE49-F238E27FC236}">
                  <a16:creationId xmlns:a16="http://schemas.microsoft.com/office/drawing/2014/main" id="{B02A0706-3AC6-086D-76B6-27B32939F25D}"/>
                </a:ext>
              </a:extLst>
            </p:cNvPr>
            <p:cNvSpPr/>
            <p:nvPr/>
          </p:nvSpPr>
          <p:spPr>
            <a:xfrm>
              <a:off x="103432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2" name="Graphic 9">
              <a:extLst>
                <a:ext uri="{FF2B5EF4-FFF2-40B4-BE49-F238E27FC236}">
                  <a16:creationId xmlns:a16="http://schemas.microsoft.com/office/drawing/2014/main" id="{F08EB602-11A4-FDBC-281A-8C8611C9DD70}"/>
                </a:ext>
              </a:extLst>
            </p:cNvPr>
            <p:cNvSpPr/>
            <p:nvPr/>
          </p:nvSpPr>
          <p:spPr>
            <a:xfrm>
              <a:off x="103432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0" name="Graphic 9">
              <a:extLst>
                <a:ext uri="{FF2B5EF4-FFF2-40B4-BE49-F238E27FC236}">
                  <a16:creationId xmlns:a16="http://schemas.microsoft.com/office/drawing/2014/main" id="{6A578B75-9592-11C3-1E37-67E1E69F9978}"/>
                </a:ext>
              </a:extLst>
            </p:cNvPr>
            <p:cNvSpPr/>
            <p:nvPr/>
          </p:nvSpPr>
          <p:spPr>
            <a:xfrm>
              <a:off x="103432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4" name="Graphic 9">
              <a:extLst>
                <a:ext uri="{FF2B5EF4-FFF2-40B4-BE49-F238E27FC236}">
                  <a16:creationId xmlns:a16="http://schemas.microsoft.com/office/drawing/2014/main" id="{C39DA64A-157A-C695-4739-495772D4EEFF}"/>
                </a:ext>
              </a:extLst>
            </p:cNvPr>
            <p:cNvSpPr/>
            <p:nvPr/>
          </p:nvSpPr>
          <p:spPr>
            <a:xfrm>
              <a:off x="103432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2" name="Graphic 9">
              <a:extLst>
                <a:ext uri="{FF2B5EF4-FFF2-40B4-BE49-F238E27FC236}">
                  <a16:creationId xmlns:a16="http://schemas.microsoft.com/office/drawing/2014/main" id="{3DA2CA51-CC9B-B7B4-9A76-7359C51493DF}"/>
                </a:ext>
              </a:extLst>
            </p:cNvPr>
            <p:cNvSpPr/>
            <p:nvPr/>
          </p:nvSpPr>
          <p:spPr>
            <a:xfrm>
              <a:off x="103432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5" name="Graphic 9">
              <a:extLst>
                <a:ext uri="{FF2B5EF4-FFF2-40B4-BE49-F238E27FC236}">
                  <a16:creationId xmlns:a16="http://schemas.microsoft.com/office/drawing/2014/main" id="{8C5FB64E-50A1-D42E-5B06-CBD18B38B912}"/>
                </a:ext>
              </a:extLst>
            </p:cNvPr>
            <p:cNvSpPr/>
            <p:nvPr/>
          </p:nvSpPr>
          <p:spPr>
            <a:xfrm>
              <a:off x="103432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 name="Graphic 9">
              <a:extLst>
                <a:ext uri="{FF2B5EF4-FFF2-40B4-BE49-F238E27FC236}">
                  <a16:creationId xmlns:a16="http://schemas.microsoft.com/office/drawing/2014/main" id="{DFCA56F7-4B6E-237E-A901-C01CD7ECD0FD}"/>
                </a:ext>
              </a:extLst>
            </p:cNvPr>
            <p:cNvSpPr/>
            <p:nvPr/>
          </p:nvSpPr>
          <p:spPr>
            <a:xfrm>
              <a:off x="23283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8" name="Graphic 9">
              <a:extLst>
                <a:ext uri="{FF2B5EF4-FFF2-40B4-BE49-F238E27FC236}">
                  <a16:creationId xmlns:a16="http://schemas.microsoft.com/office/drawing/2014/main" id="{F37FC3B4-1B5D-0AB1-8EE8-553E783BB5FF}"/>
                </a:ext>
              </a:extLst>
            </p:cNvPr>
            <p:cNvSpPr/>
            <p:nvPr/>
          </p:nvSpPr>
          <p:spPr>
            <a:xfrm>
              <a:off x="23283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 name="Graphic 9">
              <a:extLst>
                <a:ext uri="{FF2B5EF4-FFF2-40B4-BE49-F238E27FC236}">
                  <a16:creationId xmlns:a16="http://schemas.microsoft.com/office/drawing/2014/main" id="{267503EF-5F87-F4C3-7115-88305442495F}"/>
                </a:ext>
              </a:extLst>
            </p:cNvPr>
            <p:cNvSpPr/>
            <p:nvPr/>
          </p:nvSpPr>
          <p:spPr>
            <a:xfrm>
              <a:off x="23283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 name="Graphic 9">
              <a:extLst>
                <a:ext uri="{FF2B5EF4-FFF2-40B4-BE49-F238E27FC236}">
                  <a16:creationId xmlns:a16="http://schemas.microsoft.com/office/drawing/2014/main" id="{3D92D0C2-EFE7-1B32-5853-6A5CF768F6BE}"/>
                </a:ext>
              </a:extLst>
            </p:cNvPr>
            <p:cNvSpPr/>
            <p:nvPr/>
          </p:nvSpPr>
          <p:spPr>
            <a:xfrm>
              <a:off x="23283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 name="Graphic 9">
              <a:extLst>
                <a:ext uri="{FF2B5EF4-FFF2-40B4-BE49-F238E27FC236}">
                  <a16:creationId xmlns:a16="http://schemas.microsoft.com/office/drawing/2014/main" id="{22F4E95D-1E5C-2EBB-2E6E-1CA876A19F0D}"/>
                </a:ext>
              </a:extLst>
            </p:cNvPr>
            <p:cNvSpPr/>
            <p:nvPr/>
          </p:nvSpPr>
          <p:spPr>
            <a:xfrm>
              <a:off x="23283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7" name="Graphic 9">
              <a:extLst>
                <a:ext uri="{FF2B5EF4-FFF2-40B4-BE49-F238E27FC236}">
                  <a16:creationId xmlns:a16="http://schemas.microsoft.com/office/drawing/2014/main" id="{CC90883A-C37F-3F60-6669-D16FF72321B6}"/>
                </a:ext>
              </a:extLst>
            </p:cNvPr>
            <p:cNvSpPr/>
            <p:nvPr/>
          </p:nvSpPr>
          <p:spPr>
            <a:xfrm>
              <a:off x="23283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0" name="Graphic 9">
              <a:extLst>
                <a:ext uri="{FF2B5EF4-FFF2-40B4-BE49-F238E27FC236}">
                  <a16:creationId xmlns:a16="http://schemas.microsoft.com/office/drawing/2014/main" id="{FAD00BFE-6219-E714-14E2-7A402535B62A}"/>
                </a:ext>
              </a:extLst>
            </p:cNvPr>
            <p:cNvSpPr/>
            <p:nvPr/>
          </p:nvSpPr>
          <p:spPr>
            <a:xfrm>
              <a:off x="23283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3" name="Graphic 9">
              <a:extLst>
                <a:ext uri="{FF2B5EF4-FFF2-40B4-BE49-F238E27FC236}">
                  <a16:creationId xmlns:a16="http://schemas.microsoft.com/office/drawing/2014/main" id="{D4BE299A-7B70-1F94-933E-8E36D835BD75}"/>
                </a:ext>
              </a:extLst>
            </p:cNvPr>
            <p:cNvSpPr/>
            <p:nvPr/>
          </p:nvSpPr>
          <p:spPr>
            <a:xfrm>
              <a:off x="23283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5" name="Graphic 9">
              <a:extLst>
                <a:ext uri="{FF2B5EF4-FFF2-40B4-BE49-F238E27FC236}">
                  <a16:creationId xmlns:a16="http://schemas.microsoft.com/office/drawing/2014/main" id="{408E6989-A899-7230-02EA-52A9AC5D43E0}"/>
                </a:ext>
              </a:extLst>
            </p:cNvPr>
            <p:cNvSpPr/>
            <p:nvPr/>
          </p:nvSpPr>
          <p:spPr>
            <a:xfrm>
              <a:off x="23283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3" name="Graphic 9">
              <a:extLst>
                <a:ext uri="{FF2B5EF4-FFF2-40B4-BE49-F238E27FC236}">
                  <a16:creationId xmlns:a16="http://schemas.microsoft.com/office/drawing/2014/main" id="{E53DC745-C9F1-8433-61D9-A00922A3C074}"/>
                </a:ext>
              </a:extLst>
            </p:cNvPr>
            <p:cNvSpPr/>
            <p:nvPr/>
          </p:nvSpPr>
          <p:spPr>
            <a:xfrm>
              <a:off x="23283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1" name="Graphic 9">
              <a:extLst>
                <a:ext uri="{FF2B5EF4-FFF2-40B4-BE49-F238E27FC236}">
                  <a16:creationId xmlns:a16="http://schemas.microsoft.com/office/drawing/2014/main" id="{3898A3F0-5BFC-AD5D-D68A-781B92A53FDC}"/>
                </a:ext>
              </a:extLst>
            </p:cNvPr>
            <p:cNvSpPr/>
            <p:nvPr/>
          </p:nvSpPr>
          <p:spPr>
            <a:xfrm>
              <a:off x="23283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8" name="Graphic 9">
              <a:extLst>
                <a:ext uri="{FF2B5EF4-FFF2-40B4-BE49-F238E27FC236}">
                  <a16:creationId xmlns:a16="http://schemas.microsoft.com/office/drawing/2014/main" id="{AC7C22CA-2EF4-18E3-F10F-850BF84EF541}"/>
                </a:ext>
              </a:extLst>
            </p:cNvPr>
            <p:cNvSpPr/>
            <p:nvPr/>
          </p:nvSpPr>
          <p:spPr>
            <a:xfrm>
              <a:off x="23283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6" name="Graphic 9">
              <a:extLst>
                <a:ext uri="{FF2B5EF4-FFF2-40B4-BE49-F238E27FC236}">
                  <a16:creationId xmlns:a16="http://schemas.microsoft.com/office/drawing/2014/main" id="{CFB875D9-9A87-9AB4-4B6C-FDCA914EE954}"/>
                </a:ext>
              </a:extLst>
            </p:cNvPr>
            <p:cNvSpPr/>
            <p:nvPr/>
          </p:nvSpPr>
          <p:spPr>
            <a:xfrm>
              <a:off x="23283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6" name="Graphic 9">
              <a:extLst>
                <a:ext uri="{FF2B5EF4-FFF2-40B4-BE49-F238E27FC236}">
                  <a16:creationId xmlns:a16="http://schemas.microsoft.com/office/drawing/2014/main" id="{A777F2F9-CDB0-1084-BB5C-1A5C130ECF77}"/>
                </a:ext>
              </a:extLst>
            </p:cNvPr>
            <p:cNvSpPr/>
            <p:nvPr/>
          </p:nvSpPr>
          <p:spPr>
            <a:xfrm>
              <a:off x="23283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9" name="Graphic 9">
              <a:extLst>
                <a:ext uri="{FF2B5EF4-FFF2-40B4-BE49-F238E27FC236}">
                  <a16:creationId xmlns:a16="http://schemas.microsoft.com/office/drawing/2014/main" id="{59EC2199-548C-7B93-9D6E-9D37ECEAC31C}"/>
                </a:ext>
              </a:extLst>
            </p:cNvPr>
            <p:cNvSpPr/>
            <p:nvPr/>
          </p:nvSpPr>
          <p:spPr>
            <a:xfrm>
              <a:off x="26489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9" name="Graphic 9">
              <a:extLst>
                <a:ext uri="{FF2B5EF4-FFF2-40B4-BE49-F238E27FC236}">
                  <a16:creationId xmlns:a16="http://schemas.microsoft.com/office/drawing/2014/main" id="{80700005-3FE5-9196-F53F-AD4F32C4477B}"/>
                </a:ext>
              </a:extLst>
            </p:cNvPr>
            <p:cNvSpPr/>
            <p:nvPr/>
          </p:nvSpPr>
          <p:spPr>
            <a:xfrm>
              <a:off x="26489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 name="Graphic 9">
              <a:extLst>
                <a:ext uri="{FF2B5EF4-FFF2-40B4-BE49-F238E27FC236}">
                  <a16:creationId xmlns:a16="http://schemas.microsoft.com/office/drawing/2014/main" id="{A29A0224-18E9-44FB-959C-FCA95CAE5C26}"/>
                </a:ext>
              </a:extLst>
            </p:cNvPr>
            <p:cNvSpPr/>
            <p:nvPr/>
          </p:nvSpPr>
          <p:spPr>
            <a:xfrm>
              <a:off x="26489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 name="Graphic 9">
              <a:extLst>
                <a:ext uri="{FF2B5EF4-FFF2-40B4-BE49-F238E27FC236}">
                  <a16:creationId xmlns:a16="http://schemas.microsoft.com/office/drawing/2014/main" id="{89C41B7A-7595-FE16-A75E-4FD1F8CEAFF9}"/>
                </a:ext>
              </a:extLst>
            </p:cNvPr>
            <p:cNvSpPr/>
            <p:nvPr/>
          </p:nvSpPr>
          <p:spPr>
            <a:xfrm>
              <a:off x="26489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 name="Graphic 9">
              <a:extLst>
                <a:ext uri="{FF2B5EF4-FFF2-40B4-BE49-F238E27FC236}">
                  <a16:creationId xmlns:a16="http://schemas.microsoft.com/office/drawing/2014/main" id="{58677F71-E7CF-4707-5BD9-29B92AA4CB9C}"/>
                </a:ext>
              </a:extLst>
            </p:cNvPr>
            <p:cNvSpPr/>
            <p:nvPr/>
          </p:nvSpPr>
          <p:spPr>
            <a:xfrm>
              <a:off x="26489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8" name="Graphic 9">
              <a:extLst>
                <a:ext uri="{FF2B5EF4-FFF2-40B4-BE49-F238E27FC236}">
                  <a16:creationId xmlns:a16="http://schemas.microsoft.com/office/drawing/2014/main" id="{D247601D-CD20-8D04-01E6-164F05259A39}"/>
                </a:ext>
              </a:extLst>
            </p:cNvPr>
            <p:cNvSpPr/>
            <p:nvPr/>
          </p:nvSpPr>
          <p:spPr>
            <a:xfrm>
              <a:off x="26489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1" name="Graphic 9">
              <a:extLst>
                <a:ext uri="{FF2B5EF4-FFF2-40B4-BE49-F238E27FC236}">
                  <a16:creationId xmlns:a16="http://schemas.microsoft.com/office/drawing/2014/main" id="{080D5C2E-C694-EA5D-EC92-741B2728CB00}"/>
                </a:ext>
              </a:extLst>
            </p:cNvPr>
            <p:cNvSpPr/>
            <p:nvPr/>
          </p:nvSpPr>
          <p:spPr>
            <a:xfrm>
              <a:off x="26489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4" name="Graphic 9">
              <a:extLst>
                <a:ext uri="{FF2B5EF4-FFF2-40B4-BE49-F238E27FC236}">
                  <a16:creationId xmlns:a16="http://schemas.microsoft.com/office/drawing/2014/main" id="{0499FA65-7D7D-DA5C-AB32-03B15E4DECD3}"/>
                </a:ext>
              </a:extLst>
            </p:cNvPr>
            <p:cNvSpPr/>
            <p:nvPr/>
          </p:nvSpPr>
          <p:spPr>
            <a:xfrm>
              <a:off x="26489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6" name="Graphic 9">
              <a:extLst>
                <a:ext uri="{FF2B5EF4-FFF2-40B4-BE49-F238E27FC236}">
                  <a16:creationId xmlns:a16="http://schemas.microsoft.com/office/drawing/2014/main" id="{3A5FBA46-D72D-BE87-C913-9CBF1E702D9A}"/>
                </a:ext>
              </a:extLst>
            </p:cNvPr>
            <p:cNvSpPr/>
            <p:nvPr/>
          </p:nvSpPr>
          <p:spPr>
            <a:xfrm>
              <a:off x="26489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4" name="Graphic 9">
              <a:extLst>
                <a:ext uri="{FF2B5EF4-FFF2-40B4-BE49-F238E27FC236}">
                  <a16:creationId xmlns:a16="http://schemas.microsoft.com/office/drawing/2014/main" id="{D4C39C7C-24EC-8958-429B-7D0EB5A7673A}"/>
                </a:ext>
              </a:extLst>
            </p:cNvPr>
            <p:cNvSpPr/>
            <p:nvPr/>
          </p:nvSpPr>
          <p:spPr>
            <a:xfrm>
              <a:off x="26489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2" name="Graphic 9">
              <a:extLst>
                <a:ext uri="{FF2B5EF4-FFF2-40B4-BE49-F238E27FC236}">
                  <a16:creationId xmlns:a16="http://schemas.microsoft.com/office/drawing/2014/main" id="{ACA505F2-EB1B-F4BB-897B-FFD4134FAFA3}"/>
                </a:ext>
              </a:extLst>
            </p:cNvPr>
            <p:cNvSpPr/>
            <p:nvPr/>
          </p:nvSpPr>
          <p:spPr>
            <a:xfrm>
              <a:off x="26489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9" name="Graphic 9">
              <a:extLst>
                <a:ext uri="{FF2B5EF4-FFF2-40B4-BE49-F238E27FC236}">
                  <a16:creationId xmlns:a16="http://schemas.microsoft.com/office/drawing/2014/main" id="{C6E18173-9BDF-B84B-3608-4E6CF9062CE4}"/>
                </a:ext>
              </a:extLst>
            </p:cNvPr>
            <p:cNvSpPr/>
            <p:nvPr/>
          </p:nvSpPr>
          <p:spPr>
            <a:xfrm>
              <a:off x="26489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7" name="Graphic 9">
              <a:extLst>
                <a:ext uri="{FF2B5EF4-FFF2-40B4-BE49-F238E27FC236}">
                  <a16:creationId xmlns:a16="http://schemas.microsoft.com/office/drawing/2014/main" id="{0DD08B89-60A3-2145-5BCE-D56CDEF4E397}"/>
                </a:ext>
              </a:extLst>
            </p:cNvPr>
            <p:cNvSpPr/>
            <p:nvPr/>
          </p:nvSpPr>
          <p:spPr>
            <a:xfrm>
              <a:off x="26489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7" name="Graphic 9">
              <a:extLst>
                <a:ext uri="{FF2B5EF4-FFF2-40B4-BE49-F238E27FC236}">
                  <a16:creationId xmlns:a16="http://schemas.microsoft.com/office/drawing/2014/main" id="{F2667430-C0A8-AAF7-2CE1-5C5DB8223954}"/>
                </a:ext>
              </a:extLst>
            </p:cNvPr>
            <p:cNvSpPr/>
            <p:nvPr/>
          </p:nvSpPr>
          <p:spPr>
            <a:xfrm>
              <a:off x="26489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0" name="Graphic 9">
              <a:extLst>
                <a:ext uri="{FF2B5EF4-FFF2-40B4-BE49-F238E27FC236}">
                  <a16:creationId xmlns:a16="http://schemas.microsoft.com/office/drawing/2014/main" id="{5235026B-56E1-9A51-DF3A-5D3522890052}"/>
                </a:ext>
              </a:extLst>
            </p:cNvPr>
            <p:cNvSpPr/>
            <p:nvPr/>
          </p:nvSpPr>
          <p:spPr>
            <a:xfrm>
              <a:off x="29695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0" name="Graphic 9">
              <a:extLst>
                <a:ext uri="{FF2B5EF4-FFF2-40B4-BE49-F238E27FC236}">
                  <a16:creationId xmlns:a16="http://schemas.microsoft.com/office/drawing/2014/main" id="{B5F3F834-C008-81C4-DA7B-F5820FCDF835}"/>
                </a:ext>
              </a:extLst>
            </p:cNvPr>
            <p:cNvSpPr/>
            <p:nvPr/>
          </p:nvSpPr>
          <p:spPr>
            <a:xfrm>
              <a:off x="29695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6" name="Graphic 9">
              <a:extLst>
                <a:ext uri="{FF2B5EF4-FFF2-40B4-BE49-F238E27FC236}">
                  <a16:creationId xmlns:a16="http://schemas.microsoft.com/office/drawing/2014/main" id="{C27D9A43-F4FC-8570-E4E6-63367A9F615A}"/>
                </a:ext>
              </a:extLst>
            </p:cNvPr>
            <p:cNvSpPr/>
            <p:nvPr/>
          </p:nvSpPr>
          <p:spPr>
            <a:xfrm>
              <a:off x="29695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5" name="Graphic 9">
              <a:extLst>
                <a:ext uri="{FF2B5EF4-FFF2-40B4-BE49-F238E27FC236}">
                  <a16:creationId xmlns:a16="http://schemas.microsoft.com/office/drawing/2014/main" id="{4917DBDA-9566-3262-0B46-B2BD283740AA}"/>
                </a:ext>
              </a:extLst>
            </p:cNvPr>
            <p:cNvSpPr/>
            <p:nvPr/>
          </p:nvSpPr>
          <p:spPr>
            <a:xfrm>
              <a:off x="29695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 name="Graphic 9">
              <a:extLst>
                <a:ext uri="{FF2B5EF4-FFF2-40B4-BE49-F238E27FC236}">
                  <a16:creationId xmlns:a16="http://schemas.microsoft.com/office/drawing/2014/main" id="{6D5A415A-FEC2-66D7-D85E-DB2FF452DDA6}"/>
                </a:ext>
              </a:extLst>
            </p:cNvPr>
            <p:cNvSpPr/>
            <p:nvPr/>
          </p:nvSpPr>
          <p:spPr>
            <a:xfrm>
              <a:off x="29695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9" name="Graphic 9">
              <a:extLst>
                <a:ext uri="{FF2B5EF4-FFF2-40B4-BE49-F238E27FC236}">
                  <a16:creationId xmlns:a16="http://schemas.microsoft.com/office/drawing/2014/main" id="{7EE14F1D-6CD5-4160-4A7A-0FA4EE0751C0}"/>
                </a:ext>
              </a:extLst>
            </p:cNvPr>
            <p:cNvSpPr/>
            <p:nvPr/>
          </p:nvSpPr>
          <p:spPr>
            <a:xfrm>
              <a:off x="29695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2" name="Graphic 9">
              <a:extLst>
                <a:ext uri="{FF2B5EF4-FFF2-40B4-BE49-F238E27FC236}">
                  <a16:creationId xmlns:a16="http://schemas.microsoft.com/office/drawing/2014/main" id="{367D4BE0-7FA4-7920-7584-DB5D6F0A5796}"/>
                </a:ext>
              </a:extLst>
            </p:cNvPr>
            <p:cNvSpPr/>
            <p:nvPr/>
          </p:nvSpPr>
          <p:spPr>
            <a:xfrm>
              <a:off x="29695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5" name="Graphic 9">
              <a:extLst>
                <a:ext uri="{FF2B5EF4-FFF2-40B4-BE49-F238E27FC236}">
                  <a16:creationId xmlns:a16="http://schemas.microsoft.com/office/drawing/2014/main" id="{7887629B-40A2-0B1A-ACF1-0B1E8318EC1C}"/>
                </a:ext>
              </a:extLst>
            </p:cNvPr>
            <p:cNvSpPr/>
            <p:nvPr/>
          </p:nvSpPr>
          <p:spPr>
            <a:xfrm>
              <a:off x="29695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7" name="Graphic 9">
              <a:extLst>
                <a:ext uri="{FF2B5EF4-FFF2-40B4-BE49-F238E27FC236}">
                  <a16:creationId xmlns:a16="http://schemas.microsoft.com/office/drawing/2014/main" id="{3F1292DA-2F78-8338-33F5-CAE1C62731DD}"/>
                </a:ext>
              </a:extLst>
            </p:cNvPr>
            <p:cNvSpPr/>
            <p:nvPr/>
          </p:nvSpPr>
          <p:spPr>
            <a:xfrm>
              <a:off x="29695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5" name="Graphic 9">
              <a:extLst>
                <a:ext uri="{FF2B5EF4-FFF2-40B4-BE49-F238E27FC236}">
                  <a16:creationId xmlns:a16="http://schemas.microsoft.com/office/drawing/2014/main" id="{77E0F796-9832-B068-A998-EDD2030AFF52}"/>
                </a:ext>
              </a:extLst>
            </p:cNvPr>
            <p:cNvSpPr/>
            <p:nvPr/>
          </p:nvSpPr>
          <p:spPr>
            <a:xfrm>
              <a:off x="29695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3" name="Graphic 9">
              <a:extLst>
                <a:ext uri="{FF2B5EF4-FFF2-40B4-BE49-F238E27FC236}">
                  <a16:creationId xmlns:a16="http://schemas.microsoft.com/office/drawing/2014/main" id="{9FBA9475-CD70-31EC-EE3F-0313218F4FD3}"/>
                </a:ext>
              </a:extLst>
            </p:cNvPr>
            <p:cNvSpPr/>
            <p:nvPr/>
          </p:nvSpPr>
          <p:spPr>
            <a:xfrm>
              <a:off x="29695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0" name="Graphic 9">
              <a:extLst>
                <a:ext uri="{FF2B5EF4-FFF2-40B4-BE49-F238E27FC236}">
                  <a16:creationId xmlns:a16="http://schemas.microsoft.com/office/drawing/2014/main" id="{77DE2BC0-4994-9EFA-5330-7BAD8D72A4D3}"/>
                </a:ext>
              </a:extLst>
            </p:cNvPr>
            <p:cNvSpPr/>
            <p:nvPr/>
          </p:nvSpPr>
          <p:spPr>
            <a:xfrm>
              <a:off x="29695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8" name="Graphic 9">
              <a:extLst>
                <a:ext uri="{FF2B5EF4-FFF2-40B4-BE49-F238E27FC236}">
                  <a16:creationId xmlns:a16="http://schemas.microsoft.com/office/drawing/2014/main" id="{B4F47BFC-58F3-D8AA-AD8B-054D4042C11B}"/>
                </a:ext>
              </a:extLst>
            </p:cNvPr>
            <p:cNvSpPr/>
            <p:nvPr/>
          </p:nvSpPr>
          <p:spPr>
            <a:xfrm>
              <a:off x="29695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8" name="Graphic 9">
              <a:extLst>
                <a:ext uri="{FF2B5EF4-FFF2-40B4-BE49-F238E27FC236}">
                  <a16:creationId xmlns:a16="http://schemas.microsoft.com/office/drawing/2014/main" id="{378CC116-0029-B6CB-27CC-B5C9F6F9A066}"/>
                </a:ext>
              </a:extLst>
            </p:cNvPr>
            <p:cNvSpPr/>
            <p:nvPr/>
          </p:nvSpPr>
          <p:spPr>
            <a:xfrm>
              <a:off x="29695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1" name="Graphic 9">
              <a:extLst>
                <a:ext uri="{FF2B5EF4-FFF2-40B4-BE49-F238E27FC236}">
                  <a16:creationId xmlns:a16="http://schemas.microsoft.com/office/drawing/2014/main" id="{B5B7E605-538C-7EED-CC14-2AD9554C3384}"/>
                </a:ext>
              </a:extLst>
            </p:cNvPr>
            <p:cNvSpPr/>
            <p:nvPr/>
          </p:nvSpPr>
          <p:spPr>
            <a:xfrm>
              <a:off x="32901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1" name="Graphic 9">
              <a:extLst>
                <a:ext uri="{FF2B5EF4-FFF2-40B4-BE49-F238E27FC236}">
                  <a16:creationId xmlns:a16="http://schemas.microsoft.com/office/drawing/2014/main" id="{5E057EEC-A2DC-EE3F-C460-349BD5FF3630}"/>
                </a:ext>
              </a:extLst>
            </p:cNvPr>
            <p:cNvSpPr/>
            <p:nvPr/>
          </p:nvSpPr>
          <p:spPr>
            <a:xfrm>
              <a:off x="32901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1" name="Graphic 9">
              <a:extLst>
                <a:ext uri="{FF2B5EF4-FFF2-40B4-BE49-F238E27FC236}">
                  <a16:creationId xmlns:a16="http://schemas.microsoft.com/office/drawing/2014/main" id="{075E5125-2E15-0315-60E9-C5AFA7B8F41F}"/>
                </a:ext>
              </a:extLst>
            </p:cNvPr>
            <p:cNvSpPr/>
            <p:nvPr/>
          </p:nvSpPr>
          <p:spPr>
            <a:xfrm>
              <a:off x="32901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0" name="Graphic 9">
              <a:extLst>
                <a:ext uri="{FF2B5EF4-FFF2-40B4-BE49-F238E27FC236}">
                  <a16:creationId xmlns:a16="http://schemas.microsoft.com/office/drawing/2014/main" id="{0061076D-A0BF-D04F-0723-574BE98ABD05}"/>
                </a:ext>
              </a:extLst>
            </p:cNvPr>
            <p:cNvSpPr/>
            <p:nvPr/>
          </p:nvSpPr>
          <p:spPr>
            <a:xfrm>
              <a:off x="32901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2" name="Graphic 9">
              <a:extLst>
                <a:ext uri="{FF2B5EF4-FFF2-40B4-BE49-F238E27FC236}">
                  <a16:creationId xmlns:a16="http://schemas.microsoft.com/office/drawing/2014/main" id="{0C3AE171-A4E7-D448-E240-C55F055ADAFF}"/>
                </a:ext>
              </a:extLst>
            </p:cNvPr>
            <p:cNvSpPr/>
            <p:nvPr/>
          </p:nvSpPr>
          <p:spPr>
            <a:xfrm>
              <a:off x="32901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3" name="Graphic 9">
              <a:extLst>
                <a:ext uri="{FF2B5EF4-FFF2-40B4-BE49-F238E27FC236}">
                  <a16:creationId xmlns:a16="http://schemas.microsoft.com/office/drawing/2014/main" id="{BF3E9604-A245-E2A7-85C8-240869845FAC}"/>
                </a:ext>
              </a:extLst>
            </p:cNvPr>
            <p:cNvSpPr/>
            <p:nvPr/>
          </p:nvSpPr>
          <p:spPr>
            <a:xfrm>
              <a:off x="32901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6" name="Graphic 9">
              <a:extLst>
                <a:ext uri="{FF2B5EF4-FFF2-40B4-BE49-F238E27FC236}">
                  <a16:creationId xmlns:a16="http://schemas.microsoft.com/office/drawing/2014/main" id="{1E98922E-E8C4-1AD8-5D82-83177831A7A7}"/>
                </a:ext>
              </a:extLst>
            </p:cNvPr>
            <p:cNvSpPr/>
            <p:nvPr/>
          </p:nvSpPr>
          <p:spPr>
            <a:xfrm>
              <a:off x="32901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7" name="Graphic 9">
              <a:extLst>
                <a:ext uri="{FF2B5EF4-FFF2-40B4-BE49-F238E27FC236}">
                  <a16:creationId xmlns:a16="http://schemas.microsoft.com/office/drawing/2014/main" id="{172C341F-FB77-3F2A-11CD-003482BAA999}"/>
                </a:ext>
              </a:extLst>
            </p:cNvPr>
            <p:cNvSpPr/>
            <p:nvPr/>
          </p:nvSpPr>
          <p:spPr>
            <a:xfrm>
              <a:off x="32901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8" name="Graphic 9">
              <a:extLst>
                <a:ext uri="{FF2B5EF4-FFF2-40B4-BE49-F238E27FC236}">
                  <a16:creationId xmlns:a16="http://schemas.microsoft.com/office/drawing/2014/main" id="{F3AC5334-3FC9-CB2C-83B4-53A714101C8A}"/>
                </a:ext>
              </a:extLst>
            </p:cNvPr>
            <p:cNvSpPr/>
            <p:nvPr/>
          </p:nvSpPr>
          <p:spPr>
            <a:xfrm>
              <a:off x="32901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6" name="Graphic 9">
              <a:extLst>
                <a:ext uri="{FF2B5EF4-FFF2-40B4-BE49-F238E27FC236}">
                  <a16:creationId xmlns:a16="http://schemas.microsoft.com/office/drawing/2014/main" id="{B7F68C7D-510E-9CBF-59FC-E17FF5F7BBF1}"/>
                </a:ext>
              </a:extLst>
            </p:cNvPr>
            <p:cNvSpPr/>
            <p:nvPr/>
          </p:nvSpPr>
          <p:spPr>
            <a:xfrm>
              <a:off x="32901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4" name="Graphic 9">
              <a:extLst>
                <a:ext uri="{FF2B5EF4-FFF2-40B4-BE49-F238E27FC236}">
                  <a16:creationId xmlns:a16="http://schemas.microsoft.com/office/drawing/2014/main" id="{2DD8E8A6-C113-9EF7-96B6-9C4746BB3186}"/>
                </a:ext>
              </a:extLst>
            </p:cNvPr>
            <p:cNvSpPr/>
            <p:nvPr/>
          </p:nvSpPr>
          <p:spPr>
            <a:xfrm>
              <a:off x="32901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1" name="Graphic 9">
              <a:extLst>
                <a:ext uri="{FF2B5EF4-FFF2-40B4-BE49-F238E27FC236}">
                  <a16:creationId xmlns:a16="http://schemas.microsoft.com/office/drawing/2014/main" id="{AB1BDEB9-B83F-CAF2-3C26-3B0A4C100EE8}"/>
                </a:ext>
              </a:extLst>
            </p:cNvPr>
            <p:cNvSpPr/>
            <p:nvPr/>
          </p:nvSpPr>
          <p:spPr>
            <a:xfrm>
              <a:off x="32901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9" name="Graphic 9">
              <a:extLst>
                <a:ext uri="{FF2B5EF4-FFF2-40B4-BE49-F238E27FC236}">
                  <a16:creationId xmlns:a16="http://schemas.microsoft.com/office/drawing/2014/main" id="{9FE57F8B-DEEC-B2E3-7DF9-68AA85C5018B}"/>
                </a:ext>
              </a:extLst>
            </p:cNvPr>
            <p:cNvSpPr/>
            <p:nvPr/>
          </p:nvSpPr>
          <p:spPr>
            <a:xfrm>
              <a:off x="32901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9" name="Graphic 9">
              <a:extLst>
                <a:ext uri="{FF2B5EF4-FFF2-40B4-BE49-F238E27FC236}">
                  <a16:creationId xmlns:a16="http://schemas.microsoft.com/office/drawing/2014/main" id="{30ED0820-D937-DE37-DD33-EC2CF338BE30}"/>
                </a:ext>
              </a:extLst>
            </p:cNvPr>
            <p:cNvSpPr/>
            <p:nvPr/>
          </p:nvSpPr>
          <p:spPr>
            <a:xfrm>
              <a:off x="32901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2" name="Graphic 9">
              <a:extLst>
                <a:ext uri="{FF2B5EF4-FFF2-40B4-BE49-F238E27FC236}">
                  <a16:creationId xmlns:a16="http://schemas.microsoft.com/office/drawing/2014/main" id="{89E40280-297E-4C55-2A34-F520BB03D3B2}"/>
                </a:ext>
              </a:extLst>
            </p:cNvPr>
            <p:cNvSpPr/>
            <p:nvPr/>
          </p:nvSpPr>
          <p:spPr>
            <a:xfrm>
              <a:off x="36107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2" name="Graphic 9">
              <a:extLst>
                <a:ext uri="{FF2B5EF4-FFF2-40B4-BE49-F238E27FC236}">
                  <a16:creationId xmlns:a16="http://schemas.microsoft.com/office/drawing/2014/main" id="{7A4D2317-67FA-C419-B538-844B7AB1A4D5}"/>
                </a:ext>
              </a:extLst>
            </p:cNvPr>
            <p:cNvSpPr/>
            <p:nvPr/>
          </p:nvSpPr>
          <p:spPr>
            <a:xfrm>
              <a:off x="36107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5" name="Graphic 9">
              <a:extLst>
                <a:ext uri="{FF2B5EF4-FFF2-40B4-BE49-F238E27FC236}">
                  <a16:creationId xmlns:a16="http://schemas.microsoft.com/office/drawing/2014/main" id="{F0051FEA-CAAD-001E-5940-EC5140968D63}"/>
                </a:ext>
              </a:extLst>
            </p:cNvPr>
            <p:cNvSpPr/>
            <p:nvPr/>
          </p:nvSpPr>
          <p:spPr>
            <a:xfrm>
              <a:off x="36107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4" name="Graphic 9">
              <a:extLst>
                <a:ext uri="{FF2B5EF4-FFF2-40B4-BE49-F238E27FC236}">
                  <a16:creationId xmlns:a16="http://schemas.microsoft.com/office/drawing/2014/main" id="{510F92A0-AFC3-E69A-EBFD-33BDD021300B}"/>
                </a:ext>
              </a:extLst>
            </p:cNvPr>
            <p:cNvSpPr/>
            <p:nvPr/>
          </p:nvSpPr>
          <p:spPr>
            <a:xfrm>
              <a:off x="36107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6" name="Graphic 9">
              <a:extLst>
                <a:ext uri="{FF2B5EF4-FFF2-40B4-BE49-F238E27FC236}">
                  <a16:creationId xmlns:a16="http://schemas.microsoft.com/office/drawing/2014/main" id="{01FAC2BF-DF44-0041-88B9-BFD252368B04}"/>
                </a:ext>
              </a:extLst>
            </p:cNvPr>
            <p:cNvSpPr/>
            <p:nvPr/>
          </p:nvSpPr>
          <p:spPr>
            <a:xfrm>
              <a:off x="36107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7" name="Graphic 9">
              <a:extLst>
                <a:ext uri="{FF2B5EF4-FFF2-40B4-BE49-F238E27FC236}">
                  <a16:creationId xmlns:a16="http://schemas.microsoft.com/office/drawing/2014/main" id="{16A8EE00-1FB3-15E0-4F49-12114A927105}"/>
                </a:ext>
              </a:extLst>
            </p:cNvPr>
            <p:cNvSpPr/>
            <p:nvPr/>
          </p:nvSpPr>
          <p:spPr>
            <a:xfrm>
              <a:off x="36107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8" name="Graphic 9">
              <a:extLst>
                <a:ext uri="{FF2B5EF4-FFF2-40B4-BE49-F238E27FC236}">
                  <a16:creationId xmlns:a16="http://schemas.microsoft.com/office/drawing/2014/main" id="{6EF04016-55EF-F290-AFFC-094E523BA171}"/>
                </a:ext>
              </a:extLst>
            </p:cNvPr>
            <p:cNvSpPr/>
            <p:nvPr/>
          </p:nvSpPr>
          <p:spPr>
            <a:xfrm>
              <a:off x="36107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9" name="Graphic 9">
              <a:extLst>
                <a:ext uri="{FF2B5EF4-FFF2-40B4-BE49-F238E27FC236}">
                  <a16:creationId xmlns:a16="http://schemas.microsoft.com/office/drawing/2014/main" id="{F62CD2CD-13C1-6C1F-14EC-B0D8A1EDF871}"/>
                </a:ext>
              </a:extLst>
            </p:cNvPr>
            <p:cNvSpPr/>
            <p:nvPr/>
          </p:nvSpPr>
          <p:spPr>
            <a:xfrm>
              <a:off x="36107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9" name="Graphic 9">
              <a:extLst>
                <a:ext uri="{FF2B5EF4-FFF2-40B4-BE49-F238E27FC236}">
                  <a16:creationId xmlns:a16="http://schemas.microsoft.com/office/drawing/2014/main" id="{BEB1A03D-3C35-0ACE-02F1-EAA0BC9AE6DE}"/>
                </a:ext>
              </a:extLst>
            </p:cNvPr>
            <p:cNvSpPr/>
            <p:nvPr/>
          </p:nvSpPr>
          <p:spPr>
            <a:xfrm>
              <a:off x="36107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7" name="Graphic 9">
              <a:extLst>
                <a:ext uri="{FF2B5EF4-FFF2-40B4-BE49-F238E27FC236}">
                  <a16:creationId xmlns:a16="http://schemas.microsoft.com/office/drawing/2014/main" id="{5C487CB4-3B83-5A52-9FBC-6D397E1653A2}"/>
                </a:ext>
              </a:extLst>
            </p:cNvPr>
            <p:cNvSpPr/>
            <p:nvPr/>
          </p:nvSpPr>
          <p:spPr>
            <a:xfrm>
              <a:off x="36107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5" name="Graphic 9">
              <a:extLst>
                <a:ext uri="{FF2B5EF4-FFF2-40B4-BE49-F238E27FC236}">
                  <a16:creationId xmlns:a16="http://schemas.microsoft.com/office/drawing/2014/main" id="{57D901D6-8A75-3D88-EA09-06D5F0C736D1}"/>
                </a:ext>
              </a:extLst>
            </p:cNvPr>
            <p:cNvSpPr/>
            <p:nvPr/>
          </p:nvSpPr>
          <p:spPr>
            <a:xfrm>
              <a:off x="36107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2" name="Graphic 9">
              <a:extLst>
                <a:ext uri="{FF2B5EF4-FFF2-40B4-BE49-F238E27FC236}">
                  <a16:creationId xmlns:a16="http://schemas.microsoft.com/office/drawing/2014/main" id="{A363267A-339D-0C43-F35F-C6DD26981AE9}"/>
                </a:ext>
              </a:extLst>
            </p:cNvPr>
            <p:cNvSpPr/>
            <p:nvPr/>
          </p:nvSpPr>
          <p:spPr>
            <a:xfrm>
              <a:off x="36107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0" name="Graphic 9">
              <a:extLst>
                <a:ext uri="{FF2B5EF4-FFF2-40B4-BE49-F238E27FC236}">
                  <a16:creationId xmlns:a16="http://schemas.microsoft.com/office/drawing/2014/main" id="{A4B508D0-C8DA-8375-E9D6-02AE627215CD}"/>
                </a:ext>
              </a:extLst>
            </p:cNvPr>
            <p:cNvSpPr/>
            <p:nvPr/>
          </p:nvSpPr>
          <p:spPr>
            <a:xfrm>
              <a:off x="36107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0" name="Graphic 9">
              <a:extLst>
                <a:ext uri="{FF2B5EF4-FFF2-40B4-BE49-F238E27FC236}">
                  <a16:creationId xmlns:a16="http://schemas.microsoft.com/office/drawing/2014/main" id="{9CFBF123-4366-EE81-18D3-DBFA4B37B9A8}"/>
                </a:ext>
              </a:extLst>
            </p:cNvPr>
            <p:cNvSpPr/>
            <p:nvPr/>
          </p:nvSpPr>
          <p:spPr>
            <a:xfrm>
              <a:off x="36107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3" name="Graphic 9">
              <a:extLst>
                <a:ext uri="{FF2B5EF4-FFF2-40B4-BE49-F238E27FC236}">
                  <a16:creationId xmlns:a16="http://schemas.microsoft.com/office/drawing/2014/main" id="{A954BAD2-C4C1-621A-A906-F3D9A115E13B}"/>
                </a:ext>
              </a:extLst>
            </p:cNvPr>
            <p:cNvSpPr/>
            <p:nvPr/>
          </p:nvSpPr>
          <p:spPr>
            <a:xfrm>
              <a:off x="393132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 name="Graphic 9">
              <a:extLst>
                <a:ext uri="{FF2B5EF4-FFF2-40B4-BE49-F238E27FC236}">
                  <a16:creationId xmlns:a16="http://schemas.microsoft.com/office/drawing/2014/main" id="{C9BC3CF2-68BC-2D69-2A20-0ACB169D8AB0}"/>
                </a:ext>
              </a:extLst>
            </p:cNvPr>
            <p:cNvSpPr/>
            <p:nvPr/>
          </p:nvSpPr>
          <p:spPr>
            <a:xfrm>
              <a:off x="393132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0" name="Graphic 9">
              <a:extLst>
                <a:ext uri="{FF2B5EF4-FFF2-40B4-BE49-F238E27FC236}">
                  <a16:creationId xmlns:a16="http://schemas.microsoft.com/office/drawing/2014/main" id="{31FC05B9-5D21-2441-E921-CFA145723E96}"/>
                </a:ext>
              </a:extLst>
            </p:cNvPr>
            <p:cNvSpPr/>
            <p:nvPr/>
          </p:nvSpPr>
          <p:spPr>
            <a:xfrm>
              <a:off x="393132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9" name="Graphic 9">
              <a:extLst>
                <a:ext uri="{FF2B5EF4-FFF2-40B4-BE49-F238E27FC236}">
                  <a16:creationId xmlns:a16="http://schemas.microsoft.com/office/drawing/2014/main" id="{95382A53-F5A9-3145-6C22-EBD234D52705}"/>
                </a:ext>
              </a:extLst>
            </p:cNvPr>
            <p:cNvSpPr/>
            <p:nvPr/>
          </p:nvSpPr>
          <p:spPr>
            <a:xfrm>
              <a:off x="393132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1" name="Graphic 9">
              <a:extLst>
                <a:ext uri="{FF2B5EF4-FFF2-40B4-BE49-F238E27FC236}">
                  <a16:creationId xmlns:a16="http://schemas.microsoft.com/office/drawing/2014/main" id="{3B99F35D-2A0E-B447-1850-12E302483FDD}"/>
                </a:ext>
              </a:extLst>
            </p:cNvPr>
            <p:cNvSpPr/>
            <p:nvPr/>
          </p:nvSpPr>
          <p:spPr>
            <a:xfrm>
              <a:off x="393132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 name="Graphic 9">
              <a:extLst>
                <a:ext uri="{FF2B5EF4-FFF2-40B4-BE49-F238E27FC236}">
                  <a16:creationId xmlns:a16="http://schemas.microsoft.com/office/drawing/2014/main" id="{4DE78650-D809-EFB1-7369-615889A218B6}"/>
                </a:ext>
              </a:extLst>
            </p:cNvPr>
            <p:cNvSpPr/>
            <p:nvPr/>
          </p:nvSpPr>
          <p:spPr>
            <a:xfrm>
              <a:off x="393132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0" name="Graphic 9">
              <a:extLst>
                <a:ext uri="{FF2B5EF4-FFF2-40B4-BE49-F238E27FC236}">
                  <a16:creationId xmlns:a16="http://schemas.microsoft.com/office/drawing/2014/main" id="{118FD02A-80B6-5C46-2BD8-6BF5CD9AC122}"/>
                </a:ext>
              </a:extLst>
            </p:cNvPr>
            <p:cNvSpPr/>
            <p:nvPr/>
          </p:nvSpPr>
          <p:spPr>
            <a:xfrm>
              <a:off x="393132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3" name="Graphic 9">
              <a:extLst>
                <a:ext uri="{FF2B5EF4-FFF2-40B4-BE49-F238E27FC236}">
                  <a16:creationId xmlns:a16="http://schemas.microsoft.com/office/drawing/2014/main" id="{56A40DB4-64B7-137C-66C9-3DC0EBF2F0C8}"/>
                </a:ext>
              </a:extLst>
            </p:cNvPr>
            <p:cNvSpPr/>
            <p:nvPr/>
          </p:nvSpPr>
          <p:spPr>
            <a:xfrm>
              <a:off x="393132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0" name="Graphic 9">
              <a:extLst>
                <a:ext uri="{FF2B5EF4-FFF2-40B4-BE49-F238E27FC236}">
                  <a16:creationId xmlns:a16="http://schemas.microsoft.com/office/drawing/2014/main" id="{CCDD3F6B-2ED4-B14A-3898-CC8A5D76903A}"/>
                </a:ext>
              </a:extLst>
            </p:cNvPr>
            <p:cNvSpPr/>
            <p:nvPr/>
          </p:nvSpPr>
          <p:spPr>
            <a:xfrm>
              <a:off x="393132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8" name="Graphic 9">
              <a:extLst>
                <a:ext uri="{FF2B5EF4-FFF2-40B4-BE49-F238E27FC236}">
                  <a16:creationId xmlns:a16="http://schemas.microsoft.com/office/drawing/2014/main" id="{BE25FDC1-2858-988E-C5E3-9AC5004727A0}"/>
                </a:ext>
              </a:extLst>
            </p:cNvPr>
            <p:cNvSpPr/>
            <p:nvPr/>
          </p:nvSpPr>
          <p:spPr>
            <a:xfrm>
              <a:off x="393132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6" name="Graphic 9">
              <a:extLst>
                <a:ext uri="{FF2B5EF4-FFF2-40B4-BE49-F238E27FC236}">
                  <a16:creationId xmlns:a16="http://schemas.microsoft.com/office/drawing/2014/main" id="{AFF6FFCA-1E19-26AC-4BE3-DCB15B09C4E2}"/>
                </a:ext>
              </a:extLst>
            </p:cNvPr>
            <p:cNvSpPr/>
            <p:nvPr/>
          </p:nvSpPr>
          <p:spPr>
            <a:xfrm>
              <a:off x="393132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3" name="Graphic 9">
              <a:extLst>
                <a:ext uri="{FF2B5EF4-FFF2-40B4-BE49-F238E27FC236}">
                  <a16:creationId xmlns:a16="http://schemas.microsoft.com/office/drawing/2014/main" id="{3ADC29DD-868D-07B8-F1E2-51C762965F55}"/>
                </a:ext>
              </a:extLst>
            </p:cNvPr>
            <p:cNvSpPr/>
            <p:nvPr/>
          </p:nvSpPr>
          <p:spPr>
            <a:xfrm>
              <a:off x="393132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1" name="Graphic 9">
              <a:extLst>
                <a:ext uri="{FF2B5EF4-FFF2-40B4-BE49-F238E27FC236}">
                  <a16:creationId xmlns:a16="http://schemas.microsoft.com/office/drawing/2014/main" id="{42C45980-3CD1-BBFF-6F0F-BE6C34A62334}"/>
                </a:ext>
              </a:extLst>
            </p:cNvPr>
            <p:cNvSpPr/>
            <p:nvPr/>
          </p:nvSpPr>
          <p:spPr>
            <a:xfrm>
              <a:off x="393132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1" name="Graphic 9">
              <a:extLst>
                <a:ext uri="{FF2B5EF4-FFF2-40B4-BE49-F238E27FC236}">
                  <a16:creationId xmlns:a16="http://schemas.microsoft.com/office/drawing/2014/main" id="{701C0FE2-A9FE-122A-258F-E221E691AD84}"/>
                </a:ext>
              </a:extLst>
            </p:cNvPr>
            <p:cNvSpPr/>
            <p:nvPr/>
          </p:nvSpPr>
          <p:spPr>
            <a:xfrm>
              <a:off x="393132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4" name="Graphic 9">
              <a:extLst>
                <a:ext uri="{FF2B5EF4-FFF2-40B4-BE49-F238E27FC236}">
                  <a16:creationId xmlns:a16="http://schemas.microsoft.com/office/drawing/2014/main" id="{C21DED9D-79DA-5E8D-66A8-8CDA896C0DA3}"/>
                </a:ext>
              </a:extLst>
            </p:cNvPr>
            <p:cNvSpPr/>
            <p:nvPr/>
          </p:nvSpPr>
          <p:spPr>
            <a:xfrm>
              <a:off x="425192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 name="Graphic 9">
              <a:extLst>
                <a:ext uri="{FF2B5EF4-FFF2-40B4-BE49-F238E27FC236}">
                  <a16:creationId xmlns:a16="http://schemas.microsoft.com/office/drawing/2014/main" id="{1441589B-837A-7B2B-0660-7B491872C450}"/>
                </a:ext>
              </a:extLst>
            </p:cNvPr>
            <p:cNvSpPr/>
            <p:nvPr/>
          </p:nvSpPr>
          <p:spPr>
            <a:xfrm>
              <a:off x="425192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 name="Graphic 9">
              <a:extLst>
                <a:ext uri="{FF2B5EF4-FFF2-40B4-BE49-F238E27FC236}">
                  <a16:creationId xmlns:a16="http://schemas.microsoft.com/office/drawing/2014/main" id="{1A0AE0C2-C807-5971-DDA6-169BB4049C31}"/>
                </a:ext>
              </a:extLst>
            </p:cNvPr>
            <p:cNvSpPr/>
            <p:nvPr/>
          </p:nvSpPr>
          <p:spPr>
            <a:xfrm>
              <a:off x="425192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 name="Graphic 9">
              <a:extLst>
                <a:ext uri="{FF2B5EF4-FFF2-40B4-BE49-F238E27FC236}">
                  <a16:creationId xmlns:a16="http://schemas.microsoft.com/office/drawing/2014/main" id="{D660B723-0B3D-2103-E77A-8D30875268DA}"/>
                </a:ext>
              </a:extLst>
            </p:cNvPr>
            <p:cNvSpPr/>
            <p:nvPr/>
          </p:nvSpPr>
          <p:spPr>
            <a:xfrm>
              <a:off x="425192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 name="Graphic 9">
              <a:extLst>
                <a:ext uri="{FF2B5EF4-FFF2-40B4-BE49-F238E27FC236}">
                  <a16:creationId xmlns:a16="http://schemas.microsoft.com/office/drawing/2014/main" id="{B291D57A-64A4-F037-F91C-663A98DF7865}"/>
                </a:ext>
              </a:extLst>
            </p:cNvPr>
            <p:cNvSpPr/>
            <p:nvPr/>
          </p:nvSpPr>
          <p:spPr>
            <a:xfrm>
              <a:off x="425192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9" name="Graphic 9">
              <a:extLst>
                <a:ext uri="{FF2B5EF4-FFF2-40B4-BE49-F238E27FC236}">
                  <a16:creationId xmlns:a16="http://schemas.microsoft.com/office/drawing/2014/main" id="{A140ABE1-4E13-EE45-C362-736407FEC2DC}"/>
                </a:ext>
              </a:extLst>
            </p:cNvPr>
            <p:cNvSpPr/>
            <p:nvPr/>
          </p:nvSpPr>
          <p:spPr>
            <a:xfrm>
              <a:off x="425192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1" name="Graphic 9">
              <a:extLst>
                <a:ext uri="{FF2B5EF4-FFF2-40B4-BE49-F238E27FC236}">
                  <a16:creationId xmlns:a16="http://schemas.microsoft.com/office/drawing/2014/main" id="{3017AF38-F97A-D7E0-6594-6CA81937AE3B}"/>
                </a:ext>
              </a:extLst>
            </p:cNvPr>
            <p:cNvSpPr/>
            <p:nvPr/>
          </p:nvSpPr>
          <p:spPr>
            <a:xfrm>
              <a:off x="425192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4" name="Graphic 9">
              <a:extLst>
                <a:ext uri="{FF2B5EF4-FFF2-40B4-BE49-F238E27FC236}">
                  <a16:creationId xmlns:a16="http://schemas.microsoft.com/office/drawing/2014/main" id="{02F04593-7FB8-2696-7C50-D119E856CFD5}"/>
                </a:ext>
              </a:extLst>
            </p:cNvPr>
            <p:cNvSpPr/>
            <p:nvPr/>
          </p:nvSpPr>
          <p:spPr>
            <a:xfrm>
              <a:off x="425192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1" name="Graphic 9">
              <a:extLst>
                <a:ext uri="{FF2B5EF4-FFF2-40B4-BE49-F238E27FC236}">
                  <a16:creationId xmlns:a16="http://schemas.microsoft.com/office/drawing/2014/main" id="{1C80C38E-1643-088A-DD21-A035CD5C9B12}"/>
                </a:ext>
              </a:extLst>
            </p:cNvPr>
            <p:cNvSpPr/>
            <p:nvPr/>
          </p:nvSpPr>
          <p:spPr>
            <a:xfrm>
              <a:off x="425192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9" name="Graphic 9">
              <a:extLst>
                <a:ext uri="{FF2B5EF4-FFF2-40B4-BE49-F238E27FC236}">
                  <a16:creationId xmlns:a16="http://schemas.microsoft.com/office/drawing/2014/main" id="{C5D21B38-AE1A-8BE5-E885-494CDAE3B0DD}"/>
                </a:ext>
              </a:extLst>
            </p:cNvPr>
            <p:cNvSpPr/>
            <p:nvPr/>
          </p:nvSpPr>
          <p:spPr>
            <a:xfrm>
              <a:off x="425192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7" name="Graphic 9">
              <a:extLst>
                <a:ext uri="{FF2B5EF4-FFF2-40B4-BE49-F238E27FC236}">
                  <a16:creationId xmlns:a16="http://schemas.microsoft.com/office/drawing/2014/main" id="{952F6EC2-1E62-F6AF-5D00-DCC63189C7F3}"/>
                </a:ext>
              </a:extLst>
            </p:cNvPr>
            <p:cNvSpPr/>
            <p:nvPr/>
          </p:nvSpPr>
          <p:spPr>
            <a:xfrm>
              <a:off x="425192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4" name="Graphic 9">
              <a:extLst>
                <a:ext uri="{FF2B5EF4-FFF2-40B4-BE49-F238E27FC236}">
                  <a16:creationId xmlns:a16="http://schemas.microsoft.com/office/drawing/2014/main" id="{B17357E3-8BBB-2895-FDEA-5D98B16FE064}"/>
                </a:ext>
              </a:extLst>
            </p:cNvPr>
            <p:cNvSpPr/>
            <p:nvPr/>
          </p:nvSpPr>
          <p:spPr>
            <a:xfrm>
              <a:off x="425192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2" name="Graphic 9">
              <a:extLst>
                <a:ext uri="{FF2B5EF4-FFF2-40B4-BE49-F238E27FC236}">
                  <a16:creationId xmlns:a16="http://schemas.microsoft.com/office/drawing/2014/main" id="{4753922B-8A33-68D3-8B0B-46BA19253280}"/>
                </a:ext>
              </a:extLst>
            </p:cNvPr>
            <p:cNvSpPr/>
            <p:nvPr/>
          </p:nvSpPr>
          <p:spPr>
            <a:xfrm>
              <a:off x="425192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2" name="Graphic 9">
              <a:extLst>
                <a:ext uri="{FF2B5EF4-FFF2-40B4-BE49-F238E27FC236}">
                  <a16:creationId xmlns:a16="http://schemas.microsoft.com/office/drawing/2014/main" id="{08058000-C6F4-2982-CC4F-F1BACCABEDAD}"/>
                </a:ext>
              </a:extLst>
            </p:cNvPr>
            <p:cNvSpPr/>
            <p:nvPr/>
          </p:nvSpPr>
          <p:spPr>
            <a:xfrm>
              <a:off x="425192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5" name="Graphic 9">
              <a:extLst>
                <a:ext uri="{FF2B5EF4-FFF2-40B4-BE49-F238E27FC236}">
                  <a16:creationId xmlns:a16="http://schemas.microsoft.com/office/drawing/2014/main" id="{32B9DC88-CF99-3788-0E7D-D7BD2F1853FF}"/>
                </a:ext>
              </a:extLst>
            </p:cNvPr>
            <p:cNvSpPr/>
            <p:nvPr/>
          </p:nvSpPr>
          <p:spPr>
            <a:xfrm>
              <a:off x="457252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 name="Graphic 9">
              <a:extLst>
                <a:ext uri="{FF2B5EF4-FFF2-40B4-BE49-F238E27FC236}">
                  <a16:creationId xmlns:a16="http://schemas.microsoft.com/office/drawing/2014/main" id="{4B8A9B46-7DF4-6D76-917D-922F8331617A}"/>
                </a:ext>
              </a:extLst>
            </p:cNvPr>
            <p:cNvSpPr/>
            <p:nvPr/>
          </p:nvSpPr>
          <p:spPr>
            <a:xfrm>
              <a:off x="457252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 name="Graphic 9">
              <a:extLst>
                <a:ext uri="{FF2B5EF4-FFF2-40B4-BE49-F238E27FC236}">
                  <a16:creationId xmlns:a16="http://schemas.microsoft.com/office/drawing/2014/main" id="{2C8F88A8-76DC-A9C4-0783-8FD94EF9AD86}"/>
                </a:ext>
              </a:extLst>
            </p:cNvPr>
            <p:cNvSpPr/>
            <p:nvPr/>
          </p:nvSpPr>
          <p:spPr>
            <a:xfrm>
              <a:off x="457252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 name="Graphic 9">
              <a:extLst>
                <a:ext uri="{FF2B5EF4-FFF2-40B4-BE49-F238E27FC236}">
                  <a16:creationId xmlns:a16="http://schemas.microsoft.com/office/drawing/2014/main" id="{BE62EC9F-508E-BC90-CFD6-86210621D026}"/>
                </a:ext>
              </a:extLst>
            </p:cNvPr>
            <p:cNvSpPr/>
            <p:nvPr/>
          </p:nvSpPr>
          <p:spPr>
            <a:xfrm>
              <a:off x="457252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 name="Graphic 9">
              <a:extLst>
                <a:ext uri="{FF2B5EF4-FFF2-40B4-BE49-F238E27FC236}">
                  <a16:creationId xmlns:a16="http://schemas.microsoft.com/office/drawing/2014/main" id="{DF6A23FA-3CEE-D7D1-A5C7-617F9F87A17B}"/>
                </a:ext>
              </a:extLst>
            </p:cNvPr>
            <p:cNvSpPr/>
            <p:nvPr/>
          </p:nvSpPr>
          <p:spPr>
            <a:xfrm>
              <a:off x="457252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0" name="Graphic 9">
              <a:extLst>
                <a:ext uri="{FF2B5EF4-FFF2-40B4-BE49-F238E27FC236}">
                  <a16:creationId xmlns:a16="http://schemas.microsoft.com/office/drawing/2014/main" id="{31971154-1A92-9575-1880-661649FEB60A}"/>
                </a:ext>
              </a:extLst>
            </p:cNvPr>
            <p:cNvSpPr/>
            <p:nvPr/>
          </p:nvSpPr>
          <p:spPr>
            <a:xfrm>
              <a:off x="457252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2" name="Graphic 9">
              <a:extLst>
                <a:ext uri="{FF2B5EF4-FFF2-40B4-BE49-F238E27FC236}">
                  <a16:creationId xmlns:a16="http://schemas.microsoft.com/office/drawing/2014/main" id="{A929B929-60D4-D138-6AFC-AA82F5738C1D}"/>
                </a:ext>
              </a:extLst>
            </p:cNvPr>
            <p:cNvSpPr/>
            <p:nvPr/>
          </p:nvSpPr>
          <p:spPr>
            <a:xfrm>
              <a:off x="457252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5" name="Graphic 9">
              <a:extLst>
                <a:ext uri="{FF2B5EF4-FFF2-40B4-BE49-F238E27FC236}">
                  <a16:creationId xmlns:a16="http://schemas.microsoft.com/office/drawing/2014/main" id="{BC4869F4-2BA5-CFD5-173E-2E3C20F72795}"/>
                </a:ext>
              </a:extLst>
            </p:cNvPr>
            <p:cNvSpPr/>
            <p:nvPr/>
          </p:nvSpPr>
          <p:spPr>
            <a:xfrm>
              <a:off x="457252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2" name="Graphic 9">
              <a:extLst>
                <a:ext uri="{FF2B5EF4-FFF2-40B4-BE49-F238E27FC236}">
                  <a16:creationId xmlns:a16="http://schemas.microsoft.com/office/drawing/2014/main" id="{C2D6A614-41F4-A675-E376-DFAF1DECA1D6}"/>
                </a:ext>
              </a:extLst>
            </p:cNvPr>
            <p:cNvSpPr/>
            <p:nvPr/>
          </p:nvSpPr>
          <p:spPr>
            <a:xfrm>
              <a:off x="457252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0" name="Graphic 9">
              <a:extLst>
                <a:ext uri="{FF2B5EF4-FFF2-40B4-BE49-F238E27FC236}">
                  <a16:creationId xmlns:a16="http://schemas.microsoft.com/office/drawing/2014/main" id="{2CB8FA9E-4C60-E05C-A394-4D67D86E52BF}"/>
                </a:ext>
              </a:extLst>
            </p:cNvPr>
            <p:cNvSpPr/>
            <p:nvPr/>
          </p:nvSpPr>
          <p:spPr>
            <a:xfrm>
              <a:off x="457252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8" name="Graphic 9">
              <a:extLst>
                <a:ext uri="{FF2B5EF4-FFF2-40B4-BE49-F238E27FC236}">
                  <a16:creationId xmlns:a16="http://schemas.microsoft.com/office/drawing/2014/main" id="{8E4D9F7D-EEC1-7114-9E42-09BBD52922B5}"/>
                </a:ext>
              </a:extLst>
            </p:cNvPr>
            <p:cNvSpPr/>
            <p:nvPr/>
          </p:nvSpPr>
          <p:spPr>
            <a:xfrm>
              <a:off x="457252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5" name="Graphic 9">
              <a:extLst>
                <a:ext uri="{FF2B5EF4-FFF2-40B4-BE49-F238E27FC236}">
                  <a16:creationId xmlns:a16="http://schemas.microsoft.com/office/drawing/2014/main" id="{3867E451-95B9-F598-B650-3AC266CE4304}"/>
                </a:ext>
              </a:extLst>
            </p:cNvPr>
            <p:cNvSpPr/>
            <p:nvPr/>
          </p:nvSpPr>
          <p:spPr>
            <a:xfrm>
              <a:off x="457252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3" name="Graphic 9">
              <a:extLst>
                <a:ext uri="{FF2B5EF4-FFF2-40B4-BE49-F238E27FC236}">
                  <a16:creationId xmlns:a16="http://schemas.microsoft.com/office/drawing/2014/main" id="{F2379554-2A65-3512-981C-20B4D5D4F878}"/>
                </a:ext>
              </a:extLst>
            </p:cNvPr>
            <p:cNvSpPr/>
            <p:nvPr/>
          </p:nvSpPr>
          <p:spPr>
            <a:xfrm>
              <a:off x="457252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3" name="Graphic 9">
              <a:extLst>
                <a:ext uri="{FF2B5EF4-FFF2-40B4-BE49-F238E27FC236}">
                  <a16:creationId xmlns:a16="http://schemas.microsoft.com/office/drawing/2014/main" id="{89CE215B-ECE0-B5C8-D76D-F5C4D2C78BD5}"/>
                </a:ext>
              </a:extLst>
            </p:cNvPr>
            <p:cNvSpPr/>
            <p:nvPr/>
          </p:nvSpPr>
          <p:spPr>
            <a:xfrm>
              <a:off x="457252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6" name="Graphic 9">
              <a:extLst>
                <a:ext uri="{FF2B5EF4-FFF2-40B4-BE49-F238E27FC236}">
                  <a16:creationId xmlns:a16="http://schemas.microsoft.com/office/drawing/2014/main" id="{566ECDF5-43B1-4564-3EA9-19D7F89CBE34}"/>
                </a:ext>
              </a:extLst>
            </p:cNvPr>
            <p:cNvSpPr/>
            <p:nvPr/>
          </p:nvSpPr>
          <p:spPr>
            <a:xfrm>
              <a:off x="489311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 name="Graphic 9">
              <a:extLst>
                <a:ext uri="{FF2B5EF4-FFF2-40B4-BE49-F238E27FC236}">
                  <a16:creationId xmlns:a16="http://schemas.microsoft.com/office/drawing/2014/main" id="{9AFFD534-F639-C718-351B-E064AAA1AC42}"/>
                </a:ext>
              </a:extLst>
            </p:cNvPr>
            <p:cNvSpPr/>
            <p:nvPr/>
          </p:nvSpPr>
          <p:spPr>
            <a:xfrm>
              <a:off x="489311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2" name="Graphic 9">
              <a:extLst>
                <a:ext uri="{FF2B5EF4-FFF2-40B4-BE49-F238E27FC236}">
                  <a16:creationId xmlns:a16="http://schemas.microsoft.com/office/drawing/2014/main" id="{C977A35D-80B7-9248-D707-DA3FB4FF7858}"/>
                </a:ext>
              </a:extLst>
            </p:cNvPr>
            <p:cNvSpPr/>
            <p:nvPr/>
          </p:nvSpPr>
          <p:spPr>
            <a:xfrm>
              <a:off x="489311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1" name="Graphic 9">
              <a:extLst>
                <a:ext uri="{FF2B5EF4-FFF2-40B4-BE49-F238E27FC236}">
                  <a16:creationId xmlns:a16="http://schemas.microsoft.com/office/drawing/2014/main" id="{26ACBE69-4A3B-ED1A-CB3C-14FA6ECE95F0}"/>
                </a:ext>
              </a:extLst>
            </p:cNvPr>
            <p:cNvSpPr/>
            <p:nvPr/>
          </p:nvSpPr>
          <p:spPr>
            <a:xfrm>
              <a:off x="489311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3" name="Graphic 9">
              <a:extLst>
                <a:ext uri="{FF2B5EF4-FFF2-40B4-BE49-F238E27FC236}">
                  <a16:creationId xmlns:a16="http://schemas.microsoft.com/office/drawing/2014/main" id="{89C76F36-524C-97C1-C5E2-100FEC5B339F}"/>
                </a:ext>
              </a:extLst>
            </p:cNvPr>
            <p:cNvSpPr/>
            <p:nvPr/>
          </p:nvSpPr>
          <p:spPr>
            <a:xfrm>
              <a:off x="489311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4" name="Graphic 9">
              <a:extLst>
                <a:ext uri="{FF2B5EF4-FFF2-40B4-BE49-F238E27FC236}">
                  <a16:creationId xmlns:a16="http://schemas.microsoft.com/office/drawing/2014/main" id="{1407FBE9-2C0D-7666-74A5-605FC0CDF355}"/>
                </a:ext>
              </a:extLst>
            </p:cNvPr>
            <p:cNvSpPr/>
            <p:nvPr/>
          </p:nvSpPr>
          <p:spPr>
            <a:xfrm>
              <a:off x="489311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6" name="Graphic 9">
              <a:extLst>
                <a:ext uri="{FF2B5EF4-FFF2-40B4-BE49-F238E27FC236}">
                  <a16:creationId xmlns:a16="http://schemas.microsoft.com/office/drawing/2014/main" id="{30A7E110-1E9A-C526-50A3-4040AF2D53F5}"/>
                </a:ext>
              </a:extLst>
            </p:cNvPr>
            <p:cNvSpPr/>
            <p:nvPr/>
          </p:nvSpPr>
          <p:spPr>
            <a:xfrm>
              <a:off x="489311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7" name="Graphic 9">
              <a:extLst>
                <a:ext uri="{FF2B5EF4-FFF2-40B4-BE49-F238E27FC236}">
                  <a16:creationId xmlns:a16="http://schemas.microsoft.com/office/drawing/2014/main" id="{13AC1F0F-77F8-9BA6-1BE8-B14871A4E4DE}"/>
                </a:ext>
              </a:extLst>
            </p:cNvPr>
            <p:cNvSpPr/>
            <p:nvPr/>
          </p:nvSpPr>
          <p:spPr>
            <a:xfrm>
              <a:off x="489311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3" name="Graphic 9">
              <a:extLst>
                <a:ext uri="{FF2B5EF4-FFF2-40B4-BE49-F238E27FC236}">
                  <a16:creationId xmlns:a16="http://schemas.microsoft.com/office/drawing/2014/main" id="{CC5FFEA0-B75B-0466-5896-0A6657AEDDE0}"/>
                </a:ext>
              </a:extLst>
            </p:cNvPr>
            <p:cNvSpPr/>
            <p:nvPr/>
          </p:nvSpPr>
          <p:spPr>
            <a:xfrm>
              <a:off x="489311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1" name="Graphic 9">
              <a:extLst>
                <a:ext uri="{FF2B5EF4-FFF2-40B4-BE49-F238E27FC236}">
                  <a16:creationId xmlns:a16="http://schemas.microsoft.com/office/drawing/2014/main" id="{48097335-80C1-25FA-9696-FEDF728CBF82}"/>
                </a:ext>
              </a:extLst>
            </p:cNvPr>
            <p:cNvSpPr/>
            <p:nvPr/>
          </p:nvSpPr>
          <p:spPr>
            <a:xfrm>
              <a:off x="489311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9" name="Graphic 9">
              <a:extLst>
                <a:ext uri="{FF2B5EF4-FFF2-40B4-BE49-F238E27FC236}">
                  <a16:creationId xmlns:a16="http://schemas.microsoft.com/office/drawing/2014/main" id="{21903868-F4C0-ADF8-2825-940DE1B32047}"/>
                </a:ext>
              </a:extLst>
            </p:cNvPr>
            <p:cNvSpPr/>
            <p:nvPr/>
          </p:nvSpPr>
          <p:spPr>
            <a:xfrm>
              <a:off x="489311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6" name="Graphic 9">
              <a:extLst>
                <a:ext uri="{FF2B5EF4-FFF2-40B4-BE49-F238E27FC236}">
                  <a16:creationId xmlns:a16="http://schemas.microsoft.com/office/drawing/2014/main" id="{15FB5A0D-15EA-59DF-880F-114FA0562DE7}"/>
                </a:ext>
              </a:extLst>
            </p:cNvPr>
            <p:cNvSpPr/>
            <p:nvPr/>
          </p:nvSpPr>
          <p:spPr>
            <a:xfrm>
              <a:off x="489311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4" name="Graphic 9">
              <a:extLst>
                <a:ext uri="{FF2B5EF4-FFF2-40B4-BE49-F238E27FC236}">
                  <a16:creationId xmlns:a16="http://schemas.microsoft.com/office/drawing/2014/main" id="{3D5CB367-D13D-15E1-11C5-EC39D9356DF5}"/>
                </a:ext>
              </a:extLst>
            </p:cNvPr>
            <p:cNvSpPr/>
            <p:nvPr/>
          </p:nvSpPr>
          <p:spPr>
            <a:xfrm>
              <a:off x="489311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4" name="Graphic 9">
              <a:extLst>
                <a:ext uri="{FF2B5EF4-FFF2-40B4-BE49-F238E27FC236}">
                  <a16:creationId xmlns:a16="http://schemas.microsoft.com/office/drawing/2014/main" id="{D8712FC6-D9F3-0FDF-D628-E54D108AAC8A}"/>
                </a:ext>
              </a:extLst>
            </p:cNvPr>
            <p:cNvSpPr/>
            <p:nvPr/>
          </p:nvSpPr>
          <p:spPr>
            <a:xfrm>
              <a:off x="489311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7" name="Graphic 9">
              <a:extLst>
                <a:ext uri="{FF2B5EF4-FFF2-40B4-BE49-F238E27FC236}">
                  <a16:creationId xmlns:a16="http://schemas.microsoft.com/office/drawing/2014/main" id="{2A8BF5C9-3A4B-BA17-7B5C-CA06B64AA096}"/>
                </a:ext>
              </a:extLst>
            </p:cNvPr>
            <p:cNvSpPr/>
            <p:nvPr/>
          </p:nvSpPr>
          <p:spPr>
            <a:xfrm>
              <a:off x="521371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 name="Graphic 9">
              <a:extLst>
                <a:ext uri="{FF2B5EF4-FFF2-40B4-BE49-F238E27FC236}">
                  <a16:creationId xmlns:a16="http://schemas.microsoft.com/office/drawing/2014/main" id="{A3F75035-0A5E-266A-79C2-8B1CC7C3A3CB}"/>
                </a:ext>
              </a:extLst>
            </p:cNvPr>
            <p:cNvSpPr/>
            <p:nvPr/>
          </p:nvSpPr>
          <p:spPr>
            <a:xfrm>
              <a:off x="521371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 name="Graphic 9">
              <a:extLst>
                <a:ext uri="{FF2B5EF4-FFF2-40B4-BE49-F238E27FC236}">
                  <a16:creationId xmlns:a16="http://schemas.microsoft.com/office/drawing/2014/main" id="{19A1D6DF-23AC-C9A6-CFB3-613FCD0E73B9}"/>
                </a:ext>
              </a:extLst>
            </p:cNvPr>
            <p:cNvSpPr/>
            <p:nvPr/>
          </p:nvSpPr>
          <p:spPr>
            <a:xfrm>
              <a:off x="521371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 name="Graphic 9">
              <a:extLst>
                <a:ext uri="{FF2B5EF4-FFF2-40B4-BE49-F238E27FC236}">
                  <a16:creationId xmlns:a16="http://schemas.microsoft.com/office/drawing/2014/main" id="{0593ADAD-BCC8-B1AC-46D8-B164CFC195C9}"/>
                </a:ext>
              </a:extLst>
            </p:cNvPr>
            <p:cNvSpPr/>
            <p:nvPr/>
          </p:nvSpPr>
          <p:spPr>
            <a:xfrm>
              <a:off x="521371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 name="Graphic 9">
              <a:extLst>
                <a:ext uri="{FF2B5EF4-FFF2-40B4-BE49-F238E27FC236}">
                  <a16:creationId xmlns:a16="http://schemas.microsoft.com/office/drawing/2014/main" id="{844CEBD9-C4D6-F85D-DF29-41FD98D89605}"/>
                </a:ext>
              </a:extLst>
            </p:cNvPr>
            <p:cNvSpPr/>
            <p:nvPr/>
          </p:nvSpPr>
          <p:spPr>
            <a:xfrm>
              <a:off x="521371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 name="Graphic 9">
              <a:extLst>
                <a:ext uri="{FF2B5EF4-FFF2-40B4-BE49-F238E27FC236}">
                  <a16:creationId xmlns:a16="http://schemas.microsoft.com/office/drawing/2014/main" id="{2891BCDA-1A8D-276D-696D-E7356881D515}"/>
                </a:ext>
              </a:extLst>
            </p:cNvPr>
            <p:cNvSpPr/>
            <p:nvPr/>
          </p:nvSpPr>
          <p:spPr>
            <a:xfrm>
              <a:off x="521371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8" name="Graphic 9">
              <a:extLst>
                <a:ext uri="{FF2B5EF4-FFF2-40B4-BE49-F238E27FC236}">
                  <a16:creationId xmlns:a16="http://schemas.microsoft.com/office/drawing/2014/main" id="{F711351C-DE76-ABB9-3BD8-4B50C164B373}"/>
                </a:ext>
              </a:extLst>
            </p:cNvPr>
            <p:cNvSpPr/>
            <p:nvPr/>
          </p:nvSpPr>
          <p:spPr>
            <a:xfrm>
              <a:off x="521371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9" name="Graphic 9">
              <a:extLst>
                <a:ext uri="{FF2B5EF4-FFF2-40B4-BE49-F238E27FC236}">
                  <a16:creationId xmlns:a16="http://schemas.microsoft.com/office/drawing/2014/main" id="{53871C22-B16E-9C2F-CEC4-8C234C2F3E36}"/>
                </a:ext>
              </a:extLst>
            </p:cNvPr>
            <p:cNvSpPr/>
            <p:nvPr/>
          </p:nvSpPr>
          <p:spPr>
            <a:xfrm>
              <a:off x="521371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4" name="Graphic 9">
              <a:extLst>
                <a:ext uri="{FF2B5EF4-FFF2-40B4-BE49-F238E27FC236}">
                  <a16:creationId xmlns:a16="http://schemas.microsoft.com/office/drawing/2014/main" id="{E0FE2DA1-05A9-08A2-AC77-03716F7597F2}"/>
                </a:ext>
              </a:extLst>
            </p:cNvPr>
            <p:cNvSpPr/>
            <p:nvPr/>
          </p:nvSpPr>
          <p:spPr>
            <a:xfrm>
              <a:off x="521371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2" name="Graphic 9">
              <a:extLst>
                <a:ext uri="{FF2B5EF4-FFF2-40B4-BE49-F238E27FC236}">
                  <a16:creationId xmlns:a16="http://schemas.microsoft.com/office/drawing/2014/main" id="{25BDA31F-EDFC-D060-9841-E23537165D7B}"/>
                </a:ext>
              </a:extLst>
            </p:cNvPr>
            <p:cNvSpPr/>
            <p:nvPr/>
          </p:nvSpPr>
          <p:spPr>
            <a:xfrm>
              <a:off x="521371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0" name="Graphic 9">
              <a:extLst>
                <a:ext uri="{FF2B5EF4-FFF2-40B4-BE49-F238E27FC236}">
                  <a16:creationId xmlns:a16="http://schemas.microsoft.com/office/drawing/2014/main" id="{6BD66AE6-AF88-A503-24A3-FF04E046E895}"/>
                </a:ext>
              </a:extLst>
            </p:cNvPr>
            <p:cNvSpPr/>
            <p:nvPr/>
          </p:nvSpPr>
          <p:spPr>
            <a:xfrm>
              <a:off x="521371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7" name="Graphic 9">
              <a:extLst>
                <a:ext uri="{FF2B5EF4-FFF2-40B4-BE49-F238E27FC236}">
                  <a16:creationId xmlns:a16="http://schemas.microsoft.com/office/drawing/2014/main" id="{9E1CE29F-3E38-70D4-88B9-8D528FFDE779}"/>
                </a:ext>
              </a:extLst>
            </p:cNvPr>
            <p:cNvSpPr/>
            <p:nvPr/>
          </p:nvSpPr>
          <p:spPr>
            <a:xfrm>
              <a:off x="521371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5" name="Graphic 9">
              <a:extLst>
                <a:ext uri="{FF2B5EF4-FFF2-40B4-BE49-F238E27FC236}">
                  <a16:creationId xmlns:a16="http://schemas.microsoft.com/office/drawing/2014/main" id="{8B36CFA5-D700-6233-E77F-E7AD39AA3E0C}"/>
                </a:ext>
              </a:extLst>
            </p:cNvPr>
            <p:cNvSpPr/>
            <p:nvPr/>
          </p:nvSpPr>
          <p:spPr>
            <a:xfrm>
              <a:off x="521371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5" name="Graphic 9">
              <a:extLst>
                <a:ext uri="{FF2B5EF4-FFF2-40B4-BE49-F238E27FC236}">
                  <a16:creationId xmlns:a16="http://schemas.microsoft.com/office/drawing/2014/main" id="{EEF15CD0-18DD-2F70-FA87-89C5E9D264BE}"/>
                </a:ext>
              </a:extLst>
            </p:cNvPr>
            <p:cNvSpPr/>
            <p:nvPr/>
          </p:nvSpPr>
          <p:spPr>
            <a:xfrm>
              <a:off x="521371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8" name="Graphic 9">
              <a:extLst>
                <a:ext uri="{FF2B5EF4-FFF2-40B4-BE49-F238E27FC236}">
                  <a16:creationId xmlns:a16="http://schemas.microsoft.com/office/drawing/2014/main" id="{0CB4184D-BE19-F50B-7F3D-154308C1DFDA}"/>
                </a:ext>
              </a:extLst>
            </p:cNvPr>
            <p:cNvSpPr/>
            <p:nvPr/>
          </p:nvSpPr>
          <p:spPr>
            <a:xfrm>
              <a:off x="553430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 name="Graphic 9">
              <a:extLst>
                <a:ext uri="{FF2B5EF4-FFF2-40B4-BE49-F238E27FC236}">
                  <a16:creationId xmlns:a16="http://schemas.microsoft.com/office/drawing/2014/main" id="{C3B51FBD-0F81-5D96-065A-525DA49A7299}"/>
                </a:ext>
              </a:extLst>
            </p:cNvPr>
            <p:cNvSpPr/>
            <p:nvPr/>
          </p:nvSpPr>
          <p:spPr>
            <a:xfrm>
              <a:off x="553430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 name="Graphic 9">
              <a:extLst>
                <a:ext uri="{FF2B5EF4-FFF2-40B4-BE49-F238E27FC236}">
                  <a16:creationId xmlns:a16="http://schemas.microsoft.com/office/drawing/2014/main" id="{15D5FFD6-03DF-5298-07D4-1640C6999921}"/>
                </a:ext>
              </a:extLst>
            </p:cNvPr>
            <p:cNvSpPr/>
            <p:nvPr/>
          </p:nvSpPr>
          <p:spPr>
            <a:xfrm>
              <a:off x="553430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 name="Graphic 9">
              <a:extLst>
                <a:ext uri="{FF2B5EF4-FFF2-40B4-BE49-F238E27FC236}">
                  <a16:creationId xmlns:a16="http://schemas.microsoft.com/office/drawing/2014/main" id="{31342A90-0B5B-1D54-E89E-BF9D8FCEA3B5}"/>
                </a:ext>
              </a:extLst>
            </p:cNvPr>
            <p:cNvSpPr/>
            <p:nvPr/>
          </p:nvSpPr>
          <p:spPr>
            <a:xfrm>
              <a:off x="553430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 name="Graphic 9">
              <a:extLst>
                <a:ext uri="{FF2B5EF4-FFF2-40B4-BE49-F238E27FC236}">
                  <a16:creationId xmlns:a16="http://schemas.microsoft.com/office/drawing/2014/main" id="{6E40B131-C2AC-0213-530B-CF83E514C83D}"/>
                </a:ext>
              </a:extLst>
            </p:cNvPr>
            <p:cNvSpPr/>
            <p:nvPr/>
          </p:nvSpPr>
          <p:spPr>
            <a:xfrm>
              <a:off x="553430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 name="Graphic 9">
              <a:extLst>
                <a:ext uri="{FF2B5EF4-FFF2-40B4-BE49-F238E27FC236}">
                  <a16:creationId xmlns:a16="http://schemas.microsoft.com/office/drawing/2014/main" id="{252C545D-3AF2-EDFF-8D77-8E55C2CDAF1D}"/>
                </a:ext>
              </a:extLst>
            </p:cNvPr>
            <p:cNvSpPr/>
            <p:nvPr/>
          </p:nvSpPr>
          <p:spPr>
            <a:xfrm>
              <a:off x="553430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0" name="Graphic 9">
              <a:extLst>
                <a:ext uri="{FF2B5EF4-FFF2-40B4-BE49-F238E27FC236}">
                  <a16:creationId xmlns:a16="http://schemas.microsoft.com/office/drawing/2014/main" id="{FDD8D893-258C-7F65-1F93-0AD92C5ECA0F}"/>
                </a:ext>
              </a:extLst>
            </p:cNvPr>
            <p:cNvSpPr/>
            <p:nvPr/>
          </p:nvSpPr>
          <p:spPr>
            <a:xfrm>
              <a:off x="553430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3" name="Graphic 9">
              <a:extLst>
                <a:ext uri="{FF2B5EF4-FFF2-40B4-BE49-F238E27FC236}">
                  <a16:creationId xmlns:a16="http://schemas.microsoft.com/office/drawing/2014/main" id="{F7BC139B-7FEE-BCD5-EC0D-2A94478D8FF2}"/>
                </a:ext>
              </a:extLst>
            </p:cNvPr>
            <p:cNvSpPr/>
            <p:nvPr/>
          </p:nvSpPr>
          <p:spPr>
            <a:xfrm>
              <a:off x="553430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5" name="Graphic 9">
              <a:extLst>
                <a:ext uri="{FF2B5EF4-FFF2-40B4-BE49-F238E27FC236}">
                  <a16:creationId xmlns:a16="http://schemas.microsoft.com/office/drawing/2014/main" id="{4C42556B-E99B-3A1D-5792-43CC3E858795}"/>
                </a:ext>
              </a:extLst>
            </p:cNvPr>
            <p:cNvSpPr/>
            <p:nvPr/>
          </p:nvSpPr>
          <p:spPr>
            <a:xfrm>
              <a:off x="553430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3" name="Graphic 9">
              <a:extLst>
                <a:ext uri="{FF2B5EF4-FFF2-40B4-BE49-F238E27FC236}">
                  <a16:creationId xmlns:a16="http://schemas.microsoft.com/office/drawing/2014/main" id="{FED7EF24-918F-A4F5-A21C-A3A9371AC158}"/>
                </a:ext>
              </a:extLst>
            </p:cNvPr>
            <p:cNvSpPr/>
            <p:nvPr/>
          </p:nvSpPr>
          <p:spPr>
            <a:xfrm>
              <a:off x="553430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1" name="Graphic 9">
              <a:extLst>
                <a:ext uri="{FF2B5EF4-FFF2-40B4-BE49-F238E27FC236}">
                  <a16:creationId xmlns:a16="http://schemas.microsoft.com/office/drawing/2014/main" id="{C5EB6DCC-AFE3-108E-3E47-89CAEBD749F0}"/>
                </a:ext>
              </a:extLst>
            </p:cNvPr>
            <p:cNvSpPr/>
            <p:nvPr/>
          </p:nvSpPr>
          <p:spPr>
            <a:xfrm>
              <a:off x="553430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8" name="Graphic 9">
              <a:extLst>
                <a:ext uri="{FF2B5EF4-FFF2-40B4-BE49-F238E27FC236}">
                  <a16:creationId xmlns:a16="http://schemas.microsoft.com/office/drawing/2014/main" id="{E5538D4A-4A96-B35C-D0C5-99052F2650BC}"/>
                </a:ext>
              </a:extLst>
            </p:cNvPr>
            <p:cNvSpPr/>
            <p:nvPr/>
          </p:nvSpPr>
          <p:spPr>
            <a:xfrm>
              <a:off x="553430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6" name="Graphic 9">
              <a:extLst>
                <a:ext uri="{FF2B5EF4-FFF2-40B4-BE49-F238E27FC236}">
                  <a16:creationId xmlns:a16="http://schemas.microsoft.com/office/drawing/2014/main" id="{F4411E8D-FE42-FBD5-8961-C9996F94EB69}"/>
                </a:ext>
              </a:extLst>
            </p:cNvPr>
            <p:cNvSpPr/>
            <p:nvPr/>
          </p:nvSpPr>
          <p:spPr>
            <a:xfrm>
              <a:off x="553430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6" name="Graphic 9">
              <a:extLst>
                <a:ext uri="{FF2B5EF4-FFF2-40B4-BE49-F238E27FC236}">
                  <a16:creationId xmlns:a16="http://schemas.microsoft.com/office/drawing/2014/main" id="{471A4641-0AD5-C9D3-F4A4-944337C5D67A}"/>
                </a:ext>
              </a:extLst>
            </p:cNvPr>
            <p:cNvSpPr/>
            <p:nvPr/>
          </p:nvSpPr>
          <p:spPr>
            <a:xfrm>
              <a:off x="553430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9" name="Graphic 9">
              <a:extLst>
                <a:ext uri="{FF2B5EF4-FFF2-40B4-BE49-F238E27FC236}">
                  <a16:creationId xmlns:a16="http://schemas.microsoft.com/office/drawing/2014/main" id="{8BB27252-596F-C925-F1F8-E770869DC04F}"/>
                </a:ext>
              </a:extLst>
            </p:cNvPr>
            <p:cNvSpPr/>
            <p:nvPr/>
          </p:nvSpPr>
          <p:spPr>
            <a:xfrm>
              <a:off x="585490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5" name="Graphic 9">
              <a:extLst>
                <a:ext uri="{FF2B5EF4-FFF2-40B4-BE49-F238E27FC236}">
                  <a16:creationId xmlns:a16="http://schemas.microsoft.com/office/drawing/2014/main" id="{9C418593-B0D9-8F6C-95FD-196FE1F10D19}"/>
                </a:ext>
              </a:extLst>
            </p:cNvPr>
            <p:cNvSpPr/>
            <p:nvPr/>
          </p:nvSpPr>
          <p:spPr>
            <a:xfrm>
              <a:off x="585490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 name="Graphic 9">
              <a:extLst>
                <a:ext uri="{FF2B5EF4-FFF2-40B4-BE49-F238E27FC236}">
                  <a16:creationId xmlns:a16="http://schemas.microsoft.com/office/drawing/2014/main" id="{5D95D11C-C70B-DF8E-2ECF-6779AB4A83D3}"/>
                </a:ext>
              </a:extLst>
            </p:cNvPr>
            <p:cNvSpPr/>
            <p:nvPr/>
          </p:nvSpPr>
          <p:spPr>
            <a:xfrm>
              <a:off x="585490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 name="Graphic 9">
              <a:extLst>
                <a:ext uri="{FF2B5EF4-FFF2-40B4-BE49-F238E27FC236}">
                  <a16:creationId xmlns:a16="http://schemas.microsoft.com/office/drawing/2014/main" id="{45EA9E2D-7D45-AD44-266E-3E858309C9F7}"/>
                </a:ext>
              </a:extLst>
            </p:cNvPr>
            <p:cNvSpPr/>
            <p:nvPr/>
          </p:nvSpPr>
          <p:spPr>
            <a:xfrm>
              <a:off x="585490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 name="Graphic 9">
              <a:extLst>
                <a:ext uri="{FF2B5EF4-FFF2-40B4-BE49-F238E27FC236}">
                  <a16:creationId xmlns:a16="http://schemas.microsoft.com/office/drawing/2014/main" id="{4502BB85-C35F-5F6A-5004-2BD869F0F6CB}"/>
                </a:ext>
              </a:extLst>
            </p:cNvPr>
            <p:cNvSpPr/>
            <p:nvPr/>
          </p:nvSpPr>
          <p:spPr>
            <a:xfrm>
              <a:off x="585490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 name="Graphic 9">
              <a:extLst>
                <a:ext uri="{FF2B5EF4-FFF2-40B4-BE49-F238E27FC236}">
                  <a16:creationId xmlns:a16="http://schemas.microsoft.com/office/drawing/2014/main" id="{84421B19-A624-D978-499D-7D9B9CE0B008}"/>
                </a:ext>
              </a:extLst>
            </p:cNvPr>
            <p:cNvSpPr/>
            <p:nvPr/>
          </p:nvSpPr>
          <p:spPr>
            <a:xfrm>
              <a:off x="585490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1" name="Graphic 9">
              <a:extLst>
                <a:ext uri="{FF2B5EF4-FFF2-40B4-BE49-F238E27FC236}">
                  <a16:creationId xmlns:a16="http://schemas.microsoft.com/office/drawing/2014/main" id="{223708FB-3935-DE5A-70CC-89EDC568AE59}"/>
                </a:ext>
              </a:extLst>
            </p:cNvPr>
            <p:cNvSpPr/>
            <p:nvPr/>
          </p:nvSpPr>
          <p:spPr>
            <a:xfrm>
              <a:off x="585490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4" name="Graphic 9">
              <a:extLst>
                <a:ext uri="{FF2B5EF4-FFF2-40B4-BE49-F238E27FC236}">
                  <a16:creationId xmlns:a16="http://schemas.microsoft.com/office/drawing/2014/main" id="{5521DFD1-86BB-9A08-109A-2662F334AC22}"/>
                </a:ext>
              </a:extLst>
            </p:cNvPr>
            <p:cNvSpPr/>
            <p:nvPr/>
          </p:nvSpPr>
          <p:spPr>
            <a:xfrm>
              <a:off x="585490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6" name="Graphic 9">
              <a:extLst>
                <a:ext uri="{FF2B5EF4-FFF2-40B4-BE49-F238E27FC236}">
                  <a16:creationId xmlns:a16="http://schemas.microsoft.com/office/drawing/2014/main" id="{51608F3D-B8EE-3AD8-0F3A-394835F3AC46}"/>
                </a:ext>
              </a:extLst>
            </p:cNvPr>
            <p:cNvSpPr/>
            <p:nvPr/>
          </p:nvSpPr>
          <p:spPr>
            <a:xfrm>
              <a:off x="585490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4" name="Graphic 9">
              <a:extLst>
                <a:ext uri="{FF2B5EF4-FFF2-40B4-BE49-F238E27FC236}">
                  <a16:creationId xmlns:a16="http://schemas.microsoft.com/office/drawing/2014/main" id="{BDA189BF-E782-1E43-1AA2-80521F70B163}"/>
                </a:ext>
              </a:extLst>
            </p:cNvPr>
            <p:cNvSpPr/>
            <p:nvPr/>
          </p:nvSpPr>
          <p:spPr>
            <a:xfrm>
              <a:off x="585490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2" name="Graphic 9">
              <a:extLst>
                <a:ext uri="{FF2B5EF4-FFF2-40B4-BE49-F238E27FC236}">
                  <a16:creationId xmlns:a16="http://schemas.microsoft.com/office/drawing/2014/main" id="{FE33736F-0D9A-C1A8-2AE5-9188BE8AAA83}"/>
                </a:ext>
              </a:extLst>
            </p:cNvPr>
            <p:cNvSpPr/>
            <p:nvPr/>
          </p:nvSpPr>
          <p:spPr>
            <a:xfrm>
              <a:off x="585490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9" name="Graphic 9">
              <a:extLst>
                <a:ext uri="{FF2B5EF4-FFF2-40B4-BE49-F238E27FC236}">
                  <a16:creationId xmlns:a16="http://schemas.microsoft.com/office/drawing/2014/main" id="{73A7A469-8AB6-D4A3-DDD4-399108FE21B7}"/>
                </a:ext>
              </a:extLst>
            </p:cNvPr>
            <p:cNvSpPr/>
            <p:nvPr/>
          </p:nvSpPr>
          <p:spPr>
            <a:xfrm>
              <a:off x="585490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7" name="Graphic 9">
              <a:extLst>
                <a:ext uri="{FF2B5EF4-FFF2-40B4-BE49-F238E27FC236}">
                  <a16:creationId xmlns:a16="http://schemas.microsoft.com/office/drawing/2014/main" id="{FF09CC5A-1CF5-4B3E-060A-D71EAE8BB3F0}"/>
                </a:ext>
              </a:extLst>
            </p:cNvPr>
            <p:cNvSpPr/>
            <p:nvPr/>
          </p:nvSpPr>
          <p:spPr>
            <a:xfrm>
              <a:off x="585490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7" name="Graphic 9">
              <a:extLst>
                <a:ext uri="{FF2B5EF4-FFF2-40B4-BE49-F238E27FC236}">
                  <a16:creationId xmlns:a16="http://schemas.microsoft.com/office/drawing/2014/main" id="{CF405DCA-11A7-563F-310D-E93D579D0DE3}"/>
                </a:ext>
              </a:extLst>
            </p:cNvPr>
            <p:cNvSpPr/>
            <p:nvPr/>
          </p:nvSpPr>
          <p:spPr>
            <a:xfrm>
              <a:off x="585490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0" name="Graphic 9">
              <a:extLst>
                <a:ext uri="{FF2B5EF4-FFF2-40B4-BE49-F238E27FC236}">
                  <a16:creationId xmlns:a16="http://schemas.microsoft.com/office/drawing/2014/main" id="{4404372E-257B-5862-04EF-89215FC7956D}"/>
                </a:ext>
              </a:extLst>
            </p:cNvPr>
            <p:cNvSpPr/>
            <p:nvPr/>
          </p:nvSpPr>
          <p:spPr>
            <a:xfrm>
              <a:off x="617550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 name="Graphic 9">
              <a:extLst>
                <a:ext uri="{FF2B5EF4-FFF2-40B4-BE49-F238E27FC236}">
                  <a16:creationId xmlns:a16="http://schemas.microsoft.com/office/drawing/2014/main" id="{A1DE0A53-B54F-2EA3-9ABD-D8F5221649A2}"/>
                </a:ext>
              </a:extLst>
            </p:cNvPr>
            <p:cNvSpPr/>
            <p:nvPr/>
          </p:nvSpPr>
          <p:spPr>
            <a:xfrm>
              <a:off x="617550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 name="Graphic 9">
              <a:extLst>
                <a:ext uri="{FF2B5EF4-FFF2-40B4-BE49-F238E27FC236}">
                  <a16:creationId xmlns:a16="http://schemas.microsoft.com/office/drawing/2014/main" id="{CBB2E4C6-99B5-05E5-B111-AB2DF842B497}"/>
                </a:ext>
              </a:extLst>
            </p:cNvPr>
            <p:cNvSpPr/>
            <p:nvPr/>
          </p:nvSpPr>
          <p:spPr>
            <a:xfrm>
              <a:off x="617550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 name="Graphic 9">
              <a:extLst>
                <a:ext uri="{FF2B5EF4-FFF2-40B4-BE49-F238E27FC236}">
                  <a16:creationId xmlns:a16="http://schemas.microsoft.com/office/drawing/2014/main" id="{60D1FB6D-282F-FF49-A246-14700F70B672}"/>
                </a:ext>
              </a:extLst>
            </p:cNvPr>
            <p:cNvSpPr/>
            <p:nvPr/>
          </p:nvSpPr>
          <p:spPr>
            <a:xfrm>
              <a:off x="617550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 name="Graphic 9">
              <a:extLst>
                <a:ext uri="{FF2B5EF4-FFF2-40B4-BE49-F238E27FC236}">
                  <a16:creationId xmlns:a16="http://schemas.microsoft.com/office/drawing/2014/main" id="{4E2428F5-1F88-05B5-67BE-2E7E9CE5A7DC}"/>
                </a:ext>
              </a:extLst>
            </p:cNvPr>
            <p:cNvSpPr/>
            <p:nvPr/>
          </p:nvSpPr>
          <p:spPr>
            <a:xfrm>
              <a:off x="617550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 name="Graphic 9">
              <a:extLst>
                <a:ext uri="{FF2B5EF4-FFF2-40B4-BE49-F238E27FC236}">
                  <a16:creationId xmlns:a16="http://schemas.microsoft.com/office/drawing/2014/main" id="{9421C94C-D129-33EC-253C-ADE310F7135B}"/>
                </a:ext>
              </a:extLst>
            </p:cNvPr>
            <p:cNvSpPr/>
            <p:nvPr/>
          </p:nvSpPr>
          <p:spPr>
            <a:xfrm>
              <a:off x="617550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2" name="Graphic 9">
              <a:extLst>
                <a:ext uri="{FF2B5EF4-FFF2-40B4-BE49-F238E27FC236}">
                  <a16:creationId xmlns:a16="http://schemas.microsoft.com/office/drawing/2014/main" id="{A08F4391-DF2D-9C91-97D8-3ABE1B37FB8F}"/>
                </a:ext>
              </a:extLst>
            </p:cNvPr>
            <p:cNvSpPr/>
            <p:nvPr/>
          </p:nvSpPr>
          <p:spPr>
            <a:xfrm>
              <a:off x="617550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5" name="Graphic 9">
              <a:extLst>
                <a:ext uri="{FF2B5EF4-FFF2-40B4-BE49-F238E27FC236}">
                  <a16:creationId xmlns:a16="http://schemas.microsoft.com/office/drawing/2014/main" id="{D003B47B-0D94-0A58-21D7-BF2AA8486136}"/>
                </a:ext>
              </a:extLst>
            </p:cNvPr>
            <p:cNvSpPr/>
            <p:nvPr/>
          </p:nvSpPr>
          <p:spPr>
            <a:xfrm>
              <a:off x="617550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7" name="Graphic 9">
              <a:extLst>
                <a:ext uri="{FF2B5EF4-FFF2-40B4-BE49-F238E27FC236}">
                  <a16:creationId xmlns:a16="http://schemas.microsoft.com/office/drawing/2014/main" id="{3E5D54E5-7A12-391F-C218-7A453F35CBD4}"/>
                </a:ext>
              </a:extLst>
            </p:cNvPr>
            <p:cNvSpPr/>
            <p:nvPr/>
          </p:nvSpPr>
          <p:spPr>
            <a:xfrm>
              <a:off x="617550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5" name="Graphic 9">
              <a:extLst>
                <a:ext uri="{FF2B5EF4-FFF2-40B4-BE49-F238E27FC236}">
                  <a16:creationId xmlns:a16="http://schemas.microsoft.com/office/drawing/2014/main" id="{6CF7AE75-24C4-3727-47AB-08E9FD924211}"/>
                </a:ext>
              </a:extLst>
            </p:cNvPr>
            <p:cNvSpPr/>
            <p:nvPr/>
          </p:nvSpPr>
          <p:spPr>
            <a:xfrm>
              <a:off x="617550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3" name="Graphic 9">
              <a:extLst>
                <a:ext uri="{FF2B5EF4-FFF2-40B4-BE49-F238E27FC236}">
                  <a16:creationId xmlns:a16="http://schemas.microsoft.com/office/drawing/2014/main" id="{3BA1B831-DA83-3E5D-0091-861CEFCF1D9A}"/>
                </a:ext>
              </a:extLst>
            </p:cNvPr>
            <p:cNvSpPr/>
            <p:nvPr/>
          </p:nvSpPr>
          <p:spPr>
            <a:xfrm>
              <a:off x="617550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0" name="Graphic 9">
              <a:extLst>
                <a:ext uri="{FF2B5EF4-FFF2-40B4-BE49-F238E27FC236}">
                  <a16:creationId xmlns:a16="http://schemas.microsoft.com/office/drawing/2014/main" id="{42466E8F-F90D-68C1-02D8-028727D91DAE}"/>
                </a:ext>
              </a:extLst>
            </p:cNvPr>
            <p:cNvSpPr/>
            <p:nvPr/>
          </p:nvSpPr>
          <p:spPr>
            <a:xfrm>
              <a:off x="617550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8" name="Graphic 9">
              <a:extLst>
                <a:ext uri="{FF2B5EF4-FFF2-40B4-BE49-F238E27FC236}">
                  <a16:creationId xmlns:a16="http://schemas.microsoft.com/office/drawing/2014/main" id="{F02F5CED-A551-B303-1E1F-BBE36F208B3C}"/>
                </a:ext>
              </a:extLst>
            </p:cNvPr>
            <p:cNvSpPr/>
            <p:nvPr/>
          </p:nvSpPr>
          <p:spPr>
            <a:xfrm>
              <a:off x="617550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8" name="Graphic 9">
              <a:extLst>
                <a:ext uri="{FF2B5EF4-FFF2-40B4-BE49-F238E27FC236}">
                  <a16:creationId xmlns:a16="http://schemas.microsoft.com/office/drawing/2014/main" id="{EFF60276-053B-D62A-FCA6-3F69A1E2DFA1}"/>
                </a:ext>
              </a:extLst>
            </p:cNvPr>
            <p:cNvSpPr/>
            <p:nvPr/>
          </p:nvSpPr>
          <p:spPr>
            <a:xfrm>
              <a:off x="617550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1" name="Graphic 9">
              <a:extLst>
                <a:ext uri="{FF2B5EF4-FFF2-40B4-BE49-F238E27FC236}">
                  <a16:creationId xmlns:a16="http://schemas.microsoft.com/office/drawing/2014/main" id="{FD7A502F-4CCB-F135-E33C-D291FC5D4A1F}"/>
                </a:ext>
              </a:extLst>
            </p:cNvPr>
            <p:cNvSpPr/>
            <p:nvPr/>
          </p:nvSpPr>
          <p:spPr>
            <a:xfrm>
              <a:off x="649609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 name="Graphic 9">
              <a:extLst>
                <a:ext uri="{FF2B5EF4-FFF2-40B4-BE49-F238E27FC236}">
                  <a16:creationId xmlns:a16="http://schemas.microsoft.com/office/drawing/2014/main" id="{6D2EB9FB-2709-C331-BA21-B87362B00DB8}"/>
                </a:ext>
              </a:extLst>
            </p:cNvPr>
            <p:cNvSpPr/>
            <p:nvPr/>
          </p:nvSpPr>
          <p:spPr>
            <a:xfrm>
              <a:off x="649609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 name="Graphic 9">
              <a:extLst>
                <a:ext uri="{FF2B5EF4-FFF2-40B4-BE49-F238E27FC236}">
                  <a16:creationId xmlns:a16="http://schemas.microsoft.com/office/drawing/2014/main" id="{4C1171DD-06F3-CD39-0D6C-AACEC7147516}"/>
                </a:ext>
              </a:extLst>
            </p:cNvPr>
            <p:cNvSpPr/>
            <p:nvPr/>
          </p:nvSpPr>
          <p:spPr>
            <a:xfrm>
              <a:off x="649609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 name="Graphic 9">
              <a:extLst>
                <a:ext uri="{FF2B5EF4-FFF2-40B4-BE49-F238E27FC236}">
                  <a16:creationId xmlns:a16="http://schemas.microsoft.com/office/drawing/2014/main" id="{EB9C7C4F-E416-565A-876B-C6BF3B4B8A86}"/>
                </a:ext>
              </a:extLst>
            </p:cNvPr>
            <p:cNvSpPr/>
            <p:nvPr/>
          </p:nvSpPr>
          <p:spPr>
            <a:xfrm>
              <a:off x="649609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 name="Graphic 9">
              <a:extLst>
                <a:ext uri="{FF2B5EF4-FFF2-40B4-BE49-F238E27FC236}">
                  <a16:creationId xmlns:a16="http://schemas.microsoft.com/office/drawing/2014/main" id="{D20A60CF-54FD-3B45-480F-7CFD18B976A4}"/>
                </a:ext>
              </a:extLst>
            </p:cNvPr>
            <p:cNvSpPr/>
            <p:nvPr/>
          </p:nvSpPr>
          <p:spPr>
            <a:xfrm>
              <a:off x="649609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 name="Graphic 9">
              <a:extLst>
                <a:ext uri="{FF2B5EF4-FFF2-40B4-BE49-F238E27FC236}">
                  <a16:creationId xmlns:a16="http://schemas.microsoft.com/office/drawing/2014/main" id="{67BBF0FB-D18A-0AA6-E51A-1A833D781695}"/>
                </a:ext>
              </a:extLst>
            </p:cNvPr>
            <p:cNvSpPr/>
            <p:nvPr/>
          </p:nvSpPr>
          <p:spPr>
            <a:xfrm>
              <a:off x="649609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6" name="Graphic 9">
              <a:extLst>
                <a:ext uri="{FF2B5EF4-FFF2-40B4-BE49-F238E27FC236}">
                  <a16:creationId xmlns:a16="http://schemas.microsoft.com/office/drawing/2014/main" id="{94FF4708-E6DB-EB6A-1C22-82CBCB3F9E54}"/>
                </a:ext>
              </a:extLst>
            </p:cNvPr>
            <p:cNvSpPr/>
            <p:nvPr/>
          </p:nvSpPr>
          <p:spPr>
            <a:xfrm>
              <a:off x="649609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7" name="Graphic 9">
              <a:extLst>
                <a:ext uri="{FF2B5EF4-FFF2-40B4-BE49-F238E27FC236}">
                  <a16:creationId xmlns:a16="http://schemas.microsoft.com/office/drawing/2014/main" id="{5E81A6AD-697B-2887-A808-B1D308FCA03D}"/>
                </a:ext>
              </a:extLst>
            </p:cNvPr>
            <p:cNvSpPr/>
            <p:nvPr/>
          </p:nvSpPr>
          <p:spPr>
            <a:xfrm>
              <a:off x="649609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8" name="Graphic 9">
              <a:extLst>
                <a:ext uri="{FF2B5EF4-FFF2-40B4-BE49-F238E27FC236}">
                  <a16:creationId xmlns:a16="http://schemas.microsoft.com/office/drawing/2014/main" id="{E82E7617-1D25-63FD-559D-25F033024890}"/>
                </a:ext>
              </a:extLst>
            </p:cNvPr>
            <p:cNvSpPr/>
            <p:nvPr/>
          </p:nvSpPr>
          <p:spPr>
            <a:xfrm>
              <a:off x="649609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6" name="Graphic 9">
              <a:extLst>
                <a:ext uri="{FF2B5EF4-FFF2-40B4-BE49-F238E27FC236}">
                  <a16:creationId xmlns:a16="http://schemas.microsoft.com/office/drawing/2014/main" id="{893DAF00-3858-933D-A0BA-1C90EBB1450C}"/>
                </a:ext>
              </a:extLst>
            </p:cNvPr>
            <p:cNvSpPr/>
            <p:nvPr/>
          </p:nvSpPr>
          <p:spPr>
            <a:xfrm>
              <a:off x="649609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4" name="Graphic 9">
              <a:extLst>
                <a:ext uri="{FF2B5EF4-FFF2-40B4-BE49-F238E27FC236}">
                  <a16:creationId xmlns:a16="http://schemas.microsoft.com/office/drawing/2014/main" id="{C556D0C8-EE70-2BB3-C978-566E628800F7}"/>
                </a:ext>
              </a:extLst>
            </p:cNvPr>
            <p:cNvSpPr/>
            <p:nvPr/>
          </p:nvSpPr>
          <p:spPr>
            <a:xfrm>
              <a:off x="649609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1" name="Graphic 9">
              <a:extLst>
                <a:ext uri="{FF2B5EF4-FFF2-40B4-BE49-F238E27FC236}">
                  <a16:creationId xmlns:a16="http://schemas.microsoft.com/office/drawing/2014/main" id="{F3BAA0D5-F2EB-38F9-371A-C5610E0707A8}"/>
                </a:ext>
              </a:extLst>
            </p:cNvPr>
            <p:cNvSpPr/>
            <p:nvPr/>
          </p:nvSpPr>
          <p:spPr>
            <a:xfrm>
              <a:off x="649609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9" name="Graphic 9">
              <a:extLst>
                <a:ext uri="{FF2B5EF4-FFF2-40B4-BE49-F238E27FC236}">
                  <a16:creationId xmlns:a16="http://schemas.microsoft.com/office/drawing/2014/main" id="{55B0EDBA-FE9B-7349-4614-20F892C44404}"/>
                </a:ext>
              </a:extLst>
            </p:cNvPr>
            <p:cNvSpPr/>
            <p:nvPr/>
          </p:nvSpPr>
          <p:spPr>
            <a:xfrm>
              <a:off x="649609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9" name="Graphic 9">
              <a:extLst>
                <a:ext uri="{FF2B5EF4-FFF2-40B4-BE49-F238E27FC236}">
                  <a16:creationId xmlns:a16="http://schemas.microsoft.com/office/drawing/2014/main" id="{9D356C33-CB9A-56BD-287F-ED565874F68C}"/>
                </a:ext>
              </a:extLst>
            </p:cNvPr>
            <p:cNvSpPr/>
            <p:nvPr/>
          </p:nvSpPr>
          <p:spPr>
            <a:xfrm>
              <a:off x="649609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2" name="Graphic 9">
              <a:extLst>
                <a:ext uri="{FF2B5EF4-FFF2-40B4-BE49-F238E27FC236}">
                  <a16:creationId xmlns:a16="http://schemas.microsoft.com/office/drawing/2014/main" id="{01354DD2-0E68-C677-4F35-2FB4C136CD6F}"/>
                </a:ext>
              </a:extLst>
            </p:cNvPr>
            <p:cNvSpPr/>
            <p:nvPr/>
          </p:nvSpPr>
          <p:spPr>
            <a:xfrm>
              <a:off x="681669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 name="Graphic 9">
              <a:extLst>
                <a:ext uri="{FF2B5EF4-FFF2-40B4-BE49-F238E27FC236}">
                  <a16:creationId xmlns:a16="http://schemas.microsoft.com/office/drawing/2014/main" id="{C7984D4E-5D98-8326-58FA-995CA347867A}"/>
                </a:ext>
              </a:extLst>
            </p:cNvPr>
            <p:cNvSpPr/>
            <p:nvPr/>
          </p:nvSpPr>
          <p:spPr>
            <a:xfrm>
              <a:off x="681669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 name="Graphic 9">
              <a:extLst>
                <a:ext uri="{FF2B5EF4-FFF2-40B4-BE49-F238E27FC236}">
                  <a16:creationId xmlns:a16="http://schemas.microsoft.com/office/drawing/2014/main" id="{4EA30333-87C0-3B81-38BD-07499AE7915B}"/>
                </a:ext>
              </a:extLst>
            </p:cNvPr>
            <p:cNvSpPr/>
            <p:nvPr/>
          </p:nvSpPr>
          <p:spPr>
            <a:xfrm>
              <a:off x="681669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 name="Graphic 9">
              <a:extLst>
                <a:ext uri="{FF2B5EF4-FFF2-40B4-BE49-F238E27FC236}">
                  <a16:creationId xmlns:a16="http://schemas.microsoft.com/office/drawing/2014/main" id="{BF27B972-D2C7-79EB-FECD-8B2105354196}"/>
                </a:ext>
              </a:extLst>
            </p:cNvPr>
            <p:cNvSpPr/>
            <p:nvPr/>
          </p:nvSpPr>
          <p:spPr>
            <a:xfrm>
              <a:off x="681669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 name="Graphic 9">
              <a:extLst>
                <a:ext uri="{FF2B5EF4-FFF2-40B4-BE49-F238E27FC236}">
                  <a16:creationId xmlns:a16="http://schemas.microsoft.com/office/drawing/2014/main" id="{448FAE41-897A-E02D-4F1D-CF86DCB0D01D}"/>
                </a:ext>
              </a:extLst>
            </p:cNvPr>
            <p:cNvSpPr/>
            <p:nvPr/>
          </p:nvSpPr>
          <p:spPr>
            <a:xfrm>
              <a:off x="681669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 name="Graphic 9">
              <a:extLst>
                <a:ext uri="{FF2B5EF4-FFF2-40B4-BE49-F238E27FC236}">
                  <a16:creationId xmlns:a16="http://schemas.microsoft.com/office/drawing/2014/main" id="{A0CAE130-1DB5-B618-3AB0-CDE0B8412604}"/>
                </a:ext>
              </a:extLst>
            </p:cNvPr>
            <p:cNvSpPr/>
            <p:nvPr/>
          </p:nvSpPr>
          <p:spPr>
            <a:xfrm>
              <a:off x="681669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8" name="Graphic 9">
              <a:extLst>
                <a:ext uri="{FF2B5EF4-FFF2-40B4-BE49-F238E27FC236}">
                  <a16:creationId xmlns:a16="http://schemas.microsoft.com/office/drawing/2014/main" id="{24F4169F-A220-2AD2-1E5D-A8D3DDBCDF8A}"/>
                </a:ext>
              </a:extLst>
            </p:cNvPr>
            <p:cNvSpPr/>
            <p:nvPr/>
          </p:nvSpPr>
          <p:spPr>
            <a:xfrm>
              <a:off x="681669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9" name="Graphic 9">
              <a:extLst>
                <a:ext uri="{FF2B5EF4-FFF2-40B4-BE49-F238E27FC236}">
                  <a16:creationId xmlns:a16="http://schemas.microsoft.com/office/drawing/2014/main" id="{CDF63F4A-36AA-B8CB-0FB4-3341F3F09A66}"/>
                </a:ext>
              </a:extLst>
            </p:cNvPr>
            <p:cNvSpPr/>
            <p:nvPr/>
          </p:nvSpPr>
          <p:spPr>
            <a:xfrm>
              <a:off x="681669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9" name="Graphic 9">
              <a:extLst>
                <a:ext uri="{FF2B5EF4-FFF2-40B4-BE49-F238E27FC236}">
                  <a16:creationId xmlns:a16="http://schemas.microsoft.com/office/drawing/2014/main" id="{10388E1D-B2F0-81DA-6633-BCA6B055556D}"/>
                </a:ext>
              </a:extLst>
            </p:cNvPr>
            <p:cNvSpPr/>
            <p:nvPr/>
          </p:nvSpPr>
          <p:spPr>
            <a:xfrm>
              <a:off x="681669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7" name="Graphic 9">
              <a:extLst>
                <a:ext uri="{FF2B5EF4-FFF2-40B4-BE49-F238E27FC236}">
                  <a16:creationId xmlns:a16="http://schemas.microsoft.com/office/drawing/2014/main" id="{0819CD6A-667D-8B63-F24B-1297243A391B}"/>
                </a:ext>
              </a:extLst>
            </p:cNvPr>
            <p:cNvSpPr/>
            <p:nvPr/>
          </p:nvSpPr>
          <p:spPr>
            <a:xfrm>
              <a:off x="681669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5" name="Graphic 9">
              <a:extLst>
                <a:ext uri="{FF2B5EF4-FFF2-40B4-BE49-F238E27FC236}">
                  <a16:creationId xmlns:a16="http://schemas.microsoft.com/office/drawing/2014/main" id="{8FEF8BBE-5207-D7B0-8F33-9ECFA3528E6D}"/>
                </a:ext>
              </a:extLst>
            </p:cNvPr>
            <p:cNvSpPr/>
            <p:nvPr/>
          </p:nvSpPr>
          <p:spPr>
            <a:xfrm>
              <a:off x="681669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2" name="Graphic 9">
              <a:extLst>
                <a:ext uri="{FF2B5EF4-FFF2-40B4-BE49-F238E27FC236}">
                  <a16:creationId xmlns:a16="http://schemas.microsoft.com/office/drawing/2014/main" id="{1EEBDE6E-B9F8-8489-18BE-C678EB85171B}"/>
                </a:ext>
              </a:extLst>
            </p:cNvPr>
            <p:cNvSpPr/>
            <p:nvPr/>
          </p:nvSpPr>
          <p:spPr>
            <a:xfrm>
              <a:off x="681669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0" name="Graphic 9">
              <a:extLst>
                <a:ext uri="{FF2B5EF4-FFF2-40B4-BE49-F238E27FC236}">
                  <a16:creationId xmlns:a16="http://schemas.microsoft.com/office/drawing/2014/main" id="{7E59D4CC-43D4-18DC-175D-3594EA612287}"/>
                </a:ext>
              </a:extLst>
            </p:cNvPr>
            <p:cNvSpPr/>
            <p:nvPr/>
          </p:nvSpPr>
          <p:spPr>
            <a:xfrm>
              <a:off x="681669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0" name="Graphic 9">
              <a:extLst>
                <a:ext uri="{FF2B5EF4-FFF2-40B4-BE49-F238E27FC236}">
                  <a16:creationId xmlns:a16="http://schemas.microsoft.com/office/drawing/2014/main" id="{089372AA-DD54-F57E-37F6-EA37DA53C8F3}"/>
                </a:ext>
              </a:extLst>
            </p:cNvPr>
            <p:cNvSpPr/>
            <p:nvPr/>
          </p:nvSpPr>
          <p:spPr>
            <a:xfrm>
              <a:off x="681669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3" name="Graphic 9">
              <a:extLst>
                <a:ext uri="{FF2B5EF4-FFF2-40B4-BE49-F238E27FC236}">
                  <a16:creationId xmlns:a16="http://schemas.microsoft.com/office/drawing/2014/main" id="{C353300E-0FB6-96CA-F99D-12CBAC85BD73}"/>
                </a:ext>
              </a:extLst>
            </p:cNvPr>
            <p:cNvSpPr/>
            <p:nvPr/>
          </p:nvSpPr>
          <p:spPr>
            <a:xfrm>
              <a:off x="713728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9" name="Graphic 9">
              <a:extLst>
                <a:ext uri="{FF2B5EF4-FFF2-40B4-BE49-F238E27FC236}">
                  <a16:creationId xmlns:a16="http://schemas.microsoft.com/office/drawing/2014/main" id="{1549F116-985A-E351-F576-3DC3261D8F3B}"/>
                </a:ext>
              </a:extLst>
            </p:cNvPr>
            <p:cNvSpPr/>
            <p:nvPr/>
          </p:nvSpPr>
          <p:spPr>
            <a:xfrm>
              <a:off x="713728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 name="Graphic 9">
              <a:extLst>
                <a:ext uri="{FF2B5EF4-FFF2-40B4-BE49-F238E27FC236}">
                  <a16:creationId xmlns:a16="http://schemas.microsoft.com/office/drawing/2014/main" id="{2D6CD3AC-2568-0486-212B-122A7D43FF0D}"/>
                </a:ext>
              </a:extLst>
            </p:cNvPr>
            <p:cNvSpPr/>
            <p:nvPr/>
          </p:nvSpPr>
          <p:spPr>
            <a:xfrm>
              <a:off x="713728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 name="Graphic 9">
              <a:extLst>
                <a:ext uri="{FF2B5EF4-FFF2-40B4-BE49-F238E27FC236}">
                  <a16:creationId xmlns:a16="http://schemas.microsoft.com/office/drawing/2014/main" id="{CEDD741F-D98B-4B00-29F0-A870691FF1DF}"/>
                </a:ext>
              </a:extLst>
            </p:cNvPr>
            <p:cNvSpPr/>
            <p:nvPr/>
          </p:nvSpPr>
          <p:spPr>
            <a:xfrm>
              <a:off x="713728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 name="Graphic 9">
              <a:extLst>
                <a:ext uri="{FF2B5EF4-FFF2-40B4-BE49-F238E27FC236}">
                  <a16:creationId xmlns:a16="http://schemas.microsoft.com/office/drawing/2014/main" id="{5E8C1699-C9AB-E6BF-99AA-D91589E46EAE}"/>
                </a:ext>
              </a:extLst>
            </p:cNvPr>
            <p:cNvSpPr/>
            <p:nvPr/>
          </p:nvSpPr>
          <p:spPr>
            <a:xfrm>
              <a:off x="713728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8" name="Graphic 9">
              <a:extLst>
                <a:ext uri="{FF2B5EF4-FFF2-40B4-BE49-F238E27FC236}">
                  <a16:creationId xmlns:a16="http://schemas.microsoft.com/office/drawing/2014/main" id="{7ABFAF13-7E1F-AD6C-72C8-3D8EAD1EF4B4}"/>
                </a:ext>
              </a:extLst>
            </p:cNvPr>
            <p:cNvSpPr/>
            <p:nvPr/>
          </p:nvSpPr>
          <p:spPr>
            <a:xfrm>
              <a:off x="713728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0" name="Graphic 9">
              <a:extLst>
                <a:ext uri="{FF2B5EF4-FFF2-40B4-BE49-F238E27FC236}">
                  <a16:creationId xmlns:a16="http://schemas.microsoft.com/office/drawing/2014/main" id="{7F8FC7D1-3559-E631-393B-1F8A57E86BF2}"/>
                </a:ext>
              </a:extLst>
            </p:cNvPr>
            <p:cNvSpPr/>
            <p:nvPr/>
          </p:nvSpPr>
          <p:spPr>
            <a:xfrm>
              <a:off x="713728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3" name="Graphic 9">
              <a:extLst>
                <a:ext uri="{FF2B5EF4-FFF2-40B4-BE49-F238E27FC236}">
                  <a16:creationId xmlns:a16="http://schemas.microsoft.com/office/drawing/2014/main" id="{251E869B-5FD4-250C-D900-0667E71129F8}"/>
                </a:ext>
              </a:extLst>
            </p:cNvPr>
            <p:cNvSpPr/>
            <p:nvPr/>
          </p:nvSpPr>
          <p:spPr>
            <a:xfrm>
              <a:off x="713728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0" name="Graphic 9">
              <a:extLst>
                <a:ext uri="{FF2B5EF4-FFF2-40B4-BE49-F238E27FC236}">
                  <a16:creationId xmlns:a16="http://schemas.microsoft.com/office/drawing/2014/main" id="{88DD33D8-65AC-0702-3F51-7EA3F48B91B1}"/>
                </a:ext>
              </a:extLst>
            </p:cNvPr>
            <p:cNvSpPr/>
            <p:nvPr/>
          </p:nvSpPr>
          <p:spPr>
            <a:xfrm>
              <a:off x="713728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8" name="Graphic 9">
              <a:extLst>
                <a:ext uri="{FF2B5EF4-FFF2-40B4-BE49-F238E27FC236}">
                  <a16:creationId xmlns:a16="http://schemas.microsoft.com/office/drawing/2014/main" id="{5F8812FE-E718-2AAA-23D9-871BB6F977AF}"/>
                </a:ext>
              </a:extLst>
            </p:cNvPr>
            <p:cNvSpPr/>
            <p:nvPr/>
          </p:nvSpPr>
          <p:spPr>
            <a:xfrm>
              <a:off x="713728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6" name="Graphic 9">
              <a:extLst>
                <a:ext uri="{FF2B5EF4-FFF2-40B4-BE49-F238E27FC236}">
                  <a16:creationId xmlns:a16="http://schemas.microsoft.com/office/drawing/2014/main" id="{ECBF4FA9-3862-5EA1-F94A-FBED0283D190}"/>
                </a:ext>
              </a:extLst>
            </p:cNvPr>
            <p:cNvSpPr/>
            <p:nvPr/>
          </p:nvSpPr>
          <p:spPr>
            <a:xfrm>
              <a:off x="713728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3" name="Graphic 9">
              <a:extLst>
                <a:ext uri="{FF2B5EF4-FFF2-40B4-BE49-F238E27FC236}">
                  <a16:creationId xmlns:a16="http://schemas.microsoft.com/office/drawing/2014/main" id="{5FC96111-D3A7-FE3D-D117-E94F87E32FD5}"/>
                </a:ext>
              </a:extLst>
            </p:cNvPr>
            <p:cNvSpPr/>
            <p:nvPr/>
          </p:nvSpPr>
          <p:spPr>
            <a:xfrm>
              <a:off x="713728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1" name="Graphic 9">
              <a:extLst>
                <a:ext uri="{FF2B5EF4-FFF2-40B4-BE49-F238E27FC236}">
                  <a16:creationId xmlns:a16="http://schemas.microsoft.com/office/drawing/2014/main" id="{0993F264-48AE-A659-C161-CD1712E6EEDF}"/>
                </a:ext>
              </a:extLst>
            </p:cNvPr>
            <p:cNvSpPr/>
            <p:nvPr/>
          </p:nvSpPr>
          <p:spPr>
            <a:xfrm>
              <a:off x="713728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1" name="Graphic 9">
              <a:extLst>
                <a:ext uri="{FF2B5EF4-FFF2-40B4-BE49-F238E27FC236}">
                  <a16:creationId xmlns:a16="http://schemas.microsoft.com/office/drawing/2014/main" id="{F116DAB8-5232-67C5-82DA-B7B05B3FD300}"/>
                </a:ext>
              </a:extLst>
            </p:cNvPr>
            <p:cNvSpPr/>
            <p:nvPr/>
          </p:nvSpPr>
          <p:spPr>
            <a:xfrm>
              <a:off x="713728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4" name="Graphic 9">
              <a:extLst>
                <a:ext uri="{FF2B5EF4-FFF2-40B4-BE49-F238E27FC236}">
                  <a16:creationId xmlns:a16="http://schemas.microsoft.com/office/drawing/2014/main" id="{8C09C6DC-E7AF-93BC-9656-DFC9459E4899}"/>
                </a:ext>
              </a:extLst>
            </p:cNvPr>
            <p:cNvSpPr/>
            <p:nvPr/>
          </p:nvSpPr>
          <p:spPr>
            <a:xfrm>
              <a:off x="745788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0" name="Graphic 9">
              <a:extLst>
                <a:ext uri="{FF2B5EF4-FFF2-40B4-BE49-F238E27FC236}">
                  <a16:creationId xmlns:a16="http://schemas.microsoft.com/office/drawing/2014/main" id="{4F2A1B3D-C8D4-5F27-6BDD-0EC4F2B240A2}"/>
                </a:ext>
              </a:extLst>
            </p:cNvPr>
            <p:cNvSpPr/>
            <p:nvPr/>
          </p:nvSpPr>
          <p:spPr>
            <a:xfrm>
              <a:off x="745788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 name="Graphic 9">
              <a:extLst>
                <a:ext uri="{FF2B5EF4-FFF2-40B4-BE49-F238E27FC236}">
                  <a16:creationId xmlns:a16="http://schemas.microsoft.com/office/drawing/2014/main" id="{09A228DE-71D4-1D4B-FFBF-4D31508A3CD0}"/>
                </a:ext>
              </a:extLst>
            </p:cNvPr>
            <p:cNvSpPr/>
            <p:nvPr/>
          </p:nvSpPr>
          <p:spPr>
            <a:xfrm>
              <a:off x="745788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 name="Graphic 9">
              <a:extLst>
                <a:ext uri="{FF2B5EF4-FFF2-40B4-BE49-F238E27FC236}">
                  <a16:creationId xmlns:a16="http://schemas.microsoft.com/office/drawing/2014/main" id="{D5387E1C-58BA-6A52-2618-CB9E4B8001C4}"/>
                </a:ext>
              </a:extLst>
            </p:cNvPr>
            <p:cNvSpPr/>
            <p:nvPr/>
          </p:nvSpPr>
          <p:spPr>
            <a:xfrm>
              <a:off x="745788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 name="Graphic 9">
              <a:extLst>
                <a:ext uri="{FF2B5EF4-FFF2-40B4-BE49-F238E27FC236}">
                  <a16:creationId xmlns:a16="http://schemas.microsoft.com/office/drawing/2014/main" id="{ABA01877-DBDF-7E1F-5853-E016A0C8B05E}"/>
                </a:ext>
              </a:extLst>
            </p:cNvPr>
            <p:cNvSpPr/>
            <p:nvPr/>
          </p:nvSpPr>
          <p:spPr>
            <a:xfrm>
              <a:off x="745788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9" name="Graphic 9">
              <a:extLst>
                <a:ext uri="{FF2B5EF4-FFF2-40B4-BE49-F238E27FC236}">
                  <a16:creationId xmlns:a16="http://schemas.microsoft.com/office/drawing/2014/main" id="{F7371400-5DA4-4FDF-BA4D-0BA886710C22}"/>
                </a:ext>
              </a:extLst>
            </p:cNvPr>
            <p:cNvSpPr/>
            <p:nvPr/>
          </p:nvSpPr>
          <p:spPr>
            <a:xfrm>
              <a:off x="745788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1" name="Graphic 9">
              <a:extLst>
                <a:ext uri="{FF2B5EF4-FFF2-40B4-BE49-F238E27FC236}">
                  <a16:creationId xmlns:a16="http://schemas.microsoft.com/office/drawing/2014/main" id="{185CB24C-8526-AB0A-6089-25B1E522EE71}"/>
                </a:ext>
              </a:extLst>
            </p:cNvPr>
            <p:cNvSpPr/>
            <p:nvPr/>
          </p:nvSpPr>
          <p:spPr>
            <a:xfrm>
              <a:off x="745788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4" name="Graphic 9">
              <a:extLst>
                <a:ext uri="{FF2B5EF4-FFF2-40B4-BE49-F238E27FC236}">
                  <a16:creationId xmlns:a16="http://schemas.microsoft.com/office/drawing/2014/main" id="{5A90B1F8-26A2-078B-BA8E-008CE8D30D9D}"/>
                </a:ext>
              </a:extLst>
            </p:cNvPr>
            <p:cNvSpPr/>
            <p:nvPr/>
          </p:nvSpPr>
          <p:spPr>
            <a:xfrm>
              <a:off x="745788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1" name="Graphic 9">
              <a:extLst>
                <a:ext uri="{FF2B5EF4-FFF2-40B4-BE49-F238E27FC236}">
                  <a16:creationId xmlns:a16="http://schemas.microsoft.com/office/drawing/2014/main" id="{17418AE4-AEF2-B2E3-D04D-03A219F6323C}"/>
                </a:ext>
              </a:extLst>
            </p:cNvPr>
            <p:cNvSpPr/>
            <p:nvPr/>
          </p:nvSpPr>
          <p:spPr>
            <a:xfrm>
              <a:off x="745788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9" name="Graphic 9">
              <a:extLst>
                <a:ext uri="{FF2B5EF4-FFF2-40B4-BE49-F238E27FC236}">
                  <a16:creationId xmlns:a16="http://schemas.microsoft.com/office/drawing/2014/main" id="{D3870DD7-DC40-B296-349F-88648E11AA09}"/>
                </a:ext>
              </a:extLst>
            </p:cNvPr>
            <p:cNvSpPr/>
            <p:nvPr/>
          </p:nvSpPr>
          <p:spPr>
            <a:xfrm>
              <a:off x="745788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7" name="Graphic 9">
              <a:extLst>
                <a:ext uri="{FF2B5EF4-FFF2-40B4-BE49-F238E27FC236}">
                  <a16:creationId xmlns:a16="http://schemas.microsoft.com/office/drawing/2014/main" id="{23CFAE43-DD69-2324-5E95-79BBD646440D}"/>
                </a:ext>
              </a:extLst>
            </p:cNvPr>
            <p:cNvSpPr/>
            <p:nvPr/>
          </p:nvSpPr>
          <p:spPr>
            <a:xfrm>
              <a:off x="745788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4" name="Graphic 9">
              <a:extLst>
                <a:ext uri="{FF2B5EF4-FFF2-40B4-BE49-F238E27FC236}">
                  <a16:creationId xmlns:a16="http://schemas.microsoft.com/office/drawing/2014/main" id="{39611A73-57C8-34A2-82CD-5EA5BDD05603}"/>
                </a:ext>
              </a:extLst>
            </p:cNvPr>
            <p:cNvSpPr/>
            <p:nvPr/>
          </p:nvSpPr>
          <p:spPr>
            <a:xfrm>
              <a:off x="745788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2" name="Graphic 9">
              <a:extLst>
                <a:ext uri="{FF2B5EF4-FFF2-40B4-BE49-F238E27FC236}">
                  <a16:creationId xmlns:a16="http://schemas.microsoft.com/office/drawing/2014/main" id="{92FEB169-36CC-50A0-9E83-D671D0B92B6B}"/>
                </a:ext>
              </a:extLst>
            </p:cNvPr>
            <p:cNvSpPr/>
            <p:nvPr/>
          </p:nvSpPr>
          <p:spPr>
            <a:xfrm>
              <a:off x="745788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2" name="Graphic 9">
              <a:extLst>
                <a:ext uri="{FF2B5EF4-FFF2-40B4-BE49-F238E27FC236}">
                  <a16:creationId xmlns:a16="http://schemas.microsoft.com/office/drawing/2014/main" id="{68913C6D-B184-58FF-6052-FFACB0A6EB13}"/>
                </a:ext>
              </a:extLst>
            </p:cNvPr>
            <p:cNvSpPr/>
            <p:nvPr/>
          </p:nvSpPr>
          <p:spPr>
            <a:xfrm>
              <a:off x="745788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5" name="Graphic 9">
              <a:extLst>
                <a:ext uri="{FF2B5EF4-FFF2-40B4-BE49-F238E27FC236}">
                  <a16:creationId xmlns:a16="http://schemas.microsoft.com/office/drawing/2014/main" id="{93C21A18-8DF1-AEB2-4AE5-61E0FC5B021E}"/>
                </a:ext>
              </a:extLst>
            </p:cNvPr>
            <p:cNvSpPr/>
            <p:nvPr/>
          </p:nvSpPr>
          <p:spPr>
            <a:xfrm>
              <a:off x="777848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1" name="Graphic 9">
              <a:extLst>
                <a:ext uri="{FF2B5EF4-FFF2-40B4-BE49-F238E27FC236}">
                  <a16:creationId xmlns:a16="http://schemas.microsoft.com/office/drawing/2014/main" id="{56110938-E868-DBF8-5E90-C60BEBB621D7}"/>
                </a:ext>
              </a:extLst>
            </p:cNvPr>
            <p:cNvSpPr/>
            <p:nvPr/>
          </p:nvSpPr>
          <p:spPr>
            <a:xfrm>
              <a:off x="777848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 name="Graphic 9">
              <a:extLst>
                <a:ext uri="{FF2B5EF4-FFF2-40B4-BE49-F238E27FC236}">
                  <a16:creationId xmlns:a16="http://schemas.microsoft.com/office/drawing/2014/main" id="{57683594-BA64-DA6A-4A4B-5B0834FF42D3}"/>
                </a:ext>
              </a:extLst>
            </p:cNvPr>
            <p:cNvSpPr/>
            <p:nvPr/>
          </p:nvSpPr>
          <p:spPr>
            <a:xfrm>
              <a:off x="777848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 name="Graphic 9">
              <a:extLst>
                <a:ext uri="{FF2B5EF4-FFF2-40B4-BE49-F238E27FC236}">
                  <a16:creationId xmlns:a16="http://schemas.microsoft.com/office/drawing/2014/main" id="{741F9314-EA46-CB6E-B90A-675AA75D9218}"/>
                </a:ext>
              </a:extLst>
            </p:cNvPr>
            <p:cNvSpPr/>
            <p:nvPr/>
          </p:nvSpPr>
          <p:spPr>
            <a:xfrm>
              <a:off x="777848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 name="Graphic 9">
              <a:extLst>
                <a:ext uri="{FF2B5EF4-FFF2-40B4-BE49-F238E27FC236}">
                  <a16:creationId xmlns:a16="http://schemas.microsoft.com/office/drawing/2014/main" id="{70A4C4FA-4D5C-FAF1-A232-754CD0699FA4}"/>
                </a:ext>
              </a:extLst>
            </p:cNvPr>
            <p:cNvSpPr/>
            <p:nvPr/>
          </p:nvSpPr>
          <p:spPr>
            <a:xfrm>
              <a:off x="777848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0" name="Graphic 9">
              <a:extLst>
                <a:ext uri="{FF2B5EF4-FFF2-40B4-BE49-F238E27FC236}">
                  <a16:creationId xmlns:a16="http://schemas.microsoft.com/office/drawing/2014/main" id="{F781E824-F969-4873-5AC7-C93535A25327}"/>
                </a:ext>
              </a:extLst>
            </p:cNvPr>
            <p:cNvSpPr/>
            <p:nvPr/>
          </p:nvSpPr>
          <p:spPr>
            <a:xfrm>
              <a:off x="777848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2" name="Graphic 9">
              <a:extLst>
                <a:ext uri="{FF2B5EF4-FFF2-40B4-BE49-F238E27FC236}">
                  <a16:creationId xmlns:a16="http://schemas.microsoft.com/office/drawing/2014/main" id="{198EC76E-32B8-101C-8234-315439E6D6BE}"/>
                </a:ext>
              </a:extLst>
            </p:cNvPr>
            <p:cNvSpPr/>
            <p:nvPr/>
          </p:nvSpPr>
          <p:spPr>
            <a:xfrm>
              <a:off x="777848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5" name="Graphic 9">
              <a:extLst>
                <a:ext uri="{FF2B5EF4-FFF2-40B4-BE49-F238E27FC236}">
                  <a16:creationId xmlns:a16="http://schemas.microsoft.com/office/drawing/2014/main" id="{CB2B3A93-598C-1230-F49F-985BA14E7050}"/>
                </a:ext>
              </a:extLst>
            </p:cNvPr>
            <p:cNvSpPr/>
            <p:nvPr/>
          </p:nvSpPr>
          <p:spPr>
            <a:xfrm>
              <a:off x="777848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2" name="Graphic 9">
              <a:extLst>
                <a:ext uri="{FF2B5EF4-FFF2-40B4-BE49-F238E27FC236}">
                  <a16:creationId xmlns:a16="http://schemas.microsoft.com/office/drawing/2014/main" id="{0876BA24-7977-245F-5632-9450D6DC17C7}"/>
                </a:ext>
              </a:extLst>
            </p:cNvPr>
            <p:cNvSpPr/>
            <p:nvPr/>
          </p:nvSpPr>
          <p:spPr>
            <a:xfrm>
              <a:off x="777848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0" name="Graphic 9">
              <a:extLst>
                <a:ext uri="{FF2B5EF4-FFF2-40B4-BE49-F238E27FC236}">
                  <a16:creationId xmlns:a16="http://schemas.microsoft.com/office/drawing/2014/main" id="{92829404-745E-CBB9-0115-5393B53FF549}"/>
                </a:ext>
              </a:extLst>
            </p:cNvPr>
            <p:cNvSpPr/>
            <p:nvPr/>
          </p:nvSpPr>
          <p:spPr>
            <a:xfrm>
              <a:off x="777848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8" name="Graphic 9">
              <a:extLst>
                <a:ext uri="{FF2B5EF4-FFF2-40B4-BE49-F238E27FC236}">
                  <a16:creationId xmlns:a16="http://schemas.microsoft.com/office/drawing/2014/main" id="{30AE1850-4F2F-8798-27CA-EDECFBAD279F}"/>
                </a:ext>
              </a:extLst>
            </p:cNvPr>
            <p:cNvSpPr/>
            <p:nvPr/>
          </p:nvSpPr>
          <p:spPr>
            <a:xfrm>
              <a:off x="777848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5" name="Graphic 9">
              <a:extLst>
                <a:ext uri="{FF2B5EF4-FFF2-40B4-BE49-F238E27FC236}">
                  <a16:creationId xmlns:a16="http://schemas.microsoft.com/office/drawing/2014/main" id="{93BE61C0-7F94-9865-0B39-F03E31ED477E}"/>
                </a:ext>
              </a:extLst>
            </p:cNvPr>
            <p:cNvSpPr/>
            <p:nvPr/>
          </p:nvSpPr>
          <p:spPr>
            <a:xfrm>
              <a:off x="777848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3" name="Graphic 9">
              <a:extLst>
                <a:ext uri="{FF2B5EF4-FFF2-40B4-BE49-F238E27FC236}">
                  <a16:creationId xmlns:a16="http://schemas.microsoft.com/office/drawing/2014/main" id="{2A2BB0CC-2D47-AA41-2A79-4B4499C89A8E}"/>
                </a:ext>
              </a:extLst>
            </p:cNvPr>
            <p:cNvSpPr/>
            <p:nvPr/>
          </p:nvSpPr>
          <p:spPr>
            <a:xfrm>
              <a:off x="777848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3" name="Graphic 9">
              <a:extLst>
                <a:ext uri="{FF2B5EF4-FFF2-40B4-BE49-F238E27FC236}">
                  <a16:creationId xmlns:a16="http://schemas.microsoft.com/office/drawing/2014/main" id="{B6E9E17B-3C2F-E35A-E0D7-98A94DC8988D}"/>
                </a:ext>
              </a:extLst>
            </p:cNvPr>
            <p:cNvSpPr/>
            <p:nvPr/>
          </p:nvSpPr>
          <p:spPr>
            <a:xfrm>
              <a:off x="777848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6" name="Graphic 9">
              <a:extLst>
                <a:ext uri="{FF2B5EF4-FFF2-40B4-BE49-F238E27FC236}">
                  <a16:creationId xmlns:a16="http://schemas.microsoft.com/office/drawing/2014/main" id="{77A0D086-3AB0-763C-3C18-91A9395847D7}"/>
                </a:ext>
              </a:extLst>
            </p:cNvPr>
            <p:cNvSpPr/>
            <p:nvPr/>
          </p:nvSpPr>
          <p:spPr>
            <a:xfrm>
              <a:off x="80990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2" name="Graphic 9">
              <a:extLst>
                <a:ext uri="{FF2B5EF4-FFF2-40B4-BE49-F238E27FC236}">
                  <a16:creationId xmlns:a16="http://schemas.microsoft.com/office/drawing/2014/main" id="{41236BAD-9A38-3472-EA8B-5D5A2F2F3774}"/>
                </a:ext>
              </a:extLst>
            </p:cNvPr>
            <p:cNvSpPr/>
            <p:nvPr/>
          </p:nvSpPr>
          <p:spPr>
            <a:xfrm>
              <a:off x="80990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2" name="Graphic 9">
              <a:extLst>
                <a:ext uri="{FF2B5EF4-FFF2-40B4-BE49-F238E27FC236}">
                  <a16:creationId xmlns:a16="http://schemas.microsoft.com/office/drawing/2014/main" id="{84DC2C68-2EAF-B7F7-A2CE-5FD1185B4C0E}"/>
                </a:ext>
              </a:extLst>
            </p:cNvPr>
            <p:cNvSpPr/>
            <p:nvPr/>
          </p:nvSpPr>
          <p:spPr>
            <a:xfrm>
              <a:off x="80990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1" name="Graphic 9">
              <a:extLst>
                <a:ext uri="{FF2B5EF4-FFF2-40B4-BE49-F238E27FC236}">
                  <a16:creationId xmlns:a16="http://schemas.microsoft.com/office/drawing/2014/main" id="{0B041030-8523-8D19-E9F3-04C632AFC1CE}"/>
                </a:ext>
              </a:extLst>
            </p:cNvPr>
            <p:cNvSpPr/>
            <p:nvPr/>
          </p:nvSpPr>
          <p:spPr>
            <a:xfrm>
              <a:off x="80990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3" name="Graphic 9">
              <a:extLst>
                <a:ext uri="{FF2B5EF4-FFF2-40B4-BE49-F238E27FC236}">
                  <a16:creationId xmlns:a16="http://schemas.microsoft.com/office/drawing/2014/main" id="{E9E44387-A9BB-FCB3-1468-0E7FE2342059}"/>
                </a:ext>
              </a:extLst>
            </p:cNvPr>
            <p:cNvSpPr/>
            <p:nvPr/>
          </p:nvSpPr>
          <p:spPr>
            <a:xfrm>
              <a:off x="80990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4" name="Graphic 9">
              <a:extLst>
                <a:ext uri="{FF2B5EF4-FFF2-40B4-BE49-F238E27FC236}">
                  <a16:creationId xmlns:a16="http://schemas.microsoft.com/office/drawing/2014/main" id="{3D442CEB-7F00-EDEB-51B0-C96AED235055}"/>
                </a:ext>
              </a:extLst>
            </p:cNvPr>
            <p:cNvSpPr/>
            <p:nvPr/>
          </p:nvSpPr>
          <p:spPr>
            <a:xfrm>
              <a:off x="80990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6" name="Graphic 9">
              <a:extLst>
                <a:ext uri="{FF2B5EF4-FFF2-40B4-BE49-F238E27FC236}">
                  <a16:creationId xmlns:a16="http://schemas.microsoft.com/office/drawing/2014/main" id="{5DA88E6E-DA63-D22F-997A-25DA0EE02441}"/>
                </a:ext>
              </a:extLst>
            </p:cNvPr>
            <p:cNvSpPr/>
            <p:nvPr/>
          </p:nvSpPr>
          <p:spPr>
            <a:xfrm>
              <a:off x="80990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7" name="Graphic 9">
              <a:extLst>
                <a:ext uri="{FF2B5EF4-FFF2-40B4-BE49-F238E27FC236}">
                  <a16:creationId xmlns:a16="http://schemas.microsoft.com/office/drawing/2014/main" id="{E880DC44-25C4-55E2-2C2A-CAEF95F5DE47}"/>
                </a:ext>
              </a:extLst>
            </p:cNvPr>
            <p:cNvSpPr/>
            <p:nvPr/>
          </p:nvSpPr>
          <p:spPr>
            <a:xfrm>
              <a:off x="80990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3" name="Graphic 9">
              <a:extLst>
                <a:ext uri="{FF2B5EF4-FFF2-40B4-BE49-F238E27FC236}">
                  <a16:creationId xmlns:a16="http://schemas.microsoft.com/office/drawing/2014/main" id="{FF9E553A-715D-4574-31B5-77C2464B26F2}"/>
                </a:ext>
              </a:extLst>
            </p:cNvPr>
            <p:cNvSpPr/>
            <p:nvPr/>
          </p:nvSpPr>
          <p:spPr>
            <a:xfrm>
              <a:off x="80990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1" name="Graphic 9">
              <a:extLst>
                <a:ext uri="{FF2B5EF4-FFF2-40B4-BE49-F238E27FC236}">
                  <a16:creationId xmlns:a16="http://schemas.microsoft.com/office/drawing/2014/main" id="{CE551DCC-FADB-CFF1-5BEA-FF41F6C94A48}"/>
                </a:ext>
              </a:extLst>
            </p:cNvPr>
            <p:cNvSpPr/>
            <p:nvPr/>
          </p:nvSpPr>
          <p:spPr>
            <a:xfrm>
              <a:off x="80990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9" name="Graphic 9">
              <a:extLst>
                <a:ext uri="{FF2B5EF4-FFF2-40B4-BE49-F238E27FC236}">
                  <a16:creationId xmlns:a16="http://schemas.microsoft.com/office/drawing/2014/main" id="{222E0C7F-0D7C-D975-C921-65F4980DB641}"/>
                </a:ext>
              </a:extLst>
            </p:cNvPr>
            <p:cNvSpPr/>
            <p:nvPr/>
          </p:nvSpPr>
          <p:spPr>
            <a:xfrm>
              <a:off x="80990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6" name="Graphic 9">
              <a:extLst>
                <a:ext uri="{FF2B5EF4-FFF2-40B4-BE49-F238E27FC236}">
                  <a16:creationId xmlns:a16="http://schemas.microsoft.com/office/drawing/2014/main" id="{52D7C302-078F-C7B0-39ED-4CC4D51EA370}"/>
                </a:ext>
              </a:extLst>
            </p:cNvPr>
            <p:cNvSpPr/>
            <p:nvPr/>
          </p:nvSpPr>
          <p:spPr>
            <a:xfrm>
              <a:off x="80990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4" name="Graphic 9">
              <a:extLst>
                <a:ext uri="{FF2B5EF4-FFF2-40B4-BE49-F238E27FC236}">
                  <a16:creationId xmlns:a16="http://schemas.microsoft.com/office/drawing/2014/main" id="{7EB16909-2341-88E1-5958-840FDEB5B521}"/>
                </a:ext>
              </a:extLst>
            </p:cNvPr>
            <p:cNvSpPr/>
            <p:nvPr/>
          </p:nvSpPr>
          <p:spPr>
            <a:xfrm>
              <a:off x="80990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4" name="Graphic 9">
              <a:extLst>
                <a:ext uri="{FF2B5EF4-FFF2-40B4-BE49-F238E27FC236}">
                  <a16:creationId xmlns:a16="http://schemas.microsoft.com/office/drawing/2014/main" id="{6FD879F1-86EF-E9AD-72D5-B82C697BFD1E}"/>
                </a:ext>
              </a:extLst>
            </p:cNvPr>
            <p:cNvSpPr/>
            <p:nvPr/>
          </p:nvSpPr>
          <p:spPr>
            <a:xfrm>
              <a:off x="80990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7" name="Graphic 9">
              <a:extLst>
                <a:ext uri="{FF2B5EF4-FFF2-40B4-BE49-F238E27FC236}">
                  <a16:creationId xmlns:a16="http://schemas.microsoft.com/office/drawing/2014/main" id="{03F895AE-0DB9-F775-B5C4-1A40F725951B}"/>
                </a:ext>
              </a:extLst>
            </p:cNvPr>
            <p:cNvSpPr/>
            <p:nvPr/>
          </p:nvSpPr>
          <p:spPr>
            <a:xfrm>
              <a:off x="84196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3" name="Graphic 9">
              <a:extLst>
                <a:ext uri="{FF2B5EF4-FFF2-40B4-BE49-F238E27FC236}">
                  <a16:creationId xmlns:a16="http://schemas.microsoft.com/office/drawing/2014/main" id="{FA217A6C-E3B0-F1EC-FA1B-91929873B126}"/>
                </a:ext>
              </a:extLst>
            </p:cNvPr>
            <p:cNvSpPr/>
            <p:nvPr/>
          </p:nvSpPr>
          <p:spPr>
            <a:xfrm>
              <a:off x="84196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6" name="Graphic 9">
              <a:extLst>
                <a:ext uri="{FF2B5EF4-FFF2-40B4-BE49-F238E27FC236}">
                  <a16:creationId xmlns:a16="http://schemas.microsoft.com/office/drawing/2014/main" id="{1AF4A0B9-79FD-BBA6-0AF3-557578F0928B}"/>
                </a:ext>
              </a:extLst>
            </p:cNvPr>
            <p:cNvSpPr/>
            <p:nvPr/>
          </p:nvSpPr>
          <p:spPr>
            <a:xfrm>
              <a:off x="84196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5" name="Graphic 9">
              <a:extLst>
                <a:ext uri="{FF2B5EF4-FFF2-40B4-BE49-F238E27FC236}">
                  <a16:creationId xmlns:a16="http://schemas.microsoft.com/office/drawing/2014/main" id="{62087DD6-5CA9-C722-D333-5B88ABFBE4A6}"/>
                </a:ext>
              </a:extLst>
            </p:cNvPr>
            <p:cNvSpPr/>
            <p:nvPr/>
          </p:nvSpPr>
          <p:spPr>
            <a:xfrm>
              <a:off x="84196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7" name="Graphic 9">
              <a:extLst>
                <a:ext uri="{FF2B5EF4-FFF2-40B4-BE49-F238E27FC236}">
                  <a16:creationId xmlns:a16="http://schemas.microsoft.com/office/drawing/2014/main" id="{FCC26AC6-4D70-897B-A238-6FE6CFD908E0}"/>
                </a:ext>
              </a:extLst>
            </p:cNvPr>
            <p:cNvSpPr/>
            <p:nvPr/>
          </p:nvSpPr>
          <p:spPr>
            <a:xfrm>
              <a:off x="84196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8" name="Graphic 9">
              <a:extLst>
                <a:ext uri="{FF2B5EF4-FFF2-40B4-BE49-F238E27FC236}">
                  <a16:creationId xmlns:a16="http://schemas.microsoft.com/office/drawing/2014/main" id="{2E6BCBB7-0466-E2F4-E351-72EC787CB98C}"/>
                </a:ext>
              </a:extLst>
            </p:cNvPr>
            <p:cNvSpPr/>
            <p:nvPr/>
          </p:nvSpPr>
          <p:spPr>
            <a:xfrm>
              <a:off x="84196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8" name="Graphic 9">
              <a:extLst>
                <a:ext uri="{FF2B5EF4-FFF2-40B4-BE49-F238E27FC236}">
                  <a16:creationId xmlns:a16="http://schemas.microsoft.com/office/drawing/2014/main" id="{F10FF7A8-8494-7FA2-25AB-E49193296E76}"/>
                </a:ext>
              </a:extLst>
            </p:cNvPr>
            <p:cNvSpPr/>
            <p:nvPr/>
          </p:nvSpPr>
          <p:spPr>
            <a:xfrm>
              <a:off x="84196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9" name="Graphic 9">
              <a:extLst>
                <a:ext uri="{FF2B5EF4-FFF2-40B4-BE49-F238E27FC236}">
                  <a16:creationId xmlns:a16="http://schemas.microsoft.com/office/drawing/2014/main" id="{364B402D-ADA4-4EAE-B96C-94089D0BC592}"/>
                </a:ext>
              </a:extLst>
            </p:cNvPr>
            <p:cNvSpPr/>
            <p:nvPr/>
          </p:nvSpPr>
          <p:spPr>
            <a:xfrm>
              <a:off x="84196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4" name="Graphic 9">
              <a:extLst>
                <a:ext uri="{FF2B5EF4-FFF2-40B4-BE49-F238E27FC236}">
                  <a16:creationId xmlns:a16="http://schemas.microsoft.com/office/drawing/2014/main" id="{9763D15E-6B7F-3A82-3B54-D76DB0690608}"/>
                </a:ext>
              </a:extLst>
            </p:cNvPr>
            <p:cNvSpPr/>
            <p:nvPr/>
          </p:nvSpPr>
          <p:spPr>
            <a:xfrm>
              <a:off x="84196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2" name="Graphic 9">
              <a:extLst>
                <a:ext uri="{FF2B5EF4-FFF2-40B4-BE49-F238E27FC236}">
                  <a16:creationId xmlns:a16="http://schemas.microsoft.com/office/drawing/2014/main" id="{713E8709-C02F-4DF4-2F3F-84CD3A7C0684}"/>
                </a:ext>
              </a:extLst>
            </p:cNvPr>
            <p:cNvSpPr/>
            <p:nvPr/>
          </p:nvSpPr>
          <p:spPr>
            <a:xfrm>
              <a:off x="84196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0" name="Graphic 9">
              <a:extLst>
                <a:ext uri="{FF2B5EF4-FFF2-40B4-BE49-F238E27FC236}">
                  <a16:creationId xmlns:a16="http://schemas.microsoft.com/office/drawing/2014/main" id="{879AEBFB-71A1-6B84-FE21-A83FC58F2B80}"/>
                </a:ext>
              </a:extLst>
            </p:cNvPr>
            <p:cNvSpPr/>
            <p:nvPr/>
          </p:nvSpPr>
          <p:spPr>
            <a:xfrm>
              <a:off x="84196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7" name="Graphic 9">
              <a:extLst>
                <a:ext uri="{FF2B5EF4-FFF2-40B4-BE49-F238E27FC236}">
                  <a16:creationId xmlns:a16="http://schemas.microsoft.com/office/drawing/2014/main" id="{248A902A-517F-D3A8-2513-8177BBE7A2D4}"/>
                </a:ext>
              </a:extLst>
            </p:cNvPr>
            <p:cNvSpPr/>
            <p:nvPr/>
          </p:nvSpPr>
          <p:spPr>
            <a:xfrm>
              <a:off x="84196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5" name="Graphic 9">
              <a:extLst>
                <a:ext uri="{FF2B5EF4-FFF2-40B4-BE49-F238E27FC236}">
                  <a16:creationId xmlns:a16="http://schemas.microsoft.com/office/drawing/2014/main" id="{513BEE06-3725-B0A4-C3F6-E44E24007ECB}"/>
                </a:ext>
              </a:extLst>
            </p:cNvPr>
            <p:cNvSpPr/>
            <p:nvPr/>
          </p:nvSpPr>
          <p:spPr>
            <a:xfrm>
              <a:off x="84196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5" name="Graphic 9">
              <a:extLst>
                <a:ext uri="{FF2B5EF4-FFF2-40B4-BE49-F238E27FC236}">
                  <a16:creationId xmlns:a16="http://schemas.microsoft.com/office/drawing/2014/main" id="{B4404D88-9BAB-8AA5-BA32-C076A9226A6B}"/>
                </a:ext>
              </a:extLst>
            </p:cNvPr>
            <p:cNvSpPr/>
            <p:nvPr/>
          </p:nvSpPr>
          <p:spPr>
            <a:xfrm>
              <a:off x="84196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8" name="Graphic 9">
              <a:extLst>
                <a:ext uri="{FF2B5EF4-FFF2-40B4-BE49-F238E27FC236}">
                  <a16:creationId xmlns:a16="http://schemas.microsoft.com/office/drawing/2014/main" id="{45CA7478-0AAB-7AB9-B102-11005C2D979A}"/>
                </a:ext>
              </a:extLst>
            </p:cNvPr>
            <p:cNvSpPr/>
            <p:nvPr/>
          </p:nvSpPr>
          <p:spPr>
            <a:xfrm>
              <a:off x="87402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6" name="Graphic 9">
              <a:extLst>
                <a:ext uri="{FF2B5EF4-FFF2-40B4-BE49-F238E27FC236}">
                  <a16:creationId xmlns:a16="http://schemas.microsoft.com/office/drawing/2014/main" id="{4E53A0CD-1823-D4BA-0EBE-FB33A37B9128}"/>
                </a:ext>
              </a:extLst>
            </p:cNvPr>
            <p:cNvSpPr/>
            <p:nvPr/>
          </p:nvSpPr>
          <p:spPr>
            <a:xfrm>
              <a:off x="87402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6" name="Graphic 9">
              <a:extLst>
                <a:ext uri="{FF2B5EF4-FFF2-40B4-BE49-F238E27FC236}">
                  <a16:creationId xmlns:a16="http://schemas.microsoft.com/office/drawing/2014/main" id="{F60E9736-0A17-2DED-E1A5-FA68C6182AE9}"/>
                </a:ext>
              </a:extLst>
            </p:cNvPr>
            <p:cNvSpPr/>
            <p:nvPr/>
          </p:nvSpPr>
          <p:spPr>
            <a:xfrm>
              <a:off x="87402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5" name="Graphic 9">
              <a:extLst>
                <a:ext uri="{FF2B5EF4-FFF2-40B4-BE49-F238E27FC236}">
                  <a16:creationId xmlns:a16="http://schemas.microsoft.com/office/drawing/2014/main" id="{141ABB28-01E7-40F7-5D6C-BB599D0BD3C7}"/>
                </a:ext>
              </a:extLst>
            </p:cNvPr>
            <p:cNvSpPr/>
            <p:nvPr/>
          </p:nvSpPr>
          <p:spPr>
            <a:xfrm>
              <a:off x="87402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4" name="Graphic 9">
              <a:extLst>
                <a:ext uri="{FF2B5EF4-FFF2-40B4-BE49-F238E27FC236}">
                  <a16:creationId xmlns:a16="http://schemas.microsoft.com/office/drawing/2014/main" id="{6BBA6818-EC87-FCD0-64CC-EFAEE1382F2A}"/>
                </a:ext>
              </a:extLst>
            </p:cNvPr>
            <p:cNvSpPr/>
            <p:nvPr/>
          </p:nvSpPr>
          <p:spPr>
            <a:xfrm>
              <a:off x="87402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7" name="Graphic 9">
              <a:extLst>
                <a:ext uri="{FF2B5EF4-FFF2-40B4-BE49-F238E27FC236}">
                  <a16:creationId xmlns:a16="http://schemas.microsoft.com/office/drawing/2014/main" id="{57B0E134-563E-EE4E-9027-FA90134D688C}"/>
                </a:ext>
              </a:extLst>
            </p:cNvPr>
            <p:cNvSpPr/>
            <p:nvPr/>
          </p:nvSpPr>
          <p:spPr>
            <a:xfrm>
              <a:off x="87402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0" name="Graphic 9">
              <a:extLst>
                <a:ext uri="{FF2B5EF4-FFF2-40B4-BE49-F238E27FC236}">
                  <a16:creationId xmlns:a16="http://schemas.microsoft.com/office/drawing/2014/main" id="{546011A3-B2B7-88B4-C0E7-E42DA22FCD92}"/>
                </a:ext>
              </a:extLst>
            </p:cNvPr>
            <p:cNvSpPr/>
            <p:nvPr/>
          </p:nvSpPr>
          <p:spPr>
            <a:xfrm>
              <a:off x="87402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1" name="Graphic 9">
              <a:extLst>
                <a:ext uri="{FF2B5EF4-FFF2-40B4-BE49-F238E27FC236}">
                  <a16:creationId xmlns:a16="http://schemas.microsoft.com/office/drawing/2014/main" id="{DBE2C26F-9D8E-9E96-CDC5-63B997F7D35D}"/>
                </a:ext>
              </a:extLst>
            </p:cNvPr>
            <p:cNvSpPr/>
            <p:nvPr/>
          </p:nvSpPr>
          <p:spPr>
            <a:xfrm>
              <a:off x="87402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5" name="Graphic 9">
              <a:extLst>
                <a:ext uri="{FF2B5EF4-FFF2-40B4-BE49-F238E27FC236}">
                  <a16:creationId xmlns:a16="http://schemas.microsoft.com/office/drawing/2014/main" id="{BA337DBA-2DA9-5224-612D-623E5519325C}"/>
                </a:ext>
              </a:extLst>
            </p:cNvPr>
            <p:cNvSpPr/>
            <p:nvPr/>
          </p:nvSpPr>
          <p:spPr>
            <a:xfrm>
              <a:off x="87402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3" name="Graphic 9">
              <a:extLst>
                <a:ext uri="{FF2B5EF4-FFF2-40B4-BE49-F238E27FC236}">
                  <a16:creationId xmlns:a16="http://schemas.microsoft.com/office/drawing/2014/main" id="{CBF03A44-E4F8-6CA7-BEBC-54BF89BF081B}"/>
                </a:ext>
              </a:extLst>
            </p:cNvPr>
            <p:cNvSpPr/>
            <p:nvPr/>
          </p:nvSpPr>
          <p:spPr>
            <a:xfrm>
              <a:off x="87402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1" name="Graphic 9">
              <a:extLst>
                <a:ext uri="{FF2B5EF4-FFF2-40B4-BE49-F238E27FC236}">
                  <a16:creationId xmlns:a16="http://schemas.microsoft.com/office/drawing/2014/main" id="{27038D42-1084-D71A-DF36-C62782086435}"/>
                </a:ext>
              </a:extLst>
            </p:cNvPr>
            <p:cNvSpPr/>
            <p:nvPr/>
          </p:nvSpPr>
          <p:spPr>
            <a:xfrm>
              <a:off x="87402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8" name="Graphic 9">
              <a:extLst>
                <a:ext uri="{FF2B5EF4-FFF2-40B4-BE49-F238E27FC236}">
                  <a16:creationId xmlns:a16="http://schemas.microsoft.com/office/drawing/2014/main" id="{F309CB50-C318-4435-3287-AFFE31DCE5BC}"/>
                </a:ext>
              </a:extLst>
            </p:cNvPr>
            <p:cNvSpPr/>
            <p:nvPr/>
          </p:nvSpPr>
          <p:spPr>
            <a:xfrm>
              <a:off x="87402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6" name="Graphic 9">
              <a:extLst>
                <a:ext uri="{FF2B5EF4-FFF2-40B4-BE49-F238E27FC236}">
                  <a16:creationId xmlns:a16="http://schemas.microsoft.com/office/drawing/2014/main" id="{1CAAC2AC-82C2-49B1-9055-A6C3D78A8058}"/>
                </a:ext>
              </a:extLst>
            </p:cNvPr>
            <p:cNvSpPr/>
            <p:nvPr/>
          </p:nvSpPr>
          <p:spPr>
            <a:xfrm>
              <a:off x="87402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6" name="Graphic 9">
              <a:extLst>
                <a:ext uri="{FF2B5EF4-FFF2-40B4-BE49-F238E27FC236}">
                  <a16:creationId xmlns:a16="http://schemas.microsoft.com/office/drawing/2014/main" id="{294A1FB9-EB04-7AA0-B20D-162A6AB4F111}"/>
                </a:ext>
              </a:extLst>
            </p:cNvPr>
            <p:cNvSpPr/>
            <p:nvPr/>
          </p:nvSpPr>
          <p:spPr>
            <a:xfrm>
              <a:off x="87402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9" name="Graphic 9">
              <a:extLst>
                <a:ext uri="{FF2B5EF4-FFF2-40B4-BE49-F238E27FC236}">
                  <a16:creationId xmlns:a16="http://schemas.microsoft.com/office/drawing/2014/main" id="{26552097-2B3C-FC4C-8B1A-58DA6FD8E417}"/>
                </a:ext>
              </a:extLst>
            </p:cNvPr>
            <p:cNvSpPr/>
            <p:nvPr/>
          </p:nvSpPr>
          <p:spPr>
            <a:xfrm>
              <a:off x="90608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7" name="Graphic 9">
              <a:extLst>
                <a:ext uri="{FF2B5EF4-FFF2-40B4-BE49-F238E27FC236}">
                  <a16:creationId xmlns:a16="http://schemas.microsoft.com/office/drawing/2014/main" id="{F2CD5918-4E31-A35B-22D1-DEE3BFEBB2FA}"/>
                </a:ext>
              </a:extLst>
            </p:cNvPr>
            <p:cNvSpPr/>
            <p:nvPr/>
          </p:nvSpPr>
          <p:spPr>
            <a:xfrm>
              <a:off x="90608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9" name="Graphic 9">
              <a:extLst>
                <a:ext uri="{FF2B5EF4-FFF2-40B4-BE49-F238E27FC236}">
                  <a16:creationId xmlns:a16="http://schemas.microsoft.com/office/drawing/2014/main" id="{6AF6F6BF-B475-D932-7D3F-0A53603F82B1}"/>
                </a:ext>
              </a:extLst>
            </p:cNvPr>
            <p:cNvSpPr/>
            <p:nvPr/>
          </p:nvSpPr>
          <p:spPr>
            <a:xfrm>
              <a:off x="90608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8" name="Graphic 9">
              <a:extLst>
                <a:ext uri="{FF2B5EF4-FFF2-40B4-BE49-F238E27FC236}">
                  <a16:creationId xmlns:a16="http://schemas.microsoft.com/office/drawing/2014/main" id="{ECE488F5-D200-A284-EB77-B5EF855C8D7D}"/>
                </a:ext>
              </a:extLst>
            </p:cNvPr>
            <p:cNvSpPr/>
            <p:nvPr/>
          </p:nvSpPr>
          <p:spPr>
            <a:xfrm>
              <a:off x="90608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0" name="Graphic 9">
              <a:extLst>
                <a:ext uri="{FF2B5EF4-FFF2-40B4-BE49-F238E27FC236}">
                  <a16:creationId xmlns:a16="http://schemas.microsoft.com/office/drawing/2014/main" id="{8E62D44B-CE0D-5F92-2309-A71333C053BB}"/>
                </a:ext>
              </a:extLst>
            </p:cNvPr>
            <p:cNvSpPr/>
            <p:nvPr/>
          </p:nvSpPr>
          <p:spPr>
            <a:xfrm>
              <a:off x="90608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1" name="Graphic 9">
              <a:extLst>
                <a:ext uri="{FF2B5EF4-FFF2-40B4-BE49-F238E27FC236}">
                  <a16:creationId xmlns:a16="http://schemas.microsoft.com/office/drawing/2014/main" id="{38BB4D7D-9C74-F8D0-2AA8-FFA24FF5286F}"/>
                </a:ext>
              </a:extLst>
            </p:cNvPr>
            <p:cNvSpPr/>
            <p:nvPr/>
          </p:nvSpPr>
          <p:spPr>
            <a:xfrm>
              <a:off x="90608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2" name="Graphic 9">
              <a:extLst>
                <a:ext uri="{FF2B5EF4-FFF2-40B4-BE49-F238E27FC236}">
                  <a16:creationId xmlns:a16="http://schemas.microsoft.com/office/drawing/2014/main" id="{4077691F-E86F-1017-D68C-575FFD28F07A}"/>
                </a:ext>
              </a:extLst>
            </p:cNvPr>
            <p:cNvSpPr/>
            <p:nvPr/>
          </p:nvSpPr>
          <p:spPr>
            <a:xfrm>
              <a:off x="90608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3" name="Graphic 9">
              <a:extLst>
                <a:ext uri="{FF2B5EF4-FFF2-40B4-BE49-F238E27FC236}">
                  <a16:creationId xmlns:a16="http://schemas.microsoft.com/office/drawing/2014/main" id="{A00FDF0F-2B6E-00DC-B959-6418E266F9FA}"/>
                </a:ext>
              </a:extLst>
            </p:cNvPr>
            <p:cNvSpPr/>
            <p:nvPr/>
          </p:nvSpPr>
          <p:spPr>
            <a:xfrm>
              <a:off x="90608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6" name="Graphic 9">
              <a:extLst>
                <a:ext uri="{FF2B5EF4-FFF2-40B4-BE49-F238E27FC236}">
                  <a16:creationId xmlns:a16="http://schemas.microsoft.com/office/drawing/2014/main" id="{59EDF4C0-FC65-0206-6BDD-473D79BA02A6}"/>
                </a:ext>
              </a:extLst>
            </p:cNvPr>
            <p:cNvSpPr/>
            <p:nvPr/>
          </p:nvSpPr>
          <p:spPr>
            <a:xfrm>
              <a:off x="90608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4" name="Graphic 9">
              <a:extLst>
                <a:ext uri="{FF2B5EF4-FFF2-40B4-BE49-F238E27FC236}">
                  <a16:creationId xmlns:a16="http://schemas.microsoft.com/office/drawing/2014/main" id="{CB82F668-A6CA-6B38-6DF3-46DDCDF2BE17}"/>
                </a:ext>
              </a:extLst>
            </p:cNvPr>
            <p:cNvSpPr/>
            <p:nvPr/>
          </p:nvSpPr>
          <p:spPr>
            <a:xfrm>
              <a:off x="90608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2" name="Graphic 9">
              <a:extLst>
                <a:ext uri="{FF2B5EF4-FFF2-40B4-BE49-F238E27FC236}">
                  <a16:creationId xmlns:a16="http://schemas.microsoft.com/office/drawing/2014/main" id="{20FF449F-6CE6-1F05-94C7-A83480FE10E0}"/>
                </a:ext>
              </a:extLst>
            </p:cNvPr>
            <p:cNvSpPr/>
            <p:nvPr/>
          </p:nvSpPr>
          <p:spPr>
            <a:xfrm>
              <a:off x="90608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9" name="Graphic 9">
              <a:extLst>
                <a:ext uri="{FF2B5EF4-FFF2-40B4-BE49-F238E27FC236}">
                  <a16:creationId xmlns:a16="http://schemas.microsoft.com/office/drawing/2014/main" id="{C43EBD4B-6EEA-71D9-B87A-3ACE48BEC839}"/>
                </a:ext>
              </a:extLst>
            </p:cNvPr>
            <p:cNvSpPr/>
            <p:nvPr/>
          </p:nvSpPr>
          <p:spPr>
            <a:xfrm>
              <a:off x="90608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7" name="Graphic 9">
              <a:extLst>
                <a:ext uri="{FF2B5EF4-FFF2-40B4-BE49-F238E27FC236}">
                  <a16:creationId xmlns:a16="http://schemas.microsoft.com/office/drawing/2014/main" id="{FDFC87C4-8C77-9FA0-3B13-AB364E51778D}"/>
                </a:ext>
              </a:extLst>
            </p:cNvPr>
            <p:cNvSpPr/>
            <p:nvPr/>
          </p:nvSpPr>
          <p:spPr>
            <a:xfrm>
              <a:off x="90608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7" name="Graphic 9">
              <a:extLst>
                <a:ext uri="{FF2B5EF4-FFF2-40B4-BE49-F238E27FC236}">
                  <a16:creationId xmlns:a16="http://schemas.microsoft.com/office/drawing/2014/main" id="{83C28AD2-7396-C614-2080-4DAFA18A236B}"/>
                </a:ext>
              </a:extLst>
            </p:cNvPr>
            <p:cNvSpPr/>
            <p:nvPr/>
          </p:nvSpPr>
          <p:spPr>
            <a:xfrm>
              <a:off x="90608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0" name="Graphic 9">
              <a:extLst>
                <a:ext uri="{FF2B5EF4-FFF2-40B4-BE49-F238E27FC236}">
                  <a16:creationId xmlns:a16="http://schemas.microsoft.com/office/drawing/2014/main" id="{FF068F74-EAC1-6BC0-42C9-CAAA651D9F1C}"/>
                </a:ext>
              </a:extLst>
            </p:cNvPr>
            <p:cNvSpPr/>
            <p:nvPr/>
          </p:nvSpPr>
          <p:spPr>
            <a:xfrm>
              <a:off x="93814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 name="Graphic 9">
              <a:extLst>
                <a:ext uri="{FF2B5EF4-FFF2-40B4-BE49-F238E27FC236}">
                  <a16:creationId xmlns:a16="http://schemas.microsoft.com/office/drawing/2014/main" id="{2C1406F1-8C8F-3D91-9D5A-E1327D2616AC}"/>
                </a:ext>
              </a:extLst>
            </p:cNvPr>
            <p:cNvSpPr/>
            <p:nvPr/>
          </p:nvSpPr>
          <p:spPr>
            <a:xfrm>
              <a:off x="93814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 name="Graphic 9">
              <a:extLst>
                <a:ext uri="{FF2B5EF4-FFF2-40B4-BE49-F238E27FC236}">
                  <a16:creationId xmlns:a16="http://schemas.microsoft.com/office/drawing/2014/main" id="{48B967F5-5161-8C57-BA6F-51D984801A58}"/>
                </a:ext>
              </a:extLst>
            </p:cNvPr>
            <p:cNvSpPr/>
            <p:nvPr/>
          </p:nvSpPr>
          <p:spPr>
            <a:xfrm>
              <a:off x="93814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 name="Graphic 9">
              <a:extLst>
                <a:ext uri="{FF2B5EF4-FFF2-40B4-BE49-F238E27FC236}">
                  <a16:creationId xmlns:a16="http://schemas.microsoft.com/office/drawing/2014/main" id="{5BC4FF2D-AD1C-AFAF-2CA2-2D39A836838A}"/>
                </a:ext>
              </a:extLst>
            </p:cNvPr>
            <p:cNvSpPr/>
            <p:nvPr/>
          </p:nvSpPr>
          <p:spPr>
            <a:xfrm>
              <a:off x="93814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 name="Graphic 9">
              <a:extLst>
                <a:ext uri="{FF2B5EF4-FFF2-40B4-BE49-F238E27FC236}">
                  <a16:creationId xmlns:a16="http://schemas.microsoft.com/office/drawing/2014/main" id="{FE246031-8F03-893C-1EEA-2E9EEAD32323}"/>
                </a:ext>
              </a:extLst>
            </p:cNvPr>
            <p:cNvSpPr/>
            <p:nvPr/>
          </p:nvSpPr>
          <p:spPr>
            <a:xfrm>
              <a:off x="93814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 name="Graphic 9">
              <a:extLst>
                <a:ext uri="{FF2B5EF4-FFF2-40B4-BE49-F238E27FC236}">
                  <a16:creationId xmlns:a16="http://schemas.microsoft.com/office/drawing/2014/main" id="{C2625EC9-A883-50D9-79D0-96442089A9D2}"/>
                </a:ext>
              </a:extLst>
            </p:cNvPr>
            <p:cNvSpPr/>
            <p:nvPr/>
          </p:nvSpPr>
          <p:spPr>
            <a:xfrm>
              <a:off x="93814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 name="Graphic 9">
              <a:extLst>
                <a:ext uri="{FF2B5EF4-FFF2-40B4-BE49-F238E27FC236}">
                  <a16:creationId xmlns:a16="http://schemas.microsoft.com/office/drawing/2014/main" id="{9D51716E-9970-45BD-E8DD-BFF0E5608463}"/>
                </a:ext>
              </a:extLst>
            </p:cNvPr>
            <p:cNvSpPr/>
            <p:nvPr/>
          </p:nvSpPr>
          <p:spPr>
            <a:xfrm>
              <a:off x="93814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 name="Graphic 9">
              <a:extLst>
                <a:ext uri="{FF2B5EF4-FFF2-40B4-BE49-F238E27FC236}">
                  <a16:creationId xmlns:a16="http://schemas.microsoft.com/office/drawing/2014/main" id="{1173736A-0BD2-3DB2-6A4C-677C8714980B}"/>
                </a:ext>
              </a:extLst>
            </p:cNvPr>
            <p:cNvSpPr/>
            <p:nvPr/>
          </p:nvSpPr>
          <p:spPr>
            <a:xfrm>
              <a:off x="93814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7" name="Graphic 9">
              <a:extLst>
                <a:ext uri="{FF2B5EF4-FFF2-40B4-BE49-F238E27FC236}">
                  <a16:creationId xmlns:a16="http://schemas.microsoft.com/office/drawing/2014/main" id="{B83696CF-758C-D6E8-3F2F-F854F36DB36E}"/>
                </a:ext>
              </a:extLst>
            </p:cNvPr>
            <p:cNvSpPr/>
            <p:nvPr/>
          </p:nvSpPr>
          <p:spPr>
            <a:xfrm>
              <a:off x="93814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5" name="Graphic 9">
              <a:extLst>
                <a:ext uri="{FF2B5EF4-FFF2-40B4-BE49-F238E27FC236}">
                  <a16:creationId xmlns:a16="http://schemas.microsoft.com/office/drawing/2014/main" id="{86449120-9B32-4E25-C117-9838B54BD0FE}"/>
                </a:ext>
              </a:extLst>
            </p:cNvPr>
            <p:cNvSpPr/>
            <p:nvPr/>
          </p:nvSpPr>
          <p:spPr>
            <a:xfrm>
              <a:off x="93814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3" name="Graphic 9">
              <a:extLst>
                <a:ext uri="{FF2B5EF4-FFF2-40B4-BE49-F238E27FC236}">
                  <a16:creationId xmlns:a16="http://schemas.microsoft.com/office/drawing/2014/main" id="{95691DD5-3A0F-6F9A-5941-BB1D08D7FD28}"/>
                </a:ext>
              </a:extLst>
            </p:cNvPr>
            <p:cNvSpPr/>
            <p:nvPr/>
          </p:nvSpPr>
          <p:spPr>
            <a:xfrm>
              <a:off x="93814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0" name="Graphic 9">
              <a:extLst>
                <a:ext uri="{FF2B5EF4-FFF2-40B4-BE49-F238E27FC236}">
                  <a16:creationId xmlns:a16="http://schemas.microsoft.com/office/drawing/2014/main" id="{8A3FD2FE-953D-DA1F-7DF5-8E241D512035}"/>
                </a:ext>
              </a:extLst>
            </p:cNvPr>
            <p:cNvSpPr/>
            <p:nvPr/>
          </p:nvSpPr>
          <p:spPr>
            <a:xfrm>
              <a:off x="93814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8" name="Graphic 9">
              <a:extLst>
                <a:ext uri="{FF2B5EF4-FFF2-40B4-BE49-F238E27FC236}">
                  <a16:creationId xmlns:a16="http://schemas.microsoft.com/office/drawing/2014/main" id="{59D04568-D9CD-49E7-D9DA-B71E35522F0F}"/>
                </a:ext>
              </a:extLst>
            </p:cNvPr>
            <p:cNvSpPr/>
            <p:nvPr/>
          </p:nvSpPr>
          <p:spPr>
            <a:xfrm>
              <a:off x="93814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8" name="Graphic 9">
              <a:extLst>
                <a:ext uri="{FF2B5EF4-FFF2-40B4-BE49-F238E27FC236}">
                  <a16:creationId xmlns:a16="http://schemas.microsoft.com/office/drawing/2014/main" id="{1E77C08F-5DA2-4CF8-88E3-3BEA6D3B8A14}"/>
                </a:ext>
              </a:extLst>
            </p:cNvPr>
            <p:cNvSpPr/>
            <p:nvPr/>
          </p:nvSpPr>
          <p:spPr>
            <a:xfrm>
              <a:off x="93814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1" name="Graphic 9">
              <a:extLst>
                <a:ext uri="{FF2B5EF4-FFF2-40B4-BE49-F238E27FC236}">
                  <a16:creationId xmlns:a16="http://schemas.microsoft.com/office/drawing/2014/main" id="{DF6601B3-19A7-846B-4750-8AADB028CF70}"/>
                </a:ext>
              </a:extLst>
            </p:cNvPr>
            <p:cNvSpPr/>
            <p:nvPr/>
          </p:nvSpPr>
          <p:spPr>
            <a:xfrm>
              <a:off x="97020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4" name="Graphic 9">
              <a:extLst>
                <a:ext uri="{FF2B5EF4-FFF2-40B4-BE49-F238E27FC236}">
                  <a16:creationId xmlns:a16="http://schemas.microsoft.com/office/drawing/2014/main" id="{9306E659-976B-8F4D-19A6-8D7451BE15DD}"/>
                </a:ext>
              </a:extLst>
            </p:cNvPr>
            <p:cNvSpPr/>
            <p:nvPr/>
          </p:nvSpPr>
          <p:spPr>
            <a:xfrm>
              <a:off x="97020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 name="Graphic 9">
              <a:extLst>
                <a:ext uri="{FF2B5EF4-FFF2-40B4-BE49-F238E27FC236}">
                  <a16:creationId xmlns:a16="http://schemas.microsoft.com/office/drawing/2014/main" id="{945107D7-D97B-1FFB-0D31-0D5F4E99A8A3}"/>
                </a:ext>
              </a:extLst>
            </p:cNvPr>
            <p:cNvSpPr/>
            <p:nvPr/>
          </p:nvSpPr>
          <p:spPr>
            <a:xfrm>
              <a:off x="97020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 name="Graphic 9">
              <a:extLst>
                <a:ext uri="{FF2B5EF4-FFF2-40B4-BE49-F238E27FC236}">
                  <a16:creationId xmlns:a16="http://schemas.microsoft.com/office/drawing/2014/main" id="{D912F5F0-6987-0411-EE98-1384217163A4}"/>
                </a:ext>
              </a:extLst>
            </p:cNvPr>
            <p:cNvSpPr/>
            <p:nvPr/>
          </p:nvSpPr>
          <p:spPr>
            <a:xfrm>
              <a:off x="97020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2" name="Graphic 9">
              <a:extLst>
                <a:ext uri="{FF2B5EF4-FFF2-40B4-BE49-F238E27FC236}">
                  <a16:creationId xmlns:a16="http://schemas.microsoft.com/office/drawing/2014/main" id="{5F9F9DF3-A183-E2F3-6E6F-3A670492CFA6}"/>
                </a:ext>
              </a:extLst>
            </p:cNvPr>
            <p:cNvSpPr/>
            <p:nvPr/>
          </p:nvSpPr>
          <p:spPr>
            <a:xfrm>
              <a:off x="97020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3" name="Graphic 9">
              <a:extLst>
                <a:ext uri="{FF2B5EF4-FFF2-40B4-BE49-F238E27FC236}">
                  <a16:creationId xmlns:a16="http://schemas.microsoft.com/office/drawing/2014/main" id="{F781FF88-99B2-C025-22D6-C815687C7F7E}"/>
                </a:ext>
              </a:extLst>
            </p:cNvPr>
            <p:cNvSpPr/>
            <p:nvPr/>
          </p:nvSpPr>
          <p:spPr>
            <a:xfrm>
              <a:off x="97020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5" name="Graphic 9">
              <a:extLst>
                <a:ext uri="{FF2B5EF4-FFF2-40B4-BE49-F238E27FC236}">
                  <a16:creationId xmlns:a16="http://schemas.microsoft.com/office/drawing/2014/main" id="{CE04FE8E-4369-C215-94E6-D519BC9FB24E}"/>
                </a:ext>
              </a:extLst>
            </p:cNvPr>
            <p:cNvSpPr/>
            <p:nvPr/>
          </p:nvSpPr>
          <p:spPr>
            <a:xfrm>
              <a:off x="97020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6" name="Graphic 9">
              <a:extLst>
                <a:ext uri="{FF2B5EF4-FFF2-40B4-BE49-F238E27FC236}">
                  <a16:creationId xmlns:a16="http://schemas.microsoft.com/office/drawing/2014/main" id="{5261E961-0292-1727-6889-AD24200723FD}"/>
                </a:ext>
              </a:extLst>
            </p:cNvPr>
            <p:cNvSpPr/>
            <p:nvPr/>
          </p:nvSpPr>
          <p:spPr>
            <a:xfrm>
              <a:off x="97020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8" name="Graphic 9">
              <a:extLst>
                <a:ext uri="{FF2B5EF4-FFF2-40B4-BE49-F238E27FC236}">
                  <a16:creationId xmlns:a16="http://schemas.microsoft.com/office/drawing/2014/main" id="{D5F07399-1BC8-545E-0C0C-010DB78180DA}"/>
                </a:ext>
              </a:extLst>
            </p:cNvPr>
            <p:cNvSpPr/>
            <p:nvPr/>
          </p:nvSpPr>
          <p:spPr>
            <a:xfrm>
              <a:off x="97020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6" name="Graphic 9">
              <a:extLst>
                <a:ext uri="{FF2B5EF4-FFF2-40B4-BE49-F238E27FC236}">
                  <a16:creationId xmlns:a16="http://schemas.microsoft.com/office/drawing/2014/main" id="{5554C4C6-78B7-5E56-A9B6-63DC188F67A1}"/>
                </a:ext>
              </a:extLst>
            </p:cNvPr>
            <p:cNvSpPr/>
            <p:nvPr/>
          </p:nvSpPr>
          <p:spPr>
            <a:xfrm>
              <a:off x="97020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4" name="Graphic 9">
              <a:extLst>
                <a:ext uri="{FF2B5EF4-FFF2-40B4-BE49-F238E27FC236}">
                  <a16:creationId xmlns:a16="http://schemas.microsoft.com/office/drawing/2014/main" id="{78E47167-98E3-5DEE-5290-B81341CA751E}"/>
                </a:ext>
              </a:extLst>
            </p:cNvPr>
            <p:cNvSpPr/>
            <p:nvPr/>
          </p:nvSpPr>
          <p:spPr>
            <a:xfrm>
              <a:off x="97020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1" name="Graphic 9">
              <a:extLst>
                <a:ext uri="{FF2B5EF4-FFF2-40B4-BE49-F238E27FC236}">
                  <a16:creationId xmlns:a16="http://schemas.microsoft.com/office/drawing/2014/main" id="{F9B23D4E-0DFB-1AD5-3BFA-5F3A907EB1EF}"/>
                </a:ext>
              </a:extLst>
            </p:cNvPr>
            <p:cNvSpPr/>
            <p:nvPr/>
          </p:nvSpPr>
          <p:spPr>
            <a:xfrm>
              <a:off x="97020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9" name="Graphic 9">
              <a:extLst>
                <a:ext uri="{FF2B5EF4-FFF2-40B4-BE49-F238E27FC236}">
                  <a16:creationId xmlns:a16="http://schemas.microsoft.com/office/drawing/2014/main" id="{FAD3DE5D-8B9F-1A25-D233-283E0DE3239E}"/>
                </a:ext>
              </a:extLst>
            </p:cNvPr>
            <p:cNvSpPr/>
            <p:nvPr/>
          </p:nvSpPr>
          <p:spPr>
            <a:xfrm>
              <a:off x="97020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9" name="Graphic 9">
              <a:extLst>
                <a:ext uri="{FF2B5EF4-FFF2-40B4-BE49-F238E27FC236}">
                  <a16:creationId xmlns:a16="http://schemas.microsoft.com/office/drawing/2014/main" id="{8391E872-DE31-D72E-9306-EA39DB38734E}"/>
                </a:ext>
              </a:extLst>
            </p:cNvPr>
            <p:cNvSpPr/>
            <p:nvPr/>
          </p:nvSpPr>
          <p:spPr>
            <a:xfrm>
              <a:off x="97020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8" name="Graphic 9">
              <a:extLst>
                <a:ext uri="{FF2B5EF4-FFF2-40B4-BE49-F238E27FC236}">
                  <a16:creationId xmlns:a16="http://schemas.microsoft.com/office/drawing/2014/main" id="{231E3460-3513-DA52-7697-95527D580289}"/>
                </a:ext>
              </a:extLst>
            </p:cNvPr>
            <p:cNvSpPr/>
            <p:nvPr/>
          </p:nvSpPr>
          <p:spPr>
            <a:xfrm>
              <a:off x="20077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9" name="Graphic 9">
              <a:extLst>
                <a:ext uri="{FF2B5EF4-FFF2-40B4-BE49-F238E27FC236}">
                  <a16:creationId xmlns:a16="http://schemas.microsoft.com/office/drawing/2014/main" id="{F3BBFA9D-EC26-8731-D091-12170062BCCF}"/>
                </a:ext>
              </a:extLst>
            </p:cNvPr>
            <p:cNvSpPr/>
            <p:nvPr/>
          </p:nvSpPr>
          <p:spPr>
            <a:xfrm>
              <a:off x="20077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0" name="Graphic 9">
              <a:extLst>
                <a:ext uri="{FF2B5EF4-FFF2-40B4-BE49-F238E27FC236}">
                  <a16:creationId xmlns:a16="http://schemas.microsoft.com/office/drawing/2014/main" id="{EF13A2FC-F2B1-C783-35B9-C09F9FBE1D00}"/>
                </a:ext>
              </a:extLst>
            </p:cNvPr>
            <p:cNvSpPr/>
            <p:nvPr/>
          </p:nvSpPr>
          <p:spPr>
            <a:xfrm>
              <a:off x="20077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1" name="Graphic 9">
              <a:extLst>
                <a:ext uri="{FF2B5EF4-FFF2-40B4-BE49-F238E27FC236}">
                  <a16:creationId xmlns:a16="http://schemas.microsoft.com/office/drawing/2014/main" id="{A82A1033-D9A1-8200-6B15-07C816A37FD3}"/>
                </a:ext>
              </a:extLst>
            </p:cNvPr>
            <p:cNvSpPr/>
            <p:nvPr/>
          </p:nvSpPr>
          <p:spPr>
            <a:xfrm>
              <a:off x="20077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2" name="Graphic 9">
              <a:extLst>
                <a:ext uri="{FF2B5EF4-FFF2-40B4-BE49-F238E27FC236}">
                  <a16:creationId xmlns:a16="http://schemas.microsoft.com/office/drawing/2014/main" id="{13664628-0A94-9719-B292-704318392BCE}"/>
                </a:ext>
              </a:extLst>
            </p:cNvPr>
            <p:cNvSpPr/>
            <p:nvPr/>
          </p:nvSpPr>
          <p:spPr>
            <a:xfrm>
              <a:off x="20077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3" name="Graphic 9">
              <a:extLst>
                <a:ext uri="{FF2B5EF4-FFF2-40B4-BE49-F238E27FC236}">
                  <a16:creationId xmlns:a16="http://schemas.microsoft.com/office/drawing/2014/main" id="{032AA57D-57DA-082A-4B68-A429E25EC76E}"/>
                </a:ext>
              </a:extLst>
            </p:cNvPr>
            <p:cNvSpPr/>
            <p:nvPr/>
          </p:nvSpPr>
          <p:spPr>
            <a:xfrm>
              <a:off x="20077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4" name="Graphic 9">
              <a:extLst>
                <a:ext uri="{FF2B5EF4-FFF2-40B4-BE49-F238E27FC236}">
                  <a16:creationId xmlns:a16="http://schemas.microsoft.com/office/drawing/2014/main" id="{727732AC-8B13-C29B-8E54-98FA721D0F57}"/>
                </a:ext>
              </a:extLst>
            </p:cNvPr>
            <p:cNvSpPr/>
            <p:nvPr/>
          </p:nvSpPr>
          <p:spPr>
            <a:xfrm>
              <a:off x="20077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5" name="Graphic 9">
              <a:extLst>
                <a:ext uri="{FF2B5EF4-FFF2-40B4-BE49-F238E27FC236}">
                  <a16:creationId xmlns:a16="http://schemas.microsoft.com/office/drawing/2014/main" id="{08361A11-BE10-824B-2258-FBB33689C951}"/>
                </a:ext>
              </a:extLst>
            </p:cNvPr>
            <p:cNvSpPr/>
            <p:nvPr/>
          </p:nvSpPr>
          <p:spPr>
            <a:xfrm>
              <a:off x="20077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9" name="Graphic 9">
              <a:extLst>
                <a:ext uri="{FF2B5EF4-FFF2-40B4-BE49-F238E27FC236}">
                  <a16:creationId xmlns:a16="http://schemas.microsoft.com/office/drawing/2014/main" id="{40D30AD6-6117-70A2-36FA-9A648A0688AC}"/>
                </a:ext>
              </a:extLst>
            </p:cNvPr>
            <p:cNvSpPr/>
            <p:nvPr/>
          </p:nvSpPr>
          <p:spPr>
            <a:xfrm>
              <a:off x="20077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7" name="Graphic 9">
              <a:extLst>
                <a:ext uri="{FF2B5EF4-FFF2-40B4-BE49-F238E27FC236}">
                  <a16:creationId xmlns:a16="http://schemas.microsoft.com/office/drawing/2014/main" id="{6B25505D-2752-558C-95F9-45B936129929}"/>
                </a:ext>
              </a:extLst>
            </p:cNvPr>
            <p:cNvSpPr/>
            <p:nvPr/>
          </p:nvSpPr>
          <p:spPr>
            <a:xfrm>
              <a:off x="20077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5" name="Graphic 9">
              <a:extLst>
                <a:ext uri="{FF2B5EF4-FFF2-40B4-BE49-F238E27FC236}">
                  <a16:creationId xmlns:a16="http://schemas.microsoft.com/office/drawing/2014/main" id="{4E4C00AA-DB74-05FE-557F-B27BE77A7439}"/>
                </a:ext>
              </a:extLst>
            </p:cNvPr>
            <p:cNvSpPr/>
            <p:nvPr/>
          </p:nvSpPr>
          <p:spPr>
            <a:xfrm>
              <a:off x="20077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2" name="Graphic 9">
              <a:extLst>
                <a:ext uri="{FF2B5EF4-FFF2-40B4-BE49-F238E27FC236}">
                  <a16:creationId xmlns:a16="http://schemas.microsoft.com/office/drawing/2014/main" id="{9B2EF44A-3170-4846-33A9-495D9A2CA805}"/>
                </a:ext>
              </a:extLst>
            </p:cNvPr>
            <p:cNvSpPr/>
            <p:nvPr/>
          </p:nvSpPr>
          <p:spPr>
            <a:xfrm>
              <a:off x="20077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0" name="Graphic 9">
              <a:extLst>
                <a:ext uri="{FF2B5EF4-FFF2-40B4-BE49-F238E27FC236}">
                  <a16:creationId xmlns:a16="http://schemas.microsoft.com/office/drawing/2014/main" id="{8F1F7D94-C3D7-785C-5829-FB3D45B60351}"/>
                </a:ext>
              </a:extLst>
            </p:cNvPr>
            <p:cNvSpPr/>
            <p:nvPr/>
          </p:nvSpPr>
          <p:spPr>
            <a:xfrm>
              <a:off x="20077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0" name="Graphic 9">
              <a:extLst>
                <a:ext uri="{FF2B5EF4-FFF2-40B4-BE49-F238E27FC236}">
                  <a16:creationId xmlns:a16="http://schemas.microsoft.com/office/drawing/2014/main" id="{BCFEB629-2612-ACD8-EED2-D345C023A581}"/>
                </a:ext>
              </a:extLst>
            </p:cNvPr>
            <p:cNvSpPr/>
            <p:nvPr/>
          </p:nvSpPr>
          <p:spPr>
            <a:xfrm>
              <a:off x="20077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082" name="Graphic 9">
              <a:extLst>
                <a:ext uri="{FF2B5EF4-FFF2-40B4-BE49-F238E27FC236}">
                  <a16:creationId xmlns:a16="http://schemas.microsoft.com/office/drawing/2014/main" id="{2C215185-808B-50CD-F017-94861B15A7A3}"/>
                </a:ext>
              </a:extLst>
            </p:cNvPr>
            <p:cNvSpPr/>
            <p:nvPr/>
          </p:nvSpPr>
          <p:spPr>
            <a:xfrm>
              <a:off x="100226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3" name="Graphic 9">
              <a:extLst>
                <a:ext uri="{FF2B5EF4-FFF2-40B4-BE49-F238E27FC236}">
                  <a16:creationId xmlns:a16="http://schemas.microsoft.com/office/drawing/2014/main" id="{BE23D593-6653-2C11-B73A-C64EA929CD09}"/>
                </a:ext>
              </a:extLst>
            </p:cNvPr>
            <p:cNvSpPr/>
            <p:nvPr/>
          </p:nvSpPr>
          <p:spPr>
            <a:xfrm>
              <a:off x="100226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4" name="Graphic 9">
              <a:extLst>
                <a:ext uri="{FF2B5EF4-FFF2-40B4-BE49-F238E27FC236}">
                  <a16:creationId xmlns:a16="http://schemas.microsoft.com/office/drawing/2014/main" id="{E8557419-9BBA-76BB-8010-AFA4BA9F2DA4}"/>
                </a:ext>
              </a:extLst>
            </p:cNvPr>
            <p:cNvSpPr/>
            <p:nvPr/>
          </p:nvSpPr>
          <p:spPr>
            <a:xfrm>
              <a:off x="100226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5" name="Graphic 9">
              <a:extLst>
                <a:ext uri="{FF2B5EF4-FFF2-40B4-BE49-F238E27FC236}">
                  <a16:creationId xmlns:a16="http://schemas.microsoft.com/office/drawing/2014/main" id="{C51136AE-5B7F-5D10-FEB5-0D7220301E17}"/>
                </a:ext>
              </a:extLst>
            </p:cNvPr>
            <p:cNvSpPr/>
            <p:nvPr/>
          </p:nvSpPr>
          <p:spPr>
            <a:xfrm>
              <a:off x="100226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6" name="Graphic 9">
              <a:extLst>
                <a:ext uri="{FF2B5EF4-FFF2-40B4-BE49-F238E27FC236}">
                  <a16:creationId xmlns:a16="http://schemas.microsoft.com/office/drawing/2014/main" id="{14D71400-7C0B-A640-7237-79425A79E046}"/>
                </a:ext>
              </a:extLst>
            </p:cNvPr>
            <p:cNvSpPr/>
            <p:nvPr/>
          </p:nvSpPr>
          <p:spPr>
            <a:xfrm>
              <a:off x="100226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7" name="Graphic 9">
              <a:extLst>
                <a:ext uri="{FF2B5EF4-FFF2-40B4-BE49-F238E27FC236}">
                  <a16:creationId xmlns:a16="http://schemas.microsoft.com/office/drawing/2014/main" id="{9DF4AFB3-F8AB-0BAE-1494-46A7DCB538B8}"/>
                </a:ext>
              </a:extLst>
            </p:cNvPr>
            <p:cNvSpPr/>
            <p:nvPr/>
          </p:nvSpPr>
          <p:spPr>
            <a:xfrm>
              <a:off x="100226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2" name="Graphic 9">
              <a:extLst>
                <a:ext uri="{FF2B5EF4-FFF2-40B4-BE49-F238E27FC236}">
                  <a16:creationId xmlns:a16="http://schemas.microsoft.com/office/drawing/2014/main" id="{602327D8-DBF1-1AB3-6E44-D6FBFCAB5E61}"/>
                </a:ext>
              </a:extLst>
            </p:cNvPr>
            <p:cNvSpPr/>
            <p:nvPr/>
          </p:nvSpPr>
          <p:spPr>
            <a:xfrm>
              <a:off x="100226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3" name="Graphic 9">
              <a:extLst>
                <a:ext uri="{FF2B5EF4-FFF2-40B4-BE49-F238E27FC236}">
                  <a16:creationId xmlns:a16="http://schemas.microsoft.com/office/drawing/2014/main" id="{B681DAC3-9D7A-4F09-F6CA-A3C17661D2B5}"/>
                </a:ext>
              </a:extLst>
            </p:cNvPr>
            <p:cNvSpPr/>
            <p:nvPr/>
          </p:nvSpPr>
          <p:spPr>
            <a:xfrm>
              <a:off x="100226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0" name="Graphic 9">
              <a:extLst>
                <a:ext uri="{FF2B5EF4-FFF2-40B4-BE49-F238E27FC236}">
                  <a16:creationId xmlns:a16="http://schemas.microsoft.com/office/drawing/2014/main" id="{3794F0DC-9647-DB93-8ECB-A8387A45CB8F}"/>
                </a:ext>
              </a:extLst>
            </p:cNvPr>
            <p:cNvSpPr/>
            <p:nvPr/>
          </p:nvSpPr>
          <p:spPr>
            <a:xfrm>
              <a:off x="100226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8" name="Graphic 9">
              <a:extLst>
                <a:ext uri="{FF2B5EF4-FFF2-40B4-BE49-F238E27FC236}">
                  <a16:creationId xmlns:a16="http://schemas.microsoft.com/office/drawing/2014/main" id="{9DD2F178-FB84-839F-D4A1-7B0CEA006C56}"/>
                </a:ext>
              </a:extLst>
            </p:cNvPr>
            <p:cNvSpPr/>
            <p:nvPr/>
          </p:nvSpPr>
          <p:spPr>
            <a:xfrm>
              <a:off x="100226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6" name="Graphic 9">
              <a:extLst>
                <a:ext uri="{FF2B5EF4-FFF2-40B4-BE49-F238E27FC236}">
                  <a16:creationId xmlns:a16="http://schemas.microsoft.com/office/drawing/2014/main" id="{D91FE11F-239C-F658-F030-A3EC502300BA}"/>
                </a:ext>
              </a:extLst>
            </p:cNvPr>
            <p:cNvSpPr/>
            <p:nvPr/>
          </p:nvSpPr>
          <p:spPr>
            <a:xfrm>
              <a:off x="100226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3" name="Graphic 9">
              <a:extLst>
                <a:ext uri="{FF2B5EF4-FFF2-40B4-BE49-F238E27FC236}">
                  <a16:creationId xmlns:a16="http://schemas.microsoft.com/office/drawing/2014/main" id="{50DB493C-8BA5-A803-5DE6-D574C65C4020}"/>
                </a:ext>
              </a:extLst>
            </p:cNvPr>
            <p:cNvSpPr/>
            <p:nvPr/>
          </p:nvSpPr>
          <p:spPr>
            <a:xfrm>
              <a:off x="100226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1" name="Graphic 9">
              <a:extLst>
                <a:ext uri="{FF2B5EF4-FFF2-40B4-BE49-F238E27FC236}">
                  <a16:creationId xmlns:a16="http://schemas.microsoft.com/office/drawing/2014/main" id="{6D74CDD0-400A-0811-B69F-572C77612EC9}"/>
                </a:ext>
              </a:extLst>
            </p:cNvPr>
            <p:cNvSpPr/>
            <p:nvPr/>
          </p:nvSpPr>
          <p:spPr>
            <a:xfrm>
              <a:off x="100226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1" name="Graphic 9">
              <a:extLst>
                <a:ext uri="{FF2B5EF4-FFF2-40B4-BE49-F238E27FC236}">
                  <a16:creationId xmlns:a16="http://schemas.microsoft.com/office/drawing/2014/main" id="{932BBC0B-2D33-45F4-495B-8E3F8EB6713B}"/>
                </a:ext>
              </a:extLst>
            </p:cNvPr>
            <p:cNvSpPr/>
            <p:nvPr/>
          </p:nvSpPr>
          <p:spPr>
            <a:xfrm>
              <a:off x="100226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5" name="Graphic 9">
              <a:extLst>
                <a:ext uri="{FF2B5EF4-FFF2-40B4-BE49-F238E27FC236}">
                  <a16:creationId xmlns:a16="http://schemas.microsoft.com/office/drawing/2014/main" id="{D3D1C188-9012-D998-FCA5-A5152CC39EB7}"/>
                </a:ext>
              </a:extLst>
            </p:cNvPr>
            <p:cNvSpPr/>
            <p:nvPr/>
          </p:nvSpPr>
          <p:spPr>
            <a:xfrm>
              <a:off x="16871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8" name="Graphic 9">
              <a:extLst>
                <a:ext uri="{FF2B5EF4-FFF2-40B4-BE49-F238E27FC236}">
                  <a16:creationId xmlns:a16="http://schemas.microsoft.com/office/drawing/2014/main" id="{266729BC-8BA7-E48F-D6E3-172573298955}"/>
                </a:ext>
              </a:extLst>
            </p:cNvPr>
            <p:cNvSpPr/>
            <p:nvPr/>
          </p:nvSpPr>
          <p:spPr>
            <a:xfrm>
              <a:off x="16871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9" name="Graphic 9">
              <a:extLst>
                <a:ext uri="{FF2B5EF4-FFF2-40B4-BE49-F238E27FC236}">
                  <a16:creationId xmlns:a16="http://schemas.microsoft.com/office/drawing/2014/main" id="{16ADB86D-5D3C-645E-6ACE-4B47E273BD70}"/>
                </a:ext>
              </a:extLst>
            </p:cNvPr>
            <p:cNvSpPr/>
            <p:nvPr/>
          </p:nvSpPr>
          <p:spPr>
            <a:xfrm>
              <a:off x="16871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4" name="Graphic 9">
              <a:extLst>
                <a:ext uri="{FF2B5EF4-FFF2-40B4-BE49-F238E27FC236}">
                  <a16:creationId xmlns:a16="http://schemas.microsoft.com/office/drawing/2014/main" id="{28818EAB-748F-47AA-8FDB-764813590E21}"/>
                </a:ext>
              </a:extLst>
            </p:cNvPr>
            <p:cNvSpPr/>
            <p:nvPr/>
          </p:nvSpPr>
          <p:spPr>
            <a:xfrm>
              <a:off x="16871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5" name="Graphic 9">
              <a:extLst>
                <a:ext uri="{FF2B5EF4-FFF2-40B4-BE49-F238E27FC236}">
                  <a16:creationId xmlns:a16="http://schemas.microsoft.com/office/drawing/2014/main" id="{11C4BC5F-6919-121E-00E3-4C9F6E50045A}"/>
                </a:ext>
              </a:extLst>
            </p:cNvPr>
            <p:cNvSpPr/>
            <p:nvPr/>
          </p:nvSpPr>
          <p:spPr>
            <a:xfrm>
              <a:off x="16871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6" name="Graphic 9">
              <a:extLst>
                <a:ext uri="{FF2B5EF4-FFF2-40B4-BE49-F238E27FC236}">
                  <a16:creationId xmlns:a16="http://schemas.microsoft.com/office/drawing/2014/main" id="{D430A442-766B-489E-04A4-21D3E53A3D47}"/>
                </a:ext>
              </a:extLst>
            </p:cNvPr>
            <p:cNvSpPr/>
            <p:nvPr/>
          </p:nvSpPr>
          <p:spPr>
            <a:xfrm>
              <a:off x="16871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7" name="Graphic 9">
              <a:extLst>
                <a:ext uri="{FF2B5EF4-FFF2-40B4-BE49-F238E27FC236}">
                  <a16:creationId xmlns:a16="http://schemas.microsoft.com/office/drawing/2014/main" id="{C9C792F3-66B0-90ED-EB3B-C5FC10D39809}"/>
                </a:ext>
              </a:extLst>
            </p:cNvPr>
            <p:cNvSpPr/>
            <p:nvPr/>
          </p:nvSpPr>
          <p:spPr>
            <a:xfrm>
              <a:off x="16871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8" name="Graphic 9">
              <a:extLst>
                <a:ext uri="{FF2B5EF4-FFF2-40B4-BE49-F238E27FC236}">
                  <a16:creationId xmlns:a16="http://schemas.microsoft.com/office/drawing/2014/main" id="{E0F30854-15C7-AB6F-2598-7212BAE18FF6}"/>
                </a:ext>
              </a:extLst>
            </p:cNvPr>
            <p:cNvSpPr/>
            <p:nvPr/>
          </p:nvSpPr>
          <p:spPr>
            <a:xfrm>
              <a:off x="16871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1" name="Graphic 9">
              <a:extLst>
                <a:ext uri="{FF2B5EF4-FFF2-40B4-BE49-F238E27FC236}">
                  <a16:creationId xmlns:a16="http://schemas.microsoft.com/office/drawing/2014/main" id="{F7656817-FC51-B190-A35B-927CD810FC78}"/>
                </a:ext>
              </a:extLst>
            </p:cNvPr>
            <p:cNvSpPr/>
            <p:nvPr/>
          </p:nvSpPr>
          <p:spPr>
            <a:xfrm>
              <a:off x="16871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9" name="Graphic 9">
              <a:extLst>
                <a:ext uri="{FF2B5EF4-FFF2-40B4-BE49-F238E27FC236}">
                  <a16:creationId xmlns:a16="http://schemas.microsoft.com/office/drawing/2014/main" id="{53DB10E4-5661-4044-D3AF-5F5528DBA5EA}"/>
                </a:ext>
              </a:extLst>
            </p:cNvPr>
            <p:cNvSpPr/>
            <p:nvPr/>
          </p:nvSpPr>
          <p:spPr>
            <a:xfrm>
              <a:off x="16871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7" name="Graphic 9">
              <a:extLst>
                <a:ext uri="{FF2B5EF4-FFF2-40B4-BE49-F238E27FC236}">
                  <a16:creationId xmlns:a16="http://schemas.microsoft.com/office/drawing/2014/main" id="{75FA3F35-691A-7D7B-77DE-1EEDA269B5EE}"/>
                </a:ext>
              </a:extLst>
            </p:cNvPr>
            <p:cNvSpPr/>
            <p:nvPr/>
          </p:nvSpPr>
          <p:spPr>
            <a:xfrm>
              <a:off x="16871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5" name="Graphic 9">
              <a:extLst>
                <a:ext uri="{FF2B5EF4-FFF2-40B4-BE49-F238E27FC236}">
                  <a16:creationId xmlns:a16="http://schemas.microsoft.com/office/drawing/2014/main" id="{41C5B79E-727F-956F-BB78-BE52961C4353}"/>
                </a:ext>
              </a:extLst>
            </p:cNvPr>
            <p:cNvSpPr/>
            <p:nvPr/>
          </p:nvSpPr>
          <p:spPr>
            <a:xfrm>
              <a:off x="16871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3" name="Graphic 9">
              <a:extLst>
                <a:ext uri="{FF2B5EF4-FFF2-40B4-BE49-F238E27FC236}">
                  <a16:creationId xmlns:a16="http://schemas.microsoft.com/office/drawing/2014/main" id="{143CC32E-67BB-07C3-E578-CB2F370ED01C}"/>
                </a:ext>
              </a:extLst>
            </p:cNvPr>
            <p:cNvSpPr/>
            <p:nvPr/>
          </p:nvSpPr>
          <p:spPr>
            <a:xfrm>
              <a:off x="16871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2" name="Graphic 9">
              <a:extLst>
                <a:ext uri="{FF2B5EF4-FFF2-40B4-BE49-F238E27FC236}">
                  <a16:creationId xmlns:a16="http://schemas.microsoft.com/office/drawing/2014/main" id="{E0FB9869-5217-BCE0-49BB-E62C0D9284D0}"/>
                </a:ext>
              </a:extLst>
            </p:cNvPr>
            <p:cNvSpPr/>
            <p:nvPr/>
          </p:nvSpPr>
          <p:spPr>
            <a:xfrm>
              <a:off x="16871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317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63" name="Graphic 9">
              <a:extLst>
                <a:ext uri="{FF2B5EF4-FFF2-40B4-BE49-F238E27FC236}">
                  <a16:creationId xmlns:a16="http://schemas.microsoft.com/office/drawing/2014/main" id="{F1D388F9-82D0-F6CC-4E04-F16D24347C32}"/>
                </a:ext>
              </a:extLst>
            </p:cNvPr>
            <p:cNvSpPr/>
            <p:nvPr/>
          </p:nvSpPr>
          <p:spPr>
            <a:xfrm>
              <a:off x="106638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4" name="Graphic 9">
              <a:extLst>
                <a:ext uri="{FF2B5EF4-FFF2-40B4-BE49-F238E27FC236}">
                  <a16:creationId xmlns:a16="http://schemas.microsoft.com/office/drawing/2014/main" id="{63B17135-8213-8A4A-A46D-091182B7E4E8}"/>
                </a:ext>
              </a:extLst>
            </p:cNvPr>
            <p:cNvSpPr/>
            <p:nvPr/>
          </p:nvSpPr>
          <p:spPr>
            <a:xfrm>
              <a:off x="106638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5" name="Graphic 9">
              <a:extLst>
                <a:ext uri="{FF2B5EF4-FFF2-40B4-BE49-F238E27FC236}">
                  <a16:creationId xmlns:a16="http://schemas.microsoft.com/office/drawing/2014/main" id="{0E944F02-E0ED-F5BC-B79A-11D7FEDA99B4}"/>
                </a:ext>
              </a:extLst>
            </p:cNvPr>
            <p:cNvSpPr/>
            <p:nvPr/>
          </p:nvSpPr>
          <p:spPr>
            <a:xfrm>
              <a:off x="106638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6" name="Graphic 9">
              <a:extLst>
                <a:ext uri="{FF2B5EF4-FFF2-40B4-BE49-F238E27FC236}">
                  <a16:creationId xmlns:a16="http://schemas.microsoft.com/office/drawing/2014/main" id="{14FA7BBB-31E6-8782-DC09-8EAB026AD04F}"/>
                </a:ext>
              </a:extLst>
            </p:cNvPr>
            <p:cNvSpPr/>
            <p:nvPr/>
          </p:nvSpPr>
          <p:spPr>
            <a:xfrm>
              <a:off x="106638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7" name="Graphic 9">
              <a:extLst>
                <a:ext uri="{FF2B5EF4-FFF2-40B4-BE49-F238E27FC236}">
                  <a16:creationId xmlns:a16="http://schemas.microsoft.com/office/drawing/2014/main" id="{87D768A3-8244-6774-B5A6-B07480ED30C2}"/>
                </a:ext>
              </a:extLst>
            </p:cNvPr>
            <p:cNvSpPr/>
            <p:nvPr/>
          </p:nvSpPr>
          <p:spPr>
            <a:xfrm>
              <a:off x="106638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8" name="Graphic 9">
              <a:extLst>
                <a:ext uri="{FF2B5EF4-FFF2-40B4-BE49-F238E27FC236}">
                  <a16:creationId xmlns:a16="http://schemas.microsoft.com/office/drawing/2014/main" id="{63344AE3-EE2A-446F-CCD1-6F59746BFC92}"/>
                </a:ext>
              </a:extLst>
            </p:cNvPr>
            <p:cNvSpPr/>
            <p:nvPr/>
          </p:nvSpPr>
          <p:spPr>
            <a:xfrm>
              <a:off x="106638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9" name="Graphic 9">
              <a:extLst>
                <a:ext uri="{FF2B5EF4-FFF2-40B4-BE49-F238E27FC236}">
                  <a16:creationId xmlns:a16="http://schemas.microsoft.com/office/drawing/2014/main" id="{CDD57D71-B608-95C6-462F-FA1832B0D0F5}"/>
                </a:ext>
              </a:extLst>
            </p:cNvPr>
            <p:cNvSpPr/>
            <p:nvPr/>
          </p:nvSpPr>
          <p:spPr>
            <a:xfrm>
              <a:off x="106638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0" name="Graphic 9">
              <a:extLst>
                <a:ext uri="{FF2B5EF4-FFF2-40B4-BE49-F238E27FC236}">
                  <a16:creationId xmlns:a16="http://schemas.microsoft.com/office/drawing/2014/main" id="{251967E1-5AAA-8BCB-1484-1F7E21233530}"/>
                </a:ext>
              </a:extLst>
            </p:cNvPr>
            <p:cNvSpPr/>
            <p:nvPr/>
          </p:nvSpPr>
          <p:spPr>
            <a:xfrm>
              <a:off x="106638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1" name="Graphic 9">
              <a:extLst>
                <a:ext uri="{FF2B5EF4-FFF2-40B4-BE49-F238E27FC236}">
                  <a16:creationId xmlns:a16="http://schemas.microsoft.com/office/drawing/2014/main" id="{3C109C43-7925-D0AD-FA38-E40AB924A3CB}"/>
                </a:ext>
              </a:extLst>
            </p:cNvPr>
            <p:cNvSpPr/>
            <p:nvPr/>
          </p:nvSpPr>
          <p:spPr>
            <a:xfrm>
              <a:off x="106638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2" name="Graphic 9">
              <a:extLst>
                <a:ext uri="{FF2B5EF4-FFF2-40B4-BE49-F238E27FC236}">
                  <a16:creationId xmlns:a16="http://schemas.microsoft.com/office/drawing/2014/main" id="{5AB3288A-6CC8-033E-7845-5EC13C213025}"/>
                </a:ext>
              </a:extLst>
            </p:cNvPr>
            <p:cNvSpPr/>
            <p:nvPr/>
          </p:nvSpPr>
          <p:spPr>
            <a:xfrm>
              <a:off x="106638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3" name="Graphic 9">
              <a:extLst>
                <a:ext uri="{FF2B5EF4-FFF2-40B4-BE49-F238E27FC236}">
                  <a16:creationId xmlns:a16="http://schemas.microsoft.com/office/drawing/2014/main" id="{78E7446F-31E0-9580-5BD5-DC158227AA98}"/>
                </a:ext>
              </a:extLst>
            </p:cNvPr>
            <p:cNvSpPr/>
            <p:nvPr/>
          </p:nvSpPr>
          <p:spPr>
            <a:xfrm>
              <a:off x="106638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4" name="Graphic 9">
              <a:extLst>
                <a:ext uri="{FF2B5EF4-FFF2-40B4-BE49-F238E27FC236}">
                  <a16:creationId xmlns:a16="http://schemas.microsoft.com/office/drawing/2014/main" id="{225F4614-F2F1-1A70-2430-A19531008588}"/>
                </a:ext>
              </a:extLst>
            </p:cNvPr>
            <p:cNvSpPr/>
            <p:nvPr/>
          </p:nvSpPr>
          <p:spPr>
            <a:xfrm>
              <a:off x="106638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5" name="Graphic 9">
              <a:extLst>
                <a:ext uri="{FF2B5EF4-FFF2-40B4-BE49-F238E27FC236}">
                  <a16:creationId xmlns:a16="http://schemas.microsoft.com/office/drawing/2014/main" id="{642D72D8-74D2-5763-3FE4-BDE0010A2A4C}"/>
                </a:ext>
              </a:extLst>
            </p:cNvPr>
            <p:cNvSpPr/>
            <p:nvPr/>
          </p:nvSpPr>
          <p:spPr>
            <a:xfrm>
              <a:off x="106638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6" name="Graphic 9">
              <a:extLst>
                <a:ext uri="{FF2B5EF4-FFF2-40B4-BE49-F238E27FC236}">
                  <a16:creationId xmlns:a16="http://schemas.microsoft.com/office/drawing/2014/main" id="{3C1D0C8F-24E7-C17C-D2E5-EC8EEF62A52C}"/>
                </a:ext>
              </a:extLst>
            </p:cNvPr>
            <p:cNvSpPr/>
            <p:nvPr/>
          </p:nvSpPr>
          <p:spPr>
            <a:xfrm>
              <a:off x="106638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7" name="Graphic 9">
              <a:extLst>
                <a:ext uri="{FF2B5EF4-FFF2-40B4-BE49-F238E27FC236}">
                  <a16:creationId xmlns:a16="http://schemas.microsoft.com/office/drawing/2014/main" id="{57C29768-5022-5C16-4845-8757188BEF09}"/>
                </a:ext>
              </a:extLst>
            </p:cNvPr>
            <p:cNvSpPr/>
            <p:nvPr/>
          </p:nvSpPr>
          <p:spPr>
            <a:xfrm>
              <a:off x="109844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8" name="Graphic 9">
              <a:extLst>
                <a:ext uri="{FF2B5EF4-FFF2-40B4-BE49-F238E27FC236}">
                  <a16:creationId xmlns:a16="http://schemas.microsoft.com/office/drawing/2014/main" id="{97046A13-51A6-D86C-5DA1-DAF76AD7522A}"/>
                </a:ext>
              </a:extLst>
            </p:cNvPr>
            <p:cNvSpPr/>
            <p:nvPr/>
          </p:nvSpPr>
          <p:spPr>
            <a:xfrm>
              <a:off x="109844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9" name="Graphic 9">
              <a:extLst>
                <a:ext uri="{FF2B5EF4-FFF2-40B4-BE49-F238E27FC236}">
                  <a16:creationId xmlns:a16="http://schemas.microsoft.com/office/drawing/2014/main" id="{5CD02579-9962-14B4-4837-425DE2234B67}"/>
                </a:ext>
              </a:extLst>
            </p:cNvPr>
            <p:cNvSpPr/>
            <p:nvPr/>
          </p:nvSpPr>
          <p:spPr>
            <a:xfrm>
              <a:off x="109844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0" name="Graphic 9">
              <a:extLst>
                <a:ext uri="{FF2B5EF4-FFF2-40B4-BE49-F238E27FC236}">
                  <a16:creationId xmlns:a16="http://schemas.microsoft.com/office/drawing/2014/main" id="{300215F7-367D-84EA-223B-3A833ED6B550}"/>
                </a:ext>
              </a:extLst>
            </p:cNvPr>
            <p:cNvSpPr/>
            <p:nvPr/>
          </p:nvSpPr>
          <p:spPr>
            <a:xfrm>
              <a:off x="109844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1" name="Graphic 9">
              <a:extLst>
                <a:ext uri="{FF2B5EF4-FFF2-40B4-BE49-F238E27FC236}">
                  <a16:creationId xmlns:a16="http://schemas.microsoft.com/office/drawing/2014/main" id="{DB0CAD74-6D1B-F9B8-C873-C9DC62E3231D}"/>
                </a:ext>
              </a:extLst>
            </p:cNvPr>
            <p:cNvSpPr/>
            <p:nvPr/>
          </p:nvSpPr>
          <p:spPr>
            <a:xfrm>
              <a:off x="109844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2" name="Graphic 9">
              <a:extLst>
                <a:ext uri="{FF2B5EF4-FFF2-40B4-BE49-F238E27FC236}">
                  <a16:creationId xmlns:a16="http://schemas.microsoft.com/office/drawing/2014/main" id="{2CBEB41D-10EA-74A6-7DD9-CB4DE06E385D}"/>
                </a:ext>
              </a:extLst>
            </p:cNvPr>
            <p:cNvSpPr/>
            <p:nvPr/>
          </p:nvSpPr>
          <p:spPr>
            <a:xfrm>
              <a:off x="109844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3" name="Graphic 9">
              <a:extLst>
                <a:ext uri="{FF2B5EF4-FFF2-40B4-BE49-F238E27FC236}">
                  <a16:creationId xmlns:a16="http://schemas.microsoft.com/office/drawing/2014/main" id="{789B8660-7BD9-1C35-39F8-601B5BFDA222}"/>
                </a:ext>
              </a:extLst>
            </p:cNvPr>
            <p:cNvSpPr/>
            <p:nvPr/>
          </p:nvSpPr>
          <p:spPr>
            <a:xfrm>
              <a:off x="109844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4" name="Graphic 9">
              <a:extLst>
                <a:ext uri="{FF2B5EF4-FFF2-40B4-BE49-F238E27FC236}">
                  <a16:creationId xmlns:a16="http://schemas.microsoft.com/office/drawing/2014/main" id="{54A3E181-51E7-BAF6-51DD-0B73A470F92B}"/>
                </a:ext>
              </a:extLst>
            </p:cNvPr>
            <p:cNvSpPr/>
            <p:nvPr/>
          </p:nvSpPr>
          <p:spPr>
            <a:xfrm>
              <a:off x="109844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5" name="Graphic 9">
              <a:extLst>
                <a:ext uri="{FF2B5EF4-FFF2-40B4-BE49-F238E27FC236}">
                  <a16:creationId xmlns:a16="http://schemas.microsoft.com/office/drawing/2014/main" id="{E30A5CAE-3EB4-8EE8-B3E2-9B137D091739}"/>
                </a:ext>
              </a:extLst>
            </p:cNvPr>
            <p:cNvSpPr/>
            <p:nvPr/>
          </p:nvSpPr>
          <p:spPr>
            <a:xfrm>
              <a:off x="109844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6" name="Graphic 9">
              <a:extLst>
                <a:ext uri="{FF2B5EF4-FFF2-40B4-BE49-F238E27FC236}">
                  <a16:creationId xmlns:a16="http://schemas.microsoft.com/office/drawing/2014/main" id="{A25D2859-639E-AA71-1CED-1033C1482A6B}"/>
                </a:ext>
              </a:extLst>
            </p:cNvPr>
            <p:cNvSpPr/>
            <p:nvPr/>
          </p:nvSpPr>
          <p:spPr>
            <a:xfrm>
              <a:off x="109844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7" name="Graphic 9">
              <a:extLst>
                <a:ext uri="{FF2B5EF4-FFF2-40B4-BE49-F238E27FC236}">
                  <a16:creationId xmlns:a16="http://schemas.microsoft.com/office/drawing/2014/main" id="{E2DB1975-CEA8-6856-B41E-83ACA292939A}"/>
                </a:ext>
              </a:extLst>
            </p:cNvPr>
            <p:cNvSpPr/>
            <p:nvPr/>
          </p:nvSpPr>
          <p:spPr>
            <a:xfrm>
              <a:off x="109844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8" name="Graphic 9">
              <a:extLst>
                <a:ext uri="{FF2B5EF4-FFF2-40B4-BE49-F238E27FC236}">
                  <a16:creationId xmlns:a16="http://schemas.microsoft.com/office/drawing/2014/main" id="{FC759003-1A55-6DA3-187F-7A97BCFA7AC9}"/>
                </a:ext>
              </a:extLst>
            </p:cNvPr>
            <p:cNvSpPr/>
            <p:nvPr/>
          </p:nvSpPr>
          <p:spPr>
            <a:xfrm>
              <a:off x="109844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9" name="Graphic 9">
              <a:extLst>
                <a:ext uri="{FF2B5EF4-FFF2-40B4-BE49-F238E27FC236}">
                  <a16:creationId xmlns:a16="http://schemas.microsoft.com/office/drawing/2014/main" id="{8CD6AFF9-750C-A852-D67B-25019713CC6B}"/>
                </a:ext>
              </a:extLst>
            </p:cNvPr>
            <p:cNvSpPr/>
            <p:nvPr/>
          </p:nvSpPr>
          <p:spPr>
            <a:xfrm>
              <a:off x="109844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0" name="Graphic 9">
              <a:extLst>
                <a:ext uri="{FF2B5EF4-FFF2-40B4-BE49-F238E27FC236}">
                  <a16:creationId xmlns:a16="http://schemas.microsoft.com/office/drawing/2014/main" id="{5D0D3D6D-1C2F-4CEB-9F4E-C7510355A8BA}"/>
                </a:ext>
              </a:extLst>
            </p:cNvPr>
            <p:cNvSpPr/>
            <p:nvPr/>
          </p:nvSpPr>
          <p:spPr>
            <a:xfrm>
              <a:off x="109844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1" name="Graphic 9">
              <a:extLst>
                <a:ext uri="{FF2B5EF4-FFF2-40B4-BE49-F238E27FC236}">
                  <a16:creationId xmlns:a16="http://schemas.microsoft.com/office/drawing/2014/main" id="{33D0944E-AFFC-B7A4-DBF9-2936A05C3992}"/>
                </a:ext>
              </a:extLst>
            </p:cNvPr>
            <p:cNvSpPr/>
            <p:nvPr/>
          </p:nvSpPr>
          <p:spPr>
            <a:xfrm>
              <a:off x="7253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4" name="Graphic 9">
              <a:extLst>
                <a:ext uri="{FF2B5EF4-FFF2-40B4-BE49-F238E27FC236}">
                  <a16:creationId xmlns:a16="http://schemas.microsoft.com/office/drawing/2014/main" id="{DD8CA2B8-6B09-B494-2DD1-74F329BA9D03}"/>
                </a:ext>
              </a:extLst>
            </p:cNvPr>
            <p:cNvSpPr/>
            <p:nvPr/>
          </p:nvSpPr>
          <p:spPr>
            <a:xfrm>
              <a:off x="7253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7" name="Graphic 9">
              <a:extLst>
                <a:ext uri="{FF2B5EF4-FFF2-40B4-BE49-F238E27FC236}">
                  <a16:creationId xmlns:a16="http://schemas.microsoft.com/office/drawing/2014/main" id="{1B2AFE5E-AD21-62F2-2BCB-90417B8D0890}"/>
                </a:ext>
              </a:extLst>
            </p:cNvPr>
            <p:cNvSpPr/>
            <p:nvPr/>
          </p:nvSpPr>
          <p:spPr>
            <a:xfrm>
              <a:off x="7253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0" name="Graphic 9">
              <a:extLst>
                <a:ext uri="{FF2B5EF4-FFF2-40B4-BE49-F238E27FC236}">
                  <a16:creationId xmlns:a16="http://schemas.microsoft.com/office/drawing/2014/main" id="{6FB33394-18A8-F6FE-315B-EDA75F9BFA34}"/>
                </a:ext>
              </a:extLst>
            </p:cNvPr>
            <p:cNvSpPr/>
            <p:nvPr/>
          </p:nvSpPr>
          <p:spPr>
            <a:xfrm>
              <a:off x="7253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3" name="Graphic 9">
              <a:extLst>
                <a:ext uri="{FF2B5EF4-FFF2-40B4-BE49-F238E27FC236}">
                  <a16:creationId xmlns:a16="http://schemas.microsoft.com/office/drawing/2014/main" id="{1CF50C77-2B8C-CF72-54E8-C8C80F974A77}"/>
                </a:ext>
              </a:extLst>
            </p:cNvPr>
            <p:cNvSpPr/>
            <p:nvPr/>
          </p:nvSpPr>
          <p:spPr>
            <a:xfrm>
              <a:off x="7253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6" name="Graphic 9">
              <a:extLst>
                <a:ext uri="{FF2B5EF4-FFF2-40B4-BE49-F238E27FC236}">
                  <a16:creationId xmlns:a16="http://schemas.microsoft.com/office/drawing/2014/main" id="{A4D5A84C-263E-0C1A-1CBC-D992A2563C2A}"/>
                </a:ext>
              </a:extLst>
            </p:cNvPr>
            <p:cNvSpPr/>
            <p:nvPr/>
          </p:nvSpPr>
          <p:spPr>
            <a:xfrm>
              <a:off x="7253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9" name="Graphic 9">
              <a:extLst>
                <a:ext uri="{FF2B5EF4-FFF2-40B4-BE49-F238E27FC236}">
                  <a16:creationId xmlns:a16="http://schemas.microsoft.com/office/drawing/2014/main" id="{2C9FCAB1-6FA7-29D2-A756-47EAD6B2BE45}"/>
                </a:ext>
              </a:extLst>
            </p:cNvPr>
            <p:cNvSpPr/>
            <p:nvPr/>
          </p:nvSpPr>
          <p:spPr>
            <a:xfrm>
              <a:off x="7253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2" name="Graphic 9">
              <a:extLst>
                <a:ext uri="{FF2B5EF4-FFF2-40B4-BE49-F238E27FC236}">
                  <a16:creationId xmlns:a16="http://schemas.microsoft.com/office/drawing/2014/main" id="{4F36C311-758A-3AB4-D0B0-9A24D94F90C8}"/>
                </a:ext>
              </a:extLst>
            </p:cNvPr>
            <p:cNvSpPr/>
            <p:nvPr/>
          </p:nvSpPr>
          <p:spPr>
            <a:xfrm>
              <a:off x="7253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1" name="Graphic 9">
              <a:extLst>
                <a:ext uri="{FF2B5EF4-FFF2-40B4-BE49-F238E27FC236}">
                  <a16:creationId xmlns:a16="http://schemas.microsoft.com/office/drawing/2014/main" id="{163B52F9-FDC6-58C8-5979-7F8893F3C705}"/>
                </a:ext>
              </a:extLst>
            </p:cNvPr>
            <p:cNvSpPr/>
            <p:nvPr/>
          </p:nvSpPr>
          <p:spPr>
            <a:xfrm>
              <a:off x="7253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6" name="Graphic 9">
              <a:extLst>
                <a:ext uri="{FF2B5EF4-FFF2-40B4-BE49-F238E27FC236}">
                  <a16:creationId xmlns:a16="http://schemas.microsoft.com/office/drawing/2014/main" id="{C5A3F3FE-B096-7E50-D212-52434458522F}"/>
                </a:ext>
              </a:extLst>
            </p:cNvPr>
            <p:cNvSpPr/>
            <p:nvPr/>
          </p:nvSpPr>
          <p:spPr>
            <a:xfrm>
              <a:off x="7253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1" name="Graphic 9">
              <a:extLst>
                <a:ext uri="{FF2B5EF4-FFF2-40B4-BE49-F238E27FC236}">
                  <a16:creationId xmlns:a16="http://schemas.microsoft.com/office/drawing/2014/main" id="{CA4114B7-130D-9E55-9142-623BED96FB5F}"/>
                </a:ext>
              </a:extLst>
            </p:cNvPr>
            <p:cNvSpPr/>
            <p:nvPr/>
          </p:nvSpPr>
          <p:spPr>
            <a:xfrm>
              <a:off x="7253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6" name="Graphic 9">
              <a:extLst>
                <a:ext uri="{FF2B5EF4-FFF2-40B4-BE49-F238E27FC236}">
                  <a16:creationId xmlns:a16="http://schemas.microsoft.com/office/drawing/2014/main" id="{1F292256-7319-E701-54EE-DCEE29679B2A}"/>
                </a:ext>
              </a:extLst>
            </p:cNvPr>
            <p:cNvSpPr/>
            <p:nvPr/>
          </p:nvSpPr>
          <p:spPr>
            <a:xfrm>
              <a:off x="7253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1" name="Graphic 9">
              <a:extLst>
                <a:ext uri="{FF2B5EF4-FFF2-40B4-BE49-F238E27FC236}">
                  <a16:creationId xmlns:a16="http://schemas.microsoft.com/office/drawing/2014/main" id="{70D12252-926B-595F-CBC4-F0C853F0DBA6}"/>
                </a:ext>
              </a:extLst>
            </p:cNvPr>
            <p:cNvSpPr/>
            <p:nvPr/>
          </p:nvSpPr>
          <p:spPr>
            <a:xfrm>
              <a:off x="7253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6" name="Graphic 9">
              <a:extLst>
                <a:ext uri="{FF2B5EF4-FFF2-40B4-BE49-F238E27FC236}">
                  <a16:creationId xmlns:a16="http://schemas.microsoft.com/office/drawing/2014/main" id="{D3BC95AA-F438-AF92-4C92-ECCA5F861280}"/>
                </a:ext>
              </a:extLst>
            </p:cNvPr>
            <p:cNvSpPr/>
            <p:nvPr/>
          </p:nvSpPr>
          <p:spPr>
            <a:xfrm>
              <a:off x="7253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2" name="Graphic 9">
              <a:extLst>
                <a:ext uri="{FF2B5EF4-FFF2-40B4-BE49-F238E27FC236}">
                  <a16:creationId xmlns:a16="http://schemas.microsoft.com/office/drawing/2014/main" id="{1335CDBF-3B06-52D2-52B2-092B95F8B800}"/>
                </a:ext>
              </a:extLst>
            </p:cNvPr>
            <p:cNvSpPr/>
            <p:nvPr/>
          </p:nvSpPr>
          <p:spPr>
            <a:xfrm>
              <a:off x="10459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5" name="Graphic 9">
              <a:extLst>
                <a:ext uri="{FF2B5EF4-FFF2-40B4-BE49-F238E27FC236}">
                  <a16:creationId xmlns:a16="http://schemas.microsoft.com/office/drawing/2014/main" id="{D81DAFA1-14A4-4BD7-C30C-DCEBCC79590E}"/>
                </a:ext>
              </a:extLst>
            </p:cNvPr>
            <p:cNvSpPr/>
            <p:nvPr/>
          </p:nvSpPr>
          <p:spPr>
            <a:xfrm>
              <a:off x="10459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8" name="Graphic 9">
              <a:extLst>
                <a:ext uri="{FF2B5EF4-FFF2-40B4-BE49-F238E27FC236}">
                  <a16:creationId xmlns:a16="http://schemas.microsoft.com/office/drawing/2014/main" id="{4A8E5C7F-44F6-0052-97C4-0EE91C720D80}"/>
                </a:ext>
              </a:extLst>
            </p:cNvPr>
            <p:cNvSpPr/>
            <p:nvPr/>
          </p:nvSpPr>
          <p:spPr>
            <a:xfrm>
              <a:off x="10459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1" name="Graphic 9">
              <a:extLst>
                <a:ext uri="{FF2B5EF4-FFF2-40B4-BE49-F238E27FC236}">
                  <a16:creationId xmlns:a16="http://schemas.microsoft.com/office/drawing/2014/main" id="{A70B0D7D-6FD3-D80C-D6A5-90D533DBBEA1}"/>
                </a:ext>
              </a:extLst>
            </p:cNvPr>
            <p:cNvSpPr/>
            <p:nvPr/>
          </p:nvSpPr>
          <p:spPr>
            <a:xfrm>
              <a:off x="10459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4" name="Graphic 9">
              <a:extLst>
                <a:ext uri="{FF2B5EF4-FFF2-40B4-BE49-F238E27FC236}">
                  <a16:creationId xmlns:a16="http://schemas.microsoft.com/office/drawing/2014/main" id="{E0DB7916-949F-FAD3-C6A8-CF7EF9102BD1}"/>
                </a:ext>
              </a:extLst>
            </p:cNvPr>
            <p:cNvSpPr/>
            <p:nvPr/>
          </p:nvSpPr>
          <p:spPr>
            <a:xfrm>
              <a:off x="10459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7" name="Graphic 9">
              <a:extLst>
                <a:ext uri="{FF2B5EF4-FFF2-40B4-BE49-F238E27FC236}">
                  <a16:creationId xmlns:a16="http://schemas.microsoft.com/office/drawing/2014/main" id="{02A5E7AA-B2D7-82E5-4114-CC71EEDB4D12}"/>
                </a:ext>
              </a:extLst>
            </p:cNvPr>
            <p:cNvSpPr/>
            <p:nvPr/>
          </p:nvSpPr>
          <p:spPr>
            <a:xfrm>
              <a:off x="10459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0" name="Graphic 9">
              <a:extLst>
                <a:ext uri="{FF2B5EF4-FFF2-40B4-BE49-F238E27FC236}">
                  <a16:creationId xmlns:a16="http://schemas.microsoft.com/office/drawing/2014/main" id="{967D12FD-81FE-AB90-7405-E9B0AAC253E6}"/>
                </a:ext>
              </a:extLst>
            </p:cNvPr>
            <p:cNvSpPr/>
            <p:nvPr/>
          </p:nvSpPr>
          <p:spPr>
            <a:xfrm>
              <a:off x="10459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3" name="Graphic 9">
              <a:extLst>
                <a:ext uri="{FF2B5EF4-FFF2-40B4-BE49-F238E27FC236}">
                  <a16:creationId xmlns:a16="http://schemas.microsoft.com/office/drawing/2014/main" id="{339C56A5-B1C4-B86A-8779-9D378695E0AE}"/>
                </a:ext>
              </a:extLst>
            </p:cNvPr>
            <p:cNvSpPr/>
            <p:nvPr/>
          </p:nvSpPr>
          <p:spPr>
            <a:xfrm>
              <a:off x="10459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2" name="Graphic 9">
              <a:extLst>
                <a:ext uri="{FF2B5EF4-FFF2-40B4-BE49-F238E27FC236}">
                  <a16:creationId xmlns:a16="http://schemas.microsoft.com/office/drawing/2014/main" id="{256BC8FB-5510-28E8-ACFB-6C5280893423}"/>
                </a:ext>
              </a:extLst>
            </p:cNvPr>
            <p:cNvSpPr/>
            <p:nvPr/>
          </p:nvSpPr>
          <p:spPr>
            <a:xfrm>
              <a:off x="10459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7" name="Graphic 9">
              <a:extLst>
                <a:ext uri="{FF2B5EF4-FFF2-40B4-BE49-F238E27FC236}">
                  <a16:creationId xmlns:a16="http://schemas.microsoft.com/office/drawing/2014/main" id="{C4373A91-8B26-C5FD-C305-DEF305702840}"/>
                </a:ext>
              </a:extLst>
            </p:cNvPr>
            <p:cNvSpPr/>
            <p:nvPr/>
          </p:nvSpPr>
          <p:spPr>
            <a:xfrm>
              <a:off x="10459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2" name="Graphic 9">
              <a:extLst>
                <a:ext uri="{FF2B5EF4-FFF2-40B4-BE49-F238E27FC236}">
                  <a16:creationId xmlns:a16="http://schemas.microsoft.com/office/drawing/2014/main" id="{C4116816-9810-BD56-36BF-626F30CC5DDE}"/>
                </a:ext>
              </a:extLst>
            </p:cNvPr>
            <p:cNvSpPr/>
            <p:nvPr/>
          </p:nvSpPr>
          <p:spPr>
            <a:xfrm>
              <a:off x="10459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7" name="Graphic 9">
              <a:extLst>
                <a:ext uri="{FF2B5EF4-FFF2-40B4-BE49-F238E27FC236}">
                  <a16:creationId xmlns:a16="http://schemas.microsoft.com/office/drawing/2014/main" id="{04FFCE17-8B57-87AD-F2D6-5331BF798014}"/>
                </a:ext>
              </a:extLst>
            </p:cNvPr>
            <p:cNvSpPr/>
            <p:nvPr/>
          </p:nvSpPr>
          <p:spPr>
            <a:xfrm>
              <a:off x="10459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2" name="Graphic 9">
              <a:extLst>
                <a:ext uri="{FF2B5EF4-FFF2-40B4-BE49-F238E27FC236}">
                  <a16:creationId xmlns:a16="http://schemas.microsoft.com/office/drawing/2014/main" id="{52FA5464-4A7D-0CCC-E04D-FE5A9F166A2C}"/>
                </a:ext>
              </a:extLst>
            </p:cNvPr>
            <p:cNvSpPr/>
            <p:nvPr/>
          </p:nvSpPr>
          <p:spPr>
            <a:xfrm>
              <a:off x="10459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7" name="Graphic 9">
              <a:extLst>
                <a:ext uri="{FF2B5EF4-FFF2-40B4-BE49-F238E27FC236}">
                  <a16:creationId xmlns:a16="http://schemas.microsoft.com/office/drawing/2014/main" id="{856D1147-935E-CA1F-9285-ED29A0C99A68}"/>
                </a:ext>
              </a:extLst>
            </p:cNvPr>
            <p:cNvSpPr/>
            <p:nvPr/>
          </p:nvSpPr>
          <p:spPr>
            <a:xfrm>
              <a:off x="10459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3" name="Graphic 9">
              <a:extLst>
                <a:ext uri="{FF2B5EF4-FFF2-40B4-BE49-F238E27FC236}">
                  <a16:creationId xmlns:a16="http://schemas.microsoft.com/office/drawing/2014/main" id="{A89BA425-0CDC-11E8-8148-BD2636E23E49}"/>
                </a:ext>
              </a:extLst>
            </p:cNvPr>
            <p:cNvSpPr/>
            <p:nvPr/>
          </p:nvSpPr>
          <p:spPr>
            <a:xfrm>
              <a:off x="13665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6" name="Graphic 9">
              <a:extLst>
                <a:ext uri="{FF2B5EF4-FFF2-40B4-BE49-F238E27FC236}">
                  <a16:creationId xmlns:a16="http://schemas.microsoft.com/office/drawing/2014/main" id="{021E6BDB-556F-99D1-9C1D-E1909EC4346D}"/>
                </a:ext>
              </a:extLst>
            </p:cNvPr>
            <p:cNvSpPr/>
            <p:nvPr/>
          </p:nvSpPr>
          <p:spPr>
            <a:xfrm>
              <a:off x="13665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9" name="Graphic 9">
              <a:extLst>
                <a:ext uri="{FF2B5EF4-FFF2-40B4-BE49-F238E27FC236}">
                  <a16:creationId xmlns:a16="http://schemas.microsoft.com/office/drawing/2014/main" id="{7475573F-26BA-C0C2-EB53-488D13A21849}"/>
                </a:ext>
              </a:extLst>
            </p:cNvPr>
            <p:cNvSpPr/>
            <p:nvPr/>
          </p:nvSpPr>
          <p:spPr>
            <a:xfrm>
              <a:off x="13665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2" name="Graphic 9">
              <a:extLst>
                <a:ext uri="{FF2B5EF4-FFF2-40B4-BE49-F238E27FC236}">
                  <a16:creationId xmlns:a16="http://schemas.microsoft.com/office/drawing/2014/main" id="{5943AEFB-B378-5FEA-B334-EFA35A275300}"/>
                </a:ext>
              </a:extLst>
            </p:cNvPr>
            <p:cNvSpPr/>
            <p:nvPr/>
          </p:nvSpPr>
          <p:spPr>
            <a:xfrm>
              <a:off x="13665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5" name="Graphic 9">
              <a:extLst>
                <a:ext uri="{FF2B5EF4-FFF2-40B4-BE49-F238E27FC236}">
                  <a16:creationId xmlns:a16="http://schemas.microsoft.com/office/drawing/2014/main" id="{F57E439D-F645-BE6E-A45D-194EDDD3EBF2}"/>
                </a:ext>
              </a:extLst>
            </p:cNvPr>
            <p:cNvSpPr/>
            <p:nvPr/>
          </p:nvSpPr>
          <p:spPr>
            <a:xfrm>
              <a:off x="13665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8" name="Graphic 9">
              <a:extLst>
                <a:ext uri="{FF2B5EF4-FFF2-40B4-BE49-F238E27FC236}">
                  <a16:creationId xmlns:a16="http://schemas.microsoft.com/office/drawing/2014/main" id="{3818D522-4BA5-7CE8-4F2A-91A11409EB7B}"/>
                </a:ext>
              </a:extLst>
            </p:cNvPr>
            <p:cNvSpPr/>
            <p:nvPr/>
          </p:nvSpPr>
          <p:spPr>
            <a:xfrm>
              <a:off x="13665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1" name="Graphic 9">
              <a:extLst>
                <a:ext uri="{FF2B5EF4-FFF2-40B4-BE49-F238E27FC236}">
                  <a16:creationId xmlns:a16="http://schemas.microsoft.com/office/drawing/2014/main" id="{D7E769D4-3002-79F0-2157-960E421CABBA}"/>
                </a:ext>
              </a:extLst>
            </p:cNvPr>
            <p:cNvSpPr/>
            <p:nvPr/>
          </p:nvSpPr>
          <p:spPr>
            <a:xfrm>
              <a:off x="13665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4" name="Graphic 9">
              <a:extLst>
                <a:ext uri="{FF2B5EF4-FFF2-40B4-BE49-F238E27FC236}">
                  <a16:creationId xmlns:a16="http://schemas.microsoft.com/office/drawing/2014/main" id="{C77F82C2-825D-8B54-5EF8-375C04E8B9F9}"/>
                </a:ext>
              </a:extLst>
            </p:cNvPr>
            <p:cNvSpPr/>
            <p:nvPr/>
          </p:nvSpPr>
          <p:spPr>
            <a:xfrm>
              <a:off x="13665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3" name="Graphic 9">
              <a:extLst>
                <a:ext uri="{FF2B5EF4-FFF2-40B4-BE49-F238E27FC236}">
                  <a16:creationId xmlns:a16="http://schemas.microsoft.com/office/drawing/2014/main" id="{F6900950-7A97-93E0-40C4-8CF21FB508B1}"/>
                </a:ext>
              </a:extLst>
            </p:cNvPr>
            <p:cNvSpPr/>
            <p:nvPr/>
          </p:nvSpPr>
          <p:spPr>
            <a:xfrm>
              <a:off x="13665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8" name="Graphic 9">
              <a:extLst>
                <a:ext uri="{FF2B5EF4-FFF2-40B4-BE49-F238E27FC236}">
                  <a16:creationId xmlns:a16="http://schemas.microsoft.com/office/drawing/2014/main" id="{9718CFFD-C398-25CD-6362-2D1E114EFC9D}"/>
                </a:ext>
              </a:extLst>
            </p:cNvPr>
            <p:cNvSpPr/>
            <p:nvPr/>
          </p:nvSpPr>
          <p:spPr>
            <a:xfrm>
              <a:off x="13665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3" name="Graphic 9">
              <a:extLst>
                <a:ext uri="{FF2B5EF4-FFF2-40B4-BE49-F238E27FC236}">
                  <a16:creationId xmlns:a16="http://schemas.microsoft.com/office/drawing/2014/main" id="{6BCA4A01-3F87-C7CA-20B4-4BDA9C9B14B8}"/>
                </a:ext>
              </a:extLst>
            </p:cNvPr>
            <p:cNvSpPr/>
            <p:nvPr/>
          </p:nvSpPr>
          <p:spPr>
            <a:xfrm>
              <a:off x="13665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8" name="Graphic 9">
              <a:extLst>
                <a:ext uri="{FF2B5EF4-FFF2-40B4-BE49-F238E27FC236}">
                  <a16:creationId xmlns:a16="http://schemas.microsoft.com/office/drawing/2014/main" id="{1BC5D81D-6A0E-00A6-E563-AA427FF41B8E}"/>
                </a:ext>
              </a:extLst>
            </p:cNvPr>
            <p:cNvSpPr/>
            <p:nvPr/>
          </p:nvSpPr>
          <p:spPr>
            <a:xfrm>
              <a:off x="13665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3" name="Graphic 9">
              <a:extLst>
                <a:ext uri="{FF2B5EF4-FFF2-40B4-BE49-F238E27FC236}">
                  <a16:creationId xmlns:a16="http://schemas.microsoft.com/office/drawing/2014/main" id="{2855F128-0284-8ACE-E669-2AE053119DFD}"/>
                </a:ext>
              </a:extLst>
            </p:cNvPr>
            <p:cNvSpPr/>
            <p:nvPr/>
          </p:nvSpPr>
          <p:spPr>
            <a:xfrm>
              <a:off x="13665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8" name="Graphic 9">
              <a:extLst>
                <a:ext uri="{FF2B5EF4-FFF2-40B4-BE49-F238E27FC236}">
                  <a16:creationId xmlns:a16="http://schemas.microsoft.com/office/drawing/2014/main" id="{DA8E6BBA-0E2F-E956-FA2C-1DF22F4C3EB0}"/>
                </a:ext>
              </a:extLst>
            </p:cNvPr>
            <p:cNvSpPr/>
            <p:nvPr/>
          </p:nvSpPr>
          <p:spPr>
            <a:xfrm>
              <a:off x="13665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5" name="Graphic 9">
              <a:extLst>
                <a:ext uri="{FF2B5EF4-FFF2-40B4-BE49-F238E27FC236}">
                  <a16:creationId xmlns:a16="http://schemas.microsoft.com/office/drawing/2014/main" id="{621492A0-5C07-4D98-B72B-CF13EA9797D9}"/>
                </a:ext>
              </a:extLst>
            </p:cNvPr>
            <p:cNvSpPr/>
            <p:nvPr/>
          </p:nvSpPr>
          <p:spPr>
            <a:xfrm>
              <a:off x="4047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6" name="Graphic 9">
              <a:extLst>
                <a:ext uri="{FF2B5EF4-FFF2-40B4-BE49-F238E27FC236}">
                  <a16:creationId xmlns:a16="http://schemas.microsoft.com/office/drawing/2014/main" id="{5068A1B5-57F2-4D6D-2FD7-0CB526A25A36}"/>
                </a:ext>
              </a:extLst>
            </p:cNvPr>
            <p:cNvSpPr/>
            <p:nvPr/>
          </p:nvSpPr>
          <p:spPr>
            <a:xfrm>
              <a:off x="4047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7" name="Graphic 9">
              <a:extLst>
                <a:ext uri="{FF2B5EF4-FFF2-40B4-BE49-F238E27FC236}">
                  <a16:creationId xmlns:a16="http://schemas.microsoft.com/office/drawing/2014/main" id="{A875686F-0D1B-3A86-C6B6-74CC2A81F9A3}"/>
                </a:ext>
              </a:extLst>
            </p:cNvPr>
            <p:cNvSpPr/>
            <p:nvPr/>
          </p:nvSpPr>
          <p:spPr>
            <a:xfrm>
              <a:off x="4047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8" name="Graphic 9">
              <a:extLst>
                <a:ext uri="{FF2B5EF4-FFF2-40B4-BE49-F238E27FC236}">
                  <a16:creationId xmlns:a16="http://schemas.microsoft.com/office/drawing/2014/main" id="{45FDA227-8929-E6CC-9C7A-6BB7E9321BB3}"/>
                </a:ext>
              </a:extLst>
            </p:cNvPr>
            <p:cNvSpPr/>
            <p:nvPr/>
          </p:nvSpPr>
          <p:spPr>
            <a:xfrm>
              <a:off x="4047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9" name="Graphic 9">
              <a:extLst>
                <a:ext uri="{FF2B5EF4-FFF2-40B4-BE49-F238E27FC236}">
                  <a16:creationId xmlns:a16="http://schemas.microsoft.com/office/drawing/2014/main" id="{303528C8-B38E-B6B8-27EC-7E3C56B9A9B5}"/>
                </a:ext>
              </a:extLst>
            </p:cNvPr>
            <p:cNvSpPr/>
            <p:nvPr/>
          </p:nvSpPr>
          <p:spPr>
            <a:xfrm>
              <a:off x="4047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0" name="Graphic 9">
              <a:extLst>
                <a:ext uri="{FF2B5EF4-FFF2-40B4-BE49-F238E27FC236}">
                  <a16:creationId xmlns:a16="http://schemas.microsoft.com/office/drawing/2014/main" id="{80803F48-FA2A-9B34-E97B-7D9E52437312}"/>
                </a:ext>
              </a:extLst>
            </p:cNvPr>
            <p:cNvSpPr/>
            <p:nvPr/>
          </p:nvSpPr>
          <p:spPr>
            <a:xfrm>
              <a:off x="4047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1" name="Graphic 9">
              <a:extLst>
                <a:ext uri="{FF2B5EF4-FFF2-40B4-BE49-F238E27FC236}">
                  <a16:creationId xmlns:a16="http://schemas.microsoft.com/office/drawing/2014/main" id="{8F69F9BF-9E6A-D7E4-617A-D535E7355551}"/>
                </a:ext>
              </a:extLst>
            </p:cNvPr>
            <p:cNvSpPr/>
            <p:nvPr/>
          </p:nvSpPr>
          <p:spPr>
            <a:xfrm>
              <a:off x="4047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2" name="Graphic 9">
              <a:extLst>
                <a:ext uri="{FF2B5EF4-FFF2-40B4-BE49-F238E27FC236}">
                  <a16:creationId xmlns:a16="http://schemas.microsoft.com/office/drawing/2014/main" id="{D7FF01F1-055E-BDBA-A3BB-B312012D83DB}"/>
                </a:ext>
              </a:extLst>
            </p:cNvPr>
            <p:cNvSpPr/>
            <p:nvPr/>
          </p:nvSpPr>
          <p:spPr>
            <a:xfrm>
              <a:off x="4047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4" name="Graphic 9">
              <a:extLst>
                <a:ext uri="{FF2B5EF4-FFF2-40B4-BE49-F238E27FC236}">
                  <a16:creationId xmlns:a16="http://schemas.microsoft.com/office/drawing/2014/main" id="{579D599B-1CC8-6CFA-2638-4EED9070C811}"/>
                </a:ext>
              </a:extLst>
            </p:cNvPr>
            <p:cNvSpPr/>
            <p:nvPr/>
          </p:nvSpPr>
          <p:spPr>
            <a:xfrm>
              <a:off x="4047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9" name="Graphic 9">
              <a:extLst>
                <a:ext uri="{FF2B5EF4-FFF2-40B4-BE49-F238E27FC236}">
                  <a16:creationId xmlns:a16="http://schemas.microsoft.com/office/drawing/2014/main" id="{6BC25EFE-4400-5732-C089-EDA39CAB54A7}"/>
                </a:ext>
              </a:extLst>
            </p:cNvPr>
            <p:cNvSpPr/>
            <p:nvPr/>
          </p:nvSpPr>
          <p:spPr>
            <a:xfrm>
              <a:off x="4047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4" name="Graphic 9">
              <a:extLst>
                <a:ext uri="{FF2B5EF4-FFF2-40B4-BE49-F238E27FC236}">
                  <a16:creationId xmlns:a16="http://schemas.microsoft.com/office/drawing/2014/main" id="{63BDBC3D-01A8-E4DB-1011-32C06437BCD0}"/>
                </a:ext>
              </a:extLst>
            </p:cNvPr>
            <p:cNvSpPr/>
            <p:nvPr/>
          </p:nvSpPr>
          <p:spPr>
            <a:xfrm>
              <a:off x="4047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9" name="Graphic 9">
              <a:extLst>
                <a:ext uri="{FF2B5EF4-FFF2-40B4-BE49-F238E27FC236}">
                  <a16:creationId xmlns:a16="http://schemas.microsoft.com/office/drawing/2014/main" id="{3EA98292-222F-F803-282B-4F6830903D86}"/>
                </a:ext>
              </a:extLst>
            </p:cNvPr>
            <p:cNvSpPr/>
            <p:nvPr/>
          </p:nvSpPr>
          <p:spPr>
            <a:xfrm>
              <a:off x="4047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4" name="Graphic 9">
              <a:extLst>
                <a:ext uri="{FF2B5EF4-FFF2-40B4-BE49-F238E27FC236}">
                  <a16:creationId xmlns:a16="http://schemas.microsoft.com/office/drawing/2014/main" id="{2FF12154-124B-ED52-3729-AF0B293F937A}"/>
                </a:ext>
              </a:extLst>
            </p:cNvPr>
            <p:cNvSpPr/>
            <p:nvPr/>
          </p:nvSpPr>
          <p:spPr>
            <a:xfrm>
              <a:off x="4047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9" name="Graphic 9">
              <a:extLst>
                <a:ext uri="{FF2B5EF4-FFF2-40B4-BE49-F238E27FC236}">
                  <a16:creationId xmlns:a16="http://schemas.microsoft.com/office/drawing/2014/main" id="{144A4465-64E9-272C-6059-5811F10C9B9B}"/>
                </a:ext>
              </a:extLst>
            </p:cNvPr>
            <p:cNvSpPr/>
            <p:nvPr/>
          </p:nvSpPr>
          <p:spPr>
            <a:xfrm>
              <a:off x="4047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3" name="Graphic 9">
              <a:extLst>
                <a:ext uri="{FF2B5EF4-FFF2-40B4-BE49-F238E27FC236}">
                  <a16:creationId xmlns:a16="http://schemas.microsoft.com/office/drawing/2014/main" id="{C9782450-DBA9-3C52-419E-782F87C7CED3}"/>
                </a:ext>
              </a:extLst>
            </p:cNvPr>
            <p:cNvSpPr/>
            <p:nvPr/>
          </p:nvSpPr>
          <p:spPr>
            <a:xfrm>
              <a:off x="841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4" name="Graphic 9">
              <a:extLst>
                <a:ext uri="{FF2B5EF4-FFF2-40B4-BE49-F238E27FC236}">
                  <a16:creationId xmlns:a16="http://schemas.microsoft.com/office/drawing/2014/main" id="{1A3921DD-7607-7C39-FD22-87B3AB1262BD}"/>
                </a:ext>
              </a:extLst>
            </p:cNvPr>
            <p:cNvSpPr/>
            <p:nvPr/>
          </p:nvSpPr>
          <p:spPr>
            <a:xfrm>
              <a:off x="841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5" name="Graphic 9">
              <a:extLst>
                <a:ext uri="{FF2B5EF4-FFF2-40B4-BE49-F238E27FC236}">
                  <a16:creationId xmlns:a16="http://schemas.microsoft.com/office/drawing/2014/main" id="{9AB0DB6B-D802-864A-DBF3-18BD86F9874B}"/>
                </a:ext>
              </a:extLst>
            </p:cNvPr>
            <p:cNvSpPr/>
            <p:nvPr/>
          </p:nvSpPr>
          <p:spPr>
            <a:xfrm>
              <a:off x="841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6" name="Graphic 9">
              <a:extLst>
                <a:ext uri="{FF2B5EF4-FFF2-40B4-BE49-F238E27FC236}">
                  <a16:creationId xmlns:a16="http://schemas.microsoft.com/office/drawing/2014/main" id="{49DF78F1-3462-0DDF-6991-C3D4A49DA7A8}"/>
                </a:ext>
              </a:extLst>
            </p:cNvPr>
            <p:cNvSpPr/>
            <p:nvPr/>
          </p:nvSpPr>
          <p:spPr>
            <a:xfrm>
              <a:off x="841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7" name="Graphic 9">
              <a:extLst>
                <a:ext uri="{FF2B5EF4-FFF2-40B4-BE49-F238E27FC236}">
                  <a16:creationId xmlns:a16="http://schemas.microsoft.com/office/drawing/2014/main" id="{369BC01F-27A9-DCEF-68FB-EA18B67B0EA2}"/>
                </a:ext>
              </a:extLst>
            </p:cNvPr>
            <p:cNvSpPr/>
            <p:nvPr/>
          </p:nvSpPr>
          <p:spPr>
            <a:xfrm>
              <a:off x="841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8" name="Graphic 9">
              <a:extLst>
                <a:ext uri="{FF2B5EF4-FFF2-40B4-BE49-F238E27FC236}">
                  <a16:creationId xmlns:a16="http://schemas.microsoft.com/office/drawing/2014/main" id="{6A70690B-6D66-320C-FED5-2C0714848EF4}"/>
                </a:ext>
              </a:extLst>
            </p:cNvPr>
            <p:cNvSpPr/>
            <p:nvPr/>
          </p:nvSpPr>
          <p:spPr>
            <a:xfrm>
              <a:off x="841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9" name="Graphic 9">
              <a:extLst>
                <a:ext uri="{FF2B5EF4-FFF2-40B4-BE49-F238E27FC236}">
                  <a16:creationId xmlns:a16="http://schemas.microsoft.com/office/drawing/2014/main" id="{A706FF39-34DD-3080-B247-2AEAA03E5E8E}"/>
                </a:ext>
              </a:extLst>
            </p:cNvPr>
            <p:cNvSpPr/>
            <p:nvPr/>
          </p:nvSpPr>
          <p:spPr>
            <a:xfrm>
              <a:off x="841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0" name="Graphic 9">
              <a:extLst>
                <a:ext uri="{FF2B5EF4-FFF2-40B4-BE49-F238E27FC236}">
                  <a16:creationId xmlns:a16="http://schemas.microsoft.com/office/drawing/2014/main" id="{641CDE33-F8F9-D0C3-92D2-C2413F05337E}"/>
                </a:ext>
              </a:extLst>
            </p:cNvPr>
            <p:cNvSpPr/>
            <p:nvPr/>
          </p:nvSpPr>
          <p:spPr>
            <a:xfrm>
              <a:off x="841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5" name="Graphic 9">
              <a:extLst>
                <a:ext uri="{FF2B5EF4-FFF2-40B4-BE49-F238E27FC236}">
                  <a16:creationId xmlns:a16="http://schemas.microsoft.com/office/drawing/2014/main" id="{785ECBE1-E80D-94EF-7FB8-BCD8A13B2F55}"/>
                </a:ext>
              </a:extLst>
            </p:cNvPr>
            <p:cNvSpPr/>
            <p:nvPr/>
          </p:nvSpPr>
          <p:spPr>
            <a:xfrm>
              <a:off x="841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0" name="Graphic 9">
              <a:extLst>
                <a:ext uri="{FF2B5EF4-FFF2-40B4-BE49-F238E27FC236}">
                  <a16:creationId xmlns:a16="http://schemas.microsoft.com/office/drawing/2014/main" id="{D9484381-F410-CFEC-BD45-5E14A04B021D}"/>
                </a:ext>
              </a:extLst>
            </p:cNvPr>
            <p:cNvSpPr/>
            <p:nvPr/>
          </p:nvSpPr>
          <p:spPr>
            <a:xfrm>
              <a:off x="841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5" name="Graphic 9">
              <a:extLst>
                <a:ext uri="{FF2B5EF4-FFF2-40B4-BE49-F238E27FC236}">
                  <a16:creationId xmlns:a16="http://schemas.microsoft.com/office/drawing/2014/main" id="{C4E0E542-7BDC-78C5-7B6E-5D2FC4BA990A}"/>
                </a:ext>
              </a:extLst>
            </p:cNvPr>
            <p:cNvSpPr/>
            <p:nvPr/>
          </p:nvSpPr>
          <p:spPr>
            <a:xfrm>
              <a:off x="841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0" name="Graphic 9">
              <a:extLst>
                <a:ext uri="{FF2B5EF4-FFF2-40B4-BE49-F238E27FC236}">
                  <a16:creationId xmlns:a16="http://schemas.microsoft.com/office/drawing/2014/main" id="{B4D3FBD9-0946-1FBE-7667-D699FAEDB288}"/>
                </a:ext>
              </a:extLst>
            </p:cNvPr>
            <p:cNvSpPr/>
            <p:nvPr/>
          </p:nvSpPr>
          <p:spPr>
            <a:xfrm>
              <a:off x="841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5" name="Graphic 9">
              <a:extLst>
                <a:ext uri="{FF2B5EF4-FFF2-40B4-BE49-F238E27FC236}">
                  <a16:creationId xmlns:a16="http://schemas.microsoft.com/office/drawing/2014/main" id="{0FF62BF4-531E-4296-3989-6C2F34CEBC62}"/>
                </a:ext>
              </a:extLst>
            </p:cNvPr>
            <p:cNvSpPr/>
            <p:nvPr/>
          </p:nvSpPr>
          <p:spPr>
            <a:xfrm>
              <a:off x="841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0" name="Graphic 9">
              <a:extLst>
                <a:ext uri="{FF2B5EF4-FFF2-40B4-BE49-F238E27FC236}">
                  <a16:creationId xmlns:a16="http://schemas.microsoft.com/office/drawing/2014/main" id="{49E9FD18-E12E-7EFB-B87D-A436DDEEE5A5}"/>
                </a:ext>
              </a:extLst>
            </p:cNvPr>
            <p:cNvSpPr/>
            <p:nvPr/>
          </p:nvSpPr>
          <p:spPr>
            <a:xfrm>
              <a:off x="841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9" name="Graphic 9">
              <a:extLst>
                <a:ext uri="{FF2B5EF4-FFF2-40B4-BE49-F238E27FC236}">
                  <a16:creationId xmlns:a16="http://schemas.microsoft.com/office/drawing/2014/main" id="{5C302937-37ED-BDD3-B9F0-F3E1FC7AFE33}"/>
                </a:ext>
              </a:extLst>
            </p:cNvPr>
            <p:cNvSpPr/>
            <p:nvPr/>
          </p:nvSpPr>
          <p:spPr>
            <a:xfrm>
              <a:off x="116256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0" name="Graphic 9">
              <a:extLst>
                <a:ext uri="{FF2B5EF4-FFF2-40B4-BE49-F238E27FC236}">
                  <a16:creationId xmlns:a16="http://schemas.microsoft.com/office/drawing/2014/main" id="{9581B8CD-C99F-DD8F-B76B-ACA7553B904C}"/>
                </a:ext>
              </a:extLst>
            </p:cNvPr>
            <p:cNvSpPr/>
            <p:nvPr/>
          </p:nvSpPr>
          <p:spPr>
            <a:xfrm>
              <a:off x="116256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1" name="Graphic 9">
              <a:extLst>
                <a:ext uri="{FF2B5EF4-FFF2-40B4-BE49-F238E27FC236}">
                  <a16:creationId xmlns:a16="http://schemas.microsoft.com/office/drawing/2014/main" id="{D4EEEE71-6B48-2388-7B26-DFDDD85CFA84}"/>
                </a:ext>
              </a:extLst>
            </p:cNvPr>
            <p:cNvSpPr/>
            <p:nvPr/>
          </p:nvSpPr>
          <p:spPr>
            <a:xfrm>
              <a:off x="116256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2" name="Graphic 9">
              <a:extLst>
                <a:ext uri="{FF2B5EF4-FFF2-40B4-BE49-F238E27FC236}">
                  <a16:creationId xmlns:a16="http://schemas.microsoft.com/office/drawing/2014/main" id="{C507F3EB-1134-7225-6F28-0186689AFDA2}"/>
                </a:ext>
              </a:extLst>
            </p:cNvPr>
            <p:cNvSpPr/>
            <p:nvPr/>
          </p:nvSpPr>
          <p:spPr>
            <a:xfrm>
              <a:off x="116256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3" name="Graphic 9">
              <a:extLst>
                <a:ext uri="{FF2B5EF4-FFF2-40B4-BE49-F238E27FC236}">
                  <a16:creationId xmlns:a16="http://schemas.microsoft.com/office/drawing/2014/main" id="{64A535DD-7A1F-31CF-49B7-3BF15AC6ED6A}"/>
                </a:ext>
              </a:extLst>
            </p:cNvPr>
            <p:cNvSpPr/>
            <p:nvPr/>
          </p:nvSpPr>
          <p:spPr>
            <a:xfrm>
              <a:off x="116256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4" name="Graphic 9">
              <a:extLst>
                <a:ext uri="{FF2B5EF4-FFF2-40B4-BE49-F238E27FC236}">
                  <a16:creationId xmlns:a16="http://schemas.microsoft.com/office/drawing/2014/main" id="{164EDB07-92AA-E95C-D403-DE16C9643C4E}"/>
                </a:ext>
              </a:extLst>
            </p:cNvPr>
            <p:cNvSpPr/>
            <p:nvPr/>
          </p:nvSpPr>
          <p:spPr>
            <a:xfrm>
              <a:off x="116256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5" name="Graphic 9">
              <a:extLst>
                <a:ext uri="{FF2B5EF4-FFF2-40B4-BE49-F238E27FC236}">
                  <a16:creationId xmlns:a16="http://schemas.microsoft.com/office/drawing/2014/main" id="{DA0A71D4-6040-3E12-FF63-C36E42F63121}"/>
                </a:ext>
              </a:extLst>
            </p:cNvPr>
            <p:cNvSpPr/>
            <p:nvPr/>
          </p:nvSpPr>
          <p:spPr>
            <a:xfrm>
              <a:off x="116256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6" name="Graphic 9">
              <a:extLst>
                <a:ext uri="{FF2B5EF4-FFF2-40B4-BE49-F238E27FC236}">
                  <a16:creationId xmlns:a16="http://schemas.microsoft.com/office/drawing/2014/main" id="{5BE43DD2-1D35-1CB5-A8EB-36914A3AFB36}"/>
                </a:ext>
              </a:extLst>
            </p:cNvPr>
            <p:cNvSpPr/>
            <p:nvPr/>
          </p:nvSpPr>
          <p:spPr>
            <a:xfrm>
              <a:off x="116256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7" name="Graphic 9">
              <a:extLst>
                <a:ext uri="{FF2B5EF4-FFF2-40B4-BE49-F238E27FC236}">
                  <a16:creationId xmlns:a16="http://schemas.microsoft.com/office/drawing/2014/main" id="{40E1FA9B-2E29-5637-8782-3E3520C18455}"/>
                </a:ext>
              </a:extLst>
            </p:cNvPr>
            <p:cNvSpPr/>
            <p:nvPr/>
          </p:nvSpPr>
          <p:spPr>
            <a:xfrm>
              <a:off x="116256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9" name="Graphic 9">
              <a:extLst>
                <a:ext uri="{FF2B5EF4-FFF2-40B4-BE49-F238E27FC236}">
                  <a16:creationId xmlns:a16="http://schemas.microsoft.com/office/drawing/2014/main" id="{506C6423-DA26-FD44-E9DA-39DC921CCD9A}"/>
                </a:ext>
              </a:extLst>
            </p:cNvPr>
            <p:cNvSpPr/>
            <p:nvPr/>
          </p:nvSpPr>
          <p:spPr>
            <a:xfrm>
              <a:off x="116256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1" name="Graphic 9">
              <a:extLst>
                <a:ext uri="{FF2B5EF4-FFF2-40B4-BE49-F238E27FC236}">
                  <a16:creationId xmlns:a16="http://schemas.microsoft.com/office/drawing/2014/main" id="{D8CFB7CA-9091-B47E-45E7-F40158A371C1}"/>
                </a:ext>
              </a:extLst>
            </p:cNvPr>
            <p:cNvSpPr/>
            <p:nvPr/>
          </p:nvSpPr>
          <p:spPr>
            <a:xfrm>
              <a:off x="116256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4" name="Graphic 9">
              <a:extLst>
                <a:ext uri="{FF2B5EF4-FFF2-40B4-BE49-F238E27FC236}">
                  <a16:creationId xmlns:a16="http://schemas.microsoft.com/office/drawing/2014/main" id="{B5F2437D-7E34-2CD6-0D2C-A17BF5360715}"/>
                </a:ext>
              </a:extLst>
            </p:cNvPr>
            <p:cNvSpPr/>
            <p:nvPr/>
          </p:nvSpPr>
          <p:spPr>
            <a:xfrm>
              <a:off x="116256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6" name="Graphic 9">
              <a:extLst>
                <a:ext uri="{FF2B5EF4-FFF2-40B4-BE49-F238E27FC236}">
                  <a16:creationId xmlns:a16="http://schemas.microsoft.com/office/drawing/2014/main" id="{3816411C-61DE-FA99-3885-7EBBD0F4CC1E}"/>
                </a:ext>
              </a:extLst>
            </p:cNvPr>
            <p:cNvSpPr/>
            <p:nvPr/>
          </p:nvSpPr>
          <p:spPr>
            <a:xfrm>
              <a:off x="116256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7" name="Graphic 9">
              <a:extLst>
                <a:ext uri="{FF2B5EF4-FFF2-40B4-BE49-F238E27FC236}">
                  <a16:creationId xmlns:a16="http://schemas.microsoft.com/office/drawing/2014/main" id="{45060793-E65D-A410-03FE-0A170A79F6DE}"/>
                </a:ext>
              </a:extLst>
            </p:cNvPr>
            <p:cNvSpPr/>
            <p:nvPr/>
          </p:nvSpPr>
          <p:spPr>
            <a:xfrm>
              <a:off x="116256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1" name="Graphic 9">
              <a:extLst>
                <a:ext uri="{FF2B5EF4-FFF2-40B4-BE49-F238E27FC236}">
                  <a16:creationId xmlns:a16="http://schemas.microsoft.com/office/drawing/2014/main" id="{A0520AF4-6438-A8CE-1223-F09B0430B4DF}"/>
                </a:ext>
              </a:extLst>
            </p:cNvPr>
            <p:cNvSpPr/>
            <p:nvPr/>
          </p:nvSpPr>
          <p:spPr>
            <a:xfrm>
              <a:off x="113050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2" name="Graphic 9">
              <a:extLst>
                <a:ext uri="{FF2B5EF4-FFF2-40B4-BE49-F238E27FC236}">
                  <a16:creationId xmlns:a16="http://schemas.microsoft.com/office/drawing/2014/main" id="{E39CD619-26D3-E59B-846F-BF5B0372F94C}"/>
                </a:ext>
              </a:extLst>
            </p:cNvPr>
            <p:cNvSpPr/>
            <p:nvPr/>
          </p:nvSpPr>
          <p:spPr>
            <a:xfrm>
              <a:off x="113050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3" name="Graphic 9">
              <a:extLst>
                <a:ext uri="{FF2B5EF4-FFF2-40B4-BE49-F238E27FC236}">
                  <a16:creationId xmlns:a16="http://schemas.microsoft.com/office/drawing/2014/main" id="{F68D488B-9575-6317-B7AC-678A488537A9}"/>
                </a:ext>
              </a:extLst>
            </p:cNvPr>
            <p:cNvSpPr/>
            <p:nvPr/>
          </p:nvSpPr>
          <p:spPr>
            <a:xfrm>
              <a:off x="113050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4" name="Graphic 9">
              <a:extLst>
                <a:ext uri="{FF2B5EF4-FFF2-40B4-BE49-F238E27FC236}">
                  <a16:creationId xmlns:a16="http://schemas.microsoft.com/office/drawing/2014/main" id="{A0F31CB6-E983-17AE-8E82-A279214B5DCD}"/>
                </a:ext>
              </a:extLst>
            </p:cNvPr>
            <p:cNvSpPr/>
            <p:nvPr/>
          </p:nvSpPr>
          <p:spPr>
            <a:xfrm>
              <a:off x="113050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5" name="Graphic 9">
              <a:extLst>
                <a:ext uri="{FF2B5EF4-FFF2-40B4-BE49-F238E27FC236}">
                  <a16:creationId xmlns:a16="http://schemas.microsoft.com/office/drawing/2014/main" id="{E54DD314-773E-E16B-95F6-D49311E8A686}"/>
                </a:ext>
              </a:extLst>
            </p:cNvPr>
            <p:cNvSpPr/>
            <p:nvPr/>
          </p:nvSpPr>
          <p:spPr>
            <a:xfrm>
              <a:off x="113050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6" name="Graphic 9">
              <a:extLst>
                <a:ext uri="{FF2B5EF4-FFF2-40B4-BE49-F238E27FC236}">
                  <a16:creationId xmlns:a16="http://schemas.microsoft.com/office/drawing/2014/main" id="{6D5743AA-5832-81C4-AA81-D2ADE0A788A4}"/>
                </a:ext>
              </a:extLst>
            </p:cNvPr>
            <p:cNvSpPr/>
            <p:nvPr/>
          </p:nvSpPr>
          <p:spPr>
            <a:xfrm>
              <a:off x="113050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7" name="Graphic 9">
              <a:extLst>
                <a:ext uri="{FF2B5EF4-FFF2-40B4-BE49-F238E27FC236}">
                  <a16:creationId xmlns:a16="http://schemas.microsoft.com/office/drawing/2014/main" id="{626AB7FD-7DB0-346C-DD52-D31FBC7A7110}"/>
                </a:ext>
              </a:extLst>
            </p:cNvPr>
            <p:cNvSpPr/>
            <p:nvPr/>
          </p:nvSpPr>
          <p:spPr>
            <a:xfrm>
              <a:off x="113050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8" name="Graphic 9">
              <a:extLst>
                <a:ext uri="{FF2B5EF4-FFF2-40B4-BE49-F238E27FC236}">
                  <a16:creationId xmlns:a16="http://schemas.microsoft.com/office/drawing/2014/main" id="{9424EF45-938B-8DB7-9F1F-2A158EE08554}"/>
                </a:ext>
              </a:extLst>
            </p:cNvPr>
            <p:cNvSpPr/>
            <p:nvPr/>
          </p:nvSpPr>
          <p:spPr>
            <a:xfrm>
              <a:off x="113050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8" name="Graphic 9">
              <a:extLst>
                <a:ext uri="{FF2B5EF4-FFF2-40B4-BE49-F238E27FC236}">
                  <a16:creationId xmlns:a16="http://schemas.microsoft.com/office/drawing/2014/main" id="{3C86CE64-3CE7-61CC-E72B-DA4B56CFBF7D}"/>
                </a:ext>
              </a:extLst>
            </p:cNvPr>
            <p:cNvSpPr/>
            <p:nvPr/>
          </p:nvSpPr>
          <p:spPr>
            <a:xfrm>
              <a:off x="113050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0" name="Graphic 9">
              <a:extLst>
                <a:ext uri="{FF2B5EF4-FFF2-40B4-BE49-F238E27FC236}">
                  <a16:creationId xmlns:a16="http://schemas.microsoft.com/office/drawing/2014/main" id="{E950A40D-3A99-756C-9AE0-B061ACF3E474}"/>
                </a:ext>
              </a:extLst>
            </p:cNvPr>
            <p:cNvSpPr/>
            <p:nvPr/>
          </p:nvSpPr>
          <p:spPr>
            <a:xfrm>
              <a:off x="113050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2" name="Graphic 9">
              <a:extLst>
                <a:ext uri="{FF2B5EF4-FFF2-40B4-BE49-F238E27FC236}">
                  <a16:creationId xmlns:a16="http://schemas.microsoft.com/office/drawing/2014/main" id="{0CC926C4-914C-7913-C458-884C5BE6845C}"/>
                </a:ext>
              </a:extLst>
            </p:cNvPr>
            <p:cNvSpPr/>
            <p:nvPr/>
          </p:nvSpPr>
          <p:spPr>
            <a:xfrm>
              <a:off x="113050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3" name="Graphic 9">
              <a:extLst>
                <a:ext uri="{FF2B5EF4-FFF2-40B4-BE49-F238E27FC236}">
                  <a16:creationId xmlns:a16="http://schemas.microsoft.com/office/drawing/2014/main" id="{5DDE8F09-9E75-731C-2474-F655594A417F}"/>
                </a:ext>
              </a:extLst>
            </p:cNvPr>
            <p:cNvSpPr/>
            <p:nvPr/>
          </p:nvSpPr>
          <p:spPr>
            <a:xfrm>
              <a:off x="113050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5" name="Graphic 9">
              <a:extLst>
                <a:ext uri="{FF2B5EF4-FFF2-40B4-BE49-F238E27FC236}">
                  <a16:creationId xmlns:a16="http://schemas.microsoft.com/office/drawing/2014/main" id="{A9259134-E6F4-FE1B-7B89-6E4C658557C9}"/>
                </a:ext>
              </a:extLst>
            </p:cNvPr>
            <p:cNvSpPr/>
            <p:nvPr/>
          </p:nvSpPr>
          <p:spPr>
            <a:xfrm>
              <a:off x="113050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8" name="Graphic 9">
              <a:extLst>
                <a:ext uri="{FF2B5EF4-FFF2-40B4-BE49-F238E27FC236}">
                  <a16:creationId xmlns:a16="http://schemas.microsoft.com/office/drawing/2014/main" id="{4017F139-4D03-0E9D-BBBC-A2B27BC34D86}"/>
                </a:ext>
              </a:extLst>
            </p:cNvPr>
            <p:cNvSpPr/>
            <p:nvPr/>
          </p:nvSpPr>
          <p:spPr>
            <a:xfrm>
              <a:off x="113050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9" name="Graphic 9">
              <a:extLst>
                <a:ext uri="{FF2B5EF4-FFF2-40B4-BE49-F238E27FC236}">
                  <a16:creationId xmlns:a16="http://schemas.microsoft.com/office/drawing/2014/main" id="{6A6417BB-B24A-5EB4-A768-507A6878599D}"/>
                </a:ext>
              </a:extLst>
            </p:cNvPr>
            <p:cNvSpPr/>
            <p:nvPr/>
          </p:nvSpPr>
          <p:spPr>
            <a:xfrm>
              <a:off x="11946242"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0" name="Graphic 9">
              <a:extLst>
                <a:ext uri="{FF2B5EF4-FFF2-40B4-BE49-F238E27FC236}">
                  <a16:creationId xmlns:a16="http://schemas.microsoft.com/office/drawing/2014/main" id="{27DFD4D8-9AD8-C4A2-3639-A11592237C55}"/>
                </a:ext>
              </a:extLst>
            </p:cNvPr>
            <p:cNvSpPr/>
            <p:nvPr/>
          </p:nvSpPr>
          <p:spPr>
            <a:xfrm>
              <a:off x="11946242"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1" name="Graphic 9">
              <a:extLst>
                <a:ext uri="{FF2B5EF4-FFF2-40B4-BE49-F238E27FC236}">
                  <a16:creationId xmlns:a16="http://schemas.microsoft.com/office/drawing/2014/main" id="{EBAF82D8-0885-8922-5ADA-5D935D3C2EED}"/>
                </a:ext>
              </a:extLst>
            </p:cNvPr>
            <p:cNvSpPr/>
            <p:nvPr/>
          </p:nvSpPr>
          <p:spPr>
            <a:xfrm>
              <a:off x="11946242"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2" name="Graphic 9">
              <a:extLst>
                <a:ext uri="{FF2B5EF4-FFF2-40B4-BE49-F238E27FC236}">
                  <a16:creationId xmlns:a16="http://schemas.microsoft.com/office/drawing/2014/main" id="{109AA512-5E43-CE03-98B0-8B75E6C5D590}"/>
                </a:ext>
              </a:extLst>
            </p:cNvPr>
            <p:cNvSpPr/>
            <p:nvPr/>
          </p:nvSpPr>
          <p:spPr>
            <a:xfrm>
              <a:off x="11946242"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3" name="Graphic 9">
              <a:extLst>
                <a:ext uri="{FF2B5EF4-FFF2-40B4-BE49-F238E27FC236}">
                  <a16:creationId xmlns:a16="http://schemas.microsoft.com/office/drawing/2014/main" id="{B3A0EECD-C9D2-7C50-5499-DD93836CCD23}"/>
                </a:ext>
              </a:extLst>
            </p:cNvPr>
            <p:cNvSpPr/>
            <p:nvPr/>
          </p:nvSpPr>
          <p:spPr>
            <a:xfrm>
              <a:off x="11946242"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4" name="Graphic 9">
              <a:extLst>
                <a:ext uri="{FF2B5EF4-FFF2-40B4-BE49-F238E27FC236}">
                  <a16:creationId xmlns:a16="http://schemas.microsoft.com/office/drawing/2014/main" id="{1378B1E3-9140-9F9A-1996-DAF01F30BF85}"/>
                </a:ext>
              </a:extLst>
            </p:cNvPr>
            <p:cNvSpPr/>
            <p:nvPr/>
          </p:nvSpPr>
          <p:spPr>
            <a:xfrm>
              <a:off x="11946242"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5" name="Graphic 9">
              <a:extLst>
                <a:ext uri="{FF2B5EF4-FFF2-40B4-BE49-F238E27FC236}">
                  <a16:creationId xmlns:a16="http://schemas.microsoft.com/office/drawing/2014/main" id="{21D0DCC2-6663-B880-17DA-42EBAA8D1D7A}"/>
                </a:ext>
              </a:extLst>
            </p:cNvPr>
            <p:cNvSpPr/>
            <p:nvPr/>
          </p:nvSpPr>
          <p:spPr>
            <a:xfrm>
              <a:off x="11946242"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6" name="Graphic 9">
              <a:extLst>
                <a:ext uri="{FF2B5EF4-FFF2-40B4-BE49-F238E27FC236}">
                  <a16:creationId xmlns:a16="http://schemas.microsoft.com/office/drawing/2014/main" id="{77B715FB-CB55-65FD-3BE7-41B3CBA4B1A6}"/>
                </a:ext>
              </a:extLst>
            </p:cNvPr>
            <p:cNvSpPr/>
            <p:nvPr/>
          </p:nvSpPr>
          <p:spPr>
            <a:xfrm>
              <a:off x="11946242"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7" name="Graphic 9">
              <a:extLst>
                <a:ext uri="{FF2B5EF4-FFF2-40B4-BE49-F238E27FC236}">
                  <a16:creationId xmlns:a16="http://schemas.microsoft.com/office/drawing/2014/main" id="{6CF68AB1-7D7C-56BF-9A9B-19F0F3A644D8}"/>
                </a:ext>
              </a:extLst>
            </p:cNvPr>
            <p:cNvSpPr/>
            <p:nvPr/>
          </p:nvSpPr>
          <p:spPr>
            <a:xfrm>
              <a:off x="11946242"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8" name="Graphic 9">
              <a:extLst>
                <a:ext uri="{FF2B5EF4-FFF2-40B4-BE49-F238E27FC236}">
                  <a16:creationId xmlns:a16="http://schemas.microsoft.com/office/drawing/2014/main" id="{B7AB8028-70A5-D4CD-5F5F-76E350D1D50A}"/>
                </a:ext>
              </a:extLst>
            </p:cNvPr>
            <p:cNvSpPr/>
            <p:nvPr/>
          </p:nvSpPr>
          <p:spPr>
            <a:xfrm>
              <a:off x="11946242"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9" name="Graphic 9">
              <a:extLst>
                <a:ext uri="{FF2B5EF4-FFF2-40B4-BE49-F238E27FC236}">
                  <a16:creationId xmlns:a16="http://schemas.microsoft.com/office/drawing/2014/main" id="{12629BCB-88E9-C47F-86F7-9B3053AA3C6B}"/>
                </a:ext>
              </a:extLst>
            </p:cNvPr>
            <p:cNvSpPr/>
            <p:nvPr/>
          </p:nvSpPr>
          <p:spPr>
            <a:xfrm>
              <a:off x="11946242"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0" name="Graphic 9">
              <a:extLst>
                <a:ext uri="{FF2B5EF4-FFF2-40B4-BE49-F238E27FC236}">
                  <a16:creationId xmlns:a16="http://schemas.microsoft.com/office/drawing/2014/main" id="{D28C6DD6-2C94-CE51-4D06-FDAB5CBD78DB}"/>
                </a:ext>
              </a:extLst>
            </p:cNvPr>
            <p:cNvSpPr/>
            <p:nvPr/>
          </p:nvSpPr>
          <p:spPr>
            <a:xfrm>
              <a:off x="11946242"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1" name="Graphic 9">
              <a:extLst>
                <a:ext uri="{FF2B5EF4-FFF2-40B4-BE49-F238E27FC236}">
                  <a16:creationId xmlns:a16="http://schemas.microsoft.com/office/drawing/2014/main" id="{CCE5BC35-8887-7CF7-D291-6D7BA469B5CC}"/>
                </a:ext>
              </a:extLst>
            </p:cNvPr>
            <p:cNvSpPr/>
            <p:nvPr/>
          </p:nvSpPr>
          <p:spPr>
            <a:xfrm>
              <a:off x="11946242"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2" name="Graphic 9">
              <a:extLst>
                <a:ext uri="{FF2B5EF4-FFF2-40B4-BE49-F238E27FC236}">
                  <a16:creationId xmlns:a16="http://schemas.microsoft.com/office/drawing/2014/main" id="{93EE8A82-499A-5C10-3625-6855F6A029AC}"/>
                </a:ext>
              </a:extLst>
            </p:cNvPr>
            <p:cNvSpPr/>
            <p:nvPr/>
          </p:nvSpPr>
          <p:spPr>
            <a:xfrm>
              <a:off x="11946242"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43" name="Graphic 9">
              <a:extLst>
                <a:ext uri="{FF2B5EF4-FFF2-40B4-BE49-F238E27FC236}">
                  <a16:creationId xmlns:a16="http://schemas.microsoft.com/office/drawing/2014/main" id="{7A11FDD3-AFF8-2B1D-BD7C-945A8694B8DC}"/>
                </a:ext>
              </a:extLst>
            </p:cNvPr>
            <p:cNvSpPr/>
            <p:nvPr/>
          </p:nvSpPr>
          <p:spPr>
            <a:xfrm>
              <a:off x="11946242" y="52963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683" name="Rectangle 1682" hidden="1">
            <a:extLst>
              <a:ext uri="{FF2B5EF4-FFF2-40B4-BE49-F238E27FC236}">
                <a16:creationId xmlns:a16="http://schemas.microsoft.com/office/drawing/2014/main" id="{EE570E8D-4599-3ECB-4711-A9A95BC8FFA1}"/>
              </a:ext>
              <a:ext uri="{C183D7F6-B498-43B3-948B-1728B52AA6E4}">
                <adec:decorative xmlns:adec="http://schemas.microsoft.com/office/drawing/2017/decorative" val="1"/>
              </a:ext>
            </a:extLst>
          </p:cNvPr>
          <p:cNvSpPr/>
          <p:nvPr/>
        </p:nvSpPr>
        <p:spPr bwMode="auto">
          <a:xfrm>
            <a:off x="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84" name="Rectangle 1683" hidden="1">
            <a:extLst>
              <a:ext uri="{FF2B5EF4-FFF2-40B4-BE49-F238E27FC236}">
                <a16:creationId xmlns:a16="http://schemas.microsoft.com/office/drawing/2014/main" id="{74DD16F5-87BD-55B5-DE98-B516C1722CA4}"/>
              </a:ext>
              <a:ext uri="{C183D7F6-B498-43B3-948B-1728B52AA6E4}">
                <adec:decorative xmlns:adec="http://schemas.microsoft.com/office/drawing/2017/decorative" val="1"/>
              </a:ext>
            </a:extLst>
          </p:cNvPr>
          <p:cNvSpPr/>
          <p:nvPr/>
        </p:nvSpPr>
        <p:spPr bwMode="auto">
          <a:xfrm flipH="1">
            <a:off x="1177290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07" name="Title 1706">
            <a:extLst>
              <a:ext uri="{FF2B5EF4-FFF2-40B4-BE49-F238E27FC236}">
                <a16:creationId xmlns:a16="http://schemas.microsoft.com/office/drawing/2014/main" id="{0A28D3A5-7490-6CF5-46A6-F158BE9B0FF0}"/>
              </a:ext>
            </a:extLst>
          </p:cNvPr>
          <p:cNvSpPr txBox="1">
            <a:spLocks noGrp="1"/>
          </p:cNvSpPr>
          <p:nvPr>
            <p:ph type="title" idx="4294967295"/>
          </p:nvPr>
        </p:nvSpPr>
        <p:spPr>
          <a:xfrm>
            <a:off x="3784663" y="388699"/>
            <a:ext cx="4622677"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a:rPr>
              <a:t>Scaling AI Transformation</a:t>
            </a:r>
            <a:endPar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endParaRPr>
          </a:p>
        </p:txBody>
      </p:sp>
      <p:grpSp>
        <p:nvGrpSpPr>
          <p:cNvPr id="1723" name="Group 1722" descr="Box indicating that some employees will have Copilot Chat and others will have Microsoft 365 Copilot">
            <a:extLst>
              <a:ext uri="{FF2B5EF4-FFF2-40B4-BE49-F238E27FC236}">
                <a16:creationId xmlns:a16="http://schemas.microsoft.com/office/drawing/2014/main" id="{B6E85EC7-D726-A251-213C-2D4A3B11A8BE}"/>
              </a:ext>
            </a:extLst>
          </p:cNvPr>
          <p:cNvGrpSpPr/>
          <p:nvPr/>
        </p:nvGrpSpPr>
        <p:grpSpPr>
          <a:xfrm>
            <a:off x="4890928" y="5751987"/>
            <a:ext cx="2881472" cy="793593"/>
            <a:chOff x="3783535" y="6003447"/>
            <a:chExt cx="2881472" cy="793593"/>
          </a:xfrm>
        </p:grpSpPr>
        <p:pic>
          <p:nvPicPr>
            <p:cNvPr id="18" name="Picture 17" descr="A colorful logo with white text  AI-generated content may be incorrect.">
              <a:extLst>
                <a:ext uri="{FF2B5EF4-FFF2-40B4-BE49-F238E27FC236}">
                  <a16:creationId xmlns:a16="http://schemas.microsoft.com/office/drawing/2014/main" id="{5630F91D-208A-D28F-0390-AA8428A8DE9E}"/>
                </a:ext>
              </a:extLst>
            </p:cNvPr>
            <p:cNvPicPr>
              <a:picLocks noChangeAspect="1"/>
            </p:cNvPicPr>
            <p:nvPr/>
          </p:nvPicPr>
          <p:blipFill>
            <a:blip r:embed="rId3"/>
            <a:stretch>
              <a:fillRect/>
            </a:stretch>
          </p:blipFill>
          <p:spPr>
            <a:xfrm>
              <a:off x="4005957" y="6145951"/>
              <a:ext cx="504636" cy="508584"/>
            </a:xfrm>
            <a:prstGeom prst="rect">
              <a:avLst/>
            </a:prstGeom>
          </p:spPr>
        </p:pic>
        <p:sp>
          <p:nvSpPr>
            <p:cNvPr id="1027" name="TextBox 1026">
              <a:extLst>
                <a:ext uri="{FF2B5EF4-FFF2-40B4-BE49-F238E27FC236}">
                  <a16:creationId xmlns:a16="http://schemas.microsoft.com/office/drawing/2014/main" id="{BAB0D52D-7B8D-48D4-6341-571C8A14B9F1}"/>
                </a:ext>
              </a:extLst>
            </p:cNvPr>
            <p:cNvSpPr txBox="1"/>
            <p:nvPr/>
          </p:nvSpPr>
          <p:spPr>
            <a:xfrm>
              <a:off x="5035247" y="6196955"/>
              <a:ext cx="1152954"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Sans Display"/>
                  <a:ea typeface="+mn-ea"/>
                  <a:cs typeface="Segoe UI Semibold"/>
                </a:rPr>
                <a:t>Copilot Chat</a:t>
              </a:r>
            </a:p>
          </p:txBody>
        </p:sp>
        <p:sp>
          <p:nvSpPr>
            <p:cNvPr id="1031" name="TextBox 1030">
              <a:extLst>
                <a:ext uri="{FF2B5EF4-FFF2-40B4-BE49-F238E27FC236}">
                  <a16:creationId xmlns:a16="http://schemas.microsoft.com/office/drawing/2014/main" id="{0D2C0D24-1A71-E88F-4DF7-4078A2765762}"/>
                </a:ext>
              </a:extLst>
            </p:cNvPr>
            <p:cNvSpPr txBox="1"/>
            <p:nvPr/>
          </p:nvSpPr>
          <p:spPr>
            <a:xfrm>
              <a:off x="5035247" y="6506347"/>
              <a:ext cx="1555331"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Sans Display"/>
                  <a:ea typeface="+mn-ea"/>
                  <a:cs typeface="Segoe UI Semibold"/>
                </a:rPr>
                <a:t>Microsoft 365 Copilot</a:t>
              </a:r>
            </a:p>
          </p:txBody>
        </p:sp>
        <p:sp>
          <p:nvSpPr>
            <p:cNvPr id="1573" name="Rectangle 1572">
              <a:extLst>
                <a:ext uri="{FF2B5EF4-FFF2-40B4-BE49-F238E27FC236}">
                  <a16:creationId xmlns:a16="http://schemas.microsoft.com/office/drawing/2014/main" id="{F1379EAE-CBFB-B996-6A84-3B13DFD43D59}"/>
                </a:ext>
              </a:extLst>
            </p:cNvPr>
            <p:cNvSpPr/>
            <p:nvPr/>
          </p:nvSpPr>
          <p:spPr bwMode="auto">
            <a:xfrm>
              <a:off x="3783535" y="6003447"/>
              <a:ext cx="2881472" cy="793593"/>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21" name="Graphic 9">
              <a:extLst>
                <a:ext uri="{FF2B5EF4-FFF2-40B4-BE49-F238E27FC236}">
                  <a16:creationId xmlns:a16="http://schemas.microsoft.com/office/drawing/2014/main" id="{9086C99B-52A6-DA6E-A16D-C83B4BAF1969}"/>
                </a:ext>
              </a:extLst>
            </p:cNvPr>
            <p:cNvSpPr/>
            <p:nvPr/>
          </p:nvSpPr>
          <p:spPr>
            <a:xfrm>
              <a:off x="4753451" y="6167709"/>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CDCDCD"/>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22" name="Graphic 9">
              <a:extLst>
                <a:ext uri="{FF2B5EF4-FFF2-40B4-BE49-F238E27FC236}">
                  <a16:creationId xmlns:a16="http://schemas.microsoft.com/office/drawing/2014/main" id="{A3D32C8E-F16E-4423-2FB7-5A2EBE5C17FA}"/>
                </a:ext>
              </a:extLst>
            </p:cNvPr>
            <p:cNvSpPr/>
            <p:nvPr/>
          </p:nvSpPr>
          <p:spPr>
            <a:xfrm>
              <a:off x="4753451" y="6481475"/>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404" name="Group 403" descr="Rows of people icons to illustrate that an organization may have employees using either Copilot Chat or Microsoft 365 Copilot as they scale AI adoption.">
            <a:extLst>
              <a:ext uri="{FF2B5EF4-FFF2-40B4-BE49-F238E27FC236}">
                <a16:creationId xmlns:a16="http://schemas.microsoft.com/office/drawing/2014/main" id="{4935A895-1AA3-A8C7-4987-450DCBF9F2E0}"/>
              </a:ext>
            </a:extLst>
          </p:cNvPr>
          <p:cNvGrpSpPr/>
          <p:nvPr/>
        </p:nvGrpSpPr>
        <p:grpSpPr>
          <a:xfrm>
            <a:off x="84177" y="1173072"/>
            <a:ext cx="12034867" cy="4322755"/>
            <a:chOff x="84177" y="1173072"/>
            <a:chExt cx="12034867" cy="4322755"/>
          </a:xfrm>
        </p:grpSpPr>
        <p:grpSp>
          <p:nvGrpSpPr>
            <p:cNvPr id="3" name="Cluster 5">
              <a:extLst>
                <a:ext uri="{FF2B5EF4-FFF2-40B4-BE49-F238E27FC236}">
                  <a16:creationId xmlns:a16="http://schemas.microsoft.com/office/drawing/2014/main" id="{E8D3EACE-CF2E-305B-01BB-CAE50AC00045}"/>
                </a:ext>
              </a:extLst>
            </p:cNvPr>
            <p:cNvGrpSpPr/>
            <p:nvPr/>
          </p:nvGrpSpPr>
          <p:grpSpPr>
            <a:xfrm>
              <a:off x="3290137" y="1173072"/>
              <a:ext cx="3058166" cy="2737697"/>
              <a:chOff x="3290137" y="1173072"/>
              <a:chExt cx="3058166" cy="2737697"/>
            </a:xfrm>
          </p:grpSpPr>
          <p:sp>
            <p:nvSpPr>
              <p:cNvPr id="4" name="Graphic 9">
                <a:extLst>
                  <a:ext uri="{FF2B5EF4-FFF2-40B4-BE49-F238E27FC236}">
                    <a16:creationId xmlns:a16="http://schemas.microsoft.com/office/drawing/2014/main" id="{08AE3131-368D-44EB-94F0-C8AFAF83FC2C}"/>
                  </a:ext>
                </a:extLst>
              </p:cNvPr>
              <p:cNvSpPr/>
              <p:nvPr/>
            </p:nvSpPr>
            <p:spPr>
              <a:xfrm>
                <a:off x="617550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 name="Graphic 9">
                <a:extLst>
                  <a:ext uri="{FF2B5EF4-FFF2-40B4-BE49-F238E27FC236}">
                    <a16:creationId xmlns:a16="http://schemas.microsoft.com/office/drawing/2014/main" id="{D3DA56CE-EE19-C8E8-1FA5-3149D23FA4B8}"/>
                  </a:ext>
                </a:extLst>
              </p:cNvPr>
              <p:cNvSpPr/>
              <p:nvPr/>
            </p:nvSpPr>
            <p:spPr>
              <a:xfrm>
                <a:off x="585490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 name="Graphic 9">
                <a:extLst>
                  <a:ext uri="{FF2B5EF4-FFF2-40B4-BE49-F238E27FC236}">
                    <a16:creationId xmlns:a16="http://schemas.microsoft.com/office/drawing/2014/main" id="{29723A69-7FB8-5F55-886D-D06CE4CD05A2}"/>
                  </a:ext>
                </a:extLst>
              </p:cNvPr>
              <p:cNvSpPr/>
              <p:nvPr/>
            </p:nvSpPr>
            <p:spPr>
              <a:xfrm>
                <a:off x="425192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 name="Graphic 9">
                <a:extLst>
                  <a:ext uri="{FF2B5EF4-FFF2-40B4-BE49-F238E27FC236}">
                    <a16:creationId xmlns:a16="http://schemas.microsoft.com/office/drawing/2014/main" id="{AC903D36-9038-61B7-0C09-CEA8F8CEA022}"/>
                  </a:ext>
                </a:extLst>
              </p:cNvPr>
              <p:cNvSpPr/>
              <p:nvPr/>
            </p:nvSpPr>
            <p:spPr>
              <a:xfrm>
                <a:off x="521371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 name="Graphic 9">
                <a:extLst>
                  <a:ext uri="{FF2B5EF4-FFF2-40B4-BE49-F238E27FC236}">
                    <a16:creationId xmlns:a16="http://schemas.microsoft.com/office/drawing/2014/main" id="{EA27FA39-E10C-3708-0A5E-8D7818A05690}"/>
                  </a:ext>
                </a:extLst>
              </p:cNvPr>
              <p:cNvSpPr/>
              <p:nvPr/>
            </p:nvSpPr>
            <p:spPr>
              <a:xfrm>
                <a:off x="36107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 name="Graphic 9">
                <a:extLst>
                  <a:ext uri="{FF2B5EF4-FFF2-40B4-BE49-F238E27FC236}">
                    <a16:creationId xmlns:a16="http://schemas.microsoft.com/office/drawing/2014/main" id="{2ABDD3CB-B06F-082B-AB9B-17985C3802A7}"/>
                  </a:ext>
                </a:extLst>
              </p:cNvPr>
              <p:cNvSpPr/>
              <p:nvPr/>
            </p:nvSpPr>
            <p:spPr>
              <a:xfrm>
                <a:off x="489311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 name="Graphic 9">
                <a:extLst>
                  <a:ext uri="{FF2B5EF4-FFF2-40B4-BE49-F238E27FC236}">
                    <a16:creationId xmlns:a16="http://schemas.microsoft.com/office/drawing/2014/main" id="{51AA7F47-FD92-C734-265C-F7975B4BB581}"/>
                  </a:ext>
                </a:extLst>
              </p:cNvPr>
              <p:cNvSpPr/>
              <p:nvPr/>
            </p:nvSpPr>
            <p:spPr>
              <a:xfrm>
                <a:off x="553430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 name="Graphic 9">
                <a:extLst>
                  <a:ext uri="{FF2B5EF4-FFF2-40B4-BE49-F238E27FC236}">
                    <a16:creationId xmlns:a16="http://schemas.microsoft.com/office/drawing/2014/main" id="{7F111283-AA69-FF11-D4D4-FF1B38A4924C}"/>
                  </a:ext>
                </a:extLst>
              </p:cNvPr>
              <p:cNvSpPr/>
              <p:nvPr/>
            </p:nvSpPr>
            <p:spPr>
              <a:xfrm>
                <a:off x="36107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 name="Graphic 9">
                <a:extLst>
                  <a:ext uri="{FF2B5EF4-FFF2-40B4-BE49-F238E27FC236}">
                    <a16:creationId xmlns:a16="http://schemas.microsoft.com/office/drawing/2014/main" id="{A592376F-BAFD-D27E-22BD-4C71A864D361}"/>
                  </a:ext>
                </a:extLst>
              </p:cNvPr>
              <p:cNvSpPr/>
              <p:nvPr/>
            </p:nvSpPr>
            <p:spPr>
              <a:xfrm>
                <a:off x="457252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 name="Graphic 9">
                <a:extLst>
                  <a:ext uri="{FF2B5EF4-FFF2-40B4-BE49-F238E27FC236}">
                    <a16:creationId xmlns:a16="http://schemas.microsoft.com/office/drawing/2014/main" id="{709AA2A4-619F-0A3D-B15F-CB65B8E85242}"/>
                  </a:ext>
                </a:extLst>
              </p:cNvPr>
              <p:cNvSpPr/>
              <p:nvPr/>
            </p:nvSpPr>
            <p:spPr>
              <a:xfrm>
                <a:off x="393132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 name="Graphic 9">
                <a:extLst>
                  <a:ext uri="{FF2B5EF4-FFF2-40B4-BE49-F238E27FC236}">
                    <a16:creationId xmlns:a16="http://schemas.microsoft.com/office/drawing/2014/main" id="{DD548719-757C-826A-6F0F-5D5DD52AAB88}"/>
                  </a:ext>
                </a:extLst>
              </p:cNvPr>
              <p:cNvSpPr/>
              <p:nvPr/>
            </p:nvSpPr>
            <p:spPr>
              <a:xfrm>
                <a:off x="425192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2" name="Graphic 9">
                <a:extLst>
                  <a:ext uri="{FF2B5EF4-FFF2-40B4-BE49-F238E27FC236}">
                    <a16:creationId xmlns:a16="http://schemas.microsoft.com/office/drawing/2014/main" id="{58EE0E2D-596D-EE77-43BB-EBE80172D53C}"/>
                  </a:ext>
                </a:extLst>
              </p:cNvPr>
              <p:cNvSpPr/>
              <p:nvPr/>
            </p:nvSpPr>
            <p:spPr>
              <a:xfrm>
                <a:off x="457252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3" name="Graphic 9">
                <a:extLst>
                  <a:ext uri="{FF2B5EF4-FFF2-40B4-BE49-F238E27FC236}">
                    <a16:creationId xmlns:a16="http://schemas.microsoft.com/office/drawing/2014/main" id="{D5133AF0-8858-8827-0093-C8851F42FF98}"/>
                  </a:ext>
                </a:extLst>
              </p:cNvPr>
              <p:cNvSpPr/>
              <p:nvPr/>
            </p:nvSpPr>
            <p:spPr>
              <a:xfrm>
                <a:off x="489311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4" name="Graphic 9">
                <a:extLst>
                  <a:ext uri="{FF2B5EF4-FFF2-40B4-BE49-F238E27FC236}">
                    <a16:creationId xmlns:a16="http://schemas.microsoft.com/office/drawing/2014/main" id="{6891A7B6-B5C3-DF7A-EA47-484F8BB75F55}"/>
                  </a:ext>
                </a:extLst>
              </p:cNvPr>
              <p:cNvSpPr/>
              <p:nvPr/>
            </p:nvSpPr>
            <p:spPr>
              <a:xfrm>
                <a:off x="521371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5" name="Graphic 9">
                <a:extLst>
                  <a:ext uri="{FF2B5EF4-FFF2-40B4-BE49-F238E27FC236}">
                    <a16:creationId xmlns:a16="http://schemas.microsoft.com/office/drawing/2014/main" id="{C008C89A-5436-9AD7-BAC9-57805A51E215}"/>
                  </a:ext>
                </a:extLst>
              </p:cNvPr>
              <p:cNvSpPr/>
              <p:nvPr/>
            </p:nvSpPr>
            <p:spPr>
              <a:xfrm>
                <a:off x="36107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6" name="Graphic 9">
                <a:extLst>
                  <a:ext uri="{FF2B5EF4-FFF2-40B4-BE49-F238E27FC236}">
                    <a16:creationId xmlns:a16="http://schemas.microsoft.com/office/drawing/2014/main" id="{CA634114-0FA0-48F8-3E9B-D7F8E67DF076}"/>
                  </a:ext>
                </a:extLst>
              </p:cNvPr>
              <p:cNvSpPr/>
              <p:nvPr/>
            </p:nvSpPr>
            <p:spPr>
              <a:xfrm>
                <a:off x="393132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7" name="Graphic 9">
                <a:extLst>
                  <a:ext uri="{FF2B5EF4-FFF2-40B4-BE49-F238E27FC236}">
                    <a16:creationId xmlns:a16="http://schemas.microsoft.com/office/drawing/2014/main" id="{4226FEB5-61FE-41FA-5518-79DF5EB1A7ED}"/>
                  </a:ext>
                </a:extLst>
              </p:cNvPr>
              <p:cNvSpPr/>
              <p:nvPr/>
            </p:nvSpPr>
            <p:spPr>
              <a:xfrm>
                <a:off x="425192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8" name="Graphic 9">
                <a:extLst>
                  <a:ext uri="{FF2B5EF4-FFF2-40B4-BE49-F238E27FC236}">
                    <a16:creationId xmlns:a16="http://schemas.microsoft.com/office/drawing/2014/main" id="{771ACC8D-2531-30A3-E10B-DEC0E68984CE}"/>
                  </a:ext>
                </a:extLst>
              </p:cNvPr>
              <p:cNvSpPr/>
              <p:nvPr/>
            </p:nvSpPr>
            <p:spPr>
              <a:xfrm>
                <a:off x="457252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9" name="Graphic 9">
                <a:extLst>
                  <a:ext uri="{FF2B5EF4-FFF2-40B4-BE49-F238E27FC236}">
                    <a16:creationId xmlns:a16="http://schemas.microsoft.com/office/drawing/2014/main" id="{6C8F7D57-AB90-1297-FD04-8486A31ABBCB}"/>
                  </a:ext>
                </a:extLst>
              </p:cNvPr>
              <p:cNvSpPr/>
              <p:nvPr/>
            </p:nvSpPr>
            <p:spPr>
              <a:xfrm>
                <a:off x="489311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0" name="Graphic 9">
                <a:extLst>
                  <a:ext uri="{FF2B5EF4-FFF2-40B4-BE49-F238E27FC236}">
                    <a16:creationId xmlns:a16="http://schemas.microsoft.com/office/drawing/2014/main" id="{9C62A65F-4E29-A650-14F0-5D7C16F757CE}"/>
                  </a:ext>
                </a:extLst>
              </p:cNvPr>
              <p:cNvSpPr/>
              <p:nvPr/>
            </p:nvSpPr>
            <p:spPr>
              <a:xfrm>
                <a:off x="36107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1" name="Graphic 9">
                <a:extLst>
                  <a:ext uri="{FF2B5EF4-FFF2-40B4-BE49-F238E27FC236}">
                    <a16:creationId xmlns:a16="http://schemas.microsoft.com/office/drawing/2014/main" id="{811EFC7F-C309-BDDA-FC12-AB30A6BE02A7}"/>
                  </a:ext>
                </a:extLst>
              </p:cNvPr>
              <p:cNvSpPr/>
              <p:nvPr/>
            </p:nvSpPr>
            <p:spPr>
              <a:xfrm>
                <a:off x="393132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2" name="Graphic 9">
                <a:extLst>
                  <a:ext uri="{FF2B5EF4-FFF2-40B4-BE49-F238E27FC236}">
                    <a16:creationId xmlns:a16="http://schemas.microsoft.com/office/drawing/2014/main" id="{D8C1ECE0-E4BD-D0D7-5A6C-72B03890C614}"/>
                  </a:ext>
                </a:extLst>
              </p:cNvPr>
              <p:cNvSpPr/>
              <p:nvPr/>
            </p:nvSpPr>
            <p:spPr>
              <a:xfrm>
                <a:off x="457252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3" name="Graphic 9">
                <a:extLst>
                  <a:ext uri="{FF2B5EF4-FFF2-40B4-BE49-F238E27FC236}">
                    <a16:creationId xmlns:a16="http://schemas.microsoft.com/office/drawing/2014/main" id="{21E8321A-F6F6-6765-4B0D-59722DD6AF01}"/>
                  </a:ext>
                </a:extLst>
              </p:cNvPr>
              <p:cNvSpPr/>
              <p:nvPr/>
            </p:nvSpPr>
            <p:spPr>
              <a:xfrm>
                <a:off x="32901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4" name="Graphic 9">
                <a:extLst>
                  <a:ext uri="{FF2B5EF4-FFF2-40B4-BE49-F238E27FC236}">
                    <a16:creationId xmlns:a16="http://schemas.microsoft.com/office/drawing/2014/main" id="{FE684B93-4CF3-A494-A708-C4935BFF04CB}"/>
                  </a:ext>
                </a:extLst>
              </p:cNvPr>
              <p:cNvSpPr/>
              <p:nvPr/>
            </p:nvSpPr>
            <p:spPr>
              <a:xfrm>
                <a:off x="36107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3" name="Graphic 9">
                <a:extLst>
                  <a:ext uri="{FF2B5EF4-FFF2-40B4-BE49-F238E27FC236}">
                    <a16:creationId xmlns:a16="http://schemas.microsoft.com/office/drawing/2014/main" id="{35D47B35-045D-5C8D-CA3D-1DC11F8971B2}"/>
                  </a:ext>
                </a:extLst>
              </p:cNvPr>
              <p:cNvSpPr/>
              <p:nvPr/>
            </p:nvSpPr>
            <p:spPr>
              <a:xfrm>
                <a:off x="393132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4" name="Graphic 9">
                <a:extLst>
                  <a:ext uri="{FF2B5EF4-FFF2-40B4-BE49-F238E27FC236}">
                    <a16:creationId xmlns:a16="http://schemas.microsoft.com/office/drawing/2014/main" id="{27F66FA9-EE75-7A19-5F44-AC645F28235D}"/>
                  </a:ext>
                </a:extLst>
              </p:cNvPr>
              <p:cNvSpPr/>
              <p:nvPr/>
            </p:nvSpPr>
            <p:spPr>
              <a:xfrm>
                <a:off x="425192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5" name="Graphic 9">
                <a:extLst>
                  <a:ext uri="{FF2B5EF4-FFF2-40B4-BE49-F238E27FC236}">
                    <a16:creationId xmlns:a16="http://schemas.microsoft.com/office/drawing/2014/main" id="{22560B10-9443-B9FE-64EC-E60074185259}"/>
                  </a:ext>
                </a:extLst>
              </p:cNvPr>
              <p:cNvSpPr/>
              <p:nvPr/>
            </p:nvSpPr>
            <p:spPr>
              <a:xfrm>
                <a:off x="553430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96" name="Cluster 4">
              <a:extLst>
                <a:ext uri="{FF2B5EF4-FFF2-40B4-BE49-F238E27FC236}">
                  <a16:creationId xmlns:a16="http://schemas.microsoft.com/office/drawing/2014/main" id="{0A814B9C-5C87-167B-8947-6F9AE1C8E286}"/>
                </a:ext>
              </a:extLst>
            </p:cNvPr>
            <p:cNvGrpSpPr/>
            <p:nvPr/>
          </p:nvGrpSpPr>
          <p:grpSpPr>
            <a:xfrm>
              <a:off x="9702057" y="1173072"/>
              <a:ext cx="2416987" cy="4322755"/>
              <a:chOff x="9702057" y="1173072"/>
              <a:chExt cx="2416987" cy="4322755"/>
            </a:xfrm>
          </p:grpSpPr>
          <p:sp>
            <p:nvSpPr>
              <p:cNvPr id="97" name="Graphic 9">
                <a:extLst>
                  <a:ext uri="{FF2B5EF4-FFF2-40B4-BE49-F238E27FC236}">
                    <a16:creationId xmlns:a16="http://schemas.microsoft.com/office/drawing/2014/main" id="{E166953D-8DE6-BE88-71AD-F15DDA5AE888}"/>
                  </a:ext>
                </a:extLst>
              </p:cNvPr>
              <p:cNvSpPr/>
              <p:nvPr/>
            </p:nvSpPr>
            <p:spPr>
              <a:xfrm>
                <a:off x="103432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8" name="Graphic 9">
                <a:extLst>
                  <a:ext uri="{FF2B5EF4-FFF2-40B4-BE49-F238E27FC236}">
                    <a16:creationId xmlns:a16="http://schemas.microsoft.com/office/drawing/2014/main" id="{C271226B-49DC-A846-05F4-203962BB8228}"/>
                  </a:ext>
                </a:extLst>
              </p:cNvPr>
              <p:cNvSpPr/>
              <p:nvPr/>
            </p:nvSpPr>
            <p:spPr>
              <a:xfrm>
                <a:off x="100226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4" name="Graphic 9">
                <a:extLst>
                  <a:ext uri="{FF2B5EF4-FFF2-40B4-BE49-F238E27FC236}">
                    <a16:creationId xmlns:a16="http://schemas.microsoft.com/office/drawing/2014/main" id="{B570591A-D7DB-CBE5-C022-E3338CFE68D9}"/>
                  </a:ext>
                </a:extLst>
              </p:cNvPr>
              <p:cNvSpPr/>
              <p:nvPr/>
            </p:nvSpPr>
            <p:spPr>
              <a:xfrm>
                <a:off x="97020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5" name="Graphic 9">
                <a:extLst>
                  <a:ext uri="{FF2B5EF4-FFF2-40B4-BE49-F238E27FC236}">
                    <a16:creationId xmlns:a16="http://schemas.microsoft.com/office/drawing/2014/main" id="{0D7B4086-6A93-4384-9386-6325520A4113}"/>
                  </a:ext>
                </a:extLst>
              </p:cNvPr>
              <p:cNvSpPr/>
              <p:nvPr/>
            </p:nvSpPr>
            <p:spPr>
              <a:xfrm>
                <a:off x="106638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6" name="Graphic 9">
                <a:extLst>
                  <a:ext uri="{FF2B5EF4-FFF2-40B4-BE49-F238E27FC236}">
                    <a16:creationId xmlns:a16="http://schemas.microsoft.com/office/drawing/2014/main" id="{825F8CE2-9AB8-5B37-139C-A42FA6579889}"/>
                  </a:ext>
                </a:extLst>
              </p:cNvPr>
              <p:cNvSpPr/>
              <p:nvPr/>
            </p:nvSpPr>
            <p:spPr>
              <a:xfrm>
                <a:off x="106638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7" name="Graphic 9">
                <a:extLst>
                  <a:ext uri="{FF2B5EF4-FFF2-40B4-BE49-F238E27FC236}">
                    <a16:creationId xmlns:a16="http://schemas.microsoft.com/office/drawing/2014/main" id="{B54670C0-7AC5-A8B6-F11B-17F3BD14B57A}"/>
                  </a:ext>
                </a:extLst>
              </p:cNvPr>
              <p:cNvSpPr/>
              <p:nvPr/>
            </p:nvSpPr>
            <p:spPr>
              <a:xfrm>
                <a:off x="109844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8" name="Graphic 9">
                <a:extLst>
                  <a:ext uri="{FF2B5EF4-FFF2-40B4-BE49-F238E27FC236}">
                    <a16:creationId xmlns:a16="http://schemas.microsoft.com/office/drawing/2014/main" id="{BE79EB35-90AC-D26F-2499-C06CA5D61A6E}"/>
                  </a:ext>
                </a:extLst>
              </p:cNvPr>
              <p:cNvSpPr/>
              <p:nvPr/>
            </p:nvSpPr>
            <p:spPr>
              <a:xfrm>
                <a:off x="109844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9" name="Graphic 9">
                <a:extLst>
                  <a:ext uri="{FF2B5EF4-FFF2-40B4-BE49-F238E27FC236}">
                    <a16:creationId xmlns:a16="http://schemas.microsoft.com/office/drawing/2014/main" id="{1D7A5E82-1503-CFBC-9DC6-D553EAA1E9B8}"/>
                  </a:ext>
                </a:extLst>
              </p:cNvPr>
              <p:cNvSpPr/>
              <p:nvPr/>
            </p:nvSpPr>
            <p:spPr>
              <a:xfrm>
                <a:off x="113050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0" name="Graphic 9">
                <a:extLst>
                  <a:ext uri="{FF2B5EF4-FFF2-40B4-BE49-F238E27FC236}">
                    <a16:creationId xmlns:a16="http://schemas.microsoft.com/office/drawing/2014/main" id="{920D1B26-1C11-EEE1-94FF-F199AA32497F}"/>
                  </a:ext>
                </a:extLst>
              </p:cNvPr>
              <p:cNvSpPr/>
              <p:nvPr/>
            </p:nvSpPr>
            <p:spPr>
              <a:xfrm>
                <a:off x="113050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1" name="Graphic 9">
                <a:extLst>
                  <a:ext uri="{FF2B5EF4-FFF2-40B4-BE49-F238E27FC236}">
                    <a16:creationId xmlns:a16="http://schemas.microsoft.com/office/drawing/2014/main" id="{107BAD77-4AC1-8ECF-FE71-BD8CE60E864C}"/>
                  </a:ext>
                </a:extLst>
              </p:cNvPr>
              <p:cNvSpPr/>
              <p:nvPr/>
            </p:nvSpPr>
            <p:spPr>
              <a:xfrm>
                <a:off x="116256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2" name="Graphic 9">
                <a:extLst>
                  <a:ext uri="{FF2B5EF4-FFF2-40B4-BE49-F238E27FC236}">
                    <a16:creationId xmlns:a16="http://schemas.microsoft.com/office/drawing/2014/main" id="{8EAB3379-257B-7820-B59B-E048C67DA8E2}"/>
                  </a:ext>
                </a:extLst>
              </p:cNvPr>
              <p:cNvSpPr/>
              <p:nvPr/>
            </p:nvSpPr>
            <p:spPr>
              <a:xfrm>
                <a:off x="113050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3" name="Graphic 9">
                <a:extLst>
                  <a:ext uri="{FF2B5EF4-FFF2-40B4-BE49-F238E27FC236}">
                    <a16:creationId xmlns:a16="http://schemas.microsoft.com/office/drawing/2014/main" id="{DB999B4C-390B-CBEC-6209-22A7786C44B3}"/>
                  </a:ext>
                </a:extLst>
              </p:cNvPr>
              <p:cNvSpPr/>
              <p:nvPr/>
            </p:nvSpPr>
            <p:spPr>
              <a:xfrm>
                <a:off x="116256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4" name="Graphic 9">
                <a:extLst>
                  <a:ext uri="{FF2B5EF4-FFF2-40B4-BE49-F238E27FC236}">
                    <a16:creationId xmlns:a16="http://schemas.microsoft.com/office/drawing/2014/main" id="{CBC09FBF-3349-CF00-EDAC-6C87EFCF3C6E}"/>
                  </a:ext>
                </a:extLst>
              </p:cNvPr>
              <p:cNvSpPr/>
              <p:nvPr/>
            </p:nvSpPr>
            <p:spPr>
              <a:xfrm>
                <a:off x="116256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5" name="Graphic 9">
                <a:extLst>
                  <a:ext uri="{FF2B5EF4-FFF2-40B4-BE49-F238E27FC236}">
                    <a16:creationId xmlns:a16="http://schemas.microsoft.com/office/drawing/2014/main" id="{9C3DF35A-904A-FF21-30A9-7E34E102F3A4}"/>
                  </a:ext>
                </a:extLst>
              </p:cNvPr>
              <p:cNvSpPr/>
              <p:nvPr/>
            </p:nvSpPr>
            <p:spPr>
              <a:xfrm>
                <a:off x="113050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6" name="Graphic 9">
                <a:extLst>
                  <a:ext uri="{FF2B5EF4-FFF2-40B4-BE49-F238E27FC236}">
                    <a16:creationId xmlns:a16="http://schemas.microsoft.com/office/drawing/2014/main" id="{7C91FBE0-E304-97C2-49E5-8C56769F5EA1}"/>
                  </a:ext>
                </a:extLst>
              </p:cNvPr>
              <p:cNvSpPr/>
              <p:nvPr/>
            </p:nvSpPr>
            <p:spPr>
              <a:xfrm>
                <a:off x="11946242"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7" name="Graphic 9">
                <a:extLst>
                  <a:ext uri="{FF2B5EF4-FFF2-40B4-BE49-F238E27FC236}">
                    <a16:creationId xmlns:a16="http://schemas.microsoft.com/office/drawing/2014/main" id="{EB6A97AB-1739-8E04-6392-BA2BB5EA70C2}"/>
                  </a:ext>
                </a:extLst>
              </p:cNvPr>
              <p:cNvSpPr/>
              <p:nvPr/>
            </p:nvSpPr>
            <p:spPr>
              <a:xfrm>
                <a:off x="11946242"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188" name="Cluster 3">
              <a:extLst>
                <a:ext uri="{FF2B5EF4-FFF2-40B4-BE49-F238E27FC236}">
                  <a16:creationId xmlns:a16="http://schemas.microsoft.com/office/drawing/2014/main" id="{3D87E96A-6031-39B6-2320-F93378B0EDD7}"/>
                </a:ext>
              </a:extLst>
            </p:cNvPr>
            <p:cNvGrpSpPr/>
            <p:nvPr/>
          </p:nvGrpSpPr>
          <p:grpSpPr>
            <a:xfrm>
              <a:off x="2648945" y="4026180"/>
              <a:ext cx="6905318" cy="1469647"/>
              <a:chOff x="2648945" y="4026180"/>
              <a:chExt cx="6905318" cy="1469647"/>
            </a:xfrm>
          </p:grpSpPr>
          <p:sp>
            <p:nvSpPr>
              <p:cNvPr id="189" name="Graphic 9">
                <a:extLst>
                  <a:ext uri="{FF2B5EF4-FFF2-40B4-BE49-F238E27FC236}">
                    <a16:creationId xmlns:a16="http://schemas.microsoft.com/office/drawing/2014/main" id="{8BE8AE6D-DEBF-5304-7392-2BEFC838A3D4}"/>
                  </a:ext>
                </a:extLst>
              </p:cNvPr>
              <p:cNvSpPr/>
              <p:nvPr/>
            </p:nvSpPr>
            <p:spPr>
              <a:xfrm>
                <a:off x="26489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0" name="Graphic 9">
                <a:extLst>
                  <a:ext uri="{FF2B5EF4-FFF2-40B4-BE49-F238E27FC236}">
                    <a16:creationId xmlns:a16="http://schemas.microsoft.com/office/drawing/2014/main" id="{7DC19CB1-8A4B-1F08-FC5F-98529740AFFF}"/>
                  </a:ext>
                </a:extLst>
              </p:cNvPr>
              <p:cNvSpPr/>
              <p:nvPr/>
            </p:nvSpPr>
            <p:spPr>
              <a:xfrm>
                <a:off x="29695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1" name="Graphic 9">
                <a:extLst>
                  <a:ext uri="{FF2B5EF4-FFF2-40B4-BE49-F238E27FC236}">
                    <a16:creationId xmlns:a16="http://schemas.microsoft.com/office/drawing/2014/main" id="{0AFE6111-DD5F-0D85-F9C0-5058463A2220}"/>
                  </a:ext>
                </a:extLst>
              </p:cNvPr>
              <p:cNvSpPr/>
              <p:nvPr/>
            </p:nvSpPr>
            <p:spPr>
              <a:xfrm>
                <a:off x="425192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4" name="Graphic 9">
                <a:extLst>
                  <a:ext uri="{FF2B5EF4-FFF2-40B4-BE49-F238E27FC236}">
                    <a16:creationId xmlns:a16="http://schemas.microsoft.com/office/drawing/2014/main" id="{D7BB78A6-3F23-3343-A7AF-6EBCC22A99AC}"/>
                  </a:ext>
                </a:extLst>
              </p:cNvPr>
              <p:cNvSpPr/>
              <p:nvPr/>
            </p:nvSpPr>
            <p:spPr>
              <a:xfrm>
                <a:off x="457252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5" name="Graphic 9">
                <a:extLst>
                  <a:ext uri="{FF2B5EF4-FFF2-40B4-BE49-F238E27FC236}">
                    <a16:creationId xmlns:a16="http://schemas.microsoft.com/office/drawing/2014/main" id="{C2C9716F-9FC9-CC78-195D-9FE0E10CA857}"/>
                  </a:ext>
                </a:extLst>
              </p:cNvPr>
              <p:cNvSpPr/>
              <p:nvPr/>
            </p:nvSpPr>
            <p:spPr>
              <a:xfrm>
                <a:off x="617550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6" name="Graphic 9">
                <a:extLst>
                  <a:ext uri="{FF2B5EF4-FFF2-40B4-BE49-F238E27FC236}">
                    <a16:creationId xmlns:a16="http://schemas.microsoft.com/office/drawing/2014/main" id="{9EFBBD12-2E02-F105-E4E3-CE45380C74B6}"/>
                  </a:ext>
                </a:extLst>
              </p:cNvPr>
              <p:cNvSpPr/>
              <p:nvPr/>
            </p:nvSpPr>
            <p:spPr>
              <a:xfrm>
                <a:off x="649609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7" name="Graphic 9">
                <a:extLst>
                  <a:ext uri="{FF2B5EF4-FFF2-40B4-BE49-F238E27FC236}">
                    <a16:creationId xmlns:a16="http://schemas.microsoft.com/office/drawing/2014/main" id="{295E59B7-E106-31CE-B12A-CE653122EAE9}"/>
                  </a:ext>
                </a:extLst>
              </p:cNvPr>
              <p:cNvSpPr/>
              <p:nvPr/>
            </p:nvSpPr>
            <p:spPr>
              <a:xfrm>
                <a:off x="681669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8" name="Graphic 9">
                <a:extLst>
                  <a:ext uri="{FF2B5EF4-FFF2-40B4-BE49-F238E27FC236}">
                    <a16:creationId xmlns:a16="http://schemas.microsoft.com/office/drawing/2014/main" id="{D0C2FF98-9E05-232D-2665-F16E8A6EBA90}"/>
                  </a:ext>
                </a:extLst>
              </p:cNvPr>
              <p:cNvSpPr/>
              <p:nvPr/>
            </p:nvSpPr>
            <p:spPr>
              <a:xfrm>
                <a:off x="80990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9" name="Graphic 9">
                <a:extLst>
                  <a:ext uri="{FF2B5EF4-FFF2-40B4-BE49-F238E27FC236}">
                    <a16:creationId xmlns:a16="http://schemas.microsoft.com/office/drawing/2014/main" id="{D7F31853-442E-17B2-405F-6B2C0BBB42E8}"/>
                  </a:ext>
                </a:extLst>
              </p:cNvPr>
              <p:cNvSpPr/>
              <p:nvPr/>
            </p:nvSpPr>
            <p:spPr>
              <a:xfrm>
                <a:off x="90608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0" name="Graphic 9">
                <a:extLst>
                  <a:ext uri="{FF2B5EF4-FFF2-40B4-BE49-F238E27FC236}">
                    <a16:creationId xmlns:a16="http://schemas.microsoft.com/office/drawing/2014/main" id="{D8D8C4C5-ACC2-AA37-E228-4B5B2F655905}"/>
                  </a:ext>
                </a:extLst>
              </p:cNvPr>
              <p:cNvSpPr/>
              <p:nvPr/>
            </p:nvSpPr>
            <p:spPr>
              <a:xfrm>
                <a:off x="713728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1" name="Graphic 9">
                <a:extLst>
                  <a:ext uri="{FF2B5EF4-FFF2-40B4-BE49-F238E27FC236}">
                    <a16:creationId xmlns:a16="http://schemas.microsoft.com/office/drawing/2014/main" id="{D65B25F6-CD86-9B0D-D4E4-79D885EEAC86}"/>
                  </a:ext>
                </a:extLst>
              </p:cNvPr>
              <p:cNvSpPr/>
              <p:nvPr/>
            </p:nvSpPr>
            <p:spPr>
              <a:xfrm>
                <a:off x="87402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3" name="Graphic 9">
                <a:extLst>
                  <a:ext uri="{FF2B5EF4-FFF2-40B4-BE49-F238E27FC236}">
                    <a16:creationId xmlns:a16="http://schemas.microsoft.com/office/drawing/2014/main" id="{4F5B5D39-7824-CDC2-42B7-75E3A991CABE}"/>
                  </a:ext>
                </a:extLst>
              </p:cNvPr>
              <p:cNvSpPr/>
              <p:nvPr/>
            </p:nvSpPr>
            <p:spPr>
              <a:xfrm>
                <a:off x="93814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4" name="Graphic 9">
                <a:extLst>
                  <a:ext uri="{FF2B5EF4-FFF2-40B4-BE49-F238E27FC236}">
                    <a16:creationId xmlns:a16="http://schemas.microsoft.com/office/drawing/2014/main" id="{358C8479-F5EC-589B-53BC-2ED2F74A116C}"/>
                  </a:ext>
                </a:extLst>
              </p:cNvPr>
              <p:cNvSpPr/>
              <p:nvPr/>
            </p:nvSpPr>
            <p:spPr>
              <a:xfrm>
                <a:off x="32901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5" name="Graphic 9">
                <a:extLst>
                  <a:ext uri="{FF2B5EF4-FFF2-40B4-BE49-F238E27FC236}">
                    <a16:creationId xmlns:a16="http://schemas.microsoft.com/office/drawing/2014/main" id="{CF4C536B-C1B7-E9DB-33E1-56F8B6EE97E4}"/>
                  </a:ext>
                </a:extLst>
              </p:cNvPr>
              <p:cNvSpPr/>
              <p:nvPr/>
            </p:nvSpPr>
            <p:spPr>
              <a:xfrm>
                <a:off x="36107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6" name="Graphic 9">
                <a:extLst>
                  <a:ext uri="{FF2B5EF4-FFF2-40B4-BE49-F238E27FC236}">
                    <a16:creationId xmlns:a16="http://schemas.microsoft.com/office/drawing/2014/main" id="{766307B5-7EC3-5356-1B9C-F3DBAC3307CF}"/>
                  </a:ext>
                </a:extLst>
              </p:cNvPr>
              <p:cNvSpPr/>
              <p:nvPr/>
            </p:nvSpPr>
            <p:spPr>
              <a:xfrm>
                <a:off x="425192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7" name="Graphic 9">
                <a:extLst>
                  <a:ext uri="{FF2B5EF4-FFF2-40B4-BE49-F238E27FC236}">
                    <a16:creationId xmlns:a16="http://schemas.microsoft.com/office/drawing/2014/main" id="{4E01728D-353A-822E-56B8-7EA5DE49F858}"/>
                  </a:ext>
                </a:extLst>
              </p:cNvPr>
              <p:cNvSpPr/>
              <p:nvPr/>
            </p:nvSpPr>
            <p:spPr>
              <a:xfrm>
                <a:off x="457252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8" name="Graphic 9">
                <a:extLst>
                  <a:ext uri="{FF2B5EF4-FFF2-40B4-BE49-F238E27FC236}">
                    <a16:creationId xmlns:a16="http://schemas.microsoft.com/office/drawing/2014/main" id="{17AC405B-2244-D10B-62E9-968442157357}"/>
                  </a:ext>
                </a:extLst>
              </p:cNvPr>
              <p:cNvSpPr/>
              <p:nvPr/>
            </p:nvSpPr>
            <p:spPr>
              <a:xfrm>
                <a:off x="585490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9" name="Graphic 9">
                <a:extLst>
                  <a:ext uri="{FF2B5EF4-FFF2-40B4-BE49-F238E27FC236}">
                    <a16:creationId xmlns:a16="http://schemas.microsoft.com/office/drawing/2014/main" id="{DFC725E4-C715-B93B-7778-57C6320BF787}"/>
                  </a:ext>
                </a:extLst>
              </p:cNvPr>
              <p:cNvSpPr/>
              <p:nvPr/>
            </p:nvSpPr>
            <p:spPr>
              <a:xfrm>
                <a:off x="713728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9" name="Graphic 9">
                <a:extLst>
                  <a:ext uri="{FF2B5EF4-FFF2-40B4-BE49-F238E27FC236}">
                    <a16:creationId xmlns:a16="http://schemas.microsoft.com/office/drawing/2014/main" id="{A8171586-16AF-3021-2D16-FB28517710BE}"/>
                  </a:ext>
                </a:extLst>
              </p:cNvPr>
              <p:cNvSpPr/>
              <p:nvPr/>
            </p:nvSpPr>
            <p:spPr>
              <a:xfrm>
                <a:off x="777848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0" name="Graphic 9">
                <a:extLst>
                  <a:ext uri="{FF2B5EF4-FFF2-40B4-BE49-F238E27FC236}">
                    <a16:creationId xmlns:a16="http://schemas.microsoft.com/office/drawing/2014/main" id="{42190C72-B849-D39E-1956-0597885C2A7A}"/>
                  </a:ext>
                </a:extLst>
              </p:cNvPr>
              <p:cNvSpPr/>
              <p:nvPr/>
            </p:nvSpPr>
            <p:spPr>
              <a:xfrm>
                <a:off x="90608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1" name="Graphic 9">
                <a:extLst>
                  <a:ext uri="{FF2B5EF4-FFF2-40B4-BE49-F238E27FC236}">
                    <a16:creationId xmlns:a16="http://schemas.microsoft.com/office/drawing/2014/main" id="{ED0AC528-9D3A-065C-D790-6E42508D85C6}"/>
                  </a:ext>
                </a:extLst>
              </p:cNvPr>
              <p:cNvSpPr/>
              <p:nvPr/>
            </p:nvSpPr>
            <p:spPr>
              <a:xfrm>
                <a:off x="29695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2" name="Graphic 9">
                <a:extLst>
                  <a:ext uri="{FF2B5EF4-FFF2-40B4-BE49-F238E27FC236}">
                    <a16:creationId xmlns:a16="http://schemas.microsoft.com/office/drawing/2014/main" id="{C08514A8-0A81-4864-F958-55794AC13A48}"/>
                  </a:ext>
                </a:extLst>
              </p:cNvPr>
              <p:cNvSpPr/>
              <p:nvPr/>
            </p:nvSpPr>
            <p:spPr>
              <a:xfrm>
                <a:off x="425192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3" name="Graphic 9">
                <a:extLst>
                  <a:ext uri="{FF2B5EF4-FFF2-40B4-BE49-F238E27FC236}">
                    <a16:creationId xmlns:a16="http://schemas.microsoft.com/office/drawing/2014/main" id="{52BC1CC0-1126-EE08-A89C-214C909F3E1F}"/>
                  </a:ext>
                </a:extLst>
              </p:cNvPr>
              <p:cNvSpPr/>
              <p:nvPr/>
            </p:nvSpPr>
            <p:spPr>
              <a:xfrm>
                <a:off x="489311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4" name="Graphic 9">
                <a:extLst>
                  <a:ext uri="{FF2B5EF4-FFF2-40B4-BE49-F238E27FC236}">
                    <a16:creationId xmlns:a16="http://schemas.microsoft.com/office/drawing/2014/main" id="{5321CDAA-7FB6-B17F-EB0C-A1F51511A986}"/>
                  </a:ext>
                </a:extLst>
              </p:cNvPr>
              <p:cNvSpPr/>
              <p:nvPr/>
            </p:nvSpPr>
            <p:spPr>
              <a:xfrm>
                <a:off x="649609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5" name="Graphic 9">
                <a:extLst>
                  <a:ext uri="{FF2B5EF4-FFF2-40B4-BE49-F238E27FC236}">
                    <a16:creationId xmlns:a16="http://schemas.microsoft.com/office/drawing/2014/main" id="{06F7811C-1939-3DE2-454E-D7F93DBA1D50}"/>
                  </a:ext>
                </a:extLst>
              </p:cNvPr>
              <p:cNvSpPr/>
              <p:nvPr/>
            </p:nvSpPr>
            <p:spPr>
              <a:xfrm>
                <a:off x="681669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6" name="Graphic 9">
                <a:extLst>
                  <a:ext uri="{FF2B5EF4-FFF2-40B4-BE49-F238E27FC236}">
                    <a16:creationId xmlns:a16="http://schemas.microsoft.com/office/drawing/2014/main" id="{A8496794-ADF8-DE5E-7C4F-002F8C69B1FB}"/>
                  </a:ext>
                </a:extLst>
              </p:cNvPr>
              <p:cNvSpPr/>
              <p:nvPr/>
            </p:nvSpPr>
            <p:spPr>
              <a:xfrm>
                <a:off x="80990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7" name="Graphic 9">
                <a:extLst>
                  <a:ext uri="{FF2B5EF4-FFF2-40B4-BE49-F238E27FC236}">
                    <a16:creationId xmlns:a16="http://schemas.microsoft.com/office/drawing/2014/main" id="{A9148CB6-228C-8365-909B-970C5C46B404}"/>
                  </a:ext>
                </a:extLst>
              </p:cNvPr>
              <p:cNvSpPr/>
              <p:nvPr/>
            </p:nvSpPr>
            <p:spPr>
              <a:xfrm>
                <a:off x="457252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8" name="Graphic 9">
                <a:extLst>
                  <a:ext uri="{FF2B5EF4-FFF2-40B4-BE49-F238E27FC236}">
                    <a16:creationId xmlns:a16="http://schemas.microsoft.com/office/drawing/2014/main" id="{5858F040-2652-D6C5-C352-30FDF48B7A88}"/>
                  </a:ext>
                </a:extLst>
              </p:cNvPr>
              <p:cNvSpPr/>
              <p:nvPr/>
            </p:nvSpPr>
            <p:spPr>
              <a:xfrm>
                <a:off x="553430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289" name="Cluster 2">
              <a:extLst>
                <a:ext uri="{FF2B5EF4-FFF2-40B4-BE49-F238E27FC236}">
                  <a16:creationId xmlns:a16="http://schemas.microsoft.com/office/drawing/2014/main" id="{AD7E680D-C0D8-F959-0CC0-65FAF9124C31}"/>
                </a:ext>
              </a:extLst>
            </p:cNvPr>
            <p:cNvGrpSpPr/>
            <p:nvPr/>
          </p:nvGrpSpPr>
          <p:grpSpPr>
            <a:xfrm>
              <a:off x="6175501" y="1173072"/>
              <a:ext cx="3378762" cy="3054709"/>
              <a:chOff x="6175501" y="1173072"/>
              <a:chExt cx="3378762" cy="3054709"/>
            </a:xfrm>
          </p:grpSpPr>
          <p:sp>
            <p:nvSpPr>
              <p:cNvPr id="290" name="Graphic 9">
                <a:extLst>
                  <a:ext uri="{FF2B5EF4-FFF2-40B4-BE49-F238E27FC236}">
                    <a16:creationId xmlns:a16="http://schemas.microsoft.com/office/drawing/2014/main" id="{63F13838-C6FF-89F4-A99C-B4F8853733DA}"/>
                  </a:ext>
                </a:extLst>
              </p:cNvPr>
              <p:cNvSpPr/>
              <p:nvPr/>
            </p:nvSpPr>
            <p:spPr>
              <a:xfrm>
                <a:off x="80990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1" name="Graphic 9">
                <a:extLst>
                  <a:ext uri="{FF2B5EF4-FFF2-40B4-BE49-F238E27FC236}">
                    <a16:creationId xmlns:a16="http://schemas.microsoft.com/office/drawing/2014/main" id="{CD8EE501-DC14-95EF-F02C-41466862C5EC}"/>
                  </a:ext>
                </a:extLst>
              </p:cNvPr>
              <p:cNvSpPr/>
              <p:nvPr/>
            </p:nvSpPr>
            <p:spPr>
              <a:xfrm>
                <a:off x="649609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2" name="Graphic 9">
                <a:extLst>
                  <a:ext uri="{FF2B5EF4-FFF2-40B4-BE49-F238E27FC236}">
                    <a16:creationId xmlns:a16="http://schemas.microsoft.com/office/drawing/2014/main" id="{EF054296-0189-0C3F-0947-0D3EFEBCE05C}"/>
                  </a:ext>
                </a:extLst>
              </p:cNvPr>
              <p:cNvSpPr/>
              <p:nvPr/>
            </p:nvSpPr>
            <p:spPr>
              <a:xfrm>
                <a:off x="745788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3" name="Graphic 9">
                <a:extLst>
                  <a:ext uri="{FF2B5EF4-FFF2-40B4-BE49-F238E27FC236}">
                    <a16:creationId xmlns:a16="http://schemas.microsoft.com/office/drawing/2014/main" id="{97546F7A-3EE5-9075-420D-DBE3DCCC6DBB}"/>
                  </a:ext>
                </a:extLst>
              </p:cNvPr>
              <p:cNvSpPr/>
              <p:nvPr/>
            </p:nvSpPr>
            <p:spPr>
              <a:xfrm>
                <a:off x="84196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4" name="Graphic 9">
                <a:extLst>
                  <a:ext uri="{FF2B5EF4-FFF2-40B4-BE49-F238E27FC236}">
                    <a16:creationId xmlns:a16="http://schemas.microsoft.com/office/drawing/2014/main" id="{9DA60CF8-02E1-3682-1E40-3E8508C48AA0}"/>
                  </a:ext>
                </a:extLst>
              </p:cNvPr>
              <p:cNvSpPr/>
              <p:nvPr/>
            </p:nvSpPr>
            <p:spPr>
              <a:xfrm>
                <a:off x="87402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5" name="Graphic 9">
                <a:extLst>
                  <a:ext uri="{FF2B5EF4-FFF2-40B4-BE49-F238E27FC236}">
                    <a16:creationId xmlns:a16="http://schemas.microsoft.com/office/drawing/2014/main" id="{F329A091-1EE1-CBB9-88BA-802E2A9DBFEE}"/>
                  </a:ext>
                </a:extLst>
              </p:cNvPr>
              <p:cNvSpPr/>
              <p:nvPr/>
            </p:nvSpPr>
            <p:spPr>
              <a:xfrm>
                <a:off x="649609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6" name="Graphic 9">
                <a:extLst>
                  <a:ext uri="{FF2B5EF4-FFF2-40B4-BE49-F238E27FC236}">
                    <a16:creationId xmlns:a16="http://schemas.microsoft.com/office/drawing/2014/main" id="{83E6BFEC-02A9-536D-5AC4-02F4CCFB83C1}"/>
                  </a:ext>
                </a:extLst>
              </p:cNvPr>
              <p:cNvSpPr/>
              <p:nvPr/>
            </p:nvSpPr>
            <p:spPr>
              <a:xfrm>
                <a:off x="777848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7" name="Graphic 9">
                <a:extLst>
                  <a:ext uri="{FF2B5EF4-FFF2-40B4-BE49-F238E27FC236}">
                    <a16:creationId xmlns:a16="http://schemas.microsoft.com/office/drawing/2014/main" id="{7D0130A1-EA0D-9ACC-0734-C3094F46CB88}"/>
                  </a:ext>
                </a:extLst>
              </p:cNvPr>
              <p:cNvSpPr/>
              <p:nvPr/>
            </p:nvSpPr>
            <p:spPr>
              <a:xfrm>
                <a:off x="84196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8" name="Graphic 9">
                <a:extLst>
                  <a:ext uri="{FF2B5EF4-FFF2-40B4-BE49-F238E27FC236}">
                    <a16:creationId xmlns:a16="http://schemas.microsoft.com/office/drawing/2014/main" id="{1F6890D6-DB36-C1B2-560A-1807F3449518}"/>
                  </a:ext>
                </a:extLst>
              </p:cNvPr>
              <p:cNvSpPr/>
              <p:nvPr/>
            </p:nvSpPr>
            <p:spPr>
              <a:xfrm>
                <a:off x="80990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9" name="Graphic 9">
                <a:extLst>
                  <a:ext uri="{FF2B5EF4-FFF2-40B4-BE49-F238E27FC236}">
                    <a16:creationId xmlns:a16="http://schemas.microsoft.com/office/drawing/2014/main" id="{B44EC1F4-D9B1-9CC1-76ED-9443BCC85C4F}"/>
                  </a:ext>
                </a:extLst>
              </p:cNvPr>
              <p:cNvSpPr/>
              <p:nvPr/>
            </p:nvSpPr>
            <p:spPr>
              <a:xfrm>
                <a:off x="649609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0" name="Graphic 9">
                <a:extLst>
                  <a:ext uri="{FF2B5EF4-FFF2-40B4-BE49-F238E27FC236}">
                    <a16:creationId xmlns:a16="http://schemas.microsoft.com/office/drawing/2014/main" id="{FBC477F2-8A17-A926-5965-68888455E972}"/>
                  </a:ext>
                </a:extLst>
              </p:cNvPr>
              <p:cNvSpPr/>
              <p:nvPr/>
            </p:nvSpPr>
            <p:spPr>
              <a:xfrm>
                <a:off x="777848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1" name="Graphic 9">
                <a:extLst>
                  <a:ext uri="{FF2B5EF4-FFF2-40B4-BE49-F238E27FC236}">
                    <a16:creationId xmlns:a16="http://schemas.microsoft.com/office/drawing/2014/main" id="{FC9FB944-9508-7FC6-3AC8-8C9CD5E7BDD4}"/>
                  </a:ext>
                </a:extLst>
              </p:cNvPr>
              <p:cNvSpPr/>
              <p:nvPr/>
            </p:nvSpPr>
            <p:spPr>
              <a:xfrm>
                <a:off x="93814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2" name="Graphic 9">
                <a:extLst>
                  <a:ext uri="{FF2B5EF4-FFF2-40B4-BE49-F238E27FC236}">
                    <a16:creationId xmlns:a16="http://schemas.microsoft.com/office/drawing/2014/main" id="{01816413-E2DD-EA1B-DCB0-5819F8D0E411}"/>
                  </a:ext>
                </a:extLst>
              </p:cNvPr>
              <p:cNvSpPr/>
              <p:nvPr/>
            </p:nvSpPr>
            <p:spPr>
              <a:xfrm>
                <a:off x="745788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3" name="Graphic 9">
                <a:extLst>
                  <a:ext uri="{FF2B5EF4-FFF2-40B4-BE49-F238E27FC236}">
                    <a16:creationId xmlns:a16="http://schemas.microsoft.com/office/drawing/2014/main" id="{06BEF314-98F6-4559-E049-60808D953009}"/>
                  </a:ext>
                </a:extLst>
              </p:cNvPr>
              <p:cNvSpPr/>
              <p:nvPr/>
            </p:nvSpPr>
            <p:spPr>
              <a:xfrm>
                <a:off x="745788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4" name="Graphic 9">
                <a:extLst>
                  <a:ext uri="{FF2B5EF4-FFF2-40B4-BE49-F238E27FC236}">
                    <a16:creationId xmlns:a16="http://schemas.microsoft.com/office/drawing/2014/main" id="{8522E490-0766-F511-A585-2C06D043096A}"/>
                  </a:ext>
                </a:extLst>
              </p:cNvPr>
              <p:cNvSpPr/>
              <p:nvPr/>
            </p:nvSpPr>
            <p:spPr>
              <a:xfrm>
                <a:off x="777848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5" name="Graphic 9">
                <a:extLst>
                  <a:ext uri="{FF2B5EF4-FFF2-40B4-BE49-F238E27FC236}">
                    <a16:creationId xmlns:a16="http://schemas.microsoft.com/office/drawing/2014/main" id="{38931876-80F3-BEFD-DFBE-9C9DDD72ACAE}"/>
                  </a:ext>
                </a:extLst>
              </p:cNvPr>
              <p:cNvSpPr/>
              <p:nvPr/>
            </p:nvSpPr>
            <p:spPr>
              <a:xfrm>
                <a:off x="80990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6" name="Graphic 9">
                <a:extLst>
                  <a:ext uri="{FF2B5EF4-FFF2-40B4-BE49-F238E27FC236}">
                    <a16:creationId xmlns:a16="http://schemas.microsoft.com/office/drawing/2014/main" id="{D07ABA6F-21DF-4899-031C-9677176D3469}"/>
                  </a:ext>
                </a:extLst>
              </p:cNvPr>
              <p:cNvSpPr/>
              <p:nvPr/>
            </p:nvSpPr>
            <p:spPr>
              <a:xfrm>
                <a:off x="681669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7" name="Graphic 9">
                <a:extLst>
                  <a:ext uri="{FF2B5EF4-FFF2-40B4-BE49-F238E27FC236}">
                    <a16:creationId xmlns:a16="http://schemas.microsoft.com/office/drawing/2014/main" id="{418A747F-A11B-2A81-A17D-7E85D26C5462}"/>
                  </a:ext>
                </a:extLst>
              </p:cNvPr>
              <p:cNvSpPr/>
              <p:nvPr/>
            </p:nvSpPr>
            <p:spPr>
              <a:xfrm>
                <a:off x="84196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8" name="Graphic 9">
                <a:extLst>
                  <a:ext uri="{FF2B5EF4-FFF2-40B4-BE49-F238E27FC236}">
                    <a16:creationId xmlns:a16="http://schemas.microsoft.com/office/drawing/2014/main" id="{BFC7C237-114D-A462-0829-9BCDC59A432B}"/>
                  </a:ext>
                </a:extLst>
              </p:cNvPr>
              <p:cNvSpPr/>
              <p:nvPr/>
            </p:nvSpPr>
            <p:spPr>
              <a:xfrm>
                <a:off x="617550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9" name="Graphic 9">
                <a:extLst>
                  <a:ext uri="{FF2B5EF4-FFF2-40B4-BE49-F238E27FC236}">
                    <a16:creationId xmlns:a16="http://schemas.microsoft.com/office/drawing/2014/main" id="{89D21178-099F-43F7-F897-5B0F04148D6F}"/>
                  </a:ext>
                </a:extLst>
              </p:cNvPr>
              <p:cNvSpPr/>
              <p:nvPr/>
            </p:nvSpPr>
            <p:spPr>
              <a:xfrm>
                <a:off x="745788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0" name="Graphic 9">
                <a:extLst>
                  <a:ext uri="{FF2B5EF4-FFF2-40B4-BE49-F238E27FC236}">
                    <a16:creationId xmlns:a16="http://schemas.microsoft.com/office/drawing/2014/main" id="{06068D14-540B-72D4-1F2C-888340DEF98D}"/>
                  </a:ext>
                </a:extLst>
              </p:cNvPr>
              <p:cNvSpPr/>
              <p:nvPr/>
            </p:nvSpPr>
            <p:spPr>
              <a:xfrm>
                <a:off x="777848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311" name="Cluster 1">
              <a:extLst>
                <a:ext uri="{FF2B5EF4-FFF2-40B4-BE49-F238E27FC236}">
                  <a16:creationId xmlns:a16="http://schemas.microsoft.com/office/drawing/2014/main" id="{C6F8BEBA-A811-FCF4-A520-CF3534800F4A}"/>
                </a:ext>
              </a:extLst>
            </p:cNvPr>
            <p:cNvGrpSpPr/>
            <p:nvPr/>
          </p:nvGrpSpPr>
          <p:grpSpPr>
            <a:xfrm>
              <a:off x="84177" y="1807096"/>
              <a:ext cx="2737570" cy="3688731"/>
              <a:chOff x="84177" y="1807096"/>
              <a:chExt cx="2737570" cy="3688731"/>
            </a:xfrm>
          </p:grpSpPr>
          <p:sp>
            <p:nvSpPr>
              <p:cNvPr id="312" name="Graphic 9">
                <a:extLst>
                  <a:ext uri="{FF2B5EF4-FFF2-40B4-BE49-F238E27FC236}">
                    <a16:creationId xmlns:a16="http://schemas.microsoft.com/office/drawing/2014/main" id="{E098C031-DBA1-C118-F729-872D7D228262}"/>
                  </a:ext>
                </a:extLst>
              </p:cNvPr>
              <p:cNvSpPr/>
              <p:nvPr/>
            </p:nvSpPr>
            <p:spPr>
              <a:xfrm>
                <a:off x="26489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3" name="Graphic 9">
                <a:extLst>
                  <a:ext uri="{FF2B5EF4-FFF2-40B4-BE49-F238E27FC236}">
                    <a16:creationId xmlns:a16="http://schemas.microsoft.com/office/drawing/2014/main" id="{3FBC7D50-BCB8-AF61-D441-4605782A93B8}"/>
                  </a:ext>
                </a:extLst>
              </p:cNvPr>
              <p:cNvSpPr/>
              <p:nvPr/>
            </p:nvSpPr>
            <p:spPr>
              <a:xfrm>
                <a:off x="23283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4" name="Graphic 9">
                <a:extLst>
                  <a:ext uri="{FF2B5EF4-FFF2-40B4-BE49-F238E27FC236}">
                    <a16:creationId xmlns:a16="http://schemas.microsoft.com/office/drawing/2014/main" id="{1D0B9FCA-230A-0282-1570-4E2CEB68DB4D}"/>
                  </a:ext>
                </a:extLst>
              </p:cNvPr>
              <p:cNvSpPr/>
              <p:nvPr/>
            </p:nvSpPr>
            <p:spPr>
              <a:xfrm>
                <a:off x="16871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5" name="Graphic 9">
                <a:extLst>
                  <a:ext uri="{FF2B5EF4-FFF2-40B4-BE49-F238E27FC236}">
                    <a16:creationId xmlns:a16="http://schemas.microsoft.com/office/drawing/2014/main" id="{7E0D50A1-AA3F-91E0-0C81-119D20A24A38}"/>
                  </a:ext>
                </a:extLst>
              </p:cNvPr>
              <p:cNvSpPr/>
              <p:nvPr/>
            </p:nvSpPr>
            <p:spPr>
              <a:xfrm>
                <a:off x="23283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6" name="Graphic 9">
                <a:extLst>
                  <a:ext uri="{FF2B5EF4-FFF2-40B4-BE49-F238E27FC236}">
                    <a16:creationId xmlns:a16="http://schemas.microsoft.com/office/drawing/2014/main" id="{EA20D0FF-EA81-7AD7-B916-B0A10829D095}"/>
                  </a:ext>
                </a:extLst>
              </p:cNvPr>
              <p:cNvSpPr/>
              <p:nvPr/>
            </p:nvSpPr>
            <p:spPr>
              <a:xfrm>
                <a:off x="26489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7" name="Graphic 9">
                <a:extLst>
                  <a:ext uri="{FF2B5EF4-FFF2-40B4-BE49-F238E27FC236}">
                    <a16:creationId xmlns:a16="http://schemas.microsoft.com/office/drawing/2014/main" id="{B8CDF8AB-C1AD-71DA-F417-D6A033BB50CE}"/>
                  </a:ext>
                </a:extLst>
              </p:cNvPr>
              <p:cNvSpPr/>
              <p:nvPr/>
            </p:nvSpPr>
            <p:spPr>
              <a:xfrm>
                <a:off x="7253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8" name="Graphic 9">
                <a:extLst>
                  <a:ext uri="{FF2B5EF4-FFF2-40B4-BE49-F238E27FC236}">
                    <a16:creationId xmlns:a16="http://schemas.microsoft.com/office/drawing/2014/main" id="{696D05C9-D12A-A4FC-ADB6-0E0096FD7D38}"/>
                  </a:ext>
                </a:extLst>
              </p:cNvPr>
              <p:cNvSpPr/>
              <p:nvPr/>
            </p:nvSpPr>
            <p:spPr>
              <a:xfrm>
                <a:off x="13665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9" name="Graphic 9">
                <a:extLst>
                  <a:ext uri="{FF2B5EF4-FFF2-40B4-BE49-F238E27FC236}">
                    <a16:creationId xmlns:a16="http://schemas.microsoft.com/office/drawing/2014/main" id="{BD884CBF-E4FF-62CB-247B-FFDFA0B21C2B}"/>
                  </a:ext>
                </a:extLst>
              </p:cNvPr>
              <p:cNvSpPr/>
              <p:nvPr/>
            </p:nvSpPr>
            <p:spPr>
              <a:xfrm>
                <a:off x="4047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4" name="Graphic 9">
                <a:extLst>
                  <a:ext uri="{FF2B5EF4-FFF2-40B4-BE49-F238E27FC236}">
                    <a16:creationId xmlns:a16="http://schemas.microsoft.com/office/drawing/2014/main" id="{4AC696EC-A45F-CC0F-1828-8B880E74C76A}"/>
                  </a:ext>
                </a:extLst>
              </p:cNvPr>
              <p:cNvSpPr/>
              <p:nvPr/>
            </p:nvSpPr>
            <p:spPr>
              <a:xfrm>
                <a:off x="841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5" name="Graphic 9">
                <a:extLst>
                  <a:ext uri="{FF2B5EF4-FFF2-40B4-BE49-F238E27FC236}">
                    <a16:creationId xmlns:a16="http://schemas.microsoft.com/office/drawing/2014/main" id="{0FC51B48-060E-ED7A-FAD1-FFB9342E44A4}"/>
                  </a:ext>
                </a:extLst>
              </p:cNvPr>
              <p:cNvSpPr/>
              <p:nvPr/>
            </p:nvSpPr>
            <p:spPr>
              <a:xfrm>
                <a:off x="10459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6" name="Graphic 9">
                <a:extLst>
                  <a:ext uri="{FF2B5EF4-FFF2-40B4-BE49-F238E27FC236}">
                    <a16:creationId xmlns:a16="http://schemas.microsoft.com/office/drawing/2014/main" id="{50E19559-0E9A-C77F-BC01-6F1CBB8E1239}"/>
                  </a:ext>
                </a:extLst>
              </p:cNvPr>
              <p:cNvSpPr/>
              <p:nvPr/>
            </p:nvSpPr>
            <p:spPr>
              <a:xfrm>
                <a:off x="13665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7" name="Graphic 9">
                <a:extLst>
                  <a:ext uri="{FF2B5EF4-FFF2-40B4-BE49-F238E27FC236}">
                    <a16:creationId xmlns:a16="http://schemas.microsoft.com/office/drawing/2014/main" id="{542E74ED-F8AA-3485-ADF2-3401D80DF0E1}"/>
                  </a:ext>
                </a:extLst>
              </p:cNvPr>
              <p:cNvSpPr/>
              <p:nvPr/>
            </p:nvSpPr>
            <p:spPr>
              <a:xfrm>
                <a:off x="4047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8" name="Graphic 9">
                <a:extLst>
                  <a:ext uri="{FF2B5EF4-FFF2-40B4-BE49-F238E27FC236}">
                    <a16:creationId xmlns:a16="http://schemas.microsoft.com/office/drawing/2014/main" id="{8F49C986-AA8B-498D-2DB7-E2BA6DD3C18D}"/>
                  </a:ext>
                </a:extLst>
              </p:cNvPr>
              <p:cNvSpPr/>
              <p:nvPr/>
            </p:nvSpPr>
            <p:spPr>
              <a:xfrm>
                <a:off x="13665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89" name="Graphic 9">
                <a:extLst>
                  <a:ext uri="{FF2B5EF4-FFF2-40B4-BE49-F238E27FC236}">
                    <a16:creationId xmlns:a16="http://schemas.microsoft.com/office/drawing/2014/main" id="{B88AEE08-FBBE-B15A-61E2-DB33ACEE02F8}"/>
                  </a:ext>
                </a:extLst>
              </p:cNvPr>
              <p:cNvSpPr/>
              <p:nvPr/>
            </p:nvSpPr>
            <p:spPr>
              <a:xfrm>
                <a:off x="23283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0" name="Graphic 9">
                <a:extLst>
                  <a:ext uri="{FF2B5EF4-FFF2-40B4-BE49-F238E27FC236}">
                    <a16:creationId xmlns:a16="http://schemas.microsoft.com/office/drawing/2014/main" id="{429DA773-0872-8ADF-ACFD-059F11A7D5D8}"/>
                  </a:ext>
                </a:extLst>
              </p:cNvPr>
              <p:cNvSpPr/>
              <p:nvPr/>
            </p:nvSpPr>
            <p:spPr>
              <a:xfrm>
                <a:off x="20077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1" name="Graphic 9">
                <a:extLst>
                  <a:ext uri="{FF2B5EF4-FFF2-40B4-BE49-F238E27FC236}">
                    <a16:creationId xmlns:a16="http://schemas.microsoft.com/office/drawing/2014/main" id="{111E35D7-6498-B39C-3EA8-7A424A16CBD7}"/>
                  </a:ext>
                </a:extLst>
              </p:cNvPr>
              <p:cNvSpPr/>
              <p:nvPr/>
            </p:nvSpPr>
            <p:spPr>
              <a:xfrm>
                <a:off x="16871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2" name="Graphic 9">
                <a:extLst>
                  <a:ext uri="{FF2B5EF4-FFF2-40B4-BE49-F238E27FC236}">
                    <a16:creationId xmlns:a16="http://schemas.microsoft.com/office/drawing/2014/main" id="{A9A5A189-4630-1428-B86B-4AE5770CDEC7}"/>
                  </a:ext>
                </a:extLst>
              </p:cNvPr>
              <p:cNvSpPr/>
              <p:nvPr/>
            </p:nvSpPr>
            <p:spPr>
              <a:xfrm>
                <a:off x="16871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3" name="Graphic 9">
                <a:extLst>
                  <a:ext uri="{FF2B5EF4-FFF2-40B4-BE49-F238E27FC236}">
                    <a16:creationId xmlns:a16="http://schemas.microsoft.com/office/drawing/2014/main" id="{6626A725-743A-EEC2-79CA-E63D3A6E1F75}"/>
                  </a:ext>
                </a:extLst>
              </p:cNvPr>
              <p:cNvSpPr/>
              <p:nvPr/>
            </p:nvSpPr>
            <p:spPr>
              <a:xfrm>
                <a:off x="23283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4" name="Graphic 9">
                <a:extLst>
                  <a:ext uri="{FF2B5EF4-FFF2-40B4-BE49-F238E27FC236}">
                    <a16:creationId xmlns:a16="http://schemas.microsoft.com/office/drawing/2014/main" id="{1C02FE91-56C2-FACE-85F3-16DEC7EE7ED0}"/>
                  </a:ext>
                </a:extLst>
              </p:cNvPr>
              <p:cNvSpPr/>
              <p:nvPr/>
            </p:nvSpPr>
            <p:spPr>
              <a:xfrm>
                <a:off x="20077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5" name="Graphic 9">
                <a:extLst>
                  <a:ext uri="{FF2B5EF4-FFF2-40B4-BE49-F238E27FC236}">
                    <a16:creationId xmlns:a16="http://schemas.microsoft.com/office/drawing/2014/main" id="{14AFBA54-6058-0741-9FF9-1BDC47DBEACC}"/>
                  </a:ext>
                </a:extLst>
              </p:cNvPr>
              <p:cNvSpPr/>
              <p:nvPr/>
            </p:nvSpPr>
            <p:spPr>
              <a:xfrm>
                <a:off x="7253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6" name="Graphic 9">
                <a:extLst>
                  <a:ext uri="{FF2B5EF4-FFF2-40B4-BE49-F238E27FC236}">
                    <a16:creationId xmlns:a16="http://schemas.microsoft.com/office/drawing/2014/main" id="{B6A09FF0-04DA-A3D5-D99F-D01DEFF47B1E}"/>
                  </a:ext>
                </a:extLst>
              </p:cNvPr>
              <p:cNvSpPr/>
              <p:nvPr/>
            </p:nvSpPr>
            <p:spPr>
              <a:xfrm>
                <a:off x="13665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7" name="Graphic 9">
                <a:extLst>
                  <a:ext uri="{FF2B5EF4-FFF2-40B4-BE49-F238E27FC236}">
                    <a16:creationId xmlns:a16="http://schemas.microsoft.com/office/drawing/2014/main" id="{EF284550-A888-1FE9-EFE9-4A247A1DE134}"/>
                  </a:ext>
                </a:extLst>
              </p:cNvPr>
              <p:cNvSpPr/>
              <p:nvPr/>
            </p:nvSpPr>
            <p:spPr>
              <a:xfrm>
                <a:off x="13665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8" name="Graphic 9">
                <a:extLst>
                  <a:ext uri="{FF2B5EF4-FFF2-40B4-BE49-F238E27FC236}">
                    <a16:creationId xmlns:a16="http://schemas.microsoft.com/office/drawing/2014/main" id="{EED70E35-3468-D6E8-B9A3-66629325E2DA}"/>
                  </a:ext>
                </a:extLst>
              </p:cNvPr>
              <p:cNvSpPr/>
              <p:nvPr/>
            </p:nvSpPr>
            <p:spPr>
              <a:xfrm>
                <a:off x="10459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99" name="Graphic 9">
                <a:extLst>
                  <a:ext uri="{FF2B5EF4-FFF2-40B4-BE49-F238E27FC236}">
                    <a16:creationId xmlns:a16="http://schemas.microsoft.com/office/drawing/2014/main" id="{EC8B4BE6-549F-83C7-A8C9-1D020BCA28B6}"/>
                  </a:ext>
                </a:extLst>
              </p:cNvPr>
              <p:cNvSpPr/>
              <p:nvPr/>
            </p:nvSpPr>
            <p:spPr>
              <a:xfrm>
                <a:off x="13665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0" name="Graphic 9">
                <a:extLst>
                  <a:ext uri="{FF2B5EF4-FFF2-40B4-BE49-F238E27FC236}">
                    <a16:creationId xmlns:a16="http://schemas.microsoft.com/office/drawing/2014/main" id="{8114A724-2831-57D2-8821-9CE1992A363D}"/>
                  </a:ext>
                </a:extLst>
              </p:cNvPr>
              <p:cNvSpPr/>
              <p:nvPr/>
            </p:nvSpPr>
            <p:spPr>
              <a:xfrm>
                <a:off x="4047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1" name="Graphic 9">
                <a:extLst>
                  <a:ext uri="{FF2B5EF4-FFF2-40B4-BE49-F238E27FC236}">
                    <a16:creationId xmlns:a16="http://schemas.microsoft.com/office/drawing/2014/main" id="{966B351A-505B-A894-02F1-5F91A724FB41}"/>
                  </a:ext>
                </a:extLst>
              </p:cNvPr>
              <p:cNvSpPr/>
              <p:nvPr/>
            </p:nvSpPr>
            <p:spPr>
              <a:xfrm>
                <a:off x="841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2" name="Graphic 9">
                <a:extLst>
                  <a:ext uri="{FF2B5EF4-FFF2-40B4-BE49-F238E27FC236}">
                    <a16:creationId xmlns:a16="http://schemas.microsoft.com/office/drawing/2014/main" id="{49C2920C-1744-635A-6666-B3B1F8914ED9}"/>
                  </a:ext>
                </a:extLst>
              </p:cNvPr>
              <p:cNvSpPr/>
              <p:nvPr/>
            </p:nvSpPr>
            <p:spPr>
              <a:xfrm>
                <a:off x="841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3" name="Graphic 9">
                <a:extLst>
                  <a:ext uri="{FF2B5EF4-FFF2-40B4-BE49-F238E27FC236}">
                    <a16:creationId xmlns:a16="http://schemas.microsoft.com/office/drawing/2014/main" id="{3C619600-B60F-7BF8-79C2-62E724225D6D}"/>
                  </a:ext>
                </a:extLst>
              </p:cNvPr>
              <p:cNvSpPr/>
              <p:nvPr/>
            </p:nvSpPr>
            <p:spPr>
              <a:xfrm>
                <a:off x="4047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grpSp>
        <p:nvGrpSpPr>
          <p:cNvPr id="1447" name="Group 1446" descr="Rows of People Icons showing that an organization may have employees on eiher Copilot Chat or Microsoft 365 Copilot as they scale AI adoption.">
            <a:extLst>
              <a:ext uri="{FF2B5EF4-FFF2-40B4-BE49-F238E27FC236}">
                <a16:creationId xmlns:a16="http://schemas.microsoft.com/office/drawing/2014/main" id="{F79394CE-3A06-2ECB-CC91-4702A1A6235B}"/>
              </a:ext>
            </a:extLst>
          </p:cNvPr>
          <p:cNvGrpSpPr/>
          <p:nvPr/>
        </p:nvGrpSpPr>
        <p:grpSpPr>
          <a:xfrm>
            <a:off x="84177" y="1173072"/>
            <a:ext cx="12034867" cy="4322755"/>
            <a:chOff x="84177" y="1173072"/>
            <a:chExt cx="12034867" cy="4322755"/>
          </a:xfrm>
        </p:grpSpPr>
        <p:grpSp>
          <p:nvGrpSpPr>
            <p:cNvPr id="405" name="Cluster 5">
              <a:extLst>
                <a:ext uri="{FF2B5EF4-FFF2-40B4-BE49-F238E27FC236}">
                  <a16:creationId xmlns:a16="http://schemas.microsoft.com/office/drawing/2014/main" id="{A84B5A33-77A5-E138-E017-630F019891D3}"/>
                </a:ext>
              </a:extLst>
            </p:cNvPr>
            <p:cNvGrpSpPr/>
            <p:nvPr/>
          </p:nvGrpSpPr>
          <p:grpSpPr>
            <a:xfrm>
              <a:off x="1687157" y="1173072"/>
              <a:ext cx="2737570" cy="3371721"/>
              <a:chOff x="1687157" y="1173072"/>
              <a:chExt cx="2737570" cy="3371721"/>
            </a:xfrm>
          </p:grpSpPr>
          <p:sp>
            <p:nvSpPr>
              <p:cNvPr id="407" name="Graphic 9">
                <a:extLst>
                  <a:ext uri="{FF2B5EF4-FFF2-40B4-BE49-F238E27FC236}">
                    <a16:creationId xmlns:a16="http://schemas.microsoft.com/office/drawing/2014/main" id="{7E707A0F-70F3-B886-8310-5C6F3F67E97B}"/>
                  </a:ext>
                </a:extLst>
              </p:cNvPr>
              <p:cNvSpPr/>
              <p:nvPr/>
            </p:nvSpPr>
            <p:spPr>
              <a:xfrm>
                <a:off x="32901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8" name="Graphic 9">
                <a:extLst>
                  <a:ext uri="{FF2B5EF4-FFF2-40B4-BE49-F238E27FC236}">
                    <a16:creationId xmlns:a16="http://schemas.microsoft.com/office/drawing/2014/main" id="{458E8E2A-D356-A013-3D9E-D2072A5942C6}"/>
                  </a:ext>
                </a:extLst>
              </p:cNvPr>
              <p:cNvSpPr/>
              <p:nvPr/>
            </p:nvSpPr>
            <p:spPr>
              <a:xfrm>
                <a:off x="36107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9" name="Graphic 9">
                <a:extLst>
                  <a:ext uri="{FF2B5EF4-FFF2-40B4-BE49-F238E27FC236}">
                    <a16:creationId xmlns:a16="http://schemas.microsoft.com/office/drawing/2014/main" id="{537BEF1C-25C9-A0F3-52E2-378EFDB17635}"/>
                  </a:ext>
                </a:extLst>
              </p:cNvPr>
              <p:cNvSpPr/>
              <p:nvPr/>
            </p:nvSpPr>
            <p:spPr>
              <a:xfrm>
                <a:off x="29695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0" name="Graphic 9">
                <a:extLst>
                  <a:ext uri="{FF2B5EF4-FFF2-40B4-BE49-F238E27FC236}">
                    <a16:creationId xmlns:a16="http://schemas.microsoft.com/office/drawing/2014/main" id="{F96A381D-BECC-8DA6-FC87-14AA80ABEA65}"/>
                  </a:ext>
                </a:extLst>
              </p:cNvPr>
              <p:cNvSpPr/>
              <p:nvPr/>
            </p:nvSpPr>
            <p:spPr>
              <a:xfrm>
                <a:off x="32901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1" name="Graphic 9">
                <a:extLst>
                  <a:ext uri="{FF2B5EF4-FFF2-40B4-BE49-F238E27FC236}">
                    <a16:creationId xmlns:a16="http://schemas.microsoft.com/office/drawing/2014/main" id="{406C9B94-C134-389D-A561-36799C0D5F3A}"/>
                  </a:ext>
                </a:extLst>
              </p:cNvPr>
              <p:cNvSpPr/>
              <p:nvPr/>
            </p:nvSpPr>
            <p:spPr>
              <a:xfrm>
                <a:off x="32901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2" name="Graphic 9">
                <a:extLst>
                  <a:ext uri="{FF2B5EF4-FFF2-40B4-BE49-F238E27FC236}">
                    <a16:creationId xmlns:a16="http://schemas.microsoft.com/office/drawing/2014/main" id="{F0523DC4-5D5A-CE0D-FB3E-D8E83C8ADAC9}"/>
                  </a:ext>
                </a:extLst>
              </p:cNvPr>
              <p:cNvSpPr/>
              <p:nvPr/>
            </p:nvSpPr>
            <p:spPr>
              <a:xfrm>
                <a:off x="36107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3" name="Graphic 9">
                <a:extLst>
                  <a:ext uri="{FF2B5EF4-FFF2-40B4-BE49-F238E27FC236}">
                    <a16:creationId xmlns:a16="http://schemas.microsoft.com/office/drawing/2014/main" id="{3919700A-E704-4F53-26D0-A96AAC9175DF}"/>
                  </a:ext>
                </a:extLst>
              </p:cNvPr>
              <p:cNvSpPr/>
              <p:nvPr/>
            </p:nvSpPr>
            <p:spPr>
              <a:xfrm>
                <a:off x="32901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4" name="Graphic 9">
                <a:extLst>
                  <a:ext uri="{FF2B5EF4-FFF2-40B4-BE49-F238E27FC236}">
                    <a16:creationId xmlns:a16="http://schemas.microsoft.com/office/drawing/2014/main" id="{E896E687-439A-4233-3576-A547D8E73A77}"/>
                  </a:ext>
                </a:extLst>
              </p:cNvPr>
              <p:cNvSpPr/>
              <p:nvPr/>
            </p:nvSpPr>
            <p:spPr>
              <a:xfrm>
                <a:off x="393132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5" name="Graphic 9">
                <a:extLst>
                  <a:ext uri="{FF2B5EF4-FFF2-40B4-BE49-F238E27FC236}">
                    <a16:creationId xmlns:a16="http://schemas.microsoft.com/office/drawing/2014/main" id="{0F422F7B-D11F-6B81-1128-9A0552BA4E99}"/>
                  </a:ext>
                </a:extLst>
              </p:cNvPr>
              <p:cNvSpPr/>
              <p:nvPr/>
            </p:nvSpPr>
            <p:spPr>
              <a:xfrm>
                <a:off x="425192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6" name="Graphic 9">
                <a:extLst>
                  <a:ext uri="{FF2B5EF4-FFF2-40B4-BE49-F238E27FC236}">
                    <a16:creationId xmlns:a16="http://schemas.microsoft.com/office/drawing/2014/main" id="{A166DA07-0378-7214-D236-9D1A400125DB}"/>
                  </a:ext>
                </a:extLst>
              </p:cNvPr>
              <p:cNvSpPr/>
              <p:nvPr/>
            </p:nvSpPr>
            <p:spPr>
              <a:xfrm>
                <a:off x="26489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7" name="Graphic 9">
                <a:extLst>
                  <a:ext uri="{FF2B5EF4-FFF2-40B4-BE49-F238E27FC236}">
                    <a16:creationId xmlns:a16="http://schemas.microsoft.com/office/drawing/2014/main" id="{54DA934E-0320-5E0F-686B-5E097B08BF65}"/>
                  </a:ext>
                </a:extLst>
              </p:cNvPr>
              <p:cNvSpPr/>
              <p:nvPr/>
            </p:nvSpPr>
            <p:spPr>
              <a:xfrm>
                <a:off x="32901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8" name="Graphic 9">
                <a:extLst>
                  <a:ext uri="{FF2B5EF4-FFF2-40B4-BE49-F238E27FC236}">
                    <a16:creationId xmlns:a16="http://schemas.microsoft.com/office/drawing/2014/main" id="{E5EC200B-13A0-C532-FE19-258DB9087384}"/>
                  </a:ext>
                </a:extLst>
              </p:cNvPr>
              <p:cNvSpPr/>
              <p:nvPr/>
            </p:nvSpPr>
            <p:spPr>
              <a:xfrm>
                <a:off x="393132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9" name="Graphic 9">
                <a:extLst>
                  <a:ext uri="{FF2B5EF4-FFF2-40B4-BE49-F238E27FC236}">
                    <a16:creationId xmlns:a16="http://schemas.microsoft.com/office/drawing/2014/main" id="{3699EE3F-41D2-2DC2-B41C-4B97DFFA124F}"/>
                  </a:ext>
                </a:extLst>
              </p:cNvPr>
              <p:cNvSpPr/>
              <p:nvPr/>
            </p:nvSpPr>
            <p:spPr>
              <a:xfrm>
                <a:off x="23283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0" name="Graphic 9">
                <a:extLst>
                  <a:ext uri="{FF2B5EF4-FFF2-40B4-BE49-F238E27FC236}">
                    <a16:creationId xmlns:a16="http://schemas.microsoft.com/office/drawing/2014/main" id="{EA40FCCD-7673-4A10-E103-EE7CACA1DB48}"/>
                  </a:ext>
                </a:extLst>
              </p:cNvPr>
              <p:cNvSpPr/>
              <p:nvPr/>
            </p:nvSpPr>
            <p:spPr>
              <a:xfrm>
                <a:off x="29695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1" name="Graphic 9">
                <a:extLst>
                  <a:ext uri="{FF2B5EF4-FFF2-40B4-BE49-F238E27FC236}">
                    <a16:creationId xmlns:a16="http://schemas.microsoft.com/office/drawing/2014/main" id="{8F54CCA3-A8AB-4BDF-D772-4E6606A437C8}"/>
                  </a:ext>
                </a:extLst>
              </p:cNvPr>
              <p:cNvSpPr/>
              <p:nvPr/>
            </p:nvSpPr>
            <p:spPr>
              <a:xfrm>
                <a:off x="32901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2" name="Graphic 9">
                <a:extLst>
                  <a:ext uri="{FF2B5EF4-FFF2-40B4-BE49-F238E27FC236}">
                    <a16:creationId xmlns:a16="http://schemas.microsoft.com/office/drawing/2014/main" id="{7FFEF21E-19D1-777B-1373-44D1B59D4230}"/>
                  </a:ext>
                </a:extLst>
              </p:cNvPr>
              <p:cNvSpPr/>
              <p:nvPr/>
            </p:nvSpPr>
            <p:spPr>
              <a:xfrm>
                <a:off x="32901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4" name="Graphic 9">
                <a:extLst>
                  <a:ext uri="{FF2B5EF4-FFF2-40B4-BE49-F238E27FC236}">
                    <a16:creationId xmlns:a16="http://schemas.microsoft.com/office/drawing/2014/main" id="{3105F554-808A-4345-C966-47591A793AE1}"/>
                  </a:ext>
                </a:extLst>
              </p:cNvPr>
              <p:cNvSpPr/>
              <p:nvPr/>
            </p:nvSpPr>
            <p:spPr>
              <a:xfrm>
                <a:off x="20077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5" name="Graphic 9">
                <a:extLst>
                  <a:ext uri="{FF2B5EF4-FFF2-40B4-BE49-F238E27FC236}">
                    <a16:creationId xmlns:a16="http://schemas.microsoft.com/office/drawing/2014/main" id="{A6570141-C494-95B6-5208-C7C7B164004C}"/>
                  </a:ext>
                </a:extLst>
              </p:cNvPr>
              <p:cNvSpPr/>
              <p:nvPr/>
            </p:nvSpPr>
            <p:spPr>
              <a:xfrm>
                <a:off x="20077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6" name="Graphic 9">
                <a:extLst>
                  <a:ext uri="{FF2B5EF4-FFF2-40B4-BE49-F238E27FC236}">
                    <a16:creationId xmlns:a16="http://schemas.microsoft.com/office/drawing/2014/main" id="{735093EA-1D06-B128-789D-9E826B501C34}"/>
                  </a:ext>
                </a:extLst>
              </p:cNvPr>
              <p:cNvSpPr/>
              <p:nvPr/>
            </p:nvSpPr>
            <p:spPr>
              <a:xfrm>
                <a:off x="20077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7" name="Graphic 9">
                <a:extLst>
                  <a:ext uri="{FF2B5EF4-FFF2-40B4-BE49-F238E27FC236}">
                    <a16:creationId xmlns:a16="http://schemas.microsoft.com/office/drawing/2014/main" id="{A307DB64-D6AE-C5B7-8800-45CFE86C67C1}"/>
                  </a:ext>
                </a:extLst>
              </p:cNvPr>
              <p:cNvSpPr/>
              <p:nvPr/>
            </p:nvSpPr>
            <p:spPr>
              <a:xfrm>
                <a:off x="16871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8" name="Graphic 9">
                <a:extLst>
                  <a:ext uri="{FF2B5EF4-FFF2-40B4-BE49-F238E27FC236}">
                    <a16:creationId xmlns:a16="http://schemas.microsoft.com/office/drawing/2014/main" id="{6B34C0FB-7F2B-77AF-A460-0DC28B9CC276}"/>
                  </a:ext>
                </a:extLst>
              </p:cNvPr>
              <p:cNvSpPr/>
              <p:nvPr/>
            </p:nvSpPr>
            <p:spPr>
              <a:xfrm>
                <a:off x="16871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29" name="Graphic 9">
                <a:extLst>
                  <a:ext uri="{FF2B5EF4-FFF2-40B4-BE49-F238E27FC236}">
                    <a16:creationId xmlns:a16="http://schemas.microsoft.com/office/drawing/2014/main" id="{3D53B6E2-1974-55AC-17D7-D0C7D052C0C7}"/>
                  </a:ext>
                </a:extLst>
              </p:cNvPr>
              <p:cNvSpPr/>
              <p:nvPr/>
            </p:nvSpPr>
            <p:spPr>
              <a:xfrm>
                <a:off x="29695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0" name="Graphic 9">
                <a:extLst>
                  <a:ext uri="{FF2B5EF4-FFF2-40B4-BE49-F238E27FC236}">
                    <a16:creationId xmlns:a16="http://schemas.microsoft.com/office/drawing/2014/main" id="{8ECE7D46-8E3C-F971-6338-0E348DFCC3EE}"/>
                  </a:ext>
                </a:extLst>
              </p:cNvPr>
              <p:cNvSpPr/>
              <p:nvPr/>
            </p:nvSpPr>
            <p:spPr>
              <a:xfrm>
                <a:off x="36107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1" name="Graphic 9">
                <a:extLst>
                  <a:ext uri="{FF2B5EF4-FFF2-40B4-BE49-F238E27FC236}">
                    <a16:creationId xmlns:a16="http://schemas.microsoft.com/office/drawing/2014/main" id="{86AFD960-A561-79E3-DD4B-55947CFC6D71}"/>
                  </a:ext>
                </a:extLst>
              </p:cNvPr>
              <p:cNvSpPr/>
              <p:nvPr/>
            </p:nvSpPr>
            <p:spPr>
              <a:xfrm>
                <a:off x="393132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2" name="Graphic 9">
                <a:extLst>
                  <a:ext uri="{FF2B5EF4-FFF2-40B4-BE49-F238E27FC236}">
                    <a16:creationId xmlns:a16="http://schemas.microsoft.com/office/drawing/2014/main" id="{AB8093CC-C4C1-0E51-717D-5ADEC710CFF4}"/>
                  </a:ext>
                </a:extLst>
              </p:cNvPr>
              <p:cNvSpPr/>
              <p:nvPr/>
            </p:nvSpPr>
            <p:spPr>
              <a:xfrm>
                <a:off x="425192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3" name="Graphic 9">
                <a:extLst>
                  <a:ext uri="{FF2B5EF4-FFF2-40B4-BE49-F238E27FC236}">
                    <a16:creationId xmlns:a16="http://schemas.microsoft.com/office/drawing/2014/main" id="{FDCC1115-B3EB-A5B1-FDF4-34A6F4C4A2DA}"/>
                  </a:ext>
                </a:extLst>
              </p:cNvPr>
              <p:cNvSpPr/>
              <p:nvPr/>
            </p:nvSpPr>
            <p:spPr>
              <a:xfrm>
                <a:off x="20077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4" name="Graphic 9">
                <a:extLst>
                  <a:ext uri="{FF2B5EF4-FFF2-40B4-BE49-F238E27FC236}">
                    <a16:creationId xmlns:a16="http://schemas.microsoft.com/office/drawing/2014/main" id="{02B2D1EC-5FE5-D974-68FF-38D0A77FF511}"/>
                  </a:ext>
                </a:extLst>
              </p:cNvPr>
              <p:cNvSpPr/>
              <p:nvPr/>
            </p:nvSpPr>
            <p:spPr>
              <a:xfrm>
                <a:off x="393132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5" name="Graphic 9">
                <a:extLst>
                  <a:ext uri="{FF2B5EF4-FFF2-40B4-BE49-F238E27FC236}">
                    <a16:creationId xmlns:a16="http://schemas.microsoft.com/office/drawing/2014/main" id="{48D39899-AD4F-24AF-123C-66E93D1B5ECD}"/>
                  </a:ext>
                </a:extLst>
              </p:cNvPr>
              <p:cNvSpPr/>
              <p:nvPr/>
            </p:nvSpPr>
            <p:spPr>
              <a:xfrm>
                <a:off x="425192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6" name="Graphic 9">
                <a:extLst>
                  <a:ext uri="{FF2B5EF4-FFF2-40B4-BE49-F238E27FC236}">
                    <a16:creationId xmlns:a16="http://schemas.microsoft.com/office/drawing/2014/main" id="{0F09C56B-0A59-2EB3-3A40-0FFEC6548A71}"/>
                  </a:ext>
                </a:extLst>
              </p:cNvPr>
              <p:cNvSpPr/>
              <p:nvPr/>
            </p:nvSpPr>
            <p:spPr>
              <a:xfrm>
                <a:off x="20077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7" name="Graphic 9">
                <a:extLst>
                  <a:ext uri="{FF2B5EF4-FFF2-40B4-BE49-F238E27FC236}">
                    <a16:creationId xmlns:a16="http://schemas.microsoft.com/office/drawing/2014/main" id="{30C1D000-96C6-94FC-866B-DB75D5EEB6DB}"/>
                  </a:ext>
                </a:extLst>
              </p:cNvPr>
              <p:cNvSpPr/>
              <p:nvPr/>
            </p:nvSpPr>
            <p:spPr>
              <a:xfrm>
                <a:off x="16871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8" name="Graphic 9">
                <a:extLst>
                  <a:ext uri="{FF2B5EF4-FFF2-40B4-BE49-F238E27FC236}">
                    <a16:creationId xmlns:a16="http://schemas.microsoft.com/office/drawing/2014/main" id="{82EA6D95-3974-AB90-35DA-21D41062FCE8}"/>
                  </a:ext>
                </a:extLst>
              </p:cNvPr>
              <p:cNvSpPr/>
              <p:nvPr/>
            </p:nvSpPr>
            <p:spPr>
              <a:xfrm>
                <a:off x="23283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9" name="Graphic 9">
                <a:extLst>
                  <a:ext uri="{FF2B5EF4-FFF2-40B4-BE49-F238E27FC236}">
                    <a16:creationId xmlns:a16="http://schemas.microsoft.com/office/drawing/2014/main" id="{D519EFB9-E8BB-08D8-A007-7974E268BE87}"/>
                  </a:ext>
                </a:extLst>
              </p:cNvPr>
              <p:cNvSpPr/>
              <p:nvPr/>
            </p:nvSpPr>
            <p:spPr>
              <a:xfrm>
                <a:off x="26489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0" name="Graphic 9">
                <a:extLst>
                  <a:ext uri="{FF2B5EF4-FFF2-40B4-BE49-F238E27FC236}">
                    <a16:creationId xmlns:a16="http://schemas.microsoft.com/office/drawing/2014/main" id="{C1C2AF33-8DB1-84FF-7EBA-930F6813DA0F}"/>
                  </a:ext>
                </a:extLst>
              </p:cNvPr>
              <p:cNvSpPr/>
              <p:nvPr/>
            </p:nvSpPr>
            <p:spPr>
              <a:xfrm>
                <a:off x="29695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1" name="Graphic 9">
                <a:extLst>
                  <a:ext uri="{FF2B5EF4-FFF2-40B4-BE49-F238E27FC236}">
                    <a16:creationId xmlns:a16="http://schemas.microsoft.com/office/drawing/2014/main" id="{830DAABD-0C41-63C2-4EFB-81053EB499A4}"/>
                  </a:ext>
                </a:extLst>
              </p:cNvPr>
              <p:cNvSpPr/>
              <p:nvPr/>
            </p:nvSpPr>
            <p:spPr>
              <a:xfrm>
                <a:off x="32901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2" name="Graphic 9">
                <a:extLst>
                  <a:ext uri="{FF2B5EF4-FFF2-40B4-BE49-F238E27FC236}">
                    <a16:creationId xmlns:a16="http://schemas.microsoft.com/office/drawing/2014/main" id="{B401F0C1-5A68-8FC3-ABC8-C31042B49E60}"/>
                  </a:ext>
                </a:extLst>
              </p:cNvPr>
              <p:cNvSpPr/>
              <p:nvPr/>
            </p:nvSpPr>
            <p:spPr>
              <a:xfrm>
                <a:off x="20077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3" name="Graphic 9">
                <a:extLst>
                  <a:ext uri="{FF2B5EF4-FFF2-40B4-BE49-F238E27FC236}">
                    <a16:creationId xmlns:a16="http://schemas.microsoft.com/office/drawing/2014/main" id="{CFC7ED9D-23C2-060A-84A9-10EE5B304F69}"/>
                  </a:ext>
                </a:extLst>
              </p:cNvPr>
              <p:cNvSpPr/>
              <p:nvPr/>
            </p:nvSpPr>
            <p:spPr>
              <a:xfrm>
                <a:off x="23283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4" name="Graphic 9">
                <a:extLst>
                  <a:ext uri="{FF2B5EF4-FFF2-40B4-BE49-F238E27FC236}">
                    <a16:creationId xmlns:a16="http://schemas.microsoft.com/office/drawing/2014/main" id="{2DFF6C25-11DE-462A-7E1A-186022679061}"/>
                  </a:ext>
                </a:extLst>
              </p:cNvPr>
              <p:cNvSpPr/>
              <p:nvPr/>
            </p:nvSpPr>
            <p:spPr>
              <a:xfrm>
                <a:off x="29695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5" name="Graphic 9">
                <a:extLst>
                  <a:ext uri="{FF2B5EF4-FFF2-40B4-BE49-F238E27FC236}">
                    <a16:creationId xmlns:a16="http://schemas.microsoft.com/office/drawing/2014/main" id="{F042E61A-D1B5-C15E-DE7B-B145DF353FFE}"/>
                  </a:ext>
                </a:extLst>
              </p:cNvPr>
              <p:cNvSpPr/>
              <p:nvPr/>
            </p:nvSpPr>
            <p:spPr>
              <a:xfrm>
                <a:off x="20077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446" name="Cluster 4">
              <a:extLst>
                <a:ext uri="{FF2B5EF4-FFF2-40B4-BE49-F238E27FC236}">
                  <a16:creationId xmlns:a16="http://schemas.microsoft.com/office/drawing/2014/main" id="{A82E4653-1B99-03FB-1337-13A54E007DDD}"/>
                </a:ext>
              </a:extLst>
            </p:cNvPr>
            <p:cNvGrpSpPr/>
            <p:nvPr/>
          </p:nvGrpSpPr>
          <p:grpSpPr>
            <a:xfrm>
              <a:off x="7457885" y="3709168"/>
              <a:ext cx="4661159" cy="1786659"/>
              <a:chOff x="7457885" y="3709168"/>
              <a:chExt cx="4661159" cy="1786659"/>
            </a:xfrm>
          </p:grpSpPr>
          <p:sp>
            <p:nvSpPr>
              <p:cNvPr id="447" name="Graphic 9">
                <a:extLst>
                  <a:ext uri="{FF2B5EF4-FFF2-40B4-BE49-F238E27FC236}">
                    <a16:creationId xmlns:a16="http://schemas.microsoft.com/office/drawing/2014/main" id="{2748C899-4A57-E047-8A29-AA0EB833FD34}"/>
                  </a:ext>
                </a:extLst>
              </p:cNvPr>
              <p:cNvSpPr/>
              <p:nvPr/>
            </p:nvSpPr>
            <p:spPr>
              <a:xfrm>
                <a:off x="745788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4" name="Graphic 9">
                <a:extLst>
                  <a:ext uri="{FF2B5EF4-FFF2-40B4-BE49-F238E27FC236}">
                    <a16:creationId xmlns:a16="http://schemas.microsoft.com/office/drawing/2014/main" id="{B4526972-3FF1-935F-1CC0-67E6741F77FC}"/>
                  </a:ext>
                </a:extLst>
              </p:cNvPr>
              <p:cNvSpPr/>
              <p:nvPr/>
            </p:nvSpPr>
            <p:spPr>
              <a:xfrm>
                <a:off x="97020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5" name="Graphic 9">
                <a:extLst>
                  <a:ext uri="{FF2B5EF4-FFF2-40B4-BE49-F238E27FC236}">
                    <a16:creationId xmlns:a16="http://schemas.microsoft.com/office/drawing/2014/main" id="{1243C31F-1AD5-73F5-28A3-620AEE415407}"/>
                  </a:ext>
                </a:extLst>
              </p:cNvPr>
              <p:cNvSpPr/>
              <p:nvPr/>
            </p:nvSpPr>
            <p:spPr>
              <a:xfrm>
                <a:off x="80990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6" name="Graphic 9">
                <a:extLst>
                  <a:ext uri="{FF2B5EF4-FFF2-40B4-BE49-F238E27FC236}">
                    <a16:creationId xmlns:a16="http://schemas.microsoft.com/office/drawing/2014/main" id="{625BC4DA-A1D8-7FA4-9178-7FFA8EBA5941}"/>
                  </a:ext>
                </a:extLst>
              </p:cNvPr>
              <p:cNvSpPr/>
              <p:nvPr/>
            </p:nvSpPr>
            <p:spPr>
              <a:xfrm>
                <a:off x="84196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8" name="Graphic 9">
                <a:extLst>
                  <a:ext uri="{FF2B5EF4-FFF2-40B4-BE49-F238E27FC236}">
                    <a16:creationId xmlns:a16="http://schemas.microsoft.com/office/drawing/2014/main" id="{589F4309-9695-1EE6-77BB-6E0BEE6D32DC}"/>
                  </a:ext>
                </a:extLst>
              </p:cNvPr>
              <p:cNvSpPr/>
              <p:nvPr/>
            </p:nvSpPr>
            <p:spPr>
              <a:xfrm>
                <a:off x="93814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9" name="Graphic 9">
                <a:extLst>
                  <a:ext uri="{FF2B5EF4-FFF2-40B4-BE49-F238E27FC236}">
                    <a16:creationId xmlns:a16="http://schemas.microsoft.com/office/drawing/2014/main" id="{15336D57-9840-F707-235E-27C8F0BFE947}"/>
                  </a:ext>
                </a:extLst>
              </p:cNvPr>
              <p:cNvSpPr/>
              <p:nvPr/>
            </p:nvSpPr>
            <p:spPr>
              <a:xfrm>
                <a:off x="97020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0" name="Graphic 9">
                <a:extLst>
                  <a:ext uri="{FF2B5EF4-FFF2-40B4-BE49-F238E27FC236}">
                    <a16:creationId xmlns:a16="http://schemas.microsoft.com/office/drawing/2014/main" id="{919CF52A-E495-2F02-BEEE-C3A55785B80F}"/>
                  </a:ext>
                </a:extLst>
              </p:cNvPr>
              <p:cNvSpPr/>
              <p:nvPr/>
            </p:nvSpPr>
            <p:spPr>
              <a:xfrm>
                <a:off x="84196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2" name="Graphic 9">
                <a:extLst>
                  <a:ext uri="{FF2B5EF4-FFF2-40B4-BE49-F238E27FC236}">
                    <a16:creationId xmlns:a16="http://schemas.microsoft.com/office/drawing/2014/main" id="{A1F31718-7DE5-CD1B-33AC-D64087745969}"/>
                  </a:ext>
                </a:extLst>
              </p:cNvPr>
              <p:cNvSpPr/>
              <p:nvPr/>
            </p:nvSpPr>
            <p:spPr>
              <a:xfrm>
                <a:off x="87402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4" name="Graphic 9">
                <a:extLst>
                  <a:ext uri="{FF2B5EF4-FFF2-40B4-BE49-F238E27FC236}">
                    <a16:creationId xmlns:a16="http://schemas.microsoft.com/office/drawing/2014/main" id="{34D0C396-4422-AFC5-F6D3-6572DA8EFBC4}"/>
                  </a:ext>
                </a:extLst>
              </p:cNvPr>
              <p:cNvSpPr/>
              <p:nvPr/>
            </p:nvSpPr>
            <p:spPr>
              <a:xfrm>
                <a:off x="90608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5" name="Graphic 9">
                <a:extLst>
                  <a:ext uri="{FF2B5EF4-FFF2-40B4-BE49-F238E27FC236}">
                    <a16:creationId xmlns:a16="http://schemas.microsoft.com/office/drawing/2014/main" id="{6FECF605-DA9C-64B7-9CA0-BE14CB639AD1}"/>
                  </a:ext>
                </a:extLst>
              </p:cNvPr>
              <p:cNvSpPr/>
              <p:nvPr/>
            </p:nvSpPr>
            <p:spPr>
              <a:xfrm>
                <a:off x="97020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6" name="Graphic 9">
                <a:extLst>
                  <a:ext uri="{FF2B5EF4-FFF2-40B4-BE49-F238E27FC236}">
                    <a16:creationId xmlns:a16="http://schemas.microsoft.com/office/drawing/2014/main" id="{28E93D15-50BF-A5CE-5A25-B204B393D62B}"/>
                  </a:ext>
                </a:extLst>
              </p:cNvPr>
              <p:cNvSpPr/>
              <p:nvPr/>
            </p:nvSpPr>
            <p:spPr>
              <a:xfrm>
                <a:off x="777848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7" name="Graphic 9">
                <a:extLst>
                  <a:ext uri="{FF2B5EF4-FFF2-40B4-BE49-F238E27FC236}">
                    <a16:creationId xmlns:a16="http://schemas.microsoft.com/office/drawing/2014/main" id="{0E3C6A28-8887-456F-B52C-B72248C54FED}"/>
                  </a:ext>
                </a:extLst>
              </p:cNvPr>
              <p:cNvSpPr/>
              <p:nvPr/>
            </p:nvSpPr>
            <p:spPr>
              <a:xfrm>
                <a:off x="80990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8" name="Graphic 9">
                <a:extLst>
                  <a:ext uri="{FF2B5EF4-FFF2-40B4-BE49-F238E27FC236}">
                    <a16:creationId xmlns:a16="http://schemas.microsoft.com/office/drawing/2014/main" id="{98991E95-C149-18B7-AD03-0682D1357A45}"/>
                  </a:ext>
                </a:extLst>
              </p:cNvPr>
              <p:cNvSpPr/>
              <p:nvPr/>
            </p:nvSpPr>
            <p:spPr>
              <a:xfrm>
                <a:off x="90608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39" name="Graphic 9">
                <a:extLst>
                  <a:ext uri="{FF2B5EF4-FFF2-40B4-BE49-F238E27FC236}">
                    <a16:creationId xmlns:a16="http://schemas.microsoft.com/office/drawing/2014/main" id="{E646A953-4037-C9CE-5F6D-88B98A76D49A}"/>
                  </a:ext>
                </a:extLst>
              </p:cNvPr>
              <p:cNvSpPr/>
              <p:nvPr/>
            </p:nvSpPr>
            <p:spPr>
              <a:xfrm>
                <a:off x="97020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0" name="Graphic 9">
                <a:extLst>
                  <a:ext uri="{FF2B5EF4-FFF2-40B4-BE49-F238E27FC236}">
                    <a16:creationId xmlns:a16="http://schemas.microsoft.com/office/drawing/2014/main" id="{8375C403-3C62-A465-3E8F-A44078B9E801}"/>
                  </a:ext>
                </a:extLst>
              </p:cNvPr>
              <p:cNvSpPr/>
              <p:nvPr/>
            </p:nvSpPr>
            <p:spPr>
              <a:xfrm>
                <a:off x="100226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1" name="Graphic 9">
                <a:extLst>
                  <a:ext uri="{FF2B5EF4-FFF2-40B4-BE49-F238E27FC236}">
                    <a16:creationId xmlns:a16="http://schemas.microsoft.com/office/drawing/2014/main" id="{E76D57CD-992C-A542-7145-3EC4D4196EFD}"/>
                  </a:ext>
                </a:extLst>
              </p:cNvPr>
              <p:cNvSpPr/>
              <p:nvPr/>
            </p:nvSpPr>
            <p:spPr>
              <a:xfrm>
                <a:off x="103432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2" name="Graphic 9">
                <a:extLst>
                  <a:ext uri="{FF2B5EF4-FFF2-40B4-BE49-F238E27FC236}">
                    <a16:creationId xmlns:a16="http://schemas.microsoft.com/office/drawing/2014/main" id="{7EFC9BC9-5020-D2A6-3383-BD89F0BB91BC}"/>
                  </a:ext>
                </a:extLst>
              </p:cNvPr>
              <p:cNvSpPr/>
              <p:nvPr/>
            </p:nvSpPr>
            <p:spPr>
              <a:xfrm>
                <a:off x="84196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3" name="Graphic 9">
                <a:extLst>
                  <a:ext uri="{FF2B5EF4-FFF2-40B4-BE49-F238E27FC236}">
                    <a16:creationId xmlns:a16="http://schemas.microsoft.com/office/drawing/2014/main" id="{02B7AAE7-8288-4CBA-DD21-1BA7FE847121}"/>
                  </a:ext>
                </a:extLst>
              </p:cNvPr>
              <p:cNvSpPr/>
              <p:nvPr/>
            </p:nvSpPr>
            <p:spPr>
              <a:xfrm>
                <a:off x="87402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4" name="Graphic 9">
                <a:extLst>
                  <a:ext uri="{FF2B5EF4-FFF2-40B4-BE49-F238E27FC236}">
                    <a16:creationId xmlns:a16="http://schemas.microsoft.com/office/drawing/2014/main" id="{DD5879D9-29E1-A18C-103D-3CD24471A79C}"/>
                  </a:ext>
                </a:extLst>
              </p:cNvPr>
              <p:cNvSpPr/>
              <p:nvPr/>
            </p:nvSpPr>
            <p:spPr>
              <a:xfrm>
                <a:off x="93814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5" name="Graphic 9">
                <a:extLst>
                  <a:ext uri="{FF2B5EF4-FFF2-40B4-BE49-F238E27FC236}">
                    <a16:creationId xmlns:a16="http://schemas.microsoft.com/office/drawing/2014/main" id="{4C6F70F9-256F-1AF1-7541-6A97197FBA5D}"/>
                  </a:ext>
                </a:extLst>
              </p:cNvPr>
              <p:cNvSpPr/>
              <p:nvPr/>
            </p:nvSpPr>
            <p:spPr>
              <a:xfrm>
                <a:off x="745788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6" name="Graphic 9">
                <a:extLst>
                  <a:ext uri="{FF2B5EF4-FFF2-40B4-BE49-F238E27FC236}">
                    <a16:creationId xmlns:a16="http://schemas.microsoft.com/office/drawing/2014/main" id="{815F0276-8EF7-6D82-AA69-E01E2B4F2885}"/>
                  </a:ext>
                </a:extLst>
              </p:cNvPr>
              <p:cNvSpPr/>
              <p:nvPr/>
            </p:nvSpPr>
            <p:spPr>
              <a:xfrm>
                <a:off x="777848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7" name="Graphic 9">
                <a:extLst>
                  <a:ext uri="{FF2B5EF4-FFF2-40B4-BE49-F238E27FC236}">
                    <a16:creationId xmlns:a16="http://schemas.microsoft.com/office/drawing/2014/main" id="{BC34AD0D-A34B-4C10-7D60-2F59554534F2}"/>
                  </a:ext>
                </a:extLst>
              </p:cNvPr>
              <p:cNvSpPr/>
              <p:nvPr/>
            </p:nvSpPr>
            <p:spPr>
              <a:xfrm>
                <a:off x="87402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8" name="Graphic 9">
                <a:extLst>
                  <a:ext uri="{FF2B5EF4-FFF2-40B4-BE49-F238E27FC236}">
                    <a16:creationId xmlns:a16="http://schemas.microsoft.com/office/drawing/2014/main" id="{A8DD3CBF-DDDC-598E-47E8-386C31CA0BDF}"/>
                  </a:ext>
                </a:extLst>
              </p:cNvPr>
              <p:cNvSpPr/>
              <p:nvPr/>
            </p:nvSpPr>
            <p:spPr>
              <a:xfrm>
                <a:off x="93814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9" name="Graphic 9">
                <a:extLst>
                  <a:ext uri="{FF2B5EF4-FFF2-40B4-BE49-F238E27FC236}">
                    <a16:creationId xmlns:a16="http://schemas.microsoft.com/office/drawing/2014/main" id="{F3A4C8F2-9E6F-D080-05F3-1B711BB930CA}"/>
                  </a:ext>
                </a:extLst>
              </p:cNvPr>
              <p:cNvSpPr/>
              <p:nvPr/>
            </p:nvSpPr>
            <p:spPr>
              <a:xfrm>
                <a:off x="106638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0" name="Graphic 9">
                <a:extLst>
                  <a:ext uri="{FF2B5EF4-FFF2-40B4-BE49-F238E27FC236}">
                    <a16:creationId xmlns:a16="http://schemas.microsoft.com/office/drawing/2014/main" id="{BEDF12BD-18AF-3661-23FB-5B8E63C17E40}"/>
                  </a:ext>
                </a:extLst>
              </p:cNvPr>
              <p:cNvSpPr/>
              <p:nvPr/>
            </p:nvSpPr>
            <p:spPr>
              <a:xfrm>
                <a:off x="106638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1" name="Graphic 9">
                <a:extLst>
                  <a:ext uri="{FF2B5EF4-FFF2-40B4-BE49-F238E27FC236}">
                    <a16:creationId xmlns:a16="http://schemas.microsoft.com/office/drawing/2014/main" id="{CC6E7358-5ED9-BCFF-69DB-513981EC00A8}"/>
                  </a:ext>
                </a:extLst>
              </p:cNvPr>
              <p:cNvSpPr/>
              <p:nvPr/>
            </p:nvSpPr>
            <p:spPr>
              <a:xfrm>
                <a:off x="109844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2" name="Graphic 9">
                <a:extLst>
                  <a:ext uri="{FF2B5EF4-FFF2-40B4-BE49-F238E27FC236}">
                    <a16:creationId xmlns:a16="http://schemas.microsoft.com/office/drawing/2014/main" id="{0BD84C4C-2778-0935-ACEE-0412D8B8AF2B}"/>
                  </a:ext>
                </a:extLst>
              </p:cNvPr>
              <p:cNvSpPr/>
              <p:nvPr/>
            </p:nvSpPr>
            <p:spPr>
              <a:xfrm>
                <a:off x="109844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3" name="Graphic 9">
                <a:extLst>
                  <a:ext uri="{FF2B5EF4-FFF2-40B4-BE49-F238E27FC236}">
                    <a16:creationId xmlns:a16="http://schemas.microsoft.com/office/drawing/2014/main" id="{05B8BE33-5F45-6BED-E747-8E8123A62BD4}"/>
                  </a:ext>
                </a:extLst>
              </p:cNvPr>
              <p:cNvSpPr/>
              <p:nvPr/>
            </p:nvSpPr>
            <p:spPr>
              <a:xfrm>
                <a:off x="109844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4" name="Graphic 9">
                <a:extLst>
                  <a:ext uri="{FF2B5EF4-FFF2-40B4-BE49-F238E27FC236}">
                    <a16:creationId xmlns:a16="http://schemas.microsoft.com/office/drawing/2014/main" id="{540EF0BB-49AA-4F42-AA85-C5B6D8A50E33}"/>
                  </a:ext>
                </a:extLst>
              </p:cNvPr>
              <p:cNvSpPr/>
              <p:nvPr/>
            </p:nvSpPr>
            <p:spPr>
              <a:xfrm>
                <a:off x="113050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5" name="Graphic 9">
                <a:extLst>
                  <a:ext uri="{FF2B5EF4-FFF2-40B4-BE49-F238E27FC236}">
                    <a16:creationId xmlns:a16="http://schemas.microsoft.com/office/drawing/2014/main" id="{DC000F87-3CD9-E0BA-427D-5A02DC4B1A40}"/>
                  </a:ext>
                </a:extLst>
              </p:cNvPr>
              <p:cNvSpPr/>
              <p:nvPr/>
            </p:nvSpPr>
            <p:spPr>
              <a:xfrm>
                <a:off x="113050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6" name="Graphic 9">
                <a:extLst>
                  <a:ext uri="{FF2B5EF4-FFF2-40B4-BE49-F238E27FC236}">
                    <a16:creationId xmlns:a16="http://schemas.microsoft.com/office/drawing/2014/main" id="{37437B4C-D082-23E1-EE0D-9C59ABCDC620}"/>
                  </a:ext>
                </a:extLst>
              </p:cNvPr>
              <p:cNvSpPr/>
              <p:nvPr/>
            </p:nvSpPr>
            <p:spPr>
              <a:xfrm>
                <a:off x="116256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7" name="Graphic 9">
                <a:extLst>
                  <a:ext uri="{FF2B5EF4-FFF2-40B4-BE49-F238E27FC236}">
                    <a16:creationId xmlns:a16="http://schemas.microsoft.com/office/drawing/2014/main" id="{4043D7A5-E38E-366D-4E4C-2D57F4772F46}"/>
                  </a:ext>
                </a:extLst>
              </p:cNvPr>
              <p:cNvSpPr/>
              <p:nvPr/>
            </p:nvSpPr>
            <p:spPr>
              <a:xfrm>
                <a:off x="113050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6" name="Graphic 9">
                <a:extLst>
                  <a:ext uri="{FF2B5EF4-FFF2-40B4-BE49-F238E27FC236}">
                    <a16:creationId xmlns:a16="http://schemas.microsoft.com/office/drawing/2014/main" id="{76E49B47-9643-BE32-36BB-3F2D93D2E419}"/>
                  </a:ext>
                </a:extLst>
              </p:cNvPr>
              <p:cNvSpPr/>
              <p:nvPr/>
            </p:nvSpPr>
            <p:spPr>
              <a:xfrm>
                <a:off x="116256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7" name="Graphic 9">
                <a:extLst>
                  <a:ext uri="{FF2B5EF4-FFF2-40B4-BE49-F238E27FC236}">
                    <a16:creationId xmlns:a16="http://schemas.microsoft.com/office/drawing/2014/main" id="{25013F5C-9652-4BC9-81ED-D0A60A117B1B}"/>
                  </a:ext>
                </a:extLst>
              </p:cNvPr>
              <p:cNvSpPr/>
              <p:nvPr/>
            </p:nvSpPr>
            <p:spPr>
              <a:xfrm>
                <a:off x="11946242"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8" name="Graphic 9">
                <a:extLst>
                  <a:ext uri="{FF2B5EF4-FFF2-40B4-BE49-F238E27FC236}">
                    <a16:creationId xmlns:a16="http://schemas.microsoft.com/office/drawing/2014/main" id="{67F363CC-6830-4542-9180-AB7954A8F9D8}"/>
                  </a:ext>
                </a:extLst>
              </p:cNvPr>
              <p:cNvSpPr/>
              <p:nvPr/>
            </p:nvSpPr>
            <p:spPr>
              <a:xfrm>
                <a:off x="11946242"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1069" name="Cluster 3">
              <a:extLst>
                <a:ext uri="{FF2B5EF4-FFF2-40B4-BE49-F238E27FC236}">
                  <a16:creationId xmlns:a16="http://schemas.microsoft.com/office/drawing/2014/main" id="{77B4B043-01F7-5A13-5500-CC6BD8D2FF16}"/>
                </a:ext>
              </a:extLst>
            </p:cNvPr>
            <p:cNvGrpSpPr/>
            <p:nvPr/>
          </p:nvGrpSpPr>
          <p:grpSpPr>
            <a:xfrm>
              <a:off x="84177" y="1807096"/>
              <a:ext cx="4019954" cy="3688731"/>
              <a:chOff x="84177" y="1807096"/>
              <a:chExt cx="4019954" cy="3688731"/>
            </a:xfrm>
          </p:grpSpPr>
          <p:sp>
            <p:nvSpPr>
              <p:cNvPr id="1070" name="Graphic 9">
                <a:extLst>
                  <a:ext uri="{FF2B5EF4-FFF2-40B4-BE49-F238E27FC236}">
                    <a16:creationId xmlns:a16="http://schemas.microsoft.com/office/drawing/2014/main" id="{8D2EB7AE-F159-62B5-421C-4C76B635D9BC}"/>
                  </a:ext>
                </a:extLst>
              </p:cNvPr>
              <p:cNvSpPr/>
              <p:nvPr/>
            </p:nvSpPr>
            <p:spPr>
              <a:xfrm>
                <a:off x="36107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1" name="Graphic 9">
                <a:extLst>
                  <a:ext uri="{FF2B5EF4-FFF2-40B4-BE49-F238E27FC236}">
                    <a16:creationId xmlns:a16="http://schemas.microsoft.com/office/drawing/2014/main" id="{B066DD95-9553-57BF-21CB-05D1763AC244}"/>
                  </a:ext>
                </a:extLst>
              </p:cNvPr>
              <p:cNvSpPr/>
              <p:nvPr/>
            </p:nvSpPr>
            <p:spPr>
              <a:xfrm>
                <a:off x="393132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2" name="Graphic 9">
                <a:extLst>
                  <a:ext uri="{FF2B5EF4-FFF2-40B4-BE49-F238E27FC236}">
                    <a16:creationId xmlns:a16="http://schemas.microsoft.com/office/drawing/2014/main" id="{5E2FC851-1AD0-940F-5F38-4E81EF3BEB94}"/>
                  </a:ext>
                </a:extLst>
              </p:cNvPr>
              <p:cNvSpPr/>
              <p:nvPr/>
            </p:nvSpPr>
            <p:spPr>
              <a:xfrm>
                <a:off x="23283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3" name="Graphic 9">
                <a:extLst>
                  <a:ext uri="{FF2B5EF4-FFF2-40B4-BE49-F238E27FC236}">
                    <a16:creationId xmlns:a16="http://schemas.microsoft.com/office/drawing/2014/main" id="{8F00E9E6-6477-5B7C-3A99-0CB00EB1E1F4}"/>
                  </a:ext>
                </a:extLst>
              </p:cNvPr>
              <p:cNvSpPr/>
              <p:nvPr/>
            </p:nvSpPr>
            <p:spPr>
              <a:xfrm>
                <a:off x="26489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4" name="Graphic 9">
                <a:extLst>
                  <a:ext uri="{FF2B5EF4-FFF2-40B4-BE49-F238E27FC236}">
                    <a16:creationId xmlns:a16="http://schemas.microsoft.com/office/drawing/2014/main" id="{C858F21E-14F6-4262-4549-F6AA85906DFE}"/>
                  </a:ext>
                </a:extLst>
              </p:cNvPr>
              <p:cNvSpPr/>
              <p:nvPr/>
            </p:nvSpPr>
            <p:spPr>
              <a:xfrm>
                <a:off x="20077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5" name="Graphic 9">
                <a:extLst>
                  <a:ext uri="{FF2B5EF4-FFF2-40B4-BE49-F238E27FC236}">
                    <a16:creationId xmlns:a16="http://schemas.microsoft.com/office/drawing/2014/main" id="{6B66EB1B-CB42-AC3B-63C0-8664C5E8952B}"/>
                  </a:ext>
                </a:extLst>
              </p:cNvPr>
              <p:cNvSpPr/>
              <p:nvPr/>
            </p:nvSpPr>
            <p:spPr>
              <a:xfrm>
                <a:off x="16871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6" name="Graphic 9">
                <a:extLst>
                  <a:ext uri="{FF2B5EF4-FFF2-40B4-BE49-F238E27FC236}">
                    <a16:creationId xmlns:a16="http://schemas.microsoft.com/office/drawing/2014/main" id="{1369C977-CA76-CAE6-83D8-B8C8F9A80FD0}"/>
                  </a:ext>
                </a:extLst>
              </p:cNvPr>
              <p:cNvSpPr/>
              <p:nvPr/>
            </p:nvSpPr>
            <p:spPr>
              <a:xfrm>
                <a:off x="16871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7" name="Graphic 9">
                <a:extLst>
                  <a:ext uri="{FF2B5EF4-FFF2-40B4-BE49-F238E27FC236}">
                    <a16:creationId xmlns:a16="http://schemas.microsoft.com/office/drawing/2014/main" id="{7FCEC139-1F18-E868-1A75-BB78DF2C8450}"/>
                  </a:ext>
                </a:extLst>
              </p:cNvPr>
              <p:cNvSpPr/>
              <p:nvPr/>
            </p:nvSpPr>
            <p:spPr>
              <a:xfrm>
                <a:off x="29695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8" name="Graphic 9">
                <a:extLst>
                  <a:ext uri="{FF2B5EF4-FFF2-40B4-BE49-F238E27FC236}">
                    <a16:creationId xmlns:a16="http://schemas.microsoft.com/office/drawing/2014/main" id="{EA281BCB-ED1B-6BB3-E781-B217F130913E}"/>
                  </a:ext>
                </a:extLst>
              </p:cNvPr>
              <p:cNvSpPr/>
              <p:nvPr/>
            </p:nvSpPr>
            <p:spPr>
              <a:xfrm>
                <a:off x="393132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9" name="Graphic 9">
                <a:extLst>
                  <a:ext uri="{FF2B5EF4-FFF2-40B4-BE49-F238E27FC236}">
                    <a16:creationId xmlns:a16="http://schemas.microsoft.com/office/drawing/2014/main" id="{C7D6507C-D8D4-A827-C5C1-DFCF7CAE741E}"/>
                  </a:ext>
                </a:extLst>
              </p:cNvPr>
              <p:cNvSpPr/>
              <p:nvPr/>
            </p:nvSpPr>
            <p:spPr>
              <a:xfrm>
                <a:off x="16871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0" name="Graphic 9">
                <a:extLst>
                  <a:ext uri="{FF2B5EF4-FFF2-40B4-BE49-F238E27FC236}">
                    <a16:creationId xmlns:a16="http://schemas.microsoft.com/office/drawing/2014/main" id="{3AC2EB21-5DBE-514B-B890-C5438A8A3464}"/>
                  </a:ext>
                </a:extLst>
              </p:cNvPr>
              <p:cNvSpPr/>
              <p:nvPr/>
            </p:nvSpPr>
            <p:spPr>
              <a:xfrm>
                <a:off x="23283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1" name="Graphic 9">
                <a:extLst>
                  <a:ext uri="{FF2B5EF4-FFF2-40B4-BE49-F238E27FC236}">
                    <a16:creationId xmlns:a16="http://schemas.microsoft.com/office/drawing/2014/main" id="{FFFBD3BD-CA36-20EE-B743-D160C6E0FD53}"/>
                  </a:ext>
                </a:extLst>
              </p:cNvPr>
              <p:cNvSpPr/>
              <p:nvPr/>
            </p:nvSpPr>
            <p:spPr>
              <a:xfrm>
                <a:off x="26489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2" name="Graphic 9">
                <a:extLst>
                  <a:ext uri="{FF2B5EF4-FFF2-40B4-BE49-F238E27FC236}">
                    <a16:creationId xmlns:a16="http://schemas.microsoft.com/office/drawing/2014/main" id="{B3E47ACE-EAB0-327F-7CCC-EA184C5FC72A}"/>
                  </a:ext>
                </a:extLst>
              </p:cNvPr>
              <p:cNvSpPr/>
              <p:nvPr/>
            </p:nvSpPr>
            <p:spPr>
              <a:xfrm>
                <a:off x="36107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3" name="Graphic 9">
                <a:extLst>
                  <a:ext uri="{FF2B5EF4-FFF2-40B4-BE49-F238E27FC236}">
                    <a16:creationId xmlns:a16="http://schemas.microsoft.com/office/drawing/2014/main" id="{339C49E3-3617-8EB7-DD6D-69590CC70BDD}"/>
                  </a:ext>
                </a:extLst>
              </p:cNvPr>
              <p:cNvSpPr/>
              <p:nvPr/>
            </p:nvSpPr>
            <p:spPr>
              <a:xfrm>
                <a:off x="16871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4" name="Graphic 9">
                <a:extLst>
                  <a:ext uri="{FF2B5EF4-FFF2-40B4-BE49-F238E27FC236}">
                    <a16:creationId xmlns:a16="http://schemas.microsoft.com/office/drawing/2014/main" id="{FDC6718D-7099-74CA-9F18-2EFE2F01DC89}"/>
                  </a:ext>
                </a:extLst>
              </p:cNvPr>
              <p:cNvSpPr/>
              <p:nvPr/>
            </p:nvSpPr>
            <p:spPr>
              <a:xfrm>
                <a:off x="7253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5" name="Graphic 9">
                <a:extLst>
                  <a:ext uri="{FF2B5EF4-FFF2-40B4-BE49-F238E27FC236}">
                    <a16:creationId xmlns:a16="http://schemas.microsoft.com/office/drawing/2014/main" id="{D7975175-9E3E-945A-62AB-EB17D041730F}"/>
                  </a:ext>
                </a:extLst>
              </p:cNvPr>
              <p:cNvSpPr/>
              <p:nvPr/>
            </p:nvSpPr>
            <p:spPr>
              <a:xfrm>
                <a:off x="10459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6" name="Graphic 9">
                <a:extLst>
                  <a:ext uri="{FF2B5EF4-FFF2-40B4-BE49-F238E27FC236}">
                    <a16:creationId xmlns:a16="http://schemas.microsoft.com/office/drawing/2014/main" id="{899490A8-8AA6-C5F6-076D-617816353B53}"/>
                  </a:ext>
                </a:extLst>
              </p:cNvPr>
              <p:cNvSpPr/>
              <p:nvPr/>
            </p:nvSpPr>
            <p:spPr>
              <a:xfrm>
                <a:off x="10459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7" name="Graphic 9">
                <a:extLst>
                  <a:ext uri="{FF2B5EF4-FFF2-40B4-BE49-F238E27FC236}">
                    <a16:creationId xmlns:a16="http://schemas.microsoft.com/office/drawing/2014/main" id="{09928AE0-2D5B-A7E8-3431-7503BEE5E3B5}"/>
                  </a:ext>
                </a:extLst>
              </p:cNvPr>
              <p:cNvSpPr/>
              <p:nvPr/>
            </p:nvSpPr>
            <p:spPr>
              <a:xfrm>
                <a:off x="7253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8" name="Graphic 9">
                <a:extLst>
                  <a:ext uri="{FF2B5EF4-FFF2-40B4-BE49-F238E27FC236}">
                    <a16:creationId xmlns:a16="http://schemas.microsoft.com/office/drawing/2014/main" id="{4EEA5903-5052-4A96-BE8D-FB38FD0FCEB3}"/>
                  </a:ext>
                </a:extLst>
              </p:cNvPr>
              <p:cNvSpPr/>
              <p:nvPr/>
            </p:nvSpPr>
            <p:spPr>
              <a:xfrm>
                <a:off x="10459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9" name="Graphic 9">
                <a:extLst>
                  <a:ext uri="{FF2B5EF4-FFF2-40B4-BE49-F238E27FC236}">
                    <a16:creationId xmlns:a16="http://schemas.microsoft.com/office/drawing/2014/main" id="{C5DB10CF-1E79-C835-A680-366C69A355F4}"/>
                  </a:ext>
                </a:extLst>
              </p:cNvPr>
              <p:cNvSpPr/>
              <p:nvPr/>
            </p:nvSpPr>
            <p:spPr>
              <a:xfrm>
                <a:off x="13665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0" name="Graphic 9">
                <a:extLst>
                  <a:ext uri="{FF2B5EF4-FFF2-40B4-BE49-F238E27FC236}">
                    <a16:creationId xmlns:a16="http://schemas.microsoft.com/office/drawing/2014/main" id="{D8F85C23-029C-77FD-2E1F-69A06E387904}"/>
                  </a:ext>
                </a:extLst>
              </p:cNvPr>
              <p:cNvSpPr/>
              <p:nvPr/>
            </p:nvSpPr>
            <p:spPr>
              <a:xfrm>
                <a:off x="7253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1" name="Graphic 9">
                <a:extLst>
                  <a:ext uri="{FF2B5EF4-FFF2-40B4-BE49-F238E27FC236}">
                    <a16:creationId xmlns:a16="http://schemas.microsoft.com/office/drawing/2014/main" id="{DF68750E-C34A-C2D4-287B-F58A6F1317A4}"/>
                  </a:ext>
                </a:extLst>
              </p:cNvPr>
              <p:cNvSpPr/>
              <p:nvPr/>
            </p:nvSpPr>
            <p:spPr>
              <a:xfrm>
                <a:off x="10459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2" name="Graphic 9">
                <a:extLst>
                  <a:ext uri="{FF2B5EF4-FFF2-40B4-BE49-F238E27FC236}">
                    <a16:creationId xmlns:a16="http://schemas.microsoft.com/office/drawing/2014/main" id="{A3385CB6-0775-FA65-ABB4-A3B5F618AC16}"/>
                  </a:ext>
                </a:extLst>
              </p:cNvPr>
              <p:cNvSpPr/>
              <p:nvPr/>
            </p:nvSpPr>
            <p:spPr>
              <a:xfrm>
                <a:off x="4047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3" name="Graphic 9">
                <a:extLst>
                  <a:ext uri="{FF2B5EF4-FFF2-40B4-BE49-F238E27FC236}">
                    <a16:creationId xmlns:a16="http://schemas.microsoft.com/office/drawing/2014/main" id="{3F72320E-C8E4-9F77-C0BC-283780771C34}"/>
                  </a:ext>
                </a:extLst>
              </p:cNvPr>
              <p:cNvSpPr/>
              <p:nvPr/>
            </p:nvSpPr>
            <p:spPr>
              <a:xfrm>
                <a:off x="4047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4" name="Graphic 9">
                <a:extLst>
                  <a:ext uri="{FF2B5EF4-FFF2-40B4-BE49-F238E27FC236}">
                    <a16:creationId xmlns:a16="http://schemas.microsoft.com/office/drawing/2014/main" id="{9D7BD04A-9ADB-E622-97A1-519199C1DED8}"/>
                  </a:ext>
                </a:extLst>
              </p:cNvPr>
              <p:cNvSpPr/>
              <p:nvPr/>
            </p:nvSpPr>
            <p:spPr>
              <a:xfrm>
                <a:off x="4047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5" name="Graphic 9">
                <a:extLst>
                  <a:ext uri="{FF2B5EF4-FFF2-40B4-BE49-F238E27FC236}">
                    <a16:creationId xmlns:a16="http://schemas.microsoft.com/office/drawing/2014/main" id="{41BE1783-DC02-0C71-34F1-3333CCCC6104}"/>
                  </a:ext>
                </a:extLst>
              </p:cNvPr>
              <p:cNvSpPr/>
              <p:nvPr/>
            </p:nvSpPr>
            <p:spPr>
              <a:xfrm>
                <a:off x="841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6" name="Graphic 9">
                <a:extLst>
                  <a:ext uri="{FF2B5EF4-FFF2-40B4-BE49-F238E27FC236}">
                    <a16:creationId xmlns:a16="http://schemas.microsoft.com/office/drawing/2014/main" id="{70004229-D4AF-CCF5-B520-C511ADE9A4B8}"/>
                  </a:ext>
                </a:extLst>
              </p:cNvPr>
              <p:cNvSpPr/>
              <p:nvPr/>
            </p:nvSpPr>
            <p:spPr>
              <a:xfrm>
                <a:off x="841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7" name="Graphic 9">
                <a:extLst>
                  <a:ext uri="{FF2B5EF4-FFF2-40B4-BE49-F238E27FC236}">
                    <a16:creationId xmlns:a16="http://schemas.microsoft.com/office/drawing/2014/main" id="{E1A50A7A-2BFA-4D68-4AB8-8023BF67AE36}"/>
                  </a:ext>
                </a:extLst>
              </p:cNvPr>
              <p:cNvSpPr/>
              <p:nvPr/>
            </p:nvSpPr>
            <p:spPr>
              <a:xfrm>
                <a:off x="4047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8" name="Graphic 9">
                <a:extLst>
                  <a:ext uri="{FF2B5EF4-FFF2-40B4-BE49-F238E27FC236}">
                    <a16:creationId xmlns:a16="http://schemas.microsoft.com/office/drawing/2014/main" id="{A62837AE-DD49-4A85-0CA7-1E2E3C5AA32A}"/>
                  </a:ext>
                </a:extLst>
              </p:cNvPr>
              <p:cNvSpPr/>
              <p:nvPr/>
            </p:nvSpPr>
            <p:spPr>
              <a:xfrm>
                <a:off x="841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9" name="Graphic 9">
                <a:extLst>
                  <a:ext uri="{FF2B5EF4-FFF2-40B4-BE49-F238E27FC236}">
                    <a16:creationId xmlns:a16="http://schemas.microsoft.com/office/drawing/2014/main" id="{0A211EA2-F3DD-6951-470C-6342CC0B45D7}"/>
                  </a:ext>
                </a:extLst>
              </p:cNvPr>
              <p:cNvSpPr/>
              <p:nvPr/>
            </p:nvSpPr>
            <p:spPr>
              <a:xfrm>
                <a:off x="10459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0" name="Graphic 9">
                <a:extLst>
                  <a:ext uri="{FF2B5EF4-FFF2-40B4-BE49-F238E27FC236}">
                    <a16:creationId xmlns:a16="http://schemas.microsoft.com/office/drawing/2014/main" id="{9F6D4AFE-423F-F151-4D89-3E6149BAEB42}"/>
                  </a:ext>
                </a:extLst>
              </p:cNvPr>
              <p:cNvSpPr/>
              <p:nvPr/>
            </p:nvSpPr>
            <p:spPr>
              <a:xfrm>
                <a:off x="13665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1" name="Graphic 9">
                <a:extLst>
                  <a:ext uri="{FF2B5EF4-FFF2-40B4-BE49-F238E27FC236}">
                    <a16:creationId xmlns:a16="http://schemas.microsoft.com/office/drawing/2014/main" id="{D91F871A-73D9-11C3-B642-2895E967DB05}"/>
                  </a:ext>
                </a:extLst>
              </p:cNvPr>
              <p:cNvSpPr/>
              <p:nvPr/>
            </p:nvSpPr>
            <p:spPr>
              <a:xfrm>
                <a:off x="4047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2" name="Graphic 9">
                <a:extLst>
                  <a:ext uri="{FF2B5EF4-FFF2-40B4-BE49-F238E27FC236}">
                    <a16:creationId xmlns:a16="http://schemas.microsoft.com/office/drawing/2014/main" id="{CA0F892B-5D43-0647-C679-CA4AA9AB214E}"/>
                  </a:ext>
                </a:extLst>
              </p:cNvPr>
              <p:cNvSpPr/>
              <p:nvPr/>
            </p:nvSpPr>
            <p:spPr>
              <a:xfrm>
                <a:off x="841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1173" name="Cluster 2">
              <a:extLst>
                <a:ext uri="{FF2B5EF4-FFF2-40B4-BE49-F238E27FC236}">
                  <a16:creationId xmlns:a16="http://schemas.microsoft.com/office/drawing/2014/main" id="{29B61BAA-A95D-4BD5-36D0-1B833D0BD75C}"/>
                </a:ext>
              </a:extLst>
            </p:cNvPr>
            <p:cNvGrpSpPr/>
            <p:nvPr/>
          </p:nvGrpSpPr>
          <p:grpSpPr>
            <a:xfrm>
              <a:off x="7137289" y="1173072"/>
              <a:ext cx="4981755" cy="2420685"/>
              <a:chOff x="7137289" y="1173072"/>
              <a:chExt cx="4981755" cy="2420685"/>
            </a:xfrm>
          </p:grpSpPr>
          <p:sp>
            <p:nvSpPr>
              <p:cNvPr id="1174" name="Graphic 9">
                <a:extLst>
                  <a:ext uri="{FF2B5EF4-FFF2-40B4-BE49-F238E27FC236}">
                    <a16:creationId xmlns:a16="http://schemas.microsoft.com/office/drawing/2014/main" id="{C6D58DF5-D1F0-6F4C-DC04-9E3B3FBFCE78}"/>
                  </a:ext>
                </a:extLst>
              </p:cNvPr>
              <p:cNvSpPr/>
              <p:nvPr/>
            </p:nvSpPr>
            <p:spPr>
              <a:xfrm>
                <a:off x="103432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5" name="Graphic 9">
                <a:extLst>
                  <a:ext uri="{FF2B5EF4-FFF2-40B4-BE49-F238E27FC236}">
                    <a16:creationId xmlns:a16="http://schemas.microsoft.com/office/drawing/2014/main" id="{2B513630-86BA-9C7B-2F01-D2A84880D15D}"/>
                  </a:ext>
                </a:extLst>
              </p:cNvPr>
              <p:cNvSpPr/>
              <p:nvPr/>
            </p:nvSpPr>
            <p:spPr>
              <a:xfrm>
                <a:off x="93814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6" name="Graphic 9">
                <a:extLst>
                  <a:ext uri="{FF2B5EF4-FFF2-40B4-BE49-F238E27FC236}">
                    <a16:creationId xmlns:a16="http://schemas.microsoft.com/office/drawing/2014/main" id="{3D18DD2F-AD85-38D8-63B1-4266087BB06E}"/>
                  </a:ext>
                </a:extLst>
              </p:cNvPr>
              <p:cNvSpPr/>
              <p:nvPr/>
            </p:nvSpPr>
            <p:spPr>
              <a:xfrm>
                <a:off x="777848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7" name="Graphic 9">
                <a:extLst>
                  <a:ext uri="{FF2B5EF4-FFF2-40B4-BE49-F238E27FC236}">
                    <a16:creationId xmlns:a16="http://schemas.microsoft.com/office/drawing/2014/main" id="{500B8CF6-C54E-19D0-40F0-95935B06FBB6}"/>
                  </a:ext>
                </a:extLst>
              </p:cNvPr>
              <p:cNvSpPr/>
              <p:nvPr/>
            </p:nvSpPr>
            <p:spPr>
              <a:xfrm>
                <a:off x="87402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8" name="Graphic 9">
                <a:extLst>
                  <a:ext uri="{FF2B5EF4-FFF2-40B4-BE49-F238E27FC236}">
                    <a16:creationId xmlns:a16="http://schemas.microsoft.com/office/drawing/2014/main" id="{53345660-1522-FBD7-3D56-CAAFE5BE5A98}"/>
                  </a:ext>
                </a:extLst>
              </p:cNvPr>
              <p:cNvSpPr/>
              <p:nvPr/>
            </p:nvSpPr>
            <p:spPr>
              <a:xfrm>
                <a:off x="90608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9" name="Graphic 9">
                <a:extLst>
                  <a:ext uri="{FF2B5EF4-FFF2-40B4-BE49-F238E27FC236}">
                    <a16:creationId xmlns:a16="http://schemas.microsoft.com/office/drawing/2014/main" id="{E0AF04AF-E15C-2CEA-2B47-1EB4618F595C}"/>
                  </a:ext>
                </a:extLst>
              </p:cNvPr>
              <p:cNvSpPr/>
              <p:nvPr/>
            </p:nvSpPr>
            <p:spPr>
              <a:xfrm>
                <a:off x="97020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0" name="Graphic 9">
                <a:extLst>
                  <a:ext uri="{FF2B5EF4-FFF2-40B4-BE49-F238E27FC236}">
                    <a16:creationId xmlns:a16="http://schemas.microsoft.com/office/drawing/2014/main" id="{109BCBBB-4284-03C9-55E4-1BC566AEA759}"/>
                  </a:ext>
                </a:extLst>
              </p:cNvPr>
              <p:cNvSpPr/>
              <p:nvPr/>
            </p:nvSpPr>
            <p:spPr>
              <a:xfrm>
                <a:off x="84196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1" name="Graphic 9">
                <a:extLst>
                  <a:ext uri="{FF2B5EF4-FFF2-40B4-BE49-F238E27FC236}">
                    <a16:creationId xmlns:a16="http://schemas.microsoft.com/office/drawing/2014/main" id="{6CBFDFA3-BDF8-26C7-D469-959E28190C9B}"/>
                  </a:ext>
                </a:extLst>
              </p:cNvPr>
              <p:cNvSpPr/>
              <p:nvPr/>
            </p:nvSpPr>
            <p:spPr>
              <a:xfrm>
                <a:off x="87402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2" name="Graphic 9">
                <a:extLst>
                  <a:ext uri="{FF2B5EF4-FFF2-40B4-BE49-F238E27FC236}">
                    <a16:creationId xmlns:a16="http://schemas.microsoft.com/office/drawing/2014/main" id="{9D64195A-2DF1-15F9-D89D-6B28ED42B467}"/>
                  </a:ext>
                </a:extLst>
              </p:cNvPr>
              <p:cNvSpPr/>
              <p:nvPr/>
            </p:nvSpPr>
            <p:spPr>
              <a:xfrm>
                <a:off x="90608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3" name="Graphic 9">
                <a:extLst>
                  <a:ext uri="{FF2B5EF4-FFF2-40B4-BE49-F238E27FC236}">
                    <a16:creationId xmlns:a16="http://schemas.microsoft.com/office/drawing/2014/main" id="{955A9493-4231-687C-7B23-BF15F110700C}"/>
                  </a:ext>
                </a:extLst>
              </p:cNvPr>
              <p:cNvSpPr/>
              <p:nvPr/>
            </p:nvSpPr>
            <p:spPr>
              <a:xfrm>
                <a:off x="80990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4" name="Graphic 9">
                <a:extLst>
                  <a:ext uri="{FF2B5EF4-FFF2-40B4-BE49-F238E27FC236}">
                    <a16:creationId xmlns:a16="http://schemas.microsoft.com/office/drawing/2014/main" id="{7BC453F1-692A-D34E-812A-BA58EB8A3FB1}"/>
                  </a:ext>
                </a:extLst>
              </p:cNvPr>
              <p:cNvSpPr/>
              <p:nvPr/>
            </p:nvSpPr>
            <p:spPr>
              <a:xfrm>
                <a:off x="100226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5" name="Graphic 9">
                <a:extLst>
                  <a:ext uri="{FF2B5EF4-FFF2-40B4-BE49-F238E27FC236}">
                    <a16:creationId xmlns:a16="http://schemas.microsoft.com/office/drawing/2014/main" id="{D070C277-8D68-660A-3636-264968710AE3}"/>
                  </a:ext>
                </a:extLst>
              </p:cNvPr>
              <p:cNvSpPr/>
              <p:nvPr/>
            </p:nvSpPr>
            <p:spPr>
              <a:xfrm>
                <a:off x="100226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6" name="Graphic 9">
                <a:extLst>
                  <a:ext uri="{FF2B5EF4-FFF2-40B4-BE49-F238E27FC236}">
                    <a16:creationId xmlns:a16="http://schemas.microsoft.com/office/drawing/2014/main" id="{AF5EE5AD-1EE7-E384-011F-E57CCE970589}"/>
                  </a:ext>
                </a:extLst>
              </p:cNvPr>
              <p:cNvSpPr/>
              <p:nvPr/>
            </p:nvSpPr>
            <p:spPr>
              <a:xfrm>
                <a:off x="100226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7" name="Graphic 9">
                <a:extLst>
                  <a:ext uri="{FF2B5EF4-FFF2-40B4-BE49-F238E27FC236}">
                    <a16:creationId xmlns:a16="http://schemas.microsoft.com/office/drawing/2014/main" id="{4F4FBA2E-F903-C355-43C4-26825CA91C14}"/>
                  </a:ext>
                </a:extLst>
              </p:cNvPr>
              <p:cNvSpPr/>
              <p:nvPr/>
            </p:nvSpPr>
            <p:spPr>
              <a:xfrm>
                <a:off x="100226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8" name="Graphic 9">
                <a:extLst>
                  <a:ext uri="{FF2B5EF4-FFF2-40B4-BE49-F238E27FC236}">
                    <a16:creationId xmlns:a16="http://schemas.microsoft.com/office/drawing/2014/main" id="{0E477ABA-458C-0B47-E5DE-F9C8454AB26B}"/>
                  </a:ext>
                </a:extLst>
              </p:cNvPr>
              <p:cNvSpPr/>
              <p:nvPr/>
            </p:nvSpPr>
            <p:spPr>
              <a:xfrm>
                <a:off x="103432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89" name="Graphic 9">
                <a:extLst>
                  <a:ext uri="{FF2B5EF4-FFF2-40B4-BE49-F238E27FC236}">
                    <a16:creationId xmlns:a16="http://schemas.microsoft.com/office/drawing/2014/main" id="{9D95C655-87DD-FC43-D9CD-4272C414580D}"/>
                  </a:ext>
                </a:extLst>
              </p:cNvPr>
              <p:cNvSpPr/>
              <p:nvPr/>
            </p:nvSpPr>
            <p:spPr>
              <a:xfrm>
                <a:off x="103432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0" name="Graphic 9">
                <a:extLst>
                  <a:ext uri="{FF2B5EF4-FFF2-40B4-BE49-F238E27FC236}">
                    <a16:creationId xmlns:a16="http://schemas.microsoft.com/office/drawing/2014/main" id="{54D1A5D9-EC9C-5CE9-120C-00033F2FF6D4}"/>
                  </a:ext>
                </a:extLst>
              </p:cNvPr>
              <p:cNvSpPr/>
              <p:nvPr/>
            </p:nvSpPr>
            <p:spPr>
              <a:xfrm>
                <a:off x="103432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1" name="Graphic 9">
                <a:extLst>
                  <a:ext uri="{FF2B5EF4-FFF2-40B4-BE49-F238E27FC236}">
                    <a16:creationId xmlns:a16="http://schemas.microsoft.com/office/drawing/2014/main" id="{2A939893-7E1A-EBEB-EBE0-F1A4E90330DA}"/>
                  </a:ext>
                </a:extLst>
              </p:cNvPr>
              <p:cNvSpPr/>
              <p:nvPr/>
            </p:nvSpPr>
            <p:spPr>
              <a:xfrm>
                <a:off x="777848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2" name="Graphic 9">
                <a:extLst>
                  <a:ext uri="{FF2B5EF4-FFF2-40B4-BE49-F238E27FC236}">
                    <a16:creationId xmlns:a16="http://schemas.microsoft.com/office/drawing/2014/main" id="{AC6AA7FE-AB3F-9378-BF73-8B7F28B70C6D}"/>
                  </a:ext>
                </a:extLst>
              </p:cNvPr>
              <p:cNvSpPr/>
              <p:nvPr/>
            </p:nvSpPr>
            <p:spPr>
              <a:xfrm>
                <a:off x="84196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3" name="Graphic 9">
                <a:extLst>
                  <a:ext uri="{FF2B5EF4-FFF2-40B4-BE49-F238E27FC236}">
                    <a16:creationId xmlns:a16="http://schemas.microsoft.com/office/drawing/2014/main" id="{1F528AD5-1F28-154E-F449-E5E6D93F3680}"/>
                  </a:ext>
                </a:extLst>
              </p:cNvPr>
              <p:cNvSpPr/>
              <p:nvPr/>
            </p:nvSpPr>
            <p:spPr>
              <a:xfrm>
                <a:off x="97020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4" name="Graphic 9">
                <a:extLst>
                  <a:ext uri="{FF2B5EF4-FFF2-40B4-BE49-F238E27FC236}">
                    <a16:creationId xmlns:a16="http://schemas.microsoft.com/office/drawing/2014/main" id="{E6F3D589-EBD6-1EB9-9E3F-99550C38AB90}"/>
                  </a:ext>
                </a:extLst>
              </p:cNvPr>
              <p:cNvSpPr/>
              <p:nvPr/>
            </p:nvSpPr>
            <p:spPr>
              <a:xfrm>
                <a:off x="100226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1" name="Graphic 9">
                <a:extLst>
                  <a:ext uri="{FF2B5EF4-FFF2-40B4-BE49-F238E27FC236}">
                    <a16:creationId xmlns:a16="http://schemas.microsoft.com/office/drawing/2014/main" id="{EDD81FBD-74D7-1636-E826-8C272A064120}"/>
                  </a:ext>
                </a:extLst>
              </p:cNvPr>
              <p:cNvSpPr/>
              <p:nvPr/>
            </p:nvSpPr>
            <p:spPr>
              <a:xfrm>
                <a:off x="777848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2" name="Graphic 9">
                <a:extLst>
                  <a:ext uri="{FF2B5EF4-FFF2-40B4-BE49-F238E27FC236}">
                    <a16:creationId xmlns:a16="http://schemas.microsoft.com/office/drawing/2014/main" id="{5F11FC16-EEDF-45A8-2B6E-553328B9D58B}"/>
                  </a:ext>
                </a:extLst>
              </p:cNvPr>
              <p:cNvSpPr/>
              <p:nvPr/>
            </p:nvSpPr>
            <p:spPr>
              <a:xfrm>
                <a:off x="80990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3" name="Graphic 9">
                <a:extLst>
                  <a:ext uri="{FF2B5EF4-FFF2-40B4-BE49-F238E27FC236}">
                    <a16:creationId xmlns:a16="http://schemas.microsoft.com/office/drawing/2014/main" id="{2FAF496A-8E4B-1517-4E67-AB0A883CC94A}"/>
                  </a:ext>
                </a:extLst>
              </p:cNvPr>
              <p:cNvSpPr/>
              <p:nvPr/>
            </p:nvSpPr>
            <p:spPr>
              <a:xfrm>
                <a:off x="87402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4" name="Graphic 9">
                <a:extLst>
                  <a:ext uri="{FF2B5EF4-FFF2-40B4-BE49-F238E27FC236}">
                    <a16:creationId xmlns:a16="http://schemas.microsoft.com/office/drawing/2014/main" id="{B4A64052-7009-B29E-508C-876CB5E303D7}"/>
                  </a:ext>
                </a:extLst>
              </p:cNvPr>
              <p:cNvSpPr/>
              <p:nvPr/>
            </p:nvSpPr>
            <p:spPr>
              <a:xfrm>
                <a:off x="100226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5" name="Graphic 9">
                <a:extLst>
                  <a:ext uri="{FF2B5EF4-FFF2-40B4-BE49-F238E27FC236}">
                    <a16:creationId xmlns:a16="http://schemas.microsoft.com/office/drawing/2014/main" id="{607CC8E7-E58C-6ACA-5A71-1DEEB6E10EA3}"/>
                  </a:ext>
                </a:extLst>
              </p:cNvPr>
              <p:cNvSpPr/>
              <p:nvPr/>
            </p:nvSpPr>
            <p:spPr>
              <a:xfrm>
                <a:off x="103432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6" name="Graphic 9">
                <a:extLst>
                  <a:ext uri="{FF2B5EF4-FFF2-40B4-BE49-F238E27FC236}">
                    <a16:creationId xmlns:a16="http://schemas.microsoft.com/office/drawing/2014/main" id="{31040D7C-A94E-C38A-0E75-7AA1B8853684}"/>
                  </a:ext>
                </a:extLst>
              </p:cNvPr>
              <p:cNvSpPr/>
              <p:nvPr/>
            </p:nvSpPr>
            <p:spPr>
              <a:xfrm>
                <a:off x="713728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7" name="Graphic 9">
                <a:extLst>
                  <a:ext uri="{FF2B5EF4-FFF2-40B4-BE49-F238E27FC236}">
                    <a16:creationId xmlns:a16="http://schemas.microsoft.com/office/drawing/2014/main" id="{EDE2CE74-0A55-A74C-4AF9-546288C497F5}"/>
                  </a:ext>
                </a:extLst>
              </p:cNvPr>
              <p:cNvSpPr/>
              <p:nvPr/>
            </p:nvSpPr>
            <p:spPr>
              <a:xfrm>
                <a:off x="84196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8" name="Graphic 9">
                <a:extLst>
                  <a:ext uri="{FF2B5EF4-FFF2-40B4-BE49-F238E27FC236}">
                    <a16:creationId xmlns:a16="http://schemas.microsoft.com/office/drawing/2014/main" id="{C0CAC978-1D50-E3FC-06CE-DD22BC23DA68}"/>
                  </a:ext>
                </a:extLst>
              </p:cNvPr>
              <p:cNvSpPr/>
              <p:nvPr/>
            </p:nvSpPr>
            <p:spPr>
              <a:xfrm>
                <a:off x="90608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9" name="Graphic 9">
                <a:extLst>
                  <a:ext uri="{FF2B5EF4-FFF2-40B4-BE49-F238E27FC236}">
                    <a16:creationId xmlns:a16="http://schemas.microsoft.com/office/drawing/2014/main" id="{1CA7C250-88EA-9C96-5C60-80F8782EA658}"/>
                  </a:ext>
                </a:extLst>
              </p:cNvPr>
              <p:cNvSpPr/>
              <p:nvPr/>
            </p:nvSpPr>
            <p:spPr>
              <a:xfrm>
                <a:off x="106638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0" name="Graphic 9">
                <a:extLst>
                  <a:ext uri="{FF2B5EF4-FFF2-40B4-BE49-F238E27FC236}">
                    <a16:creationId xmlns:a16="http://schemas.microsoft.com/office/drawing/2014/main" id="{84E8BD0E-0A7A-31EB-0498-7CF73EDCD594}"/>
                  </a:ext>
                </a:extLst>
              </p:cNvPr>
              <p:cNvSpPr/>
              <p:nvPr/>
            </p:nvSpPr>
            <p:spPr>
              <a:xfrm>
                <a:off x="106638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1" name="Graphic 9">
                <a:extLst>
                  <a:ext uri="{FF2B5EF4-FFF2-40B4-BE49-F238E27FC236}">
                    <a16:creationId xmlns:a16="http://schemas.microsoft.com/office/drawing/2014/main" id="{198C17A6-0F33-ACBF-5763-61673DD99AB9}"/>
                  </a:ext>
                </a:extLst>
              </p:cNvPr>
              <p:cNvSpPr/>
              <p:nvPr/>
            </p:nvSpPr>
            <p:spPr>
              <a:xfrm>
                <a:off x="106638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2" name="Graphic 9">
                <a:extLst>
                  <a:ext uri="{FF2B5EF4-FFF2-40B4-BE49-F238E27FC236}">
                    <a16:creationId xmlns:a16="http://schemas.microsoft.com/office/drawing/2014/main" id="{43E8411D-2F1A-A28B-8CC5-D5E50CE166EB}"/>
                  </a:ext>
                </a:extLst>
              </p:cNvPr>
              <p:cNvSpPr/>
              <p:nvPr/>
            </p:nvSpPr>
            <p:spPr>
              <a:xfrm>
                <a:off x="106638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3" name="Graphic 9">
                <a:extLst>
                  <a:ext uri="{FF2B5EF4-FFF2-40B4-BE49-F238E27FC236}">
                    <a16:creationId xmlns:a16="http://schemas.microsoft.com/office/drawing/2014/main" id="{512DAFBA-243E-2B8C-667B-07A2613AE20A}"/>
                  </a:ext>
                </a:extLst>
              </p:cNvPr>
              <p:cNvSpPr/>
              <p:nvPr/>
            </p:nvSpPr>
            <p:spPr>
              <a:xfrm>
                <a:off x="109844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4" name="Graphic 9">
                <a:extLst>
                  <a:ext uri="{FF2B5EF4-FFF2-40B4-BE49-F238E27FC236}">
                    <a16:creationId xmlns:a16="http://schemas.microsoft.com/office/drawing/2014/main" id="{1F6873A1-5782-0D1B-C8CA-C8DD8C61DCE4}"/>
                  </a:ext>
                </a:extLst>
              </p:cNvPr>
              <p:cNvSpPr/>
              <p:nvPr/>
            </p:nvSpPr>
            <p:spPr>
              <a:xfrm>
                <a:off x="113050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5" name="Graphic 9">
                <a:extLst>
                  <a:ext uri="{FF2B5EF4-FFF2-40B4-BE49-F238E27FC236}">
                    <a16:creationId xmlns:a16="http://schemas.microsoft.com/office/drawing/2014/main" id="{D2EB7F98-6793-105C-2DC9-C3BFB5F23F53}"/>
                  </a:ext>
                </a:extLst>
              </p:cNvPr>
              <p:cNvSpPr/>
              <p:nvPr/>
            </p:nvSpPr>
            <p:spPr>
              <a:xfrm>
                <a:off x="116256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6" name="Graphic 9">
                <a:extLst>
                  <a:ext uri="{FF2B5EF4-FFF2-40B4-BE49-F238E27FC236}">
                    <a16:creationId xmlns:a16="http://schemas.microsoft.com/office/drawing/2014/main" id="{F62A4258-29CB-E08A-585F-2A9232E1CE3F}"/>
                  </a:ext>
                </a:extLst>
              </p:cNvPr>
              <p:cNvSpPr/>
              <p:nvPr/>
            </p:nvSpPr>
            <p:spPr>
              <a:xfrm>
                <a:off x="113050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7" name="Graphic 9">
                <a:extLst>
                  <a:ext uri="{FF2B5EF4-FFF2-40B4-BE49-F238E27FC236}">
                    <a16:creationId xmlns:a16="http://schemas.microsoft.com/office/drawing/2014/main" id="{538E5A5D-286F-EE49-023C-29116BF1CE93}"/>
                  </a:ext>
                </a:extLst>
              </p:cNvPr>
              <p:cNvSpPr/>
              <p:nvPr/>
            </p:nvSpPr>
            <p:spPr>
              <a:xfrm>
                <a:off x="116256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8" name="Graphic 9">
                <a:extLst>
                  <a:ext uri="{FF2B5EF4-FFF2-40B4-BE49-F238E27FC236}">
                    <a16:creationId xmlns:a16="http://schemas.microsoft.com/office/drawing/2014/main" id="{D6417DE2-3EAC-D987-4AC7-354C2B2B15A6}"/>
                  </a:ext>
                </a:extLst>
              </p:cNvPr>
              <p:cNvSpPr/>
              <p:nvPr/>
            </p:nvSpPr>
            <p:spPr>
              <a:xfrm>
                <a:off x="113050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9" name="Graphic 9">
                <a:extLst>
                  <a:ext uri="{FF2B5EF4-FFF2-40B4-BE49-F238E27FC236}">
                    <a16:creationId xmlns:a16="http://schemas.microsoft.com/office/drawing/2014/main" id="{7D443956-332F-0AA7-ABC2-DE542A1D2FD4}"/>
                  </a:ext>
                </a:extLst>
              </p:cNvPr>
              <p:cNvSpPr/>
              <p:nvPr/>
            </p:nvSpPr>
            <p:spPr>
              <a:xfrm>
                <a:off x="11946242"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0" name="Graphic 9">
                <a:extLst>
                  <a:ext uri="{FF2B5EF4-FFF2-40B4-BE49-F238E27FC236}">
                    <a16:creationId xmlns:a16="http://schemas.microsoft.com/office/drawing/2014/main" id="{DF23A153-D260-3880-39E3-435F15994D7A}"/>
                  </a:ext>
                </a:extLst>
              </p:cNvPr>
              <p:cNvSpPr/>
              <p:nvPr/>
            </p:nvSpPr>
            <p:spPr>
              <a:xfrm>
                <a:off x="11946242"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1" name="Graphic 9">
                <a:extLst>
                  <a:ext uri="{FF2B5EF4-FFF2-40B4-BE49-F238E27FC236}">
                    <a16:creationId xmlns:a16="http://schemas.microsoft.com/office/drawing/2014/main" id="{B7FD6004-1099-37D9-2F1A-FF1D0AF14806}"/>
                  </a:ext>
                </a:extLst>
              </p:cNvPr>
              <p:cNvSpPr/>
              <p:nvPr/>
            </p:nvSpPr>
            <p:spPr>
              <a:xfrm>
                <a:off x="11946242"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1412" name="Cluster 1">
              <a:extLst>
                <a:ext uri="{FF2B5EF4-FFF2-40B4-BE49-F238E27FC236}">
                  <a16:creationId xmlns:a16="http://schemas.microsoft.com/office/drawing/2014/main" id="{D741F5C0-984A-3B03-F7EF-D060337E2AFE}"/>
                </a:ext>
              </a:extLst>
            </p:cNvPr>
            <p:cNvGrpSpPr/>
            <p:nvPr/>
          </p:nvGrpSpPr>
          <p:grpSpPr>
            <a:xfrm>
              <a:off x="4572521" y="1173072"/>
              <a:ext cx="2737570" cy="4005745"/>
              <a:chOff x="4572521" y="1173072"/>
              <a:chExt cx="2737570" cy="4005745"/>
            </a:xfrm>
          </p:grpSpPr>
          <p:sp>
            <p:nvSpPr>
              <p:cNvPr id="1413" name="Graphic 9">
                <a:extLst>
                  <a:ext uri="{FF2B5EF4-FFF2-40B4-BE49-F238E27FC236}">
                    <a16:creationId xmlns:a16="http://schemas.microsoft.com/office/drawing/2014/main" id="{8326D11A-BACE-9824-5B90-28835732CAC1}"/>
                  </a:ext>
                </a:extLst>
              </p:cNvPr>
              <p:cNvSpPr/>
              <p:nvPr/>
            </p:nvSpPr>
            <p:spPr>
              <a:xfrm>
                <a:off x="489311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4" name="Graphic 9">
                <a:extLst>
                  <a:ext uri="{FF2B5EF4-FFF2-40B4-BE49-F238E27FC236}">
                    <a16:creationId xmlns:a16="http://schemas.microsoft.com/office/drawing/2014/main" id="{678D96B4-8A41-E93F-0D12-B7FAD492D0B0}"/>
                  </a:ext>
                </a:extLst>
              </p:cNvPr>
              <p:cNvSpPr/>
              <p:nvPr/>
            </p:nvSpPr>
            <p:spPr>
              <a:xfrm>
                <a:off x="521371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5" name="Graphic 9">
                <a:extLst>
                  <a:ext uri="{FF2B5EF4-FFF2-40B4-BE49-F238E27FC236}">
                    <a16:creationId xmlns:a16="http://schemas.microsoft.com/office/drawing/2014/main" id="{65199CFC-60B1-FEC9-B23D-D5E9E48E096E}"/>
                  </a:ext>
                </a:extLst>
              </p:cNvPr>
              <p:cNvSpPr/>
              <p:nvPr/>
            </p:nvSpPr>
            <p:spPr>
              <a:xfrm>
                <a:off x="489311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6" name="Graphic 9">
                <a:extLst>
                  <a:ext uri="{FF2B5EF4-FFF2-40B4-BE49-F238E27FC236}">
                    <a16:creationId xmlns:a16="http://schemas.microsoft.com/office/drawing/2014/main" id="{D47A969C-B088-2817-F574-8417EAFD6CDF}"/>
                  </a:ext>
                </a:extLst>
              </p:cNvPr>
              <p:cNvSpPr/>
              <p:nvPr/>
            </p:nvSpPr>
            <p:spPr>
              <a:xfrm>
                <a:off x="521371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7" name="Graphic 9">
                <a:extLst>
                  <a:ext uri="{FF2B5EF4-FFF2-40B4-BE49-F238E27FC236}">
                    <a16:creationId xmlns:a16="http://schemas.microsoft.com/office/drawing/2014/main" id="{5BF8D68A-56C4-73DC-BF27-0252AD969B3A}"/>
                  </a:ext>
                </a:extLst>
              </p:cNvPr>
              <p:cNvSpPr/>
              <p:nvPr/>
            </p:nvSpPr>
            <p:spPr>
              <a:xfrm>
                <a:off x="649609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8" name="Graphic 9">
                <a:extLst>
                  <a:ext uri="{FF2B5EF4-FFF2-40B4-BE49-F238E27FC236}">
                    <a16:creationId xmlns:a16="http://schemas.microsoft.com/office/drawing/2014/main" id="{FA58AAA3-1284-BA1C-08FF-2C566D3B5EF4}"/>
                  </a:ext>
                </a:extLst>
              </p:cNvPr>
              <p:cNvSpPr/>
              <p:nvPr/>
            </p:nvSpPr>
            <p:spPr>
              <a:xfrm>
                <a:off x="681669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9" name="Graphic 9">
                <a:extLst>
                  <a:ext uri="{FF2B5EF4-FFF2-40B4-BE49-F238E27FC236}">
                    <a16:creationId xmlns:a16="http://schemas.microsoft.com/office/drawing/2014/main" id="{1CA33A69-F9B8-6D25-B1B9-D1DEEE095D84}"/>
                  </a:ext>
                </a:extLst>
              </p:cNvPr>
              <p:cNvSpPr/>
              <p:nvPr/>
            </p:nvSpPr>
            <p:spPr>
              <a:xfrm>
                <a:off x="713728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0" name="Graphic 9">
                <a:extLst>
                  <a:ext uri="{FF2B5EF4-FFF2-40B4-BE49-F238E27FC236}">
                    <a16:creationId xmlns:a16="http://schemas.microsoft.com/office/drawing/2014/main" id="{1FBC141C-6C63-2678-EA19-19D20FABEEE0}"/>
                  </a:ext>
                </a:extLst>
              </p:cNvPr>
              <p:cNvSpPr/>
              <p:nvPr/>
            </p:nvSpPr>
            <p:spPr>
              <a:xfrm>
                <a:off x="457252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1" name="Graphic 9">
                <a:extLst>
                  <a:ext uri="{FF2B5EF4-FFF2-40B4-BE49-F238E27FC236}">
                    <a16:creationId xmlns:a16="http://schemas.microsoft.com/office/drawing/2014/main" id="{80A3EDD0-40B3-4B97-C3CC-B433ADA64522}"/>
                  </a:ext>
                </a:extLst>
              </p:cNvPr>
              <p:cNvSpPr/>
              <p:nvPr/>
            </p:nvSpPr>
            <p:spPr>
              <a:xfrm>
                <a:off x="489311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2" name="Graphic 9">
                <a:extLst>
                  <a:ext uri="{FF2B5EF4-FFF2-40B4-BE49-F238E27FC236}">
                    <a16:creationId xmlns:a16="http://schemas.microsoft.com/office/drawing/2014/main" id="{4332C06F-6CC2-7480-AEB8-0F0FDD927E60}"/>
                  </a:ext>
                </a:extLst>
              </p:cNvPr>
              <p:cNvSpPr/>
              <p:nvPr/>
            </p:nvSpPr>
            <p:spPr>
              <a:xfrm>
                <a:off x="553430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3" name="Graphic 9">
                <a:extLst>
                  <a:ext uri="{FF2B5EF4-FFF2-40B4-BE49-F238E27FC236}">
                    <a16:creationId xmlns:a16="http://schemas.microsoft.com/office/drawing/2014/main" id="{1BC76AAB-2BD1-024A-F91C-EFCA7E3DCCBC}"/>
                  </a:ext>
                </a:extLst>
              </p:cNvPr>
              <p:cNvSpPr/>
              <p:nvPr/>
            </p:nvSpPr>
            <p:spPr>
              <a:xfrm>
                <a:off x="585490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4" name="Graphic 9">
                <a:extLst>
                  <a:ext uri="{FF2B5EF4-FFF2-40B4-BE49-F238E27FC236}">
                    <a16:creationId xmlns:a16="http://schemas.microsoft.com/office/drawing/2014/main" id="{0D17EA5C-4048-C4BC-C885-C3378B3287E3}"/>
                  </a:ext>
                </a:extLst>
              </p:cNvPr>
              <p:cNvSpPr/>
              <p:nvPr/>
            </p:nvSpPr>
            <p:spPr>
              <a:xfrm>
                <a:off x="617550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5" name="Graphic 9">
                <a:extLst>
                  <a:ext uri="{FF2B5EF4-FFF2-40B4-BE49-F238E27FC236}">
                    <a16:creationId xmlns:a16="http://schemas.microsoft.com/office/drawing/2014/main" id="{A11A8C15-2EFC-98AB-C628-79AE2D7A44C6}"/>
                  </a:ext>
                </a:extLst>
              </p:cNvPr>
              <p:cNvSpPr/>
              <p:nvPr/>
            </p:nvSpPr>
            <p:spPr>
              <a:xfrm>
                <a:off x="681669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6" name="Graphic 9">
                <a:extLst>
                  <a:ext uri="{FF2B5EF4-FFF2-40B4-BE49-F238E27FC236}">
                    <a16:creationId xmlns:a16="http://schemas.microsoft.com/office/drawing/2014/main" id="{32EB2BCA-2EFC-C22D-9315-CB7345C11929}"/>
                  </a:ext>
                </a:extLst>
              </p:cNvPr>
              <p:cNvSpPr/>
              <p:nvPr/>
            </p:nvSpPr>
            <p:spPr>
              <a:xfrm>
                <a:off x="457252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7" name="Graphic 9">
                <a:extLst>
                  <a:ext uri="{FF2B5EF4-FFF2-40B4-BE49-F238E27FC236}">
                    <a16:creationId xmlns:a16="http://schemas.microsoft.com/office/drawing/2014/main" id="{D9431544-B599-1F4F-A1A2-579166F0339A}"/>
                  </a:ext>
                </a:extLst>
              </p:cNvPr>
              <p:cNvSpPr/>
              <p:nvPr/>
            </p:nvSpPr>
            <p:spPr>
              <a:xfrm>
                <a:off x="585490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8" name="Graphic 9">
                <a:extLst>
                  <a:ext uri="{FF2B5EF4-FFF2-40B4-BE49-F238E27FC236}">
                    <a16:creationId xmlns:a16="http://schemas.microsoft.com/office/drawing/2014/main" id="{1A4970B5-3BF7-2A7E-864B-043914CA565B}"/>
                  </a:ext>
                </a:extLst>
              </p:cNvPr>
              <p:cNvSpPr/>
              <p:nvPr/>
            </p:nvSpPr>
            <p:spPr>
              <a:xfrm>
                <a:off x="713728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9" name="Graphic 9">
                <a:extLst>
                  <a:ext uri="{FF2B5EF4-FFF2-40B4-BE49-F238E27FC236}">
                    <a16:creationId xmlns:a16="http://schemas.microsoft.com/office/drawing/2014/main" id="{76555961-BCCF-68DA-57EB-5F0C72FBF2BB}"/>
                  </a:ext>
                </a:extLst>
              </p:cNvPr>
              <p:cNvSpPr/>
              <p:nvPr/>
            </p:nvSpPr>
            <p:spPr>
              <a:xfrm>
                <a:off x="521371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0" name="Graphic 9">
                <a:extLst>
                  <a:ext uri="{FF2B5EF4-FFF2-40B4-BE49-F238E27FC236}">
                    <a16:creationId xmlns:a16="http://schemas.microsoft.com/office/drawing/2014/main" id="{2EA35928-C90A-66C5-8B29-75953BE671DE}"/>
                  </a:ext>
                </a:extLst>
              </p:cNvPr>
              <p:cNvSpPr/>
              <p:nvPr/>
            </p:nvSpPr>
            <p:spPr>
              <a:xfrm>
                <a:off x="553430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1" name="Graphic 9">
                <a:extLst>
                  <a:ext uri="{FF2B5EF4-FFF2-40B4-BE49-F238E27FC236}">
                    <a16:creationId xmlns:a16="http://schemas.microsoft.com/office/drawing/2014/main" id="{A217F3DA-EAC8-A782-15B4-F1531620545C}"/>
                  </a:ext>
                </a:extLst>
              </p:cNvPr>
              <p:cNvSpPr/>
              <p:nvPr/>
            </p:nvSpPr>
            <p:spPr>
              <a:xfrm>
                <a:off x="617550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2" name="Graphic 9">
                <a:extLst>
                  <a:ext uri="{FF2B5EF4-FFF2-40B4-BE49-F238E27FC236}">
                    <a16:creationId xmlns:a16="http://schemas.microsoft.com/office/drawing/2014/main" id="{0C7EFFAD-72B1-80CD-C508-8624A20F3C49}"/>
                  </a:ext>
                </a:extLst>
              </p:cNvPr>
              <p:cNvSpPr/>
              <p:nvPr/>
            </p:nvSpPr>
            <p:spPr>
              <a:xfrm>
                <a:off x="681669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3" name="Graphic 9">
                <a:extLst>
                  <a:ext uri="{FF2B5EF4-FFF2-40B4-BE49-F238E27FC236}">
                    <a16:creationId xmlns:a16="http://schemas.microsoft.com/office/drawing/2014/main" id="{9C0F7738-BB8D-302F-AC4B-AD80BCC69DA7}"/>
                  </a:ext>
                </a:extLst>
              </p:cNvPr>
              <p:cNvSpPr/>
              <p:nvPr/>
            </p:nvSpPr>
            <p:spPr>
              <a:xfrm>
                <a:off x="617550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4" name="Graphic 9">
                <a:extLst>
                  <a:ext uri="{FF2B5EF4-FFF2-40B4-BE49-F238E27FC236}">
                    <a16:creationId xmlns:a16="http://schemas.microsoft.com/office/drawing/2014/main" id="{2CCB3EB0-79EA-37BD-5A5B-FA401616123B}"/>
                  </a:ext>
                </a:extLst>
              </p:cNvPr>
              <p:cNvSpPr/>
              <p:nvPr/>
            </p:nvSpPr>
            <p:spPr>
              <a:xfrm>
                <a:off x="681669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5" name="Graphic 9">
                <a:extLst>
                  <a:ext uri="{FF2B5EF4-FFF2-40B4-BE49-F238E27FC236}">
                    <a16:creationId xmlns:a16="http://schemas.microsoft.com/office/drawing/2014/main" id="{5C01D36A-670B-4527-FC7A-06658CE42081}"/>
                  </a:ext>
                </a:extLst>
              </p:cNvPr>
              <p:cNvSpPr/>
              <p:nvPr/>
            </p:nvSpPr>
            <p:spPr>
              <a:xfrm>
                <a:off x="681669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6" name="Graphic 9">
                <a:extLst>
                  <a:ext uri="{FF2B5EF4-FFF2-40B4-BE49-F238E27FC236}">
                    <a16:creationId xmlns:a16="http://schemas.microsoft.com/office/drawing/2014/main" id="{E13F6B1E-D0D4-2074-7BF1-655EC445198C}"/>
                  </a:ext>
                </a:extLst>
              </p:cNvPr>
              <p:cNvSpPr/>
              <p:nvPr/>
            </p:nvSpPr>
            <p:spPr>
              <a:xfrm>
                <a:off x="553430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7" name="Graphic 9">
                <a:extLst>
                  <a:ext uri="{FF2B5EF4-FFF2-40B4-BE49-F238E27FC236}">
                    <a16:creationId xmlns:a16="http://schemas.microsoft.com/office/drawing/2014/main" id="{511D4A1A-8F7F-6A20-E11C-865CA225A01A}"/>
                  </a:ext>
                </a:extLst>
              </p:cNvPr>
              <p:cNvSpPr/>
              <p:nvPr/>
            </p:nvSpPr>
            <p:spPr>
              <a:xfrm>
                <a:off x="617550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8" name="Graphic 9">
                <a:extLst>
                  <a:ext uri="{FF2B5EF4-FFF2-40B4-BE49-F238E27FC236}">
                    <a16:creationId xmlns:a16="http://schemas.microsoft.com/office/drawing/2014/main" id="{C7AE46BD-3ACB-971B-8A6B-A0BFE2870551}"/>
                  </a:ext>
                </a:extLst>
              </p:cNvPr>
              <p:cNvSpPr/>
              <p:nvPr/>
            </p:nvSpPr>
            <p:spPr>
              <a:xfrm>
                <a:off x="649609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39" name="Graphic 9">
                <a:extLst>
                  <a:ext uri="{FF2B5EF4-FFF2-40B4-BE49-F238E27FC236}">
                    <a16:creationId xmlns:a16="http://schemas.microsoft.com/office/drawing/2014/main" id="{F8EF9BBD-C9B2-988E-91C3-2F39EA46A601}"/>
                  </a:ext>
                </a:extLst>
              </p:cNvPr>
              <p:cNvSpPr/>
              <p:nvPr/>
            </p:nvSpPr>
            <p:spPr>
              <a:xfrm>
                <a:off x="553430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0" name="Graphic 9">
                <a:extLst>
                  <a:ext uri="{FF2B5EF4-FFF2-40B4-BE49-F238E27FC236}">
                    <a16:creationId xmlns:a16="http://schemas.microsoft.com/office/drawing/2014/main" id="{B27502F4-5137-14A3-A728-8207E54704B5}"/>
                  </a:ext>
                </a:extLst>
              </p:cNvPr>
              <p:cNvSpPr/>
              <p:nvPr/>
            </p:nvSpPr>
            <p:spPr>
              <a:xfrm>
                <a:off x="585490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1" name="Graphic 9">
                <a:extLst>
                  <a:ext uri="{FF2B5EF4-FFF2-40B4-BE49-F238E27FC236}">
                    <a16:creationId xmlns:a16="http://schemas.microsoft.com/office/drawing/2014/main" id="{638EE04C-6ED5-A63E-246F-638D472C722E}"/>
                  </a:ext>
                </a:extLst>
              </p:cNvPr>
              <p:cNvSpPr/>
              <p:nvPr/>
            </p:nvSpPr>
            <p:spPr>
              <a:xfrm>
                <a:off x="649609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2" name="Graphic 9">
                <a:extLst>
                  <a:ext uri="{FF2B5EF4-FFF2-40B4-BE49-F238E27FC236}">
                    <a16:creationId xmlns:a16="http://schemas.microsoft.com/office/drawing/2014/main" id="{1A6E28E1-B4F4-79D8-9A96-8C70C206E0D2}"/>
                  </a:ext>
                </a:extLst>
              </p:cNvPr>
              <p:cNvSpPr/>
              <p:nvPr/>
            </p:nvSpPr>
            <p:spPr>
              <a:xfrm>
                <a:off x="521371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3" name="Graphic 9">
                <a:extLst>
                  <a:ext uri="{FF2B5EF4-FFF2-40B4-BE49-F238E27FC236}">
                    <a16:creationId xmlns:a16="http://schemas.microsoft.com/office/drawing/2014/main" id="{CE9AA19C-C709-C0F7-382C-F0BF9675EE74}"/>
                  </a:ext>
                </a:extLst>
              </p:cNvPr>
              <p:cNvSpPr/>
              <p:nvPr/>
            </p:nvSpPr>
            <p:spPr>
              <a:xfrm>
                <a:off x="617550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4" name="Graphic 9">
                <a:extLst>
                  <a:ext uri="{FF2B5EF4-FFF2-40B4-BE49-F238E27FC236}">
                    <a16:creationId xmlns:a16="http://schemas.microsoft.com/office/drawing/2014/main" id="{3F539B0D-1FB0-B4A6-9E36-51C391E58133}"/>
                  </a:ext>
                </a:extLst>
              </p:cNvPr>
              <p:cNvSpPr/>
              <p:nvPr/>
            </p:nvSpPr>
            <p:spPr>
              <a:xfrm>
                <a:off x="649609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5" name="Graphic 9">
                <a:extLst>
                  <a:ext uri="{FF2B5EF4-FFF2-40B4-BE49-F238E27FC236}">
                    <a16:creationId xmlns:a16="http://schemas.microsoft.com/office/drawing/2014/main" id="{8BAF8740-B4BB-6E93-A682-7EA03675E487}"/>
                  </a:ext>
                </a:extLst>
              </p:cNvPr>
              <p:cNvSpPr/>
              <p:nvPr/>
            </p:nvSpPr>
            <p:spPr>
              <a:xfrm>
                <a:off x="681669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6" name="Graphic 9">
                <a:extLst>
                  <a:ext uri="{FF2B5EF4-FFF2-40B4-BE49-F238E27FC236}">
                    <a16:creationId xmlns:a16="http://schemas.microsoft.com/office/drawing/2014/main" id="{3721EAD3-B3CD-1FE7-1DF2-6776C895B98C}"/>
                  </a:ext>
                </a:extLst>
              </p:cNvPr>
              <p:cNvSpPr/>
              <p:nvPr/>
            </p:nvSpPr>
            <p:spPr>
              <a:xfrm>
                <a:off x="489311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spTree>
    <p:extLst>
      <p:ext uri="{BB962C8B-B14F-4D97-AF65-F5344CB8AC3E}">
        <p14:creationId xmlns:p14="http://schemas.microsoft.com/office/powerpoint/2010/main" val="316145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barn(outVertical)">
                                      <p:cBhvr>
                                        <p:cTn id="7" dur="20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barn(outVertical)">
                                      <p:cBhvr>
                                        <p:cTn id="12" dur="2000"/>
                                        <p:tgtEl>
                                          <p:spTgt spid="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A148-E0F5-A757-D177-19AA70B92F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8F7016-411E-2C48-A23E-9452F7467A83}"/>
              </a:ext>
            </a:extLst>
          </p:cNvPr>
          <p:cNvSpPr>
            <a:spLocks noGrp="1"/>
          </p:cNvSpPr>
          <p:nvPr>
            <p:ph type="title"/>
          </p:nvPr>
        </p:nvSpPr>
        <p:spPr>
          <a:xfrm>
            <a:off x="588263" y="485481"/>
            <a:ext cx="11018520" cy="1661993"/>
          </a:xfrm>
        </p:spPr>
        <p:txBody>
          <a:bodyPr/>
          <a:lstStyle/>
          <a:p>
            <a:r>
              <a:rPr lang="en-US" spc="-50"/>
              <a:t>The Risks of Shadow IT</a:t>
            </a:r>
          </a:p>
        </p:txBody>
      </p:sp>
      <p:sp>
        <p:nvSpPr>
          <p:cNvPr id="5" name="Freeform: Shape 4">
            <a:extLst>
              <a:ext uri="{FF2B5EF4-FFF2-40B4-BE49-F238E27FC236}">
                <a16:creationId xmlns:a16="http://schemas.microsoft.com/office/drawing/2014/main" id="{12D385A9-89DE-52F0-F9F4-49095AE8A50B}"/>
              </a:ext>
              <a:ext uri="{C183D7F6-B498-43B3-948B-1728B52AA6E4}">
                <adec:decorative xmlns:adec="http://schemas.microsoft.com/office/drawing/2017/decorative" val="1"/>
              </a:ext>
            </a:extLst>
          </p:cNvPr>
          <p:cNvSpPr>
            <a:spLocks/>
          </p:cNvSpPr>
          <p:nvPr/>
        </p:nvSpPr>
        <p:spPr bwMode="auto">
          <a:xfrm>
            <a:off x="588965" y="1328794"/>
            <a:ext cx="11018520" cy="4937760"/>
          </a:xfrm>
          <a:custGeom>
            <a:avLst/>
            <a:gdLst>
              <a:gd name="connsiteX0" fmla="*/ 123444 w 11018520"/>
              <a:gd name="connsiteY0" fmla="*/ 0 h 4937760"/>
              <a:gd name="connsiteX1" fmla="*/ 5317237 w 11018520"/>
              <a:gd name="connsiteY1" fmla="*/ 0 h 4937760"/>
              <a:gd name="connsiteX2" fmla="*/ 5365285 w 11018520"/>
              <a:gd name="connsiteY2" fmla="*/ 9701 h 4937760"/>
              <a:gd name="connsiteX3" fmla="*/ 5440679 w 11018520"/>
              <a:gd name="connsiteY3" fmla="*/ 123444 h 4937760"/>
              <a:gd name="connsiteX4" fmla="*/ 5440679 w 11018520"/>
              <a:gd name="connsiteY4" fmla="*/ 2354579 h 4937760"/>
              <a:gd name="connsiteX5" fmla="*/ 5509259 w 11018520"/>
              <a:gd name="connsiteY5" fmla="*/ 2423159 h 4937760"/>
              <a:gd name="connsiteX6" fmla="*/ 5577839 w 11018520"/>
              <a:gd name="connsiteY6" fmla="*/ 2354579 h 4937760"/>
              <a:gd name="connsiteX7" fmla="*/ 5577839 w 11018520"/>
              <a:gd name="connsiteY7" fmla="*/ 123444 h 4937760"/>
              <a:gd name="connsiteX8" fmla="*/ 5653233 w 11018520"/>
              <a:gd name="connsiteY8" fmla="*/ 9701 h 4937760"/>
              <a:gd name="connsiteX9" fmla="*/ 5701282 w 11018520"/>
              <a:gd name="connsiteY9" fmla="*/ 0 h 4937760"/>
              <a:gd name="connsiteX10" fmla="*/ 10895076 w 11018520"/>
              <a:gd name="connsiteY10" fmla="*/ 0 h 4937760"/>
              <a:gd name="connsiteX11" fmla="*/ 11018520 w 11018520"/>
              <a:gd name="connsiteY11" fmla="*/ 123445 h 4937760"/>
              <a:gd name="connsiteX12" fmla="*/ 11018520 w 11018520"/>
              <a:gd name="connsiteY12" fmla="*/ 4814316 h 4937760"/>
              <a:gd name="connsiteX13" fmla="*/ 10895076 w 11018520"/>
              <a:gd name="connsiteY13" fmla="*/ 4937760 h 4937760"/>
              <a:gd name="connsiteX14" fmla="*/ 5701283 w 11018520"/>
              <a:gd name="connsiteY14" fmla="*/ 4937760 h 4937760"/>
              <a:gd name="connsiteX15" fmla="*/ 5577839 w 11018520"/>
              <a:gd name="connsiteY15" fmla="*/ 4814316 h 4937760"/>
              <a:gd name="connsiteX16" fmla="*/ 5577839 w 11018520"/>
              <a:gd name="connsiteY16" fmla="*/ 2628899 h 4937760"/>
              <a:gd name="connsiteX17" fmla="*/ 5509259 w 11018520"/>
              <a:gd name="connsiteY17" fmla="*/ 2560319 h 4937760"/>
              <a:gd name="connsiteX18" fmla="*/ 5440679 w 11018520"/>
              <a:gd name="connsiteY18" fmla="*/ 2628899 h 4937760"/>
              <a:gd name="connsiteX19" fmla="*/ 5440679 w 11018520"/>
              <a:gd name="connsiteY19" fmla="*/ 4814316 h 4937760"/>
              <a:gd name="connsiteX20" fmla="*/ 5317235 w 11018520"/>
              <a:gd name="connsiteY20" fmla="*/ 4937760 h 4937760"/>
              <a:gd name="connsiteX21" fmla="*/ 123444 w 11018520"/>
              <a:gd name="connsiteY21" fmla="*/ 4937760 h 4937760"/>
              <a:gd name="connsiteX22" fmla="*/ 0 w 11018520"/>
              <a:gd name="connsiteY22" fmla="*/ 4814316 h 4937760"/>
              <a:gd name="connsiteX23" fmla="*/ 0 w 11018520"/>
              <a:gd name="connsiteY23" fmla="*/ 123445 h 4937760"/>
              <a:gd name="connsiteX24" fmla="*/ 123444 w 11018520"/>
              <a:gd name="connsiteY24" fmla="*/ 0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18520" h="4937760">
                <a:moveTo>
                  <a:pt x="123444" y="0"/>
                </a:moveTo>
                <a:lnTo>
                  <a:pt x="5317237" y="0"/>
                </a:lnTo>
                <a:lnTo>
                  <a:pt x="5365285" y="9701"/>
                </a:lnTo>
                <a:cubicBezTo>
                  <a:pt x="5409591" y="28441"/>
                  <a:pt x="5440679" y="72312"/>
                  <a:pt x="5440679" y="123444"/>
                </a:cubicBezTo>
                <a:lnTo>
                  <a:pt x="5440679" y="2354579"/>
                </a:lnTo>
                <a:cubicBezTo>
                  <a:pt x="5440679" y="2392455"/>
                  <a:pt x="5471383" y="2423159"/>
                  <a:pt x="5509259" y="2423159"/>
                </a:cubicBezTo>
                <a:cubicBezTo>
                  <a:pt x="5547135" y="2423159"/>
                  <a:pt x="5577839" y="2392455"/>
                  <a:pt x="5577839" y="2354579"/>
                </a:cubicBezTo>
                <a:lnTo>
                  <a:pt x="5577839" y="123444"/>
                </a:lnTo>
                <a:cubicBezTo>
                  <a:pt x="5577839" y="72312"/>
                  <a:pt x="5608928" y="28441"/>
                  <a:pt x="5653233" y="9701"/>
                </a:cubicBezTo>
                <a:lnTo>
                  <a:pt x="5701282" y="0"/>
                </a:lnTo>
                <a:lnTo>
                  <a:pt x="10895076" y="0"/>
                </a:lnTo>
                <a:cubicBezTo>
                  <a:pt x="10963252" y="0"/>
                  <a:pt x="11018520" y="55269"/>
                  <a:pt x="11018520" y="123445"/>
                </a:cubicBezTo>
                <a:lnTo>
                  <a:pt x="11018520" y="4814316"/>
                </a:lnTo>
                <a:cubicBezTo>
                  <a:pt x="11018520" y="4882492"/>
                  <a:pt x="10963252" y="4937760"/>
                  <a:pt x="10895076" y="4937760"/>
                </a:cubicBezTo>
                <a:lnTo>
                  <a:pt x="5701283" y="4937760"/>
                </a:lnTo>
                <a:cubicBezTo>
                  <a:pt x="5633107" y="4937760"/>
                  <a:pt x="5577839" y="4882492"/>
                  <a:pt x="5577839" y="4814316"/>
                </a:cubicBezTo>
                <a:lnTo>
                  <a:pt x="5577839" y="2628899"/>
                </a:lnTo>
                <a:cubicBezTo>
                  <a:pt x="5577839" y="2591023"/>
                  <a:pt x="5547135" y="2560319"/>
                  <a:pt x="5509259" y="2560319"/>
                </a:cubicBezTo>
                <a:cubicBezTo>
                  <a:pt x="5471383" y="2560319"/>
                  <a:pt x="5440679" y="2591023"/>
                  <a:pt x="5440679" y="2628899"/>
                </a:cubicBezTo>
                <a:lnTo>
                  <a:pt x="5440679" y="4814316"/>
                </a:lnTo>
                <a:cubicBezTo>
                  <a:pt x="5440679" y="4882492"/>
                  <a:pt x="5385411" y="4937760"/>
                  <a:pt x="5317235" y="4937760"/>
                </a:cubicBezTo>
                <a:lnTo>
                  <a:pt x="123444" y="4937760"/>
                </a:lnTo>
                <a:cubicBezTo>
                  <a:pt x="55268" y="4937760"/>
                  <a:pt x="0" y="4882492"/>
                  <a:pt x="0" y="4814316"/>
                </a:cubicBezTo>
                <a:lnTo>
                  <a:pt x="0" y="123445"/>
                </a:lnTo>
                <a:cubicBezTo>
                  <a:pt x="0" y="55269"/>
                  <a:pt x="55268" y="0"/>
                  <a:pt x="123444" y="0"/>
                </a:cubicBezTo>
                <a:close/>
              </a:path>
            </a:pathLst>
          </a:custGeom>
          <a:gradFill flip="none" rotWithShape="1">
            <a:gsLst>
              <a:gs pos="0">
                <a:srgbClr val="EBEDF5"/>
              </a:gs>
              <a:gs pos="100000">
                <a:srgbClr val="F5F2F0"/>
              </a:gs>
            </a:gsLst>
            <a:lin ang="2700000" scaled="1"/>
            <a:tileRect/>
          </a:gradFill>
          <a:ln w="6350">
            <a:solidFill>
              <a:srgbClr val="FFFFFF"/>
            </a:solidFill>
            <a:headEnd type="none" w="med" len="med"/>
            <a:tailEnd type="none" w="med" len="med"/>
          </a:ln>
          <a:effectLst>
            <a:outerShdw blurRad="1206500" dist="571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83464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17" name="Oval 16">
            <a:extLst>
              <a:ext uri="{FF2B5EF4-FFF2-40B4-BE49-F238E27FC236}">
                <a16:creationId xmlns:a16="http://schemas.microsoft.com/office/drawing/2014/main" id="{16FDEAAB-0191-98D2-7113-6D14DA48EE8B}"/>
              </a:ext>
              <a:ext uri="{C183D7F6-B498-43B3-948B-1728B52AA6E4}">
                <adec:decorative xmlns:adec="http://schemas.microsoft.com/office/drawing/2017/decorative" val="1"/>
              </a:ext>
            </a:extLst>
          </p:cNvPr>
          <p:cNvSpPr>
            <a:spLocks noChangeAspect="1"/>
          </p:cNvSpPr>
          <p:nvPr/>
        </p:nvSpPr>
        <p:spPr bwMode="auto">
          <a:xfrm>
            <a:off x="2166304" y="1465953"/>
            <a:ext cx="2286000" cy="2286000"/>
          </a:xfrm>
          <a:prstGeom prst="ellipse">
            <a:avLst/>
          </a:prstGeom>
          <a:solidFill>
            <a:srgbClr val="FFFFFF">
              <a:alpha val="95000"/>
            </a:srgbClr>
          </a:solidFill>
          <a:effectLst>
            <a:innerShdw blurRad="127000">
              <a:prstClr val="black">
                <a:alpha val="15000"/>
              </a:prstClr>
            </a:innerShdw>
          </a:effectLst>
        </p:spPr>
        <p:txBody>
          <a:bodyPr vert="horz" wrap="square" lIns="274320" tIns="182880" rIns="274320" bIns="182880" rtlCol="0">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6600" b="1" i="0" u="none" strike="noStrike" kern="1200" cap="none" spc="0" normalizeH="0" baseline="0" noProof="0">
              <a:ln>
                <a:noFill/>
              </a:ln>
              <a:solidFill>
                <a:srgbClr val="091F2C"/>
              </a:solidFill>
              <a:effectLst/>
              <a:uLnTx/>
              <a:uFillTx/>
              <a:latin typeface="Segoe Sans Display"/>
              <a:ea typeface="+mn-ea"/>
              <a:cs typeface="Segoe Sans Display Semibold" pitchFamily="2" charset="0"/>
            </a:endParaRPr>
          </a:p>
        </p:txBody>
      </p:sp>
      <p:sp>
        <p:nvSpPr>
          <p:cNvPr id="18" name="Oval 17">
            <a:extLst>
              <a:ext uri="{FF2B5EF4-FFF2-40B4-BE49-F238E27FC236}">
                <a16:creationId xmlns:a16="http://schemas.microsoft.com/office/drawing/2014/main" id="{FC34538F-9551-6F26-C0A0-763EB0771806}"/>
              </a:ext>
              <a:ext uri="{C183D7F6-B498-43B3-948B-1728B52AA6E4}">
                <adec:decorative xmlns:adec="http://schemas.microsoft.com/office/drawing/2017/decorative" val="1"/>
              </a:ext>
            </a:extLst>
          </p:cNvPr>
          <p:cNvSpPr>
            <a:spLocks noChangeAspect="1"/>
          </p:cNvSpPr>
          <p:nvPr/>
        </p:nvSpPr>
        <p:spPr bwMode="auto">
          <a:xfrm>
            <a:off x="2486344" y="1785993"/>
            <a:ext cx="1645920" cy="1645920"/>
          </a:xfrm>
          <a:prstGeom prst="ellipse">
            <a:avLst/>
          </a:prstGeom>
          <a:solidFill>
            <a:srgbClr val="FFFFFF">
              <a:alpha val="95000"/>
            </a:srgbClr>
          </a:solidFill>
          <a:effectLst>
            <a:outerShdw blurRad="254000" dist="50800" algn="ctr" rotWithShape="0">
              <a:prstClr val="black">
                <a:alpha val="10000"/>
              </a:prstClr>
            </a:outerShdw>
          </a:effectLst>
        </p:spPr>
        <p:txBody>
          <a:bodyPr vert="horz" wrap="square" lIns="274320" tIns="182880" rIns="274320" bIns="182880" rtlCol="0">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6600" b="1" i="0" u="none" strike="noStrike" kern="1200" cap="none" spc="0" normalizeH="0" baseline="0" noProof="0">
              <a:ln>
                <a:noFill/>
              </a:ln>
              <a:solidFill>
                <a:srgbClr val="091F2C"/>
              </a:solidFill>
              <a:effectLst/>
              <a:uLnTx/>
              <a:uFillTx/>
              <a:latin typeface="Segoe Sans Display"/>
              <a:ea typeface="+mn-ea"/>
              <a:cs typeface="Segoe Sans Display Semibold" pitchFamily="2" charset="0"/>
            </a:endParaRPr>
          </a:p>
        </p:txBody>
      </p:sp>
      <p:sp>
        <p:nvSpPr>
          <p:cNvPr id="19" name="Rectangle 18">
            <a:extLst>
              <a:ext uri="{FF2B5EF4-FFF2-40B4-BE49-F238E27FC236}">
                <a16:creationId xmlns:a16="http://schemas.microsoft.com/office/drawing/2014/main" id="{B41DFA37-7517-C89F-0ADF-DE159132B5F8}"/>
              </a:ext>
              <a:ext uri="{C183D7F6-B498-43B3-948B-1728B52AA6E4}">
                <adec:decorative xmlns:adec="http://schemas.microsoft.com/office/drawing/2017/decorative" val="1"/>
              </a:ext>
            </a:extLst>
          </p:cNvPr>
          <p:cNvSpPr>
            <a:spLocks/>
          </p:cNvSpPr>
          <p:nvPr/>
        </p:nvSpPr>
        <p:spPr bwMode="auto">
          <a:xfrm>
            <a:off x="6175247" y="1682534"/>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0" name="Arc 19">
            <a:extLst>
              <a:ext uri="{FF2B5EF4-FFF2-40B4-BE49-F238E27FC236}">
                <a16:creationId xmlns:a16="http://schemas.microsoft.com/office/drawing/2014/main" id="{7ACEFCE2-6A56-1957-6B99-9E4191B52AFA}"/>
              </a:ext>
              <a:ext uri="{C183D7F6-B498-43B3-948B-1728B52AA6E4}">
                <adec:decorative xmlns:adec="http://schemas.microsoft.com/office/drawing/2017/decorative" val="1"/>
              </a:ext>
            </a:extLst>
          </p:cNvPr>
          <p:cNvSpPr>
            <a:spLocks noChangeAspect="1"/>
          </p:cNvSpPr>
          <p:nvPr/>
        </p:nvSpPr>
        <p:spPr>
          <a:xfrm>
            <a:off x="2326324" y="1625973"/>
            <a:ext cx="1965960" cy="1965960"/>
          </a:xfrm>
          <a:prstGeom prst="arc">
            <a:avLst>
              <a:gd name="adj1" fmla="val 16200000"/>
              <a:gd name="adj2" fmla="val 11832711"/>
            </a:avLst>
          </a:prstGeom>
          <a:ln w="127000" cap="rnd">
            <a:gradFill flip="none" rotWithShape="1">
              <a:gsLst>
                <a:gs pos="52000">
                  <a:srgbClr val="6B6FD7"/>
                </a:gs>
                <a:gs pos="73000">
                  <a:srgbClr val="00B0F0"/>
                </a:gs>
                <a:gs pos="31000">
                  <a:srgbClr val="C03BC4"/>
                </a:gs>
                <a:gs pos="0">
                  <a:srgbClr val="FFA38B"/>
                </a:gs>
                <a:gs pos="100000">
                  <a:srgbClr val="0078D4"/>
                </a:gs>
              </a:gsLst>
              <a:lin ang="189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1" name="TextBox 20">
            <a:extLst>
              <a:ext uri="{FF2B5EF4-FFF2-40B4-BE49-F238E27FC236}">
                <a16:creationId xmlns:a16="http://schemas.microsoft.com/office/drawing/2014/main" id="{2AFC24CF-E781-4A26-A558-95B8DE428095}"/>
              </a:ext>
            </a:extLst>
          </p:cNvPr>
          <p:cNvSpPr txBox="1"/>
          <p:nvPr/>
        </p:nvSpPr>
        <p:spPr>
          <a:xfrm>
            <a:off x="2693751" y="2239616"/>
            <a:ext cx="1231106" cy="738664"/>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78%</a:t>
            </a:r>
          </a:p>
        </p:txBody>
      </p:sp>
      <p:sp>
        <p:nvSpPr>
          <p:cNvPr id="22" name="Rectangle: Rounded Corners 21">
            <a:extLst>
              <a:ext uri="{FF2B5EF4-FFF2-40B4-BE49-F238E27FC236}">
                <a16:creationId xmlns:a16="http://schemas.microsoft.com/office/drawing/2014/main" id="{20A07024-CA12-4F89-C027-CBD293166CDF}"/>
              </a:ext>
            </a:extLst>
          </p:cNvPr>
          <p:cNvSpPr>
            <a:spLocks/>
          </p:cNvSpPr>
          <p:nvPr/>
        </p:nvSpPr>
        <p:spPr bwMode="auto">
          <a:xfrm>
            <a:off x="726124" y="3889113"/>
            <a:ext cx="5166360" cy="2240281"/>
          </a:xfrm>
          <a:prstGeom prst="roundRect">
            <a:avLst>
              <a:gd name="adj" fmla="val 4000"/>
            </a:avLst>
          </a:prstGeom>
          <a:solidFill>
            <a:srgbClr val="FFF8F3">
              <a:alpha val="84000"/>
            </a:srgbClr>
          </a:solidFill>
          <a:ln>
            <a:noFill/>
          </a:ln>
          <a:effectLst>
            <a:outerShdw blurRad="139700" dist="50800" dir="2700000" algn="tl" rotWithShape="0">
              <a:schemeClr val="bg1">
                <a:lumMod val="50000"/>
                <a:alpha val="18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solidFill>
                  <a:srgbClr val="091F2C"/>
                </a:solidFill>
                <a:effectLst/>
                <a:uLnTx/>
                <a:uFillTx/>
                <a:latin typeface="Segoe Sans Display"/>
                <a:ea typeface="+mn-ea"/>
                <a:cs typeface="+mn-cs"/>
              </a:rPr>
              <a:t>of employees bring their own AI tools to work.</a:t>
            </a:r>
            <a:r>
              <a:rPr kumimoji="0" lang="en-US" sz="2800" b="0" i="0" u="none" strike="noStrike" kern="1200" cap="none" spc="0" normalizeH="0" baseline="30000" noProof="0">
                <a:ln>
                  <a:noFill/>
                </a:ln>
                <a:solidFill>
                  <a:srgbClr val="091F2C"/>
                </a:solidFill>
                <a:effectLst/>
                <a:uLnTx/>
                <a:uFillTx/>
                <a:latin typeface="Segoe Sans Display"/>
                <a:ea typeface="+mn-ea"/>
                <a:cs typeface="+mn-cs"/>
              </a:rPr>
              <a:t>1</a:t>
            </a:r>
          </a:p>
        </p:txBody>
      </p:sp>
      <p:sp>
        <p:nvSpPr>
          <p:cNvPr id="23" name="TextBox 22">
            <a:hlinkClick r:id="rId3"/>
            <a:extLst>
              <a:ext uri="{FF2B5EF4-FFF2-40B4-BE49-F238E27FC236}">
                <a16:creationId xmlns:a16="http://schemas.microsoft.com/office/drawing/2014/main" id="{A9619816-427B-DF04-742E-2A43DE0FD0FB}"/>
              </a:ext>
            </a:extLst>
          </p:cNvPr>
          <p:cNvSpPr txBox="1">
            <a:spLocks/>
          </p:cNvSpPr>
          <p:nvPr/>
        </p:nvSpPr>
        <p:spPr>
          <a:xfrm>
            <a:off x="588963" y="6418348"/>
            <a:ext cx="11018521" cy="143950"/>
          </a:xfrm>
          <a:prstGeom prst="rect">
            <a:avLst/>
          </a:prstGeom>
          <a:noFill/>
        </p:spPr>
        <p:txBody>
          <a:bodyPr wrap="square" lIns="0" tIns="0" rIns="0" bIns="0" anchor="b">
            <a:spAutoFit/>
          </a:bodyPr>
          <a:lstStyle>
            <a:defPPr>
              <a:defRPr lang="en-US"/>
            </a:defPPr>
            <a:lvl1pPr defTabSz="914367">
              <a:spcAft>
                <a:spcPts val="200"/>
              </a:spcAft>
              <a:defRPr kumimoji="0" sz="900" b="0" i="0" u="none" strike="noStrike" kern="100" cap="none" spc="0" normalizeH="0" baseline="0">
                <a:ln>
                  <a:noFill/>
                </a:ln>
                <a:effectLst/>
                <a:uLnTx/>
                <a:uFillTx/>
                <a:ea typeface="Aptos" panose="020B0004020202020204" pitchFamily="34" charset="0"/>
                <a:cs typeface="Times New Roman" panose="02020603050405020304" pitchFamily="18" charset="0"/>
              </a:defRPr>
            </a:lvl1pPr>
          </a:lstStyle>
          <a:p>
            <a:pPr marL="0" marR="0" lvl="0" indent="0" algn="l" defTabSz="914367" rtl="0" eaLnBrk="1" fontAlgn="auto" latinLnBrk="0" hangingPunct="1">
              <a:lnSpc>
                <a:spcPct val="100000"/>
              </a:lnSpc>
              <a:spcBef>
                <a:spcPts val="0"/>
              </a:spcBef>
              <a:spcAft>
                <a:spcPts val="200"/>
              </a:spcAft>
              <a:buClrTx/>
              <a:buSzTx/>
              <a:buFontTx/>
              <a:buNone/>
              <a:tabLst/>
              <a:defRPr/>
            </a:pPr>
            <a:r>
              <a:rPr kumimoji="0" lang="en-US" sz="900" b="0" i="0" u="none" strike="noStrike" kern="100" cap="none" spc="0" normalizeH="0" baseline="0" noProof="0">
                <a:ln>
                  <a:noFill/>
                </a:ln>
                <a:solidFill>
                  <a:schemeClr val="bg1">
                    <a:lumMod val="95000"/>
                  </a:schemeClr>
                </a:solidFill>
                <a:effectLst/>
                <a:uLnTx/>
                <a:uFillTx/>
                <a:latin typeface="Segoe Sans Display"/>
                <a:cs typeface="Times New Roman" panose="02020603050405020304" pitchFamily="18" charset="0"/>
              </a:rPr>
              <a:t>Source: 1. </a:t>
            </a:r>
            <a:r>
              <a:rPr kumimoji="0" lang="en-US" sz="900" b="0" i="0" u="none" strike="noStrike" kern="100" cap="none" spc="0" normalizeH="0" baseline="0" noProof="0">
                <a:ln>
                  <a:noFill/>
                </a:ln>
                <a:solidFill>
                  <a:schemeClr val="bg1">
                    <a:lumMod val="95000"/>
                  </a:schemeClr>
                </a:solidFill>
                <a:effectLst/>
                <a:uLnTx/>
                <a:uFillTx/>
                <a:latin typeface="Segoe Sans Display"/>
                <a:cs typeface="Times New Roman" panose="02020603050405020304" pitchFamily="18" charset="0"/>
                <a:hlinkClick r:id="rId4">
                  <a:extLst>
                    <a:ext uri="{A12FA001-AC4F-418D-AE19-62706E023703}">
                      <ahyp:hlinkClr xmlns:ahyp="http://schemas.microsoft.com/office/drawing/2018/hyperlinkcolor" val="tx"/>
                    </a:ext>
                  </a:extLst>
                </a:hlinkClick>
              </a:rPr>
              <a:t>AI at Work Is Here. Now Comes the Hard Part</a:t>
            </a:r>
            <a:r>
              <a:rPr kumimoji="0" lang="en-US" sz="900" b="0" i="0" u="none" strike="noStrike" kern="100" cap="none" spc="0" normalizeH="0" baseline="0" noProof="0">
                <a:ln>
                  <a:noFill/>
                </a:ln>
                <a:solidFill>
                  <a:schemeClr val="bg1">
                    <a:lumMod val="95000"/>
                  </a:schemeClr>
                </a:solidFill>
                <a:effectLst/>
                <a:uLnTx/>
                <a:uFillTx/>
                <a:latin typeface="Segoe Sans Display"/>
                <a:cs typeface="Times New Roman" panose="02020603050405020304" pitchFamily="18" charset="0"/>
              </a:rPr>
              <a:t> 2: </a:t>
            </a:r>
            <a:r>
              <a:rPr kumimoji="0" lang="en-US" sz="900" b="0" i="0" u="none" strike="noStrike" kern="100" cap="none" spc="0" normalizeH="0" baseline="0" noProof="0">
                <a:ln>
                  <a:noFill/>
                </a:ln>
                <a:solidFill>
                  <a:schemeClr val="bg1">
                    <a:lumMod val="95000"/>
                  </a:schemeClr>
                </a:solidFill>
                <a:effectLst/>
                <a:uLnTx/>
                <a:uFillTx/>
                <a:latin typeface="Segoe Sans Display"/>
                <a:cs typeface="Times New Roman" panose="02020603050405020304" pitchFamily="18" charset="0"/>
                <a:hlinkClick r:id="rId5">
                  <a:extLst>
                    <a:ext uri="{A12FA001-AC4F-418D-AE19-62706E023703}">
                      <ahyp:hlinkClr xmlns:ahyp="http://schemas.microsoft.com/office/drawing/2018/hyperlinkcolor" val="tx"/>
                    </a:ext>
                  </a:extLst>
                </a:hlinkClick>
              </a:rPr>
              <a:t>Microsoft Data Security Index Blog</a:t>
            </a:r>
            <a:r>
              <a:rPr kumimoji="0" lang="en-US" sz="900" b="0" i="0" u="none" strike="noStrike" kern="100" cap="none" spc="0" normalizeH="0" baseline="0" noProof="0">
                <a:ln>
                  <a:noFill/>
                </a:ln>
                <a:solidFill>
                  <a:schemeClr val="bg1">
                    <a:lumMod val="95000"/>
                  </a:schemeClr>
                </a:solidFill>
                <a:effectLst/>
                <a:uLnTx/>
                <a:uFillTx/>
                <a:latin typeface="Segoe Sans Display"/>
                <a:cs typeface="Times New Roman" panose="02020603050405020304" pitchFamily="18" charset="0"/>
              </a:rPr>
              <a:t>, 3: </a:t>
            </a:r>
            <a:r>
              <a:rPr kumimoji="0" lang="en-US" sz="900" b="0" i="0" u="none" strike="noStrike" kern="100" cap="none" spc="0" normalizeH="0" baseline="0" noProof="0">
                <a:ln>
                  <a:noFill/>
                </a:ln>
                <a:solidFill>
                  <a:schemeClr val="bg1">
                    <a:lumMod val="95000"/>
                  </a:schemeClr>
                </a:solidFill>
                <a:effectLst/>
                <a:uLnTx/>
                <a:uFillTx/>
                <a:latin typeface="Segoe Sans Display"/>
                <a:cs typeface="Times New Roman" panose="02020603050405020304" pitchFamily="18" charset="0"/>
                <a:hlinkClick r:id="rId6">
                  <a:extLst>
                    <a:ext uri="{A12FA001-AC4F-418D-AE19-62706E023703}">
                      <ahyp:hlinkClr xmlns:ahyp="http://schemas.microsoft.com/office/drawing/2018/hyperlinkcolor" val="tx"/>
                    </a:ext>
                  </a:extLst>
                </a:hlinkClick>
              </a:rPr>
              <a:t>Microsoft Security Whitepaper</a:t>
            </a:r>
            <a:r>
              <a:rPr kumimoji="0" lang="en-US" sz="900" b="0" i="0" u="none" strike="noStrike" kern="100" cap="none" spc="0" normalizeH="0" baseline="0" noProof="0">
                <a:ln>
                  <a:noFill/>
                </a:ln>
                <a:solidFill>
                  <a:schemeClr val="bg1">
                    <a:lumMod val="95000"/>
                  </a:schemeClr>
                </a:solidFill>
                <a:effectLst/>
                <a:uLnTx/>
                <a:uFillTx/>
                <a:latin typeface="Segoe Sans Display"/>
                <a:cs typeface="Times New Roman" panose="02020603050405020304" pitchFamily="18" charset="0"/>
              </a:rPr>
              <a:t>,  </a:t>
            </a:r>
          </a:p>
        </p:txBody>
      </p:sp>
      <p:sp>
        <p:nvSpPr>
          <p:cNvPr id="24" name="TextBox 23">
            <a:extLst>
              <a:ext uri="{FF2B5EF4-FFF2-40B4-BE49-F238E27FC236}">
                <a16:creationId xmlns:a16="http://schemas.microsoft.com/office/drawing/2014/main" id="{31C53794-8673-6A67-8B9B-096AB78C36B8}"/>
              </a:ext>
            </a:extLst>
          </p:cNvPr>
          <p:cNvSpPr txBox="1"/>
          <p:nvPr/>
        </p:nvSpPr>
        <p:spPr>
          <a:xfrm>
            <a:off x="6905396" y="2082449"/>
            <a:ext cx="565861"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2x</a:t>
            </a:r>
          </a:p>
        </p:txBody>
      </p:sp>
      <p:sp>
        <p:nvSpPr>
          <p:cNvPr id="25" name="TextBox 24">
            <a:extLst>
              <a:ext uri="{FF2B5EF4-FFF2-40B4-BE49-F238E27FC236}">
                <a16:creationId xmlns:a16="http://schemas.microsoft.com/office/drawing/2014/main" id="{9105E6C1-61EC-896C-B24F-5EE86570ECCE}"/>
              </a:ext>
            </a:extLst>
          </p:cNvPr>
          <p:cNvSpPr txBox="1"/>
          <p:nvPr/>
        </p:nvSpPr>
        <p:spPr>
          <a:xfrm>
            <a:off x="8368490" y="1974727"/>
            <a:ext cx="3009919" cy="83099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Data security incidents from the use of AI applications nearly doubled in 2024.</a:t>
            </a:r>
            <a:r>
              <a:rPr kumimoji="0" lang="en-US" sz="1800" b="0" i="0" u="none" strike="noStrike" kern="1200" cap="none" spc="0" normalizeH="0" baseline="30000" noProof="0">
                <a:ln>
                  <a:noFill/>
                </a:ln>
                <a:solidFill>
                  <a:srgbClr val="091F2C"/>
                </a:solidFill>
                <a:effectLst/>
                <a:uLnTx/>
                <a:uFillTx/>
                <a:latin typeface="Segoe Sans Display"/>
                <a:ea typeface="+mn-ea"/>
                <a:cs typeface="+mn-cs"/>
              </a:rPr>
              <a:t> 2</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26" name="Straight Connector 25">
            <a:extLst>
              <a:ext uri="{FF2B5EF4-FFF2-40B4-BE49-F238E27FC236}">
                <a16:creationId xmlns:a16="http://schemas.microsoft.com/office/drawing/2014/main" id="{9DEB8FD4-D460-9FAB-6EB9-18471CD827E8}"/>
              </a:ext>
              <a:ext uri="{C183D7F6-B498-43B3-948B-1728B52AA6E4}">
                <adec:decorative xmlns:adec="http://schemas.microsoft.com/office/drawing/2017/decorative" val="1"/>
              </a:ext>
            </a:extLst>
          </p:cNvPr>
          <p:cNvCxnSpPr>
            <a:cxnSpLocks/>
          </p:cNvCxnSpPr>
          <p:nvPr/>
        </p:nvCxnSpPr>
        <p:spPr>
          <a:xfrm>
            <a:off x="8045640" y="1872065"/>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4514D1D-45BF-9BA6-6041-244E1D896550}"/>
              </a:ext>
              <a:ext uri="{C183D7F6-B498-43B3-948B-1728B52AA6E4}">
                <adec:decorative xmlns:adec="http://schemas.microsoft.com/office/drawing/2017/decorative" val="1"/>
              </a:ext>
            </a:extLst>
          </p:cNvPr>
          <p:cNvSpPr>
            <a:spLocks/>
          </p:cNvSpPr>
          <p:nvPr/>
        </p:nvSpPr>
        <p:spPr bwMode="auto">
          <a:xfrm>
            <a:off x="6175247" y="3187210"/>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8" name="TextBox 27">
            <a:extLst>
              <a:ext uri="{FF2B5EF4-FFF2-40B4-BE49-F238E27FC236}">
                <a16:creationId xmlns:a16="http://schemas.microsoft.com/office/drawing/2014/main" id="{45684069-5F98-A3C4-CB9E-AAD3FA37D50F}"/>
              </a:ext>
            </a:extLst>
          </p:cNvPr>
          <p:cNvSpPr txBox="1"/>
          <p:nvPr/>
        </p:nvSpPr>
        <p:spPr>
          <a:xfrm>
            <a:off x="6676168" y="3587125"/>
            <a:ext cx="1024319"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80%</a:t>
            </a:r>
          </a:p>
        </p:txBody>
      </p:sp>
      <p:sp>
        <p:nvSpPr>
          <p:cNvPr id="29" name="TextBox 28">
            <a:extLst>
              <a:ext uri="{FF2B5EF4-FFF2-40B4-BE49-F238E27FC236}">
                <a16:creationId xmlns:a16="http://schemas.microsoft.com/office/drawing/2014/main" id="{71AFF9B7-B764-AEF8-8645-256728063AE3}"/>
              </a:ext>
            </a:extLst>
          </p:cNvPr>
          <p:cNvSpPr txBox="1"/>
          <p:nvPr/>
        </p:nvSpPr>
        <p:spPr>
          <a:xfrm>
            <a:off x="8368490" y="3479403"/>
            <a:ext cx="3009919" cy="83099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Of leaders cite leakage of sensitive data as a main concern of AI use.</a:t>
            </a:r>
            <a:r>
              <a:rPr kumimoji="0" lang="en-US" sz="1800" b="0" i="0" u="none" strike="noStrike" kern="1200" cap="none" spc="0" normalizeH="0" baseline="30000" noProof="0">
                <a:ln>
                  <a:noFill/>
                </a:ln>
                <a:solidFill>
                  <a:srgbClr val="091F2C"/>
                </a:solidFill>
                <a:effectLst/>
                <a:uLnTx/>
                <a:uFillTx/>
                <a:latin typeface="Segoe Sans Display"/>
                <a:ea typeface="+mn-ea"/>
                <a:cs typeface="+mn-cs"/>
              </a:rPr>
              <a:t> 3</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30" name="Straight Connector 29">
            <a:extLst>
              <a:ext uri="{FF2B5EF4-FFF2-40B4-BE49-F238E27FC236}">
                <a16:creationId xmlns:a16="http://schemas.microsoft.com/office/drawing/2014/main" id="{B89CA077-F674-E640-207A-9AECBEE68925}"/>
              </a:ext>
              <a:ext uri="{C183D7F6-B498-43B3-948B-1728B52AA6E4}">
                <adec:decorative xmlns:adec="http://schemas.microsoft.com/office/drawing/2017/decorative" val="1"/>
              </a:ext>
            </a:extLst>
          </p:cNvPr>
          <p:cNvCxnSpPr>
            <a:cxnSpLocks/>
          </p:cNvCxnSpPr>
          <p:nvPr/>
        </p:nvCxnSpPr>
        <p:spPr>
          <a:xfrm>
            <a:off x="8045640" y="3376741"/>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CB7790F-C45E-4483-6F33-A338BA7A1877}"/>
              </a:ext>
              <a:ext uri="{C183D7F6-B498-43B3-948B-1728B52AA6E4}">
                <adec:decorative xmlns:adec="http://schemas.microsoft.com/office/drawing/2017/decorative" val="1"/>
              </a:ext>
            </a:extLst>
          </p:cNvPr>
          <p:cNvSpPr>
            <a:spLocks/>
          </p:cNvSpPr>
          <p:nvPr/>
        </p:nvSpPr>
        <p:spPr bwMode="auto">
          <a:xfrm>
            <a:off x="6171499" y="4744081"/>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2" name="TextBox 31">
            <a:extLst>
              <a:ext uri="{FF2B5EF4-FFF2-40B4-BE49-F238E27FC236}">
                <a16:creationId xmlns:a16="http://schemas.microsoft.com/office/drawing/2014/main" id="{DDED1665-65CD-42CB-B361-D847C432F94D}"/>
              </a:ext>
            </a:extLst>
          </p:cNvPr>
          <p:cNvSpPr txBox="1"/>
          <p:nvPr/>
        </p:nvSpPr>
        <p:spPr>
          <a:xfrm>
            <a:off x="6672420" y="5143996"/>
            <a:ext cx="1024319"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93%</a:t>
            </a:r>
          </a:p>
        </p:txBody>
      </p:sp>
      <p:sp>
        <p:nvSpPr>
          <p:cNvPr id="33" name="TextBox 32">
            <a:extLst>
              <a:ext uri="{FF2B5EF4-FFF2-40B4-BE49-F238E27FC236}">
                <a16:creationId xmlns:a16="http://schemas.microsoft.com/office/drawing/2014/main" id="{35CD15D1-5245-35BE-AE5A-5F8E3F2EA448}"/>
              </a:ext>
            </a:extLst>
          </p:cNvPr>
          <p:cNvSpPr txBox="1"/>
          <p:nvPr/>
        </p:nvSpPr>
        <p:spPr>
          <a:xfrm>
            <a:off x="8364742" y="5036274"/>
            <a:ext cx="3009919" cy="110799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Of companies took proactive action, implementing new controls for employee use of generative AI.</a:t>
            </a:r>
            <a:r>
              <a:rPr kumimoji="0" lang="en-US" sz="1800" b="0" i="0" u="none" strike="noStrike" kern="1200" cap="none" spc="0" normalizeH="0" baseline="30000" noProof="0">
                <a:ln>
                  <a:noFill/>
                </a:ln>
                <a:solidFill>
                  <a:srgbClr val="091F2C"/>
                </a:solidFill>
                <a:effectLst/>
                <a:uLnTx/>
                <a:uFillTx/>
                <a:latin typeface="Segoe Sans Display"/>
                <a:ea typeface="+mn-ea"/>
                <a:cs typeface="+mn-cs"/>
              </a:rPr>
              <a:t> 2</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34" name="Straight Connector 33">
            <a:extLst>
              <a:ext uri="{FF2B5EF4-FFF2-40B4-BE49-F238E27FC236}">
                <a16:creationId xmlns:a16="http://schemas.microsoft.com/office/drawing/2014/main" id="{8FC23A10-281D-076E-AB9F-887C4A0B7D77}"/>
              </a:ext>
              <a:ext uri="{C183D7F6-B498-43B3-948B-1728B52AA6E4}">
                <adec:decorative xmlns:adec="http://schemas.microsoft.com/office/drawing/2017/decorative" val="1"/>
              </a:ext>
            </a:extLst>
          </p:cNvPr>
          <p:cNvCxnSpPr>
            <a:cxnSpLocks/>
          </p:cNvCxnSpPr>
          <p:nvPr/>
        </p:nvCxnSpPr>
        <p:spPr>
          <a:xfrm>
            <a:off x="8041892" y="4933612"/>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97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42" presetClass="path" presetSubtype="0" accel="50000" decel="50000" fill="hold" grpId="1" nodeType="withEffect">
                                  <p:stCondLst>
                                    <p:cond delay="0"/>
                                  </p:stCondLst>
                                  <p:childTnLst>
                                    <p:animMotion origin="layout" path="M 0.02682 4.44444E-6 L 1.25E-6 4.44444E-6 " pathEditMode="relative" rAng="0" ptsTypes="AA">
                                      <p:cBhvr>
                                        <p:cTn id="9" dur="1000" fill="hold"/>
                                        <p:tgtEl>
                                          <p:spTgt spid="24"/>
                                        </p:tgtEl>
                                        <p:attrNameLst>
                                          <p:attrName>ppt_x</p:attrName>
                                          <p:attrName>ppt_y</p:attrName>
                                        </p:attrNameLst>
                                      </p:cBhvr>
                                      <p:rCtr x="-1341" y="0"/>
                                    </p:animMotion>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42" presetClass="path" presetSubtype="0" accel="50000" decel="50000" fill="hold" grpId="1" nodeType="withEffect">
                                  <p:stCondLst>
                                    <p:cond delay="0"/>
                                  </p:stCondLst>
                                  <p:childTnLst>
                                    <p:animMotion origin="layout" path="M 0.02682 4.44444E-6 L 2.91667E-6 4.44444E-6 " pathEditMode="relative" rAng="0" ptsTypes="AA">
                                      <p:cBhvr>
                                        <p:cTn id="14" dur="1000" fill="hold"/>
                                        <p:tgtEl>
                                          <p:spTgt spid="25"/>
                                        </p:tgtEl>
                                        <p:attrNameLst>
                                          <p:attrName>ppt_x</p:attrName>
                                          <p:attrName>ppt_y</p:attrName>
                                        </p:attrNameLst>
                                      </p:cBhvr>
                                      <p:rCtr x="-1341"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path" presetSubtype="0" accel="50000" decel="50000" fill="hold" nodeType="withEffect">
                                  <p:stCondLst>
                                    <p:cond delay="0"/>
                                  </p:stCondLst>
                                  <p:childTnLst>
                                    <p:animMotion origin="layout" path="M 0.02682 2.96296E-6 L 1.25E-6 2.96296E-6 " pathEditMode="relative" rAng="0" ptsTypes="AA">
                                      <p:cBhvr>
                                        <p:cTn id="19" dur="1000" fill="hold"/>
                                        <p:tgtEl>
                                          <p:spTgt spid="26"/>
                                        </p:tgtEl>
                                        <p:attrNameLst>
                                          <p:attrName>ppt_x</p:attrName>
                                          <p:attrName>ppt_y</p:attrName>
                                        </p:attrNameLst>
                                      </p:cBhvr>
                                      <p:rCtr x="-1341" y="0"/>
                                    </p:animMotion>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42" presetClass="path" presetSubtype="0" accel="50000" decel="50000" fill="hold" grpId="1" nodeType="withEffect">
                                  <p:stCondLst>
                                    <p:cond delay="0"/>
                                  </p:stCondLst>
                                  <p:childTnLst>
                                    <p:animMotion origin="layout" path="M 0.02682 4.44444E-6 L 1.25E-6 4.44444E-6 " pathEditMode="relative" rAng="0" ptsTypes="AA">
                                      <p:cBhvr>
                                        <p:cTn id="24" dur="1000" fill="hold"/>
                                        <p:tgtEl>
                                          <p:spTgt spid="28"/>
                                        </p:tgtEl>
                                        <p:attrNameLst>
                                          <p:attrName>ppt_x</p:attrName>
                                          <p:attrName>ppt_y</p:attrName>
                                        </p:attrNameLst>
                                      </p:cBhvr>
                                      <p:rCtr x="-1341" y="0"/>
                                    </p:animMotion>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42" presetClass="path" presetSubtype="0" accel="50000" decel="50000" fill="hold" grpId="1" nodeType="withEffect">
                                  <p:stCondLst>
                                    <p:cond delay="0"/>
                                  </p:stCondLst>
                                  <p:childTnLst>
                                    <p:animMotion origin="layout" path="M 0.02682 4.44444E-6 L 2.91667E-6 4.44444E-6 " pathEditMode="relative" rAng="0" ptsTypes="AA">
                                      <p:cBhvr>
                                        <p:cTn id="29" dur="1000" fill="hold"/>
                                        <p:tgtEl>
                                          <p:spTgt spid="29"/>
                                        </p:tgtEl>
                                        <p:attrNameLst>
                                          <p:attrName>ppt_x</p:attrName>
                                          <p:attrName>ppt_y</p:attrName>
                                        </p:attrNameLst>
                                      </p:cBhvr>
                                      <p:rCtr x="-1341" y="0"/>
                                    </p:animMotion>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42" presetClass="path" presetSubtype="0" accel="50000" decel="50000" fill="hold" nodeType="withEffect">
                                  <p:stCondLst>
                                    <p:cond delay="0"/>
                                  </p:stCondLst>
                                  <p:childTnLst>
                                    <p:animMotion origin="layout" path="M 0.02682 2.96296E-6 L 1.25E-6 2.96296E-6 " pathEditMode="relative" rAng="0" ptsTypes="AA">
                                      <p:cBhvr>
                                        <p:cTn id="34" dur="1000" fill="hold"/>
                                        <p:tgtEl>
                                          <p:spTgt spid="30"/>
                                        </p:tgtEl>
                                        <p:attrNameLst>
                                          <p:attrName>ppt_x</p:attrName>
                                          <p:attrName>ppt_y</p:attrName>
                                        </p:attrNameLst>
                                      </p:cBhvr>
                                      <p:rCtr x="-1341" y="0"/>
                                    </p:animMotion>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42" presetClass="path" presetSubtype="0" accel="50000" decel="50000" fill="hold" grpId="1" nodeType="withEffect">
                                  <p:stCondLst>
                                    <p:cond delay="0"/>
                                  </p:stCondLst>
                                  <p:childTnLst>
                                    <p:animMotion origin="layout" path="M 0.02682 4.44444E-6 L 1.25E-6 4.44444E-6 " pathEditMode="relative" rAng="0" ptsTypes="AA">
                                      <p:cBhvr>
                                        <p:cTn id="39" dur="1000" fill="hold"/>
                                        <p:tgtEl>
                                          <p:spTgt spid="32"/>
                                        </p:tgtEl>
                                        <p:attrNameLst>
                                          <p:attrName>ppt_x</p:attrName>
                                          <p:attrName>ppt_y</p:attrName>
                                        </p:attrNameLst>
                                      </p:cBhvr>
                                      <p:rCtr x="-1341" y="0"/>
                                    </p:animMotion>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42" presetClass="path" presetSubtype="0" accel="50000" decel="50000" fill="hold" grpId="1" nodeType="withEffect">
                                  <p:stCondLst>
                                    <p:cond delay="0"/>
                                  </p:stCondLst>
                                  <p:childTnLst>
                                    <p:animMotion origin="layout" path="M 0.02682 4.44444E-6 L 2.91667E-6 4.44444E-6 " pathEditMode="relative" rAng="0" ptsTypes="AA">
                                      <p:cBhvr>
                                        <p:cTn id="44" dur="1000" fill="hold"/>
                                        <p:tgtEl>
                                          <p:spTgt spid="33"/>
                                        </p:tgtEl>
                                        <p:attrNameLst>
                                          <p:attrName>ppt_x</p:attrName>
                                          <p:attrName>ppt_y</p:attrName>
                                        </p:attrNameLst>
                                      </p:cBhvr>
                                      <p:rCtr x="-1341" y="0"/>
                                    </p:animMotion>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42" presetClass="path" presetSubtype="0" accel="50000" decel="50000" fill="hold" nodeType="withEffect">
                                  <p:stCondLst>
                                    <p:cond delay="0"/>
                                  </p:stCondLst>
                                  <p:childTnLst>
                                    <p:animMotion origin="layout" path="M 0.02682 2.96296E-6 L 1.25E-6 2.96296E-6 " pathEditMode="relative" rAng="0" ptsTypes="AA">
                                      <p:cBhvr>
                                        <p:cTn id="49" dur="1000" fill="hold"/>
                                        <p:tgtEl>
                                          <p:spTgt spid="34"/>
                                        </p:tgtEl>
                                        <p:attrNameLst>
                                          <p:attrName>ppt_x</p:attrName>
                                          <p:attrName>ppt_y</p:attrName>
                                        </p:attrNameLst>
                                      </p:cBhvr>
                                      <p:rCtr x="-13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P spid="28" grpId="0"/>
      <p:bldP spid="28" grpId="1"/>
      <p:bldP spid="29" grpId="0"/>
      <p:bldP spid="29" grpId="1"/>
      <p:bldP spid="32" grpId="0"/>
      <p:bldP spid="32" grpId="1"/>
      <p:bldP spid="33" grpId="0"/>
      <p:bldP spid="3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422C8-3814-EFF3-5EA6-2E55EE2C41F6}"/>
            </a:ext>
          </a:extLst>
        </p:cNvPr>
        <p:cNvGrpSpPr/>
        <p:nvPr/>
      </p:nvGrpSpPr>
      <p:grpSpPr>
        <a:xfrm>
          <a:off x="0" y="0"/>
          <a:ext cx="0" cy="0"/>
          <a:chOff x="0" y="0"/>
          <a:chExt cx="0" cy="0"/>
        </a:xfrm>
      </p:grpSpPr>
      <p:sp>
        <p:nvSpPr>
          <p:cNvPr id="17" name="Rectangle: Rounded Corners 34">
            <a:extLst>
              <a:ext uri="{FF2B5EF4-FFF2-40B4-BE49-F238E27FC236}">
                <a16:creationId xmlns:a16="http://schemas.microsoft.com/office/drawing/2014/main" id="{3E315AD9-7394-51F2-BCD3-DF5F9CEE5BFB}"/>
              </a:ext>
              <a:ext uri="{C183D7F6-B498-43B3-948B-1728B52AA6E4}">
                <adec:decorative xmlns:adec="http://schemas.microsoft.com/office/drawing/2017/decorative" val="1"/>
              </a:ext>
            </a:extLst>
          </p:cNvPr>
          <p:cNvSpPr/>
          <p:nvPr/>
        </p:nvSpPr>
        <p:spPr bwMode="auto">
          <a:xfrm>
            <a:off x="514040" y="1285559"/>
            <a:ext cx="2964712" cy="4865040"/>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cxnSp>
        <p:nvCxnSpPr>
          <p:cNvPr id="22" name="Straight Connector 21">
            <a:extLst>
              <a:ext uri="{FF2B5EF4-FFF2-40B4-BE49-F238E27FC236}">
                <a16:creationId xmlns:a16="http://schemas.microsoft.com/office/drawing/2014/main" id="{39B32CA9-2687-BDAB-AAD9-397F2DDE03C4}"/>
              </a:ext>
              <a:ext uri="{C183D7F6-B498-43B3-948B-1728B52AA6E4}">
                <adec:decorative xmlns:adec="http://schemas.microsoft.com/office/drawing/2017/decorative" val="1"/>
              </a:ext>
            </a:extLst>
          </p:cNvPr>
          <p:cNvCxnSpPr>
            <a:cxnSpLocks/>
          </p:cNvCxnSpPr>
          <p:nvPr/>
        </p:nvCxnSpPr>
        <p:spPr>
          <a:xfrm>
            <a:off x="661016" y="2249933"/>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AD4D79-2122-07F3-F71E-0D2A56259FA8}"/>
              </a:ext>
              <a:ext uri="{C183D7F6-B498-43B3-948B-1728B52AA6E4}">
                <adec:decorative xmlns:adec="http://schemas.microsoft.com/office/drawing/2017/decorative" val="1"/>
              </a:ext>
            </a:extLst>
          </p:cNvPr>
          <p:cNvCxnSpPr>
            <a:cxnSpLocks/>
          </p:cNvCxnSpPr>
          <p:nvPr/>
        </p:nvCxnSpPr>
        <p:spPr>
          <a:xfrm>
            <a:off x="661016" y="3377130"/>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F5E9D0C-138C-6440-4FC7-E4854E699BA4}"/>
              </a:ext>
              <a:ext uri="{C183D7F6-B498-43B3-948B-1728B52AA6E4}">
                <adec:decorative xmlns:adec="http://schemas.microsoft.com/office/drawing/2017/decorative" val="1"/>
              </a:ext>
            </a:extLst>
          </p:cNvPr>
          <p:cNvCxnSpPr>
            <a:cxnSpLocks/>
          </p:cNvCxnSpPr>
          <p:nvPr/>
        </p:nvCxnSpPr>
        <p:spPr>
          <a:xfrm>
            <a:off x="661016" y="4593778"/>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CD8638-2F3D-9E1D-350B-7A278485FB9F}"/>
              </a:ext>
            </a:extLst>
          </p:cNvPr>
          <p:cNvSpPr>
            <a:spLocks noGrp="1"/>
          </p:cNvSpPr>
          <p:nvPr>
            <p:ph type="title"/>
          </p:nvPr>
        </p:nvSpPr>
        <p:spPr>
          <a:xfrm>
            <a:off x="588263" y="300127"/>
            <a:ext cx="11018520" cy="498598"/>
          </a:xfrm>
          <a:prstGeom prst="rect">
            <a:avLst/>
          </a:prstGeom>
        </p:spPr>
        <p:txBody>
          <a:bodyPr>
            <a:noAutofit/>
          </a:bodyPr>
          <a:lstStyle/>
          <a:p>
            <a:pPr algn="ctr"/>
            <a:r>
              <a:rPr lang="en-US" sz="4000"/>
              <a:t>Microsoft 365 Copilot Chat is Built on Trust</a:t>
            </a:r>
          </a:p>
        </p:txBody>
      </p:sp>
      <p:sp>
        <p:nvSpPr>
          <p:cNvPr id="18" name="TextBox 17">
            <a:extLst>
              <a:ext uri="{FF2B5EF4-FFF2-40B4-BE49-F238E27FC236}">
                <a16:creationId xmlns:a16="http://schemas.microsoft.com/office/drawing/2014/main" id="{ADAFBFB8-CFF7-5DBE-79EA-F5FCE6D9EEF4}"/>
              </a:ext>
            </a:extLst>
          </p:cNvPr>
          <p:cNvSpPr txBox="1"/>
          <p:nvPr/>
        </p:nvSpPr>
        <p:spPr>
          <a:xfrm>
            <a:off x="830361" y="2525368"/>
            <a:ext cx="2332071" cy="276999"/>
          </a:xfrm>
          <a:prstGeom prst="rect">
            <a:avLst/>
          </a:prstGeom>
          <a:noFill/>
        </p:spPr>
        <p:txBody>
          <a:bodyPr wrap="square" lIns="0" tIns="0" rIns="0" bIns="0">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a:ln>
                  <a:noFill/>
                </a:ln>
                <a:solidFill>
                  <a:schemeClr val="bg1"/>
                </a:solidFill>
                <a:effectLst/>
                <a:uLnTx/>
                <a:uFillTx/>
                <a:latin typeface="Segoe UI"/>
                <a:ea typeface="+mn-ea"/>
                <a:cs typeface="+mn-cs"/>
              </a:rPr>
              <a:t>You control your data</a:t>
            </a:r>
          </a:p>
        </p:txBody>
      </p:sp>
      <p:sp>
        <p:nvSpPr>
          <p:cNvPr id="19" name="TextBox 18">
            <a:extLst>
              <a:ext uri="{FF2B5EF4-FFF2-40B4-BE49-F238E27FC236}">
                <a16:creationId xmlns:a16="http://schemas.microsoft.com/office/drawing/2014/main" id="{941E1DD8-666D-D14D-CF89-A07FE52202A5}"/>
              </a:ext>
            </a:extLst>
          </p:cNvPr>
          <p:cNvSpPr txBox="1"/>
          <p:nvPr/>
        </p:nvSpPr>
        <p:spPr>
          <a:xfrm>
            <a:off x="659889" y="3553706"/>
            <a:ext cx="2670761" cy="830997"/>
          </a:xfrm>
          <a:prstGeom prst="rect">
            <a:avLst/>
          </a:prstGeom>
          <a:noFill/>
        </p:spPr>
        <p:txBody>
          <a:bodyPr wrap="square" lIns="0" tIns="0" rIns="0" bIns="0" anchor="t">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a:ln>
                  <a:noFill/>
                </a:ln>
                <a:solidFill>
                  <a:schemeClr val="bg1"/>
                </a:solidFill>
                <a:effectLst/>
                <a:uLnTx/>
                <a:uFillTx/>
                <a:latin typeface="Segoe UI"/>
                <a:ea typeface="+mn-ea"/>
                <a:cs typeface="+mn-cs"/>
              </a:rPr>
              <a:t>Your data is </a:t>
            </a:r>
            <a:r>
              <a:rPr kumimoji="0" lang="en-US" b="0" i="0" u="sng" strike="noStrike" kern="1200" cap="none" spc="0" normalizeH="0" baseline="0" noProof="0">
                <a:ln>
                  <a:noFill/>
                </a:ln>
                <a:solidFill>
                  <a:schemeClr val="bg1"/>
                </a:solidFill>
                <a:effectLst/>
                <a:uLnTx/>
                <a:uFillTx/>
                <a:latin typeface="Segoe UI"/>
                <a:ea typeface="+mn-ea"/>
                <a:cs typeface="+mn-cs"/>
              </a:rPr>
              <a:t>not</a:t>
            </a:r>
            <a:r>
              <a:rPr kumimoji="0" lang="en-US" b="0" i="0" u="none" strike="noStrike" kern="1200" cap="none" spc="0" normalizeH="0" baseline="0" noProof="0">
                <a:ln>
                  <a:noFill/>
                </a:ln>
                <a:solidFill>
                  <a:schemeClr val="bg1"/>
                </a:solidFill>
                <a:effectLst/>
                <a:uLnTx/>
                <a:uFillTx/>
                <a:latin typeface="Segoe UI"/>
                <a:ea typeface="+mn-ea"/>
                <a:cs typeface="+mn-cs"/>
              </a:rPr>
              <a:t> used to train or enrich foundation models</a:t>
            </a:r>
          </a:p>
        </p:txBody>
      </p:sp>
      <p:sp>
        <p:nvSpPr>
          <p:cNvPr id="20" name="TextBox 19">
            <a:extLst>
              <a:ext uri="{FF2B5EF4-FFF2-40B4-BE49-F238E27FC236}">
                <a16:creationId xmlns:a16="http://schemas.microsoft.com/office/drawing/2014/main" id="{44658814-7562-064A-D10B-4EC83CA300C6}"/>
              </a:ext>
            </a:extLst>
          </p:cNvPr>
          <p:cNvSpPr txBox="1"/>
          <p:nvPr/>
        </p:nvSpPr>
        <p:spPr>
          <a:xfrm>
            <a:off x="830361" y="1496663"/>
            <a:ext cx="2332071" cy="553998"/>
          </a:xfrm>
          <a:prstGeom prst="rect">
            <a:avLst/>
          </a:prstGeom>
          <a:noFill/>
        </p:spPr>
        <p:txBody>
          <a:bodyPr wrap="square" lIns="0" tIns="0" rIns="0" bIns="0">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a:ln>
                  <a:noFill/>
                </a:ln>
                <a:solidFill>
                  <a:schemeClr val="bg1"/>
                </a:solidFill>
                <a:effectLst/>
                <a:uLnTx/>
                <a:uFillTx/>
                <a:latin typeface="Segoe UI"/>
                <a:ea typeface="+mn-ea"/>
                <a:cs typeface="+mn-cs"/>
              </a:rPr>
              <a:t>We secure your data at rest and in transit</a:t>
            </a:r>
          </a:p>
        </p:txBody>
      </p:sp>
      <p:sp>
        <p:nvSpPr>
          <p:cNvPr id="21" name="TextBox 20">
            <a:extLst>
              <a:ext uri="{FF2B5EF4-FFF2-40B4-BE49-F238E27FC236}">
                <a16:creationId xmlns:a16="http://schemas.microsoft.com/office/drawing/2014/main" id="{C61866AE-5435-9BA4-36D3-D12C2FA26679}"/>
              </a:ext>
            </a:extLst>
          </p:cNvPr>
          <p:cNvSpPr txBox="1"/>
          <p:nvPr/>
        </p:nvSpPr>
        <p:spPr>
          <a:xfrm>
            <a:off x="830361" y="4866698"/>
            <a:ext cx="2332071" cy="830997"/>
          </a:xfrm>
          <a:prstGeom prst="rect">
            <a:avLst/>
          </a:prstGeom>
          <a:noFill/>
        </p:spPr>
        <p:txBody>
          <a:bodyPr wrap="square" lIns="0" tIns="0" rIns="0" bIns="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b="0" i="0" u="none" strike="noStrike" kern="1200" cap="none" spc="0" normalizeH="0" baseline="0" noProof="0">
                <a:ln>
                  <a:noFill/>
                </a:ln>
                <a:solidFill>
                  <a:schemeClr val="bg1"/>
                </a:solidFill>
                <a:effectLst/>
                <a:uLnTx/>
                <a:uFillTx/>
                <a:latin typeface="Segoe UI" panose="020B0502040204020203" pitchFamily="34" charset="0"/>
                <a:ea typeface="+mn-ea"/>
                <a:cs typeface="+mn-cs"/>
              </a:rPr>
              <a:t>You're protected against AI security and copyright risks</a:t>
            </a:r>
            <a:endParaRPr kumimoji="0" lang="en-US" b="0" i="0" u="none" strike="noStrike" kern="1200" cap="none" spc="0" normalizeH="0" baseline="0" noProof="0">
              <a:ln w="3175">
                <a:noFill/>
              </a:ln>
              <a:solidFill>
                <a:schemeClr val="bg1"/>
              </a:solidFill>
              <a:effectLst/>
              <a:uLnTx/>
              <a:uFillTx/>
              <a:latin typeface="Segoe UI"/>
              <a:ea typeface="+mn-ea"/>
              <a:cs typeface="+mn-cs"/>
            </a:endParaRPr>
          </a:p>
        </p:txBody>
      </p:sp>
      <p:grpSp>
        <p:nvGrpSpPr>
          <p:cNvPr id="4" name="Group 3">
            <a:extLst>
              <a:ext uri="{FF2B5EF4-FFF2-40B4-BE49-F238E27FC236}">
                <a16:creationId xmlns:a16="http://schemas.microsoft.com/office/drawing/2014/main" id="{2E2D9003-BDB0-313A-4942-93FE762BE8D4}"/>
              </a:ext>
            </a:extLst>
          </p:cNvPr>
          <p:cNvGrpSpPr>
            <a:grpSpLocks noChangeAspect="1"/>
          </p:cNvGrpSpPr>
          <p:nvPr/>
        </p:nvGrpSpPr>
        <p:grpSpPr>
          <a:xfrm>
            <a:off x="4450080" y="2093451"/>
            <a:ext cx="3291840" cy="3291840"/>
            <a:chOff x="3771900" y="1375602"/>
            <a:chExt cx="4648200" cy="4648200"/>
          </a:xfrm>
        </p:grpSpPr>
        <p:sp>
          <p:nvSpPr>
            <p:cNvPr id="10" name="Oval 9">
              <a:extLst>
                <a:ext uri="{FF2B5EF4-FFF2-40B4-BE49-F238E27FC236}">
                  <a16:creationId xmlns:a16="http://schemas.microsoft.com/office/drawing/2014/main" id="{88524217-16E7-E884-0AD3-F1B0F7A5EED8}"/>
                </a:ext>
                <a:ext uri="{C183D7F6-B498-43B3-948B-1728B52AA6E4}">
                  <adec:decorative xmlns:adec="http://schemas.microsoft.com/office/drawing/2017/decorative" val="1"/>
                </a:ext>
              </a:extLst>
            </p:cNvPr>
            <p:cNvSpPr/>
            <p:nvPr/>
          </p:nvSpPr>
          <p:spPr>
            <a:xfrm>
              <a:off x="3771900" y="1375602"/>
              <a:ext cx="4648200" cy="4648200"/>
            </a:xfrm>
            <a:prstGeom prst="ellipse">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pitchFamily="34" charset="0"/>
              </a:endParaRPr>
            </a:p>
          </p:txBody>
        </p:sp>
        <p:sp>
          <p:nvSpPr>
            <p:cNvPr id="16" name="Oval 15">
              <a:extLst>
                <a:ext uri="{FF2B5EF4-FFF2-40B4-BE49-F238E27FC236}">
                  <a16:creationId xmlns:a16="http://schemas.microsoft.com/office/drawing/2014/main" id="{FB3D04D2-439E-63C4-E9AE-4C876F18095A}"/>
                </a:ext>
                <a:ext uri="{C183D7F6-B498-43B3-948B-1728B52AA6E4}">
                  <adec:decorative xmlns:adec="http://schemas.microsoft.com/office/drawing/2017/decorative" val="1"/>
                </a:ext>
              </a:extLst>
            </p:cNvPr>
            <p:cNvSpPr/>
            <p:nvPr/>
          </p:nvSpPr>
          <p:spPr>
            <a:xfrm>
              <a:off x="3925985" y="1529687"/>
              <a:ext cx="4340029" cy="4340029"/>
            </a:xfrm>
            <a:prstGeom prst="ellipse">
              <a:avLst/>
            </a:prstGeom>
            <a:solidFill>
              <a:schemeClr val="bg1"/>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pitchFamily="34" charset="0"/>
              </a:endParaRPr>
            </a:p>
          </p:txBody>
        </p:sp>
        <p:pic>
          <p:nvPicPr>
            <p:cNvPr id="9" name="!Copilot" descr="Copilot logo">
              <a:extLst>
                <a:ext uri="{FF2B5EF4-FFF2-40B4-BE49-F238E27FC236}">
                  <a16:creationId xmlns:a16="http://schemas.microsoft.com/office/drawing/2014/main" id="{AF6B918F-2929-6201-F243-35EFB92E5F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1160" y="2070007"/>
              <a:ext cx="1229682" cy="1229678"/>
            </a:xfrm>
            <a:prstGeom prst="rect">
              <a:avLst/>
            </a:prstGeom>
            <a:noFill/>
            <a:ln>
              <a:noFill/>
              <a:headEnd type="none" w="med" len="med"/>
              <a:tailEnd type="none" w="med" len="med"/>
            </a:ln>
            <a:effectLst/>
          </p:spPr>
        </p:pic>
        <p:sp>
          <p:nvSpPr>
            <p:cNvPr id="3" name="Title 1">
              <a:extLst>
                <a:ext uri="{FF2B5EF4-FFF2-40B4-BE49-F238E27FC236}">
                  <a16:creationId xmlns:a16="http://schemas.microsoft.com/office/drawing/2014/main" id="{F8B1CFFF-6FAF-2B93-94A4-30E4EB65AC9F}"/>
                </a:ext>
              </a:extLst>
            </p:cNvPr>
            <p:cNvSpPr txBox="1">
              <a:spLocks/>
            </p:cNvSpPr>
            <p:nvPr/>
          </p:nvSpPr>
          <p:spPr>
            <a:xfrm>
              <a:off x="4307429" y="3336501"/>
              <a:ext cx="3577142" cy="16619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91F2C"/>
                  </a:solidFill>
                  <a:effectLst/>
                  <a:uLnTx/>
                  <a:uFillTx/>
                  <a:latin typeface="Segoe UI Semibold"/>
                  <a:ea typeface="+mj-ea"/>
                  <a:cs typeface="+mj-cs"/>
                </a:rPr>
                <a:t>Microsoft 365 Copilot Chat</a:t>
              </a:r>
              <a:br>
                <a:rPr kumimoji="0" lang="en-US" sz="2400" b="0" i="0" u="none" strike="noStrike" kern="1200" cap="none" spc="0" normalizeH="0" baseline="0" noProof="0">
                  <a:ln>
                    <a:noFill/>
                  </a:ln>
                  <a:solidFill>
                    <a:srgbClr val="091F2C"/>
                  </a:solidFill>
                  <a:effectLst/>
                  <a:uLnTx/>
                  <a:uFillTx/>
                  <a:latin typeface="Segoe UI Semibold"/>
                  <a:ea typeface="+mj-ea"/>
                  <a:cs typeface="+mj-cs"/>
                </a:rPr>
              </a:br>
              <a:r>
                <a:rPr kumimoji="0" lang="en-US" sz="2400" b="0" i="0" u="none" strike="noStrike" kern="1200" cap="none" spc="0" normalizeH="0" baseline="0" noProof="0">
                  <a:ln>
                    <a:noFill/>
                  </a:ln>
                  <a:solidFill>
                    <a:srgbClr val="091F2C"/>
                  </a:solidFill>
                  <a:effectLst/>
                  <a:uLnTx/>
                  <a:uFillTx/>
                  <a:latin typeface="Segoe UI Semibold"/>
                  <a:ea typeface="+mj-ea"/>
                  <a:cs typeface="+mj-cs"/>
                </a:rPr>
                <a:t>is built on trust</a:t>
              </a:r>
            </a:p>
          </p:txBody>
        </p:sp>
      </p:grpSp>
      <p:sp>
        <p:nvSpPr>
          <p:cNvPr id="29" name="TextBox 28">
            <a:extLst>
              <a:ext uri="{FF2B5EF4-FFF2-40B4-BE49-F238E27FC236}">
                <a16:creationId xmlns:a16="http://schemas.microsoft.com/office/drawing/2014/main" id="{835BCD73-84DA-DC2F-DD36-5DE55ABE124D}"/>
              </a:ext>
            </a:extLst>
          </p:cNvPr>
          <p:cNvSpPr txBox="1"/>
          <p:nvPr/>
        </p:nvSpPr>
        <p:spPr>
          <a:xfrm>
            <a:off x="815466" y="6007719"/>
            <a:ext cx="2359605" cy="246221"/>
          </a:xfrm>
          <a:prstGeom prst="rect">
            <a:avLst/>
          </a:prstGeom>
          <a:solidFill>
            <a:srgbClr val="080E56"/>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Pro Display Semibold" panose="020B0702040504020203" pitchFamily="34" charset="0"/>
              </a:rPr>
              <a:t>Microsoft Commitments</a:t>
            </a:r>
          </a:p>
        </p:txBody>
      </p:sp>
      <p:sp>
        <p:nvSpPr>
          <p:cNvPr id="31" name="Rectangle: Rounded Corners 34">
            <a:extLst>
              <a:ext uri="{FF2B5EF4-FFF2-40B4-BE49-F238E27FC236}">
                <a16:creationId xmlns:a16="http://schemas.microsoft.com/office/drawing/2014/main" id="{DDD45602-574F-6FD7-C9B8-E41FD75A0879}"/>
              </a:ext>
              <a:ext uri="{C183D7F6-B498-43B3-948B-1728B52AA6E4}">
                <adec:decorative xmlns:adec="http://schemas.microsoft.com/office/drawing/2017/decorative" val="1"/>
              </a:ext>
            </a:extLst>
          </p:cNvPr>
          <p:cNvSpPr/>
          <p:nvPr/>
        </p:nvSpPr>
        <p:spPr bwMode="auto">
          <a:xfrm>
            <a:off x="8713248" y="1306851"/>
            <a:ext cx="2964712" cy="4865040"/>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chemeClr val="bg1"/>
              </a:solidFill>
              <a:effectLst/>
              <a:uLnTx/>
              <a:uFillTx/>
              <a:latin typeface="Segoe UI Variable Display Semibold" pitchFamily="2" charset="0"/>
              <a:ea typeface="+mn-ea"/>
              <a:cs typeface="Segoe UI" pitchFamily="34" charset="0"/>
            </a:endParaRPr>
          </a:p>
        </p:txBody>
      </p:sp>
      <p:cxnSp>
        <p:nvCxnSpPr>
          <p:cNvPr id="32" name="Straight Connector 31">
            <a:extLst>
              <a:ext uri="{FF2B5EF4-FFF2-40B4-BE49-F238E27FC236}">
                <a16:creationId xmlns:a16="http://schemas.microsoft.com/office/drawing/2014/main" id="{4FD560DD-58C9-0E68-C87F-1002FA94E5CA}"/>
              </a:ext>
              <a:ext uri="{C183D7F6-B498-43B3-948B-1728B52AA6E4}">
                <adec:decorative xmlns:adec="http://schemas.microsoft.com/office/drawing/2017/decorative" val="1"/>
              </a:ext>
            </a:extLst>
          </p:cNvPr>
          <p:cNvCxnSpPr>
            <a:cxnSpLocks/>
          </p:cNvCxnSpPr>
          <p:nvPr/>
        </p:nvCxnSpPr>
        <p:spPr>
          <a:xfrm>
            <a:off x="8860224" y="2859577"/>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588ED4-13FF-7DF3-A114-60328437DFA5}"/>
              </a:ext>
              <a:ext uri="{C183D7F6-B498-43B3-948B-1728B52AA6E4}">
                <adec:decorative xmlns:adec="http://schemas.microsoft.com/office/drawing/2017/decorative" val="1"/>
              </a:ext>
            </a:extLst>
          </p:cNvPr>
          <p:cNvCxnSpPr>
            <a:cxnSpLocks/>
          </p:cNvCxnSpPr>
          <p:nvPr/>
        </p:nvCxnSpPr>
        <p:spPr>
          <a:xfrm>
            <a:off x="8987233" y="4496381"/>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05FAFCB-2901-1EFC-147E-0C80ADBD2381}"/>
              </a:ext>
            </a:extLst>
          </p:cNvPr>
          <p:cNvSpPr txBox="1"/>
          <p:nvPr/>
        </p:nvSpPr>
        <p:spPr>
          <a:xfrm>
            <a:off x="9049447" y="3352092"/>
            <a:ext cx="2332071" cy="646331"/>
          </a:xfrm>
          <a:prstGeom prst="rect">
            <a:avLst/>
          </a:prstGeom>
          <a:noFill/>
        </p:spPr>
        <p:txBody>
          <a:bodyPr wrap="square" lIns="0" tIns="0" rIns="0" bIns="0">
            <a:spAutoFit/>
          </a:bodyPr>
          <a:lstStyle/>
          <a:p>
            <a:pPr lvl="0" algn="ctr" defTabSz="811684">
              <a:spcAft>
                <a:spcPts val="1200"/>
              </a:spcAft>
              <a:defRPr/>
            </a:pPr>
            <a:r>
              <a:rPr lang="en-US">
                <a:solidFill>
                  <a:schemeClr val="bg1"/>
                </a:solidFill>
              </a:rPr>
              <a:t>Management Controls</a:t>
            </a:r>
            <a:br>
              <a:rPr lang="en-US">
                <a:solidFill>
                  <a:schemeClr val="bg1"/>
                </a:solidFill>
              </a:rPr>
            </a:br>
            <a:r>
              <a:rPr lang="en-US" sz="1200">
                <a:solidFill>
                  <a:schemeClr val="bg1"/>
                </a:solidFill>
              </a:rPr>
              <a:t>Licensing/metering, lifecycle management, customization </a:t>
            </a:r>
            <a:endParaRPr kumimoji="0" lang="en-US" sz="1200" b="0" i="0" u="none" strike="noStrike" kern="1200" cap="none" spc="0" normalizeH="0" baseline="0" noProof="0">
              <a:ln>
                <a:noFill/>
              </a:ln>
              <a:solidFill>
                <a:schemeClr val="bg1"/>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F20E1F4F-4635-6814-F5EE-09E9EDD5FAF3}"/>
              </a:ext>
            </a:extLst>
          </p:cNvPr>
          <p:cNvSpPr txBox="1"/>
          <p:nvPr/>
        </p:nvSpPr>
        <p:spPr>
          <a:xfrm>
            <a:off x="8902561" y="4791563"/>
            <a:ext cx="2670761" cy="923330"/>
          </a:xfrm>
          <a:prstGeom prst="rect">
            <a:avLst/>
          </a:prstGeom>
          <a:noFill/>
        </p:spPr>
        <p:txBody>
          <a:bodyPr wrap="square" lIns="0" tIns="0" rIns="0" bIns="0" anchor="t">
            <a:spAutoFit/>
          </a:bodyPr>
          <a:lstStyle/>
          <a:p>
            <a:pPr lvl="0" algn="ctr" defTabSz="811684">
              <a:spcAft>
                <a:spcPts val="1200"/>
              </a:spcAft>
              <a:defRPr/>
            </a:pPr>
            <a:r>
              <a:rPr lang="en-US">
                <a:solidFill>
                  <a:schemeClr val="bg1"/>
                </a:solidFill>
              </a:rPr>
              <a:t>Measurement and Reporting</a:t>
            </a:r>
            <a:br>
              <a:rPr lang="en-US">
                <a:solidFill>
                  <a:schemeClr val="bg1"/>
                </a:solidFill>
              </a:rPr>
            </a:br>
            <a:r>
              <a:rPr lang="en-US" sz="1200">
                <a:solidFill>
                  <a:schemeClr val="bg1"/>
                </a:solidFill>
              </a:rPr>
              <a:t>Track adoption, usage patterns, productivity impact, and ROI</a:t>
            </a:r>
            <a:endParaRPr kumimoji="0" lang="en-US" sz="1200" b="0" i="0" u="none" strike="noStrike" kern="1200" cap="none" spc="0" normalizeH="0" baseline="0" noProof="0">
              <a:ln>
                <a:noFill/>
              </a:ln>
              <a:solidFill>
                <a:schemeClr val="bg1"/>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600D0F5F-28A2-B9D9-4061-9B3974E5A8A1}"/>
              </a:ext>
            </a:extLst>
          </p:cNvPr>
          <p:cNvSpPr txBox="1"/>
          <p:nvPr/>
        </p:nvSpPr>
        <p:spPr>
          <a:xfrm>
            <a:off x="9029568" y="1602361"/>
            <a:ext cx="2332071" cy="923330"/>
          </a:xfrm>
          <a:prstGeom prst="rect">
            <a:avLst/>
          </a:prstGeom>
          <a:noFill/>
        </p:spPr>
        <p:txBody>
          <a:bodyPr wrap="square" lIns="0" tIns="0" rIns="0" bIns="0">
            <a:spAutoFit/>
          </a:bodyPr>
          <a:lstStyle/>
          <a:p>
            <a:pPr lvl="0" algn="ctr" defTabSz="811684">
              <a:spcAft>
                <a:spcPts val="1200"/>
              </a:spcAft>
              <a:defRPr/>
            </a:pPr>
            <a:r>
              <a:rPr lang="en-US">
                <a:solidFill>
                  <a:schemeClr val="bg1"/>
                </a:solidFill>
              </a:rPr>
              <a:t>Security and Governance</a:t>
            </a:r>
            <a:br>
              <a:rPr lang="en-US">
                <a:solidFill>
                  <a:schemeClr val="bg1"/>
                </a:solidFill>
              </a:rPr>
            </a:br>
            <a:r>
              <a:rPr lang="en-US" sz="1200">
                <a:solidFill>
                  <a:schemeClr val="bg1"/>
                </a:solidFill>
              </a:rPr>
              <a:t>Protect data, enforce compliance, mitigate risk</a:t>
            </a:r>
            <a:endParaRPr kumimoji="0" lang="en-US" b="0" i="0" u="none" strike="noStrike" kern="1200" cap="none" spc="0" normalizeH="0" baseline="0" noProof="0">
              <a:ln>
                <a:noFill/>
              </a:ln>
              <a:solidFill>
                <a:schemeClr val="bg1"/>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5E4ED61F-CC30-480D-F927-8F3CD0793EC0}"/>
              </a:ext>
            </a:extLst>
          </p:cNvPr>
          <p:cNvSpPr txBox="1"/>
          <p:nvPr/>
        </p:nvSpPr>
        <p:spPr>
          <a:xfrm>
            <a:off x="9118203" y="6026314"/>
            <a:ext cx="2194560" cy="246221"/>
          </a:xfrm>
          <a:prstGeom prst="rect">
            <a:avLst/>
          </a:prstGeom>
          <a:solidFill>
            <a:srgbClr val="0A0E28"/>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Pro Display Semibold" panose="020B0702040504020203" pitchFamily="34" charset="0"/>
              </a:rPr>
              <a:t>Copilot Control System</a:t>
            </a:r>
          </a:p>
        </p:txBody>
      </p:sp>
      <p:sp>
        <p:nvSpPr>
          <p:cNvPr id="5" name="TextBox 4">
            <a:extLst>
              <a:ext uri="{FF2B5EF4-FFF2-40B4-BE49-F238E27FC236}">
                <a16:creationId xmlns:a16="http://schemas.microsoft.com/office/drawing/2014/main" id="{EFBB5480-20E9-2CB3-DDF9-58F277E660A2}"/>
              </a:ext>
            </a:extLst>
          </p:cNvPr>
          <p:cNvSpPr txBox="1"/>
          <p:nvPr/>
        </p:nvSpPr>
        <p:spPr>
          <a:xfrm>
            <a:off x="3947778" y="1306851"/>
            <a:ext cx="4296440" cy="418576"/>
          </a:xfrm>
          <a:prstGeom prst="rect">
            <a:avLst/>
          </a:prstGeom>
          <a:noFill/>
        </p:spPr>
        <p:txBody>
          <a:bodyPr wrap="square" lIns="0" tIns="0" rIns="0" bIns="0" rtlCol="0">
            <a:spAutoFit/>
          </a:bodyPr>
          <a:lstStyle/>
          <a:p>
            <a:pPr algn="ctr">
              <a:lnSpc>
                <a:spcPct val="85000"/>
              </a:lnSpc>
            </a:pPr>
            <a:r>
              <a:rPr lang="en-US" sz="16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Remove the desire for Shadow IT by providing secure, sanctioned AI tool with Copilot Chat.</a:t>
            </a:r>
          </a:p>
        </p:txBody>
      </p:sp>
      <p:sp>
        <p:nvSpPr>
          <p:cNvPr id="6" name="TextBox 5">
            <a:extLst>
              <a:ext uri="{FF2B5EF4-FFF2-40B4-BE49-F238E27FC236}">
                <a16:creationId xmlns:a16="http://schemas.microsoft.com/office/drawing/2014/main" id="{42A0A827-C4C2-76D3-E495-BB3E0900A375}"/>
              </a:ext>
            </a:extLst>
          </p:cNvPr>
          <p:cNvSpPr txBox="1"/>
          <p:nvPr/>
        </p:nvSpPr>
        <p:spPr>
          <a:xfrm>
            <a:off x="3721632" y="5684971"/>
            <a:ext cx="4748733" cy="418576"/>
          </a:xfrm>
          <a:prstGeom prst="rect">
            <a:avLst/>
          </a:prstGeom>
          <a:noFill/>
        </p:spPr>
        <p:txBody>
          <a:bodyPr wrap="square" lIns="0" tIns="0" rIns="0" bIns="0" rtlCol="0">
            <a:spAutoFit/>
          </a:bodyPr>
          <a:lstStyle/>
          <a:p>
            <a:pPr algn="ctr">
              <a:lnSpc>
                <a:spcPct val="85000"/>
              </a:lnSpc>
            </a:pPr>
            <a:r>
              <a:rPr lang="en-US" sz="100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latin typeface="Segoe UI Semibold" panose="020B0702040204020203" pitchFamily="34" charset="0"/>
                <a:cs typeface="Segoe UI Semibold" panose="020B0702040204020203" pitchFamily="34" charset="0"/>
              </a:rPr>
              <a:t> </a:t>
            </a:r>
            <a:r>
              <a:rPr lang="en-US" sz="16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Find and block unapproved AI tools with </a:t>
            </a:r>
            <a:br>
              <a:rPr lang="en-US" sz="16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en-US" sz="16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Shadow IT discovery and control in Microsoft 365</a:t>
            </a:r>
          </a:p>
        </p:txBody>
      </p:sp>
    </p:spTree>
    <p:extLst>
      <p:ext uri="{BB962C8B-B14F-4D97-AF65-F5344CB8AC3E}">
        <p14:creationId xmlns:p14="http://schemas.microsoft.com/office/powerpoint/2010/main" val="144952608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4">
            <a:extLst>
              <a:ext uri="{FF2B5EF4-FFF2-40B4-BE49-F238E27FC236}">
                <a16:creationId xmlns:a16="http://schemas.microsoft.com/office/drawing/2014/main" id="{45D4DAE8-59B8-BFDD-B237-DBA39DBE0D39}"/>
              </a:ext>
            </a:extLst>
          </p:cNvPr>
          <p:cNvSpPr>
            <a:spLocks noGrp="1"/>
          </p:cNvSpPr>
          <p:nvPr>
            <p:ph type="title"/>
          </p:nvPr>
        </p:nvSpPr>
        <p:spPr>
          <a:xfrm>
            <a:off x="588263" y="416740"/>
            <a:ext cx="11018520" cy="553998"/>
          </a:xfrm>
        </p:spPr>
        <p:txBody>
          <a:bodyPr>
            <a:noAutofit/>
          </a:bodyPr>
          <a:lstStyle/>
          <a:p>
            <a:pPr algn="ctr"/>
            <a:r>
              <a:rPr lang="en-US" sz="3200"/>
              <a:t>Top 10 to try first with Microsoft 365 Copilot Chat</a:t>
            </a:r>
            <a:br>
              <a:rPr lang="en-US" sz="3200"/>
            </a:br>
            <a:endParaRPr lang="en-US" sz="2000">
              <a:solidFill>
                <a:srgbClr val="0078D4"/>
              </a:solidFill>
            </a:endParaRPr>
          </a:p>
        </p:txBody>
      </p:sp>
      <p:sp useBgFill="1">
        <p:nvSpPr>
          <p:cNvPr id="3" name="Rounded Rectangle 1">
            <a:extLst>
              <a:ext uri="{FF2B5EF4-FFF2-40B4-BE49-F238E27FC236}">
                <a16:creationId xmlns:a16="http://schemas.microsoft.com/office/drawing/2014/main" id="{4A8E42DE-67EE-129B-0515-5CC895AD8AC6}"/>
              </a:ext>
              <a:ext uri="{C183D7F6-B498-43B3-948B-1728B52AA6E4}">
                <adec:decorative xmlns:adec="http://schemas.microsoft.com/office/drawing/2017/decorative" val="1"/>
              </a:ext>
            </a:extLst>
          </p:cNvPr>
          <p:cNvSpPr/>
          <p:nvPr/>
        </p:nvSpPr>
        <p:spPr bwMode="auto">
          <a:xfrm>
            <a:off x="505272"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6" name="TextBox 5">
            <a:extLst>
              <a:ext uri="{FF2B5EF4-FFF2-40B4-BE49-F238E27FC236}">
                <a16:creationId xmlns:a16="http://schemas.microsoft.com/office/drawing/2014/main" id="{8FDFB3FB-32E5-FDF1-4D2A-D0EB53D491EB}"/>
              </a:ext>
            </a:extLst>
          </p:cNvPr>
          <p:cNvSpPr txBox="1"/>
          <p:nvPr/>
        </p:nvSpPr>
        <p:spPr>
          <a:xfrm>
            <a:off x="626192" y="1689478"/>
            <a:ext cx="1922209"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Ask a question</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a:ea typeface="+mn-ea"/>
                <a:cs typeface="+mn-cs"/>
              </a:rPr>
              <a:t>Get insights and answers to your questions.</a:t>
            </a:r>
          </a:p>
        </p:txBody>
      </p:sp>
      <p:sp>
        <p:nvSpPr>
          <p:cNvPr id="7" name="TextBox 6">
            <a:extLst>
              <a:ext uri="{FF2B5EF4-FFF2-40B4-BE49-F238E27FC236}">
                <a16:creationId xmlns:a16="http://schemas.microsoft.com/office/drawing/2014/main" id="{DEA92599-D878-B04A-C0FD-51780F733404}"/>
              </a:ext>
            </a:extLst>
          </p:cNvPr>
          <p:cNvSpPr txBox="1"/>
          <p:nvPr/>
        </p:nvSpPr>
        <p:spPr>
          <a:xfrm>
            <a:off x="2267041"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1</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TextBox 7">
            <a:extLst>
              <a:ext uri="{FF2B5EF4-FFF2-40B4-BE49-F238E27FC236}">
                <a16:creationId xmlns:a16="http://schemas.microsoft.com/office/drawing/2014/main" id="{A38D73C0-43E4-DC0F-9906-5CACA8B9FC7F}"/>
              </a:ext>
            </a:extLst>
          </p:cNvPr>
          <p:cNvSpPr txBox="1"/>
          <p:nvPr/>
        </p:nvSpPr>
        <p:spPr>
          <a:xfrm>
            <a:off x="677266" y="2740426"/>
            <a:ext cx="1981228" cy="707886"/>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How does [product] compare to [competitor product]? Provide the comparison in a table.</a:t>
            </a:r>
          </a:p>
        </p:txBody>
      </p:sp>
      <p:pic>
        <p:nvPicPr>
          <p:cNvPr id="9" name="Graphic 8">
            <a:extLst>
              <a:ext uri="{FF2B5EF4-FFF2-40B4-BE49-F238E27FC236}">
                <a16:creationId xmlns:a16="http://schemas.microsoft.com/office/drawing/2014/main" id="{58E03677-1107-729A-FCF7-ECD4CD09243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9441" y="2779229"/>
            <a:ext cx="163426" cy="163426"/>
          </a:xfrm>
          <a:prstGeom prst="rect">
            <a:avLst/>
          </a:prstGeom>
        </p:spPr>
      </p:pic>
      <p:sp useBgFill="1">
        <p:nvSpPr>
          <p:cNvPr id="10" name="Rounded Rectangle 1">
            <a:extLst>
              <a:ext uri="{FF2B5EF4-FFF2-40B4-BE49-F238E27FC236}">
                <a16:creationId xmlns:a16="http://schemas.microsoft.com/office/drawing/2014/main" id="{D9C1465B-1BA6-94ED-3502-EA1A50C7223F}"/>
              </a:ext>
              <a:ext uri="{C183D7F6-B498-43B3-948B-1728B52AA6E4}">
                <adec:decorative xmlns:adec="http://schemas.microsoft.com/office/drawing/2017/decorative" val="1"/>
              </a:ext>
            </a:extLst>
          </p:cNvPr>
          <p:cNvSpPr/>
          <p:nvPr/>
        </p:nvSpPr>
        <p:spPr bwMode="auto">
          <a:xfrm>
            <a:off x="2766319"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1" name="TextBox 10">
            <a:extLst>
              <a:ext uri="{FF2B5EF4-FFF2-40B4-BE49-F238E27FC236}">
                <a16:creationId xmlns:a16="http://schemas.microsoft.com/office/drawing/2014/main" id="{3A2B169D-6135-07C8-E0AD-3CFDEC9AC425}"/>
              </a:ext>
            </a:extLst>
          </p:cNvPr>
          <p:cNvSpPr txBox="1"/>
          <p:nvPr/>
        </p:nvSpPr>
        <p:spPr>
          <a:xfrm>
            <a:off x="2887239" y="1689478"/>
            <a:ext cx="1859859"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Draft an email</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Generate an email draft and personalize the tone and length. </a:t>
            </a:r>
          </a:p>
        </p:txBody>
      </p:sp>
      <p:sp>
        <p:nvSpPr>
          <p:cNvPr id="12" name="TextBox 11">
            <a:extLst>
              <a:ext uri="{FF2B5EF4-FFF2-40B4-BE49-F238E27FC236}">
                <a16:creationId xmlns:a16="http://schemas.microsoft.com/office/drawing/2014/main" id="{2C870879-A78B-7C40-4935-632D90E146FE}"/>
              </a:ext>
            </a:extLst>
          </p:cNvPr>
          <p:cNvSpPr txBox="1"/>
          <p:nvPr/>
        </p:nvSpPr>
        <p:spPr>
          <a:xfrm>
            <a:off x="4528088"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sp>
        <p:nvSpPr>
          <p:cNvPr id="13" name="TextBox 12">
            <a:extLst>
              <a:ext uri="{FF2B5EF4-FFF2-40B4-BE49-F238E27FC236}">
                <a16:creationId xmlns:a16="http://schemas.microsoft.com/office/drawing/2014/main" id="{7489BF84-E0A5-DA99-7906-5B8E3AE79993}"/>
              </a:ext>
            </a:extLst>
          </p:cNvPr>
          <p:cNvSpPr txBox="1"/>
          <p:nvPr/>
        </p:nvSpPr>
        <p:spPr>
          <a:xfrm>
            <a:off x="2935326" y="2601927"/>
            <a:ext cx="1897483" cy="861774"/>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Draft an email to [name] that informs them that Project X is delayed two weeks. Make it short and casual in tone. </a:t>
            </a:r>
          </a:p>
        </p:txBody>
      </p:sp>
      <p:pic>
        <p:nvPicPr>
          <p:cNvPr id="14" name="Graphic 13">
            <a:extLst>
              <a:ext uri="{FF2B5EF4-FFF2-40B4-BE49-F238E27FC236}">
                <a16:creationId xmlns:a16="http://schemas.microsoft.com/office/drawing/2014/main" id="{D511B61F-EAA5-2623-E3E8-14A1057B21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7501" y="2634499"/>
            <a:ext cx="163426" cy="163426"/>
          </a:xfrm>
          <a:prstGeom prst="rect">
            <a:avLst/>
          </a:prstGeom>
        </p:spPr>
      </p:pic>
      <p:sp useBgFill="1">
        <p:nvSpPr>
          <p:cNvPr id="15" name="Rounded Rectangle 1">
            <a:extLst>
              <a:ext uri="{FF2B5EF4-FFF2-40B4-BE49-F238E27FC236}">
                <a16:creationId xmlns:a16="http://schemas.microsoft.com/office/drawing/2014/main" id="{E5C5DE53-E61A-4CE2-6EE8-DF72B691DC74}"/>
              </a:ext>
              <a:ext uri="{C183D7F6-B498-43B3-948B-1728B52AA6E4}">
                <adec:decorative xmlns:adec="http://schemas.microsoft.com/office/drawing/2017/decorative" val="1"/>
              </a:ext>
            </a:extLst>
          </p:cNvPr>
          <p:cNvSpPr/>
          <p:nvPr/>
        </p:nvSpPr>
        <p:spPr bwMode="auto">
          <a:xfrm>
            <a:off x="7288413"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6" name="TextBox 15">
            <a:extLst>
              <a:ext uri="{FF2B5EF4-FFF2-40B4-BE49-F238E27FC236}">
                <a16:creationId xmlns:a16="http://schemas.microsoft.com/office/drawing/2014/main" id="{346814A2-F2F5-0E73-514F-3B84D302E5A2}"/>
              </a:ext>
            </a:extLst>
          </p:cNvPr>
          <p:cNvSpPr txBox="1"/>
          <p:nvPr/>
        </p:nvSpPr>
        <p:spPr>
          <a:xfrm>
            <a:off x="7409333" y="1689478"/>
            <a:ext cx="1814387" cy="97462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Generate new ideas</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Boost your creativity with ideas for your tasks such as agendas, image creation, social media posts, etc.</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7" name="TextBox 16">
            <a:extLst>
              <a:ext uri="{FF2B5EF4-FFF2-40B4-BE49-F238E27FC236}">
                <a16:creationId xmlns:a16="http://schemas.microsoft.com/office/drawing/2014/main" id="{3CB77E26-9D91-A29A-E99C-3A3A5ABACE5B}"/>
              </a:ext>
            </a:extLst>
          </p:cNvPr>
          <p:cNvSpPr txBox="1"/>
          <p:nvPr/>
        </p:nvSpPr>
        <p:spPr>
          <a:xfrm>
            <a:off x="9050182"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sp>
        <p:nvSpPr>
          <p:cNvPr id="18" name="TextBox 17">
            <a:extLst>
              <a:ext uri="{FF2B5EF4-FFF2-40B4-BE49-F238E27FC236}">
                <a16:creationId xmlns:a16="http://schemas.microsoft.com/office/drawing/2014/main" id="{1EB84112-4635-82DF-337A-51A1A9034B3B}"/>
              </a:ext>
            </a:extLst>
          </p:cNvPr>
          <p:cNvSpPr txBox="1"/>
          <p:nvPr/>
        </p:nvSpPr>
        <p:spPr>
          <a:xfrm>
            <a:off x="7451833" y="2878926"/>
            <a:ext cx="1973240" cy="553998"/>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Suggest 10 compelling taglines based on &lt;insert file&gt;.</a:t>
            </a:r>
          </a:p>
        </p:txBody>
      </p:sp>
      <p:pic>
        <p:nvPicPr>
          <p:cNvPr id="19" name="Graphic 18">
            <a:extLst>
              <a:ext uri="{FF2B5EF4-FFF2-40B4-BE49-F238E27FC236}">
                <a16:creationId xmlns:a16="http://schemas.microsoft.com/office/drawing/2014/main" id="{C0E6DFBA-05E8-00B0-3D2C-3CFF713D327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1204" y="2907448"/>
            <a:ext cx="163426" cy="163426"/>
          </a:xfrm>
          <a:prstGeom prst="rect">
            <a:avLst/>
          </a:prstGeom>
        </p:spPr>
      </p:pic>
      <p:sp useBgFill="1">
        <p:nvSpPr>
          <p:cNvPr id="20" name="Rounded Rectangle 1">
            <a:extLst>
              <a:ext uri="{FF2B5EF4-FFF2-40B4-BE49-F238E27FC236}">
                <a16:creationId xmlns:a16="http://schemas.microsoft.com/office/drawing/2014/main" id="{C9C912AE-CD8E-30DC-E779-A095619B3AA4}"/>
              </a:ext>
              <a:ext uri="{C183D7F6-B498-43B3-948B-1728B52AA6E4}">
                <adec:decorative xmlns:adec="http://schemas.microsoft.com/office/drawing/2017/decorative" val="1"/>
              </a:ext>
            </a:extLst>
          </p:cNvPr>
          <p:cNvSpPr/>
          <p:nvPr/>
        </p:nvSpPr>
        <p:spPr bwMode="auto">
          <a:xfrm>
            <a:off x="9549461"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1" name="TextBox 20">
            <a:extLst>
              <a:ext uri="{FF2B5EF4-FFF2-40B4-BE49-F238E27FC236}">
                <a16:creationId xmlns:a16="http://schemas.microsoft.com/office/drawing/2014/main" id="{033530C5-A8DC-B7E3-C6F8-ACA2088321BA}"/>
              </a:ext>
            </a:extLst>
          </p:cNvPr>
          <p:cNvSpPr txBox="1"/>
          <p:nvPr/>
        </p:nvSpPr>
        <p:spPr>
          <a:xfrm>
            <a:off x="9670382" y="1689478"/>
            <a:ext cx="1895426"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Draft a document</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Start from a full draft rather than a blank page.</a:t>
            </a:r>
          </a:p>
        </p:txBody>
      </p:sp>
      <p:sp>
        <p:nvSpPr>
          <p:cNvPr id="22" name="TextBox 21">
            <a:extLst>
              <a:ext uri="{FF2B5EF4-FFF2-40B4-BE49-F238E27FC236}">
                <a16:creationId xmlns:a16="http://schemas.microsoft.com/office/drawing/2014/main" id="{7F130D9E-A13A-E40A-F4F0-0B115724BF0E}"/>
              </a:ext>
            </a:extLst>
          </p:cNvPr>
          <p:cNvSpPr txBox="1"/>
          <p:nvPr/>
        </p:nvSpPr>
        <p:spPr>
          <a:xfrm>
            <a:off x="11311230"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3" name="TextBox 22">
            <a:extLst>
              <a:ext uri="{FF2B5EF4-FFF2-40B4-BE49-F238E27FC236}">
                <a16:creationId xmlns:a16="http://schemas.microsoft.com/office/drawing/2014/main" id="{D5EFF142-EF28-B505-2B8C-F7EB9B2EF008}"/>
              </a:ext>
            </a:extLst>
          </p:cNvPr>
          <p:cNvSpPr txBox="1"/>
          <p:nvPr/>
        </p:nvSpPr>
        <p:spPr>
          <a:xfrm>
            <a:off x="9704765" y="2884587"/>
            <a:ext cx="2103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Write an outline for a creative brief for a video project.</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24" name="Graphic 23">
            <a:extLst>
              <a:ext uri="{FF2B5EF4-FFF2-40B4-BE49-F238E27FC236}">
                <a16:creationId xmlns:a16="http://schemas.microsoft.com/office/drawing/2014/main" id="{78A94574-3BC6-6E9C-287B-2E968614B2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80673" y="2910957"/>
            <a:ext cx="163426" cy="163426"/>
          </a:xfrm>
          <a:prstGeom prst="rect">
            <a:avLst/>
          </a:prstGeom>
        </p:spPr>
      </p:pic>
      <p:sp useBgFill="1">
        <p:nvSpPr>
          <p:cNvPr id="25" name="Rounded Rectangle 1">
            <a:extLst>
              <a:ext uri="{FF2B5EF4-FFF2-40B4-BE49-F238E27FC236}">
                <a16:creationId xmlns:a16="http://schemas.microsoft.com/office/drawing/2014/main" id="{FE64CB9E-07CF-4590-1A0E-1A2828EB425E}"/>
              </a:ext>
              <a:ext uri="{C183D7F6-B498-43B3-948B-1728B52AA6E4}">
                <adec:decorative xmlns:adec="http://schemas.microsoft.com/office/drawing/2017/decorative" val="1"/>
              </a:ext>
            </a:extLst>
          </p:cNvPr>
          <p:cNvSpPr/>
          <p:nvPr/>
        </p:nvSpPr>
        <p:spPr bwMode="auto">
          <a:xfrm>
            <a:off x="505272" y="3612857"/>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6" name="TextBox 25">
            <a:extLst>
              <a:ext uri="{FF2B5EF4-FFF2-40B4-BE49-F238E27FC236}">
                <a16:creationId xmlns:a16="http://schemas.microsoft.com/office/drawing/2014/main" id="{E2C11034-F5C6-1FFD-F3BD-143491585ADF}"/>
              </a:ext>
            </a:extLst>
          </p:cNvPr>
          <p:cNvSpPr txBox="1"/>
          <p:nvPr/>
        </p:nvSpPr>
        <p:spPr>
          <a:xfrm>
            <a:off x="626191" y="4160700"/>
            <a:ext cx="1922209" cy="51296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Improve your writing</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Write and edit like a pro.</a:t>
            </a:r>
          </a:p>
        </p:txBody>
      </p:sp>
      <p:sp>
        <p:nvSpPr>
          <p:cNvPr id="27" name="TextBox 26">
            <a:extLst>
              <a:ext uri="{FF2B5EF4-FFF2-40B4-BE49-F238E27FC236}">
                <a16:creationId xmlns:a16="http://schemas.microsoft.com/office/drawing/2014/main" id="{963F6DE5-64D2-D50F-3A37-3F9A3E0CF536}"/>
              </a:ext>
            </a:extLst>
          </p:cNvPr>
          <p:cNvSpPr txBox="1"/>
          <p:nvPr/>
        </p:nvSpPr>
        <p:spPr>
          <a:xfrm>
            <a:off x="2267041"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28" name="Picture 27">
            <a:extLst>
              <a:ext uri="{FF2B5EF4-FFF2-40B4-BE49-F238E27FC236}">
                <a16:creationId xmlns:a16="http://schemas.microsoft.com/office/drawing/2014/main" id="{F281DBAF-65E0-40C2-AD2F-EF84F21FA64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97685" y="3786975"/>
            <a:ext cx="318387" cy="280446"/>
          </a:xfrm>
          <a:prstGeom prst="rect">
            <a:avLst/>
          </a:prstGeom>
        </p:spPr>
      </p:pic>
      <p:sp>
        <p:nvSpPr>
          <p:cNvPr id="29" name="TextBox 28">
            <a:extLst>
              <a:ext uri="{FF2B5EF4-FFF2-40B4-BE49-F238E27FC236}">
                <a16:creationId xmlns:a16="http://schemas.microsoft.com/office/drawing/2014/main" id="{8D19DBC9-3D90-E49D-3F07-25E602248C4E}"/>
              </a:ext>
            </a:extLst>
          </p:cNvPr>
          <p:cNvSpPr txBox="1"/>
          <p:nvPr/>
        </p:nvSpPr>
        <p:spPr>
          <a:xfrm>
            <a:off x="665690" y="5439823"/>
            <a:ext cx="19154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Generate three ways to say [text].</a:t>
            </a:r>
          </a:p>
        </p:txBody>
      </p:sp>
      <p:pic>
        <p:nvPicPr>
          <p:cNvPr id="30" name="Graphic 29">
            <a:extLst>
              <a:ext uri="{FF2B5EF4-FFF2-40B4-BE49-F238E27FC236}">
                <a16:creationId xmlns:a16="http://schemas.microsoft.com/office/drawing/2014/main" id="{A55E2F54-2CA9-A93C-0A0F-D75B4D6FDE1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7865" y="5466617"/>
            <a:ext cx="163426" cy="163426"/>
          </a:xfrm>
          <a:prstGeom prst="rect">
            <a:avLst/>
          </a:prstGeom>
        </p:spPr>
      </p:pic>
      <p:sp useBgFill="1">
        <p:nvSpPr>
          <p:cNvPr id="31" name="Rounded Rectangle 1">
            <a:extLst>
              <a:ext uri="{FF2B5EF4-FFF2-40B4-BE49-F238E27FC236}">
                <a16:creationId xmlns:a16="http://schemas.microsoft.com/office/drawing/2014/main" id="{0FB39F70-93D7-DF78-19CC-30319A327ADA}"/>
              </a:ext>
              <a:ext uri="{C183D7F6-B498-43B3-948B-1728B52AA6E4}">
                <adec:decorative xmlns:adec="http://schemas.microsoft.com/office/drawing/2017/decorative" val="1"/>
              </a:ext>
            </a:extLst>
          </p:cNvPr>
          <p:cNvSpPr/>
          <p:nvPr/>
        </p:nvSpPr>
        <p:spPr bwMode="auto">
          <a:xfrm>
            <a:off x="5027366"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2" name="TextBox 31">
            <a:extLst>
              <a:ext uri="{FF2B5EF4-FFF2-40B4-BE49-F238E27FC236}">
                <a16:creationId xmlns:a16="http://schemas.microsoft.com/office/drawing/2014/main" id="{64A85457-A198-1598-B461-CA513334884C}"/>
              </a:ext>
            </a:extLst>
          </p:cNvPr>
          <p:cNvSpPr txBox="1"/>
          <p:nvPr/>
        </p:nvSpPr>
        <p:spPr>
          <a:xfrm>
            <a:off x="5148286" y="4160700"/>
            <a:ext cx="1932245"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Create an image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Leave behind stock images and text-only reports by creating images easily.</a:t>
            </a:r>
          </a:p>
        </p:txBody>
      </p:sp>
      <p:sp>
        <p:nvSpPr>
          <p:cNvPr id="33" name="TextBox 32">
            <a:extLst>
              <a:ext uri="{FF2B5EF4-FFF2-40B4-BE49-F238E27FC236}">
                <a16:creationId xmlns:a16="http://schemas.microsoft.com/office/drawing/2014/main" id="{40025F11-422A-ACEC-34CA-086A87774B65}"/>
              </a:ext>
            </a:extLst>
          </p:cNvPr>
          <p:cNvSpPr txBox="1"/>
          <p:nvPr/>
        </p:nvSpPr>
        <p:spPr>
          <a:xfrm>
            <a:off x="6789135"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sp>
        <p:nvSpPr>
          <p:cNvPr id="34" name="TextBox 33">
            <a:extLst>
              <a:ext uri="{FF2B5EF4-FFF2-40B4-BE49-F238E27FC236}">
                <a16:creationId xmlns:a16="http://schemas.microsoft.com/office/drawing/2014/main" id="{073F1E5C-D49E-A7FE-A07D-F3571E94A401}"/>
              </a:ext>
            </a:extLst>
          </p:cNvPr>
          <p:cNvSpPr txBox="1"/>
          <p:nvPr/>
        </p:nvSpPr>
        <p:spPr>
          <a:xfrm>
            <a:off x="5176404" y="5197546"/>
            <a:ext cx="202231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Illustrate a romantic pop art image of an office worker experiencing a dramatic coffee crisis.</a:t>
            </a:r>
            <a:endParaRPr kumimoji="0" lang="en-US" sz="1000" b="1" i="0" u="none" strike="noStrike" kern="1200" cap="none" spc="0" normalizeH="0" baseline="0" noProof="0">
              <a:ln>
                <a:noFill/>
              </a:ln>
              <a:solidFill>
                <a:srgbClr val="0078D4"/>
              </a:solidFill>
              <a:effectLst/>
              <a:uLnTx/>
              <a:uFillTx/>
              <a:latin typeface="Segoe UI"/>
              <a:ea typeface="+mn-ea"/>
              <a:cs typeface="+mn-cs"/>
            </a:endParaRPr>
          </a:p>
        </p:txBody>
      </p:sp>
      <p:pic>
        <p:nvPicPr>
          <p:cNvPr id="35" name="Graphic 34">
            <a:extLst>
              <a:ext uri="{FF2B5EF4-FFF2-40B4-BE49-F238E27FC236}">
                <a16:creationId xmlns:a16="http://schemas.microsoft.com/office/drawing/2014/main" id="{C600C180-0A81-3D4E-3BB0-25C07BAC6FE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38559" y="5244301"/>
            <a:ext cx="163426" cy="163426"/>
          </a:xfrm>
          <a:prstGeom prst="rect">
            <a:avLst/>
          </a:prstGeom>
        </p:spPr>
      </p:pic>
      <p:sp useBgFill="1">
        <p:nvSpPr>
          <p:cNvPr id="36" name="Rounded Rectangle 1">
            <a:extLst>
              <a:ext uri="{FF2B5EF4-FFF2-40B4-BE49-F238E27FC236}">
                <a16:creationId xmlns:a16="http://schemas.microsoft.com/office/drawing/2014/main" id="{78C2B0A1-1CC0-79CC-61EC-2A23152DE7DA}"/>
              </a:ext>
              <a:ext uri="{C183D7F6-B498-43B3-948B-1728B52AA6E4}">
                <adec:decorative xmlns:adec="http://schemas.microsoft.com/office/drawing/2017/decorative" val="1"/>
              </a:ext>
            </a:extLst>
          </p:cNvPr>
          <p:cNvSpPr/>
          <p:nvPr/>
        </p:nvSpPr>
        <p:spPr bwMode="auto">
          <a:xfrm>
            <a:off x="9549461" y="3612856"/>
            <a:ext cx="2153223" cy="2325937"/>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7" name="TextBox 36">
            <a:extLst>
              <a:ext uri="{FF2B5EF4-FFF2-40B4-BE49-F238E27FC236}">
                <a16:creationId xmlns:a16="http://schemas.microsoft.com/office/drawing/2014/main" id="{EC4850B5-E2A3-B86C-6753-0DFF4CA333AA}"/>
              </a:ext>
            </a:extLst>
          </p:cNvPr>
          <p:cNvSpPr txBox="1"/>
          <p:nvPr/>
        </p:nvSpPr>
        <p:spPr>
          <a:xfrm>
            <a:off x="9670381" y="4160700"/>
            <a:ext cx="1895427"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Lighten up your work</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Add some fun to your emails, messages, and meetings.</a:t>
            </a:r>
          </a:p>
        </p:txBody>
      </p:sp>
      <p:sp>
        <p:nvSpPr>
          <p:cNvPr id="38" name="TextBox 37">
            <a:extLst>
              <a:ext uri="{FF2B5EF4-FFF2-40B4-BE49-F238E27FC236}">
                <a16:creationId xmlns:a16="http://schemas.microsoft.com/office/drawing/2014/main" id="{C825478E-B519-30E4-17AC-78BABC65F8F1}"/>
              </a:ext>
            </a:extLst>
          </p:cNvPr>
          <p:cNvSpPr txBox="1"/>
          <p:nvPr/>
        </p:nvSpPr>
        <p:spPr>
          <a:xfrm>
            <a:off x="11104442" y="3666646"/>
            <a:ext cx="598242"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sp>
        <p:nvSpPr>
          <p:cNvPr id="39" name="TextBox 38">
            <a:extLst>
              <a:ext uri="{FF2B5EF4-FFF2-40B4-BE49-F238E27FC236}">
                <a16:creationId xmlns:a16="http://schemas.microsoft.com/office/drawing/2014/main" id="{54D04ADA-2C5A-1164-5FE3-BE89F671191E}"/>
              </a:ext>
            </a:extLst>
          </p:cNvPr>
          <p:cNvSpPr txBox="1"/>
          <p:nvPr/>
        </p:nvSpPr>
        <p:spPr>
          <a:xfrm>
            <a:off x="9704765" y="5474545"/>
            <a:ext cx="19979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Suggest 5 office-friendly jokes.</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40" name="Graphic 39">
            <a:extLst>
              <a:ext uri="{FF2B5EF4-FFF2-40B4-BE49-F238E27FC236}">
                <a16:creationId xmlns:a16="http://schemas.microsoft.com/office/drawing/2014/main" id="{9CECA8D0-108E-C8F4-B8B0-63851743527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97812" y="5514316"/>
            <a:ext cx="163426" cy="163426"/>
          </a:xfrm>
          <a:prstGeom prst="rect">
            <a:avLst/>
          </a:prstGeom>
        </p:spPr>
      </p:pic>
      <p:sp useBgFill="1">
        <p:nvSpPr>
          <p:cNvPr id="41" name="Rounded Rectangle 1">
            <a:extLst>
              <a:ext uri="{FF2B5EF4-FFF2-40B4-BE49-F238E27FC236}">
                <a16:creationId xmlns:a16="http://schemas.microsoft.com/office/drawing/2014/main" id="{DC7290CC-2E2A-1FCA-B06A-BAF243CD1C2D}"/>
              </a:ext>
              <a:ext uri="{C183D7F6-B498-43B3-948B-1728B52AA6E4}">
                <adec:decorative xmlns:adec="http://schemas.microsoft.com/office/drawing/2017/decorative" val="1"/>
              </a:ext>
            </a:extLst>
          </p:cNvPr>
          <p:cNvSpPr/>
          <p:nvPr/>
        </p:nvSpPr>
        <p:spPr bwMode="auto">
          <a:xfrm>
            <a:off x="5027366"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2" name="TextBox 41">
            <a:extLst>
              <a:ext uri="{FF2B5EF4-FFF2-40B4-BE49-F238E27FC236}">
                <a16:creationId xmlns:a16="http://schemas.microsoft.com/office/drawing/2014/main" id="{1E96771B-A030-237F-93EE-9E03582445B1}"/>
              </a:ext>
            </a:extLst>
          </p:cNvPr>
          <p:cNvSpPr txBox="1"/>
          <p:nvPr/>
        </p:nvSpPr>
        <p:spPr>
          <a:xfrm>
            <a:off x="5148286" y="1689478"/>
            <a:ext cx="1932245"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Summarize a document</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Simplify a long document, article, or PDF.</a:t>
            </a:r>
          </a:p>
        </p:txBody>
      </p:sp>
      <p:sp>
        <p:nvSpPr>
          <p:cNvPr id="43" name="TextBox 42">
            <a:extLst>
              <a:ext uri="{FF2B5EF4-FFF2-40B4-BE49-F238E27FC236}">
                <a16:creationId xmlns:a16="http://schemas.microsoft.com/office/drawing/2014/main" id="{C0F43274-BC8A-A3E9-93D1-5038E19238D3}"/>
              </a:ext>
            </a:extLst>
          </p:cNvPr>
          <p:cNvSpPr txBox="1"/>
          <p:nvPr/>
        </p:nvSpPr>
        <p:spPr>
          <a:xfrm>
            <a:off x="6789135"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4" name="TextBox 43">
            <a:extLst>
              <a:ext uri="{FF2B5EF4-FFF2-40B4-BE49-F238E27FC236}">
                <a16:creationId xmlns:a16="http://schemas.microsoft.com/office/drawing/2014/main" id="{38100CBB-CB8D-0EC2-2494-C5FB81188A2D}"/>
              </a:ext>
            </a:extLst>
          </p:cNvPr>
          <p:cNvSpPr txBox="1"/>
          <p:nvPr/>
        </p:nvSpPr>
        <p:spPr>
          <a:xfrm>
            <a:off x="5187981" y="2878926"/>
            <a:ext cx="19635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Give me a bulleted list of key points from &lt;insert file&gt;.</a:t>
            </a:r>
          </a:p>
        </p:txBody>
      </p:sp>
      <p:pic>
        <p:nvPicPr>
          <p:cNvPr id="45" name="Graphic 44">
            <a:extLst>
              <a:ext uri="{FF2B5EF4-FFF2-40B4-BE49-F238E27FC236}">
                <a16:creationId xmlns:a16="http://schemas.microsoft.com/office/drawing/2014/main" id="{F90F483D-DD7E-D76B-6361-C871F384241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3658" y="2914664"/>
            <a:ext cx="163426" cy="163426"/>
          </a:xfrm>
          <a:prstGeom prst="rect">
            <a:avLst/>
          </a:prstGeom>
        </p:spPr>
      </p:pic>
      <p:sp useBgFill="1">
        <p:nvSpPr>
          <p:cNvPr id="46" name="Rounded Rectangle 1">
            <a:extLst>
              <a:ext uri="{FF2B5EF4-FFF2-40B4-BE49-F238E27FC236}">
                <a16:creationId xmlns:a16="http://schemas.microsoft.com/office/drawing/2014/main" id="{156DEEB7-041F-983A-DF92-B29236C4C1C0}"/>
              </a:ext>
              <a:ext uri="{C183D7F6-B498-43B3-948B-1728B52AA6E4}">
                <adec:decorative xmlns:adec="http://schemas.microsoft.com/office/drawing/2017/decorative" val="1"/>
              </a:ext>
            </a:extLst>
          </p:cNvPr>
          <p:cNvSpPr/>
          <p:nvPr/>
        </p:nvSpPr>
        <p:spPr bwMode="auto">
          <a:xfrm>
            <a:off x="7288413"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7" name="TextBox 46">
            <a:extLst>
              <a:ext uri="{FF2B5EF4-FFF2-40B4-BE49-F238E27FC236}">
                <a16:creationId xmlns:a16="http://schemas.microsoft.com/office/drawing/2014/main" id="{ED9F78E9-9C88-011B-5D52-73A9E67D671B}"/>
              </a:ext>
            </a:extLst>
          </p:cNvPr>
          <p:cNvSpPr txBox="1"/>
          <p:nvPr/>
        </p:nvSpPr>
        <p:spPr>
          <a:xfrm>
            <a:off x="7409333" y="4160700"/>
            <a:ext cx="1895429" cy="666849"/>
          </a:xfrm>
          <a:prstGeom prst="rect">
            <a:avLst/>
          </a:prstGeom>
          <a:noFill/>
        </p:spPr>
        <p:txBody>
          <a:bodyPr wrap="square">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Translate a message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Read and write content in other languages.</a:t>
            </a:r>
          </a:p>
        </p:txBody>
      </p:sp>
      <p:sp>
        <p:nvSpPr>
          <p:cNvPr id="48" name="TextBox 47">
            <a:extLst>
              <a:ext uri="{FF2B5EF4-FFF2-40B4-BE49-F238E27FC236}">
                <a16:creationId xmlns:a16="http://schemas.microsoft.com/office/drawing/2014/main" id="{64B4E477-8677-B58B-4624-CFAC5AABC993}"/>
              </a:ext>
            </a:extLst>
          </p:cNvPr>
          <p:cNvSpPr txBox="1"/>
          <p:nvPr/>
        </p:nvSpPr>
        <p:spPr>
          <a:xfrm>
            <a:off x="9050182"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9" name="TextBox 48">
            <a:extLst>
              <a:ext uri="{FF2B5EF4-FFF2-40B4-BE49-F238E27FC236}">
                <a16:creationId xmlns:a16="http://schemas.microsoft.com/office/drawing/2014/main" id="{B9CD8385-8BAC-D8B4-33E5-B70D8D7669BB}"/>
              </a:ext>
            </a:extLst>
          </p:cNvPr>
          <p:cNvSpPr txBox="1"/>
          <p:nvPr/>
        </p:nvSpPr>
        <p:spPr>
          <a:xfrm>
            <a:off x="7440257" y="5474545"/>
            <a:ext cx="191312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Translate the following text into French: [text].</a:t>
            </a:r>
          </a:p>
        </p:txBody>
      </p:sp>
      <p:pic>
        <p:nvPicPr>
          <p:cNvPr id="50" name="Graphic 49">
            <a:extLst>
              <a:ext uri="{FF2B5EF4-FFF2-40B4-BE49-F238E27FC236}">
                <a16:creationId xmlns:a16="http://schemas.microsoft.com/office/drawing/2014/main" id="{2B8FB4B3-C007-5590-A7B5-CCD769BF2E6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5773" y="5509213"/>
            <a:ext cx="163426" cy="163426"/>
          </a:xfrm>
          <a:prstGeom prst="rect">
            <a:avLst/>
          </a:prstGeom>
        </p:spPr>
      </p:pic>
      <p:sp>
        <p:nvSpPr>
          <p:cNvPr id="51" name="TextBox 50">
            <a:extLst>
              <a:ext uri="{FF2B5EF4-FFF2-40B4-BE49-F238E27FC236}">
                <a16:creationId xmlns:a16="http://schemas.microsoft.com/office/drawing/2014/main" id="{6C8AD4B5-8D46-0CB4-6794-F690413F9E03}"/>
              </a:ext>
            </a:extLst>
          </p:cNvPr>
          <p:cNvSpPr txBox="1"/>
          <p:nvPr/>
        </p:nvSpPr>
        <p:spPr>
          <a:xfrm>
            <a:off x="1082376" y="6032686"/>
            <a:ext cx="10043201" cy="366895"/>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a:ln>
                  <a:noFill/>
                </a:ln>
                <a:solidFill>
                  <a:prstClr val="white"/>
                </a:solidFill>
                <a:effectLst/>
                <a:uLnTx/>
                <a:uFillTx/>
                <a:latin typeface="Segoe UI Semibold"/>
                <a:ea typeface="Aptos" panose="020B0004020202020204" pitchFamily="34" charset="0"/>
                <a:cs typeface="Segoe UI Semibold"/>
              </a:rPr>
              <a:t> For more prompt examples, select “View prompts” </a:t>
            </a:r>
            <a:r>
              <a:rPr lang="en-US" sz="1800" b="1" kern="100">
                <a:solidFill>
                  <a:prstClr val="white"/>
                </a:solidFill>
                <a:latin typeface="Segoe UI Semibold"/>
                <a:ea typeface="Aptos" panose="020B0004020202020204" pitchFamily="34" charset="0"/>
                <a:cs typeface="Segoe UI Semibold"/>
              </a:rPr>
              <a:t>below</a:t>
            </a:r>
            <a:r>
              <a:rPr kumimoji="0" lang="en-US" sz="1800" b="1" i="0" u="none" strike="noStrike" kern="100" cap="none" spc="0" normalizeH="0" baseline="0" noProof="0">
                <a:ln>
                  <a:noFill/>
                </a:ln>
                <a:solidFill>
                  <a:prstClr val="white"/>
                </a:solidFill>
                <a:effectLst/>
                <a:uLnTx/>
                <a:uFillTx/>
                <a:latin typeface="Segoe UI Semibold"/>
                <a:ea typeface="Aptos" panose="020B0004020202020204" pitchFamily="34" charset="0"/>
                <a:cs typeface="Segoe UI Semibold"/>
              </a:rPr>
              <a:t> the Copilot Chat prompt box</a:t>
            </a:r>
            <a:endParaRPr kumimoji="0" lang="en-CA" sz="1800" b="0" i="0" u="none" strike="noStrike" kern="100" cap="none" spc="0" normalizeH="0" baseline="0" noProof="0">
              <a:ln>
                <a:noFill/>
              </a:ln>
              <a:solidFill>
                <a:prstClr val="white"/>
              </a:solidFill>
              <a:effectLst/>
              <a:uLnTx/>
              <a:uFillTx/>
              <a:latin typeface="Segoe UI Semibold"/>
              <a:ea typeface="Aptos" panose="020B0004020202020204" pitchFamily="34" charset="0"/>
              <a:cs typeface="Segoe UI Semibold"/>
            </a:endParaRPr>
          </a:p>
        </p:txBody>
      </p:sp>
      <p:sp useBgFill="1">
        <p:nvSpPr>
          <p:cNvPr id="52" name="Rounded Rectangle 1">
            <a:extLst>
              <a:ext uri="{FF2B5EF4-FFF2-40B4-BE49-F238E27FC236}">
                <a16:creationId xmlns:a16="http://schemas.microsoft.com/office/drawing/2014/main" id="{962ADDE8-8010-B592-E740-8CC0B6DD1494}"/>
              </a:ext>
              <a:ext uri="{C183D7F6-B498-43B3-948B-1728B52AA6E4}">
                <adec:decorative xmlns:adec="http://schemas.microsoft.com/office/drawing/2017/decorative" val="1"/>
              </a:ext>
            </a:extLst>
          </p:cNvPr>
          <p:cNvSpPr/>
          <p:nvPr/>
        </p:nvSpPr>
        <p:spPr bwMode="auto">
          <a:xfrm>
            <a:off x="2766319"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53" name="TextBox 52">
            <a:extLst>
              <a:ext uri="{FF2B5EF4-FFF2-40B4-BE49-F238E27FC236}">
                <a16:creationId xmlns:a16="http://schemas.microsoft.com/office/drawing/2014/main" id="{CB4BC0D0-D620-3EAE-5864-61693A0D5A20}"/>
              </a:ext>
            </a:extLst>
          </p:cNvPr>
          <p:cNvSpPr txBox="1"/>
          <p:nvPr/>
        </p:nvSpPr>
        <p:spPr>
          <a:xfrm>
            <a:off x="2887238" y="4160700"/>
            <a:ext cx="1972597"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Learn something new</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Quickly learn new skills and topics.</a:t>
            </a:r>
          </a:p>
        </p:txBody>
      </p:sp>
      <p:sp>
        <p:nvSpPr>
          <p:cNvPr id="54" name="TextBox 53">
            <a:extLst>
              <a:ext uri="{FF2B5EF4-FFF2-40B4-BE49-F238E27FC236}">
                <a16:creationId xmlns:a16="http://schemas.microsoft.com/office/drawing/2014/main" id="{41AA1E28-CAAD-EF89-C269-2BC718298893}"/>
              </a:ext>
            </a:extLst>
          </p:cNvPr>
          <p:cNvSpPr txBox="1"/>
          <p:nvPr/>
        </p:nvSpPr>
        <p:spPr>
          <a:xfrm>
            <a:off x="4528088"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5" name="TextBox 54">
            <a:extLst>
              <a:ext uri="{FF2B5EF4-FFF2-40B4-BE49-F238E27FC236}">
                <a16:creationId xmlns:a16="http://schemas.microsoft.com/office/drawing/2014/main" id="{E32FC149-493B-5235-186D-FCC4B6976A77}"/>
              </a:ext>
            </a:extLst>
          </p:cNvPr>
          <p:cNvSpPr txBox="1"/>
          <p:nvPr/>
        </p:nvSpPr>
        <p:spPr>
          <a:xfrm>
            <a:off x="2923749" y="5434432"/>
            <a:ext cx="20130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Explain how a large language model works in simple terms.</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56" name="Graphic 55">
            <a:extLst>
              <a:ext uri="{FF2B5EF4-FFF2-40B4-BE49-F238E27FC236}">
                <a16:creationId xmlns:a16="http://schemas.microsoft.com/office/drawing/2014/main" id="{F180C370-ADD4-79DB-92C8-EAF9B5863AB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3692" y="5476508"/>
            <a:ext cx="163426" cy="163426"/>
          </a:xfrm>
          <a:prstGeom prst="rect">
            <a:avLst/>
          </a:prstGeom>
        </p:spPr>
      </p:pic>
      <p:pic>
        <p:nvPicPr>
          <p:cNvPr id="57" name="Picture 56">
            <a:extLst>
              <a:ext uri="{FF2B5EF4-FFF2-40B4-BE49-F238E27FC236}">
                <a16:creationId xmlns:a16="http://schemas.microsoft.com/office/drawing/2014/main" id="{7C2925DD-221F-B506-412B-962B568CD9C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68538" y="1305170"/>
            <a:ext cx="318387" cy="280446"/>
          </a:xfrm>
          <a:prstGeom prst="rect">
            <a:avLst/>
          </a:prstGeom>
        </p:spPr>
      </p:pic>
      <p:pic>
        <p:nvPicPr>
          <p:cNvPr id="58" name="Picture 57">
            <a:extLst>
              <a:ext uri="{FF2B5EF4-FFF2-40B4-BE49-F238E27FC236}">
                <a16:creationId xmlns:a16="http://schemas.microsoft.com/office/drawing/2014/main" id="{6684EC7F-7F99-8BE1-355A-9AE3EABA044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26597" y="1305170"/>
            <a:ext cx="318387" cy="280446"/>
          </a:xfrm>
          <a:prstGeom prst="rect">
            <a:avLst/>
          </a:prstGeom>
        </p:spPr>
      </p:pic>
      <p:pic>
        <p:nvPicPr>
          <p:cNvPr id="59" name="Picture 58">
            <a:extLst>
              <a:ext uri="{FF2B5EF4-FFF2-40B4-BE49-F238E27FC236}">
                <a16:creationId xmlns:a16="http://schemas.microsoft.com/office/drawing/2014/main" id="{BA8D0EDA-267F-31C5-C82F-CB74C713B21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192314" y="1305170"/>
            <a:ext cx="318387" cy="280446"/>
          </a:xfrm>
          <a:prstGeom prst="rect">
            <a:avLst/>
          </a:prstGeom>
        </p:spPr>
      </p:pic>
      <p:pic>
        <p:nvPicPr>
          <p:cNvPr id="60" name="Picture 59">
            <a:extLst>
              <a:ext uri="{FF2B5EF4-FFF2-40B4-BE49-F238E27FC236}">
                <a16:creationId xmlns:a16="http://schemas.microsoft.com/office/drawing/2014/main" id="{BEF9B6FE-ABF7-8101-D8FE-39C0239E3F1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92047" y="1305170"/>
            <a:ext cx="318387" cy="280446"/>
          </a:xfrm>
          <a:prstGeom prst="rect">
            <a:avLst/>
          </a:prstGeom>
        </p:spPr>
      </p:pic>
      <p:pic>
        <p:nvPicPr>
          <p:cNvPr id="61" name="Picture 60">
            <a:extLst>
              <a:ext uri="{FF2B5EF4-FFF2-40B4-BE49-F238E27FC236}">
                <a16:creationId xmlns:a16="http://schemas.microsoft.com/office/drawing/2014/main" id="{5E16BCA0-94FF-A8AC-7714-0026DA9E697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07613" y="1305170"/>
            <a:ext cx="318387" cy="280446"/>
          </a:xfrm>
          <a:prstGeom prst="rect">
            <a:avLst/>
          </a:prstGeom>
        </p:spPr>
      </p:pic>
      <p:pic>
        <p:nvPicPr>
          <p:cNvPr id="62" name="Picture 61">
            <a:extLst>
              <a:ext uri="{FF2B5EF4-FFF2-40B4-BE49-F238E27FC236}">
                <a16:creationId xmlns:a16="http://schemas.microsoft.com/office/drawing/2014/main" id="{377A60C5-9584-E4E9-390E-806A284CBA1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65592" y="3786975"/>
            <a:ext cx="318387" cy="280446"/>
          </a:xfrm>
          <a:prstGeom prst="rect">
            <a:avLst/>
          </a:prstGeom>
        </p:spPr>
      </p:pic>
      <p:pic>
        <p:nvPicPr>
          <p:cNvPr id="63" name="Picture 62">
            <a:extLst>
              <a:ext uri="{FF2B5EF4-FFF2-40B4-BE49-F238E27FC236}">
                <a16:creationId xmlns:a16="http://schemas.microsoft.com/office/drawing/2014/main" id="{95B33245-C7C1-CA99-FA97-1E48281FEBE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200601" y="3786975"/>
            <a:ext cx="318387" cy="280446"/>
          </a:xfrm>
          <a:prstGeom prst="rect">
            <a:avLst/>
          </a:prstGeom>
        </p:spPr>
      </p:pic>
      <p:pic>
        <p:nvPicPr>
          <p:cNvPr id="64" name="Picture 63">
            <a:extLst>
              <a:ext uri="{FF2B5EF4-FFF2-40B4-BE49-F238E27FC236}">
                <a16:creationId xmlns:a16="http://schemas.microsoft.com/office/drawing/2014/main" id="{3A919941-DD95-729D-FB35-35469C73CE9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84148" y="3786975"/>
            <a:ext cx="318387" cy="280446"/>
          </a:xfrm>
          <a:prstGeom prst="rect">
            <a:avLst/>
          </a:prstGeom>
        </p:spPr>
      </p:pic>
      <p:pic>
        <p:nvPicPr>
          <p:cNvPr id="65" name="Picture 64">
            <a:extLst>
              <a:ext uri="{FF2B5EF4-FFF2-40B4-BE49-F238E27FC236}">
                <a16:creationId xmlns:a16="http://schemas.microsoft.com/office/drawing/2014/main" id="{EA0400F8-1C4C-2EBB-C429-F4C8A51DBA7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28100" y="3786975"/>
            <a:ext cx="318387" cy="280446"/>
          </a:xfrm>
          <a:prstGeom prst="rect">
            <a:avLst/>
          </a:prstGeom>
        </p:spPr>
      </p:pic>
    </p:spTree>
    <p:extLst>
      <p:ext uri="{BB962C8B-B14F-4D97-AF65-F5344CB8AC3E}">
        <p14:creationId xmlns:p14="http://schemas.microsoft.com/office/powerpoint/2010/main" val="1933987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C3DA-6DDA-68CF-3ECF-94A1A0786DB9}"/>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8F7B983-9DE6-E1E1-C8A2-E17520CBB57D}"/>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89416B9C-938F-DEA8-5731-1E6ED23ACD43}"/>
              </a:ext>
            </a:extLst>
          </p:cNvPr>
          <p:cNvSpPr>
            <a:spLocks noGrp="1"/>
          </p:cNvSpPr>
          <p:nvPr>
            <p:ph type="title"/>
          </p:nvPr>
        </p:nvSpPr>
        <p:spPr>
          <a:xfrm>
            <a:off x="589280" y="605657"/>
            <a:ext cx="3424370" cy="1939850"/>
          </a:xfrm>
        </p:spPr>
        <p:txBody>
          <a:bodyPr/>
          <a:lstStyle/>
          <a:p>
            <a:r>
              <a:rPr lang="en-US"/>
              <a:t>Microsoft 365 Copilot Chat Scenario Library</a:t>
            </a:r>
          </a:p>
        </p:txBody>
      </p:sp>
      <p:sp>
        <p:nvSpPr>
          <p:cNvPr id="12" name="TextBox 11">
            <a:extLst>
              <a:ext uri="{FF2B5EF4-FFF2-40B4-BE49-F238E27FC236}">
                <a16:creationId xmlns:a16="http://schemas.microsoft.com/office/drawing/2014/main" id="{351419A3-4030-E5D7-4267-4B3ED91187EA}"/>
              </a:ext>
            </a:extLst>
          </p:cNvPr>
          <p:cNvSpPr txBox="1"/>
          <p:nvPr/>
        </p:nvSpPr>
        <p:spPr>
          <a:xfrm>
            <a:off x="4992125" y="167482"/>
            <a:ext cx="6878230" cy="338554"/>
          </a:xfrm>
          <a:prstGeom prst="rect">
            <a:avLst/>
          </a:prstGeom>
          <a:noFill/>
        </p:spPr>
        <p:txBody>
          <a:bodyPr wrap="square">
            <a:spAutoFit/>
          </a:bodyPr>
          <a:lstStyle/>
          <a:p>
            <a:pPr algn="r"/>
            <a:r>
              <a:rPr lang="en-US" sz="1600" u="sng">
                <a:solidFill>
                  <a:schemeClr val="bg1"/>
                </a:solidFill>
                <a:hlinkClick r:id="rId3">
                  <a:extLst>
                    <a:ext uri="{A12FA001-AC4F-418D-AE19-62706E023703}">
                      <ahyp:hlinkClr xmlns:ahyp="http://schemas.microsoft.com/office/drawing/2018/hyperlinkcolor" val="tx"/>
                    </a:ext>
                  </a:extLst>
                </a:hlinkClick>
              </a:rPr>
              <a:t>aka.ms/</a:t>
            </a:r>
            <a:r>
              <a:rPr lang="en-US" sz="1600" u="sng" err="1">
                <a:solidFill>
                  <a:schemeClr val="bg1"/>
                </a:solidFill>
                <a:hlinkClick r:id="rId3">
                  <a:extLst>
                    <a:ext uri="{A12FA001-AC4F-418D-AE19-62706E023703}">
                      <ahyp:hlinkClr xmlns:ahyp="http://schemas.microsoft.com/office/drawing/2018/hyperlinkcolor" val="tx"/>
                    </a:ext>
                  </a:extLst>
                </a:hlinkClick>
              </a:rPr>
              <a:t>scenariolibrary</a:t>
            </a:r>
            <a:endParaRPr lang="en-US" sz="1600" u="sng">
              <a:solidFill>
                <a:schemeClr val="bg1"/>
              </a:solidFill>
            </a:endParaRPr>
          </a:p>
        </p:txBody>
      </p:sp>
      <p:sp>
        <p:nvSpPr>
          <p:cNvPr id="16" name="TextBox 15">
            <a:extLst>
              <a:ext uri="{FF2B5EF4-FFF2-40B4-BE49-F238E27FC236}">
                <a16:creationId xmlns:a16="http://schemas.microsoft.com/office/drawing/2014/main" id="{73135CDC-2016-0A40-0998-1A8B858F3BF7}"/>
              </a:ext>
            </a:extLst>
          </p:cNvPr>
          <p:cNvSpPr txBox="1"/>
          <p:nvPr/>
        </p:nvSpPr>
        <p:spPr>
          <a:xfrm>
            <a:off x="518910" y="2701115"/>
            <a:ext cx="3421912" cy="2536848"/>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white">
                    <a:lumMod val="85000"/>
                  </a:prstClr>
                </a:solidFill>
                <a:effectLst/>
                <a:uLnTx/>
                <a:uFillTx/>
                <a:latin typeface="SegoeUI"/>
                <a:ea typeface="+mn-ea"/>
                <a:cs typeface="+mn-cs"/>
              </a:rPr>
              <a:t>Explore Copilot Chat scenarios by industry, role and function to see what’s possible.</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white">
                    <a:lumMod val="85000"/>
                  </a:prstClr>
                </a:solidFill>
                <a:effectLst/>
                <a:uLnTx/>
                <a:uFillTx/>
                <a:latin typeface="SegoeUI"/>
                <a:ea typeface="+mn-ea"/>
                <a:cs typeface="+mn-cs"/>
              </a:rPr>
              <a:t>Downloadable scenarios guides have sample KPIs and day-in-the-life use cases to inspire users and uncover business value.</a:t>
            </a:r>
            <a:endParaRPr kumimoji="0" lang="en-US" sz="1765" b="0" i="0" u="none" strike="noStrike" kern="1200" cap="none" spc="0" normalizeH="0" baseline="0" noProof="0">
              <a:ln>
                <a:noFill/>
              </a:ln>
              <a:solidFill>
                <a:prstClr val="white">
                  <a:lumMod val="85000"/>
                </a:prstClr>
              </a:solidFill>
              <a:effectLst/>
              <a:uLnTx/>
              <a:uFillTx/>
              <a:latin typeface="Segoe Sans Display"/>
              <a:ea typeface="+mn-ea"/>
              <a:cs typeface="+mn-cs"/>
            </a:endParaRPr>
          </a:p>
        </p:txBody>
      </p:sp>
      <p:pic>
        <p:nvPicPr>
          <p:cNvPr id="4" name="Picture 3">
            <a:extLst>
              <a:ext uri="{FF2B5EF4-FFF2-40B4-BE49-F238E27FC236}">
                <a16:creationId xmlns:a16="http://schemas.microsoft.com/office/drawing/2014/main" id="{A5EDAB33-68A3-B903-930E-341E6B36BE3C}"/>
              </a:ext>
            </a:extLst>
          </p:cNvPr>
          <p:cNvPicPr>
            <a:picLocks noChangeAspect="1"/>
          </p:cNvPicPr>
          <p:nvPr/>
        </p:nvPicPr>
        <p:blipFill>
          <a:blip r:embed="rId4"/>
          <a:stretch>
            <a:fillRect/>
          </a:stretch>
        </p:blipFill>
        <p:spPr>
          <a:xfrm>
            <a:off x="4593115" y="858767"/>
            <a:ext cx="7277240" cy="5140466"/>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2951671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429F0-9380-3986-1D22-CD7916B19153}"/>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2C21876-2B2D-C646-1F6A-DEC6138C0648}"/>
              </a:ext>
            </a:extLst>
          </p:cNvPr>
          <p:cNvSpPr>
            <a:spLocks noGrp="1"/>
          </p:cNvSpPr>
          <p:nvPr>
            <p:ph idx="1"/>
          </p:nvPr>
        </p:nvSpPr>
        <p:spPr>
          <a:xfrm>
            <a:off x="5182164" y="1524000"/>
            <a:ext cx="6603390" cy="2831544"/>
          </a:xfrm>
        </p:spPr>
        <p:txBody>
          <a:bodyPr/>
          <a:lstStyle/>
          <a:p>
            <a:pPr marL="514350" indent="-514350">
              <a:spcBef>
                <a:spcPts val="600"/>
              </a:spcBef>
              <a:spcAft>
                <a:spcPts val="600"/>
              </a:spcAft>
              <a:buAutoNum type="arabicPlain"/>
            </a:pPr>
            <a:r>
              <a:rPr lang="en-US" sz="2400"/>
              <a:t>Welcome and Intros</a:t>
            </a:r>
          </a:p>
          <a:p>
            <a:pPr marL="514350" indent="-514350">
              <a:spcBef>
                <a:spcPts val="600"/>
              </a:spcBef>
              <a:spcAft>
                <a:spcPts val="600"/>
              </a:spcAft>
              <a:buAutoNum type="arabicPlain"/>
            </a:pPr>
            <a:r>
              <a:rPr lang="en-US" sz="2400"/>
              <a:t>Microsoft 365 Copilot Chat </a:t>
            </a:r>
          </a:p>
          <a:p>
            <a:pPr marL="514350" indent="-514350">
              <a:spcBef>
                <a:spcPts val="600"/>
              </a:spcBef>
              <a:spcAft>
                <a:spcPts val="600"/>
              </a:spcAft>
              <a:buAutoNum type="arabicPlain"/>
            </a:pPr>
            <a:r>
              <a:rPr lang="en-US" sz="2400"/>
              <a:t>Benefits and Value: </a:t>
            </a:r>
            <a:br>
              <a:rPr lang="en-US" sz="2400"/>
            </a:br>
            <a:r>
              <a:rPr lang="en-US" sz="2400"/>
              <a:t>Microsoft 365 Copilot Chat</a:t>
            </a:r>
          </a:p>
          <a:p>
            <a:pPr marL="514350" indent="-514350">
              <a:spcBef>
                <a:spcPts val="600"/>
              </a:spcBef>
              <a:spcAft>
                <a:spcPts val="600"/>
              </a:spcAft>
              <a:buAutoNum type="arabicPlain"/>
            </a:pPr>
            <a:r>
              <a:rPr lang="en-US" sz="2400">
                <a:solidFill>
                  <a:srgbClr val="FFFF00"/>
                </a:solidFill>
              </a:rPr>
              <a:t>Agents in Microsoft 365 Copilot Chat</a:t>
            </a:r>
          </a:p>
          <a:p>
            <a:pPr marL="514350" indent="-514350">
              <a:spcBef>
                <a:spcPts val="600"/>
              </a:spcBef>
              <a:spcAft>
                <a:spcPts val="600"/>
              </a:spcAft>
              <a:buAutoNum type="arabicPlain"/>
            </a:pPr>
            <a:r>
              <a:rPr lang="en-US" sz="2400"/>
              <a:t>Next Steps &amp; Call to Action</a:t>
            </a:r>
          </a:p>
        </p:txBody>
      </p:sp>
      <p:sp>
        <p:nvSpPr>
          <p:cNvPr id="9" name="Title 8">
            <a:extLst>
              <a:ext uri="{FF2B5EF4-FFF2-40B4-BE49-F238E27FC236}">
                <a16:creationId xmlns:a16="http://schemas.microsoft.com/office/drawing/2014/main" id="{1AD28C5F-B2BE-B7DD-D732-1B817AC6D1F6}"/>
              </a:ext>
            </a:extLst>
          </p:cNvPr>
          <p:cNvSpPr>
            <a:spLocks noGrp="1"/>
          </p:cNvSpPr>
          <p:nvPr>
            <p:ph type="title"/>
          </p:nvPr>
        </p:nvSpPr>
        <p:spPr>
          <a:xfrm>
            <a:off x="724747" y="1257590"/>
            <a:ext cx="2373598" cy="1939850"/>
          </a:xfrm>
        </p:spPr>
        <p:txBody>
          <a:bodyPr/>
          <a:lstStyle/>
          <a:p>
            <a:r>
              <a:rPr lang="en-US"/>
              <a:t>Agenda</a:t>
            </a:r>
          </a:p>
        </p:txBody>
      </p:sp>
      <p:cxnSp>
        <p:nvCxnSpPr>
          <p:cNvPr id="11" name="Straight Connector 10">
            <a:extLst>
              <a:ext uri="{FF2B5EF4-FFF2-40B4-BE49-F238E27FC236}">
                <a16:creationId xmlns:a16="http://schemas.microsoft.com/office/drawing/2014/main" id="{C47B17A5-C970-71BC-CD37-0EBB9A72162A}"/>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435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39C6-0F90-B240-07BA-86EC79AF715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974EF6-C827-45DD-A656-3FB06A5521F6}"/>
              </a:ext>
            </a:extLst>
          </p:cNvPr>
          <p:cNvSpPr>
            <a:spLocks noGrp="1"/>
          </p:cNvSpPr>
          <p:nvPr>
            <p:ph type="title"/>
          </p:nvPr>
        </p:nvSpPr>
        <p:spPr>
          <a:xfrm>
            <a:off x="571499" y="2792795"/>
            <a:ext cx="8648279" cy="1107996"/>
          </a:xfrm>
        </p:spPr>
        <p:txBody>
          <a:bodyPr/>
          <a:lstStyle/>
          <a:p>
            <a:r>
              <a:rPr lang="en-US">
                <a:cs typeface="Segoe Sans Display"/>
              </a:rPr>
              <a:t>Agents in Microsoft 365 Copilot Chat Overview</a:t>
            </a:r>
            <a:endParaRPr lang="en-US" spc="0"/>
          </a:p>
        </p:txBody>
      </p:sp>
    </p:spTree>
    <p:extLst>
      <p:ext uri="{BB962C8B-B14F-4D97-AF65-F5344CB8AC3E}">
        <p14:creationId xmlns:p14="http://schemas.microsoft.com/office/powerpoint/2010/main" val="29039991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p:txBody>
          <a:bodyPr/>
          <a:lstStyle/>
          <a:p>
            <a:pPr algn="ctr"/>
            <a:r>
              <a:rPr lang="en-US"/>
              <a:t>Copilot Chat + Agents</a:t>
            </a:r>
          </a:p>
        </p:txBody>
      </p:sp>
      <p:sp>
        <p:nvSpPr>
          <p:cNvPr id="2" name="Rectangle: Rounded Corners 34">
            <a:extLst>
              <a:ext uri="{FF2B5EF4-FFF2-40B4-BE49-F238E27FC236}">
                <a16:creationId xmlns:a16="http://schemas.microsoft.com/office/drawing/2014/main" id="{306EFB59-20DF-AA45-F855-5DC7FFF6A8BF}"/>
              </a:ext>
              <a:ext uri="{C183D7F6-B498-43B3-948B-1728B52AA6E4}">
                <adec:decorative xmlns:adec="http://schemas.microsoft.com/office/drawing/2017/decorative" val="1"/>
              </a:ext>
            </a:extLst>
          </p:cNvPr>
          <p:cNvSpPr/>
          <p:nvPr/>
        </p:nvSpPr>
        <p:spPr bwMode="auto">
          <a:xfrm rot="10800000" flipV="1">
            <a:off x="586740" y="1479705"/>
            <a:ext cx="11018519" cy="4855047"/>
          </a:xfrm>
          <a:prstGeom prst="roundRect">
            <a:avLst>
              <a:gd name="adj" fmla="val 3363"/>
            </a:avLst>
          </a:prstGeom>
          <a:solidFill>
            <a:schemeClr val="bg1">
              <a:alpha val="93000"/>
            </a:schemeClr>
          </a:solidFill>
          <a:ln>
            <a:noFill/>
          </a:ln>
          <a:effectLst>
            <a:outerShdw blurRad="330200"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nvGrpSpPr>
          <p:cNvPr id="3" name="!!NetworkLines" descr="Diagram: A user is connected by directional arrows to the Copilot and Copilot Studio layer which is connected to a network of agents.   Spanning across this diagram is the Copilot Control System">
            <a:extLst>
              <a:ext uri="{FF2B5EF4-FFF2-40B4-BE49-F238E27FC236}">
                <a16:creationId xmlns:a16="http://schemas.microsoft.com/office/drawing/2014/main" id="{4FA610AA-0B83-8823-4E04-663EE16D22CC}"/>
              </a:ext>
            </a:extLst>
          </p:cNvPr>
          <p:cNvGrpSpPr/>
          <p:nvPr/>
        </p:nvGrpSpPr>
        <p:grpSpPr>
          <a:xfrm>
            <a:off x="6385393" y="2515580"/>
            <a:ext cx="4203031" cy="2452391"/>
            <a:chOff x="26278919" y="7127751"/>
            <a:chExt cx="11858730" cy="6919351"/>
          </a:xfrm>
        </p:grpSpPr>
        <p:sp>
          <p:nvSpPr>
            <p:cNvPr id="6" name="Freeform: Shape 22">
              <a:extLst>
                <a:ext uri="{FF2B5EF4-FFF2-40B4-BE49-F238E27FC236}">
                  <a16:creationId xmlns:a16="http://schemas.microsoft.com/office/drawing/2014/main" id="{2EC9A9EE-1885-3FFD-C953-EB5BC94E7059}"/>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7" name="Freeform: Shape 23">
              <a:extLst>
                <a:ext uri="{FF2B5EF4-FFF2-40B4-BE49-F238E27FC236}">
                  <a16:creationId xmlns:a16="http://schemas.microsoft.com/office/drawing/2014/main" id="{E717F582-6B08-14A5-1F14-5F7F7FEB88CC}"/>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8" name="Freeform: Shape 28">
              <a:extLst>
                <a:ext uri="{FF2B5EF4-FFF2-40B4-BE49-F238E27FC236}">
                  <a16:creationId xmlns:a16="http://schemas.microsoft.com/office/drawing/2014/main" id="{F3BBFEB4-C29F-10B6-9DE9-2AC542E3BEFB}"/>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9" name="Freeform: Shape 29">
              <a:extLst>
                <a:ext uri="{FF2B5EF4-FFF2-40B4-BE49-F238E27FC236}">
                  <a16:creationId xmlns:a16="http://schemas.microsoft.com/office/drawing/2014/main" id="{752CC237-ACC5-5F7A-4FED-6CA1AE2E4514}"/>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0" name="Freeform: Shape 30">
              <a:extLst>
                <a:ext uri="{FF2B5EF4-FFF2-40B4-BE49-F238E27FC236}">
                  <a16:creationId xmlns:a16="http://schemas.microsoft.com/office/drawing/2014/main" id="{4DFF6B3A-66A8-7CFD-02AC-39204EAD59D4}"/>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1" name="Freeform: Shape 31">
              <a:extLst>
                <a:ext uri="{FF2B5EF4-FFF2-40B4-BE49-F238E27FC236}">
                  <a16:creationId xmlns:a16="http://schemas.microsoft.com/office/drawing/2014/main" id="{48E74B05-C83C-A6A0-A469-F335A5D4F5D5}"/>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2" name="Freeform: Shape 32">
              <a:extLst>
                <a:ext uri="{FF2B5EF4-FFF2-40B4-BE49-F238E27FC236}">
                  <a16:creationId xmlns:a16="http://schemas.microsoft.com/office/drawing/2014/main" id="{22BEE982-31EF-AE9F-A698-A19A4AE3F25B}"/>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3" name="Freeform: Shape 33">
              <a:extLst>
                <a:ext uri="{FF2B5EF4-FFF2-40B4-BE49-F238E27FC236}">
                  <a16:creationId xmlns:a16="http://schemas.microsoft.com/office/drawing/2014/main" id="{6BFA68CB-A4D9-B36A-0510-876581E5002A}"/>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4" name="Freeform: Shape 42">
              <a:extLst>
                <a:ext uri="{FF2B5EF4-FFF2-40B4-BE49-F238E27FC236}">
                  <a16:creationId xmlns:a16="http://schemas.microsoft.com/office/drawing/2014/main" id="{CBDD2F03-CBB4-68CB-BF40-340B2A3AFC60}"/>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5" name="Freeform: Shape 44">
              <a:extLst>
                <a:ext uri="{FF2B5EF4-FFF2-40B4-BE49-F238E27FC236}">
                  <a16:creationId xmlns:a16="http://schemas.microsoft.com/office/drawing/2014/main" id="{E49B9B7E-6E88-0A82-AF58-4ED415292E54}"/>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6" name="Freeform: Shape 54">
              <a:extLst>
                <a:ext uri="{FF2B5EF4-FFF2-40B4-BE49-F238E27FC236}">
                  <a16:creationId xmlns:a16="http://schemas.microsoft.com/office/drawing/2014/main" id="{6AFD2D27-B965-09FB-9C0A-378A312C1C0C}"/>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7" name="Freeform: Shape 55">
              <a:extLst>
                <a:ext uri="{FF2B5EF4-FFF2-40B4-BE49-F238E27FC236}">
                  <a16:creationId xmlns:a16="http://schemas.microsoft.com/office/drawing/2014/main" id="{6D6118EB-87E3-76BB-59A3-D6AE6FDBC3FF}"/>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8" name="Freeform: Shape 56">
              <a:extLst>
                <a:ext uri="{FF2B5EF4-FFF2-40B4-BE49-F238E27FC236}">
                  <a16:creationId xmlns:a16="http://schemas.microsoft.com/office/drawing/2014/main" id="{A875B24F-A012-6547-790C-B6D72320DB6B}"/>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9" name="Freeform: Shape 57">
              <a:extLst>
                <a:ext uri="{FF2B5EF4-FFF2-40B4-BE49-F238E27FC236}">
                  <a16:creationId xmlns:a16="http://schemas.microsoft.com/office/drawing/2014/main" id="{38BB9665-31F4-A9E5-64FE-DB246C1AB27B}"/>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0" name="Freeform: Shape 59">
              <a:extLst>
                <a:ext uri="{FF2B5EF4-FFF2-40B4-BE49-F238E27FC236}">
                  <a16:creationId xmlns:a16="http://schemas.microsoft.com/office/drawing/2014/main" id="{9CA95F63-C378-E069-FE69-D5F05ED441A9}"/>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1" name="Freeform: Shape 60">
              <a:extLst>
                <a:ext uri="{FF2B5EF4-FFF2-40B4-BE49-F238E27FC236}">
                  <a16:creationId xmlns:a16="http://schemas.microsoft.com/office/drawing/2014/main" id="{E0608D54-5432-5949-D6F9-384E6814C6F3}"/>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2" name="Freeform: Shape 64">
              <a:extLst>
                <a:ext uri="{FF2B5EF4-FFF2-40B4-BE49-F238E27FC236}">
                  <a16:creationId xmlns:a16="http://schemas.microsoft.com/office/drawing/2014/main" id="{8D497F27-BE46-1A60-5816-53021837F5F6}"/>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3" name="Freeform: Shape 65">
              <a:extLst>
                <a:ext uri="{FF2B5EF4-FFF2-40B4-BE49-F238E27FC236}">
                  <a16:creationId xmlns:a16="http://schemas.microsoft.com/office/drawing/2014/main" id="{E7D8C18B-3660-0CDD-A16B-EBF7371BAB68}"/>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4" name="Freeform: Shape 66">
              <a:extLst>
                <a:ext uri="{FF2B5EF4-FFF2-40B4-BE49-F238E27FC236}">
                  <a16:creationId xmlns:a16="http://schemas.microsoft.com/office/drawing/2014/main" id="{C23124B3-290E-4CF5-DA50-7D323F4F0C8D}"/>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5" name="Freeform: Shape 67">
              <a:extLst>
                <a:ext uri="{FF2B5EF4-FFF2-40B4-BE49-F238E27FC236}">
                  <a16:creationId xmlns:a16="http://schemas.microsoft.com/office/drawing/2014/main" id="{5F0EF089-975A-A0B1-E6F7-1A3340C10634}"/>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6" name="Freeform: Shape 68">
              <a:extLst>
                <a:ext uri="{FF2B5EF4-FFF2-40B4-BE49-F238E27FC236}">
                  <a16:creationId xmlns:a16="http://schemas.microsoft.com/office/drawing/2014/main" id="{D4ED8D82-40AB-CB41-4712-9E5849577F85}"/>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7" name="Freeform: Shape 98">
              <a:extLst>
                <a:ext uri="{FF2B5EF4-FFF2-40B4-BE49-F238E27FC236}">
                  <a16:creationId xmlns:a16="http://schemas.microsoft.com/office/drawing/2014/main" id="{4E52126D-9347-AC21-413C-24806410154F}"/>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8" name="Freeform: Shape 99">
              <a:extLst>
                <a:ext uri="{FF2B5EF4-FFF2-40B4-BE49-F238E27FC236}">
                  <a16:creationId xmlns:a16="http://schemas.microsoft.com/office/drawing/2014/main" id="{506BDFD5-16DE-4014-1DD0-B22D17F1568D}"/>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9" name="Freeform: Shape 100">
              <a:extLst>
                <a:ext uri="{FF2B5EF4-FFF2-40B4-BE49-F238E27FC236}">
                  <a16:creationId xmlns:a16="http://schemas.microsoft.com/office/drawing/2014/main" id="{3E8C5406-6703-5A41-83E3-DF21171190AA}"/>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30" name="Freeform: Shape 101">
              <a:extLst>
                <a:ext uri="{FF2B5EF4-FFF2-40B4-BE49-F238E27FC236}">
                  <a16:creationId xmlns:a16="http://schemas.microsoft.com/office/drawing/2014/main" id="{6ACFBD39-5D40-6C2F-2DCB-43812586D0BD}"/>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31" name="Freeform: Shape 102">
              <a:extLst>
                <a:ext uri="{FF2B5EF4-FFF2-40B4-BE49-F238E27FC236}">
                  <a16:creationId xmlns:a16="http://schemas.microsoft.com/office/drawing/2014/main" id="{38047546-33AF-8486-3BC6-C44341497A71}"/>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grpSp>
      <p:grpSp>
        <p:nvGrpSpPr>
          <p:cNvPr id="32" name="Group 31" descr="Icon of a conneced network">
            <a:extLst>
              <a:ext uri="{FF2B5EF4-FFF2-40B4-BE49-F238E27FC236}">
                <a16:creationId xmlns:a16="http://schemas.microsoft.com/office/drawing/2014/main" id="{F100FDDE-BD68-AC23-BF0D-87168EF13255}"/>
              </a:ext>
            </a:extLst>
          </p:cNvPr>
          <p:cNvGrpSpPr/>
          <p:nvPr/>
        </p:nvGrpSpPr>
        <p:grpSpPr>
          <a:xfrm>
            <a:off x="9486987" y="2432030"/>
            <a:ext cx="429790" cy="429790"/>
            <a:chOff x="36782287" y="9539321"/>
            <a:chExt cx="1796350" cy="1796350"/>
          </a:xfrm>
        </p:grpSpPr>
        <p:sp>
          <p:nvSpPr>
            <p:cNvPr id="33" name="Box">
              <a:extLst>
                <a:ext uri="{FF2B5EF4-FFF2-40B4-BE49-F238E27FC236}">
                  <a16:creationId xmlns:a16="http://schemas.microsoft.com/office/drawing/2014/main" id="{B2F1D405-B6D5-190F-192B-2227E9A211B7}"/>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34" name="Graphic 82">
              <a:extLst>
                <a:ext uri="{FF2B5EF4-FFF2-40B4-BE49-F238E27FC236}">
                  <a16:creationId xmlns:a16="http://schemas.microsoft.com/office/drawing/2014/main" id="{52F5307E-1FD1-F5D2-549F-FF334BF2A4CE}"/>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35" name="Group 34" descr="Icon of a conneced network">
            <a:extLst>
              <a:ext uri="{FF2B5EF4-FFF2-40B4-BE49-F238E27FC236}">
                <a16:creationId xmlns:a16="http://schemas.microsoft.com/office/drawing/2014/main" id="{4506BB24-0E5C-641D-268B-16E2FCA8D0DD}"/>
              </a:ext>
            </a:extLst>
          </p:cNvPr>
          <p:cNvGrpSpPr/>
          <p:nvPr/>
        </p:nvGrpSpPr>
        <p:grpSpPr>
          <a:xfrm>
            <a:off x="8634941" y="3013655"/>
            <a:ext cx="258498" cy="258498"/>
            <a:chOff x="36782287" y="9539321"/>
            <a:chExt cx="1796350" cy="1796350"/>
          </a:xfrm>
        </p:grpSpPr>
        <p:sp>
          <p:nvSpPr>
            <p:cNvPr id="36" name="Box">
              <a:extLst>
                <a:ext uri="{FF2B5EF4-FFF2-40B4-BE49-F238E27FC236}">
                  <a16:creationId xmlns:a16="http://schemas.microsoft.com/office/drawing/2014/main" id="{E611415C-D157-DC60-E9DA-24CF74E3EAAE}"/>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37" name="Graphic 82">
              <a:extLst>
                <a:ext uri="{FF2B5EF4-FFF2-40B4-BE49-F238E27FC236}">
                  <a16:creationId xmlns:a16="http://schemas.microsoft.com/office/drawing/2014/main" id="{678E6FA4-CF85-C0BF-53F1-8DD65A7FEDD4}"/>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38" name="Group 37" descr="Icon of a conneced network">
            <a:extLst>
              <a:ext uri="{FF2B5EF4-FFF2-40B4-BE49-F238E27FC236}">
                <a16:creationId xmlns:a16="http://schemas.microsoft.com/office/drawing/2014/main" id="{43AF88FB-38BC-1DB0-A155-2E590E2FE178}"/>
              </a:ext>
            </a:extLst>
          </p:cNvPr>
          <p:cNvGrpSpPr/>
          <p:nvPr/>
        </p:nvGrpSpPr>
        <p:grpSpPr>
          <a:xfrm>
            <a:off x="7533996" y="3566078"/>
            <a:ext cx="611830" cy="611830"/>
            <a:chOff x="36782287" y="9539321"/>
            <a:chExt cx="1796350" cy="1796350"/>
          </a:xfrm>
        </p:grpSpPr>
        <p:sp>
          <p:nvSpPr>
            <p:cNvPr id="39" name="Box">
              <a:extLst>
                <a:ext uri="{FF2B5EF4-FFF2-40B4-BE49-F238E27FC236}">
                  <a16:creationId xmlns:a16="http://schemas.microsoft.com/office/drawing/2014/main" id="{1D3B20C3-385D-F045-1930-E7B58E14BC49}"/>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40" name="Graphic 82">
              <a:extLst>
                <a:ext uri="{FF2B5EF4-FFF2-40B4-BE49-F238E27FC236}">
                  <a16:creationId xmlns:a16="http://schemas.microsoft.com/office/drawing/2014/main" id="{4557FE51-13F2-533A-3E3C-C6845B395AC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41" name="Group 40" descr="Icon of a conneced network">
            <a:extLst>
              <a:ext uri="{FF2B5EF4-FFF2-40B4-BE49-F238E27FC236}">
                <a16:creationId xmlns:a16="http://schemas.microsoft.com/office/drawing/2014/main" id="{40A99ED6-F2AE-9E9B-477C-B671FCD2AD23}"/>
              </a:ext>
            </a:extLst>
          </p:cNvPr>
          <p:cNvGrpSpPr/>
          <p:nvPr/>
        </p:nvGrpSpPr>
        <p:grpSpPr>
          <a:xfrm>
            <a:off x="10282518" y="3382718"/>
            <a:ext cx="611830" cy="611830"/>
            <a:chOff x="36782287" y="9539321"/>
            <a:chExt cx="1796350" cy="1796350"/>
          </a:xfrm>
          <a:gradFill>
            <a:gsLst>
              <a:gs pos="0">
                <a:srgbClr val="C03BC4"/>
              </a:gs>
              <a:gs pos="80000">
                <a:srgbClr val="0078D4"/>
              </a:gs>
            </a:gsLst>
            <a:path path="circle">
              <a:fillToRect l="100000" t="100000"/>
            </a:path>
          </a:gradFill>
        </p:grpSpPr>
        <p:sp>
          <p:nvSpPr>
            <p:cNvPr id="42" name="Box">
              <a:extLst>
                <a:ext uri="{FF2B5EF4-FFF2-40B4-BE49-F238E27FC236}">
                  <a16:creationId xmlns:a16="http://schemas.microsoft.com/office/drawing/2014/main" id="{399AD584-E542-C44A-BBB4-7A2BA3553FDB}"/>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pFill/>
            <a:ln w="19050">
              <a:noFill/>
              <a:headEnd type="none" w="med" len="med"/>
              <a:tailEnd type="none" w="med" len="med"/>
            </a:ln>
            <a:effectLst/>
            <a:scene3d>
              <a:camera prst="orthographicFront">
                <a:rot lat="6000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1257" tIns="209005" rIns="261257" bIns="209005" numCol="1" spcCol="0" rtlCol="0" fromWordArt="0" anchor="t" anchorCtr="0" forceAA="0" compatLnSpc="1">
              <a:prstTxWarp prst="textNoShape">
                <a:avLst/>
              </a:prstTxWarp>
              <a:noAutofit/>
            </a:bodyPr>
            <a:lstStyle/>
            <a:p>
              <a:pPr marL="0" marR="0" lvl="0" indent="0" algn="l" defTabSz="1332160" rtl="0" eaLnBrk="1" fontAlgn="base" latinLnBrk="0" hangingPunct="1">
                <a:lnSpc>
                  <a:spcPct val="100000"/>
                </a:lnSpc>
                <a:spcBef>
                  <a:spcPct val="0"/>
                </a:spcBef>
                <a:spcAft>
                  <a:spcPct val="0"/>
                </a:spcAft>
                <a:buClrTx/>
                <a:buSzTx/>
                <a:buFontTx/>
                <a:buNone/>
                <a:tabLst/>
                <a:defRPr/>
              </a:pPr>
              <a:endParaRPr kumimoji="0" lang="en-US" sz="2857" b="0" i="0" u="none" strike="noStrike" kern="1200" cap="none" spc="0" normalizeH="0" baseline="0" noProof="0">
                <a:ln>
                  <a:noFill/>
                </a:ln>
                <a:noFill/>
                <a:effectLst/>
                <a:uLnTx/>
                <a:uFillTx/>
                <a:latin typeface="Aptos" panose="020B0004020202020204" pitchFamily="34" charset="0"/>
                <a:cs typeface="Segoe UI" pitchFamily="34" charset="0"/>
              </a:endParaRPr>
            </a:p>
          </p:txBody>
        </p:sp>
        <p:sp>
          <p:nvSpPr>
            <p:cNvPr id="43" name="Graphic 82">
              <a:extLst>
                <a:ext uri="{FF2B5EF4-FFF2-40B4-BE49-F238E27FC236}">
                  <a16:creationId xmlns:a16="http://schemas.microsoft.com/office/drawing/2014/main" id="{1306A6BD-51DE-273C-3DF9-614CD0D7EE14}"/>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Aptos" panose="020B0004020202020204" pitchFamily="34" charset="0"/>
                <a:cs typeface="Segoe Sans Display Semibold" pitchFamily="2" charset="0"/>
              </a:endParaRPr>
            </a:p>
          </p:txBody>
        </p:sp>
      </p:grpSp>
      <p:grpSp>
        <p:nvGrpSpPr>
          <p:cNvPr id="44" name="Group 43" descr="Icon of a conneced network">
            <a:extLst>
              <a:ext uri="{FF2B5EF4-FFF2-40B4-BE49-F238E27FC236}">
                <a16:creationId xmlns:a16="http://schemas.microsoft.com/office/drawing/2014/main" id="{45152B5B-B181-AAC3-567A-22C35210CE14}"/>
              </a:ext>
            </a:extLst>
          </p:cNvPr>
          <p:cNvGrpSpPr/>
          <p:nvPr/>
        </p:nvGrpSpPr>
        <p:grpSpPr>
          <a:xfrm>
            <a:off x="9341564" y="3898857"/>
            <a:ext cx="258498" cy="258498"/>
            <a:chOff x="36782287" y="9539321"/>
            <a:chExt cx="1796350" cy="1796350"/>
          </a:xfrm>
        </p:grpSpPr>
        <p:sp>
          <p:nvSpPr>
            <p:cNvPr id="45" name="Box">
              <a:extLst>
                <a:ext uri="{FF2B5EF4-FFF2-40B4-BE49-F238E27FC236}">
                  <a16:creationId xmlns:a16="http://schemas.microsoft.com/office/drawing/2014/main" id="{30A089C0-BCA3-715C-F5D7-CD61EA67B082}"/>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46" name="Graphic 82">
              <a:extLst>
                <a:ext uri="{FF2B5EF4-FFF2-40B4-BE49-F238E27FC236}">
                  <a16:creationId xmlns:a16="http://schemas.microsoft.com/office/drawing/2014/main" id="{01332E3B-3DB7-53A1-B1E4-1B691AA1F7CE}"/>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47" name="Group 46" descr="Icon of a conneced network">
            <a:extLst>
              <a:ext uri="{FF2B5EF4-FFF2-40B4-BE49-F238E27FC236}">
                <a16:creationId xmlns:a16="http://schemas.microsoft.com/office/drawing/2014/main" id="{F2F00EB0-B1D4-0BCE-A22A-2E58F3BE834B}"/>
              </a:ext>
            </a:extLst>
          </p:cNvPr>
          <p:cNvGrpSpPr/>
          <p:nvPr/>
        </p:nvGrpSpPr>
        <p:grpSpPr>
          <a:xfrm>
            <a:off x="7575929" y="4812250"/>
            <a:ext cx="258498" cy="258498"/>
            <a:chOff x="36782287" y="9539321"/>
            <a:chExt cx="1796350" cy="1796350"/>
          </a:xfrm>
        </p:grpSpPr>
        <p:sp>
          <p:nvSpPr>
            <p:cNvPr id="48" name="Box">
              <a:extLst>
                <a:ext uri="{FF2B5EF4-FFF2-40B4-BE49-F238E27FC236}">
                  <a16:creationId xmlns:a16="http://schemas.microsoft.com/office/drawing/2014/main" id="{25045200-9324-DB19-063B-B58C6AAB55EA}"/>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49" name="Graphic 82">
              <a:extLst>
                <a:ext uri="{FF2B5EF4-FFF2-40B4-BE49-F238E27FC236}">
                  <a16:creationId xmlns:a16="http://schemas.microsoft.com/office/drawing/2014/main" id="{87E4D69D-219E-EF23-02ED-877EDA32C1E2}"/>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50" name="Group 49" descr="Icon of a conneced network">
            <a:extLst>
              <a:ext uri="{FF2B5EF4-FFF2-40B4-BE49-F238E27FC236}">
                <a16:creationId xmlns:a16="http://schemas.microsoft.com/office/drawing/2014/main" id="{5CD4AAF5-2EBA-1D47-3AE1-79A270C15AE3}"/>
              </a:ext>
            </a:extLst>
          </p:cNvPr>
          <p:cNvGrpSpPr/>
          <p:nvPr/>
        </p:nvGrpSpPr>
        <p:grpSpPr>
          <a:xfrm>
            <a:off x="8613184" y="4736990"/>
            <a:ext cx="429790" cy="429790"/>
            <a:chOff x="36782287" y="9539321"/>
            <a:chExt cx="1796350" cy="1796350"/>
          </a:xfrm>
        </p:grpSpPr>
        <p:sp>
          <p:nvSpPr>
            <p:cNvPr id="51" name="Box">
              <a:extLst>
                <a:ext uri="{FF2B5EF4-FFF2-40B4-BE49-F238E27FC236}">
                  <a16:creationId xmlns:a16="http://schemas.microsoft.com/office/drawing/2014/main" id="{37191884-AB9C-F5C1-B9D3-36A7DAE75942}"/>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52" name="Graphic 82">
              <a:extLst>
                <a:ext uri="{FF2B5EF4-FFF2-40B4-BE49-F238E27FC236}">
                  <a16:creationId xmlns:a16="http://schemas.microsoft.com/office/drawing/2014/main" id="{38EFFF53-7AC7-704E-0F08-874CA4675EF4}"/>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53" name="Group 52" descr="Icon of a conneced network">
            <a:extLst>
              <a:ext uri="{FF2B5EF4-FFF2-40B4-BE49-F238E27FC236}">
                <a16:creationId xmlns:a16="http://schemas.microsoft.com/office/drawing/2014/main" id="{A7AE2CC1-1C3D-98BD-8B1F-490A9072843B}"/>
              </a:ext>
            </a:extLst>
          </p:cNvPr>
          <p:cNvGrpSpPr/>
          <p:nvPr/>
        </p:nvGrpSpPr>
        <p:grpSpPr>
          <a:xfrm>
            <a:off x="9862398" y="4685388"/>
            <a:ext cx="258498" cy="258498"/>
            <a:chOff x="36782287" y="9539321"/>
            <a:chExt cx="1796350" cy="1796350"/>
          </a:xfrm>
        </p:grpSpPr>
        <p:sp>
          <p:nvSpPr>
            <p:cNvPr id="54" name="Box">
              <a:extLst>
                <a:ext uri="{FF2B5EF4-FFF2-40B4-BE49-F238E27FC236}">
                  <a16:creationId xmlns:a16="http://schemas.microsoft.com/office/drawing/2014/main" id="{80A7FF4B-F9C4-83D1-A75F-272BEBC44FC3}"/>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55" name="Graphic 82">
              <a:extLst>
                <a:ext uri="{FF2B5EF4-FFF2-40B4-BE49-F238E27FC236}">
                  <a16:creationId xmlns:a16="http://schemas.microsoft.com/office/drawing/2014/main" id="{8763CAE1-23D5-2610-9FB7-AA1751CCCC9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sp>
        <p:nvSpPr>
          <p:cNvPr id="56" name="CS box - replacement" descr="Copilot Studio layer">
            <a:extLst>
              <a:ext uri="{FF2B5EF4-FFF2-40B4-BE49-F238E27FC236}">
                <a16:creationId xmlns:a16="http://schemas.microsoft.com/office/drawing/2014/main" id="{856FC8B9-8331-9C09-EC6B-75847F8C7EC6}"/>
              </a:ext>
            </a:extLst>
          </p:cNvPr>
          <p:cNvSpPr>
            <a:spLocks noChangeAspect="1"/>
          </p:cNvSpPr>
          <p:nvPr/>
        </p:nvSpPr>
        <p:spPr bwMode="auto">
          <a:xfrm>
            <a:off x="4916994" y="2515354"/>
            <a:ext cx="2323421" cy="2323421"/>
          </a:xfrm>
          <a:prstGeom prst="roundRect">
            <a:avLst>
              <a:gd name="adj" fmla="val 6704"/>
            </a:avLst>
          </a:prstGeom>
          <a:gradFill flip="none" rotWithShape="1">
            <a:gsLst>
              <a:gs pos="0">
                <a:srgbClr val="D59ED7"/>
              </a:gs>
              <a:gs pos="80000">
                <a:srgbClr val="8DC8E8"/>
              </a:gs>
            </a:gsLst>
            <a:path path="circle">
              <a:fillToRect l="100000" t="100000"/>
            </a:path>
            <a:tileRect r="-100000" b="-100000"/>
          </a:gradFill>
          <a:scene3d>
            <a:camera prst="isometricLeftDown"/>
            <a:lightRig rig="threePt" dir="t"/>
          </a:scene3d>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pic>
        <p:nvPicPr>
          <p:cNvPr id="57" name="CS logo - replacement" descr="Copilot Studio logo">
            <a:extLst>
              <a:ext uri="{FF2B5EF4-FFF2-40B4-BE49-F238E27FC236}">
                <a16:creationId xmlns:a16="http://schemas.microsoft.com/office/drawing/2014/main" id="{6D1CE6B8-0B05-3D29-23E0-05421BE558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90377" y="3288744"/>
            <a:ext cx="776657" cy="776657"/>
          </a:xfrm>
          <a:prstGeom prst="rect">
            <a:avLst/>
          </a:prstGeom>
          <a:scene3d>
            <a:camera prst="isometricOffAxis1Left">
              <a:rot lat="1080000" lon="3000000" rev="0"/>
            </a:camera>
            <a:lightRig rig="threePt" dir="t"/>
          </a:scene3d>
        </p:spPr>
      </p:pic>
      <p:sp>
        <p:nvSpPr>
          <p:cNvPr id="58" name="Rounded Rectangle 62">
            <a:extLst>
              <a:ext uri="{FF2B5EF4-FFF2-40B4-BE49-F238E27FC236}">
                <a16:creationId xmlns:a16="http://schemas.microsoft.com/office/drawing/2014/main" id="{40D78957-0586-3DEC-9C4A-587070EF9B1A}"/>
              </a:ext>
              <a:ext uri="{C183D7F6-B498-43B3-948B-1728B52AA6E4}">
                <adec:decorative xmlns:adec="http://schemas.microsoft.com/office/drawing/2017/decorative" val="0"/>
              </a:ext>
            </a:extLst>
          </p:cNvPr>
          <p:cNvSpPr/>
          <p:nvPr/>
        </p:nvSpPr>
        <p:spPr bwMode="auto">
          <a:xfrm>
            <a:off x="5200555" y="1768163"/>
            <a:ext cx="167283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gradFill>
                  <a:gsLst>
                    <a:gs pos="88073">
                      <a:srgbClr val="000000"/>
                    </a:gs>
                    <a:gs pos="68807">
                      <a:srgbClr val="000000"/>
                    </a:gs>
                  </a:gsLst>
                  <a:lin ang="5400000" scaled="1"/>
                </a:gradFill>
                <a:effectLst/>
                <a:uLnTx/>
                <a:uFillTx/>
                <a:latin typeface="Aptos" panose="020B0004020202020204" pitchFamily="34" charset="0"/>
                <a:cs typeface="Segoe Sans Display Semibold" pitchFamily="2" charset="0"/>
              </a:rPr>
              <a:t>Copilot Studio</a:t>
            </a:r>
          </a:p>
        </p:txBody>
      </p:sp>
      <p:sp>
        <p:nvSpPr>
          <p:cNvPr id="59" name="Copilot Box - replacement" descr="Copilot layer">
            <a:extLst>
              <a:ext uri="{FF2B5EF4-FFF2-40B4-BE49-F238E27FC236}">
                <a16:creationId xmlns:a16="http://schemas.microsoft.com/office/drawing/2014/main" id="{3D06E1DA-77C5-C689-BA82-C6A16250070D}"/>
              </a:ext>
            </a:extLst>
          </p:cNvPr>
          <p:cNvSpPr>
            <a:spLocks noChangeAspect="1"/>
          </p:cNvSpPr>
          <p:nvPr/>
        </p:nvSpPr>
        <p:spPr bwMode="auto">
          <a:xfrm>
            <a:off x="3749091" y="2513695"/>
            <a:ext cx="2325013" cy="2325013"/>
          </a:xfrm>
          <a:prstGeom prst="roundRect">
            <a:avLst>
              <a:gd name="adj" fmla="val 6703"/>
            </a:avLst>
          </a:prstGeom>
          <a:gradFill flip="none" rotWithShape="1">
            <a:gsLst>
              <a:gs pos="0">
                <a:srgbClr val="C03BC4"/>
              </a:gs>
              <a:gs pos="80000">
                <a:srgbClr val="0078D4"/>
              </a:gs>
            </a:gsLst>
            <a:path path="circle">
              <a:fillToRect l="100000" t="100000"/>
            </a:path>
            <a:tileRect r="-100000" b="-100000"/>
          </a:gradFill>
          <a:scene3d>
            <a:camera prst="isometricLeftDown"/>
            <a:lightRig rig="threePt" dir="t"/>
          </a:scene3d>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60" name="Copilot logo - replacement" descr="Copilot logo in outline icon form">
            <a:extLst>
              <a:ext uri="{FF2B5EF4-FFF2-40B4-BE49-F238E27FC236}">
                <a16:creationId xmlns:a16="http://schemas.microsoft.com/office/drawing/2014/main" id="{C14CC413-51CE-ED07-1539-A451972AD276}"/>
              </a:ext>
            </a:extLst>
          </p:cNvPr>
          <p:cNvSpPr>
            <a:spLocks noChangeAspect="1"/>
          </p:cNvSpPr>
          <p:nvPr/>
        </p:nvSpPr>
        <p:spPr>
          <a:xfrm>
            <a:off x="4500798" y="3315946"/>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Aptos" panose="020B0004020202020204" pitchFamily="34" charset="0"/>
              <a:cs typeface="Segoe UI" pitchFamily="34" charset="0"/>
            </a:endParaRPr>
          </a:p>
        </p:txBody>
      </p:sp>
      <p:sp>
        <p:nvSpPr>
          <p:cNvPr id="61" name="Rounded Rectangle 62">
            <a:extLst>
              <a:ext uri="{FF2B5EF4-FFF2-40B4-BE49-F238E27FC236}">
                <a16:creationId xmlns:a16="http://schemas.microsoft.com/office/drawing/2014/main" id="{326F97FB-C322-E07A-59E7-C9342E4966ED}"/>
              </a:ext>
              <a:ext uri="{C183D7F6-B498-43B3-948B-1728B52AA6E4}">
                <adec:decorative xmlns:adec="http://schemas.microsoft.com/office/drawing/2017/decorative" val="0"/>
              </a:ext>
            </a:extLst>
          </p:cNvPr>
          <p:cNvSpPr/>
          <p:nvPr/>
        </p:nvSpPr>
        <p:spPr bwMode="auto">
          <a:xfrm>
            <a:off x="4097321" y="1768163"/>
            <a:ext cx="919002"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gradFill>
                  <a:gsLst>
                    <a:gs pos="88073">
                      <a:srgbClr val="000000"/>
                    </a:gs>
                    <a:gs pos="68807">
                      <a:srgbClr val="000000"/>
                    </a:gs>
                  </a:gsLst>
                  <a:lin ang="5400000" scaled="1"/>
                </a:gradFill>
                <a:effectLst/>
                <a:uLnTx/>
                <a:uFillTx/>
                <a:latin typeface="Aptos" panose="020B0004020202020204" pitchFamily="34" charset="0"/>
                <a:cs typeface="Segoe Sans Display Semibold" pitchFamily="2" charset="0"/>
              </a:rPr>
              <a:t>Copilot</a:t>
            </a:r>
          </a:p>
        </p:txBody>
      </p:sp>
      <p:pic>
        <p:nvPicPr>
          <p:cNvPr id="62" name="Picture 61" descr="Portrait of a woman">
            <a:extLst>
              <a:ext uri="{FF2B5EF4-FFF2-40B4-BE49-F238E27FC236}">
                <a16:creationId xmlns:a16="http://schemas.microsoft.com/office/drawing/2014/main" id="{0C8F4408-4E5E-1F3F-D50F-1C52BE3C648D}"/>
              </a:ext>
              <a:ext uri="{C183D7F6-B498-43B3-948B-1728B52AA6E4}">
                <adec:decorative xmlns:adec="http://schemas.microsoft.com/office/drawing/2017/decorative" val="0"/>
              </a:ext>
            </a:extLst>
          </p:cNvPr>
          <p:cNvPicPr>
            <a:picLocks noChangeAspect="1"/>
          </p:cNvPicPr>
          <p:nvPr/>
        </p:nvPicPr>
        <p:blipFill rotWithShape="1">
          <a:blip r:embed="rId4"/>
          <a:srcRect l="7986" t="12923" r="24479" b="42054"/>
          <a:stretch/>
        </p:blipFill>
        <p:spPr>
          <a:xfrm>
            <a:off x="1575500" y="3094445"/>
            <a:ext cx="1162801" cy="1162800"/>
          </a:xfrm>
          <a:prstGeom prst="ellipse">
            <a:avLst/>
          </a:prstGeom>
          <a:solidFill>
            <a:schemeClr val="bg1"/>
          </a:solidFill>
          <a:ln w="14684" cap="flat">
            <a:noFill/>
            <a:prstDash val="solid"/>
            <a:miter/>
          </a:ln>
          <a:effectLst>
            <a:outerShdw blurRad="254000" dist="63500" dir="2700000" algn="tl" rotWithShape="0">
              <a:prstClr val="black">
                <a:alpha val="10000"/>
              </a:prstClr>
            </a:outerShdw>
          </a:effectLst>
        </p:spPr>
      </p:pic>
      <p:grpSp>
        <p:nvGrpSpPr>
          <p:cNvPr id="63" name="Group 62" descr="Set of bidirectional arrows">
            <a:extLst>
              <a:ext uri="{FF2B5EF4-FFF2-40B4-BE49-F238E27FC236}">
                <a16:creationId xmlns:a16="http://schemas.microsoft.com/office/drawing/2014/main" id="{42EFED22-E1CB-BE01-9457-482D4EB7E0B7}"/>
              </a:ext>
            </a:extLst>
          </p:cNvPr>
          <p:cNvGrpSpPr/>
          <p:nvPr/>
        </p:nvGrpSpPr>
        <p:grpSpPr>
          <a:xfrm>
            <a:off x="2928217" y="3506343"/>
            <a:ext cx="1043807" cy="339829"/>
            <a:chOff x="16892579" y="9293170"/>
            <a:chExt cx="2858461" cy="930620"/>
          </a:xfrm>
        </p:grpSpPr>
        <p:grpSp>
          <p:nvGrpSpPr>
            <p:cNvPr id="64" name="Group 63">
              <a:extLst>
                <a:ext uri="{FF2B5EF4-FFF2-40B4-BE49-F238E27FC236}">
                  <a16:creationId xmlns:a16="http://schemas.microsoft.com/office/drawing/2014/main" id="{E3D6F198-6513-A5F5-1074-12EB546236D3}"/>
                </a:ext>
              </a:extLst>
            </p:cNvPr>
            <p:cNvGrpSpPr/>
            <p:nvPr/>
          </p:nvGrpSpPr>
          <p:grpSpPr>
            <a:xfrm>
              <a:off x="16892579" y="9293170"/>
              <a:ext cx="2492701" cy="463291"/>
              <a:chOff x="16892579" y="9293170"/>
              <a:chExt cx="2492701" cy="463291"/>
            </a:xfrm>
          </p:grpSpPr>
          <p:grpSp>
            <p:nvGrpSpPr>
              <p:cNvPr id="70" name="Group 69">
                <a:extLst>
                  <a:ext uri="{FF2B5EF4-FFF2-40B4-BE49-F238E27FC236}">
                    <a16:creationId xmlns:a16="http://schemas.microsoft.com/office/drawing/2014/main" id="{96D034BC-A700-77C8-F3A8-621012A37894}"/>
                  </a:ext>
                </a:extLst>
              </p:cNvPr>
              <p:cNvGrpSpPr>
                <a:grpSpLocks noChangeAspect="1"/>
              </p:cNvGrpSpPr>
              <p:nvPr/>
            </p:nvGrpSpPr>
            <p:grpSpPr>
              <a:xfrm rot="16200000" flipH="1">
                <a:off x="16758939" y="9426810"/>
                <a:ext cx="463291" cy="196011"/>
                <a:chOff x="24942308" y="2917288"/>
                <a:chExt cx="1321816" cy="559246"/>
              </a:xfrm>
            </p:grpSpPr>
            <p:cxnSp>
              <p:nvCxnSpPr>
                <p:cNvPr id="72" name="Straight Connector 71">
                  <a:extLst>
                    <a:ext uri="{FF2B5EF4-FFF2-40B4-BE49-F238E27FC236}">
                      <a16:creationId xmlns:a16="http://schemas.microsoft.com/office/drawing/2014/main" id="{B2C6A50C-3724-BEDB-6C93-91D4FAC03550}"/>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73" name="Straight Connector 72">
                  <a:extLst>
                    <a:ext uri="{FF2B5EF4-FFF2-40B4-BE49-F238E27FC236}">
                      <a16:creationId xmlns:a16="http://schemas.microsoft.com/office/drawing/2014/main" id="{BEA9F1CA-6287-8AF4-D9A0-333F77112624}"/>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71" name="Straight Connector 70">
                <a:extLst>
                  <a:ext uri="{FF2B5EF4-FFF2-40B4-BE49-F238E27FC236}">
                    <a16:creationId xmlns:a16="http://schemas.microsoft.com/office/drawing/2014/main" id="{A1E9AE28-F04D-C364-3C5A-9DA52A3993DF}"/>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65" name="Group 64">
              <a:extLst>
                <a:ext uri="{FF2B5EF4-FFF2-40B4-BE49-F238E27FC236}">
                  <a16:creationId xmlns:a16="http://schemas.microsoft.com/office/drawing/2014/main" id="{05CBDAB3-D11E-B152-21D5-BB99254078DD}"/>
                </a:ext>
              </a:extLst>
            </p:cNvPr>
            <p:cNvGrpSpPr/>
            <p:nvPr/>
          </p:nvGrpSpPr>
          <p:grpSpPr>
            <a:xfrm rot="10800000">
              <a:off x="17258339" y="9760499"/>
              <a:ext cx="2492701" cy="463291"/>
              <a:chOff x="16892579" y="9293170"/>
              <a:chExt cx="2492701" cy="463291"/>
            </a:xfrm>
          </p:grpSpPr>
          <p:grpSp>
            <p:nvGrpSpPr>
              <p:cNvPr id="66" name="Group 65">
                <a:extLst>
                  <a:ext uri="{FF2B5EF4-FFF2-40B4-BE49-F238E27FC236}">
                    <a16:creationId xmlns:a16="http://schemas.microsoft.com/office/drawing/2014/main" id="{10AC4987-E054-2E85-37E6-37C53E52754E}"/>
                  </a:ext>
                </a:extLst>
              </p:cNvPr>
              <p:cNvGrpSpPr>
                <a:grpSpLocks noChangeAspect="1"/>
              </p:cNvGrpSpPr>
              <p:nvPr/>
            </p:nvGrpSpPr>
            <p:grpSpPr>
              <a:xfrm rot="16200000" flipH="1">
                <a:off x="16758939" y="9426810"/>
                <a:ext cx="463291" cy="196011"/>
                <a:chOff x="24942308" y="2917288"/>
                <a:chExt cx="1321816" cy="559246"/>
              </a:xfrm>
            </p:grpSpPr>
            <p:cxnSp>
              <p:nvCxnSpPr>
                <p:cNvPr id="68" name="Straight Connector 67">
                  <a:extLst>
                    <a:ext uri="{FF2B5EF4-FFF2-40B4-BE49-F238E27FC236}">
                      <a16:creationId xmlns:a16="http://schemas.microsoft.com/office/drawing/2014/main" id="{75EF151C-A5E9-7B4D-F4F1-F2487CAACAC8}"/>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69" name="Straight Connector 68">
                  <a:extLst>
                    <a:ext uri="{FF2B5EF4-FFF2-40B4-BE49-F238E27FC236}">
                      <a16:creationId xmlns:a16="http://schemas.microsoft.com/office/drawing/2014/main" id="{0385CFF9-3B7B-4E79-A2AF-1BF3606373D0}"/>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67" name="Straight Connector 66">
                <a:extLst>
                  <a:ext uri="{FF2B5EF4-FFF2-40B4-BE49-F238E27FC236}">
                    <a16:creationId xmlns:a16="http://schemas.microsoft.com/office/drawing/2014/main" id="{44E6B539-2A3D-DEFB-6931-79CC434383E1}"/>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74" name="Rounded Rectangle 62">
            <a:extLst>
              <a:ext uri="{FF2B5EF4-FFF2-40B4-BE49-F238E27FC236}">
                <a16:creationId xmlns:a16="http://schemas.microsoft.com/office/drawing/2014/main" id="{07D93F0E-7E26-17E5-129A-F469E8A2CA1F}"/>
              </a:ext>
              <a:ext uri="{C183D7F6-B498-43B3-948B-1728B52AA6E4}">
                <adec:decorative xmlns:adec="http://schemas.microsoft.com/office/drawing/2017/decorative" val="1"/>
              </a:ext>
            </a:extLst>
          </p:cNvPr>
          <p:cNvSpPr/>
          <p:nvPr/>
        </p:nvSpPr>
        <p:spPr bwMode="auto">
          <a:xfrm>
            <a:off x="7974210" y="1768163"/>
            <a:ext cx="173350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gradFill>
                  <a:gsLst>
                    <a:gs pos="88073">
                      <a:srgbClr val="000000"/>
                    </a:gs>
                    <a:gs pos="68807">
                      <a:srgbClr val="000000"/>
                    </a:gs>
                  </a:gsLst>
                  <a:lin ang="5400000" scaled="1"/>
                </a:gradFill>
                <a:effectLst/>
                <a:uLnTx/>
                <a:uFillTx/>
                <a:latin typeface="Aptos" panose="020B0004020202020204" pitchFamily="34" charset="0"/>
                <a:cs typeface="Segoe Sans Display Semibold" pitchFamily="2" charset="0"/>
              </a:rPr>
              <a:t>Agents</a:t>
            </a:r>
          </a:p>
        </p:txBody>
      </p:sp>
      <p:sp>
        <p:nvSpPr>
          <p:cNvPr id="75" name="Rectangle: Rounded Corners 74">
            <a:extLst>
              <a:ext uri="{FF2B5EF4-FFF2-40B4-BE49-F238E27FC236}">
                <a16:creationId xmlns:a16="http://schemas.microsoft.com/office/drawing/2014/main" id="{0C64E2AD-6383-36B1-6DB8-066F7353AD5A}"/>
              </a:ext>
            </a:extLst>
          </p:cNvPr>
          <p:cNvSpPr/>
          <p:nvPr/>
        </p:nvSpPr>
        <p:spPr bwMode="auto">
          <a:xfrm>
            <a:off x="4097483" y="5512526"/>
            <a:ext cx="6568174" cy="362427"/>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Aptos" panose="020B0004020202020204" pitchFamily="34" charset="0"/>
              </a:rPr>
              <a:t>Copilot Control System</a:t>
            </a:r>
          </a:p>
        </p:txBody>
      </p:sp>
      <p:grpSp>
        <p:nvGrpSpPr>
          <p:cNvPr id="76" name="Group 75" descr="Icon of a conneced network">
            <a:extLst>
              <a:ext uri="{FF2B5EF4-FFF2-40B4-BE49-F238E27FC236}">
                <a16:creationId xmlns:a16="http://schemas.microsoft.com/office/drawing/2014/main" id="{C392488D-31EC-AF1A-D704-C5CC5C63C0D0}"/>
              </a:ext>
            </a:extLst>
          </p:cNvPr>
          <p:cNvGrpSpPr/>
          <p:nvPr/>
        </p:nvGrpSpPr>
        <p:grpSpPr>
          <a:xfrm>
            <a:off x="7704657" y="2298027"/>
            <a:ext cx="429790" cy="429790"/>
            <a:chOff x="36782287" y="9539321"/>
            <a:chExt cx="1796350" cy="1796350"/>
          </a:xfrm>
        </p:grpSpPr>
        <p:sp>
          <p:nvSpPr>
            <p:cNvPr id="77" name="Box">
              <a:extLst>
                <a:ext uri="{FF2B5EF4-FFF2-40B4-BE49-F238E27FC236}">
                  <a16:creationId xmlns:a16="http://schemas.microsoft.com/office/drawing/2014/main" id="{856C784C-B560-C2B1-A0D7-7DA1725E857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78" name="Graphic 82">
              <a:extLst>
                <a:ext uri="{FF2B5EF4-FFF2-40B4-BE49-F238E27FC236}">
                  <a16:creationId xmlns:a16="http://schemas.microsoft.com/office/drawing/2014/main" id="{B7231E10-D3EC-5BBC-70BC-C2DAD24C942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spTree>
    <p:extLst>
      <p:ext uri="{BB962C8B-B14F-4D97-AF65-F5344CB8AC3E}">
        <p14:creationId xmlns:p14="http://schemas.microsoft.com/office/powerpoint/2010/main" val="3155317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63"/>
                                        </p:tgtEl>
                                        <p:attrNameLst>
                                          <p:attrName>style.visibility</p:attrName>
                                        </p:attrNameLst>
                                      </p:cBhvr>
                                      <p:to>
                                        <p:strVal val="visible"/>
                                      </p:to>
                                    </p:set>
                                    <p:animEffect transition="in" filter="barn(outVertical)">
                                      <p:cBhvr>
                                        <p:cTn id="7" dur="500"/>
                                        <p:tgtEl>
                                          <p:spTgt spid="63"/>
                                        </p:tgtEl>
                                      </p:cBhvr>
                                    </p:animEffect>
                                  </p:childTnLst>
                                </p:cTn>
                              </p:par>
                              <p:par>
                                <p:cTn id="8" presetID="42" presetClass="path" presetSubtype="0" decel="100000" fill="hold" nodeType="withEffect">
                                  <p:stCondLst>
                                    <p:cond delay="200"/>
                                  </p:stCondLst>
                                  <p:childTnLst>
                                    <p:animMotion origin="layout" path="M -2.70833E-6 -1.11111E-6 L -2.70833E-6 0.03542 " pathEditMode="relative" rAng="0" ptsTypes="AA">
                                      <p:cBhvr>
                                        <p:cTn id="9" dur="700" spd="-100000" fill="hold"/>
                                        <p:tgtEl>
                                          <p:spTgt spid="63"/>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42" presetClass="path" presetSubtype="0" decel="100000" fill="hold" grpId="1" nodeType="withEffect">
                                  <p:stCondLst>
                                    <p:cond delay="300"/>
                                  </p:stCondLst>
                                  <p:childTnLst>
                                    <p:animMotion origin="layout" path="M -4.58333E-6 3.7037E-7 L -4.58333E-6 0.03542 " pathEditMode="relative" rAng="0" ptsTypes="AA">
                                      <p:cBhvr>
                                        <p:cTn id="14" dur="700" spd="-100000" fill="hold"/>
                                        <p:tgtEl>
                                          <p:spTgt spid="59"/>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42" presetClass="path" presetSubtype="0" decel="100000" fill="hold" grpId="1" nodeType="withEffect">
                                  <p:stCondLst>
                                    <p:cond delay="300"/>
                                  </p:stCondLst>
                                  <p:childTnLst>
                                    <p:animMotion origin="layout" path="M -4.58333E-6 -1.11111E-6 L -4.58333E-6 0.03542 " pathEditMode="relative" rAng="0" ptsTypes="AA">
                                      <p:cBhvr>
                                        <p:cTn id="19" dur="700" spd="-100000" fill="hold"/>
                                        <p:tgtEl>
                                          <p:spTgt spid="60"/>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42" presetClass="path" presetSubtype="0" decel="100000" fill="hold" grpId="1" nodeType="withEffect">
                                  <p:stCondLst>
                                    <p:cond delay="300"/>
                                  </p:stCondLst>
                                  <p:childTnLst>
                                    <p:animMotion origin="layout" path="M 4.98307E-6 -4.44444E-6 L 4.98307E-6 0.03542 " pathEditMode="relative" rAng="0" ptsTypes="AA">
                                      <p:cBhvr>
                                        <p:cTn id="24" dur="700" spd="-100000" fill="hold"/>
                                        <p:tgtEl>
                                          <p:spTgt spid="61"/>
                                        </p:tgtEl>
                                        <p:attrNameLst>
                                          <p:attrName>ppt_x</p:attrName>
                                          <p:attrName>ppt_y</p:attrName>
                                        </p:attrNameLst>
                                      </p:cBhvr>
                                      <p:rCtr x="0" y="1759"/>
                                    </p:animMotion>
                                  </p:childTnLst>
                                </p:cTn>
                              </p:par>
                              <p:par>
                                <p:cTn id="25" presetID="10" presetClass="entr" presetSubtype="0" fill="hold" grpId="0" nodeType="withEffect">
                                  <p:stCondLst>
                                    <p:cond delay="3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par>
                                <p:cTn id="28" presetID="42" presetClass="path" presetSubtype="0" decel="100000" fill="hold" grpId="1" nodeType="withEffect">
                                  <p:stCondLst>
                                    <p:cond delay="300"/>
                                  </p:stCondLst>
                                  <p:childTnLst>
                                    <p:animMotion origin="layout" path="M 2.29167E-6 -1.11111E-6 L 2.29167E-6 0.03542 " pathEditMode="relative" rAng="0" ptsTypes="AA">
                                      <p:cBhvr>
                                        <p:cTn id="29" dur="700" spd="-100000" fill="hold"/>
                                        <p:tgtEl>
                                          <p:spTgt spid="56"/>
                                        </p:tgtEl>
                                        <p:attrNameLst>
                                          <p:attrName>ppt_x</p:attrName>
                                          <p:attrName>ppt_y</p:attrName>
                                        </p:attrNameLst>
                                      </p:cBhvr>
                                      <p:rCtr x="0" y="1759"/>
                                    </p:animMotion>
                                  </p:childTnLst>
                                </p:cTn>
                              </p:par>
                              <p:par>
                                <p:cTn id="30" presetID="10" presetClass="entr" presetSubtype="0" fill="hold" nodeType="withEffect">
                                  <p:stCondLst>
                                    <p:cond delay="3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42" presetClass="path" presetSubtype="0" decel="100000" fill="hold" nodeType="withEffect">
                                  <p:stCondLst>
                                    <p:cond delay="300"/>
                                  </p:stCondLst>
                                  <p:childTnLst>
                                    <p:animMotion origin="layout" path="M 2.29167E-6 -1.11111E-6 L 2.29167E-6 0.03542 " pathEditMode="relative" rAng="0" ptsTypes="AA">
                                      <p:cBhvr>
                                        <p:cTn id="34" dur="700" spd="-100000" fill="hold"/>
                                        <p:tgtEl>
                                          <p:spTgt spid="57"/>
                                        </p:tgtEl>
                                        <p:attrNameLst>
                                          <p:attrName>ppt_x</p:attrName>
                                          <p:attrName>ppt_y</p:attrName>
                                        </p:attrNameLst>
                                      </p:cBhvr>
                                      <p:rCtr x="0" y="1759"/>
                                    </p:animMotion>
                                  </p:childTnLst>
                                </p:cTn>
                              </p:par>
                              <p:par>
                                <p:cTn id="35" presetID="10" presetClass="entr" presetSubtype="0" fill="hold" grpId="0" nodeType="withEffect">
                                  <p:stCondLst>
                                    <p:cond delay="3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42" presetClass="path" presetSubtype="0" decel="100000" fill="hold" grpId="1" nodeType="withEffect">
                                  <p:stCondLst>
                                    <p:cond delay="300"/>
                                  </p:stCondLst>
                                  <p:childTnLst>
                                    <p:animMotion origin="layout" path="M -1.03673E-6 -4.44444E-6 L -1.03673E-6 0.03542 " pathEditMode="relative" rAng="0" ptsTypes="AA">
                                      <p:cBhvr>
                                        <p:cTn id="39" dur="700" spd="-100000" fill="hold"/>
                                        <p:tgtEl>
                                          <p:spTgt spid="58"/>
                                        </p:tgtEl>
                                        <p:attrNameLst>
                                          <p:attrName>ppt_x</p:attrName>
                                          <p:attrName>ppt_y</p:attrName>
                                        </p:attrNameLst>
                                      </p:cBhvr>
                                      <p:rCtr x="0" y="1759"/>
                                    </p:animMotion>
                                  </p:childTnLst>
                                </p:cTn>
                              </p:par>
                              <p:par>
                                <p:cTn id="40" presetID="22" presetClass="entr" presetSubtype="8" fill="hold" nodeType="withEffect">
                                  <p:stCondLst>
                                    <p:cond delay="70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750"/>
                                        <p:tgtEl>
                                          <p:spTgt spid="3"/>
                                        </p:tgtEl>
                                      </p:cBhvr>
                                    </p:animEffect>
                                  </p:childTnLst>
                                </p:cTn>
                              </p:par>
                              <p:par>
                                <p:cTn id="43" presetID="42" presetClass="path" presetSubtype="0" decel="100000" fill="hold" nodeType="withEffect">
                                  <p:stCondLst>
                                    <p:cond delay="200"/>
                                  </p:stCondLst>
                                  <p:childTnLst>
                                    <p:animMotion origin="layout" path="M -3.75E-6 -1.85185E-6 L -3.75E-6 0.03542 " pathEditMode="relative" rAng="0" ptsTypes="AA">
                                      <p:cBhvr>
                                        <p:cTn id="44" dur="1000" spd="-100000" fill="hold"/>
                                        <p:tgtEl>
                                          <p:spTgt spid="3"/>
                                        </p:tgtEl>
                                        <p:attrNameLst>
                                          <p:attrName>ppt_x</p:attrName>
                                          <p:attrName>ppt_y</p:attrName>
                                        </p:attrNameLst>
                                      </p:cBhvr>
                                      <p:rCtr x="0" y="1759"/>
                                    </p:animMotion>
                                  </p:childTnLst>
                                </p:cTn>
                              </p:par>
                              <p:par>
                                <p:cTn id="45" presetID="10" presetClass="entr" presetSubtype="0" fill="hold" nodeType="withEffect">
                                  <p:stCondLst>
                                    <p:cond delay="95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6" presetClass="emph" presetSubtype="0" accel="100000" autoRev="1" fill="hold" nodeType="withEffect">
                                  <p:stCondLst>
                                    <p:cond delay="450"/>
                                  </p:stCondLst>
                                  <p:childTnLst>
                                    <p:animScale>
                                      <p:cBhvr>
                                        <p:cTn id="49" dur="500" fill="hold"/>
                                        <p:tgtEl>
                                          <p:spTgt spid="32"/>
                                        </p:tgtEl>
                                      </p:cBhvr>
                                      <p:by x="80000" y="80000"/>
                                    </p:animScale>
                                  </p:childTnLst>
                                </p:cTn>
                              </p:par>
                              <p:par>
                                <p:cTn id="50" presetID="10" presetClass="entr" presetSubtype="0" fill="hold" nodeType="withEffect">
                                  <p:stCondLst>
                                    <p:cond delay="11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6" presetClass="emph" presetSubtype="0" accel="100000" autoRev="1" fill="hold" nodeType="withEffect">
                                  <p:stCondLst>
                                    <p:cond delay="600"/>
                                  </p:stCondLst>
                                  <p:childTnLst>
                                    <p:animScale>
                                      <p:cBhvr>
                                        <p:cTn id="54" dur="500" fill="hold"/>
                                        <p:tgtEl>
                                          <p:spTgt spid="35"/>
                                        </p:tgtEl>
                                      </p:cBhvr>
                                      <p:by x="80000" y="80000"/>
                                    </p:animScale>
                                  </p:childTnLst>
                                </p:cTn>
                              </p:par>
                              <p:par>
                                <p:cTn id="55" presetID="10" presetClass="entr" presetSubtype="0" fill="hold" nodeType="withEffect">
                                  <p:stCondLst>
                                    <p:cond delay="100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par>
                                <p:cTn id="58" presetID="6" presetClass="emph" presetSubtype="0" accel="100000" autoRev="1" fill="hold" nodeType="withEffect">
                                  <p:stCondLst>
                                    <p:cond delay="500"/>
                                  </p:stCondLst>
                                  <p:childTnLst>
                                    <p:animScale>
                                      <p:cBhvr>
                                        <p:cTn id="59" dur="500" fill="hold"/>
                                        <p:tgtEl>
                                          <p:spTgt spid="38"/>
                                        </p:tgtEl>
                                      </p:cBhvr>
                                      <p:by x="80000" y="80000"/>
                                    </p:animScale>
                                  </p:childTnLst>
                                </p:cTn>
                              </p:par>
                              <p:par>
                                <p:cTn id="60" presetID="10" presetClass="entr" presetSubtype="0" fill="hold" nodeType="withEffect">
                                  <p:stCondLst>
                                    <p:cond delay="9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6" presetClass="emph" presetSubtype="0" accel="100000" autoRev="1" fill="hold" nodeType="withEffect">
                                  <p:stCondLst>
                                    <p:cond delay="400"/>
                                  </p:stCondLst>
                                  <p:childTnLst>
                                    <p:animScale>
                                      <p:cBhvr>
                                        <p:cTn id="64" dur="500" fill="hold"/>
                                        <p:tgtEl>
                                          <p:spTgt spid="44"/>
                                        </p:tgtEl>
                                      </p:cBhvr>
                                      <p:by x="80000" y="80000"/>
                                    </p:animScale>
                                  </p:childTnLst>
                                </p:cTn>
                              </p:par>
                              <p:par>
                                <p:cTn id="65" presetID="10" presetClass="entr" presetSubtype="0" fill="hold" nodeType="withEffect">
                                  <p:stCondLst>
                                    <p:cond delay="115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6" presetClass="emph" presetSubtype="0" accel="100000" autoRev="1" fill="hold" nodeType="withEffect">
                                  <p:stCondLst>
                                    <p:cond delay="650"/>
                                  </p:stCondLst>
                                  <p:childTnLst>
                                    <p:animScale>
                                      <p:cBhvr>
                                        <p:cTn id="69" dur="500" fill="hold"/>
                                        <p:tgtEl>
                                          <p:spTgt spid="41"/>
                                        </p:tgtEl>
                                      </p:cBhvr>
                                      <p:by x="80000" y="80000"/>
                                    </p:animScale>
                                  </p:childTnLst>
                                </p:cTn>
                              </p:par>
                              <p:par>
                                <p:cTn id="70" presetID="10" presetClass="entr" presetSubtype="0" fill="hold" nodeType="withEffect">
                                  <p:stCondLst>
                                    <p:cond delay="120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par>
                                <p:cTn id="73" presetID="6" presetClass="emph" presetSubtype="0" accel="100000" autoRev="1" fill="hold" nodeType="withEffect">
                                  <p:stCondLst>
                                    <p:cond delay="700"/>
                                  </p:stCondLst>
                                  <p:childTnLst>
                                    <p:animScale>
                                      <p:cBhvr>
                                        <p:cTn id="74" dur="500" fill="hold"/>
                                        <p:tgtEl>
                                          <p:spTgt spid="47"/>
                                        </p:tgtEl>
                                      </p:cBhvr>
                                      <p:by x="80000" y="80000"/>
                                    </p:animScale>
                                  </p:childTnLst>
                                </p:cTn>
                              </p:par>
                              <p:par>
                                <p:cTn id="75" presetID="10" presetClass="entr" presetSubtype="0" fill="hold" nodeType="withEffect">
                                  <p:stCondLst>
                                    <p:cond delay="125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6" presetClass="emph" presetSubtype="0" accel="100000" autoRev="1" fill="hold" nodeType="withEffect">
                                  <p:stCondLst>
                                    <p:cond delay="750"/>
                                  </p:stCondLst>
                                  <p:childTnLst>
                                    <p:animScale>
                                      <p:cBhvr>
                                        <p:cTn id="79" dur="500" fill="hold"/>
                                        <p:tgtEl>
                                          <p:spTgt spid="50"/>
                                        </p:tgtEl>
                                      </p:cBhvr>
                                      <p:by x="80000" y="80000"/>
                                    </p:animScale>
                                  </p:childTnLst>
                                </p:cTn>
                              </p:par>
                              <p:par>
                                <p:cTn id="80" presetID="10" presetClass="entr" presetSubtype="0" fill="hold" nodeType="withEffect">
                                  <p:stCondLst>
                                    <p:cond delay="105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500"/>
                                        <p:tgtEl>
                                          <p:spTgt spid="53"/>
                                        </p:tgtEl>
                                      </p:cBhvr>
                                    </p:animEffect>
                                  </p:childTnLst>
                                </p:cTn>
                              </p:par>
                              <p:par>
                                <p:cTn id="83" presetID="6" presetClass="emph" presetSubtype="0" accel="100000" autoRev="1" fill="hold" nodeType="withEffect">
                                  <p:stCondLst>
                                    <p:cond delay="550"/>
                                  </p:stCondLst>
                                  <p:childTnLst>
                                    <p:animScale>
                                      <p:cBhvr>
                                        <p:cTn id="84" dur="500" fill="hold"/>
                                        <p:tgtEl>
                                          <p:spTgt spid="53"/>
                                        </p:tgtEl>
                                      </p:cBhvr>
                                      <p:by x="80000" y="80000"/>
                                    </p:animScale>
                                  </p:childTnLst>
                                </p:cTn>
                              </p:par>
                              <p:par>
                                <p:cTn id="85" presetID="10" presetClass="entr" presetSubtype="0" fill="hold" grpId="0" nodeType="withEffect">
                                  <p:stCondLst>
                                    <p:cond delay="85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par>
                                <p:cTn id="88" presetID="6" presetClass="emph" presetSubtype="0" accel="100000" autoRev="1" fill="hold" grpId="1" nodeType="withEffect">
                                  <p:stCondLst>
                                    <p:cond delay="350"/>
                                  </p:stCondLst>
                                  <p:childTnLst>
                                    <p:animScale>
                                      <p:cBhvr>
                                        <p:cTn id="89" dur="500" fill="hold"/>
                                        <p:tgtEl>
                                          <p:spTgt spid="74"/>
                                        </p:tgtEl>
                                      </p:cBhvr>
                                      <p:by x="80000" y="80000"/>
                                    </p:animScale>
                                  </p:childTnLst>
                                </p:cTn>
                              </p:par>
                              <p:par>
                                <p:cTn id="90" presetID="10" presetClass="entr" presetSubtype="0" fill="hold" nodeType="withEffect">
                                  <p:stCondLst>
                                    <p:cond delay="100"/>
                                  </p:stCondLst>
                                  <p:childTnLst>
                                    <p:set>
                                      <p:cBhvr>
                                        <p:cTn id="91" dur="1" fill="hold">
                                          <p:stCondLst>
                                            <p:cond delay="0"/>
                                          </p:stCondLst>
                                        </p:cTn>
                                        <p:tgtEl>
                                          <p:spTgt spid="62"/>
                                        </p:tgtEl>
                                        <p:attrNameLst>
                                          <p:attrName>style.visibility</p:attrName>
                                        </p:attrNameLst>
                                      </p:cBhvr>
                                      <p:to>
                                        <p:strVal val="visible"/>
                                      </p:to>
                                    </p:set>
                                    <p:animEffect transition="in" filter="fade">
                                      <p:cBhvr>
                                        <p:cTn id="92" dur="500"/>
                                        <p:tgtEl>
                                          <p:spTgt spid="62"/>
                                        </p:tgtEl>
                                      </p:cBhvr>
                                    </p:animEffect>
                                  </p:childTnLst>
                                </p:cTn>
                              </p:par>
                              <p:par>
                                <p:cTn id="93" presetID="42" presetClass="path" presetSubtype="0" decel="100000" fill="hold" nodeType="withEffect">
                                  <p:stCondLst>
                                    <p:cond delay="100"/>
                                  </p:stCondLst>
                                  <p:childTnLst>
                                    <p:animMotion origin="layout" path="M -2.91667E-6 3.7037E-7 L -2.91667E-6 0.03542 " pathEditMode="relative" rAng="0" ptsTypes="AA">
                                      <p:cBhvr>
                                        <p:cTn id="94" dur="700" spd="-100000" fill="hold"/>
                                        <p:tgtEl>
                                          <p:spTgt spid="62"/>
                                        </p:tgtEl>
                                        <p:attrNameLst>
                                          <p:attrName>ppt_x</p:attrName>
                                          <p:attrName>ppt_y</p:attrName>
                                        </p:attrNameLst>
                                      </p:cBhvr>
                                      <p:rCtr x="0" y="1759"/>
                                    </p:animMotion>
                                  </p:childTnLst>
                                </p:cTn>
                              </p:par>
                              <p:par>
                                <p:cTn id="95" presetID="10" presetClass="entr" presetSubtype="0" fill="hold" grpId="0" nodeType="withEffect">
                                  <p:stCondLst>
                                    <p:cond delay="75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par>
                                <p:cTn id="98" presetID="42" presetClass="path" presetSubtype="0" decel="100000" fill="hold" grpId="1" nodeType="withEffect">
                                  <p:stCondLst>
                                    <p:cond delay="750"/>
                                  </p:stCondLst>
                                  <p:childTnLst>
                                    <p:animMotion origin="layout" path="M 1.25E-6 7.40741E-7 L 1.25E-6 0.03542 " pathEditMode="relative" rAng="0" ptsTypes="AA">
                                      <p:cBhvr>
                                        <p:cTn id="99" dur="700" spd="-100000" fill="hold"/>
                                        <p:tgtEl>
                                          <p:spTgt spid="75"/>
                                        </p:tgtEl>
                                        <p:attrNameLst>
                                          <p:attrName>ppt_x</p:attrName>
                                          <p:attrName>ppt_y</p:attrName>
                                        </p:attrNameLst>
                                      </p:cBhvr>
                                      <p:rCtr x="0" y="1759"/>
                                    </p:animMotion>
                                  </p:childTnLst>
                                </p:cTn>
                              </p:par>
                              <p:par>
                                <p:cTn id="100" presetID="10" presetClass="entr" presetSubtype="0" fill="hold" nodeType="withEffect">
                                  <p:stCondLst>
                                    <p:cond delay="950"/>
                                  </p:stCondLst>
                                  <p:childTnLst>
                                    <p:set>
                                      <p:cBhvr>
                                        <p:cTn id="101" dur="1" fill="hold">
                                          <p:stCondLst>
                                            <p:cond delay="0"/>
                                          </p:stCondLst>
                                        </p:cTn>
                                        <p:tgtEl>
                                          <p:spTgt spid="76"/>
                                        </p:tgtEl>
                                        <p:attrNameLst>
                                          <p:attrName>style.visibility</p:attrName>
                                        </p:attrNameLst>
                                      </p:cBhvr>
                                      <p:to>
                                        <p:strVal val="visible"/>
                                      </p:to>
                                    </p:set>
                                    <p:animEffect transition="in" filter="fade">
                                      <p:cBhvr>
                                        <p:cTn id="102" dur="500"/>
                                        <p:tgtEl>
                                          <p:spTgt spid="76"/>
                                        </p:tgtEl>
                                      </p:cBhvr>
                                    </p:animEffect>
                                  </p:childTnLst>
                                </p:cTn>
                              </p:par>
                              <p:par>
                                <p:cTn id="103" presetID="6" presetClass="emph" presetSubtype="0" accel="100000" autoRev="1" fill="hold" nodeType="withEffect">
                                  <p:stCondLst>
                                    <p:cond delay="450"/>
                                  </p:stCondLst>
                                  <p:childTnLst>
                                    <p:animScale>
                                      <p:cBhvr>
                                        <p:cTn id="104" dur="500" fill="hold"/>
                                        <p:tgtEl>
                                          <p:spTgt spid="76"/>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8" grpId="0"/>
      <p:bldP spid="58" grpId="1"/>
      <p:bldP spid="59" grpId="0" animBg="1"/>
      <p:bldP spid="59" grpId="1" animBg="1"/>
      <p:bldP spid="60" grpId="0" animBg="1"/>
      <p:bldP spid="60" grpId="1" animBg="1"/>
      <p:bldP spid="61" grpId="0"/>
      <p:bldP spid="61" grpId="1"/>
      <p:bldP spid="74" grpId="0"/>
      <p:bldP spid="74" grpId="1"/>
      <p:bldP spid="75" grpId="0" animBg="1"/>
      <p:bldP spid="7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FAE88-BDAB-5153-5B43-1C16213CE232}"/>
              </a:ext>
            </a:extLst>
          </p:cNvPr>
          <p:cNvSpPr>
            <a:spLocks noGrp="1"/>
          </p:cNvSpPr>
          <p:nvPr>
            <p:ph type="title"/>
          </p:nvPr>
        </p:nvSpPr>
        <p:spPr>
          <a:xfrm>
            <a:off x="588263" y="211161"/>
            <a:ext cx="11018520" cy="498598"/>
          </a:xfrm>
        </p:spPr>
        <p:txBody>
          <a:bodyPr>
            <a:noAutofit/>
          </a:bodyPr>
          <a:lstStyle/>
          <a:p>
            <a:pPr algn="ctr"/>
            <a:r>
              <a:rPr lang="en-US"/>
              <a:t>Agents in Copilot Chat</a:t>
            </a:r>
            <a:endParaRPr lang="en-AU"/>
          </a:p>
        </p:txBody>
      </p:sp>
      <p:sp>
        <p:nvSpPr>
          <p:cNvPr id="3" name="TextBox 2">
            <a:extLst>
              <a:ext uri="{FF2B5EF4-FFF2-40B4-BE49-F238E27FC236}">
                <a16:creationId xmlns:a16="http://schemas.microsoft.com/office/drawing/2014/main" id="{4DE1C462-DA02-7402-BB2B-05C508246B32}"/>
              </a:ext>
            </a:extLst>
          </p:cNvPr>
          <p:cNvSpPr txBox="1"/>
          <p:nvPr/>
        </p:nvSpPr>
        <p:spPr>
          <a:xfrm>
            <a:off x="5457257" y="947569"/>
            <a:ext cx="6298217" cy="2651760"/>
          </a:xfrm>
          <a:prstGeom prst="roundRect">
            <a:avLst>
              <a:gd name="adj" fmla="val 5592"/>
            </a:avLst>
          </a:prstGeom>
          <a:solidFill>
            <a:srgbClr val="FFFFFF">
              <a:alpha val="89804"/>
            </a:srgbClr>
          </a:solidFill>
          <a:ln w="19050" cap="flat" cmpd="sng" algn="ctr">
            <a:gradFill>
              <a:gsLst>
                <a:gs pos="0">
                  <a:srgbClr val="E2E2E0"/>
                </a:gs>
                <a:gs pos="100000">
                  <a:srgbClr val="BEBFBE"/>
                </a:gs>
              </a:gsLst>
              <a:lin ang="5400000" scaled="0"/>
            </a:gradFill>
            <a:prstDash val="solid"/>
            <a:miter lim="800000"/>
            <a:headEnd type="none" w="med" len="med"/>
            <a:tailEnd type="none" w="med" len="med"/>
          </a:ln>
          <a:effectLst>
            <a:outerShdw blurRad="76200" dist="12700" dir="5400000" algn="t" rotWithShape="0">
              <a:prstClr val="black">
                <a:alpha val="22000"/>
              </a:prstClr>
            </a:outerShdw>
          </a:effectLst>
        </p:spPr>
        <p:txBody>
          <a:bodyPr rot="0" spcFirstLastPara="0" vertOverflow="overflow" horzOverflow="overflow" vert="horz" wrap="square" lIns="152400" tIns="121920" rIns="152400" bIns="121920" numCol="1" spcCol="0" rtlCol="0" fromWordArt="0" anchor="b" anchorCtr="0" forceAA="0" compatLnSpc="1">
            <a:prstTxWarp prst="textNoShape">
              <a:avLst/>
            </a:prstTxWarp>
            <a:noAutofit/>
          </a:bodyPr>
          <a:lstStyle>
            <a:defPPr>
              <a:defRPr lang="en-US"/>
            </a:defPPr>
            <a:lvl1pPr algn="ctr" defTabSz="777029" fontAlgn="base">
              <a:spcBef>
                <a:spcPct val="0"/>
              </a:spcBef>
              <a:spcAft>
                <a:spcPct val="0"/>
              </a:spcAft>
              <a:defRPr sz="1600" b="1" kern="0">
                <a:solidFill>
                  <a:schemeClr val="tx1"/>
                </a:solidFill>
                <a:latin typeface="Segoe UI Variable Display"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777029"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000000"/>
              </a:solidFill>
              <a:effectLst/>
              <a:uLnTx/>
              <a:uFillTx/>
              <a:latin typeface="Segoe UI Variable Display" pitchFamily="2" charset="0"/>
              <a:ea typeface="+mn-ea"/>
              <a:cs typeface="+mn-cs"/>
            </a:endParaRPr>
          </a:p>
        </p:txBody>
      </p:sp>
      <p:sp>
        <p:nvSpPr>
          <p:cNvPr id="8" name="TextBox 7">
            <a:extLst>
              <a:ext uri="{FF2B5EF4-FFF2-40B4-BE49-F238E27FC236}">
                <a16:creationId xmlns:a16="http://schemas.microsoft.com/office/drawing/2014/main" id="{46FAA152-F000-FE24-70F3-44C351E0F3B6}"/>
              </a:ext>
            </a:extLst>
          </p:cNvPr>
          <p:cNvSpPr txBox="1"/>
          <p:nvPr/>
        </p:nvSpPr>
        <p:spPr>
          <a:xfrm>
            <a:off x="5456537" y="3857264"/>
            <a:ext cx="6298217" cy="2651760"/>
          </a:xfrm>
          <a:prstGeom prst="roundRect">
            <a:avLst>
              <a:gd name="adj" fmla="val 5592"/>
            </a:avLst>
          </a:prstGeom>
          <a:solidFill>
            <a:srgbClr val="FFFFFF">
              <a:alpha val="89804"/>
            </a:srgbClr>
          </a:solidFill>
          <a:ln w="19050" cap="flat" cmpd="sng" algn="ctr">
            <a:gradFill>
              <a:gsLst>
                <a:gs pos="0">
                  <a:srgbClr val="E2E2E0"/>
                </a:gs>
                <a:gs pos="100000">
                  <a:srgbClr val="BEBFBE"/>
                </a:gs>
              </a:gsLst>
              <a:lin ang="5400000" scaled="0"/>
            </a:gradFill>
            <a:prstDash val="solid"/>
            <a:miter lim="800000"/>
            <a:headEnd type="none" w="med" len="med"/>
            <a:tailEnd type="none" w="med" len="med"/>
          </a:ln>
          <a:effectLst>
            <a:outerShdw blurRad="76200" dist="12700" dir="5400000" algn="t" rotWithShape="0">
              <a:prstClr val="black">
                <a:alpha val="22000"/>
              </a:prstClr>
            </a:outerShdw>
          </a:effectLst>
        </p:spPr>
        <p:txBody>
          <a:bodyPr rot="0" spcFirstLastPara="0" vertOverflow="overflow" horzOverflow="overflow" vert="horz" wrap="square" lIns="152400" tIns="121920" rIns="152400" bIns="121920" numCol="1" spcCol="0" rtlCol="0" fromWordArt="0" anchor="b" anchorCtr="0" forceAA="0" compatLnSpc="1">
            <a:prstTxWarp prst="textNoShape">
              <a:avLst/>
            </a:prstTxWarp>
            <a:noAutofit/>
          </a:bodyPr>
          <a:lstStyle>
            <a:defPPr>
              <a:defRPr lang="en-US"/>
            </a:defPPr>
            <a:lvl1pPr algn="ctr" defTabSz="777029" fontAlgn="base">
              <a:spcBef>
                <a:spcPct val="0"/>
              </a:spcBef>
              <a:spcAft>
                <a:spcPct val="0"/>
              </a:spcAft>
              <a:defRPr sz="1600" b="1" kern="0">
                <a:solidFill>
                  <a:schemeClr val="tx1"/>
                </a:solidFill>
                <a:latin typeface="Segoe UI Variable Display"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777029"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000000"/>
              </a:solidFill>
              <a:effectLst/>
              <a:uLnTx/>
              <a:uFillTx/>
              <a:latin typeface="Segoe UI Variable Display" pitchFamily="2" charset="0"/>
              <a:ea typeface="+mn-ea"/>
              <a:cs typeface="+mn-cs"/>
            </a:endParaRPr>
          </a:p>
        </p:txBody>
      </p:sp>
      <p:pic>
        <p:nvPicPr>
          <p:cNvPr id="9" name="Picture 8">
            <a:extLst>
              <a:ext uri="{FF2B5EF4-FFF2-40B4-BE49-F238E27FC236}">
                <a16:creationId xmlns:a16="http://schemas.microsoft.com/office/drawing/2014/main" id="{CCBABD47-11D4-4813-F513-EE933DEEF321}"/>
              </a:ext>
            </a:extLst>
          </p:cNvPr>
          <p:cNvPicPr>
            <a:picLocks noChangeAspect="1"/>
          </p:cNvPicPr>
          <p:nvPr/>
        </p:nvPicPr>
        <p:blipFill>
          <a:blip r:embed="rId3" cstate="print">
            <a:clrChange>
              <a:clrFrom>
                <a:srgbClr val="FAFAFA"/>
              </a:clrFrom>
              <a:clrTo>
                <a:srgbClr val="FAFAFA">
                  <a:alpha val="0"/>
                </a:srgbClr>
              </a:clrTo>
            </a:clrChange>
            <a:extLst>
              <a:ext uri="{28A0092B-C50C-407E-A947-70E740481C1C}">
                <a14:useLocalDpi xmlns:a14="http://schemas.microsoft.com/office/drawing/2010/main"/>
              </a:ext>
            </a:extLst>
          </a:blip>
          <a:stretch>
            <a:fillRect/>
          </a:stretch>
        </p:blipFill>
        <p:spPr>
          <a:xfrm>
            <a:off x="5546537" y="4770477"/>
            <a:ext cx="6131062" cy="1351112"/>
          </a:xfrm>
          <a:prstGeom prst="rect">
            <a:avLst/>
          </a:prstGeom>
        </p:spPr>
      </p:pic>
      <p:pic>
        <p:nvPicPr>
          <p:cNvPr id="11" name="Picture 10">
            <a:extLst>
              <a:ext uri="{FF2B5EF4-FFF2-40B4-BE49-F238E27FC236}">
                <a16:creationId xmlns:a16="http://schemas.microsoft.com/office/drawing/2014/main" id="{D0A4B24D-2C20-894B-396A-134FA56905B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40834" y="1901608"/>
            <a:ext cx="6131062" cy="1343958"/>
          </a:xfrm>
          <a:prstGeom prst="rect">
            <a:avLst/>
          </a:prstGeom>
        </p:spPr>
      </p:pic>
      <p:sp>
        <p:nvSpPr>
          <p:cNvPr id="12" name="TextBox 11">
            <a:extLst>
              <a:ext uri="{FF2B5EF4-FFF2-40B4-BE49-F238E27FC236}">
                <a16:creationId xmlns:a16="http://schemas.microsoft.com/office/drawing/2014/main" id="{E7A6019B-9150-0E36-4A1C-351A8EE93344}"/>
              </a:ext>
            </a:extLst>
          </p:cNvPr>
          <p:cNvSpPr txBox="1"/>
          <p:nvPr/>
        </p:nvSpPr>
        <p:spPr>
          <a:xfrm>
            <a:off x="5540834" y="1021566"/>
            <a:ext cx="6058208" cy="707886"/>
          </a:xfrm>
          <a:prstGeom prst="rect">
            <a:avLst/>
          </a:prstGeom>
          <a:noFill/>
        </p:spPr>
        <p:txBody>
          <a:bodyPr wrap="square" rtlCol="0">
            <a:spAutoFit/>
          </a:bodyPr>
          <a:lstStyle/>
          <a:p>
            <a:pPr algn="ctr"/>
            <a:r>
              <a:rPr lang="en-US" sz="1600" b="1">
                <a:solidFill>
                  <a:srgbClr val="000000"/>
                </a:solidFill>
                <a:latin typeface="Segoe UI Semibold" panose="020B0702040204020203" pitchFamily="34" charset="0"/>
                <a:cs typeface="Segoe UI Semibold" panose="020B0702040204020203" pitchFamily="34" charset="0"/>
              </a:rPr>
              <a:t>Included Agents in Copilot Chat</a:t>
            </a:r>
            <a:br>
              <a:rPr lang="en-US" sz="1600" b="1">
                <a:solidFill>
                  <a:srgbClr val="000000"/>
                </a:solidFill>
                <a:latin typeface="Segoe UI Semibold" panose="020B0702040204020203" pitchFamily="34" charset="0"/>
                <a:cs typeface="Segoe UI Semibold" panose="020B0702040204020203" pitchFamily="34" charset="0"/>
              </a:rPr>
            </a:br>
            <a:r>
              <a:rPr lang="en-US" sz="1200">
                <a:solidFill>
                  <a:srgbClr val="000000"/>
                </a:solidFill>
                <a:latin typeface="Segoe UI "/>
              </a:rPr>
              <a:t>Microsoft 365 Copilot Agents grounded in instructions and public websites, including custom agents, can but used by unlicensed Copilot Chat users at no additional cost.</a:t>
            </a:r>
          </a:p>
        </p:txBody>
      </p:sp>
      <p:sp>
        <p:nvSpPr>
          <p:cNvPr id="13" name="TextBox 12">
            <a:extLst>
              <a:ext uri="{FF2B5EF4-FFF2-40B4-BE49-F238E27FC236}">
                <a16:creationId xmlns:a16="http://schemas.microsoft.com/office/drawing/2014/main" id="{532E2392-69C6-8537-F757-7BC4DBA1BCF7}"/>
              </a:ext>
            </a:extLst>
          </p:cNvPr>
          <p:cNvSpPr txBox="1"/>
          <p:nvPr/>
        </p:nvSpPr>
        <p:spPr>
          <a:xfrm>
            <a:off x="5546537" y="3955170"/>
            <a:ext cx="6058208" cy="707886"/>
          </a:xfrm>
          <a:prstGeom prst="rect">
            <a:avLst/>
          </a:prstGeom>
          <a:noFill/>
        </p:spPr>
        <p:txBody>
          <a:bodyPr wrap="square" rtlCol="0">
            <a:spAutoFit/>
          </a:bodyPr>
          <a:lstStyle/>
          <a:p>
            <a:pPr algn="ctr"/>
            <a:r>
              <a:rPr lang="en-US" sz="1600" b="1">
                <a:solidFill>
                  <a:srgbClr val="000000"/>
                </a:solidFill>
                <a:latin typeface="Segoe UI Semibold" panose="020B0702040204020203" pitchFamily="34" charset="0"/>
                <a:cs typeface="Segoe UI Semibold" panose="020B0702040204020203" pitchFamily="34" charset="0"/>
              </a:rPr>
              <a:t>Metered Agents in Copilot Chat</a:t>
            </a:r>
            <a:br>
              <a:rPr lang="en-US" sz="1600" b="1">
                <a:solidFill>
                  <a:srgbClr val="000000"/>
                </a:solidFill>
                <a:latin typeface="Segoe UI Body"/>
              </a:rPr>
            </a:br>
            <a:r>
              <a:rPr lang="en-US" sz="1200">
                <a:solidFill>
                  <a:srgbClr val="000000"/>
                </a:solidFill>
                <a:latin typeface="Segoe UI Body"/>
              </a:rPr>
              <a:t>Agents that access business data, such as SharePoint, Line of Business Systems, and Work IQ billed based on the user’s metered consumption.</a:t>
            </a:r>
            <a:r>
              <a:rPr lang="en-US" sz="1200">
                <a:solidFill>
                  <a:srgbClr val="000000"/>
                </a:solidFill>
                <a:latin typeface="Segoe UI "/>
              </a:rPr>
              <a:t>.</a:t>
            </a:r>
          </a:p>
        </p:txBody>
      </p:sp>
      <p:pic>
        <p:nvPicPr>
          <p:cNvPr id="15" name="Picture 14">
            <a:extLst>
              <a:ext uri="{FF2B5EF4-FFF2-40B4-BE49-F238E27FC236}">
                <a16:creationId xmlns:a16="http://schemas.microsoft.com/office/drawing/2014/main" id="{0FE03775-980E-8D4B-BD18-E681E28FF435}"/>
              </a:ext>
            </a:extLst>
          </p:cNvPr>
          <p:cNvPicPr>
            <a:picLocks noChangeAspect="1"/>
          </p:cNvPicPr>
          <p:nvPr/>
        </p:nvPicPr>
        <p:blipFill>
          <a:blip r:embed="rId5">
            <a:clrChange>
              <a:clrFrom>
                <a:srgbClr val="FAFAFA"/>
              </a:clrFrom>
              <a:clrTo>
                <a:srgbClr val="FAFAFA">
                  <a:alpha val="0"/>
                </a:srgbClr>
              </a:clrTo>
            </a:clrChange>
          </a:blip>
          <a:stretch>
            <a:fillRect/>
          </a:stretch>
        </p:blipFill>
        <p:spPr>
          <a:xfrm>
            <a:off x="10817054" y="3274429"/>
            <a:ext cx="781988" cy="187237"/>
          </a:xfrm>
          <a:prstGeom prst="rect">
            <a:avLst/>
          </a:prstGeom>
        </p:spPr>
      </p:pic>
      <p:pic>
        <p:nvPicPr>
          <p:cNvPr id="16" name="Picture 15">
            <a:extLst>
              <a:ext uri="{FF2B5EF4-FFF2-40B4-BE49-F238E27FC236}">
                <a16:creationId xmlns:a16="http://schemas.microsoft.com/office/drawing/2014/main" id="{228F79B5-D54D-FFAC-41C6-4CD32D4BC6E6}"/>
              </a:ext>
            </a:extLst>
          </p:cNvPr>
          <p:cNvPicPr>
            <a:picLocks noChangeAspect="1"/>
          </p:cNvPicPr>
          <p:nvPr/>
        </p:nvPicPr>
        <p:blipFill>
          <a:blip r:embed="rId5">
            <a:clrChange>
              <a:clrFrom>
                <a:srgbClr val="FAFAFA"/>
              </a:clrFrom>
              <a:clrTo>
                <a:srgbClr val="FAFAFA">
                  <a:alpha val="0"/>
                </a:srgbClr>
              </a:clrTo>
            </a:clrChange>
          </a:blip>
          <a:stretch>
            <a:fillRect/>
          </a:stretch>
        </p:blipFill>
        <p:spPr>
          <a:xfrm>
            <a:off x="10817054" y="6197016"/>
            <a:ext cx="781988" cy="187237"/>
          </a:xfrm>
          <a:prstGeom prst="rect">
            <a:avLst/>
          </a:prstGeom>
        </p:spPr>
      </p:pic>
      <p:sp>
        <p:nvSpPr>
          <p:cNvPr id="18" name="!! copilot" descr="!! box">
            <a:extLst>
              <a:ext uri="{FF2B5EF4-FFF2-40B4-BE49-F238E27FC236}">
                <a16:creationId xmlns:a16="http://schemas.microsoft.com/office/drawing/2014/main" id="{C49419B9-0871-D9E8-9D9B-FDE8D7F5B689}"/>
              </a:ext>
              <a:ext uri="{C183D7F6-B498-43B3-948B-1728B52AA6E4}">
                <adec:decorative xmlns:adec="http://schemas.microsoft.com/office/drawing/2017/decorative" val="1"/>
              </a:ext>
            </a:extLst>
          </p:cNvPr>
          <p:cNvSpPr>
            <a:spLocks noChangeAspect="1"/>
          </p:cNvSpPr>
          <p:nvPr/>
        </p:nvSpPr>
        <p:spPr bwMode="auto">
          <a:xfrm>
            <a:off x="597792" y="947568"/>
            <a:ext cx="4333437" cy="5561455"/>
          </a:xfrm>
          <a:prstGeom prst="roundRect">
            <a:avLst>
              <a:gd name="adj" fmla="val 359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000000"/>
              </a:solidFill>
              <a:latin typeface="Segoe UI"/>
              <a:cs typeface="Segoe UI" pitchFamily="34" charset="0"/>
            </a:endParaRPr>
          </a:p>
        </p:txBody>
      </p:sp>
      <p:grpSp>
        <p:nvGrpSpPr>
          <p:cNvPr id="19" name="Group 18">
            <a:extLst>
              <a:ext uri="{FF2B5EF4-FFF2-40B4-BE49-F238E27FC236}">
                <a16:creationId xmlns:a16="http://schemas.microsoft.com/office/drawing/2014/main" id="{BA3D89AE-9FEA-ACF8-159D-9A64107A7A95}"/>
              </a:ext>
            </a:extLst>
          </p:cNvPr>
          <p:cNvGrpSpPr>
            <a:grpSpLocks noChangeAspect="1"/>
          </p:cNvGrpSpPr>
          <p:nvPr/>
        </p:nvGrpSpPr>
        <p:grpSpPr>
          <a:xfrm>
            <a:off x="1237006" y="1227203"/>
            <a:ext cx="2996666" cy="2144404"/>
            <a:chOff x="410294" y="1805120"/>
            <a:chExt cx="5194739" cy="3717337"/>
          </a:xfrm>
        </p:grpSpPr>
        <p:sp>
          <p:nvSpPr>
            <p:cNvPr id="20" name="TextBox 19">
              <a:extLst>
                <a:ext uri="{FF2B5EF4-FFF2-40B4-BE49-F238E27FC236}">
                  <a16:creationId xmlns:a16="http://schemas.microsoft.com/office/drawing/2014/main" id="{95C7C214-CB44-FDDF-A929-394986611BD9}"/>
                </a:ext>
              </a:extLst>
            </p:cNvPr>
            <p:cNvSpPr txBox="1"/>
            <p:nvPr/>
          </p:nvSpPr>
          <p:spPr>
            <a:xfrm>
              <a:off x="1131623" y="3921859"/>
              <a:ext cx="3853218" cy="16005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t>Every employee</a:t>
              </a:r>
              <a:br>
                <a:rPr kumimoji="0" lang="en-U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br>
              <a:r>
                <a:rPr kumimoji="0" lang="en-U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t>has access to safe, secure AI</a:t>
              </a:r>
            </a:p>
          </p:txBody>
        </p:sp>
        <p:pic>
          <p:nvPicPr>
            <p:cNvPr id="21" name="Picture 2" descr="Copilot Logo and symbol, meaning, history, PNG, brand">
              <a:extLst>
                <a:ext uri="{FF2B5EF4-FFF2-40B4-BE49-F238E27FC236}">
                  <a16:creationId xmlns:a16="http://schemas.microsoft.com/office/drawing/2014/main" id="{310D617F-0ED6-E831-480D-F97E446F616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500971" y="1805120"/>
              <a:ext cx="1114523" cy="101277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C2A3EFA-8289-A023-C513-C3EECE8D276D}"/>
                </a:ext>
              </a:extLst>
            </p:cNvPr>
            <p:cNvSpPr txBox="1"/>
            <p:nvPr/>
          </p:nvSpPr>
          <p:spPr>
            <a:xfrm>
              <a:off x="410294" y="3060995"/>
              <a:ext cx="5194739" cy="8536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mj-lt"/>
                  <a:ea typeface="+mn-ea"/>
                  <a:cs typeface="Segoe UI Light" panose="020B0502040204020203" pitchFamily="34" charset="0"/>
                </a:rPr>
                <a:t>Copilot Chat</a:t>
              </a:r>
            </a:p>
          </p:txBody>
        </p:sp>
      </p:grpSp>
      <p:grpSp>
        <p:nvGrpSpPr>
          <p:cNvPr id="23" name="Group 22">
            <a:extLst>
              <a:ext uri="{FF2B5EF4-FFF2-40B4-BE49-F238E27FC236}">
                <a16:creationId xmlns:a16="http://schemas.microsoft.com/office/drawing/2014/main" id="{E7182E54-072F-0C7C-4D6D-34346C0E5F8C}"/>
              </a:ext>
            </a:extLst>
          </p:cNvPr>
          <p:cNvGrpSpPr>
            <a:grpSpLocks noChangeAspect="1"/>
          </p:cNvGrpSpPr>
          <p:nvPr/>
        </p:nvGrpSpPr>
        <p:grpSpPr>
          <a:xfrm>
            <a:off x="1445060" y="4202593"/>
            <a:ext cx="2638900" cy="1716781"/>
            <a:chOff x="6697726" y="1862488"/>
            <a:chExt cx="4961043" cy="3227491"/>
          </a:xfrm>
        </p:grpSpPr>
        <p:sp>
          <p:nvSpPr>
            <p:cNvPr id="24" name="TextBox 23">
              <a:extLst>
                <a:ext uri="{FF2B5EF4-FFF2-40B4-BE49-F238E27FC236}">
                  <a16:creationId xmlns:a16="http://schemas.microsoft.com/office/drawing/2014/main" id="{1F014709-8435-5944-6BA9-48EC43F083C1}"/>
                </a:ext>
              </a:extLst>
            </p:cNvPr>
            <p:cNvSpPr txBox="1"/>
            <p:nvPr/>
          </p:nvSpPr>
          <p:spPr>
            <a:xfrm>
              <a:off x="6697726" y="3932760"/>
              <a:ext cx="4961043" cy="1157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t>Every business process transformed by agents</a:t>
              </a:r>
            </a:p>
          </p:txBody>
        </p:sp>
        <p:sp>
          <p:nvSpPr>
            <p:cNvPr id="25" name="TextBox 24">
              <a:extLst>
                <a:ext uri="{FF2B5EF4-FFF2-40B4-BE49-F238E27FC236}">
                  <a16:creationId xmlns:a16="http://schemas.microsoft.com/office/drawing/2014/main" id="{7A5F97CF-77CE-A1DA-CCAC-4C63963446AC}"/>
                </a:ext>
              </a:extLst>
            </p:cNvPr>
            <p:cNvSpPr txBox="1"/>
            <p:nvPr/>
          </p:nvSpPr>
          <p:spPr>
            <a:xfrm>
              <a:off x="7207158" y="3060994"/>
              <a:ext cx="3853218" cy="92577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mj-lt"/>
                  <a:ea typeface="+mn-ea"/>
                  <a:cs typeface="Segoe UI Light" panose="020B0502040204020203" pitchFamily="34" charset="0"/>
                </a:rPr>
                <a:t>Agents</a:t>
              </a:r>
            </a:p>
          </p:txBody>
        </p:sp>
        <p:sp>
          <p:nvSpPr>
            <p:cNvPr id="26" name="Graphic 18">
              <a:extLst>
                <a:ext uri="{FF2B5EF4-FFF2-40B4-BE49-F238E27FC236}">
                  <a16:creationId xmlns:a16="http://schemas.microsoft.com/office/drawing/2014/main" id="{935FD721-A50E-2E3E-C42E-8C496AB2356F}"/>
                </a:ext>
              </a:extLst>
            </p:cNvPr>
            <p:cNvSpPr/>
            <p:nvPr/>
          </p:nvSpPr>
          <p:spPr>
            <a:xfrm>
              <a:off x="8634856" y="1862488"/>
              <a:ext cx="997823" cy="898041"/>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rgbClr val="FFFFFF"/>
            </a:solidFill>
            <a:ln w="11579" cap="flat">
              <a:solidFill>
                <a:srgbClr val="3686BF"/>
              </a:solid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defTabSz="1024543"/>
              <a:endParaRPr lang="en-US" sz="100" b="1" kern="0">
                <a:solidFill>
                  <a:schemeClr val="bg1"/>
                </a:solidFill>
                <a:latin typeface="Segoe UI Variable Display Semib" pitchFamily="2" charset="0"/>
                <a:cs typeface="Segoe Sans Display Semibold" pitchFamily="2" charset="0"/>
              </a:endParaRPr>
            </a:p>
          </p:txBody>
        </p:sp>
      </p:grpSp>
      <p:pic>
        <p:nvPicPr>
          <p:cNvPr id="27" name="Graphic 26" descr="Add with solid fill">
            <a:extLst>
              <a:ext uri="{FF2B5EF4-FFF2-40B4-BE49-F238E27FC236}">
                <a16:creationId xmlns:a16="http://schemas.microsoft.com/office/drawing/2014/main" id="{0688A46A-8A5F-839B-0A5C-17EB9D55E3C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72486" y="3554926"/>
            <a:ext cx="384048" cy="384048"/>
          </a:xfrm>
          <a:prstGeom prst="rect">
            <a:avLst/>
          </a:prstGeom>
        </p:spPr>
      </p:pic>
    </p:spTree>
    <p:extLst>
      <p:ext uri="{BB962C8B-B14F-4D97-AF65-F5344CB8AC3E}">
        <p14:creationId xmlns:p14="http://schemas.microsoft.com/office/powerpoint/2010/main" val="367939899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p:txBody>
          <a:bodyPr/>
          <a:lstStyle/>
          <a:p>
            <a:pPr algn="ctr"/>
            <a:r>
              <a:rPr lang="en-US">
                <a:latin typeface="Aptos" panose="020B0004020202020204" pitchFamily="34" charset="0"/>
              </a:rPr>
              <a:t>Explore a Continuum of Agent Solutions</a:t>
            </a:r>
            <a:br>
              <a:rPr lang="en-US">
                <a:latin typeface="Aptos" panose="020B0004020202020204" pitchFamily="34" charset="0"/>
              </a:rPr>
            </a:br>
            <a:endParaRPr lang="en-US"/>
          </a:p>
        </p:txBody>
      </p:sp>
      <p:sp>
        <p:nvSpPr>
          <p:cNvPr id="2" name="Rectangle: Rounded Corners 1">
            <a:extLst>
              <a:ext uri="{FF2B5EF4-FFF2-40B4-BE49-F238E27FC236}">
                <a16:creationId xmlns:a16="http://schemas.microsoft.com/office/drawing/2014/main" id="{A149C375-4FD8-DE02-C7F6-ECB52300C993}"/>
              </a:ext>
              <a:ext uri="{C183D7F6-B498-43B3-948B-1728B52AA6E4}">
                <adec:decorative xmlns:adec="http://schemas.microsoft.com/office/drawing/2017/decorative" val="1"/>
              </a:ext>
            </a:extLst>
          </p:cNvPr>
          <p:cNvSpPr/>
          <p:nvPr/>
        </p:nvSpPr>
        <p:spPr bwMode="auto">
          <a:xfrm>
            <a:off x="353060" y="1501076"/>
            <a:ext cx="11485880" cy="4837494"/>
          </a:xfrm>
          <a:prstGeom prst="roundRect">
            <a:avLst>
              <a:gd name="adj" fmla="val 5361"/>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cs typeface="Segoe UI"/>
            </a:endParaRPr>
          </a:p>
        </p:txBody>
      </p:sp>
      <p:grpSp>
        <p:nvGrpSpPr>
          <p:cNvPr id="3" name="Group 2">
            <a:extLst>
              <a:ext uri="{FF2B5EF4-FFF2-40B4-BE49-F238E27FC236}">
                <a16:creationId xmlns:a16="http://schemas.microsoft.com/office/drawing/2014/main" id="{FF5B4051-30B3-002F-1937-D5215B19678C}"/>
              </a:ext>
              <a:ext uri="{C183D7F6-B498-43B3-948B-1728B52AA6E4}">
                <adec:decorative xmlns:adec="http://schemas.microsoft.com/office/drawing/2017/decorative" val="1"/>
              </a:ext>
            </a:extLst>
          </p:cNvPr>
          <p:cNvGrpSpPr/>
          <p:nvPr/>
        </p:nvGrpSpPr>
        <p:grpSpPr>
          <a:xfrm>
            <a:off x="591621" y="3228275"/>
            <a:ext cx="11045952" cy="1565289"/>
            <a:chOff x="591621" y="3228275"/>
            <a:chExt cx="11045952" cy="1565289"/>
          </a:xfrm>
        </p:grpSpPr>
        <p:sp>
          <p:nvSpPr>
            <p:cNvPr id="6" name="Rectangle: Rounded Corners 5">
              <a:extLst>
                <a:ext uri="{FF2B5EF4-FFF2-40B4-BE49-F238E27FC236}">
                  <a16:creationId xmlns:a16="http://schemas.microsoft.com/office/drawing/2014/main" id="{ADB9F47E-08DC-5C65-8406-899439A06FB6}"/>
                </a:ext>
              </a:extLst>
            </p:cNvPr>
            <p:cNvSpPr/>
            <p:nvPr/>
          </p:nvSpPr>
          <p:spPr bwMode="auto">
            <a:xfrm>
              <a:off x="591621" y="3711512"/>
              <a:ext cx="11045952" cy="521207"/>
            </a:xfrm>
            <a:prstGeom prst="roundRect">
              <a:avLst>
                <a:gd name="adj" fmla="val 50000"/>
              </a:avLst>
            </a:prstGeom>
            <a:gradFill>
              <a:gsLst>
                <a:gs pos="100000">
                  <a:srgbClr val="14938C"/>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ptos" panose="020B0004020202020204" pitchFamily="34" charset="0"/>
              </a:endParaRPr>
            </a:p>
          </p:txBody>
        </p:sp>
        <p:grpSp>
          <p:nvGrpSpPr>
            <p:cNvPr id="7" name="Group 6">
              <a:extLst>
                <a:ext uri="{FF2B5EF4-FFF2-40B4-BE49-F238E27FC236}">
                  <a16:creationId xmlns:a16="http://schemas.microsoft.com/office/drawing/2014/main" id="{5E28A6D1-98DB-D86F-BEF3-5DBD40E333D9}"/>
                </a:ext>
              </a:extLst>
            </p:cNvPr>
            <p:cNvGrpSpPr/>
            <p:nvPr/>
          </p:nvGrpSpPr>
          <p:grpSpPr>
            <a:xfrm>
              <a:off x="2787259" y="3477450"/>
              <a:ext cx="991344" cy="991341"/>
              <a:chOff x="2926231" y="2534689"/>
              <a:chExt cx="991344" cy="991341"/>
            </a:xfrm>
          </p:grpSpPr>
          <p:grpSp>
            <p:nvGrpSpPr>
              <p:cNvPr id="26" name="Group 25">
                <a:extLst>
                  <a:ext uri="{FF2B5EF4-FFF2-40B4-BE49-F238E27FC236}">
                    <a16:creationId xmlns:a16="http://schemas.microsoft.com/office/drawing/2014/main" id="{BF107C5D-971F-E0BB-642A-5CF22D582048}"/>
                  </a:ext>
                </a:extLst>
              </p:cNvPr>
              <p:cNvGrpSpPr/>
              <p:nvPr/>
            </p:nvGrpSpPr>
            <p:grpSpPr>
              <a:xfrm>
                <a:off x="2926231" y="2534689"/>
                <a:ext cx="991344" cy="991341"/>
                <a:chOff x="3031090" y="2734209"/>
                <a:chExt cx="752625" cy="752623"/>
              </a:xfrm>
            </p:grpSpPr>
            <p:sp>
              <p:nvSpPr>
                <p:cNvPr id="28" name="Oval 27">
                  <a:extLst>
                    <a:ext uri="{FF2B5EF4-FFF2-40B4-BE49-F238E27FC236}">
                      <a16:creationId xmlns:a16="http://schemas.microsoft.com/office/drawing/2014/main" id="{58E9CECE-23AD-E651-A4C9-7CB26EE3713E}"/>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29" name="Oval 28">
                  <a:extLst>
                    <a:ext uri="{FF2B5EF4-FFF2-40B4-BE49-F238E27FC236}">
                      <a16:creationId xmlns:a16="http://schemas.microsoft.com/office/drawing/2014/main" id="{535BCEDF-BC19-2877-351E-2351A719FA3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pic>
            <p:nvPicPr>
              <p:cNvPr id="27" name="Graphic 26" descr="Chat outline">
                <a:extLst>
                  <a:ext uri="{FF2B5EF4-FFF2-40B4-BE49-F238E27FC236}">
                    <a16:creationId xmlns:a16="http://schemas.microsoft.com/office/drawing/2014/main" id="{125D70CE-ACDF-107C-5B14-EFF7E7F4E5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23588" y="2741063"/>
                <a:ext cx="591887" cy="591887"/>
              </a:xfrm>
              <a:prstGeom prst="rect">
                <a:avLst/>
              </a:prstGeom>
            </p:spPr>
          </p:pic>
        </p:grpSp>
        <p:grpSp>
          <p:nvGrpSpPr>
            <p:cNvPr id="8" name="Group 7">
              <a:extLst>
                <a:ext uri="{FF2B5EF4-FFF2-40B4-BE49-F238E27FC236}">
                  <a16:creationId xmlns:a16="http://schemas.microsoft.com/office/drawing/2014/main" id="{56B74A23-F637-DD6F-68FC-3FAEDE9ED7D3}"/>
                </a:ext>
              </a:extLst>
            </p:cNvPr>
            <p:cNvGrpSpPr/>
            <p:nvPr/>
          </p:nvGrpSpPr>
          <p:grpSpPr>
            <a:xfrm>
              <a:off x="5616729" y="3462726"/>
              <a:ext cx="991344" cy="991341"/>
              <a:chOff x="5693247" y="2519965"/>
              <a:chExt cx="991344" cy="991341"/>
            </a:xfrm>
          </p:grpSpPr>
          <p:grpSp>
            <p:nvGrpSpPr>
              <p:cNvPr id="22" name="Group 21">
                <a:extLst>
                  <a:ext uri="{FF2B5EF4-FFF2-40B4-BE49-F238E27FC236}">
                    <a16:creationId xmlns:a16="http://schemas.microsoft.com/office/drawing/2014/main" id="{7B7DA097-8B89-5AA1-FEB6-564E6549AF82}"/>
                  </a:ext>
                </a:extLst>
              </p:cNvPr>
              <p:cNvGrpSpPr/>
              <p:nvPr/>
            </p:nvGrpSpPr>
            <p:grpSpPr>
              <a:xfrm>
                <a:off x="5693247" y="2519965"/>
                <a:ext cx="991344" cy="991341"/>
                <a:chOff x="3031090" y="2734209"/>
                <a:chExt cx="752625" cy="752623"/>
              </a:xfrm>
            </p:grpSpPr>
            <p:sp>
              <p:nvSpPr>
                <p:cNvPr id="24" name="Oval 23">
                  <a:extLst>
                    <a:ext uri="{FF2B5EF4-FFF2-40B4-BE49-F238E27FC236}">
                      <a16:creationId xmlns:a16="http://schemas.microsoft.com/office/drawing/2014/main" id="{2ECCAA24-139A-D699-E787-1BC0F2E87AD2}"/>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25" name="Oval 24">
                  <a:extLst>
                    <a:ext uri="{FF2B5EF4-FFF2-40B4-BE49-F238E27FC236}">
                      <a16:creationId xmlns:a16="http://schemas.microsoft.com/office/drawing/2014/main" id="{3DD44A0F-D2F2-D4E2-6587-218AA6FD89C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pic>
            <p:nvPicPr>
              <p:cNvPr id="23" name="Graphic 22" descr="Flowchart outline">
                <a:extLst>
                  <a:ext uri="{FF2B5EF4-FFF2-40B4-BE49-F238E27FC236}">
                    <a16:creationId xmlns:a16="http://schemas.microsoft.com/office/drawing/2014/main" id="{9CCEC8A4-EF12-66D9-4FE6-BB1297AA76D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14768" y="2731859"/>
                <a:ext cx="552075" cy="552075"/>
              </a:xfrm>
              <a:prstGeom prst="rect">
                <a:avLst/>
              </a:prstGeom>
            </p:spPr>
          </p:pic>
        </p:grpSp>
        <p:grpSp>
          <p:nvGrpSpPr>
            <p:cNvPr id="9" name="Group 8">
              <a:extLst>
                <a:ext uri="{FF2B5EF4-FFF2-40B4-BE49-F238E27FC236}">
                  <a16:creationId xmlns:a16="http://schemas.microsoft.com/office/drawing/2014/main" id="{A09C2B5A-4772-9520-6578-3DDF5533CCBC}"/>
                </a:ext>
              </a:extLst>
            </p:cNvPr>
            <p:cNvGrpSpPr/>
            <p:nvPr/>
          </p:nvGrpSpPr>
          <p:grpSpPr>
            <a:xfrm>
              <a:off x="8444770" y="3461914"/>
              <a:ext cx="991344" cy="991341"/>
              <a:chOff x="8326586" y="2528545"/>
              <a:chExt cx="991344" cy="991341"/>
            </a:xfrm>
          </p:grpSpPr>
          <p:grpSp>
            <p:nvGrpSpPr>
              <p:cNvPr id="18" name="Group 17">
                <a:extLst>
                  <a:ext uri="{FF2B5EF4-FFF2-40B4-BE49-F238E27FC236}">
                    <a16:creationId xmlns:a16="http://schemas.microsoft.com/office/drawing/2014/main" id="{39CD74C7-75AA-A900-1581-C4B3427EC357}"/>
                  </a:ext>
                </a:extLst>
              </p:cNvPr>
              <p:cNvGrpSpPr/>
              <p:nvPr/>
            </p:nvGrpSpPr>
            <p:grpSpPr>
              <a:xfrm>
                <a:off x="8326586" y="2528545"/>
                <a:ext cx="991344" cy="991341"/>
                <a:chOff x="3031090" y="2734209"/>
                <a:chExt cx="752625" cy="752623"/>
              </a:xfrm>
            </p:grpSpPr>
            <p:sp>
              <p:nvSpPr>
                <p:cNvPr id="20" name="Oval 19">
                  <a:extLst>
                    <a:ext uri="{FF2B5EF4-FFF2-40B4-BE49-F238E27FC236}">
                      <a16:creationId xmlns:a16="http://schemas.microsoft.com/office/drawing/2014/main" id="{32409939-7DEB-78E7-13D3-1ABECD0E6950}"/>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21" name="Oval 20">
                  <a:extLst>
                    <a:ext uri="{FF2B5EF4-FFF2-40B4-BE49-F238E27FC236}">
                      <a16:creationId xmlns:a16="http://schemas.microsoft.com/office/drawing/2014/main" id="{7655BFF7-61B9-FFF0-7B06-A5C84E48D39D}"/>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pic>
            <p:nvPicPr>
              <p:cNvPr id="19" name="Graphic 18" descr="Robot Hand outline">
                <a:extLst>
                  <a:ext uri="{FF2B5EF4-FFF2-40B4-BE49-F238E27FC236}">
                    <a16:creationId xmlns:a16="http://schemas.microsoft.com/office/drawing/2014/main" id="{AEB32B68-5203-883D-C8B6-FEAAEABFD0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85864" y="2737513"/>
                <a:ext cx="549697" cy="549697"/>
              </a:xfrm>
              <a:prstGeom prst="rect">
                <a:avLst/>
              </a:prstGeom>
            </p:spPr>
          </p:pic>
        </p:grpSp>
        <p:sp>
          <p:nvSpPr>
            <p:cNvPr id="10" name="TextBox 9">
              <a:extLst>
                <a:ext uri="{FF2B5EF4-FFF2-40B4-BE49-F238E27FC236}">
                  <a16:creationId xmlns:a16="http://schemas.microsoft.com/office/drawing/2014/main" id="{192B2BD8-F09D-B4CF-4332-A3C59CF30678}"/>
                </a:ext>
              </a:extLst>
            </p:cNvPr>
            <p:cNvSpPr txBox="1"/>
            <p:nvPr/>
          </p:nvSpPr>
          <p:spPr>
            <a:xfrm>
              <a:off x="768096" y="3865399"/>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panose="020B0004020202020204" pitchFamily="34" charset="0"/>
                </a:rPr>
                <a:t>Simple</a:t>
              </a:r>
            </a:p>
          </p:txBody>
        </p:sp>
        <p:sp>
          <p:nvSpPr>
            <p:cNvPr id="11" name="TextBox 10">
              <a:extLst>
                <a:ext uri="{FF2B5EF4-FFF2-40B4-BE49-F238E27FC236}">
                  <a16:creationId xmlns:a16="http://schemas.microsoft.com/office/drawing/2014/main" id="{637D6B00-DC47-06E0-665E-4C7CD81324A8}"/>
                </a:ext>
              </a:extLst>
            </p:cNvPr>
            <p:cNvSpPr txBox="1"/>
            <p:nvPr/>
          </p:nvSpPr>
          <p:spPr>
            <a:xfrm>
              <a:off x="10222992" y="3865399"/>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panose="020B0004020202020204" pitchFamily="34" charset="0"/>
                </a:rPr>
                <a:t>Advanced</a:t>
              </a:r>
            </a:p>
          </p:txBody>
        </p:sp>
        <p:cxnSp>
          <p:nvCxnSpPr>
            <p:cNvPr id="12" name="Straight Connector 11">
              <a:extLst>
                <a:ext uri="{FF2B5EF4-FFF2-40B4-BE49-F238E27FC236}">
                  <a16:creationId xmlns:a16="http://schemas.microsoft.com/office/drawing/2014/main" id="{482EBD4E-87C8-1F29-44DF-C7AA62AF2255}"/>
                </a:ext>
              </a:extLst>
            </p:cNvPr>
            <p:cNvCxnSpPr>
              <a:cxnSpLocks/>
            </p:cNvCxnSpPr>
            <p:nvPr/>
          </p:nvCxnSpPr>
          <p:spPr>
            <a:xfrm>
              <a:off x="2082569" y="3228275"/>
              <a:ext cx="0" cy="483236"/>
            </a:xfrm>
            <a:prstGeom prst="line">
              <a:avLst/>
            </a:prstGeom>
            <a:ln w="19050">
              <a:solidFill>
                <a:srgbClr val="D043A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1796ED-DC20-9103-0208-537A6FC4D8D9}"/>
                </a:ext>
              </a:extLst>
            </p:cNvPr>
            <p:cNvCxnSpPr>
              <a:cxnSpLocks/>
            </p:cNvCxnSpPr>
            <p:nvPr/>
          </p:nvCxnSpPr>
          <p:spPr>
            <a:xfrm>
              <a:off x="3778603" y="4234731"/>
              <a:ext cx="0" cy="558833"/>
            </a:xfrm>
            <a:prstGeom prst="line">
              <a:avLst/>
            </a:prstGeom>
            <a:ln w="19050">
              <a:solidFill>
                <a:srgbClr val="D043A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E32B72-7ECA-7FDE-B769-8535D9DE5247}"/>
                </a:ext>
              </a:extLst>
            </p:cNvPr>
            <p:cNvCxnSpPr>
              <a:cxnSpLocks/>
            </p:cNvCxnSpPr>
            <p:nvPr/>
          </p:nvCxnSpPr>
          <p:spPr>
            <a:xfrm>
              <a:off x="5311515" y="3238697"/>
              <a:ext cx="0" cy="475160"/>
            </a:xfrm>
            <a:prstGeom prst="line">
              <a:avLst/>
            </a:prstGeom>
            <a:ln w="19050">
              <a:solidFill>
                <a:srgbClr val="595CC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A75CB9-AA1E-3FBF-7776-2C820659BCA8}"/>
                </a:ext>
              </a:extLst>
            </p:cNvPr>
            <p:cNvCxnSpPr>
              <a:cxnSpLocks/>
            </p:cNvCxnSpPr>
            <p:nvPr/>
          </p:nvCxnSpPr>
          <p:spPr>
            <a:xfrm>
              <a:off x="7110643" y="4234731"/>
              <a:ext cx="0" cy="558833"/>
            </a:xfrm>
            <a:prstGeom prst="line">
              <a:avLst/>
            </a:prstGeom>
            <a:ln w="19050">
              <a:solidFill>
                <a:srgbClr val="595CC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A4704E-5658-8353-9337-754A6A16EFC2}"/>
                </a:ext>
              </a:extLst>
            </p:cNvPr>
            <p:cNvCxnSpPr>
              <a:cxnSpLocks/>
            </p:cNvCxnSpPr>
            <p:nvPr/>
          </p:nvCxnSpPr>
          <p:spPr>
            <a:xfrm>
              <a:off x="8377338" y="3238697"/>
              <a:ext cx="0" cy="472814"/>
            </a:xfrm>
            <a:prstGeom prst="line">
              <a:avLst/>
            </a:prstGeom>
            <a:ln w="19050">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9CDECA-6D03-AAF0-F808-8408E82B80A8}"/>
                </a:ext>
              </a:extLst>
            </p:cNvPr>
            <p:cNvCxnSpPr>
              <a:cxnSpLocks/>
            </p:cNvCxnSpPr>
            <p:nvPr/>
          </p:nvCxnSpPr>
          <p:spPr>
            <a:xfrm>
              <a:off x="10418886" y="4234731"/>
              <a:ext cx="0" cy="558833"/>
            </a:xfrm>
            <a:prstGeom prst="line">
              <a:avLst/>
            </a:prstGeom>
            <a:ln w="19050">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FBCAC5-43E0-C8E3-8BEF-D5401CA8C808}"/>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31" name="Rectangle: Rounded Corners 6">
              <a:extLst>
                <a:ext uri="{FF2B5EF4-FFF2-40B4-BE49-F238E27FC236}">
                  <a16:creationId xmlns:a16="http://schemas.microsoft.com/office/drawing/2014/main" id="{50A65AA2-C802-73E8-18CC-BB7C7EAAF6C3}"/>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chemeClr val="bg1"/>
            </a:solidFill>
            <a:ln w="19050">
              <a:solidFill>
                <a:srgbClr val="0D8ECF"/>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32" name="Graphic 31">
              <a:extLst>
                <a:ext uri="{FF2B5EF4-FFF2-40B4-BE49-F238E27FC236}">
                  <a16:creationId xmlns:a16="http://schemas.microsoft.com/office/drawing/2014/main" id="{FAB3B632-CDC5-4A69-D750-C9F5FE01C5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75910" y="3000148"/>
              <a:ext cx="117643" cy="141171"/>
            </a:xfrm>
            <a:prstGeom prst="rect">
              <a:avLst/>
            </a:prstGeom>
          </p:spPr>
        </p:pic>
        <p:pic>
          <p:nvPicPr>
            <p:cNvPr id="33" name="Graphic 32">
              <a:extLst>
                <a:ext uri="{FF2B5EF4-FFF2-40B4-BE49-F238E27FC236}">
                  <a16:creationId xmlns:a16="http://schemas.microsoft.com/office/drawing/2014/main" id="{933A0524-D942-6B26-77C8-93DF6050B00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956826" y="3000148"/>
              <a:ext cx="141171" cy="141171"/>
            </a:xfrm>
            <a:prstGeom prst="rect">
              <a:avLst/>
            </a:prstGeom>
          </p:spPr>
        </p:pic>
        <p:pic>
          <p:nvPicPr>
            <p:cNvPr id="34" name="Graphic 33">
              <a:extLst>
                <a:ext uri="{FF2B5EF4-FFF2-40B4-BE49-F238E27FC236}">
                  <a16:creationId xmlns:a16="http://schemas.microsoft.com/office/drawing/2014/main" id="{540E3DA4-6A19-3041-6982-C6057F280D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866604" y="3009461"/>
              <a:ext cx="117643" cy="117643"/>
            </a:xfrm>
            <a:prstGeom prst="rect">
              <a:avLst/>
            </a:prstGeom>
          </p:spPr>
        </p:pic>
        <p:sp>
          <p:nvSpPr>
            <p:cNvPr id="35" name="Rectangle: Rounded Corners 6">
              <a:extLst>
                <a:ext uri="{FF2B5EF4-FFF2-40B4-BE49-F238E27FC236}">
                  <a16:creationId xmlns:a16="http://schemas.microsoft.com/office/drawing/2014/main" id="{AF5A6552-5331-567A-1FE7-9695AE78FCD7}"/>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chemeClr val="bg1"/>
            </a:solidFill>
            <a:ln w="19050">
              <a:solidFill>
                <a:srgbClr val="D043A0"/>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36" name="Graphic 35">
              <a:extLst>
                <a:ext uri="{FF2B5EF4-FFF2-40B4-BE49-F238E27FC236}">
                  <a16:creationId xmlns:a16="http://schemas.microsoft.com/office/drawing/2014/main" id="{72B6043C-3522-23AE-DE26-299E23AA5A8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58295" y="2994824"/>
              <a:ext cx="117643" cy="141171"/>
            </a:xfrm>
            <a:prstGeom prst="rect">
              <a:avLst/>
            </a:prstGeom>
          </p:spPr>
        </p:pic>
        <p:pic>
          <p:nvPicPr>
            <p:cNvPr id="37" name="Graphic 36">
              <a:extLst>
                <a:ext uri="{FF2B5EF4-FFF2-40B4-BE49-F238E27FC236}">
                  <a16:creationId xmlns:a16="http://schemas.microsoft.com/office/drawing/2014/main" id="{F2407876-5A8F-46A7-F213-F4E80E21033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939211" y="2994824"/>
              <a:ext cx="141171" cy="141171"/>
            </a:xfrm>
            <a:prstGeom prst="rect">
              <a:avLst/>
            </a:prstGeom>
          </p:spPr>
        </p:pic>
        <p:pic>
          <p:nvPicPr>
            <p:cNvPr id="38" name="Graphic 37">
              <a:extLst>
                <a:ext uri="{FF2B5EF4-FFF2-40B4-BE49-F238E27FC236}">
                  <a16:creationId xmlns:a16="http://schemas.microsoft.com/office/drawing/2014/main" id="{DDA700D5-2FE2-546C-C3B9-0561F246B57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48989" y="3004137"/>
              <a:ext cx="117643" cy="117643"/>
            </a:xfrm>
            <a:prstGeom prst="rect">
              <a:avLst/>
            </a:prstGeom>
          </p:spPr>
        </p:pic>
        <p:sp>
          <p:nvSpPr>
            <p:cNvPr id="39" name="Rectangle: Rounded Corners 6">
              <a:extLst>
                <a:ext uri="{FF2B5EF4-FFF2-40B4-BE49-F238E27FC236}">
                  <a16:creationId xmlns:a16="http://schemas.microsoft.com/office/drawing/2014/main" id="{AB6FBE46-94DC-2919-8559-998AD36A3A4A}"/>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chemeClr val="bg1"/>
            </a:solidFill>
            <a:ln w="19050">
              <a:solidFill>
                <a:srgbClr val="D043A0"/>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40" name="Graphic 39">
              <a:extLst>
                <a:ext uri="{FF2B5EF4-FFF2-40B4-BE49-F238E27FC236}">
                  <a16:creationId xmlns:a16="http://schemas.microsoft.com/office/drawing/2014/main" id="{86230D38-7E78-BABD-9075-7C412DF25E9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42147" y="5446384"/>
              <a:ext cx="117643" cy="141171"/>
            </a:xfrm>
            <a:prstGeom prst="rect">
              <a:avLst/>
            </a:prstGeom>
          </p:spPr>
        </p:pic>
        <p:pic>
          <p:nvPicPr>
            <p:cNvPr id="41" name="Graphic 40">
              <a:extLst>
                <a:ext uri="{FF2B5EF4-FFF2-40B4-BE49-F238E27FC236}">
                  <a16:creationId xmlns:a16="http://schemas.microsoft.com/office/drawing/2014/main" id="{AD8B89E4-A9E1-3757-A57F-0E878069F25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23063" y="5446384"/>
              <a:ext cx="141171" cy="141171"/>
            </a:xfrm>
            <a:prstGeom prst="rect">
              <a:avLst/>
            </a:prstGeom>
          </p:spPr>
        </p:pic>
        <p:pic>
          <p:nvPicPr>
            <p:cNvPr id="42" name="Graphic 41">
              <a:extLst>
                <a:ext uri="{FF2B5EF4-FFF2-40B4-BE49-F238E27FC236}">
                  <a16:creationId xmlns:a16="http://schemas.microsoft.com/office/drawing/2014/main" id="{FD2BFBEA-5F6D-950C-9E6D-9269D8B3662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932841" y="5455697"/>
              <a:ext cx="117643" cy="117643"/>
            </a:xfrm>
            <a:prstGeom prst="rect">
              <a:avLst/>
            </a:prstGeom>
          </p:spPr>
        </p:pic>
        <p:sp>
          <p:nvSpPr>
            <p:cNvPr id="43" name="Rectangle: Rounded Corners 6">
              <a:extLst>
                <a:ext uri="{FF2B5EF4-FFF2-40B4-BE49-F238E27FC236}">
                  <a16:creationId xmlns:a16="http://schemas.microsoft.com/office/drawing/2014/main" id="{39980D10-8390-BBC1-A640-9A02A2EF9EE2}"/>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chemeClr val="bg1"/>
            </a:solidFill>
            <a:ln w="19050">
              <a:solidFill>
                <a:srgbClr val="595CCD"/>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44" name="Graphic 43">
              <a:extLst>
                <a:ext uri="{FF2B5EF4-FFF2-40B4-BE49-F238E27FC236}">
                  <a16:creationId xmlns:a16="http://schemas.microsoft.com/office/drawing/2014/main" id="{E380E755-EE05-84A5-F7BF-BBA81D9738D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536574" y="5442744"/>
              <a:ext cx="117643" cy="141171"/>
            </a:xfrm>
            <a:prstGeom prst="rect">
              <a:avLst/>
            </a:prstGeom>
          </p:spPr>
        </p:pic>
        <p:pic>
          <p:nvPicPr>
            <p:cNvPr id="45" name="Graphic 44">
              <a:extLst>
                <a:ext uri="{FF2B5EF4-FFF2-40B4-BE49-F238E27FC236}">
                  <a16:creationId xmlns:a16="http://schemas.microsoft.com/office/drawing/2014/main" id="{D8AC4781-48AB-6DC7-02FC-768B5238B25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17490" y="5442744"/>
              <a:ext cx="141171" cy="141171"/>
            </a:xfrm>
            <a:prstGeom prst="rect">
              <a:avLst/>
            </a:prstGeom>
          </p:spPr>
        </p:pic>
        <p:pic>
          <p:nvPicPr>
            <p:cNvPr id="46" name="Graphic 45">
              <a:extLst>
                <a:ext uri="{FF2B5EF4-FFF2-40B4-BE49-F238E27FC236}">
                  <a16:creationId xmlns:a16="http://schemas.microsoft.com/office/drawing/2014/main" id="{E326EBA9-C7E0-B4E5-4A82-AD3B2C83FB6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27268" y="5452057"/>
              <a:ext cx="117643" cy="117643"/>
            </a:xfrm>
            <a:prstGeom prst="rect">
              <a:avLst/>
            </a:prstGeom>
          </p:spPr>
        </p:pic>
        <p:sp>
          <p:nvSpPr>
            <p:cNvPr id="47" name="Rectangle: Rounded Corners 6">
              <a:extLst>
                <a:ext uri="{FF2B5EF4-FFF2-40B4-BE49-F238E27FC236}">
                  <a16:creationId xmlns:a16="http://schemas.microsoft.com/office/drawing/2014/main" id="{806F289F-F047-F257-DD32-B384E3D0D1C3}"/>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chemeClr val="bg1"/>
            </a:solidFill>
            <a:ln w="19050">
              <a:solidFill>
                <a:srgbClr val="595CCD"/>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48" name="Graphic 47">
              <a:extLst>
                <a:ext uri="{FF2B5EF4-FFF2-40B4-BE49-F238E27FC236}">
                  <a16:creationId xmlns:a16="http://schemas.microsoft.com/office/drawing/2014/main" id="{A8AC9E70-3EB8-3638-FFC8-640E1788C89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714765" y="2997286"/>
              <a:ext cx="117643" cy="141171"/>
            </a:xfrm>
            <a:prstGeom prst="rect">
              <a:avLst/>
            </a:prstGeom>
          </p:spPr>
        </p:pic>
        <p:pic>
          <p:nvPicPr>
            <p:cNvPr id="49" name="Graphic 48">
              <a:extLst>
                <a:ext uri="{FF2B5EF4-FFF2-40B4-BE49-F238E27FC236}">
                  <a16:creationId xmlns:a16="http://schemas.microsoft.com/office/drawing/2014/main" id="{02245AF8-26C0-93FA-7516-A493FFCA87B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95681" y="2997286"/>
              <a:ext cx="141171" cy="141171"/>
            </a:xfrm>
            <a:prstGeom prst="rect">
              <a:avLst/>
            </a:prstGeom>
          </p:spPr>
        </p:pic>
        <p:pic>
          <p:nvPicPr>
            <p:cNvPr id="50" name="Graphic 49">
              <a:extLst>
                <a:ext uri="{FF2B5EF4-FFF2-40B4-BE49-F238E27FC236}">
                  <a16:creationId xmlns:a16="http://schemas.microsoft.com/office/drawing/2014/main" id="{A22FE26F-CD00-DA94-395A-933ECDC5E13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405459" y="3006599"/>
              <a:ext cx="117643" cy="117643"/>
            </a:xfrm>
            <a:prstGeom prst="rect">
              <a:avLst/>
            </a:prstGeom>
          </p:spPr>
        </p:pic>
        <p:sp>
          <p:nvSpPr>
            <p:cNvPr id="51" name="Rectangle: Rounded Corners 6">
              <a:extLst>
                <a:ext uri="{FF2B5EF4-FFF2-40B4-BE49-F238E27FC236}">
                  <a16:creationId xmlns:a16="http://schemas.microsoft.com/office/drawing/2014/main" id="{1069CA50-4391-3B44-1E15-5BBCFC1073DB}"/>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chemeClr val="bg1"/>
            </a:solidFill>
            <a:ln w="19050">
              <a:solidFill>
                <a:srgbClr val="0D8ECF"/>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52" name="Graphic 51">
              <a:extLst>
                <a:ext uri="{FF2B5EF4-FFF2-40B4-BE49-F238E27FC236}">
                  <a16:creationId xmlns:a16="http://schemas.microsoft.com/office/drawing/2014/main" id="{15F28503-94A4-7433-7FE9-AE805B359A6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32073" y="5440641"/>
              <a:ext cx="117643" cy="141171"/>
            </a:xfrm>
            <a:prstGeom prst="rect">
              <a:avLst/>
            </a:prstGeom>
          </p:spPr>
        </p:pic>
        <p:pic>
          <p:nvPicPr>
            <p:cNvPr id="53" name="Graphic 52">
              <a:extLst>
                <a:ext uri="{FF2B5EF4-FFF2-40B4-BE49-F238E27FC236}">
                  <a16:creationId xmlns:a16="http://schemas.microsoft.com/office/drawing/2014/main" id="{F7095CD3-23D5-82F1-B895-7637D82EBDE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712989" y="5440641"/>
              <a:ext cx="141171" cy="141171"/>
            </a:xfrm>
            <a:prstGeom prst="rect">
              <a:avLst/>
            </a:prstGeom>
          </p:spPr>
        </p:pic>
        <p:pic>
          <p:nvPicPr>
            <p:cNvPr id="54" name="Graphic 53">
              <a:extLst>
                <a:ext uri="{FF2B5EF4-FFF2-40B4-BE49-F238E27FC236}">
                  <a16:creationId xmlns:a16="http://schemas.microsoft.com/office/drawing/2014/main" id="{FFD72A2E-4786-3886-7CB2-BC4F59D1275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22767" y="5449954"/>
              <a:ext cx="117643" cy="117643"/>
            </a:xfrm>
            <a:prstGeom prst="rect">
              <a:avLst/>
            </a:prstGeom>
          </p:spPr>
        </p:pic>
      </p:grpSp>
      <p:sp>
        <p:nvSpPr>
          <p:cNvPr id="55" name="TextBox 54">
            <a:extLst>
              <a:ext uri="{FF2B5EF4-FFF2-40B4-BE49-F238E27FC236}">
                <a16:creationId xmlns:a16="http://schemas.microsoft.com/office/drawing/2014/main" id="{C2DBB478-EB12-1EBA-C5AF-1C17E67CDED0}"/>
              </a:ext>
            </a:extLst>
          </p:cNvPr>
          <p:cNvSpPr txBox="1"/>
          <p:nvPr/>
        </p:nvSpPr>
        <p:spPr>
          <a:xfrm>
            <a:off x="604582" y="2111875"/>
            <a:ext cx="197953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IT Helpdesk agent</a:t>
            </a:r>
          </a:p>
        </p:txBody>
      </p:sp>
      <p:sp>
        <p:nvSpPr>
          <p:cNvPr id="56" name="Title 1">
            <a:extLst>
              <a:ext uri="{FF2B5EF4-FFF2-40B4-BE49-F238E27FC236}">
                <a16:creationId xmlns:a16="http://schemas.microsoft.com/office/drawing/2014/main" id="{9248263C-1D08-D3AF-BF0B-F5FCB56DF05E}"/>
              </a:ext>
            </a:extLst>
          </p:cNvPr>
          <p:cNvSpPr txBox="1">
            <a:spLocks/>
          </p:cNvSpPr>
          <p:nvPr/>
        </p:nvSpPr>
        <p:spPr>
          <a:xfrm>
            <a:off x="734689" y="2436676"/>
            <a:ext cx="2319033" cy="3739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Aptos" panose="020B0004020202020204" pitchFamily="34" charset="0"/>
              </a:rPr>
              <a:t>How do I </a:t>
            </a:r>
            <a:r>
              <a:rPr kumimoji="0" lang="en-US" sz="1050" b="0" i="0" u="none" strike="noStrike" kern="1200" cap="none" spc="0" normalizeH="0" baseline="0" noProof="0">
                <a:ln>
                  <a:noFill/>
                </a:ln>
                <a:solidFill>
                  <a:srgbClr val="000000"/>
                </a:solidFill>
                <a:effectLst/>
                <a:uLnTx/>
                <a:uFillTx/>
                <a:latin typeface="Aptos" panose="020B0004020202020204" pitchFamily="34" charset="0"/>
              </a:rPr>
              <a:t>connect to the corporate network</a:t>
            </a:r>
            <a:r>
              <a:rPr kumimoji="0" lang="en-US" sz="1050" b="0" i="0" u="none" strike="noStrike" kern="1200" cap="none" spc="0" normalizeH="0" baseline="0" noProof="0">
                <a:ln w="3175">
                  <a:noFill/>
                </a:ln>
                <a:solidFill>
                  <a:srgbClr val="000000"/>
                </a:solidFill>
                <a:effectLst/>
                <a:uLnTx/>
                <a:uFillTx/>
                <a:latin typeface="Aptos" panose="020B0004020202020204" pitchFamily="34" charset="0"/>
              </a:rPr>
              <a:t>?</a:t>
            </a:r>
          </a:p>
        </p:txBody>
      </p:sp>
      <p:sp>
        <p:nvSpPr>
          <p:cNvPr id="57" name="TextBox 56">
            <a:extLst>
              <a:ext uri="{FF2B5EF4-FFF2-40B4-BE49-F238E27FC236}">
                <a16:creationId xmlns:a16="http://schemas.microsoft.com/office/drawing/2014/main" id="{2AE77FE4-DBC5-6154-D8D1-42BFEE4B1308}"/>
              </a:ext>
            </a:extLst>
          </p:cNvPr>
          <p:cNvSpPr txBox="1"/>
          <p:nvPr/>
        </p:nvSpPr>
        <p:spPr>
          <a:xfrm>
            <a:off x="4161052"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Device Refresh agent</a:t>
            </a:r>
          </a:p>
        </p:txBody>
      </p:sp>
      <p:sp>
        <p:nvSpPr>
          <p:cNvPr id="58" name="Title 1">
            <a:extLst>
              <a:ext uri="{FF2B5EF4-FFF2-40B4-BE49-F238E27FC236}">
                <a16:creationId xmlns:a16="http://schemas.microsoft.com/office/drawing/2014/main" id="{4EAE0776-DA07-754B-98C0-C246E51076F3}"/>
              </a:ext>
            </a:extLst>
          </p:cNvPr>
          <p:cNvSpPr txBox="1">
            <a:spLocks/>
          </p:cNvSpPr>
          <p:nvPr/>
        </p:nvSpPr>
        <p:spPr>
          <a:xfrm>
            <a:off x="4291159" y="2439138"/>
            <a:ext cx="2319033" cy="3739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Aptos" panose="020B0004020202020204" pitchFamily="34" charset="0"/>
              </a:rPr>
              <a:t>Request a new laptop and send approvals via IT Service tool.</a:t>
            </a:r>
          </a:p>
        </p:txBody>
      </p:sp>
      <p:sp>
        <p:nvSpPr>
          <p:cNvPr id="59" name="TextBox 58">
            <a:extLst>
              <a:ext uri="{FF2B5EF4-FFF2-40B4-BE49-F238E27FC236}">
                <a16:creationId xmlns:a16="http://schemas.microsoft.com/office/drawing/2014/main" id="{4E6151F9-BC8D-8AF4-2B9F-490677B6AE24}"/>
              </a:ext>
            </a:extLst>
          </p:cNvPr>
          <p:cNvSpPr txBox="1"/>
          <p:nvPr/>
        </p:nvSpPr>
        <p:spPr>
          <a:xfrm>
            <a:off x="7622197"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Lead Gen agent</a:t>
            </a:r>
          </a:p>
        </p:txBody>
      </p:sp>
      <p:sp>
        <p:nvSpPr>
          <p:cNvPr id="60" name="Title 1">
            <a:extLst>
              <a:ext uri="{FF2B5EF4-FFF2-40B4-BE49-F238E27FC236}">
                <a16:creationId xmlns:a16="http://schemas.microsoft.com/office/drawing/2014/main" id="{95987ED1-F8EC-31EC-003D-C834AE986CE5}"/>
              </a:ext>
            </a:extLst>
          </p:cNvPr>
          <p:cNvSpPr txBox="1">
            <a:spLocks/>
          </p:cNvSpPr>
          <p:nvPr/>
        </p:nvSpPr>
        <p:spPr>
          <a:xfrm>
            <a:off x="7752304" y="2442000"/>
            <a:ext cx="2438488" cy="3739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Aptos" panose="020B0004020202020204" pitchFamily="34" charset="0"/>
              </a:rPr>
              <a:t>The agent has identified and researched 15 new leads for you to review.</a:t>
            </a:r>
          </a:p>
        </p:txBody>
      </p:sp>
      <p:sp>
        <p:nvSpPr>
          <p:cNvPr id="61" name="TextBox 60">
            <a:extLst>
              <a:ext uri="{FF2B5EF4-FFF2-40B4-BE49-F238E27FC236}">
                <a16:creationId xmlns:a16="http://schemas.microsoft.com/office/drawing/2014/main" id="{D83E787E-2960-FB95-A47D-DFDE5B796C88}"/>
              </a:ext>
            </a:extLst>
          </p:cNvPr>
          <p:cNvSpPr txBox="1"/>
          <p:nvPr/>
        </p:nvSpPr>
        <p:spPr>
          <a:xfrm>
            <a:off x="1688434"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Project Tracker agent</a:t>
            </a:r>
          </a:p>
        </p:txBody>
      </p:sp>
      <p:sp>
        <p:nvSpPr>
          <p:cNvPr id="62" name="Title 1">
            <a:extLst>
              <a:ext uri="{FF2B5EF4-FFF2-40B4-BE49-F238E27FC236}">
                <a16:creationId xmlns:a16="http://schemas.microsoft.com/office/drawing/2014/main" id="{4A6A41B5-2979-C8A1-AA00-B83464AE893A}"/>
              </a:ext>
            </a:extLst>
          </p:cNvPr>
          <p:cNvSpPr txBox="1">
            <a:spLocks/>
          </p:cNvSpPr>
          <p:nvPr/>
        </p:nvSpPr>
        <p:spPr>
          <a:xfrm>
            <a:off x="1818541" y="4888236"/>
            <a:ext cx="2319033" cy="3739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Aptos" panose="020B0004020202020204" pitchFamily="34" charset="0"/>
              </a:rPr>
              <a:t>What is the status of phase 2 for project X and the remaining budget?</a:t>
            </a:r>
          </a:p>
        </p:txBody>
      </p:sp>
      <p:sp>
        <p:nvSpPr>
          <p:cNvPr id="63" name="TextBox 62">
            <a:extLst>
              <a:ext uri="{FF2B5EF4-FFF2-40B4-BE49-F238E27FC236}">
                <a16:creationId xmlns:a16="http://schemas.microsoft.com/office/drawing/2014/main" id="{4A1E54FF-E2D4-498B-8F63-30C0749DA627}"/>
              </a:ext>
            </a:extLst>
          </p:cNvPr>
          <p:cNvSpPr txBox="1"/>
          <p:nvPr/>
        </p:nvSpPr>
        <p:spPr>
          <a:xfrm>
            <a:off x="4981937"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Budget Management agent</a:t>
            </a:r>
          </a:p>
        </p:txBody>
      </p:sp>
      <p:sp>
        <p:nvSpPr>
          <p:cNvPr id="64" name="Title 1">
            <a:extLst>
              <a:ext uri="{FF2B5EF4-FFF2-40B4-BE49-F238E27FC236}">
                <a16:creationId xmlns:a16="http://schemas.microsoft.com/office/drawing/2014/main" id="{E0D68C1E-358C-1AF1-3D92-EC5BCC6CA9C2}"/>
              </a:ext>
            </a:extLst>
          </p:cNvPr>
          <p:cNvSpPr txBox="1">
            <a:spLocks/>
          </p:cNvSpPr>
          <p:nvPr/>
        </p:nvSpPr>
        <p:spPr>
          <a:xfrm>
            <a:off x="5112968" y="4884596"/>
            <a:ext cx="2319033" cy="3739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Aptos" panose="020B0004020202020204" pitchFamily="34" charset="0"/>
              </a:rPr>
              <a:t>Review outstanding open PO’s and begin financial planning.</a:t>
            </a:r>
          </a:p>
        </p:txBody>
      </p:sp>
      <p:sp>
        <p:nvSpPr>
          <p:cNvPr id="65" name="TextBox 64">
            <a:extLst>
              <a:ext uri="{FF2B5EF4-FFF2-40B4-BE49-F238E27FC236}">
                <a16:creationId xmlns:a16="http://schemas.microsoft.com/office/drawing/2014/main" id="{90168525-755D-4B36-0F45-05D3162D0AA7}"/>
              </a:ext>
            </a:extLst>
          </p:cNvPr>
          <p:cNvSpPr txBox="1"/>
          <p:nvPr/>
        </p:nvSpPr>
        <p:spPr>
          <a:xfrm>
            <a:off x="8378360" y="4557870"/>
            <a:ext cx="201945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Customer Support agent</a:t>
            </a:r>
          </a:p>
        </p:txBody>
      </p:sp>
      <p:sp>
        <p:nvSpPr>
          <p:cNvPr id="66" name="Title 1">
            <a:extLst>
              <a:ext uri="{FF2B5EF4-FFF2-40B4-BE49-F238E27FC236}">
                <a16:creationId xmlns:a16="http://schemas.microsoft.com/office/drawing/2014/main" id="{499EE46B-6D77-A589-2538-6069284F49EF}"/>
              </a:ext>
            </a:extLst>
          </p:cNvPr>
          <p:cNvSpPr txBox="1">
            <a:spLocks/>
          </p:cNvSpPr>
          <p:nvPr/>
        </p:nvSpPr>
        <p:spPr>
          <a:xfrm>
            <a:off x="8508467" y="4882493"/>
            <a:ext cx="2319033" cy="3739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Aptos" panose="020B0004020202020204" pitchFamily="34" charset="0"/>
              </a:rPr>
              <a:t>The agent has identified new support issues and triaged to other agents.</a:t>
            </a:r>
          </a:p>
        </p:txBody>
      </p:sp>
    </p:spTree>
    <p:extLst>
      <p:ext uri="{BB962C8B-B14F-4D97-AF65-F5344CB8AC3E}">
        <p14:creationId xmlns:p14="http://schemas.microsoft.com/office/powerpoint/2010/main" val="281024981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1C6A-83D8-F2C0-AA76-2B7736461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9C5E7-A7A1-1B11-719B-90815A586E94}"/>
              </a:ext>
            </a:extLst>
          </p:cNvPr>
          <p:cNvSpPr>
            <a:spLocks noGrp="1"/>
          </p:cNvSpPr>
          <p:nvPr>
            <p:ph type="title"/>
          </p:nvPr>
        </p:nvSpPr>
        <p:spPr>
          <a:xfrm>
            <a:off x="571500" y="2792795"/>
            <a:ext cx="4179404" cy="646331"/>
          </a:xfrm>
        </p:spPr>
        <p:txBody>
          <a:bodyPr/>
          <a:lstStyle/>
          <a:p>
            <a:r>
              <a:rPr lang="en-US"/>
              <a:t>Demos</a:t>
            </a:r>
          </a:p>
        </p:txBody>
      </p:sp>
    </p:spTree>
    <p:extLst>
      <p:ext uri="{BB962C8B-B14F-4D97-AF65-F5344CB8AC3E}">
        <p14:creationId xmlns:p14="http://schemas.microsoft.com/office/powerpoint/2010/main" val="3446058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86E96-0BF8-9412-C7FB-7A1A57F58750}"/>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B40C6ED-4A81-F3D0-1B1A-E9C9DB9FF964}"/>
              </a:ext>
            </a:extLst>
          </p:cNvPr>
          <p:cNvSpPr>
            <a:spLocks noGrp="1"/>
          </p:cNvSpPr>
          <p:nvPr>
            <p:ph idx="1"/>
          </p:nvPr>
        </p:nvSpPr>
        <p:spPr>
          <a:xfrm>
            <a:off x="5182164" y="1524000"/>
            <a:ext cx="6603390" cy="2831544"/>
          </a:xfrm>
        </p:spPr>
        <p:txBody>
          <a:bodyPr/>
          <a:lstStyle/>
          <a:p>
            <a:pPr marL="514350" indent="-514350">
              <a:spcBef>
                <a:spcPts val="600"/>
              </a:spcBef>
              <a:spcAft>
                <a:spcPts val="600"/>
              </a:spcAft>
              <a:buAutoNum type="arabicPlain"/>
            </a:pPr>
            <a:r>
              <a:rPr lang="en-US" sz="2400"/>
              <a:t>Welcome and Intros</a:t>
            </a:r>
          </a:p>
          <a:p>
            <a:pPr marL="514350" indent="-514350">
              <a:spcBef>
                <a:spcPts val="600"/>
              </a:spcBef>
              <a:spcAft>
                <a:spcPts val="600"/>
              </a:spcAft>
              <a:buAutoNum type="arabicPlain"/>
            </a:pPr>
            <a:r>
              <a:rPr lang="en-US" sz="2400"/>
              <a:t>Microsoft 365 Copilot Chat </a:t>
            </a:r>
          </a:p>
          <a:p>
            <a:pPr marL="514350" indent="-514350">
              <a:spcBef>
                <a:spcPts val="600"/>
              </a:spcBef>
              <a:spcAft>
                <a:spcPts val="600"/>
              </a:spcAft>
              <a:buAutoNum type="arabicPlain"/>
            </a:pPr>
            <a:r>
              <a:rPr lang="en-US" sz="2400"/>
              <a:t>Benefits and Value: </a:t>
            </a:r>
            <a:br>
              <a:rPr lang="en-US" sz="2400"/>
            </a:br>
            <a:r>
              <a:rPr lang="en-US" sz="2400"/>
              <a:t>Microsoft 365 Copilot Chat</a:t>
            </a:r>
          </a:p>
          <a:p>
            <a:pPr marL="514350" indent="-514350">
              <a:spcBef>
                <a:spcPts val="600"/>
              </a:spcBef>
              <a:spcAft>
                <a:spcPts val="600"/>
              </a:spcAft>
              <a:buAutoNum type="arabicPlain"/>
            </a:pPr>
            <a:r>
              <a:rPr lang="en-US" sz="2400"/>
              <a:t>Agents in Microsoft 365 Copilot Chat</a:t>
            </a:r>
          </a:p>
          <a:p>
            <a:pPr marL="514350" indent="-514350">
              <a:spcBef>
                <a:spcPts val="600"/>
              </a:spcBef>
              <a:spcAft>
                <a:spcPts val="600"/>
              </a:spcAft>
              <a:buAutoNum type="arabicPlain"/>
            </a:pPr>
            <a:r>
              <a:rPr lang="en-US" sz="2400">
                <a:solidFill>
                  <a:srgbClr val="FFFF00"/>
                </a:solidFill>
              </a:rPr>
              <a:t>Next Steps &amp; Call to Action</a:t>
            </a:r>
          </a:p>
        </p:txBody>
      </p:sp>
      <p:sp>
        <p:nvSpPr>
          <p:cNvPr id="9" name="Title 8">
            <a:extLst>
              <a:ext uri="{FF2B5EF4-FFF2-40B4-BE49-F238E27FC236}">
                <a16:creationId xmlns:a16="http://schemas.microsoft.com/office/drawing/2014/main" id="{C489E48C-C214-954A-7DC6-E61F347D90B0}"/>
              </a:ext>
            </a:extLst>
          </p:cNvPr>
          <p:cNvSpPr>
            <a:spLocks noGrp="1"/>
          </p:cNvSpPr>
          <p:nvPr>
            <p:ph type="title"/>
          </p:nvPr>
        </p:nvSpPr>
        <p:spPr>
          <a:xfrm>
            <a:off x="724747" y="1257590"/>
            <a:ext cx="2373598" cy="1939850"/>
          </a:xfrm>
        </p:spPr>
        <p:txBody>
          <a:bodyPr/>
          <a:lstStyle/>
          <a:p>
            <a:r>
              <a:rPr lang="en-US"/>
              <a:t>Agenda</a:t>
            </a:r>
          </a:p>
        </p:txBody>
      </p:sp>
      <p:cxnSp>
        <p:nvCxnSpPr>
          <p:cNvPr id="11" name="Straight Connector 10">
            <a:extLst>
              <a:ext uri="{FF2B5EF4-FFF2-40B4-BE49-F238E27FC236}">
                <a16:creationId xmlns:a16="http://schemas.microsoft.com/office/drawing/2014/main" id="{C1ADF37F-A72E-6A7F-E4FD-775D6AE71E3D}"/>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65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40617C74-7372-5A13-C1D4-81B9D4E8612A}"/>
              </a:ext>
              <a:ext uri="{C183D7F6-B498-43B3-948B-1728B52AA6E4}">
                <adec:decorative xmlns:adec="http://schemas.microsoft.com/office/drawing/2017/decorative" val="1"/>
              </a:ext>
            </a:extLst>
          </p:cNvPr>
          <p:cNvSpPr>
            <a:spLocks/>
          </p:cNvSpPr>
          <p:nvPr/>
        </p:nvSpPr>
        <p:spPr bwMode="auto">
          <a:xfrm>
            <a:off x="588263" y="1345996"/>
            <a:ext cx="11240453" cy="4732935"/>
          </a:xfrm>
          <a:prstGeom prst="roundRect">
            <a:avLst>
              <a:gd name="adj" fmla="val 4449"/>
            </a:avLst>
          </a:prstGeom>
          <a:solidFill>
            <a:srgbClr val="F0F0F0"/>
          </a:solidFill>
          <a:ln w="12700">
            <a:gradFill flip="none" rotWithShape="1">
              <a:gsLst>
                <a:gs pos="0">
                  <a:srgbClr val="F77181"/>
                </a:gs>
                <a:gs pos="48000">
                  <a:srgbClr val="CA5BCD"/>
                </a:gs>
                <a:gs pos="100000">
                  <a:srgbClr val="39B0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cxnSp>
        <p:nvCxnSpPr>
          <p:cNvPr id="3" name="Straight Connector 2">
            <a:extLst>
              <a:ext uri="{FF2B5EF4-FFF2-40B4-BE49-F238E27FC236}">
                <a16:creationId xmlns:a16="http://schemas.microsoft.com/office/drawing/2014/main" id="{38409AA7-4858-D166-45D5-D6427EF1F946}"/>
              </a:ext>
              <a:ext uri="{C183D7F6-B498-43B3-948B-1728B52AA6E4}">
                <adec:decorative xmlns:adec="http://schemas.microsoft.com/office/drawing/2017/decorative" val="1"/>
              </a:ext>
            </a:extLst>
          </p:cNvPr>
          <p:cNvCxnSpPr>
            <a:cxnSpLocks/>
          </p:cNvCxnSpPr>
          <p:nvPr/>
        </p:nvCxnSpPr>
        <p:spPr>
          <a:xfrm>
            <a:off x="5482355" y="2857269"/>
            <a:ext cx="607060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F8E47E8-B4F4-B5E2-9B9C-FB28203BB716}"/>
              </a:ext>
              <a:ext uri="{C183D7F6-B498-43B3-948B-1728B52AA6E4}">
                <adec:decorative xmlns:adec="http://schemas.microsoft.com/office/drawing/2017/decorative" val="1"/>
              </a:ext>
            </a:extLst>
          </p:cNvPr>
          <p:cNvCxnSpPr>
            <a:cxnSpLocks/>
          </p:cNvCxnSpPr>
          <p:nvPr/>
        </p:nvCxnSpPr>
        <p:spPr>
          <a:xfrm>
            <a:off x="5482355" y="4368415"/>
            <a:ext cx="607060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CD972D-3453-4044-FA42-A66BDDC92DAC}"/>
              </a:ext>
            </a:extLst>
          </p:cNvPr>
          <p:cNvSpPr txBox="1"/>
          <p:nvPr/>
        </p:nvSpPr>
        <p:spPr>
          <a:xfrm>
            <a:off x="5482355" y="1651435"/>
            <a:ext cx="6070600" cy="984885"/>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Provide quick and easy access to Microsoft 365 Copilot Chat by pinning Copilot</a:t>
            </a:r>
            <a:r>
              <a:rPr lang="en-US" sz="1600">
                <a:solidFill>
                  <a:srgbClr val="000000"/>
                </a:solidFill>
                <a:latin typeface="Segoe Sans Text"/>
              </a:rPr>
              <a:t> Chat</a:t>
            </a:r>
            <a:r>
              <a:rPr kumimoji="0" lang="en-US" sz="1600" b="0" i="0" u="none" strike="noStrike" kern="1200" cap="none" spc="0" normalizeH="0" baseline="0" noProof="0">
                <a:ln>
                  <a:noFill/>
                </a:ln>
                <a:solidFill>
                  <a:srgbClr val="000000"/>
                </a:solidFill>
                <a:effectLst/>
                <a:uLnTx/>
                <a:uFillTx/>
                <a:latin typeface="Segoe Sans Text"/>
                <a:ea typeface="+mn-ea"/>
                <a:cs typeface="+mn-cs"/>
              </a:rPr>
              <a:t> to the navigation bar of Teams, Outlook, and the Microsoft 365 App. </a:t>
            </a:r>
            <a:r>
              <a:rPr kumimoji="0" lang="en-US" sz="1600" b="0" i="0" u="none" strike="noStrike" kern="1200" cap="none" spc="0" normalizeH="0" baseline="0" noProof="0">
                <a:ln>
                  <a:noFill/>
                </a:ln>
                <a:solidFill>
                  <a:srgbClr val="0078D7"/>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Pin Microsoft Copilot to the navigation bar | Microsoft Learn</a:t>
            </a:r>
            <a:endParaRPr kumimoji="0" lang="LID4096" sz="1600" b="0" i="0" u="none" strike="noStrike" kern="1200" cap="none" spc="0" normalizeH="0" baseline="0" noProof="0">
              <a:ln>
                <a:noFill/>
              </a:ln>
              <a:solidFill>
                <a:srgbClr val="0078D7"/>
              </a:solidFill>
              <a:effectLst/>
              <a:uLnTx/>
              <a:uFillTx/>
              <a:latin typeface="Segoe Sans Text"/>
              <a:ea typeface="+mn-ea"/>
              <a:cs typeface="+mn-cs"/>
            </a:endParaRPr>
          </a:p>
        </p:txBody>
      </p:sp>
      <p:sp>
        <p:nvSpPr>
          <p:cNvPr id="6" name="TextBox 5">
            <a:extLst>
              <a:ext uri="{FF2B5EF4-FFF2-40B4-BE49-F238E27FC236}">
                <a16:creationId xmlns:a16="http://schemas.microsoft.com/office/drawing/2014/main" id="{66EBF19B-A439-38B6-7E9E-4B687B9CDE11}"/>
              </a:ext>
            </a:extLst>
          </p:cNvPr>
          <p:cNvSpPr txBox="1"/>
          <p:nvPr/>
        </p:nvSpPr>
        <p:spPr>
          <a:xfrm>
            <a:off x="5482355" y="2944376"/>
            <a:ext cx="6070600" cy="1231106"/>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Encourage the use of Microsoft 365 Copilot Chat within your organization. Accelerate its adoption by designating a sponsor to oversee communication and support change. Increase awareness and usability by demonstrating practices that emphasize “what’s in it for them”. </a:t>
            </a:r>
            <a:r>
              <a:rPr kumimoji="0" lang="en-US" sz="1600" b="0" i="0" u="none" strike="noStrike" kern="1200" cap="none" spc="0" normalizeH="0" baseline="0" noProof="0">
                <a:ln>
                  <a:noFill/>
                </a:ln>
                <a:solidFill>
                  <a:srgbClr val="000000"/>
                </a:solidFill>
                <a:effectLst/>
                <a:uLnTx/>
                <a:uFillTx/>
                <a:latin typeface="Segoe Sans Text"/>
                <a:ea typeface="+mn-ea"/>
                <a:cs typeface="+mn-cs"/>
                <a:hlinkClick r:id="rId4"/>
              </a:rPr>
              <a:t>Microsoft 365 Copilot Chat Adoption.</a:t>
            </a:r>
            <a:endParaRPr kumimoji="0" lang="en-US" sz="16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7" name="TextBox 6">
            <a:extLst>
              <a:ext uri="{FF2B5EF4-FFF2-40B4-BE49-F238E27FC236}">
                <a16:creationId xmlns:a16="http://schemas.microsoft.com/office/drawing/2014/main" id="{0C94F31F-5192-CA43-1620-28AAC57F701C}"/>
              </a:ext>
            </a:extLst>
          </p:cNvPr>
          <p:cNvSpPr txBox="1"/>
          <p:nvPr/>
        </p:nvSpPr>
        <p:spPr>
          <a:xfrm>
            <a:off x="5482355" y="4706712"/>
            <a:ext cx="6070600" cy="738664"/>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Begin leveraging the capabilities of Generative AI for significant impact. Provide support to your organization with technical documentation and enablement for </a:t>
            </a:r>
            <a:r>
              <a:rPr kumimoji="0" lang="en-US" sz="1600" b="0" i="0" u="none" strike="noStrike" kern="1200" cap="none" spc="0" normalizeH="0" baseline="0" noProof="0">
                <a:ln>
                  <a:noFill/>
                </a:ln>
                <a:solidFill>
                  <a:srgbClr val="000000"/>
                </a:solidFill>
                <a:effectLst/>
                <a:uLnTx/>
                <a:uFillTx/>
                <a:latin typeface="Segoe Sans Text"/>
                <a:ea typeface="+mn-ea"/>
                <a:cs typeface="+mn-cs"/>
                <a:hlinkClick r:id="rId5"/>
              </a:rPr>
              <a:t>Microsoft 365 Copilot Chat.</a:t>
            </a:r>
            <a:endParaRPr kumimoji="0" lang="en-US" sz="1600" b="0" i="0" u="none" strike="noStrike" kern="1200" cap="none" spc="0" normalizeH="0" baseline="0" noProof="0">
              <a:ln>
                <a:noFill/>
              </a:ln>
              <a:solidFill>
                <a:srgbClr val="0078D7"/>
              </a:solidFill>
              <a:effectLst/>
              <a:uLnTx/>
              <a:uFillTx/>
              <a:latin typeface="Segoe Sans Text"/>
              <a:ea typeface="+mn-ea"/>
              <a:cs typeface="+mn-cs"/>
            </a:endParaRPr>
          </a:p>
        </p:txBody>
      </p:sp>
      <p:sp>
        <p:nvSpPr>
          <p:cNvPr id="8" name="Rectangle: Rounded Corners 7">
            <a:extLst>
              <a:ext uri="{FF2B5EF4-FFF2-40B4-BE49-F238E27FC236}">
                <a16:creationId xmlns:a16="http://schemas.microsoft.com/office/drawing/2014/main" id="{A3CC12D7-E590-5D47-EAC9-78B26BE0F8E1}"/>
              </a:ext>
              <a:ext uri="{C183D7F6-B498-43B3-948B-1728B52AA6E4}">
                <adec:decorative xmlns:adec="http://schemas.microsoft.com/office/drawing/2017/decorative" val="1"/>
              </a:ext>
            </a:extLst>
          </p:cNvPr>
          <p:cNvSpPr/>
          <p:nvPr/>
        </p:nvSpPr>
        <p:spPr bwMode="auto">
          <a:xfrm>
            <a:off x="864025" y="1481525"/>
            <a:ext cx="4200956" cy="4436274"/>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mn-cs"/>
            </a:endParaRPr>
          </a:p>
        </p:txBody>
      </p:sp>
      <p:sp>
        <p:nvSpPr>
          <p:cNvPr id="9" name="Oval 8">
            <a:extLst>
              <a:ext uri="{FF2B5EF4-FFF2-40B4-BE49-F238E27FC236}">
                <a16:creationId xmlns:a16="http://schemas.microsoft.com/office/drawing/2014/main" id="{FBF08B38-73DF-0E0D-5E32-71A1190E5A91}"/>
              </a:ext>
              <a:ext uri="{C183D7F6-B498-43B3-948B-1728B52AA6E4}">
                <adec:decorative xmlns:adec="http://schemas.microsoft.com/office/drawing/2017/decorative" val="1"/>
              </a:ext>
            </a:extLst>
          </p:cNvPr>
          <p:cNvSpPr/>
          <p:nvPr/>
        </p:nvSpPr>
        <p:spPr bwMode="auto">
          <a:xfrm>
            <a:off x="1154313" y="1815120"/>
            <a:ext cx="781388" cy="781388"/>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2400" b="1" kern="0">
              <a:solidFill>
                <a:srgbClr val="FFFFFF"/>
              </a:solidFill>
              <a:latin typeface="Segoe UI Semibold" panose="020B0502040204020203" pitchFamily="34" charset="0"/>
              <a:cs typeface="Segoe UI Semibold" panose="020B0502040204020203" pitchFamily="34" charset="0"/>
            </a:endParaRPr>
          </a:p>
        </p:txBody>
      </p:sp>
      <p:sp>
        <p:nvSpPr>
          <p:cNvPr id="10" name="Oval 9">
            <a:extLst>
              <a:ext uri="{FF2B5EF4-FFF2-40B4-BE49-F238E27FC236}">
                <a16:creationId xmlns:a16="http://schemas.microsoft.com/office/drawing/2014/main" id="{05C22FBE-4988-3C6B-BABA-9BEC63B4562E}"/>
              </a:ext>
              <a:ext uri="{C183D7F6-B498-43B3-948B-1728B52AA6E4}">
                <adec:decorative xmlns:adec="http://schemas.microsoft.com/office/drawing/2017/decorative" val="1"/>
              </a:ext>
            </a:extLst>
          </p:cNvPr>
          <p:cNvSpPr/>
          <p:nvPr/>
        </p:nvSpPr>
        <p:spPr bwMode="auto">
          <a:xfrm>
            <a:off x="1154313" y="3231171"/>
            <a:ext cx="781388" cy="781388"/>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2400" b="1" kern="0">
              <a:solidFill>
                <a:srgbClr val="FFFFFF"/>
              </a:solidFill>
              <a:latin typeface="Segoe UI Semibold" panose="020B0502040204020203" pitchFamily="34" charset="0"/>
              <a:cs typeface="Segoe UI Semibold" panose="020B0502040204020203" pitchFamily="34" charset="0"/>
            </a:endParaRPr>
          </a:p>
        </p:txBody>
      </p:sp>
      <p:cxnSp>
        <p:nvCxnSpPr>
          <p:cNvPr id="12" name="Straight Connector 11">
            <a:extLst>
              <a:ext uri="{FF2B5EF4-FFF2-40B4-BE49-F238E27FC236}">
                <a16:creationId xmlns:a16="http://schemas.microsoft.com/office/drawing/2014/main" id="{94FFFC5A-95F7-BC2D-6BBD-FEE5BEAF7F39}"/>
              </a:ext>
              <a:ext uri="{C183D7F6-B498-43B3-948B-1728B52AA6E4}">
                <adec:decorative xmlns:adec="http://schemas.microsoft.com/office/drawing/2017/decorative" val="1"/>
              </a:ext>
            </a:extLst>
          </p:cNvPr>
          <p:cNvCxnSpPr>
            <a:cxnSpLocks/>
          </p:cNvCxnSpPr>
          <p:nvPr/>
        </p:nvCxnSpPr>
        <p:spPr>
          <a:xfrm>
            <a:off x="2167629" y="2857269"/>
            <a:ext cx="2616138" cy="0"/>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E2A00C-4F3D-280B-80DF-5FC115837B82}"/>
              </a:ext>
              <a:ext uri="{C183D7F6-B498-43B3-948B-1728B52AA6E4}">
                <adec:decorative xmlns:adec="http://schemas.microsoft.com/office/drawing/2017/decorative" val="1"/>
              </a:ext>
            </a:extLst>
          </p:cNvPr>
          <p:cNvCxnSpPr>
            <a:cxnSpLocks/>
          </p:cNvCxnSpPr>
          <p:nvPr/>
        </p:nvCxnSpPr>
        <p:spPr>
          <a:xfrm>
            <a:off x="2167629" y="4368415"/>
            <a:ext cx="2616138" cy="0"/>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Graphic 3">
            <a:extLst>
              <a:ext uri="{FF2B5EF4-FFF2-40B4-BE49-F238E27FC236}">
                <a16:creationId xmlns:a16="http://schemas.microsoft.com/office/drawing/2014/main" id="{E945B3CB-8104-C51A-A599-CF1DECFA395D}"/>
              </a:ext>
              <a:ext uri="{C183D7F6-B498-43B3-948B-1728B52AA6E4}">
                <adec:decorative xmlns:adec="http://schemas.microsoft.com/office/drawing/2017/decorative" val="1"/>
              </a:ext>
            </a:extLst>
          </p:cNvPr>
          <p:cNvSpPr/>
          <p:nvPr/>
        </p:nvSpPr>
        <p:spPr>
          <a:xfrm>
            <a:off x="1343137" y="3450810"/>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5" name="TextBox 24">
            <a:extLst>
              <a:ext uri="{FF2B5EF4-FFF2-40B4-BE49-F238E27FC236}">
                <a16:creationId xmlns:a16="http://schemas.microsoft.com/office/drawing/2014/main" id="{04825F09-8B7C-D521-1F2A-831723D5AE4F}"/>
              </a:ext>
            </a:extLst>
          </p:cNvPr>
          <p:cNvSpPr txBox="1"/>
          <p:nvPr/>
        </p:nvSpPr>
        <p:spPr>
          <a:xfrm>
            <a:off x="2167629" y="1744149"/>
            <a:ext cx="2616138" cy="923330"/>
          </a:xfrm>
          <a:prstGeom prst="rect">
            <a:avLst/>
          </a:prstGeom>
          <a:noFill/>
        </p:spPr>
        <p:txBody>
          <a:bodyPr wrap="square" lIns="0" tIns="0" rIns="0" bIns="0" anchor="ctr">
            <a:spAutoFit/>
          </a:bodyPr>
          <a:lstStyle/>
          <a:p>
            <a:pPr defTabSz="914400">
              <a:defRPr/>
            </a:pPr>
            <a:r>
              <a:rPr lang="en-US" sz="2000">
                <a:solidFill>
                  <a:schemeClr val="tx2"/>
                </a:solidFill>
                <a:latin typeface="Segoe Sans Display Semibold"/>
              </a:rPr>
              <a:t>Pin Microsoft 365 Copilot Chat for quick and easy access</a:t>
            </a:r>
          </a:p>
        </p:txBody>
      </p:sp>
      <p:sp>
        <p:nvSpPr>
          <p:cNvPr id="26" name="TextBox 25">
            <a:extLst>
              <a:ext uri="{FF2B5EF4-FFF2-40B4-BE49-F238E27FC236}">
                <a16:creationId xmlns:a16="http://schemas.microsoft.com/office/drawing/2014/main" id="{A857913B-4685-B433-73AE-D8EC7935AB90}"/>
              </a:ext>
            </a:extLst>
          </p:cNvPr>
          <p:cNvSpPr txBox="1"/>
          <p:nvPr/>
        </p:nvSpPr>
        <p:spPr>
          <a:xfrm>
            <a:off x="2167629" y="3314088"/>
            <a:ext cx="2616138" cy="615553"/>
          </a:xfrm>
          <a:prstGeom prst="rect">
            <a:avLst/>
          </a:prstGeom>
          <a:noFill/>
        </p:spPr>
        <p:txBody>
          <a:bodyPr wrap="square" lIns="0" tIns="0" rIns="0" bIns="0" anchor="ctr">
            <a:spAutoFit/>
          </a:bodyPr>
          <a:lstStyle/>
          <a:p>
            <a:pPr marR="0" lvl="0" indent="0" defTabSz="914400" fontAlgn="auto">
              <a:lnSpc>
                <a:spcPct val="100000"/>
              </a:lnSpc>
              <a:spcBef>
                <a:spcPts val="0"/>
              </a:spcBef>
              <a:spcAft>
                <a:spcPts val="0"/>
              </a:spcAft>
              <a:buClrTx/>
              <a:buSzTx/>
              <a:buFontTx/>
              <a:buNone/>
              <a:tabLst/>
              <a:defRPr/>
            </a:pPr>
            <a:r>
              <a:rPr lang="en-US" sz="2000">
                <a:solidFill>
                  <a:schemeClr val="tx2"/>
                </a:solidFill>
                <a:latin typeface="Segoe Sans Display Semibold"/>
              </a:rPr>
              <a:t>Introduce Microsoft 365 Copilot Chat</a:t>
            </a:r>
          </a:p>
        </p:txBody>
      </p:sp>
      <p:sp>
        <p:nvSpPr>
          <p:cNvPr id="27" name="TextBox 26">
            <a:extLst>
              <a:ext uri="{FF2B5EF4-FFF2-40B4-BE49-F238E27FC236}">
                <a16:creationId xmlns:a16="http://schemas.microsoft.com/office/drawing/2014/main" id="{15DF81C5-F4A3-1E33-639C-E7DDB88BD5AA}"/>
              </a:ext>
            </a:extLst>
          </p:cNvPr>
          <p:cNvSpPr txBox="1"/>
          <p:nvPr/>
        </p:nvSpPr>
        <p:spPr>
          <a:xfrm>
            <a:off x="2167629" y="4730138"/>
            <a:ext cx="2616138" cy="615553"/>
          </a:xfrm>
          <a:prstGeom prst="rect">
            <a:avLst/>
          </a:prstGeom>
          <a:noFill/>
        </p:spPr>
        <p:txBody>
          <a:bodyPr wrap="square" lIns="0" tIns="0" rIns="0" bIns="0" anchor="ctr">
            <a:spAutoFit/>
          </a:bodyPr>
          <a:lstStyle/>
          <a:p>
            <a:pPr defTabSz="914400">
              <a:defRPr/>
            </a:pPr>
            <a:r>
              <a:rPr lang="en-US" sz="2000">
                <a:solidFill>
                  <a:schemeClr val="tx2"/>
                </a:solidFill>
                <a:latin typeface="Segoe Sans Display Semibold"/>
              </a:rPr>
              <a:t>Manage Microsoft 365 Copilot Chat</a:t>
            </a:r>
          </a:p>
        </p:txBody>
      </p:sp>
      <p:sp>
        <p:nvSpPr>
          <p:cNvPr id="29" name="Graphic 38">
            <a:extLst>
              <a:ext uri="{FF2B5EF4-FFF2-40B4-BE49-F238E27FC236}">
                <a16:creationId xmlns:a16="http://schemas.microsoft.com/office/drawing/2014/main" id="{EB4774B7-4C1E-8017-2DFC-939B09E91DFF}"/>
              </a:ext>
              <a:ext uri="{C183D7F6-B498-43B3-948B-1728B52AA6E4}">
                <adec:decorative xmlns:adec="http://schemas.microsoft.com/office/drawing/2017/decorative" val="1"/>
              </a:ext>
            </a:extLst>
          </p:cNvPr>
          <p:cNvSpPr/>
          <p:nvPr/>
        </p:nvSpPr>
        <p:spPr>
          <a:xfrm>
            <a:off x="1405242" y="2005489"/>
            <a:ext cx="279530" cy="372712"/>
          </a:xfrm>
          <a:custGeom>
            <a:avLst/>
            <a:gdLst>
              <a:gd name="connsiteX0" fmla="*/ 77511 w 186026"/>
              <a:gd name="connsiteY0" fmla="*/ 100764 h 248035"/>
              <a:gd name="connsiteX1" fmla="*/ 85262 w 186026"/>
              <a:gd name="connsiteY1" fmla="*/ 93013 h 248035"/>
              <a:gd name="connsiteX2" fmla="*/ 139520 w 186026"/>
              <a:gd name="connsiteY2" fmla="*/ 93013 h 248035"/>
              <a:gd name="connsiteX3" fmla="*/ 147271 w 186026"/>
              <a:gd name="connsiteY3" fmla="*/ 100764 h 248035"/>
              <a:gd name="connsiteX4" fmla="*/ 139520 w 186026"/>
              <a:gd name="connsiteY4" fmla="*/ 108515 h 248035"/>
              <a:gd name="connsiteX5" fmla="*/ 85262 w 186026"/>
              <a:gd name="connsiteY5" fmla="*/ 108515 h 248035"/>
              <a:gd name="connsiteX6" fmla="*/ 77511 w 186026"/>
              <a:gd name="connsiteY6" fmla="*/ 100764 h 248035"/>
              <a:gd name="connsiteX7" fmla="*/ 77511 w 186026"/>
              <a:gd name="connsiteY7" fmla="*/ 147271 h 248035"/>
              <a:gd name="connsiteX8" fmla="*/ 85262 w 186026"/>
              <a:gd name="connsiteY8" fmla="*/ 139520 h 248035"/>
              <a:gd name="connsiteX9" fmla="*/ 139520 w 186026"/>
              <a:gd name="connsiteY9" fmla="*/ 139520 h 248035"/>
              <a:gd name="connsiteX10" fmla="*/ 147271 w 186026"/>
              <a:gd name="connsiteY10" fmla="*/ 147271 h 248035"/>
              <a:gd name="connsiteX11" fmla="*/ 139520 w 186026"/>
              <a:gd name="connsiteY11" fmla="*/ 155022 h 248035"/>
              <a:gd name="connsiteX12" fmla="*/ 85262 w 186026"/>
              <a:gd name="connsiteY12" fmla="*/ 155022 h 248035"/>
              <a:gd name="connsiteX13" fmla="*/ 77511 w 186026"/>
              <a:gd name="connsiteY13" fmla="*/ 147271 h 248035"/>
              <a:gd name="connsiteX14" fmla="*/ 77511 w 186026"/>
              <a:gd name="connsiteY14" fmla="*/ 193778 h 248035"/>
              <a:gd name="connsiteX15" fmla="*/ 85262 w 186026"/>
              <a:gd name="connsiteY15" fmla="*/ 186026 h 248035"/>
              <a:gd name="connsiteX16" fmla="*/ 139520 w 186026"/>
              <a:gd name="connsiteY16" fmla="*/ 186026 h 248035"/>
              <a:gd name="connsiteX17" fmla="*/ 147271 w 186026"/>
              <a:gd name="connsiteY17" fmla="*/ 193778 h 248035"/>
              <a:gd name="connsiteX18" fmla="*/ 139520 w 186026"/>
              <a:gd name="connsiteY18" fmla="*/ 201529 h 248035"/>
              <a:gd name="connsiteX19" fmla="*/ 85262 w 186026"/>
              <a:gd name="connsiteY19" fmla="*/ 201529 h 248035"/>
              <a:gd name="connsiteX20" fmla="*/ 77511 w 186026"/>
              <a:gd name="connsiteY20" fmla="*/ 193778 h 248035"/>
              <a:gd name="connsiteX21" fmla="*/ 62009 w 186026"/>
              <a:gd name="connsiteY21" fmla="*/ 100764 h 248035"/>
              <a:gd name="connsiteX22" fmla="*/ 50382 w 186026"/>
              <a:gd name="connsiteY22" fmla="*/ 112391 h 248035"/>
              <a:gd name="connsiteX23" fmla="*/ 38756 w 186026"/>
              <a:gd name="connsiteY23" fmla="*/ 100764 h 248035"/>
              <a:gd name="connsiteX24" fmla="*/ 50382 w 186026"/>
              <a:gd name="connsiteY24" fmla="*/ 89138 h 248035"/>
              <a:gd name="connsiteX25" fmla="*/ 62009 w 186026"/>
              <a:gd name="connsiteY25" fmla="*/ 100764 h 248035"/>
              <a:gd name="connsiteX26" fmla="*/ 62009 w 186026"/>
              <a:gd name="connsiteY26" fmla="*/ 147271 h 248035"/>
              <a:gd name="connsiteX27" fmla="*/ 50382 w 186026"/>
              <a:gd name="connsiteY27" fmla="*/ 158898 h 248035"/>
              <a:gd name="connsiteX28" fmla="*/ 38756 w 186026"/>
              <a:gd name="connsiteY28" fmla="*/ 147271 h 248035"/>
              <a:gd name="connsiteX29" fmla="*/ 50382 w 186026"/>
              <a:gd name="connsiteY29" fmla="*/ 135644 h 248035"/>
              <a:gd name="connsiteX30" fmla="*/ 62009 w 186026"/>
              <a:gd name="connsiteY30" fmla="*/ 147271 h 248035"/>
              <a:gd name="connsiteX31" fmla="*/ 50382 w 186026"/>
              <a:gd name="connsiteY31" fmla="*/ 205404 h 248035"/>
              <a:gd name="connsiteX32" fmla="*/ 62009 w 186026"/>
              <a:gd name="connsiteY32" fmla="*/ 193778 h 248035"/>
              <a:gd name="connsiteX33" fmla="*/ 50382 w 186026"/>
              <a:gd name="connsiteY33" fmla="*/ 182151 h 248035"/>
              <a:gd name="connsiteX34" fmla="*/ 38756 w 186026"/>
              <a:gd name="connsiteY34" fmla="*/ 193778 h 248035"/>
              <a:gd name="connsiteX35" fmla="*/ 50382 w 186026"/>
              <a:gd name="connsiteY35" fmla="*/ 205404 h 248035"/>
              <a:gd name="connsiteX36" fmla="*/ 47830 w 186026"/>
              <a:gd name="connsiteY36" fmla="*/ 15502 h 248035"/>
              <a:gd name="connsiteX37" fmla="*/ 69760 w 186026"/>
              <a:gd name="connsiteY37" fmla="*/ 0 h 248035"/>
              <a:gd name="connsiteX38" fmla="*/ 116267 w 186026"/>
              <a:gd name="connsiteY38" fmla="*/ 0 h 248035"/>
              <a:gd name="connsiteX39" fmla="*/ 138196 w 186026"/>
              <a:gd name="connsiteY39" fmla="*/ 15502 h 248035"/>
              <a:gd name="connsiteX40" fmla="*/ 162773 w 186026"/>
              <a:gd name="connsiteY40" fmla="*/ 15502 h 248035"/>
              <a:gd name="connsiteX41" fmla="*/ 186026 w 186026"/>
              <a:gd name="connsiteY41" fmla="*/ 38756 h 248035"/>
              <a:gd name="connsiteX42" fmla="*/ 186026 w 186026"/>
              <a:gd name="connsiteY42" fmla="*/ 224782 h 248035"/>
              <a:gd name="connsiteX43" fmla="*/ 162773 w 186026"/>
              <a:gd name="connsiteY43" fmla="*/ 248035 h 248035"/>
              <a:gd name="connsiteX44" fmla="*/ 23253 w 186026"/>
              <a:gd name="connsiteY44" fmla="*/ 248035 h 248035"/>
              <a:gd name="connsiteX45" fmla="*/ 0 w 186026"/>
              <a:gd name="connsiteY45" fmla="*/ 224782 h 248035"/>
              <a:gd name="connsiteX46" fmla="*/ 0 w 186026"/>
              <a:gd name="connsiteY46" fmla="*/ 38756 h 248035"/>
              <a:gd name="connsiteX47" fmla="*/ 23253 w 186026"/>
              <a:gd name="connsiteY47" fmla="*/ 15502 h 248035"/>
              <a:gd name="connsiteX48" fmla="*/ 47830 w 186026"/>
              <a:gd name="connsiteY48" fmla="*/ 15502 h 248035"/>
              <a:gd name="connsiteX49" fmla="*/ 69760 w 186026"/>
              <a:gd name="connsiteY49" fmla="*/ 15502 h 248035"/>
              <a:gd name="connsiteX50" fmla="*/ 62009 w 186026"/>
              <a:gd name="connsiteY50" fmla="*/ 23253 h 248035"/>
              <a:gd name="connsiteX51" fmla="*/ 69760 w 186026"/>
              <a:gd name="connsiteY51" fmla="*/ 31004 h 248035"/>
              <a:gd name="connsiteX52" fmla="*/ 116267 w 186026"/>
              <a:gd name="connsiteY52" fmla="*/ 31004 h 248035"/>
              <a:gd name="connsiteX53" fmla="*/ 124018 w 186026"/>
              <a:gd name="connsiteY53" fmla="*/ 23253 h 248035"/>
              <a:gd name="connsiteX54" fmla="*/ 116267 w 186026"/>
              <a:gd name="connsiteY54" fmla="*/ 15502 h 248035"/>
              <a:gd name="connsiteX55" fmla="*/ 69760 w 186026"/>
              <a:gd name="connsiteY55" fmla="*/ 15502 h 248035"/>
              <a:gd name="connsiteX56" fmla="*/ 47830 w 186026"/>
              <a:gd name="connsiteY56" fmla="*/ 31004 h 248035"/>
              <a:gd name="connsiteX57" fmla="*/ 23253 w 186026"/>
              <a:gd name="connsiteY57" fmla="*/ 31004 h 248035"/>
              <a:gd name="connsiteX58" fmla="*/ 15502 w 186026"/>
              <a:gd name="connsiteY58" fmla="*/ 38756 h 248035"/>
              <a:gd name="connsiteX59" fmla="*/ 15502 w 186026"/>
              <a:gd name="connsiteY59" fmla="*/ 224782 h 248035"/>
              <a:gd name="connsiteX60" fmla="*/ 23253 w 186026"/>
              <a:gd name="connsiteY60" fmla="*/ 232533 h 248035"/>
              <a:gd name="connsiteX61" fmla="*/ 162773 w 186026"/>
              <a:gd name="connsiteY61" fmla="*/ 232533 h 248035"/>
              <a:gd name="connsiteX62" fmla="*/ 170524 w 186026"/>
              <a:gd name="connsiteY62" fmla="*/ 224782 h 248035"/>
              <a:gd name="connsiteX63" fmla="*/ 170524 w 186026"/>
              <a:gd name="connsiteY63" fmla="*/ 38756 h 248035"/>
              <a:gd name="connsiteX64" fmla="*/ 162773 w 186026"/>
              <a:gd name="connsiteY64" fmla="*/ 31004 h 248035"/>
              <a:gd name="connsiteX65" fmla="*/ 138196 w 186026"/>
              <a:gd name="connsiteY65" fmla="*/ 31004 h 248035"/>
              <a:gd name="connsiteX66" fmla="*/ 116267 w 186026"/>
              <a:gd name="connsiteY66" fmla="*/ 46507 h 248035"/>
              <a:gd name="connsiteX67" fmla="*/ 69760 w 186026"/>
              <a:gd name="connsiteY67" fmla="*/ 46507 h 248035"/>
              <a:gd name="connsiteX68" fmla="*/ 47830 w 186026"/>
              <a:gd name="connsiteY68" fmla="*/ 31004 h 24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6026" h="248035">
                <a:moveTo>
                  <a:pt x="77511" y="100764"/>
                </a:moveTo>
                <a:cubicBezTo>
                  <a:pt x="77511" y="96484"/>
                  <a:pt x="80981" y="93013"/>
                  <a:pt x="85262" y="93013"/>
                </a:cubicBezTo>
                <a:lnTo>
                  <a:pt x="139520" y="93013"/>
                </a:lnTo>
                <a:cubicBezTo>
                  <a:pt x="143800" y="93013"/>
                  <a:pt x="147271" y="96484"/>
                  <a:pt x="147271" y="100764"/>
                </a:cubicBezTo>
                <a:cubicBezTo>
                  <a:pt x="147271" y="105045"/>
                  <a:pt x="143800" y="108515"/>
                  <a:pt x="139520" y="108515"/>
                </a:cubicBezTo>
                <a:lnTo>
                  <a:pt x="85262" y="108515"/>
                </a:lnTo>
                <a:cubicBezTo>
                  <a:pt x="80981" y="108515"/>
                  <a:pt x="77511" y="105045"/>
                  <a:pt x="77511" y="100764"/>
                </a:cubicBezTo>
                <a:close/>
                <a:moveTo>
                  <a:pt x="77511" y="147271"/>
                </a:moveTo>
                <a:cubicBezTo>
                  <a:pt x="77511" y="142991"/>
                  <a:pt x="80981" y="139520"/>
                  <a:pt x="85262" y="139520"/>
                </a:cubicBezTo>
                <a:lnTo>
                  <a:pt x="139520" y="139520"/>
                </a:lnTo>
                <a:cubicBezTo>
                  <a:pt x="143800" y="139520"/>
                  <a:pt x="147271" y="142991"/>
                  <a:pt x="147271" y="147271"/>
                </a:cubicBezTo>
                <a:cubicBezTo>
                  <a:pt x="147271" y="151551"/>
                  <a:pt x="143800" y="155022"/>
                  <a:pt x="139520" y="155022"/>
                </a:cubicBezTo>
                <a:lnTo>
                  <a:pt x="85262" y="155022"/>
                </a:lnTo>
                <a:cubicBezTo>
                  <a:pt x="80981" y="155022"/>
                  <a:pt x="77511" y="151551"/>
                  <a:pt x="77511" y="147271"/>
                </a:cubicBezTo>
                <a:close/>
                <a:moveTo>
                  <a:pt x="77511" y="193778"/>
                </a:moveTo>
                <a:cubicBezTo>
                  <a:pt x="77511" y="189497"/>
                  <a:pt x="80981" y="186026"/>
                  <a:pt x="85262" y="186026"/>
                </a:cubicBezTo>
                <a:lnTo>
                  <a:pt x="139520" y="186026"/>
                </a:lnTo>
                <a:cubicBezTo>
                  <a:pt x="143800" y="186026"/>
                  <a:pt x="147271" y="189497"/>
                  <a:pt x="147271" y="193778"/>
                </a:cubicBezTo>
                <a:cubicBezTo>
                  <a:pt x="147271" y="198058"/>
                  <a:pt x="143800" y="201529"/>
                  <a:pt x="139520" y="201529"/>
                </a:cubicBezTo>
                <a:lnTo>
                  <a:pt x="85262" y="201529"/>
                </a:lnTo>
                <a:cubicBezTo>
                  <a:pt x="80981" y="201529"/>
                  <a:pt x="77511" y="198058"/>
                  <a:pt x="77511" y="193778"/>
                </a:cubicBezTo>
                <a:close/>
                <a:moveTo>
                  <a:pt x="62009" y="100764"/>
                </a:moveTo>
                <a:cubicBezTo>
                  <a:pt x="62009" y="107185"/>
                  <a:pt x="56803" y="112391"/>
                  <a:pt x="50382" y="112391"/>
                </a:cubicBezTo>
                <a:cubicBezTo>
                  <a:pt x="43961" y="112391"/>
                  <a:pt x="38756" y="107185"/>
                  <a:pt x="38756" y="100764"/>
                </a:cubicBezTo>
                <a:cubicBezTo>
                  <a:pt x="38756" y="94343"/>
                  <a:pt x="43961" y="89138"/>
                  <a:pt x="50382" y="89138"/>
                </a:cubicBezTo>
                <a:cubicBezTo>
                  <a:pt x="56803" y="89138"/>
                  <a:pt x="62009" y="94343"/>
                  <a:pt x="62009" y="100764"/>
                </a:cubicBezTo>
                <a:close/>
                <a:moveTo>
                  <a:pt x="62009" y="147271"/>
                </a:moveTo>
                <a:cubicBezTo>
                  <a:pt x="62009" y="153692"/>
                  <a:pt x="56803" y="158898"/>
                  <a:pt x="50382" y="158898"/>
                </a:cubicBezTo>
                <a:cubicBezTo>
                  <a:pt x="43961" y="158898"/>
                  <a:pt x="38756" y="153692"/>
                  <a:pt x="38756" y="147271"/>
                </a:cubicBezTo>
                <a:cubicBezTo>
                  <a:pt x="38756" y="140850"/>
                  <a:pt x="43961" y="135644"/>
                  <a:pt x="50382" y="135644"/>
                </a:cubicBezTo>
                <a:cubicBezTo>
                  <a:pt x="56803" y="135644"/>
                  <a:pt x="62009" y="140850"/>
                  <a:pt x="62009" y="147271"/>
                </a:cubicBezTo>
                <a:close/>
                <a:moveTo>
                  <a:pt x="50382" y="205404"/>
                </a:moveTo>
                <a:cubicBezTo>
                  <a:pt x="56803" y="205404"/>
                  <a:pt x="62009" y="200199"/>
                  <a:pt x="62009" y="193778"/>
                </a:cubicBezTo>
                <a:cubicBezTo>
                  <a:pt x="62009" y="187356"/>
                  <a:pt x="56803" y="182151"/>
                  <a:pt x="50382" y="182151"/>
                </a:cubicBezTo>
                <a:cubicBezTo>
                  <a:pt x="43961" y="182151"/>
                  <a:pt x="38756" y="187356"/>
                  <a:pt x="38756" y="193778"/>
                </a:cubicBezTo>
                <a:cubicBezTo>
                  <a:pt x="38756" y="200199"/>
                  <a:pt x="43961" y="205404"/>
                  <a:pt x="50382" y="205404"/>
                </a:cubicBezTo>
                <a:close/>
                <a:moveTo>
                  <a:pt x="47830" y="15502"/>
                </a:moveTo>
                <a:cubicBezTo>
                  <a:pt x="51022" y="6471"/>
                  <a:pt x="59635" y="0"/>
                  <a:pt x="69760" y="0"/>
                </a:cubicBezTo>
                <a:lnTo>
                  <a:pt x="116267" y="0"/>
                </a:lnTo>
                <a:cubicBezTo>
                  <a:pt x="126391" y="0"/>
                  <a:pt x="135004" y="6471"/>
                  <a:pt x="138196" y="15502"/>
                </a:cubicBezTo>
                <a:lnTo>
                  <a:pt x="162773" y="15502"/>
                </a:lnTo>
                <a:cubicBezTo>
                  <a:pt x="175615" y="15502"/>
                  <a:pt x="186026" y="25913"/>
                  <a:pt x="186026" y="38756"/>
                </a:cubicBezTo>
                <a:lnTo>
                  <a:pt x="186026" y="224782"/>
                </a:lnTo>
                <a:cubicBezTo>
                  <a:pt x="186026" y="237624"/>
                  <a:pt x="175615" y="248035"/>
                  <a:pt x="162773" y="248035"/>
                </a:cubicBezTo>
                <a:lnTo>
                  <a:pt x="23253" y="248035"/>
                </a:lnTo>
                <a:cubicBezTo>
                  <a:pt x="10411" y="248035"/>
                  <a:pt x="0" y="237624"/>
                  <a:pt x="0" y="224782"/>
                </a:cubicBezTo>
                <a:lnTo>
                  <a:pt x="0" y="38756"/>
                </a:lnTo>
                <a:cubicBezTo>
                  <a:pt x="0" y="25913"/>
                  <a:pt x="10411" y="15502"/>
                  <a:pt x="23253" y="15502"/>
                </a:cubicBezTo>
                <a:lnTo>
                  <a:pt x="47830" y="15502"/>
                </a:lnTo>
                <a:close/>
                <a:moveTo>
                  <a:pt x="69760" y="15502"/>
                </a:moveTo>
                <a:cubicBezTo>
                  <a:pt x="65479" y="15502"/>
                  <a:pt x="62009" y="18973"/>
                  <a:pt x="62009" y="23253"/>
                </a:cubicBezTo>
                <a:cubicBezTo>
                  <a:pt x="62009" y="27534"/>
                  <a:pt x="65479" y="31004"/>
                  <a:pt x="69760" y="31004"/>
                </a:cubicBezTo>
                <a:lnTo>
                  <a:pt x="116267" y="31004"/>
                </a:lnTo>
                <a:cubicBezTo>
                  <a:pt x="120547" y="31004"/>
                  <a:pt x="124018" y="27534"/>
                  <a:pt x="124018" y="23253"/>
                </a:cubicBezTo>
                <a:cubicBezTo>
                  <a:pt x="124018" y="18973"/>
                  <a:pt x="120547" y="15502"/>
                  <a:pt x="116267" y="15502"/>
                </a:cubicBezTo>
                <a:lnTo>
                  <a:pt x="69760" y="15502"/>
                </a:lnTo>
                <a:close/>
                <a:moveTo>
                  <a:pt x="47830" y="31004"/>
                </a:moveTo>
                <a:lnTo>
                  <a:pt x="23253" y="31004"/>
                </a:lnTo>
                <a:cubicBezTo>
                  <a:pt x="18973" y="31004"/>
                  <a:pt x="15502" y="34475"/>
                  <a:pt x="15502" y="38756"/>
                </a:cubicBezTo>
                <a:lnTo>
                  <a:pt x="15502" y="224782"/>
                </a:lnTo>
                <a:cubicBezTo>
                  <a:pt x="15502" y="229062"/>
                  <a:pt x="18973" y="232533"/>
                  <a:pt x="23253" y="232533"/>
                </a:cubicBezTo>
                <a:lnTo>
                  <a:pt x="162773" y="232533"/>
                </a:lnTo>
                <a:cubicBezTo>
                  <a:pt x="167053" y="232533"/>
                  <a:pt x="170524" y="229062"/>
                  <a:pt x="170524" y="224782"/>
                </a:cubicBezTo>
                <a:lnTo>
                  <a:pt x="170524" y="38756"/>
                </a:lnTo>
                <a:cubicBezTo>
                  <a:pt x="170524" y="34475"/>
                  <a:pt x="167053" y="31004"/>
                  <a:pt x="162773" y="31004"/>
                </a:cubicBezTo>
                <a:lnTo>
                  <a:pt x="138196" y="31004"/>
                </a:lnTo>
                <a:cubicBezTo>
                  <a:pt x="135004" y="40036"/>
                  <a:pt x="126391" y="46507"/>
                  <a:pt x="116267" y="46507"/>
                </a:cubicBezTo>
                <a:lnTo>
                  <a:pt x="69760" y="46507"/>
                </a:lnTo>
                <a:cubicBezTo>
                  <a:pt x="59635" y="46507"/>
                  <a:pt x="51022" y="40036"/>
                  <a:pt x="47830" y="31004"/>
                </a:cubicBezTo>
                <a:close/>
              </a:path>
            </a:pathLst>
          </a:custGeom>
          <a:solidFill>
            <a:schemeClr val="bg1"/>
          </a:solidFill>
          <a:ln w="155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Title 10">
            <a:extLst>
              <a:ext uri="{FF2B5EF4-FFF2-40B4-BE49-F238E27FC236}">
                <a16:creationId xmlns:a16="http://schemas.microsoft.com/office/drawing/2014/main" id="{C6FA0EC3-1DBA-326C-9C0D-5AEB2F64F353}"/>
              </a:ext>
            </a:extLst>
          </p:cNvPr>
          <p:cNvSpPr>
            <a:spLocks noGrp="1"/>
          </p:cNvSpPr>
          <p:nvPr>
            <p:ph type="title"/>
          </p:nvPr>
        </p:nvSpPr>
        <p:spPr>
          <a:xfrm>
            <a:off x="588263" y="457200"/>
            <a:ext cx="11018520" cy="553998"/>
          </a:xfrm>
        </p:spPr>
        <p:txBody>
          <a:bodyPr/>
          <a:lstStyle/>
          <a:p>
            <a:r>
              <a:rPr lang="en-DE"/>
              <a:t>Next Steps</a:t>
            </a:r>
          </a:p>
        </p:txBody>
      </p:sp>
      <p:sp>
        <p:nvSpPr>
          <p:cNvPr id="35" name="Oval 34">
            <a:extLst>
              <a:ext uri="{FF2B5EF4-FFF2-40B4-BE49-F238E27FC236}">
                <a16:creationId xmlns:a16="http://schemas.microsoft.com/office/drawing/2014/main" id="{354647AA-3A29-7CB4-99DC-F8C43673ACED}"/>
              </a:ext>
              <a:ext uri="{C183D7F6-B498-43B3-948B-1728B52AA6E4}">
                <adec:decorative xmlns:adec="http://schemas.microsoft.com/office/drawing/2017/decorative" val="1"/>
              </a:ext>
            </a:extLst>
          </p:cNvPr>
          <p:cNvSpPr/>
          <p:nvPr/>
        </p:nvSpPr>
        <p:spPr bwMode="auto">
          <a:xfrm>
            <a:off x="1154313" y="4647221"/>
            <a:ext cx="781388" cy="781388"/>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2400" b="1" kern="0">
              <a:solidFill>
                <a:srgbClr val="FFFFFF"/>
              </a:solidFill>
              <a:latin typeface="Segoe UI Semibold" panose="020B0502040204020203" pitchFamily="34" charset="0"/>
              <a:cs typeface="Segoe UI Semibold" panose="020B0502040204020203" pitchFamily="34" charset="0"/>
            </a:endParaRPr>
          </a:p>
        </p:txBody>
      </p:sp>
      <p:pic>
        <p:nvPicPr>
          <p:cNvPr id="34" name="Graphic 33" descr="Remote learning language with solid fill">
            <a:extLst>
              <a:ext uri="{FF2B5EF4-FFF2-40B4-BE49-F238E27FC236}">
                <a16:creationId xmlns:a16="http://schemas.microsoft.com/office/drawing/2014/main" id="{F2A4A44D-B5C5-7046-7F9C-CA2E5BAEADC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34836" y="4845376"/>
            <a:ext cx="457200" cy="457200"/>
          </a:xfrm>
          <a:prstGeom prst="rect">
            <a:avLst/>
          </a:prstGeom>
        </p:spPr>
      </p:pic>
    </p:spTree>
    <p:extLst>
      <p:ext uri="{BB962C8B-B14F-4D97-AF65-F5344CB8AC3E}">
        <p14:creationId xmlns:p14="http://schemas.microsoft.com/office/powerpoint/2010/main" val="388341670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36DCC-0B01-82D6-05FD-371F71B9E2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F8FF0-80A3-3090-BAF6-F66F83BCC56D}"/>
              </a:ext>
            </a:extLst>
          </p:cNvPr>
          <p:cNvSpPr>
            <a:spLocks noGrp="1"/>
          </p:cNvSpPr>
          <p:nvPr>
            <p:ph sz="quarter" idx="12"/>
          </p:nvPr>
        </p:nvSpPr>
        <p:spPr>
          <a:xfrm>
            <a:off x="654329" y="1184087"/>
            <a:ext cx="5880941" cy="6081665"/>
          </a:xfrm>
        </p:spPr>
        <p:txBody>
          <a:bodyPr/>
          <a:lstStyle/>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Copilot Chat Help &amp; Learning</a:t>
            </a:r>
            <a:b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1200" cap="none" spc="0" normalizeH="0" baseline="0" noProof="0">
                <a:ln>
                  <a:noFill/>
                </a:ln>
                <a:solidFill>
                  <a:srgbClr val="A0D0EC"/>
                </a:solidFill>
                <a:effectLst/>
                <a:uLnTx/>
                <a:uFillTx/>
                <a:latin typeface="Segoe Sans Display"/>
                <a:ea typeface="+mn-ea"/>
                <a:hlinkClick r:id="rId3">
                  <a:extLst>
                    <a:ext uri="{A12FA001-AC4F-418D-AE19-62706E023703}">
                      <ahyp:hlinkClr xmlns:ahyp="http://schemas.microsoft.com/office/drawing/2018/hyperlinkcolor" val="tx"/>
                    </a:ext>
                  </a:extLst>
                </a:hlinkClick>
              </a:rPr>
              <a:t>support.microsoft.com/copilot-microsoft365-chat</a:t>
            </a:r>
            <a:br>
              <a:rPr kumimoji="0" lang="en-US" sz="1800" b="0" i="0" u="none" strike="noStrike" kern="1200" cap="none" spc="0" normalizeH="0" baseline="0" noProof="0">
                <a:ln>
                  <a:noFill/>
                </a:ln>
                <a:solidFill>
                  <a:srgbClr val="A0D0EC"/>
                </a:solidFill>
                <a:effectLst/>
                <a:uLnTx/>
                <a:uFillTx/>
                <a:latin typeface="Segoe Sans Display"/>
                <a:ea typeface="+mn-ea"/>
              </a:rPr>
            </a:b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Short how-to videos, help articles</a:t>
            </a:r>
          </a:p>
          <a:p>
            <a:pPr marL="225425" indent="-225425">
              <a:spcBef>
                <a:spcPts val="0"/>
              </a:spcBef>
              <a:spcAft>
                <a:spcPts val="1800"/>
              </a:spcAft>
              <a:buFont typeface="Arial" panose="020B0604020202020204" pitchFamily="34" charset="0"/>
              <a:buChar char="•"/>
              <a:defRPr/>
            </a:pPr>
            <a: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Top 10 Things to Try First</a:t>
            </a:r>
            <a:b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lang="en-US" u="sng">
                <a:solidFill>
                  <a:srgbClr val="A0D0EC"/>
                </a:solidFill>
                <a:hlinkClick r:id="rId4">
                  <a:extLst>
                    <a:ext uri="{A12FA001-AC4F-418D-AE19-62706E023703}">
                      <ahyp:hlinkClr xmlns:ahyp="http://schemas.microsoft.com/office/drawing/2018/hyperlinkcolor" val="tx"/>
                    </a:ext>
                  </a:extLst>
                </a:hlinkClick>
              </a:rPr>
              <a:t>aka.ms/Copilot/Top10ChatHandout</a:t>
            </a:r>
            <a:br>
              <a:rPr lang="en-US" u="sng">
                <a:solidFill>
                  <a:srgbClr val="A0D0EC"/>
                </a:solidFill>
              </a:rPr>
            </a:br>
            <a:r>
              <a:rPr kumimoji="0" lang="en-US" sz="1800" b="0" i="0" u="none" strike="noStrike" kern="1200" cap="none" spc="0" normalizeH="0" baseline="0" noProof="0">
                <a:ln>
                  <a:noFill/>
                </a:ln>
                <a:effectLst/>
                <a:uLnTx/>
                <a:uFillTx/>
                <a:latin typeface="Segoe Sans Display"/>
                <a:ea typeface="+mn-ea"/>
                <a:cs typeface="Segoe Sans Display" pitchFamily="2" charset="0"/>
              </a:rPr>
              <a:t>PDF Handout of sample prompts</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Art of the Prompt</a:t>
            </a:r>
            <a:b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aka.ms/</a:t>
            </a:r>
            <a:r>
              <a:rPr kumimoji="0" lang="en-US" sz="1800" b="0" i="0" u="none" strike="noStrike" kern="1200" cap="none" spc="0" normalizeH="0" baseline="0" noProof="0" err="1">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CopilotPromptIngredients</a:t>
            </a:r>
            <a:br>
              <a:rPr kumimoji="0" lang="en-US" sz="1800"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rPr>
            </a:b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How to write a good Prompt</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Copilot Prompt Gallery</a:t>
            </a:r>
            <a:br>
              <a:rPr kumimoji="0" lang="en-US" sz="1800" b="1" i="0" u="none" strike="noStrike" kern="1200" cap="none" spc="0" normalizeH="0" baseline="0" noProof="0">
                <a:ln>
                  <a:noFill/>
                </a:ln>
                <a:solidFill>
                  <a:prstClr val="white"/>
                </a:solidFill>
                <a:effectLst/>
                <a:uLnTx/>
                <a:uFillTx/>
                <a:latin typeface="Segoe Sans Display"/>
                <a:ea typeface="+mn-ea"/>
                <a:cs typeface="Segoe Sans Display" pitchFamily="2" charset="0"/>
              </a:rPr>
            </a:br>
            <a:r>
              <a:rPr kumimoji="0" lang="en-US" sz="1800"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hlinkClick r:id="rId6">
                  <a:extLst>
                    <a:ext uri="{A12FA001-AC4F-418D-AE19-62706E023703}">
                      <ahyp:hlinkClr xmlns:ahyp="http://schemas.microsoft.com/office/drawing/2018/hyperlinkcolor" val="tx"/>
                    </a:ext>
                  </a:extLst>
                </a:hlinkClick>
              </a:rPr>
              <a:t>aka.ms/prompts</a:t>
            </a:r>
            <a:br>
              <a:rPr kumimoji="0" lang="en-US" sz="1800"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rPr>
            </a:b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Samples and Prompts you Saved</a:t>
            </a:r>
          </a:p>
          <a:p>
            <a:pPr marL="225425" indent="-225425">
              <a:spcBef>
                <a:spcPts val="0"/>
              </a:spcBef>
              <a:spcAft>
                <a:spcPts val="1800"/>
              </a:spcAft>
              <a:buFont typeface="Arial" panose="020B0604020202020204" pitchFamily="34" charset="0"/>
              <a:buChar char="•"/>
              <a:defRPr/>
            </a:pPr>
            <a:r>
              <a:rPr lang="en-US" sz="1800" b="1">
                <a:solidFill>
                  <a:prstClr val="white"/>
                </a:solidFill>
                <a:latin typeface="Segoe UI Semibold" panose="020B0702040204020203" pitchFamily="34" charset="0"/>
                <a:cs typeface="Segoe UI Semibold" panose="020B0702040204020203" pitchFamily="34" charset="0"/>
              </a:rPr>
              <a:t>Copilot Scenario Library</a:t>
            </a:r>
            <a:br>
              <a:rPr lang="en-US" sz="1800" b="1">
                <a:solidFill>
                  <a:prstClr val="white"/>
                </a:solidFill>
              </a:rPr>
            </a:br>
            <a:r>
              <a:rPr lang="en-US" sz="1800">
                <a:solidFill>
                  <a:srgbClr val="091F2C">
                    <a:lumMod val="25000"/>
                    <a:lumOff val="75000"/>
                  </a:srgbClr>
                </a:solidFill>
                <a:hlinkClick r:id="rId7">
                  <a:extLst>
                    <a:ext uri="{A12FA001-AC4F-418D-AE19-62706E023703}">
                      <ahyp:hlinkClr xmlns:ahyp="http://schemas.microsoft.com/office/drawing/2018/hyperlinkcolor" val="tx"/>
                    </a:ext>
                  </a:extLst>
                </a:hlinkClick>
              </a:rPr>
              <a:t>aka.ms/copilot/</a:t>
            </a:r>
            <a:r>
              <a:rPr lang="en-US" sz="1800" err="1">
                <a:solidFill>
                  <a:srgbClr val="091F2C">
                    <a:lumMod val="25000"/>
                    <a:lumOff val="75000"/>
                  </a:srgbClr>
                </a:solidFill>
                <a:hlinkClick r:id="rId7">
                  <a:extLst>
                    <a:ext uri="{A12FA001-AC4F-418D-AE19-62706E023703}">
                      <ahyp:hlinkClr xmlns:ahyp="http://schemas.microsoft.com/office/drawing/2018/hyperlinkcolor" val="tx"/>
                    </a:ext>
                  </a:extLst>
                </a:hlinkClick>
              </a:rPr>
              <a:t>scenariolibrary</a:t>
            </a:r>
            <a:br>
              <a:rPr lang="en-US" sz="1800">
                <a:solidFill>
                  <a:srgbClr val="091F2C">
                    <a:lumMod val="25000"/>
                    <a:lumOff val="75000"/>
                  </a:srgbClr>
                </a:solidFill>
              </a:rPr>
            </a:br>
            <a:r>
              <a:rPr lang="en-US" sz="1800">
                <a:solidFill>
                  <a:prstClr val="white"/>
                </a:solidFill>
              </a:rPr>
              <a:t>Examples of business use cases</a:t>
            </a:r>
          </a:p>
          <a:p>
            <a:pPr marL="0" marR="0" lvl="0" indent="0" algn="l" defTabSz="932742" rtl="0" eaLnBrk="1" fontAlgn="auto" latinLnBrk="0" hangingPunct="1">
              <a:lnSpc>
                <a:spcPct val="100000"/>
              </a:lnSpc>
              <a:spcBef>
                <a:spcPts val="0"/>
              </a:spcBef>
              <a:spcAft>
                <a:spcPts val="1800"/>
              </a:spcAft>
              <a:buClrTx/>
              <a:buSzPct val="90000"/>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endParaRPr lang="en-US"/>
          </a:p>
        </p:txBody>
      </p:sp>
      <p:sp>
        <p:nvSpPr>
          <p:cNvPr id="3" name="Content Placeholder 2">
            <a:extLst>
              <a:ext uri="{FF2B5EF4-FFF2-40B4-BE49-F238E27FC236}">
                <a16:creationId xmlns:a16="http://schemas.microsoft.com/office/drawing/2014/main" id="{F183D42D-2DC5-AFDE-05DD-AA0412B0F699}"/>
              </a:ext>
            </a:extLst>
          </p:cNvPr>
          <p:cNvSpPr>
            <a:spLocks noGrp="1"/>
          </p:cNvSpPr>
          <p:nvPr>
            <p:ph sz="quarter" idx="13"/>
          </p:nvPr>
        </p:nvSpPr>
        <p:spPr>
          <a:xfrm>
            <a:off x="6535269" y="1184087"/>
            <a:ext cx="5002401" cy="5001369"/>
          </a:xfrm>
        </p:spPr>
        <p:txBody>
          <a:bodyPr/>
          <a:lstStyle/>
          <a:p>
            <a:pPr marL="225425" lvl="0" indent="-225425" defTabSz="914367">
              <a:spcBef>
                <a:spcPts val="0"/>
              </a:spcBef>
              <a:spcAft>
                <a:spcPts val="1800"/>
              </a:spcAft>
              <a:buSzTx/>
              <a:buFont typeface="Arial" panose="020B0604020202020204" pitchFamily="34" charset="0"/>
              <a:buChar char="•"/>
              <a:defRPr/>
            </a:pPr>
            <a: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Copilot Chat Adoption</a:t>
            </a:r>
            <a:b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lang="en-US" sz="1800">
                <a:solidFill>
                  <a:srgbClr val="A0D0EC"/>
                </a:solidFill>
                <a:cs typeface="+mn-cs"/>
                <a:hlinkClick r:id="rId8">
                  <a:extLst>
                    <a:ext uri="{A12FA001-AC4F-418D-AE19-62706E023703}">
                      <ahyp:hlinkClr xmlns:ahyp="http://schemas.microsoft.com/office/drawing/2018/hyperlinkcolor" val="tx"/>
                    </a:ext>
                  </a:extLst>
                </a:hlinkClick>
              </a:rPr>
              <a:t>adoption.microsoft.com/en-us/copilot-chat/</a:t>
            </a:r>
            <a:br>
              <a:rPr lang="en-US" sz="1800">
                <a:solidFill>
                  <a:srgbClr val="A0D0EC"/>
                </a:solidFill>
                <a:cs typeface="+mn-cs"/>
              </a:rPr>
            </a:br>
            <a:r>
              <a:rPr kumimoji="0" lang="en-US" sz="1800" b="0" i="0" u="none" strike="noStrike" kern="1200" cap="none" spc="0" normalizeH="0" baseline="0" noProof="0">
                <a:ln>
                  <a:noFill/>
                </a:ln>
                <a:solidFill>
                  <a:prstClr val="white"/>
                </a:solidFill>
                <a:effectLst/>
                <a:uLnTx/>
                <a:uFillTx/>
                <a:latin typeface="Segoe Sans Display"/>
                <a:ea typeface="+mn-ea"/>
                <a:cs typeface="+mn-cs"/>
              </a:rPr>
              <a:t>Resources for </a:t>
            </a:r>
            <a:r>
              <a:rPr kumimoji="0" lang="en-US" sz="1800" b="0" i="0" u="none" strike="noStrike" kern="1200" cap="none" spc="0" normalizeH="0" baseline="0" noProof="0" err="1">
                <a:ln>
                  <a:noFill/>
                </a:ln>
                <a:solidFill>
                  <a:prstClr val="white"/>
                </a:solidFill>
                <a:effectLst/>
                <a:uLnTx/>
                <a:uFillTx/>
                <a:latin typeface="Segoe Sans Display"/>
                <a:ea typeface="+mn-ea"/>
                <a:cs typeface="+mn-cs"/>
              </a:rPr>
              <a:t>Adoptioon</a:t>
            </a:r>
            <a:r>
              <a:rPr kumimoji="0" lang="en-US" sz="1800" b="0" i="0" u="none" strike="noStrike" kern="1200" cap="none" spc="0" normalizeH="0" baseline="0" noProof="0">
                <a:ln>
                  <a:noFill/>
                </a:ln>
                <a:solidFill>
                  <a:prstClr val="white"/>
                </a:solidFill>
                <a:effectLst/>
                <a:uLnTx/>
                <a:uFillTx/>
                <a:latin typeface="Segoe Sans Display"/>
                <a:ea typeface="+mn-ea"/>
                <a:cs typeface="+mn-cs"/>
              </a:rPr>
              <a:t> </a:t>
            </a:r>
            <a:r>
              <a:rPr kumimoji="0" lang="en-US" sz="1800" b="0" i="0" u="none" strike="noStrike" kern="1200" cap="none" spc="0" normalizeH="0" baseline="0" noProof="0">
                <a:ln>
                  <a:noFill/>
                </a:ln>
                <a:solidFill>
                  <a:srgbClr val="091F2C">
                    <a:lumMod val="25000"/>
                    <a:lumOff val="75000"/>
                  </a:srgbClr>
                </a:solidFill>
                <a:effectLst/>
                <a:uLnTx/>
                <a:uFillTx/>
                <a:latin typeface="Segoe Sans Display"/>
                <a:ea typeface="+mn-ea"/>
                <a:cs typeface="+mn-cs"/>
              </a:rPr>
              <a:t>specialists</a:t>
            </a:r>
          </a:p>
          <a:p>
            <a:pPr marL="225425" indent="-225425" defTabSz="914367">
              <a:spcBef>
                <a:spcPts val="0"/>
              </a:spcBef>
              <a:spcAft>
                <a:spcPts val="1800"/>
              </a:spcAft>
              <a:buSzTx/>
              <a:buFont typeface="Arial" panose="020B0604020202020204" pitchFamily="34" charset="0"/>
              <a:buChar char="•"/>
              <a:defRPr/>
            </a:pPr>
            <a:r>
              <a:rPr kumimoji="0" lang="en-U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Copilot Chat </a:t>
            </a:r>
            <a:r>
              <a:rPr lang="en-US" sz="1800" b="1">
                <a:solidFill>
                  <a:prstClr val="white"/>
                </a:solidFill>
                <a:latin typeface="Segoe UI Semibold" panose="020B0702040204020203" pitchFamily="34" charset="0"/>
                <a:cs typeface="Segoe UI Semibold" panose="020B0702040204020203" pitchFamily="34" charset="0"/>
              </a:rPr>
              <a:t>Training Deck</a:t>
            </a:r>
            <a:br>
              <a:rPr lang="en-US" sz="1800" b="1">
                <a:solidFill>
                  <a:prstClr val="white"/>
                </a:solidFill>
                <a:latin typeface="Segoe UI Semibold" panose="020B0702040204020203" pitchFamily="34" charset="0"/>
                <a:cs typeface="Segoe UI Semibold" panose="020B0702040204020203" pitchFamily="34" charset="0"/>
              </a:rPr>
            </a:br>
            <a:r>
              <a:rPr lang="fr-FR" sz="1800" u="sng">
                <a:solidFill>
                  <a:srgbClr val="A0D0EC"/>
                </a:solidFill>
                <a:hlinkClick r:id="rId9">
                  <a:extLst>
                    <a:ext uri="{A12FA001-AC4F-418D-AE19-62706E023703}">
                      <ahyp:hlinkClr xmlns:ahyp="http://schemas.microsoft.com/office/drawing/2018/hyperlinkcolor" val="tx"/>
                    </a:ext>
                  </a:extLst>
                </a:hlinkClick>
              </a:rPr>
              <a:t>aka.ms/</a:t>
            </a:r>
            <a:r>
              <a:rPr lang="fr-FR" sz="1800" u="sng" err="1">
                <a:solidFill>
                  <a:srgbClr val="A0D0EC"/>
                </a:solidFill>
                <a:hlinkClick r:id="rId9">
                  <a:extLst>
                    <a:ext uri="{A12FA001-AC4F-418D-AE19-62706E023703}">
                      <ahyp:hlinkClr xmlns:ahyp="http://schemas.microsoft.com/office/drawing/2018/hyperlinkcolor" val="tx"/>
                    </a:ext>
                  </a:extLst>
                </a:hlinkClick>
              </a:rPr>
              <a:t>Copilot</a:t>
            </a:r>
            <a:r>
              <a:rPr lang="fr-FR" sz="1800" u="sng">
                <a:solidFill>
                  <a:srgbClr val="A0D0EC"/>
                </a:solidFill>
                <a:hlinkClick r:id="rId9">
                  <a:extLst>
                    <a:ext uri="{A12FA001-AC4F-418D-AE19-62706E023703}">
                      <ahyp:hlinkClr xmlns:ahyp="http://schemas.microsoft.com/office/drawing/2018/hyperlinkcolor" val="tx"/>
                    </a:ext>
                  </a:extLst>
                </a:hlinkClick>
              </a:rPr>
              <a:t>/</a:t>
            </a:r>
            <a:r>
              <a:rPr lang="fr-FR" sz="1800" u="sng" err="1">
                <a:solidFill>
                  <a:srgbClr val="A0D0EC"/>
                </a:solidFill>
                <a:hlinkClick r:id="rId9">
                  <a:extLst>
                    <a:ext uri="{A12FA001-AC4F-418D-AE19-62706E023703}">
                      <ahyp:hlinkClr xmlns:ahyp="http://schemas.microsoft.com/office/drawing/2018/hyperlinkcolor" val="tx"/>
                    </a:ext>
                  </a:extLst>
                </a:hlinkClick>
              </a:rPr>
              <a:t>ChatUserTrainingGuide</a:t>
            </a:r>
            <a:br>
              <a:rPr lang="fr-FR" sz="1800" u="sng"/>
            </a:br>
            <a:r>
              <a:rPr kumimoji="0" lang="en-US" sz="1800" b="0" i="0" u="none" strike="noStrike" kern="1200" cap="none" spc="0" normalizeH="0" baseline="0" noProof="0" err="1">
                <a:ln>
                  <a:noFill/>
                </a:ln>
                <a:effectLst/>
                <a:uLnTx/>
                <a:uFillTx/>
                <a:latin typeface="Segoe Sans Display"/>
                <a:ea typeface="+mn-ea"/>
                <a:cs typeface="+mn-cs"/>
              </a:rPr>
              <a:t>PowerPoin</a:t>
            </a:r>
            <a:r>
              <a:rPr lang="en-US" sz="1800">
                <a:latin typeface="Segoe Sans Display"/>
                <a:cs typeface="+mn-cs"/>
              </a:rPr>
              <a:t>t deck for End User Training</a:t>
            </a:r>
            <a:endParaRPr kumimoji="0" lang="en-US" sz="1800" b="0" i="0" u="none" strike="noStrike" kern="1200" cap="none" spc="0" normalizeH="0" baseline="0" noProof="0">
              <a:ln>
                <a:noFill/>
              </a:ln>
              <a:effectLst/>
              <a:uLnTx/>
              <a:uFillTx/>
              <a:latin typeface="Segoe Sans Display"/>
              <a:ea typeface="+mn-ea"/>
              <a:cs typeface="+mn-cs"/>
            </a:endParaRPr>
          </a:p>
          <a:p>
            <a:pPr marL="225425" indent="-225425" defTabSz="914367">
              <a:spcBef>
                <a:spcPts val="0"/>
              </a:spcBef>
              <a:spcAft>
                <a:spcPts val="1800"/>
              </a:spcAft>
              <a:buSzTx/>
              <a:buFont typeface="Arial" panose="020B0604020202020204" pitchFamily="34" charset="0"/>
              <a:buChar char="•"/>
              <a:defRPr/>
            </a:pPr>
            <a:r>
              <a:rPr lang="en-US" sz="1800" b="1">
                <a:solidFill>
                  <a:prstClr val="white"/>
                </a:solidFill>
                <a:latin typeface="Segoe UI Semibold" panose="020B0702040204020203" pitchFamily="34" charset="0"/>
                <a:cs typeface="Segoe UI Semibold" panose="020B0702040204020203" pitchFamily="34" charset="0"/>
              </a:rPr>
              <a:t>Great Journey for Copilot Chat</a:t>
            </a:r>
            <a:br>
              <a:rPr lang="en-US" sz="1800" b="1">
                <a:solidFill>
                  <a:prstClr val="white"/>
                </a:solidFill>
                <a:latin typeface="Segoe UI Semibold" panose="020B0702040204020203" pitchFamily="34" charset="0"/>
                <a:cs typeface="Segoe UI Semibold" panose="020B0702040204020203" pitchFamily="34" charset="0"/>
              </a:rPr>
            </a:br>
            <a:r>
              <a:rPr lang="en-US" sz="1800">
                <a:solidFill>
                  <a:srgbClr val="A0D0EC"/>
                </a:solidFill>
                <a:hlinkClick r:id="rId10">
                  <a:extLst>
                    <a:ext uri="{A12FA001-AC4F-418D-AE19-62706E023703}">
                      <ahyp:hlinkClr xmlns:ahyp="http://schemas.microsoft.com/office/drawing/2018/hyperlinkcolor" val="tx"/>
                    </a:ext>
                  </a:extLst>
                </a:hlinkClick>
              </a:rPr>
              <a:t>aka.ms/Copilot/</a:t>
            </a:r>
            <a:r>
              <a:rPr lang="en-US" sz="1800" err="1">
                <a:solidFill>
                  <a:srgbClr val="A0D0EC"/>
                </a:solidFill>
                <a:hlinkClick r:id="rId10">
                  <a:extLst>
                    <a:ext uri="{A12FA001-AC4F-418D-AE19-62706E023703}">
                      <ahyp:hlinkClr xmlns:ahyp="http://schemas.microsoft.com/office/drawing/2018/hyperlinkcolor" val="tx"/>
                    </a:ext>
                  </a:extLst>
                </a:hlinkClick>
              </a:rPr>
              <a:t>ChatJourney</a:t>
            </a:r>
            <a:br>
              <a:rPr lang="en-US" sz="1800">
                <a:solidFill>
                  <a:srgbClr val="A0D0EC"/>
                </a:solidFill>
              </a:rPr>
            </a:br>
            <a:r>
              <a:rPr lang="en-US" sz="1800">
                <a:solidFill>
                  <a:prstClr val="white"/>
                </a:solidFill>
              </a:rPr>
              <a:t>30-day skilling, daily tips and templates</a:t>
            </a:r>
            <a:endParaRPr lang="en-US" sz="1800" b="1">
              <a:solidFill>
                <a:prstClr val="white"/>
              </a:solidFill>
              <a:latin typeface="Segoe UI Semibold" panose="020B0702040204020203" pitchFamily="34" charset="0"/>
              <a:cs typeface="Segoe UI Semibold" panose="020B0702040204020203" pitchFamily="34" charset="0"/>
            </a:endParaRPr>
          </a:p>
          <a:p>
            <a:pPr marL="225425" lvl="0" indent="-225425" defTabSz="914367">
              <a:spcBef>
                <a:spcPts val="0"/>
              </a:spcBef>
              <a:spcAft>
                <a:spcPts val="1800"/>
              </a:spcAft>
              <a:buSzTx/>
              <a:buFont typeface="Arial" panose="020B0604020202020204" pitchFamily="34" charset="0"/>
              <a:buChar char="•"/>
              <a:defRPr/>
            </a:pPr>
            <a:r>
              <a:rPr lang="en-US" sz="1800" b="1">
                <a:solidFill>
                  <a:prstClr val="white"/>
                </a:solidFill>
                <a:latin typeface="Segoe UI Semibold" panose="020B0702040204020203" pitchFamily="34" charset="0"/>
                <a:cs typeface="Segoe UI Semibold" panose="020B0702040204020203" pitchFamily="34" charset="0"/>
              </a:rPr>
              <a:t>Technical Documentation for IT Pros</a:t>
            </a:r>
            <a:br>
              <a:rPr kumimoji="0" lang="en-US" sz="1800" b="0" i="0" u="none" strike="noStrike" kern="1200" cap="none" spc="0" normalizeH="0" baseline="0" noProof="0">
                <a:ln>
                  <a:noFill/>
                </a:ln>
                <a:solidFill>
                  <a:prstClr val="white"/>
                </a:solidFill>
                <a:effectLst/>
                <a:uLnTx/>
                <a:uFillTx/>
                <a:latin typeface="Segoe Sans Display"/>
                <a:ea typeface="+mn-ea"/>
                <a:cs typeface="+mn-cs"/>
              </a:rPr>
            </a:br>
            <a:r>
              <a:rPr lang="en-US" sz="1800">
                <a:solidFill>
                  <a:srgbClr val="A0D0EC"/>
                </a:solidFill>
                <a:cs typeface="+mn-cs"/>
                <a:hlinkClick r:id="rId11">
                  <a:extLst>
                    <a:ext uri="{A12FA001-AC4F-418D-AE19-62706E023703}">
                      <ahyp:hlinkClr xmlns:ahyp="http://schemas.microsoft.com/office/drawing/2018/hyperlinkcolor" val="tx"/>
                    </a:ext>
                  </a:extLst>
                </a:hlinkClick>
              </a:rPr>
              <a:t>learn.microsoft.com/copilot/overview</a:t>
            </a:r>
            <a:endParaRPr lang="en-US" sz="1800">
              <a:solidFill>
                <a:srgbClr val="A0D0EC"/>
              </a:solidFill>
              <a:cs typeface="+mn-cs"/>
            </a:endParaRPr>
          </a:p>
          <a:p>
            <a:pPr marL="225425" indent="-225425">
              <a:spcBef>
                <a:spcPts val="0"/>
              </a:spcBef>
              <a:spcAft>
                <a:spcPts val="1800"/>
              </a:spcAft>
              <a:buFont typeface="Arial" panose="020B0604020202020204" pitchFamily="34" charset="0"/>
              <a:buChar char="•"/>
              <a:defRPr/>
            </a:pPr>
            <a:r>
              <a:rPr lang="en-US" sz="1800" b="1">
                <a:solidFill>
                  <a:prstClr val="white"/>
                </a:solidFill>
                <a:latin typeface="Segoe UI Semibold" panose="020B0702040204020203" pitchFamily="34" charset="0"/>
                <a:cs typeface="Segoe UI Semibold" panose="020B0702040204020203" pitchFamily="34" charset="0"/>
              </a:rPr>
              <a:t>Customer Hub Sessions</a:t>
            </a:r>
            <a:br>
              <a:rPr lang="en-US" sz="1800" b="1">
                <a:solidFill>
                  <a:prstClr val="white"/>
                </a:solidFill>
                <a:latin typeface="Segoe UI Semibold" panose="020B0702040204020203" pitchFamily="34" charset="0"/>
                <a:cs typeface="Segoe UI Semibold" panose="020B0702040204020203" pitchFamily="34" charset="0"/>
              </a:rPr>
            </a:br>
            <a:r>
              <a:rPr lang="en-US" sz="1800">
                <a:solidFill>
                  <a:srgbClr val="A0D0EC"/>
                </a:solidFill>
                <a:latin typeface="Segoe Sans Text"/>
                <a:hlinkClick r:id="rId12">
                  <a:extLst>
                    <a:ext uri="{A12FA001-AC4F-418D-AE19-62706E023703}">
                      <ahyp:hlinkClr xmlns:ahyp="http://schemas.microsoft.com/office/drawing/2018/hyperlinkcolor" val="tx"/>
                    </a:ext>
                  </a:extLst>
                </a:hlinkClick>
              </a:rPr>
              <a:t>aka.ms/</a:t>
            </a:r>
            <a:r>
              <a:rPr lang="en-US" sz="1800" err="1">
                <a:solidFill>
                  <a:srgbClr val="A0D0EC"/>
                </a:solidFill>
                <a:latin typeface="Segoe Sans Text"/>
                <a:hlinkClick r:id="rId12">
                  <a:extLst>
                    <a:ext uri="{A12FA001-AC4F-418D-AE19-62706E023703}">
                      <ahyp:hlinkClr xmlns:ahyp="http://schemas.microsoft.com/office/drawing/2018/hyperlinkcolor" val="tx"/>
                    </a:ext>
                  </a:extLst>
                </a:hlinkClick>
              </a:rPr>
              <a:t>CustomerHubSessions</a:t>
            </a:r>
            <a:r>
              <a:rPr lang="en-US" sz="1800">
                <a:solidFill>
                  <a:srgbClr val="091F2C"/>
                </a:solidFill>
                <a:latin typeface="Segoe Sans Text"/>
              </a:rPr>
              <a:t>​</a:t>
            </a:r>
          </a:p>
          <a:p>
            <a:pPr marL="225425" lvl="0" indent="-225425" defTabSz="914367">
              <a:spcBef>
                <a:spcPts val="0"/>
              </a:spcBef>
              <a:spcAft>
                <a:spcPts val="1800"/>
              </a:spcAft>
              <a:buSzTx/>
              <a:buFont typeface="Arial" panose="020B0604020202020204" pitchFamily="34" charset="0"/>
              <a:buChar char="•"/>
              <a:defRPr/>
            </a:pPr>
            <a:endParaRPr lang="en-US">
              <a:solidFill>
                <a:srgbClr val="A0D0EC"/>
              </a:solidFill>
            </a:endParaRPr>
          </a:p>
        </p:txBody>
      </p:sp>
      <p:sp>
        <p:nvSpPr>
          <p:cNvPr id="4" name="Title 3">
            <a:extLst>
              <a:ext uri="{FF2B5EF4-FFF2-40B4-BE49-F238E27FC236}">
                <a16:creationId xmlns:a16="http://schemas.microsoft.com/office/drawing/2014/main" id="{CDB39108-DAB4-8A1D-CE0A-8C77C69903A9}"/>
              </a:ext>
            </a:extLst>
          </p:cNvPr>
          <p:cNvSpPr>
            <a:spLocks noGrp="1"/>
          </p:cNvSpPr>
          <p:nvPr>
            <p:ph type="title"/>
          </p:nvPr>
        </p:nvSpPr>
        <p:spPr>
          <a:xfrm>
            <a:off x="590868" y="339663"/>
            <a:ext cx="11018520" cy="553998"/>
          </a:xfrm>
        </p:spPr>
        <p:txBody>
          <a:bodyPr/>
          <a:lstStyle/>
          <a:p>
            <a:r>
              <a:rPr lang="en-U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Resources after Today</a:t>
            </a:r>
          </a:p>
        </p:txBody>
      </p:sp>
    </p:spTree>
    <p:extLst>
      <p:ext uri="{BB962C8B-B14F-4D97-AF65-F5344CB8AC3E}">
        <p14:creationId xmlns:p14="http://schemas.microsoft.com/office/powerpoint/2010/main" val="139622002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983757-FF62-EEE5-7AB0-982D0CA9AD4F}"/>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2326055" y="3887472"/>
            <a:ext cx="7864241"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3" name="Rectangle: Top Corners Rounded 22">
            <a:extLst>
              <a:ext uri="{FF2B5EF4-FFF2-40B4-BE49-F238E27FC236}">
                <a16:creationId xmlns:a16="http://schemas.microsoft.com/office/drawing/2014/main" id="{148CACDB-8B99-582C-8F4F-E9D3123415C2}"/>
              </a:ext>
              <a:ext uri="{C183D7F6-B498-43B3-948B-1728B52AA6E4}">
                <adec:decorative xmlns:adec="http://schemas.microsoft.com/office/drawing/2017/decorative" val="1"/>
              </a:ext>
            </a:extLst>
          </p:cNvPr>
          <p:cNvSpPr>
            <a:spLocks/>
          </p:cNvSpPr>
          <p:nvPr/>
        </p:nvSpPr>
        <p:spPr bwMode="auto">
          <a:xfrm>
            <a:off x="2326055" y="6051364"/>
            <a:ext cx="7863840"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TextBox 81">
            <a:extLst>
              <a:ext uri="{FF2B5EF4-FFF2-40B4-BE49-F238E27FC236}">
                <a16:creationId xmlns:a16="http://schemas.microsoft.com/office/drawing/2014/main" id="{B32EE09D-2B83-E8DE-183A-754C9D46C02A}"/>
              </a:ext>
              <a:ext uri="{C183D7F6-B498-43B3-948B-1728B52AA6E4}">
                <adec:decorative xmlns:adec="http://schemas.microsoft.com/office/drawing/2017/decorative" val="1"/>
              </a:ext>
            </a:extLst>
          </p:cNvPr>
          <p:cNvSpPr txBox="1">
            <a:spLocks/>
          </p:cNvSpPr>
          <p:nvPr/>
        </p:nvSpPr>
        <p:spPr>
          <a:xfrm>
            <a:off x="2394492" y="3996900"/>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40375" y="280200"/>
            <a:ext cx="12085983" cy="3840480"/>
          </a:xfrm>
        </p:spPr>
        <p:txBody>
          <a:bodyPr wrap="square">
            <a:spAutoFit/>
          </a:bodyPr>
          <a:lstStyle/>
          <a:p>
            <a:pPr algn="ctr"/>
            <a:r>
              <a:rPr lang="en-US">
                <a:solidFill>
                  <a:schemeClr val="bg1"/>
                </a:solidFill>
              </a:rPr>
              <a:t>Microsoft Resources to Accelerate your Time to 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974471" y="1202144"/>
            <a:ext cx="10455746"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970052" y="3365394"/>
            <a:ext cx="10455746"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3658475"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8849889"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4651010"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826613" y="1987061"/>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3775393" y="2190054"/>
            <a:ext cx="2277626" cy="6463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Get started building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AI Agents for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Microsoft 365 Copilot</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6255880"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7232604" y="1987061"/>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6356986" y="2190054"/>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Onboard at scale with resources enabling adoption, usage, change management and business outcomes.</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950996" y="2190054"/>
            <a:ext cx="2277626" cy="861774"/>
          </a:xfrm>
          <a:prstGeom prst="rect">
            <a:avLst/>
          </a:prstGeom>
          <a:noFill/>
        </p:spPr>
        <p:txBody>
          <a:bodyPr wrap="square" lIns="0" tIns="0" rIns="0" bIns="0" rtlCol="0" anchor="t">
            <a:spAutoFit/>
          </a:bodyPr>
          <a:lstStyle/>
          <a:p>
            <a:pPr lvl="0" algn="ctr" defTabSz="914400">
              <a:defRPr/>
            </a:pPr>
            <a:r>
              <a:rPr lang="en-US" sz="1400">
                <a:solidFill>
                  <a:srgbClr val="000000"/>
                </a:solidFill>
                <a:latin typeface="Segoe UI"/>
              </a:rPr>
              <a:t>Find Partners to help with Microsoft 365 Copilot Scenarios, Adoption and Agentic Transformation</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3775393"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rPr>
              <a:t>AI Agents Hub</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635698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adoption.microsoft.com</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95099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lvl="0" defTabSz="914400">
              <a:spcAft>
                <a:spcPts val="600"/>
              </a:spcAft>
              <a:defRPr/>
            </a:pPr>
            <a:r>
              <a:rPr lang="en-U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365 Copilot </a:t>
            </a:r>
            <a:br>
              <a:rPr lang="en-U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br>
            <a:r>
              <a:rPr lang="en-U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Partner Directory</a:t>
            </a:r>
            <a:endParaRPr lang="en-US" sz="1050">
              <a:solidFill>
                <a:srgbClr val="0078D4"/>
              </a:solidFill>
              <a:latin typeface="Segoe UI Semibold"/>
              <a:ea typeface="Calibri" panose="020F0502020204030204" pitchFamily="34" charset="0"/>
            </a:endParaRPr>
          </a:p>
        </p:txBody>
      </p:sp>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3805945"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 of a finger tapping on a screen">
            <a:extLst>
              <a:ext uri="{FF2B5EF4-FFF2-40B4-BE49-F238E27FC236}">
                <a16:creationId xmlns:a16="http://schemas.microsoft.com/office/drawing/2014/main" id="{28D9AF22-0DB2-C64A-31D2-1F55F81B7673}"/>
              </a:ext>
            </a:extLst>
          </p:cNvPr>
          <p:cNvSpPr/>
          <p:nvPr/>
        </p:nvSpPr>
        <p:spPr>
          <a:xfrm>
            <a:off x="3904290"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87538"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 of a finger tapping on a screen">
            <a:extLst>
              <a:ext uri="{FF2B5EF4-FFF2-40B4-BE49-F238E27FC236}">
                <a16:creationId xmlns:a16="http://schemas.microsoft.com/office/drawing/2014/main" id="{2A9BFABE-1A21-4EEF-2D5E-EBF2599AB15D}"/>
              </a:ext>
            </a:extLst>
          </p:cNvPr>
          <p:cNvSpPr/>
          <p:nvPr/>
        </p:nvSpPr>
        <p:spPr>
          <a:xfrm>
            <a:off x="6485883"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8981549"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 of a finger tapping on a screen">
            <a:extLst>
              <a:ext uri="{FF2B5EF4-FFF2-40B4-BE49-F238E27FC236}">
                <a16:creationId xmlns:a16="http://schemas.microsoft.com/office/drawing/2014/main" id="{3A73A677-766E-3260-EC80-2A14347B3BBA}"/>
              </a:ext>
            </a:extLst>
          </p:cNvPr>
          <p:cNvSpPr/>
          <p:nvPr/>
        </p:nvSpPr>
        <p:spPr>
          <a:xfrm>
            <a:off x="9079894"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7061BC56-6766-FE3D-9AEB-2E20F9ABBD39}"/>
              </a:ext>
              <a:ext uri="{C183D7F6-B498-43B3-948B-1728B52AA6E4}">
                <adec:decorative xmlns:adec="http://schemas.microsoft.com/office/drawing/2017/decorative" val="1"/>
              </a:ext>
            </a:extLst>
          </p:cNvPr>
          <p:cNvSpPr txBox="1">
            <a:spLocks/>
          </p:cNvSpPr>
          <p:nvPr/>
        </p:nvSpPr>
        <p:spPr>
          <a:xfrm>
            <a:off x="1086137"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 name="Rectangle: Top Corners Rounded 3">
            <a:extLst>
              <a:ext uri="{FF2B5EF4-FFF2-40B4-BE49-F238E27FC236}">
                <a16:creationId xmlns:a16="http://schemas.microsoft.com/office/drawing/2014/main" id="{20D02DD8-6105-A501-3334-C101A6547919}"/>
              </a:ext>
              <a:ext uri="{C183D7F6-B498-43B3-948B-1728B52AA6E4}">
                <adec:decorative xmlns:adec="http://schemas.microsoft.com/office/drawing/2017/decorative" val="1"/>
              </a:ext>
            </a:extLst>
          </p:cNvPr>
          <p:cNvSpPr/>
          <p:nvPr/>
        </p:nvSpPr>
        <p:spPr bwMode="auto">
          <a:xfrm>
            <a:off x="2062861"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7DC6CA85-1325-8F12-FF52-3167B8847110}"/>
              </a:ext>
            </a:extLst>
          </p:cNvPr>
          <p:cNvSpPr txBox="1"/>
          <p:nvPr/>
        </p:nvSpPr>
        <p:spPr>
          <a:xfrm>
            <a:off x="1187244" y="2190054"/>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Microsoft 365 Copilot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End User Help and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Learning, Support Articles, How-to Videos</a:t>
            </a:r>
          </a:p>
        </p:txBody>
      </p:sp>
      <p:sp>
        <p:nvSpPr>
          <p:cNvPr id="11" name="Rectangle: Rounded Corners 10">
            <a:extLst>
              <a:ext uri="{FF2B5EF4-FFF2-40B4-BE49-F238E27FC236}">
                <a16:creationId xmlns:a16="http://schemas.microsoft.com/office/drawing/2014/main" id="{55DF7DD2-133C-09F3-B0F8-5A499426C061}"/>
              </a:ext>
            </a:extLst>
          </p:cNvPr>
          <p:cNvSpPr>
            <a:spLocks/>
          </p:cNvSpPr>
          <p:nvPr/>
        </p:nvSpPr>
        <p:spPr bwMode="auto">
          <a:xfrm>
            <a:off x="1187244"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Microsoft 365 Copilot </a:t>
            </a:r>
            <a:b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b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Help and Learning</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16" name="Freeform: Shape 115">
            <a:extLst>
              <a:ext uri="{FF2B5EF4-FFF2-40B4-BE49-F238E27FC236}">
                <a16:creationId xmlns:a16="http://schemas.microsoft.com/office/drawing/2014/main" id="{B2F92510-3A4B-1D59-9994-78CD0EA5A8CB}"/>
              </a:ext>
              <a:ext uri="{C183D7F6-B498-43B3-948B-1728B52AA6E4}">
                <adec:decorative xmlns:adec="http://schemas.microsoft.com/office/drawing/2017/decorative" val="1"/>
              </a:ext>
            </a:extLst>
          </p:cNvPr>
          <p:cNvSpPr/>
          <p:nvPr/>
        </p:nvSpPr>
        <p:spPr bwMode="auto">
          <a:xfrm>
            <a:off x="1217796"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255" descr="Icon of a finger tapping on a screen">
            <a:extLst>
              <a:ext uri="{FF2B5EF4-FFF2-40B4-BE49-F238E27FC236}">
                <a16:creationId xmlns:a16="http://schemas.microsoft.com/office/drawing/2014/main" id="{C8C685A5-37DA-272F-36D2-C38F920D48C1}"/>
              </a:ext>
            </a:extLst>
          </p:cNvPr>
          <p:cNvSpPr/>
          <p:nvPr/>
        </p:nvSpPr>
        <p:spPr>
          <a:xfrm>
            <a:off x="1316141"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TextBox 24">
            <a:extLst>
              <a:ext uri="{FF2B5EF4-FFF2-40B4-BE49-F238E27FC236}">
                <a16:creationId xmlns:a16="http://schemas.microsoft.com/office/drawing/2014/main" id="{272A377D-2200-59C6-8158-10886D57DBBC}"/>
              </a:ext>
              <a:ext uri="{C183D7F6-B498-43B3-948B-1728B52AA6E4}">
                <adec:decorative xmlns:adec="http://schemas.microsoft.com/office/drawing/2017/decorative" val="1"/>
              </a:ext>
            </a:extLst>
          </p:cNvPr>
          <p:cNvSpPr txBox="1">
            <a:spLocks/>
          </p:cNvSpPr>
          <p:nvPr/>
        </p:nvSpPr>
        <p:spPr>
          <a:xfrm>
            <a:off x="7609969"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26" name="Rectangle: Top Corners Rounded 25">
            <a:extLst>
              <a:ext uri="{FF2B5EF4-FFF2-40B4-BE49-F238E27FC236}">
                <a16:creationId xmlns:a16="http://schemas.microsoft.com/office/drawing/2014/main" id="{4CB28AA1-3ED9-5B77-6BEE-1A8DCBA1AF55}"/>
              </a:ext>
              <a:ext uri="{C183D7F6-B498-43B3-948B-1728B52AA6E4}">
                <adec:decorative xmlns:adec="http://schemas.microsoft.com/office/drawing/2017/decorative" val="1"/>
              </a:ext>
            </a:extLst>
          </p:cNvPr>
          <p:cNvSpPr/>
          <p:nvPr/>
        </p:nvSpPr>
        <p:spPr bwMode="auto">
          <a:xfrm>
            <a:off x="3411090" y="4672389"/>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Top Corners Rounded 26">
            <a:extLst>
              <a:ext uri="{FF2B5EF4-FFF2-40B4-BE49-F238E27FC236}">
                <a16:creationId xmlns:a16="http://schemas.microsoft.com/office/drawing/2014/main" id="{1B5D548E-5075-2997-0CF1-8D5D054249B9}"/>
              </a:ext>
              <a:ext uri="{C183D7F6-B498-43B3-948B-1728B52AA6E4}">
                <adec:decorative xmlns:adec="http://schemas.microsoft.com/office/drawing/2017/decorative" val="1"/>
              </a:ext>
            </a:extLst>
          </p:cNvPr>
          <p:cNvSpPr>
            <a:spLocks/>
          </p:cNvSpPr>
          <p:nvPr/>
        </p:nvSpPr>
        <p:spPr bwMode="auto">
          <a:xfrm>
            <a:off x="8586693" y="4672389"/>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4F54C0F9-7D6A-6601-09AD-F61A60A83D35}"/>
              </a:ext>
            </a:extLst>
          </p:cNvPr>
          <p:cNvSpPr txBox="1"/>
          <p:nvPr/>
        </p:nvSpPr>
        <p:spPr>
          <a:xfrm>
            <a:off x="2535473" y="4875382"/>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Enterprise skilling plan, Microsoft Instructor-led training, Microsoft Certification discounts</a:t>
            </a:r>
          </a:p>
        </p:txBody>
      </p:sp>
      <p:sp>
        <p:nvSpPr>
          <p:cNvPr id="29" name="TextBox 28">
            <a:extLst>
              <a:ext uri="{FF2B5EF4-FFF2-40B4-BE49-F238E27FC236}">
                <a16:creationId xmlns:a16="http://schemas.microsoft.com/office/drawing/2014/main" id="{41975101-A275-84B2-33C2-9B52EC16A015}"/>
              </a:ext>
              <a:ext uri="{C183D7F6-B498-43B3-948B-1728B52AA6E4}">
                <adec:decorative xmlns:adec="http://schemas.microsoft.com/office/drawing/2017/decorative" val="1"/>
              </a:ext>
            </a:extLst>
          </p:cNvPr>
          <p:cNvSpPr txBox="1">
            <a:spLocks/>
          </p:cNvSpPr>
          <p:nvPr/>
        </p:nvSpPr>
        <p:spPr>
          <a:xfrm>
            <a:off x="5015960"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0" name="Rectangle: Top Corners Rounded 29">
            <a:extLst>
              <a:ext uri="{FF2B5EF4-FFF2-40B4-BE49-F238E27FC236}">
                <a16:creationId xmlns:a16="http://schemas.microsoft.com/office/drawing/2014/main" id="{F214EDD1-94CF-1C3B-7F9E-896DEDF3C9F8}"/>
              </a:ext>
              <a:ext uri="{C183D7F6-B498-43B3-948B-1728B52AA6E4}">
                <adec:decorative xmlns:adec="http://schemas.microsoft.com/office/drawing/2017/decorative" val="1"/>
              </a:ext>
            </a:extLst>
          </p:cNvPr>
          <p:cNvSpPr/>
          <p:nvPr/>
        </p:nvSpPr>
        <p:spPr bwMode="auto">
          <a:xfrm>
            <a:off x="5992684" y="4672389"/>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FE95316A-CD27-2BC1-F81F-4437E060E877}"/>
              </a:ext>
            </a:extLst>
          </p:cNvPr>
          <p:cNvSpPr txBox="1"/>
          <p:nvPr/>
        </p:nvSpPr>
        <p:spPr>
          <a:xfrm>
            <a:off x="5117066" y="4875382"/>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Eligible customers</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can request technical and deployment</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assistance from Microsoft.</a:t>
            </a:r>
          </a:p>
        </p:txBody>
      </p:sp>
      <p:sp>
        <p:nvSpPr>
          <p:cNvPr id="32" name="TextBox 31">
            <a:extLst>
              <a:ext uri="{FF2B5EF4-FFF2-40B4-BE49-F238E27FC236}">
                <a16:creationId xmlns:a16="http://schemas.microsoft.com/office/drawing/2014/main" id="{C37CF60F-A830-C041-E3C3-D1AA4FE7B837}"/>
              </a:ext>
            </a:extLst>
          </p:cNvPr>
          <p:cNvSpPr txBox="1"/>
          <p:nvPr/>
        </p:nvSpPr>
        <p:spPr>
          <a:xfrm>
            <a:off x="7637428" y="4875382"/>
            <a:ext cx="2452380" cy="861774"/>
          </a:xfrm>
          <a:prstGeom prst="rect">
            <a:avLst/>
          </a:prstGeom>
          <a:noFill/>
        </p:spPr>
        <p:txBody>
          <a:bodyPr wrap="square" lIns="0" tIns="0" rIns="0" bIns="0" rtlCol="0" anchor="t">
            <a:spAutoFit/>
          </a:bodyPr>
          <a:lstStyle/>
          <a:p>
            <a:pPr algn="ctr" defTabSz="914400">
              <a:defRPr/>
            </a:pPr>
            <a:r>
              <a:rPr kumimoji="0" lang="en-US" sz="1400" b="0" i="0" u="none" strike="noStrike" kern="1200" cap="none" spc="0" normalizeH="0" baseline="0" noProof="0">
                <a:ln>
                  <a:noFill/>
                </a:ln>
                <a:solidFill>
                  <a:srgbClr val="000000"/>
                </a:solidFill>
                <a:effectLst/>
                <a:uLnTx/>
                <a:uFillTx/>
                <a:latin typeface="Segoe UI"/>
                <a:ea typeface="+mn-ea"/>
                <a:cs typeface="+mn-cs"/>
              </a:rPr>
              <a:t>Microsoft Unified Support offerings and workshops focused on business </a:t>
            </a:r>
            <a:r>
              <a:rPr lang="en-US" sz="1400">
                <a:latin typeface="Segoe Sans Display" pitchFamily="2" charset="0"/>
              </a:rPr>
              <a:t>value, governance, and enablement..</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Rectangle: Rounded Corners 32">
            <a:extLst>
              <a:ext uri="{FF2B5EF4-FFF2-40B4-BE49-F238E27FC236}">
                <a16:creationId xmlns:a16="http://schemas.microsoft.com/office/drawing/2014/main" id="{4C7DAD1C-A6E2-57A2-A309-F20D773C2644}"/>
              </a:ext>
            </a:extLst>
          </p:cNvPr>
          <p:cNvSpPr>
            <a:spLocks/>
          </p:cNvSpPr>
          <p:nvPr/>
        </p:nvSpPr>
        <p:spPr bwMode="auto">
          <a:xfrm>
            <a:off x="2535473"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Enterprise Skilling</a:t>
            </a:r>
            <a:r>
              <a:rPr kumimoji="0" lang="en-US" sz="1050" b="0" i="0" u="none" strike="noStrike" kern="1200" cap="none" spc="0" normalizeH="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 Initiative</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4" name="Rectangle: Rounded Corners 33">
            <a:extLst>
              <a:ext uri="{FF2B5EF4-FFF2-40B4-BE49-F238E27FC236}">
                <a16:creationId xmlns:a16="http://schemas.microsoft.com/office/drawing/2014/main" id="{92654D4E-DE44-3BBB-7D00-0115F0FBB2DE}"/>
              </a:ext>
            </a:extLst>
          </p:cNvPr>
          <p:cNvSpPr>
            <a:spLocks/>
          </p:cNvSpPr>
          <p:nvPr/>
        </p:nvSpPr>
        <p:spPr bwMode="auto">
          <a:xfrm>
            <a:off x="511706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Microsoft FastTrack</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6" name="Rectangle: Rounded Corners 35">
            <a:extLst>
              <a:ext uri="{FF2B5EF4-FFF2-40B4-BE49-F238E27FC236}">
                <a16:creationId xmlns:a16="http://schemas.microsoft.com/office/drawing/2014/main" id="{6638F1C3-A45B-043B-4BA5-8F9A71063B3F}"/>
              </a:ext>
            </a:extLst>
          </p:cNvPr>
          <p:cNvSpPr>
            <a:spLocks/>
          </p:cNvSpPr>
          <p:nvPr/>
        </p:nvSpPr>
        <p:spPr bwMode="auto">
          <a:xfrm>
            <a:off x="771107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Microsoft Unified</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9" name="Graphic 5">
            <a:extLst>
              <a:ext uri="{FF2B5EF4-FFF2-40B4-BE49-F238E27FC236}">
                <a16:creationId xmlns:a16="http://schemas.microsoft.com/office/drawing/2014/main" id="{2A74193C-BC34-7671-1B62-1B30E347994C}"/>
              </a:ext>
              <a:ext uri="{C183D7F6-B498-43B3-948B-1728B52AA6E4}">
                <adec:decorative xmlns:adec="http://schemas.microsoft.com/office/drawing/2017/decorative" val="1"/>
              </a:ext>
            </a:extLst>
          </p:cNvPr>
          <p:cNvSpPr/>
          <p:nvPr/>
        </p:nvSpPr>
        <p:spPr>
          <a:xfrm>
            <a:off x="6083367" y="4206358"/>
            <a:ext cx="345025" cy="34184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Graphic 6">
            <a:extLst>
              <a:ext uri="{FF2B5EF4-FFF2-40B4-BE49-F238E27FC236}">
                <a16:creationId xmlns:a16="http://schemas.microsoft.com/office/drawing/2014/main" id="{6C073C25-0E4A-7950-DA1F-696A328EE463}"/>
              </a:ext>
              <a:ext uri="{C183D7F6-B498-43B3-948B-1728B52AA6E4}">
                <adec:decorative xmlns:adec="http://schemas.microsoft.com/office/drawing/2017/decorative" val="1"/>
              </a:ext>
            </a:extLst>
          </p:cNvPr>
          <p:cNvSpPr/>
          <p:nvPr/>
        </p:nvSpPr>
        <p:spPr>
          <a:xfrm>
            <a:off x="8678965" y="4206358"/>
            <a:ext cx="341847" cy="341847"/>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5" name="Freeform: Shape 115">
            <a:extLst>
              <a:ext uri="{FF2B5EF4-FFF2-40B4-BE49-F238E27FC236}">
                <a16:creationId xmlns:a16="http://schemas.microsoft.com/office/drawing/2014/main" id="{259B4635-4902-CE99-AE34-B0F0B5774C21}"/>
              </a:ext>
              <a:ext uri="{C183D7F6-B498-43B3-948B-1728B52AA6E4}">
                <adec:decorative xmlns:adec="http://schemas.microsoft.com/office/drawing/2017/decorative" val="1"/>
              </a:ext>
            </a:extLst>
          </p:cNvPr>
          <p:cNvSpPr/>
          <p:nvPr/>
        </p:nvSpPr>
        <p:spPr bwMode="auto">
          <a:xfrm>
            <a:off x="2566025"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Graphic 255" descr="Icon of a finger tapping on a screen">
            <a:extLst>
              <a:ext uri="{FF2B5EF4-FFF2-40B4-BE49-F238E27FC236}">
                <a16:creationId xmlns:a16="http://schemas.microsoft.com/office/drawing/2014/main" id="{66253349-0FB6-FC62-446D-74BD04CF7A8C}"/>
              </a:ext>
            </a:extLst>
          </p:cNvPr>
          <p:cNvSpPr/>
          <p:nvPr/>
        </p:nvSpPr>
        <p:spPr>
          <a:xfrm>
            <a:off x="2664370"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Freeform: Shape 115">
            <a:extLst>
              <a:ext uri="{FF2B5EF4-FFF2-40B4-BE49-F238E27FC236}">
                <a16:creationId xmlns:a16="http://schemas.microsoft.com/office/drawing/2014/main" id="{AA662D5D-E8E3-807C-9FF3-A0E9F2D885BF}"/>
              </a:ext>
              <a:ext uri="{C183D7F6-B498-43B3-948B-1728B52AA6E4}">
                <adec:decorative xmlns:adec="http://schemas.microsoft.com/office/drawing/2017/decorative" val="1"/>
              </a:ext>
            </a:extLst>
          </p:cNvPr>
          <p:cNvSpPr/>
          <p:nvPr/>
        </p:nvSpPr>
        <p:spPr bwMode="auto">
          <a:xfrm>
            <a:off x="5147618"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Graphic 255" descr="Icon of a finger tapping on a screen">
            <a:extLst>
              <a:ext uri="{FF2B5EF4-FFF2-40B4-BE49-F238E27FC236}">
                <a16:creationId xmlns:a16="http://schemas.microsoft.com/office/drawing/2014/main" id="{6DF9DA4C-83AE-0D90-FFD5-ED8FADFAA76B}"/>
              </a:ext>
            </a:extLst>
          </p:cNvPr>
          <p:cNvSpPr/>
          <p:nvPr/>
        </p:nvSpPr>
        <p:spPr>
          <a:xfrm>
            <a:off x="5245963"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Freeform: Shape 115">
            <a:extLst>
              <a:ext uri="{FF2B5EF4-FFF2-40B4-BE49-F238E27FC236}">
                <a16:creationId xmlns:a16="http://schemas.microsoft.com/office/drawing/2014/main" id="{7DC7BDBC-6F7E-24F8-3654-45648E03FE69}"/>
              </a:ext>
              <a:ext uri="{C183D7F6-B498-43B3-948B-1728B52AA6E4}">
                <adec:decorative xmlns:adec="http://schemas.microsoft.com/office/drawing/2017/decorative" val="1"/>
              </a:ext>
            </a:extLst>
          </p:cNvPr>
          <p:cNvSpPr/>
          <p:nvPr/>
        </p:nvSpPr>
        <p:spPr bwMode="auto">
          <a:xfrm>
            <a:off x="7741629"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Graphic 255" descr="Icon of a finger tapping on a screen">
            <a:extLst>
              <a:ext uri="{FF2B5EF4-FFF2-40B4-BE49-F238E27FC236}">
                <a16:creationId xmlns:a16="http://schemas.microsoft.com/office/drawing/2014/main" id="{09D1A8DD-387D-6AFE-2EC0-CCE854E448B3}"/>
              </a:ext>
            </a:extLst>
          </p:cNvPr>
          <p:cNvSpPr/>
          <p:nvPr/>
        </p:nvSpPr>
        <p:spPr>
          <a:xfrm>
            <a:off x="7839974"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9" name="Graphic 2">
            <a:extLst>
              <a:ext uri="{FF2B5EF4-FFF2-40B4-BE49-F238E27FC236}">
                <a16:creationId xmlns:a16="http://schemas.microsoft.com/office/drawing/2014/main" id="{22D036D0-5536-8CB8-4807-5EB1E35240B4}"/>
              </a:ext>
              <a:ext uri="{C183D7F6-B498-43B3-948B-1728B52AA6E4}">
                <adec:decorative xmlns:adec="http://schemas.microsoft.com/office/drawing/2017/decorative" val="1"/>
              </a:ext>
            </a:extLst>
          </p:cNvPr>
          <p:cNvSpPr/>
          <p:nvPr/>
        </p:nvSpPr>
        <p:spPr>
          <a:xfrm>
            <a:off x="9944177" y="1509946"/>
            <a:ext cx="291261" cy="364014"/>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4" name="Group 73">
            <a:extLst>
              <a:ext uri="{FF2B5EF4-FFF2-40B4-BE49-F238E27FC236}">
                <a16:creationId xmlns:a16="http://schemas.microsoft.com/office/drawing/2014/main" id="{58A6509C-97E9-7FF5-FD13-6E7AF3380231}"/>
              </a:ext>
            </a:extLst>
          </p:cNvPr>
          <p:cNvGrpSpPr>
            <a:grpSpLocks noChangeAspect="1"/>
          </p:cNvGrpSpPr>
          <p:nvPr/>
        </p:nvGrpSpPr>
        <p:grpSpPr bwMode="black">
          <a:xfrm>
            <a:off x="7413309" y="1461967"/>
            <a:ext cx="196660" cy="379414"/>
            <a:chOff x="3360738" y="989012"/>
            <a:chExt cx="746125" cy="1439864"/>
          </a:xfrm>
        </p:grpSpPr>
        <p:sp>
          <p:nvSpPr>
            <p:cNvPr id="75" name="Freeform 36">
              <a:extLst>
                <a:ext uri="{FF2B5EF4-FFF2-40B4-BE49-F238E27FC236}">
                  <a16:creationId xmlns:a16="http://schemas.microsoft.com/office/drawing/2014/main" id="{0F78D58B-F234-AC22-363D-A8BE9BE274E0}"/>
                </a:ext>
              </a:extLst>
            </p:cNvPr>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6" name="Freeform 37">
              <a:extLst>
                <a:ext uri="{FF2B5EF4-FFF2-40B4-BE49-F238E27FC236}">
                  <a16:creationId xmlns:a16="http://schemas.microsoft.com/office/drawing/2014/main" id="{E7857693-EA32-206F-9B22-08A6F0F7123F}"/>
                </a:ext>
              </a:extLst>
            </p:cNvPr>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7" name="Oval 38">
              <a:extLst>
                <a:ext uri="{FF2B5EF4-FFF2-40B4-BE49-F238E27FC236}">
                  <a16:creationId xmlns:a16="http://schemas.microsoft.com/office/drawing/2014/main" id="{1F4A6C60-3D41-C569-D6F8-5F8274F8F808}"/>
                </a:ext>
              </a:extLst>
            </p:cNvPr>
            <p:cNvSpPr>
              <a:spLocks noChangeArrowheads="1"/>
            </p:cNvSpPr>
            <p:nvPr/>
          </p:nvSpPr>
          <p:spPr bwMode="black">
            <a:xfrm>
              <a:off x="3525838" y="989012"/>
              <a:ext cx="234950" cy="238125"/>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8" name="Freeform 39">
              <a:extLst>
                <a:ext uri="{FF2B5EF4-FFF2-40B4-BE49-F238E27FC236}">
                  <a16:creationId xmlns:a16="http://schemas.microsoft.com/office/drawing/2014/main" id="{04F24171-BAD1-584A-D0F3-3287E5364E4E}"/>
                </a:ext>
              </a:extLst>
            </p:cNvPr>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grpSp>
      <p:sp>
        <p:nvSpPr>
          <p:cNvPr id="79" name="Freeform 15">
            <a:extLst>
              <a:ext uri="{FF2B5EF4-FFF2-40B4-BE49-F238E27FC236}">
                <a16:creationId xmlns:a16="http://schemas.microsoft.com/office/drawing/2014/main" id="{B9A323FC-7D40-36BF-6CD1-6FD8C50E23AB}"/>
              </a:ext>
            </a:extLst>
          </p:cNvPr>
          <p:cNvSpPr>
            <a:spLocks noEditPoints="1"/>
          </p:cNvSpPr>
          <p:nvPr/>
        </p:nvSpPr>
        <p:spPr bwMode="black">
          <a:xfrm>
            <a:off x="3487591" y="4207326"/>
            <a:ext cx="373388" cy="35293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0" name="Freeform 125">
            <a:extLst>
              <a:ext uri="{FF2B5EF4-FFF2-40B4-BE49-F238E27FC236}">
                <a16:creationId xmlns:a16="http://schemas.microsoft.com/office/drawing/2014/main" id="{5D20459E-D6E5-2D80-B2A2-B81F60AA0A99}"/>
              </a:ext>
            </a:extLst>
          </p:cNvPr>
          <p:cNvSpPr>
            <a:spLocks noChangeAspect="1" noEditPoints="1"/>
          </p:cNvSpPr>
          <p:nvPr/>
        </p:nvSpPr>
        <p:spPr bwMode="black">
          <a:xfrm>
            <a:off x="2212326" y="1581402"/>
            <a:ext cx="182166" cy="274320"/>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1" name="Freeform 84">
            <a:extLst>
              <a:ext uri="{FF2B5EF4-FFF2-40B4-BE49-F238E27FC236}">
                <a16:creationId xmlns:a16="http://schemas.microsoft.com/office/drawing/2014/main" id="{FDE01BB7-7983-3E36-7156-19141E43F700}"/>
              </a:ext>
            </a:extLst>
          </p:cNvPr>
          <p:cNvSpPr>
            <a:spLocks noEditPoints="1"/>
          </p:cNvSpPr>
          <p:nvPr/>
        </p:nvSpPr>
        <p:spPr bwMode="black">
          <a:xfrm>
            <a:off x="4723405" y="1524714"/>
            <a:ext cx="370344" cy="404403"/>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spcBef>
                <a:spcPct val="0"/>
              </a:spcBef>
              <a:spcAft>
                <a:spcPct val="0"/>
              </a:spcAft>
            </a:pPr>
            <a:endParaRPr lang="en-US" sz="1600">
              <a:solidFill>
                <a:srgbClr val="FFFFFF"/>
              </a:solidFill>
              <a:latin typeface="Segoe UI Semibold"/>
            </a:endParaRPr>
          </a:p>
        </p:txBody>
      </p:sp>
    </p:spTree>
    <p:extLst>
      <p:ext uri="{BB962C8B-B14F-4D97-AF65-F5344CB8AC3E}">
        <p14:creationId xmlns:p14="http://schemas.microsoft.com/office/powerpoint/2010/main" val="27308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432F666B-D2F3-8CF2-03E5-B99838EFB2AC}"/>
              </a:ext>
              <a:ext uri="{C183D7F6-B498-43B3-948B-1728B52AA6E4}">
                <adec:decorative xmlns:adec="http://schemas.microsoft.com/office/drawing/2017/decorative" val="1"/>
              </a:ext>
            </a:extLst>
          </p:cNvPr>
          <p:cNvSpPr/>
          <p:nvPr/>
        </p:nvSpPr>
        <p:spPr bwMode="auto">
          <a:xfrm>
            <a:off x="495300" y="671919"/>
            <a:ext cx="11201400" cy="5819805"/>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DF097C31-BACF-1902-14FE-11193084BF14}"/>
              </a:ext>
              <a:ext uri="{C183D7F6-B498-43B3-948B-1728B52AA6E4}">
                <adec:decorative xmlns:adec="http://schemas.microsoft.com/office/drawing/2017/decorative" val="1"/>
              </a:ext>
            </a:extLst>
          </p:cNvPr>
          <p:cNvSpPr>
            <a:spLocks/>
          </p:cNvSpPr>
          <p:nvPr/>
        </p:nvSpPr>
        <p:spPr bwMode="auto">
          <a:xfrm>
            <a:off x="676002" y="1483454"/>
            <a:ext cx="10882014" cy="4816772"/>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a:defRPr/>
            </a:pPr>
            <a:r>
              <a:rPr lang="en-US" sz="44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t>What *best* describes your role?</a:t>
            </a:r>
          </a:p>
          <a:p>
            <a:pPr lvl="0" algn="ctr">
              <a:defRPr/>
            </a:pPr>
            <a:endParaRPr lang="en-US" sz="1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a:p>
            <a:pPr marL="1200117" lvl="2" indent="-285750">
              <a:lnSpc>
                <a:spcPct val="150000"/>
              </a:lnSpc>
              <a:buFont typeface="Arial" panose="020B0604020202020204" pitchFamily="34" charset="0"/>
              <a:buChar char="•"/>
            </a:pPr>
            <a:r>
              <a:rPr lang="en-US" sz="2800"/>
              <a:t>End User</a:t>
            </a:r>
          </a:p>
          <a:p>
            <a:pPr marL="1200117" lvl="2" indent="-285750">
              <a:lnSpc>
                <a:spcPct val="150000"/>
              </a:lnSpc>
              <a:buFont typeface="Arial" panose="020B0604020202020204" pitchFamily="34" charset="0"/>
              <a:buChar char="•"/>
            </a:pPr>
            <a:r>
              <a:rPr lang="en-US" sz="2800"/>
              <a:t>Champion / Power User</a:t>
            </a:r>
          </a:p>
          <a:p>
            <a:pPr marL="1200117" lvl="2" indent="-285750">
              <a:lnSpc>
                <a:spcPct val="150000"/>
              </a:lnSpc>
              <a:buFont typeface="Arial" panose="020B0604020202020204" pitchFamily="34" charset="0"/>
              <a:buChar char="•"/>
            </a:pPr>
            <a:r>
              <a:rPr lang="en-US" sz="2800"/>
              <a:t>IT Professional / System Admin</a:t>
            </a:r>
          </a:p>
          <a:p>
            <a:pPr marL="1200117" lvl="2" indent="-285750">
              <a:lnSpc>
                <a:spcPct val="150000"/>
              </a:lnSpc>
              <a:buFont typeface="Arial" panose="020B0604020202020204" pitchFamily="34" charset="0"/>
              <a:buChar char="•"/>
            </a:pPr>
            <a:r>
              <a:rPr lang="en-US" sz="2800"/>
              <a:t>Organizational Leadership</a:t>
            </a:r>
          </a:p>
          <a:p>
            <a:pPr marL="1200117" lvl="2" indent="-285750">
              <a:lnSpc>
                <a:spcPct val="150000"/>
              </a:lnSpc>
              <a:buFont typeface="Arial" panose="020B0604020202020204" pitchFamily="34" charset="0"/>
              <a:buChar char="•"/>
            </a:pPr>
            <a:r>
              <a:rPr lang="en-US" sz="2800"/>
              <a:t>Other</a:t>
            </a:r>
            <a:endParaRPr lang="en-US" sz="4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2" name="Title 9">
            <a:extLst>
              <a:ext uri="{FF2B5EF4-FFF2-40B4-BE49-F238E27FC236}">
                <a16:creationId xmlns:a16="http://schemas.microsoft.com/office/drawing/2014/main" id="{57800724-8757-A1EA-CB9B-6C5D01743277}"/>
              </a:ext>
            </a:extLst>
          </p:cNvPr>
          <p:cNvSpPr txBox="1">
            <a:spLocks noGrp="1"/>
          </p:cNvSpPr>
          <p:nvPr>
            <p:ph type="title"/>
          </p:nvPr>
        </p:nvSpPr>
        <p:spPr bwMode="auto">
          <a:xfrm>
            <a:off x="1891048" y="435746"/>
            <a:ext cx="8409904" cy="811535"/>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Sans Display Semibold" pitchFamily="2" charset="0"/>
                <a:ea typeface="+mn-ea"/>
                <a:cs typeface="Segoe Sans Display Semibold" pitchFamily="2" charset="0"/>
              </a:rPr>
              <a:t>Poll #1</a:t>
            </a:r>
            <a:endParaRPr kumimoji="0" lang="en-US" sz="32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3832066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200"/>
                                  </p:stCondLst>
                                  <p:childTnLst>
                                    <p:animMotion origin="layout" path="M -2.70833E-6 -1.11111E-6 L -2.70833E-6 0.03542 " pathEditMode="relative" rAng="0" ptsTypes="AA">
                                      <p:cBhvr>
                                        <p:cTn id="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a:t>
            </a:r>
            <a:r>
              <a:rPr kumimoji="0" lang="en-US" sz="1400" b="0" i="0" u="none" strike="noStrike" kern="1200" cap="none" spc="0" normalizeH="0" baseline="0" noProof="0" err="1">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 </a:t>
            </a:r>
            <a:endParaRPr kumimoji="0" lang="en-US" sz="1400" b="0" i="0" u="none" strike="noStrike" kern="1200" cap="none" spc="0" normalizeH="0" baseline="0" noProof="0">
              <a:ln>
                <a:noFill/>
              </a:ln>
              <a:solidFill>
                <a:srgbClr val="091F2C"/>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Select Copilot Chat for All Users 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Sans Display"/>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Visit</a:t>
            </a:r>
          </a:p>
        </p:txBody>
      </p:sp>
      <p:pic>
        <p:nvPicPr>
          <p:cNvPr id="15" name="Picture 14" descr="A blurry image of a blue and orange sky  AI-generated content may be incorrect.">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THANK YOU –</a:t>
            </a:r>
            <a:b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We’re committed to making your </a:t>
            </a:r>
            <a:r>
              <a:rPr kumimoji="0" lang="en-US" sz="1800" b="1" i="0" u="none" strike="noStrike" kern="1200" cap="none" spc="0" normalizeH="0" baseline="0" noProof="0">
                <a:ln>
                  <a:noFill/>
                </a:ln>
                <a:solidFill>
                  <a:prstClr val="white"/>
                </a:solidFill>
                <a:effectLst/>
                <a:uLnTx/>
                <a:uFillTx/>
                <a:latin typeface="Segoe Sans Display"/>
                <a:ea typeface="+mn-ea"/>
                <a:cs typeface="Segoe UI Light"/>
              </a:rPr>
              <a:t>Customer Hub </a:t>
            </a: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57EA2-011B-9E37-6C61-D49CC76126B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E4AFFBC-9304-0373-E3AE-C7959C827D09}"/>
              </a:ext>
            </a:extLst>
          </p:cNvPr>
          <p:cNvSpPr>
            <a:spLocks/>
          </p:cNvSpPr>
          <p:nvPr/>
        </p:nvSpPr>
        <p:spPr>
          <a:xfrm>
            <a:off x="215331" y="267846"/>
            <a:ext cx="596223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91F2C"/>
                </a:solidFill>
                <a:effectLst/>
                <a:uLnTx/>
                <a:uFillTx/>
                <a:latin typeface="Segoe Sans Display Semibold"/>
                <a:ea typeface="+mn-ea"/>
                <a:cs typeface="+mn-cs"/>
              </a:rPr>
              <a:t>Microsoft 365 Copilot</a:t>
            </a:r>
            <a:endParaRPr kumimoji="0" lang="en-US" sz="2400" b="0" i="0" u="none" strike="noStrike" kern="1200" cap="none" spc="-50" normalizeH="0" baseline="0" noProof="0">
              <a:ln w="3175">
                <a:noFill/>
              </a:ln>
              <a:solidFill>
                <a:srgbClr val="091F2C"/>
              </a:solidFill>
              <a:effectLst/>
              <a:highlight>
                <a:srgbClr val="FFFF00"/>
              </a:highlight>
              <a:uLnTx/>
              <a:uFillTx/>
              <a:latin typeface="Segoe Sans Display Semibold"/>
              <a:ea typeface="+mn-ea"/>
              <a:cs typeface="+mn-cs"/>
            </a:endParaRPr>
          </a:p>
        </p:txBody>
      </p:sp>
      <p:sp>
        <p:nvSpPr>
          <p:cNvPr id="21" name="TextBox 20">
            <a:extLst>
              <a:ext uri="{FF2B5EF4-FFF2-40B4-BE49-F238E27FC236}">
                <a16:creationId xmlns:a16="http://schemas.microsoft.com/office/drawing/2014/main" id="{88D7AA20-EE39-F8AA-B7D0-1CDDC128C2BE}"/>
              </a:ext>
            </a:extLst>
          </p:cNvPr>
          <p:cNvSpPr txBox="1"/>
          <p:nvPr/>
        </p:nvSpPr>
        <p:spPr>
          <a:xfrm>
            <a:off x="7409505" y="711953"/>
            <a:ext cx="2828194" cy="149237"/>
          </a:xfrm>
          <a:prstGeom prst="rect">
            <a:avLst/>
          </a:prstGeom>
          <a:noFill/>
        </p:spPr>
        <p:txBody>
          <a:bodyPr wrap="square" lIns="0" tIns="0" rIns="0" bIns="0" anchor="ctr">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mn-cs"/>
                <a:sym typeface="Wingdings" panose="05000000000000000000" pitchFamily="2" charset="2"/>
              </a:rPr>
              <a:t></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Included </a:t>
            </a:r>
            <a:r>
              <a:rPr kumimoji="0" lang="en-US" sz="120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a:t>
            </a:r>
            <a:r>
              <a:rPr kumimoji="0" lang="el-GR" sz="1200" b="0" i="0" u="none" strike="noStrike" kern="1200" cap="none" spc="0" normalizeH="0" baseline="0" noProof="0">
                <a:ln>
                  <a:noFill/>
                </a:ln>
                <a:solidFill>
                  <a:srgbClr val="8661C5"/>
                </a:solidFill>
                <a:effectLst/>
                <a:uLnTx/>
                <a:uFillTx/>
                <a:latin typeface="Segoe Sans Display"/>
                <a:ea typeface="+mn-ea"/>
                <a:cs typeface="+mn-cs"/>
              </a:rPr>
              <a:t>ο</a:t>
            </a:r>
            <a:r>
              <a:rPr kumimoji="0" lang="en-US" sz="1200" b="0" i="0" u="none" strike="noStrike" kern="1200" cap="none" spc="0" normalizeH="0" baseline="0" noProof="0">
                <a:ln>
                  <a:noFill/>
                </a:ln>
                <a:solidFill>
                  <a:srgbClr val="8661C5"/>
                </a:solidFill>
                <a:effectLst/>
                <a:uLnTx/>
                <a:uFillTx/>
                <a:latin typeface="Segoe Sans Display"/>
                <a:ea typeface="+mn-ea"/>
                <a:cs typeface="+mn-cs"/>
              </a:rPr>
              <a:t> </a:t>
            </a:r>
            <a:r>
              <a:rPr kumimoji="0" lang="en-US" sz="1050" b="0" i="0" u="none" strike="noStrike" kern="1200" cap="none" spc="0" normalizeH="0" baseline="0" noProof="0">
                <a:ln>
                  <a:noFill/>
                </a:ln>
                <a:solidFill>
                  <a:srgbClr val="000000"/>
                </a:solidFill>
                <a:effectLst/>
                <a:uLnTx/>
                <a:uFillTx/>
                <a:latin typeface="Segoe Sans Display"/>
                <a:ea typeface="+mn-ea"/>
                <a:cs typeface="+mn-cs"/>
              </a:rPr>
              <a:t>Limited</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a:t>
            </a:r>
            <a:r>
              <a:rPr kumimoji="0" lang="en-US" sz="1050" b="0" i="0" u="none" strike="noStrike" kern="1200" cap="none" spc="0" normalizeH="0" baseline="0" noProof="0">
                <a:ln>
                  <a:noFill/>
                </a:ln>
                <a:solidFill>
                  <a:srgbClr val="0078D4"/>
                </a:solidFill>
                <a:effectLst/>
                <a:uLnTx/>
                <a:uFillTx/>
                <a:latin typeface="Segoe Sans Display"/>
                <a:ea typeface="+mn-ea"/>
                <a:cs typeface="+mn-cs"/>
                <a:sym typeface="Wingdings" panose="05000000000000000000" pitchFamily="2" charset="2"/>
              </a:rPr>
              <a:t> </a:t>
            </a:r>
            <a:r>
              <a:rPr kumimoji="0" lang="en-US" sz="1100" b="0" i="0" u="none" strike="noStrike" kern="1200" cap="none" spc="0" normalizeH="0" baseline="0" noProof="0">
                <a:ln>
                  <a:noFill/>
                </a:ln>
                <a:solidFill>
                  <a:srgbClr val="C03BC4"/>
                </a:solidFill>
                <a:effectLst/>
                <a:uLnTx/>
                <a:uFillTx/>
                <a:latin typeface="Segoe Sans Display"/>
                <a:ea typeface="+mn-ea"/>
                <a:cs typeface="+mn-cs"/>
                <a:sym typeface="Wingdings" panose="05000000000000000000" pitchFamily="2" charset="2"/>
              </a:rPr>
              <a:t>▲</a:t>
            </a:r>
            <a:r>
              <a:rPr kumimoji="0" lang="en-US" sz="1100" b="0" i="0" u="none" strike="noStrike" kern="1200" cap="none" spc="0" normalizeH="0" baseline="58000" noProof="0">
                <a:ln>
                  <a:noFill/>
                </a:ln>
                <a:solidFill>
                  <a:srgbClr val="C03BC4">
                    <a:lumMod val="75000"/>
                  </a:srgbClr>
                </a:solidFill>
                <a:effectLst/>
                <a:uLnTx/>
                <a:uFillTx/>
                <a:latin typeface="Segoe Sans Display"/>
                <a:ea typeface="+mn-ea"/>
                <a:cs typeface="+mn-cs"/>
                <a:sym typeface="Wingdings" panose="05000000000000000000" pitchFamily="2" charset="2"/>
              </a:rPr>
              <a:t> </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Metered</a:t>
            </a:r>
          </a:p>
        </p:txBody>
      </p:sp>
      <p:sp>
        <p:nvSpPr>
          <p:cNvPr id="18" name="TextBox 17">
            <a:extLst>
              <a:ext uri="{FF2B5EF4-FFF2-40B4-BE49-F238E27FC236}">
                <a16:creationId xmlns:a16="http://schemas.microsoft.com/office/drawing/2014/main" id="{E6B27FDE-48FE-5D12-02EE-0C63A27816A1}"/>
              </a:ext>
              <a:ext uri="{C183D7F6-B498-43B3-948B-1728B52AA6E4}">
                <adec:decorative xmlns:adec="http://schemas.microsoft.com/office/drawing/2017/decorative" val="1"/>
              </a:ext>
            </a:extLst>
          </p:cNvPr>
          <p:cNvSpPr txBox="1"/>
          <p:nvPr/>
        </p:nvSpPr>
        <p:spPr>
          <a:xfrm>
            <a:off x="10237699" y="725623"/>
            <a:ext cx="915662" cy="149015"/>
          </a:xfrm>
          <a:prstGeom prst="roundRect">
            <a:avLst>
              <a:gd name="adj" fmla="val 50000"/>
            </a:avLst>
          </a:prstGeom>
          <a:gradFill flip="none" rotWithShape="1">
            <a:gsLst>
              <a:gs pos="100000">
                <a:srgbClr val="C03BC4"/>
              </a:gs>
              <a:gs pos="0">
                <a:srgbClr val="0078D4"/>
              </a:gs>
            </a:gsLst>
            <a:lin ang="0" scaled="1"/>
            <a:tileRect/>
          </a:gradFill>
        </p:spPr>
        <p:txBody>
          <a:bodyPr wrap="square" lIns="0" tIns="0" rIns="0" bIns="0" rtlCol="0" anchor="ctr" anchorCtr="0">
            <a:noAutofit/>
          </a:bodyPr>
          <a:lstStyle>
            <a:defPPr>
              <a:defRPr lang="en-US"/>
            </a:defPPr>
            <a:lvl1pPr marR="0" lvl="0" indent="0" algn="ctr" defTabSz="914437" fontAlgn="auto">
              <a:lnSpc>
                <a:spcPct val="100000"/>
              </a:lnSpc>
              <a:spcBef>
                <a:spcPct val="0"/>
              </a:spcBef>
              <a:spcAft>
                <a:spcPct val="0"/>
              </a:spcAft>
              <a:buClrTx/>
              <a:buSzTx/>
              <a:buFontTx/>
              <a:buNone/>
              <a:tabLst>
                <a:tab pos="1487158" algn="l"/>
              </a:tabLst>
              <a:defRPr kumimoji="0" sz="1400" i="0" u="none" strike="noStrike" cap="none" spc="0" normalizeH="0" baseline="0">
                <a:ln w="3175">
                  <a:noFill/>
                </a:ln>
                <a:solidFill>
                  <a:schemeClr val="bg1"/>
                </a:solidFill>
                <a:effectLst/>
                <a:uLnTx/>
                <a:uFillTx/>
                <a:latin typeface="+mj-lt"/>
                <a:ea typeface="+mj-ea"/>
                <a:cs typeface="+mj-cs"/>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ctr" defTabSz="914437" rtl="0" eaLnBrk="1" fontAlgn="auto" latinLnBrk="0" hangingPunct="1">
              <a:lnSpc>
                <a:spcPct val="100000"/>
              </a:lnSpc>
              <a:spcBef>
                <a:spcPct val="0"/>
              </a:spcBef>
              <a:spcAft>
                <a:spcPct val="0"/>
              </a:spcAft>
              <a:buClrTx/>
              <a:buSzTx/>
              <a:buFontTx/>
              <a:buNone/>
              <a:tabLst>
                <a:tab pos="1487158" algn="l"/>
              </a:tabLst>
              <a:defRPr/>
            </a:pP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w/o Copilot license</a:t>
            </a:r>
          </a:p>
        </p:txBody>
      </p:sp>
      <p:sp>
        <p:nvSpPr>
          <p:cNvPr id="2" name="TextBox 1">
            <a:extLst>
              <a:ext uri="{FF2B5EF4-FFF2-40B4-BE49-F238E27FC236}">
                <a16:creationId xmlns:a16="http://schemas.microsoft.com/office/drawing/2014/main" id="{9F4FC033-1F66-0ADE-1174-027C1151AA09}"/>
              </a:ext>
            </a:extLst>
          </p:cNvPr>
          <p:cNvSpPr txBox="1"/>
          <p:nvPr/>
        </p:nvSpPr>
        <p:spPr>
          <a:xfrm>
            <a:off x="10346075" y="423412"/>
            <a:ext cx="6989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Copilot Chat</a:t>
            </a:r>
            <a:r>
              <a:rPr kumimoji="0" lang="en-US" sz="900" b="0" i="0" u="none" strike="noStrike" kern="1200" cap="none" spc="0" normalizeH="0" baseline="30000" noProof="0">
                <a:ln w="3175">
                  <a:noFill/>
                </a:ln>
                <a:solidFill>
                  <a:srgbClr val="091F2C"/>
                </a:solidFill>
                <a:effectLst/>
                <a:uLnTx/>
                <a:uFillTx/>
                <a:latin typeface="Segoe Sans Display"/>
                <a:ea typeface="+mn-ea"/>
                <a:cs typeface="+mn-cs"/>
              </a:rPr>
              <a:t>1</a:t>
            </a:r>
            <a:endParaRPr kumimoji="0" lang="en-US" sz="900" b="0" i="0" u="none" strike="noStrike" kern="1200" cap="none" spc="0" normalizeH="0" baseline="0" noProof="0">
              <a:ln w="3175">
                <a:noFill/>
              </a:ln>
              <a:solidFill>
                <a:srgbClr val="091F2C"/>
              </a:solidFill>
              <a:effectLst/>
              <a:uLnTx/>
              <a:uFillTx/>
              <a:latin typeface="Segoe Sans Display Semibold"/>
              <a:ea typeface="+mn-ea"/>
              <a:cs typeface="+mn-cs"/>
            </a:endParaRPr>
          </a:p>
        </p:txBody>
      </p:sp>
      <p:sp>
        <p:nvSpPr>
          <p:cNvPr id="19" name="TextBox 18">
            <a:extLst>
              <a:ext uri="{FF2B5EF4-FFF2-40B4-BE49-F238E27FC236}">
                <a16:creationId xmlns:a16="http://schemas.microsoft.com/office/drawing/2014/main" id="{920FA49A-9A24-D1DA-91EE-0FB18A644E7C}"/>
              </a:ext>
              <a:ext uri="{C183D7F6-B498-43B3-948B-1728B52AA6E4}">
                <adec:decorative xmlns:adec="http://schemas.microsoft.com/office/drawing/2017/decorative" val="1"/>
              </a:ext>
            </a:extLst>
          </p:cNvPr>
          <p:cNvSpPr txBox="1"/>
          <p:nvPr/>
        </p:nvSpPr>
        <p:spPr>
          <a:xfrm>
            <a:off x="11204493" y="725624"/>
            <a:ext cx="772176" cy="149015"/>
          </a:xfrm>
          <a:prstGeom prst="roundRect">
            <a:avLst>
              <a:gd name="adj" fmla="val 50000"/>
            </a:avLst>
          </a:prstGeom>
          <a:gradFill flip="none" rotWithShape="1">
            <a:gsLst>
              <a:gs pos="100000">
                <a:srgbClr val="C03BC4"/>
              </a:gs>
              <a:gs pos="0">
                <a:srgbClr val="0078D4"/>
              </a:gs>
            </a:gsLst>
            <a:lin ang="0" scaled="1"/>
            <a:tileRect/>
          </a:gradFill>
        </p:spPr>
        <p:txBody>
          <a:bodyPr wrap="square" lIns="0" tIns="0" rIns="0" bIns="0" rtlCol="0" anchor="ctr" anchorCtr="0">
            <a:noAutofit/>
          </a:bodyPr>
          <a:lstStyle>
            <a:defPPr>
              <a:defRPr lang="en-US"/>
            </a:defPPr>
            <a:lvl1pPr marR="0" lvl="0" indent="0" algn="ctr" defTabSz="914437" fontAlgn="auto">
              <a:lnSpc>
                <a:spcPct val="100000"/>
              </a:lnSpc>
              <a:spcBef>
                <a:spcPct val="0"/>
              </a:spcBef>
              <a:spcAft>
                <a:spcPct val="0"/>
              </a:spcAft>
              <a:buClrTx/>
              <a:buSzTx/>
              <a:buFontTx/>
              <a:buNone/>
              <a:tabLst>
                <a:tab pos="1487158" algn="l"/>
              </a:tabLst>
              <a:defRPr kumimoji="0" sz="1400" i="0" u="none" strike="noStrike" cap="none" spc="0" normalizeH="0" baseline="0">
                <a:ln w="3175">
                  <a:noFill/>
                </a:ln>
                <a:solidFill>
                  <a:schemeClr val="bg1"/>
                </a:solidFill>
                <a:effectLst/>
                <a:uLnTx/>
                <a:uFillTx/>
                <a:latin typeface="+mj-lt"/>
                <a:ea typeface="+mj-ea"/>
                <a:cs typeface="+mj-cs"/>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ctr" defTabSz="914437" rtl="0" eaLnBrk="1" fontAlgn="auto" latinLnBrk="0" hangingPunct="1">
              <a:lnSpc>
                <a:spcPct val="100000"/>
              </a:lnSpc>
              <a:spcBef>
                <a:spcPct val="0"/>
              </a:spcBef>
              <a:spcAft>
                <a:spcPct val="0"/>
              </a:spcAft>
              <a:buClrTx/>
              <a:buSzTx/>
              <a:buFontTx/>
              <a:buNone/>
              <a:tabLst>
                <a:tab pos="1487158" algn="l"/>
              </a:tabLst>
              <a:defRPr/>
            </a:pP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$30 </a:t>
            </a:r>
            <a:r>
              <a:rPr kumimoji="0" lang="en-US" sz="700" b="0" i="0" u="none" strike="noStrike" kern="1200" cap="none" spc="0" normalizeH="0" baseline="0" noProof="0" err="1">
                <a:ln w="3175">
                  <a:noFill/>
                </a:ln>
                <a:solidFill>
                  <a:srgbClr val="FFFFFF"/>
                </a:solidFill>
                <a:effectLst/>
                <a:uLnTx/>
                <a:uFillTx/>
                <a:latin typeface="Segoe Sans Display Semibold"/>
                <a:ea typeface="+mj-ea"/>
                <a:cs typeface="+mj-cs"/>
              </a:rPr>
              <a:t>pu</a:t>
            </a: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/pm</a:t>
            </a:r>
          </a:p>
        </p:txBody>
      </p:sp>
      <p:sp>
        <p:nvSpPr>
          <p:cNvPr id="3" name="TextBox 2">
            <a:extLst>
              <a:ext uri="{FF2B5EF4-FFF2-40B4-BE49-F238E27FC236}">
                <a16:creationId xmlns:a16="http://schemas.microsoft.com/office/drawing/2014/main" id="{222CC5BC-3A75-40DB-2629-EBA6F59FFCE6}"/>
              </a:ext>
            </a:extLst>
          </p:cNvPr>
          <p:cNvSpPr txBox="1"/>
          <p:nvPr/>
        </p:nvSpPr>
        <p:spPr>
          <a:xfrm>
            <a:off x="11086686" y="413426"/>
            <a:ext cx="94938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M365 </a:t>
            </a:r>
            <a:b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Copilot</a:t>
            </a:r>
          </a:p>
        </p:txBody>
      </p:sp>
      <p:graphicFrame>
        <p:nvGraphicFramePr>
          <p:cNvPr id="4" name="Table 3">
            <a:extLst>
              <a:ext uri="{FF2B5EF4-FFF2-40B4-BE49-F238E27FC236}">
                <a16:creationId xmlns:a16="http://schemas.microsoft.com/office/drawing/2014/main" id="{DC6B4306-56CF-8102-14FE-435D77686CB6}"/>
              </a:ext>
            </a:extLst>
          </p:cNvPr>
          <p:cNvGraphicFramePr>
            <a:graphicFrameLocks noGrp="1"/>
          </p:cNvGraphicFramePr>
          <p:nvPr/>
        </p:nvGraphicFramePr>
        <p:xfrm>
          <a:off x="215331" y="1013747"/>
          <a:ext cx="11780388" cy="4763439"/>
        </p:xfrm>
        <a:graphic>
          <a:graphicData uri="http://schemas.openxmlformats.org/drawingml/2006/table">
            <a:tbl>
              <a:tblPr firstRow="1" bandRow="1">
                <a:effectLst>
                  <a:outerShdw blurRad="101600" algn="ctr" rotWithShape="0">
                    <a:prstClr val="black">
                      <a:alpha val="10000"/>
                    </a:prstClr>
                  </a:outerShdw>
                </a:effectLst>
                <a:tableStyleId>{5FD0F851-EC5A-4D38-B0AD-8093EC10F338}</a:tableStyleId>
              </a:tblPr>
              <a:tblGrid>
                <a:gridCol w="2179773">
                  <a:extLst>
                    <a:ext uri="{9D8B030D-6E8A-4147-A177-3AD203B41FA5}">
                      <a16:colId xmlns:a16="http://schemas.microsoft.com/office/drawing/2014/main" val="3734049049"/>
                    </a:ext>
                  </a:extLst>
                </a:gridCol>
                <a:gridCol w="7807985">
                  <a:extLst>
                    <a:ext uri="{9D8B030D-6E8A-4147-A177-3AD203B41FA5}">
                      <a16:colId xmlns:a16="http://schemas.microsoft.com/office/drawing/2014/main" val="988279223"/>
                    </a:ext>
                  </a:extLst>
                </a:gridCol>
                <a:gridCol w="999409">
                  <a:extLst>
                    <a:ext uri="{9D8B030D-6E8A-4147-A177-3AD203B41FA5}">
                      <a16:colId xmlns:a16="http://schemas.microsoft.com/office/drawing/2014/main" val="2355761270"/>
                    </a:ext>
                  </a:extLst>
                </a:gridCol>
                <a:gridCol w="793221">
                  <a:extLst>
                    <a:ext uri="{9D8B030D-6E8A-4147-A177-3AD203B41FA5}">
                      <a16:colId xmlns:a16="http://schemas.microsoft.com/office/drawing/2014/main" val="3522548404"/>
                    </a:ext>
                  </a:extLst>
                </a:gridCol>
              </a:tblGrid>
              <a:tr h="0">
                <a:tc rowSpan="3">
                  <a:txBody>
                    <a:bodyPr/>
                    <a:lstStyle/>
                    <a:p>
                      <a:r>
                        <a:rPr lang="en-US" sz="1200" b="0" kern="1200">
                          <a:solidFill>
                            <a:schemeClr val="tx2"/>
                          </a:solidFill>
                          <a:latin typeface="+mj-lt"/>
                          <a:ea typeface="+mj-ea"/>
                          <a:cs typeface="+mj-cs"/>
                        </a:rPr>
                        <a:t>Grounding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Web data, referenced files, uploaded files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9460812"/>
                  </a:ext>
                </a:extLst>
              </a:tr>
              <a:tr h="192617">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Work IQ</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9691354"/>
                  </a:ext>
                </a:extLst>
              </a:tr>
              <a:tr h="192617">
                <a:tc vMerge="1">
                  <a:txBody>
                    <a:bodyPr/>
                    <a:lstStyle/>
                    <a:p>
                      <a:endParaRPr lang="en-US" sz="1200" b="0" kern="1200">
                        <a:solidFill>
                          <a:schemeClr val="tx2"/>
                        </a:solidFill>
                        <a:latin typeface="+mj-lt"/>
                        <a:ea typeface="+mj-ea"/>
                        <a:cs typeface="+mj-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Use Copilot connectors to access external data sources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7996357"/>
                  </a:ext>
                </a:extLst>
              </a:tr>
              <a:tr h="192617">
                <a:tc rowSpan="2">
                  <a:txBody>
                    <a:bodyPr/>
                    <a:lstStyle/>
                    <a:p>
                      <a:r>
                        <a:rPr lang="en-US" sz="1200" b="0" kern="1200">
                          <a:solidFill>
                            <a:schemeClr val="tx2"/>
                          </a:solidFill>
                          <a:latin typeface="+mj-lt"/>
                          <a:ea typeface="+mj-ea"/>
                          <a:cs typeface="+mj-cs"/>
                        </a:rPr>
                        <a:t>Models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b="0">
                          <a:solidFill>
                            <a:schemeClr val="tx2"/>
                          </a:solidFill>
                          <a:latin typeface="+mn-lt"/>
                          <a:ea typeface="+mn-ea"/>
                          <a:cs typeface="+mn-cs"/>
                        </a:rPr>
                        <a:t>Latest OpenAI  models: GPT-5.X</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453037"/>
                  </a:ext>
                </a:extLst>
              </a:tr>
              <a:tr h="192617">
                <a:tc vMerge="1">
                  <a:txBody>
                    <a:bodyPr/>
                    <a:lstStyle/>
                    <a:p>
                      <a:endParaRPr lang="en-US" sz="1400" b="0" kern="1200">
                        <a:solidFill>
                          <a:schemeClr val="tx2"/>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Model choice</a:t>
                      </a:r>
                      <a:endParaRPr lang="en-US" sz="1050" b="0" kern="1200">
                        <a:solidFill>
                          <a:schemeClr val="tx2"/>
                        </a:solidFill>
                        <a:highlight>
                          <a:srgbClr val="FFFF00"/>
                        </a:highlight>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582351"/>
                  </a:ext>
                </a:extLst>
              </a:tr>
              <a:tr h="192617">
                <a:tc rowSpan="8">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2"/>
                          </a:solidFill>
                          <a:latin typeface="+mj-lt"/>
                          <a:ea typeface="+mj-ea"/>
                          <a:cs typeface="+mj-cs"/>
                        </a:rPr>
                        <a:t>Microsoft 365 Copilot App</a:t>
                      </a:r>
                      <a:endParaRPr lang="en-US" sz="1200" b="0">
                        <a:solidFill>
                          <a:schemeClr val="tx2"/>
                        </a:solidFill>
                        <a:latin typeface="+mj-lt"/>
                        <a:ea typeface="+mj-ea"/>
                        <a:cs typeface="+mj-cs"/>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b="0">
                          <a:solidFill>
                            <a:schemeClr val="tx2"/>
                          </a:solidFill>
                          <a:latin typeface="+mn-lt"/>
                          <a:ea typeface="+mn-ea"/>
                          <a:cs typeface="+mn-cs"/>
                        </a:rPr>
                        <a:t>Chat</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851512"/>
                  </a:ext>
                </a:extLst>
              </a:tr>
              <a:tr h="192617">
                <a:tc vMerge="1">
                  <a:txBody>
                    <a:bodyPr/>
                    <a:lstStyle/>
                    <a:p>
                      <a:endParaRPr lang="en-US"/>
                    </a:p>
                  </a:txBody>
                  <a:tcPr/>
                </a:tc>
                <a:tc>
                  <a:txBody>
                    <a:bodyPr/>
                    <a:lstStyle/>
                    <a:p>
                      <a:r>
                        <a:rPr lang="en-US" sz="1050" b="0">
                          <a:solidFill>
                            <a:schemeClr val="tx2"/>
                          </a:solidFill>
                          <a:latin typeface="+mn-lt"/>
                          <a:ea typeface="+mn-ea"/>
                          <a:cs typeface="+mn-cs"/>
                        </a:rPr>
                        <a:t>Search</a:t>
                      </a:r>
                      <a:r>
                        <a:rPr lang="en-US" sz="1050" b="0" baseline="30000">
                          <a:solidFill>
                            <a:schemeClr val="tx2"/>
                          </a:solidFill>
                          <a:latin typeface="+mn-lt"/>
                          <a:ea typeface="+mn-ea"/>
                          <a:cs typeface="+mn-cs"/>
                        </a:rPr>
                        <a:t>2</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8552259"/>
                  </a:ext>
                </a:extLst>
              </a:tr>
              <a:tr h="192617">
                <a:tc vMerge="1">
                  <a:txBody>
                    <a:bodyPr/>
                    <a:lstStyle/>
                    <a:p>
                      <a:endParaRPr lang="en-US" sz="1000" b="0">
                        <a:solidFill>
                          <a:schemeClr val="tx2"/>
                        </a:solidFill>
                        <a:latin typeface="+mj-lt"/>
                      </a:endParaRPr>
                    </a:p>
                  </a:txBody>
                  <a:tcPr marT="9144" marB="914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b="0">
                          <a:solidFill>
                            <a:schemeClr val="tx2"/>
                          </a:solidFill>
                          <a:latin typeface="+mn-lt"/>
                          <a:ea typeface="+mn-ea"/>
                          <a:cs typeface="+mn-cs"/>
                        </a:rPr>
                        <a:t>Notebooks</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793787"/>
                  </a:ext>
                </a:extLst>
              </a:tr>
              <a:tr h="192617">
                <a:tc vMerge="1">
                  <a:txBody>
                    <a:bodyPr/>
                    <a:lstStyle/>
                    <a:p>
                      <a:endParaRPr/>
                    </a:p>
                  </a:txBody>
                  <a:tcPr marT="9144" marB="914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Create</a:t>
                      </a:r>
                      <a:r>
                        <a:rPr lang="en-US" sz="1050" b="0" baseline="30000">
                          <a:solidFill>
                            <a:schemeClr val="tx2"/>
                          </a:solidFill>
                          <a:latin typeface="+mn-lt"/>
                          <a:ea typeface="+mn-ea"/>
                          <a:cs typeface="+mn-cs"/>
                        </a:rPr>
                        <a:t>3</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840578"/>
                  </a:ext>
                </a:extLst>
              </a:tr>
              <a:tr h="1926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Memory and personalization</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2817620"/>
                  </a:ext>
                </a:extLst>
              </a:tr>
              <a:tr h="1926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Voice on mobile, desktop, web</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3992298"/>
                  </a:ext>
                </a:extLst>
              </a:tr>
              <a:tr h="192617">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Sora 2</a:t>
                      </a:r>
                      <a:r>
                        <a:rPr lang="en-US" sz="1050" b="0" baseline="30000">
                          <a:solidFill>
                            <a:schemeClr val="tx2"/>
                          </a:solidFill>
                          <a:latin typeface="+mn-lt"/>
                          <a:ea typeface="+mn-ea"/>
                          <a:cs typeface="+mn-cs"/>
                        </a:rPr>
                        <a:t>4</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610234"/>
                  </a:ext>
                </a:extLst>
              </a:tr>
              <a:tr h="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Copilot Mode in Edge</a:t>
                      </a:r>
                      <a:r>
                        <a:rPr lang="en-US" sz="1050" b="0" baseline="30000">
                          <a:solidFill>
                            <a:schemeClr val="tx2"/>
                          </a:solidFill>
                          <a:latin typeface="+mn-lt"/>
                          <a:ea typeface="+mn-ea"/>
                          <a:cs typeface="+mn-cs"/>
                        </a:rPr>
                        <a:t>5</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r>
                        <a:rPr lang="en-US" sz="1000" b="0">
                          <a:solidFill>
                            <a:schemeClr val="accent4"/>
                          </a:solidFill>
                          <a:latin typeface="+mn-lt"/>
                          <a:ea typeface="+mn-ea"/>
                          <a:cs typeface="+mn-cs"/>
                        </a:rPr>
                        <a:t> </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9118921"/>
                  </a:ext>
                </a:extLst>
              </a:tr>
              <a:tr h="188231">
                <a:tc rowSpan="4">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solidFill>
                            <a:schemeClr val="tx2"/>
                          </a:solidFill>
                          <a:latin typeface="+mj-lt"/>
                          <a:ea typeface="+mj-ea"/>
                          <a:cs typeface="+mj-cs"/>
                        </a:rPr>
                        <a:t>M365 Apps</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Copilot in Outlook</a:t>
                      </a:r>
                      <a:r>
                        <a:rPr lang="en-US" sz="1050" b="0" baseline="30000">
                          <a:solidFill>
                            <a:schemeClr val="tx2"/>
                          </a:solidFill>
                          <a:latin typeface="+mn-lt"/>
                          <a:ea typeface="+mn-ea"/>
                          <a:cs typeface="+mn-cs"/>
                        </a:rPr>
                        <a:t>6</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2669128"/>
                  </a:ext>
                </a:extLst>
              </a:tr>
              <a:tr h="188231">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b="0">
                        <a:solidFill>
                          <a:schemeClr val="tx2"/>
                        </a:solidFill>
                        <a:latin typeface="+mj-lt"/>
                        <a:ea typeface="+mj-ea"/>
                        <a:cs typeface="+mj-cs"/>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Word, Excel, and PowerPoint agents accessed via Chat</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618233"/>
                  </a:ext>
                </a:extLst>
              </a:tr>
              <a:tr h="188231">
                <a:tc vMerge="1">
                  <a:txBody>
                    <a:bodyPr/>
                    <a:lstStyle/>
                    <a:p>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baseline="0">
                          <a:solidFill>
                            <a:schemeClr val="tx2"/>
                          </a:solidFill>
                          <a:latin typeface="+mn-lt"/>
                          <a:ea typeface="+mn-ea"/>
                          <a:cs typeface="+mn-cs"/>
                        </a:rPr>
                        <a:t>Copilot in Word, Excel, PowerPoint, and OneNote</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698418"/>
                  </a:ext>
                </a:extLst>
              </a:tr>
              <a:tr h="192617">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mj-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baseline="0">
                          <a:solidFill>
                            <a:schemeClr val="tx2"/>
                          </a:solidFill>
                          <a:latin typeface="+mn-lt"/>
                          <a:ea typeface="+mn-ea"/>
                          <a:cs typeface="+mn-cs"/>
                        </a:rPr>
                        <a:t>Copilot in Teams</a:t>
                      </a:r>
                    </a:p>
                  </a:txBody>
                  <a:tcPr marT="9144" marB="9144"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8570163"/>
                  </a:ext>
                </a:extLst>
              </a:tr>
              <a:tr h="190575">
                <a:tc rowSpan="5">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2"/>
                          </a:solidFill>
                          <a:latin typeface="+mj-lt"/>
                          <a:ea typeface="+mj-ea"/>
                          <a:cs typeface="+mj-cs"/>
                        </a:rPr>
                        <a:t>Agents &amp; tools</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Pre-built Microsoft agents, including Researcher, Analyst, and Facilitator</a:t>
                      </a:r>
                      <a:r>
                        <a:rPr lang="en-US" sz="1050" b="0" kern="1200" baseline="30000" noProof="0">
                          <a:solidFill>
                            <a:schemeClr val="tx2"/>
                          </a:solidFill>
                          <a:latin typeface="+mn-lt"/>
                          <a:ea typeface="+mn-ea"/>
                          <a:cs typeface="+mn-cs"/>
                        </a:rPr>
                        <a:t>7</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041546"/>
                  </a:ext>
                </a:extLst>
              </a:tr>
              <a:tr h="19057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Sales, Service, and Finance agents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1775893"/>
                  </a:ext>
                </a:extLst>
              </a:tr>
              <a:tr h="19057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noProof="0">
                          <a:solidFill>
                            <a:schemeClr val="tx2"/>
                          </a:solidFill>
                          <a:latin typeface="+mn-lt"/>
                          <a:ea typeface="+mn-ea"/>
                          <a:cs typeface="+mn-cs"/>
                        </a:rPr>
                        <a:t>Agent creation</a:t>
                      </a:r>
                      <a:r>
                        <a:rPr lang="en-US" sz="1050" b="0">
                          <a:solidFill>
                            <a:schemeClr val="tx2"/>
                          </a:solidFill>
                          <a:latin typeface="+mn-lt"/>
                          <a:ea typeface="+mn-ea"/>
                          <a:cs typeface="+mn-cs"/>
                        </a:rPr>
                        <a:t> </a:t>
                      </a:r>
                      <a:r>
                        <a:rPr lang="en-US" sz="1050" b="0" kern="1200" noProof="0">
                          <a:solidFill>
                            <a:schemeClr val="tx2"/>
                          </a:solidFill>
                          <a:latin typeface="+mn-lt"/>
                          <a:ea typeface="+mn-ea"/>
                          <a:cs typeface="+mn-cs"/>
                        </a:rPr>
                        <a:t>using Agent Builder and Copilot Studio</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005692"/>
                  </a:ext>
                </a:extLst>
              </a:tr>
              <a:tr h="19057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App Builder and Workflows agents</a:t>
                      </a:r>
                      <a:r>
                        <a:rPr lang="en-US" sz="1050" b="0" kern="1200" baseline="30000">
                          <a:solidFill>
                            <a:schemeClr val="tx2"/>
                          </a:solidFill>
                          <a:latin typeface="+mn-lt"/>
                          <a:ea typeface="+mn-ea"/>
                          <a:cs typeface="+mn-cs"/>
                        </a:rPr>
                        <a:t>4</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4435656"/>
                  </a:ext>
                </a:extLst>
              </a:tr>
              <a:tr h="190575">
                <a:tc vMerge="1">
                  <a:txBody>
                    <a:bodyPr/>
                    <a:lstStyle/>
                    <a:p>
                      <a:endParaRPr lang="en-US"/>
                    </a:p>
                  </a:txBody>
                  <a:tcPr>
                    <a:lnT w="6350" cap="flat" cmpd="sng" algn="ctr">
                      <a:solidFill>
                        <a:schemeClr val="bg1">
                          <a:lumMod val="75000"/>
                        </a:schemeClr>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noProof="0">
                          <a:solidFill>
                            <a:schemeClr val="tx2"/>
                          </a:solidFill>
                          <a:latin typeface="+mn-lt"/>
                          <a:ea typeface="+mn-ea"/>
                          <a:cs typeface="+mn-cs"/>
                        </a:rPr>
                        <a:t>Agent usage </a:t>
                      </a:r>
                    </a:p>
                  </a:txBody>
                  <a:tcPr marT="9144" marB="9144"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6576857"/>
                  </a:ext>
                </a:extLst>
              </a:tr>
              <a:tr h="192617">
                <a:tc rowSpan="3">
                  <a:txBody>
                    <a:bodyPr/>
                    <a:lstStyle/>
                    <a:p>
                      <a:r>
                        <a:rPr lang="en-US" sz="1200" b="0">
                          <a:solidFill>
                            <a:schemeClr val="tx2"/>
                          </a:solidFill>
                          <a:latin typeface="+mj-lt"/>
                          <a:ea typeface="+mj-ea"/>
                          <a:cs typeface="+mj-cs"/>
                        </a:rPr>
                        <a:t>Security and management</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Enterprise Data Protection (EDP), management, compliance, and controls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3460185"/>
                  </a:ext>
                </a:extLst>
              </a:tr>
              <a:tr h="1926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r>
                        <a:rPr lang="en-US" sz="1050" b="0">
                          <a:solidFill>
                            <a:schemeClr val="tx2"/>
                          </a:solidFill>
                          <a:latin typeface="+mn-lt"/>
                          <a:ea typeface="+mn-ea"/>
                          <a:cs typeface="+mn-cs"/>
                        </a:rPr>
                        <a:t>Analytics to measure adoption, usage, and business impact</a:t>
                      </a:r>
                      <a:r>
                        <a:rPr lang="en-US" sz="1050" b="0" baseline="30000">
                          <a:solidFill>
                            <a:schemeClr val="tx2"/>
                          </a:solidFill>
                          <a:latin typeface="+mn-lt"/>
                          <a:ea typeface="+mn-ea"/>
                          <a:cs typeface="+mn-cs"/>
                        </a:rPr>
                        <a:t>8</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3689452"/>
                  </a:ext>
                </a:extLst>
              </a:tr>
              <a:tr h="192617">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050" b="0">
                          <a:solidFill>
                            <a:schemeClr val="tx2"/>
                          </a:solidFill>
                          <a:latin typeface="+mn-lt"/>
                          <a:ea typeface="+mn-ea"/>
                          <a:cs typeface="+mn-cs"/>
                        </a:rPr>
                        <a:t>SharePoint Advanced Management </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0367047"/>
                  </a:ext>
                </a:extLst>
              </a:tr>
            </a:tbl>
          </a:graphicData>
        </a:graphic>
      </p:graphicFrame>
      <p:sp>
        <p:nvSpPr>
          <p:cNvPr id="10" name="TextBox 12">
            <a:extLst>
              <a:ext uri="{FF2B5EF4-FFF2-40B4-BE49-F238E27FC236}">
                <a16:creationId xmlns:a16="http://schemas.microsoft.com/office/drawing/2014/main" id="{236CA12A-D988-0FF2-791D-F65C1F53C095}"/>
              </a:ext>
            </a:extLst>
          </p:cNvPr>
          <p:cNvSpPr txBox="1"/>
          <p:nvPr/>
        </p:nvSpPr>
        <p:spPr>
          <a:xfrm>
            <a:off x="237878" y="6116273"/>
            <a:ext cx="11879382" cy="545842"/>
          </a:xfrm>
          <a:prstGeom prst="rect">
            <a:avLst/>
          </a:prstGeom>
          <a:noFill/>
        </p:spPr>
        <p:txBody>
          <a:bodyPr wrap="square" lIns="0" tIns="0" rIns="0" bIns="0" numCol="3" spcCol="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Applies to  customers with 2K or more M365 seats</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Lexical search included for Copilot Chat users</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Access to brand kits and surveys requires M365 Copilot license </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Available via </a:t>
            </a:r>
            <a:r>
              <a:rPr kumimoji="0" lang="en-US" sz="800" b="0" i="0" u="none" strike="noStrike" kern="1200" cap="none" spc="0" normalizeH="0" baseline="0" noProof="0">
                <a:ln>
                  <a:noFill/>
                </a:ln>
                <a:solidFill>
                  <a:srgbClr val="091F2C"/>
                </a:solidFill>
                <a:effectLst/>
                <a:uLnTx/>
                <a:uFillTx/>
                <a:latin typeface="Segoe Sans Display"/>
                <a:ea typeface="+mn-ea"/>
                <a:cs typeface="+mn-cs"/>
                <a:hlinkClick r:id="rId4"/>
              </a:rPr>
              <a:t>Frontier </a:t>
            </a:r>
            <a:r>
              <a:rPr kumimoji="0" lang="en-US" sz="800" b="0" i="0" u="none" strike="noStrike" kern="1200" cap="none" spc="0" normalizeH="0" baseline="0" noProof="0">
                <a:ln>
                  <a:noFill/>
                </a:ln>
                <a:solidFill>
                  <a:srgbClr val="091F2C"/>
                </a:solidFill>
                <a:effectLst/>
                <a:uLnTx/>
                <a:uFillTx/>
                <a:latin typeface="Segoe Sans Display"/>
                <a:ea typeface="+mn-ea"/>
                <a:cs typeface="+mn-cs"/>
              </a:rPr>
              <a:t>program, pricing final upon GA</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Copilot Chat users access Copilot Mode w/web data and open documents only</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For unlicensed users, Copilot Chat in Outlook reasons over organizational data in Outlook, Teams, OneDrive, and SharePoint (limited). </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endParaRPr kumimoji="0" lang="en-US" sz="800" b="0" i="0" u="none" strike="noStrike" kern="1200" cap="none" spc="0" normalizeH="0" baseline="0" noProof="0">
              <a:ln>
                <a:noFill/>
              </a:ln>
              <a:solidFill>
                <a:srgbClr val="091F2C"/>
              </a:solidFill>
              <a:effectLst/>
              <a:uLnTx/>
              <a:uFillTx/>
              <a:latin typeface="Segoe Sans Display"/>
              <a:ea typeface="+mn-ea"/>
              <a:cs typeface="+mn-cs"/>
            </a:endParaRP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Researcher and Analyst, have combined limit of 25 interactions </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pu</a:t>
            </a:r>
            <a:r>
              <a:rPr kumimoji="0" lang="en-US" sz="800" b="0" i="0" u="none" strike="noStrike" kern="1200" cap="none" spc="0" normalizeH="0" baseline="0" noProof="0">
                <a:ln>
                  <a:noFill/>
                </a:ln>
                <a:solidFill>
                  <a:srgbClr val="091F2C"/>
                </a:solidFill>
                <a:effectLst/>
                <a:uLnTx/>
                <a:uFillTx/>
                <a:latin typeface="Segoe Sans Display"/>
                <a:ea typeface="+mn-ea"/>
                <a:cs typeface="+mn-cs"/>
              </a:rPr>
              <a:t>/pm</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Basic reporting available with Copilot Chat</a:t>
            </a:r>
          </a:p>
        </p:txBody>
      </p:sp>
    </p:spTree>
    <p:extLst>
      <p:ext uri="{BB962C8B-B14F-4D97-AF65-F5344CB8AC3E}">
        <p14:creationId xmlns:p14="http://schemas.microsoft.com/office/powerpoint/2010/main" val="28061462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A0E5F-421B-B3E7-672C-C5022F92D7C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345ED4F-0EFC-F4F2-7FCA-3EFC48CEB193}"/>
              </a:ext>
              <a:ext uri="{C183D7F6-B498-43B3-948B-1728B52AA6E4}">
                <adec:decorative xmlns:adec="http://schemas.microsoft.com/office/drawing/2017/decorative" val="1"/>
              </a:ext>
            </a:extLst>
          </p:cNvPr>
          <p:cNvSpPr/>
          <p:nvPr/>
        </p:nvSpPr>
        <p:spPr bwMode="auto">
          <a:xfrm>
            <a:off x="1" y="1608667"/>
            <a:ext cx="12192000" cy="5249334"/>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Segoe UI" pitchFamily="34" charset="0"/>
              <a:cs typeface="Segoe UI" pitchFamily="34" charset="0"/>
            </a:endParaRPr>
          </a:p>
        </p:txBody>
      </p:sp>
      <p:sp>
        <p:nvSpPr>
          <p:cNvPr id="7" name="Rectangle: Rounded Corners 11">
            <a:extLst>
              <a:ext uri="{FF2B5EF4-FFF2-40B4-BE49-F238E27FC236}">
                <a16:creationId xmlns:a16="http://schemas.microsoft.com/office/drawing/2014/main" id="{84070E5A-C33D-FD59-041D-6C5D6BF26392}"/>
              </a:ext>
            </a:extLst>
          </p:cNvPr>
          <p:cNvSpPr/>
          <p:nvPr/>
        </p:nvSpPr>
        <p:spPr bwMode="auto">
          <a:xfrm>
            <a:off x="826566" y="2375438"/>
            <a:ext cx="5104980" cy="3699911"/>
          </a:xfrm>
          <a:prstGeom prst="roundRect">
            <a:avLst>
              <a:gd name="adj" fmla="val 5726"/>
            </a:avLst>
          </a:prstGeom>
          <a:solidFill>
            <a:schemeClr val="bg1"/>
          </a:solidFill>
          <a:ln w="15875">
            <a:gradFill>
              <a:gsLst>
                <a:gs pos="0">
                  <a:srgbClr val="0078D4"/>
                </a:gs>
                <a:gs pos="100000">
                  <a:srgbClr val="BE41CC"/>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Segoe UI" pitchFamily="34" charset="0"/>
              <a:cs typeface="Segoe UI" pitchFamily="34" charset="0"/>
            </a:endParaRPr>
          </a:p>
        </p:txBody>
      </p:sp>
      <p:sp>
        <p:nvSpPr>
          <p:cNvPr id="3" name="TextBox 2">
            <a:extLst>
              <a:ext uri="{FF2B5EF4-FFF2-40B4-BE49-F238E27FC236}">
                <a16:creationId xmlns:a16="http://schemas.microsoft.com/office/drawing/2014/main" id="{11CF449B-2E66-FFDC-A637-2898D1271BD0}"/>
              </a:ext>
            </a:extLst>
          </p:cNvPr>
          <p:cNvSpPr txBox="1"/>
          <p:nvPr/>
        </p:nvSpPr>
        <p:spPr>
          <a:xfrm>
            <a:off x="2654967" y="861177"/>
            <a:ext cx="6882066"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solidFill>
                  <a:schemeClr val="accent6">
                    <a:lumMod val="10000"/>
                  </a:schemeClr>
                </a:solidFill>
                <a:latin typeface="Segoe Sans Display"/>
                <a:cs typeface="Segoe UI"/>
              </a:rPr>
              <a:t>Microsoft has moved to a capacity-based model in order to provide more flexible and scalable experience for our users. </a:t>
            </a:r>
            <a:endParaRPr lang="en-US" sz="1600">
              <a:solidFill>
                <a:schemeClr val="accent6">
                  <a:lumMod val="10000"/>
                </a:schemeClr>
              </a:solidFill>
              <a:cs typeface="Segoe UI"/>
            </a:endParaRPr>
          </a:p>
        </p:txBody>
      </p:sp>
      <p:sp>
        <p:nvSpPr>
          <p:cNvPr id="6" name="Rectangle: Rounded Corners 9">
            <a:extLst>
              <a:ext uri="{FF2B5EF4-FFF2-40B4-BE49-F238E27FC236}">
                <a16:creationId xmlns:a16="http://schemas.microsoft.com/office/drawing/2014/main" id="{66F9F14B-888B-4A14-6890-457CDBB520CA}"/>
              </a:ext>
            </a:extLst>
          </p:cNvPr>
          <p:cNvSpPr/>
          <p:nvPr/>
        </p:nvSpPr>
        <p:spPr bwMode="auto">
          <a:xfrm>
            <a:off x="945377" y="2934887"/>
            <a:ext cx="5043685" cy="1360681"/>
          </a:xfrm>
          <a:prstGeom prst="roundRect">
            <a:avLst>
              <a:gd name="adj" fmla="val 8111"/>
            </a:avLst>
          </a:prstGeom>
          <a:noFill/>
          <a:ln>
            <a:noFill/>
            <a:headEnd type="none" w="med" len="med"/>
            <a:tailEnd type="none" w="med" len="med"/>
          </a:ln>
          <a:effectLst>
            <a:outerShdw blurRad="2286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274320" bIns="146304" numCol="1" spcCol="0" rtlCol="0" fromWordArt="0" anchor="t" anchorCtr="0" forceAA="0" compatLnSpc="1">
            <a:prstTxWarp prst="textNoShape">
              <a:avLst/>
            </a:prstTxWarp>
            <a:noAutofit/>
          </a:bodyPr>
          <a:lstStyle/>
          <a:p>
            <a:r>
              <a:rPr lang="en-US" sz="2400" b="1">
                <a:ln w="3175">
                  <a:noFill/>
                </a:ln>
                <a:gradFill>
                  <a:gsLst>
                    <a:gs pos="21000">
                      <a:srgbClr val="0078D4"/>
                    </a:gs>
                    <a:gs pos="100000">
                      <a:srgbClr val="C73ECC"/>
                    </a:gs>
                  </a:gsLst>
                  <a:lin ang="2400000" scaled="0"/>
                </a:gradFill>
                <a:latin typeface="Segoe Sans Display"/>
                <a:cs typeface="Segoe Sans Display"/>
              </a:rPr>
              <a:t>Microsoft 365 Copilot</a:t>
            </a:r>
            <a:r>
              <a:rPr kumimoji="0" lang="en-US" sz="2400" b="1"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 Chat </a:t>
            </a:r>
            <a:br>
              <a:rPr lang="en-US" sz="2400" b="1" u="none" strike="noStrike" kern="1200" cap="none" spc="0" normalizeH="0" baseline="0" noProof="0">
                <a:ln w="3175">
                  <a:noFill/>
                </a:ln>
                <a:effectLst/>
                <a:uLnTx/>
                <a:uFillTx/>
                <a:latin typeface="Segoe Sans Display" pitchFamily="2" charset="0"/>
                <a:cs typeface="Segoe Sans Display" pitchFamily="2" charset="0"/>
              </a:rPr>
            </a:br>
            <a:r>
              <a:rPr lang="en-US">
                <a:ln w="3175">
                  <a:noFill/>
                </a:ln>
                <a:gradFill>
                  <a:gsLst>
                    <a:gs pos="21000">
                      <a:srgbClr val="0078D4"/>
                    </a:gs>
                    <a:gs pos="100000">
                      <a:srgbClr val="C73ECC"/>
                    </a:gs>
                  </a:gsLst>
                  <a:lin ang="2400000" scaled="0"/>
                </a:gradFill>
                <a:latin typeface="Segoe Sans Display"/>
                <a:cs typeface="Segoe Sans Display"/>
              </a:rPr>
              <a:t>users without</a:t>
            </a:r>
            <a:r>
              <a:rPr kumimoji="0" lang="en-US"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 Microsoft 365 Copilot license</a:t>
            </a: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r>
              <a:rPr lang="en-US" sz="1400" b="1">
                <a:solidFill>
                  <a:schemeClr val="accent6">
                    <a:lumMod val="10000"/>
                  </a:schemeClr>
                </a:solidFill>
              </a:rPr>
              <a:t>Standard access:</a:t>
            </a:r>
            <a:r>
              <a:rPr lang="en-US" sz="1400">
                <a:solidFill>
                  <a:schemeClr val="accent6">
                    <a:lumMod val="10000"/>
                  </a:schemeClr>
                </a:solidFill>
              </a:rPr>
              <a:t> subject to service capacity, which may vary throughout the day. If capacity isn't available, users are notified in-product, but any task already in progress continues uninterrupted. This standard capacity applies to:</a:t>
            </a:r>
            <a:br>
              <a:rPr lang="en-US" sz="1400"/>
            </a:br>
            <a:endParaRPr lang="en-US" sz="1400">
              <a:solidFill>
                <a:schemeClr val="accent6">
                  <a:lumMod val="10000"/>
                </a:schemeClr>
              </a:solidFill>
              <a:cs typeface="Segoe Sans Display"/>
            </a:endParaRPr>
          </a:p>
          <a:p>
            <a:pPr marL="285750" indent="-285750">
              <a:buFont typeface="Arial" panose="020B0604020202020204" pitchFamily="34" charset="0"/>
              <a:buChar char="•"/>
            </a:pPr>
            <a:r>
              <a:rPr lang="en-US" sz="1400">
                <a:solidFill>
                  <a:schemeClr val="accent6">
                    <a:lumMod val="10000"/>
                  </a:schemeClr>
                </a:solidFill>
                <a:cs typeface="Segoe Sans Display"/>
              </a:rPr>
              <a:t>Image generation</a:t>
            </a:r>
          </a:p>
          <a:p>
            <a:pPr marL="285750" indent="-285750">
              <a:buFont typeface="Arial" panose="020B0604020202020204" pitchFamily="34" charset="0"/>
              <a:buChar char="•"/>
            </a:pPr>
            <a:r>
              <a:rPr lang="en-US" sz="1400">
                <a:solidFill>
                  <a:schemeClr val="accent6">
                    <a:lumMod val="10000"/>
                  </a:schemeClr>
                </a:solidFill>
                <a:cs typeface="Segoe Sans Display"/>
              </a:rPr>
              <a:t>File upload</a:t>
            </a:r>
          </a:p>
          <a:p>
            <a:pPr marL="285750" indent="-285750">
              <a:buFont typeface="Arial" panose="020B0604020202020204" pitchFamily="34" charset="0"/>
              <a:buChar char="•"/>
            </a:pPr>
            <a:r>
              <a:rPr lang="en-US" sz="1400">
                <a:solidFill>
                  <a:schemeClr val="accent6">
                    <a:lumMod val="10000"/>
                  </a:schemeClr>
                </a:solidFill>
                <a:cs typeface="Segoe Sans Display"/>
              </a:rPr>
              <a:t>GPT-5.2</a:t>
            </a:r>
          </a:p>
          <a:p>
            <a:pPr>
              <a:defRPr/>
            </a:pPr>
            <a:endParaRPr lang="en-US" sz="1400">
              <a:solidFill>
                <a:schemeClr val="accent6">
                  <a:lumMod val="10000"/>
                </a:schemeClr>
              </a:solidFill>
              <a:cs typeface="Segoe Sans Display"/>
            </a:endParaRPr>
          </a:p>
        </p:txBody>
      </p:sp>
      <p:sp>
        <p:nvSpPr>
          <p:cNvPr id="11" name="Oval 10">
            <a:extLst>
              <a:ext uri="{FF2B5EF4-FFF2-40B4-BE49-F238E27FC236}">
                <a16:creationId xmlns:a16="http://schemas.microsoft.com/office/drawing/2014/main" id="{C7B06E2F-C215-4D7E-4624-F9E42BD3CB84}"/>
              </a:ext>
            </a:extLst>
          </p:cNvPr>
          <p:cNvSpPr/>
          <p:nvPr/>
        </p:nvSpPr>
        <p:spPr>
          <a:xfrm>
            <a:off x="2827052" y="1834088"/>
            <a:ext cx="1106424" cy="1104488"/>
          </a:xfrm>
          <a:prstGeom prst="ellipse">
            <a:avLst/>
          </a:prstGeom>
          <a:gradFill>
            <a:gsLst>
              <a:gs pos="49400">
                <a:srgbClr val="7360C6"/>
              </a:gs>
              <a:gs pos="0">
                <a:srgbClr val="356FD2"/>
              </a:gs>
              <a:gs pos="100000">
                <a:srgbClr val="C638CB"/>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9" name="Graphic 8" descr="Single gear outline">
            <a:extLst>
              <a:ext uri="{FF2B5EF4-FFF2-40B4-BE49-F238E27FC236}">
                <a16:creationId xmlns:a16="http://schemas.microsoft.com/office/drawing/2014/main" id="{68E198C0-47F7-EBE4-C861-8333B1DA07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77344" y="1884212"/>
            <a:ext cx="1005840" cy="1005840"/>
          </a:xfrm>
          <a:prstGeom prst="rect">
            <a:avLst/>
          </a:prstGeom>
        </p:spPr>
      </p:pic>
      <p:sp>
        <p:nvSpPr>
          <p:cNvPr id="24" name="Title 25">
            <a:extLst>
              <a:ext uri="{FF2B5EF4-FFF2-40B4-BE49-F238E27FC236}">
                <a16:creationId xmlns:a16="http://schemas.microsoft.com/office/drawing/2014/main" id="{7DD8ED59-F289-8301-DA46-031378473E82}"/>
              </a:ext>
            </a:extLst>
          </p:cNvPr>
          <p:cNvSpPr txBox="1">
            <a:spLocks/>
          </p:cNvSpPr>
          <p:nvPr/>
        </p:nvSpPr>
        <p:spPr>
          <a:xfrm>
            <a:off x="2224714" y="306255"/>
            <a:ext cx="7742571" cy="5909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lgn="ctr">
              <a:defRPr/>
            </a:pPr>
            <a:r>
              <a:rPr lang="en-US" sz="3600">
                <a:ln>
                  <a:noFill/>
                </a:ln>
                <a:gradFill>
                  <a:gsLst>
                    <a:gs pos="0">
                      <a:srgbClr val="0078D4"/>
                    </a:gs>
                    <a:gs pos="94000">
                      <a:srgbClr val="C73ECC"/>
                    </a:gs>
                  </a:gsLst>
                  <a:lin ang="0" scaled="1"/>
                </a:gradFill>
                <a:latin typeface="Segoe Sans Display Semibold"/>
                <a:cs typeface="Segoe Sans Display Semibold"/>
              </a:rPr>
              <a:t>Standard and Priority access</a:t>
            </a:r>
          </a:p>
        </p:txBody>
      </p:sp>
      <p:sp>
        <p:nvSpPr>
          <p:cNvPr id="27" name="Rectangle: Rounded Corners 11">
            <a:extLst>
              <a:ext uri="{FF2B5EF4-FFF2-40B4-BE49-F238E27FC236}">
                <a16:creationId xmlns:a16="http://schemas.microsoft.com/office/drawing/2014/main" id="{B02090BB-0ECE-901C-8900-8C7789851D26}"/>
              </a:ext>
            </a:extLst>
          </p:cNvPr>
          <p:cNvSpPr/>
          <p:nvPr/>
        </p:nvSpPr>
        <p:spPr bwMode="auto">
          <a:xfrm>
            <a:off x="6217925" y="2375438"/>
            <a:ext cx="5104980" cy="3699911"/>
          </a:xfrm>
          <a:prstGeom prst="roundRect">
            <a:avLst>
              <a:gd name="adj" fmla="val 5726"/>
            </a:avLst>
          </a:prstGeom>
          <a:solidFill>
            <a:schemeClr val="bg1"/>
          </a:solidFill>
          <a:ln w="15875">
            <a:gradFill>
              <a:gsLst>
                <a:gs pos="0">
                  <a:srgbClr val="0078D4"/>
                </a:gs>
                <a:gs pos="100000">
                  <a:srgbClr val="BE41CC"/>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Segoe UI" pitchFamily="34" charset="0"/>
              <a:cs typeface="Segoe UI" pitchFamily="34" charset="0"/>
            </a:endParaRPr>
          </a:p>
        </p:txBody>
      </p:sp>
      <p:sp>
        <p:nvSpPr>
          <p:cNvPr id="28" name="Rectangle: Rounded Corners 9">
            <a:extLst>
              <a:ext uri="{FF2B5EF4-FFF2-40B4-BE49-F238E27FC236}">
                <a16:creationId xmlns:a16="http://schemas.microsoft.com/office/drawing/2014/main" id="{89C7F1FA-48A9-C7BB-98AE-FD6B57D0E0B2}"/>
              </a:ext>
            </a:extLst>
          </p:cNvPr>
          <p:cNvSpPr/>
          <p:nvPr/>
        </p:nvSpPr>
        <p:spPr bwMode="auto">
          <a:xfrm>
            <a:off x="6466834" y="2941082"/>
            <a:ext cx="4786414" cy="1354486"/>
          </a:xfrm>
          <a:prstGeom prst="roundRect">
            <a:avLst>
              <a:gd name="adj" fmla="val 8111"/>
            </a:avLst>
          </a:prstGeom>
          <a:noFill/>
          <a:ln>
            <a:noFill/>
            <a:headEnd type="none" w="med" len="med"/>
            <a:tailEnd type="none" w="med" len="med"/>
          </a:ln>
          <a:effectLst>
            <a:outerShdw blurRad="2286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274320" bIns="146304" numCol="1" spcCol="0" rtlCol="0" fromWordArt="0" anchor="t" anchorCtr="0" forceAA="0" compatLnSpc="1">
            <a:prstTxWarp prst="textNoShape">
              <a:avLst/>
            </a:prstTxWarp>
            <a:noAutofit/>
          </a:bodyPr>
          <a:lstStyle/>
          <a:p>
            <a:r>
              <a:rPr lang="en-US" sz="2400" b="1">
                <a:ln w="3175">
                  <a:noFill/>
                </a:ln>
                <a:gradFill>
                  <a:gsLst>
                    <a:gs pos="21000">
                      <a:srgbClr val="0078D4"/>
                    </a:gs>
                    <a:gs pos="100000">
                      <a:srgbClr val="C73ECC"/>
                    </a:gs>
                  </a:gsLst>
                  <a:lin ang="2400000" scaled="0"/>
                </a:gradFill>
                <a:latin typeface="Segoe Sans Display"/>
                <a:cs typeface="Segoe Sans Display"/>
              </a:rPr>
              <a:t>Microsoft 365</a:t>
            </a:r>
            <a:r>
              <a:rPr kumimoji="0" lang="en-US" sz="2400" b="1"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 Copilot </a:t>
            </a:r>
            <a:br>
              <a:rPr lang="en-US" sz="2400" b="1" u="none" strike="noStrike" kern="1200" cap="none" spc="0" normalizeH="0" baseline="0" noProof="0">
                <a:ln w="3175">
                  <a:noFill/>
                </a:ln>
                <a:effectLst/>
                <a:uLnTx/>
                <a:uFillTx/>
                <a:latin typeface="Segoe Sans Display" pitchFamily="2" charset="0"/>
                <a:cs typeface="Segoe Sans Display" pitchFamily="2" charset="0"/>
              </a:rPr>
            </a:br>
            <a:r>
              <a:rPr lang="en-US">
                <a:ln w="3175">
                  <a:noFill/>
                </a:ln>
                <a:gradFill>
                  <a:gsLst>
                    <a:gs pos="21000">
                      <a:srgbClr val="0078D4"/>
                    </a:gs>
                    <a:gs pos="100000">
                      <a:srgbClr val="C73ECC"/>
                    </a:gs>
                  </a:gsLst>
                  <a:lin ang="2400000" scaled="0"/>
                </a:gradFill>
                <a:latin typeface="Segoe Sans Display"/>
                <a:cs typeface="Segoe Sans Display"/>
              </a:rPr>
              <a:t>users </a:t>
            </a:r>
            <a:r>
              <a:rPr kumimoji="0" lang="en-US"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with Microsoft 365 Copilot license </a:t>
            </a: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r>
              <a:rPr lang="en-US" sz="1400" b="1">
                <a:solidFill>
                  <a:schemeClr val="accent6">
                    <a:lumMod val="10000"/>
                  </a:schemeClr>
                </a:solidFill>
              </a:rPr>
              <a:t>Priority access:</a:t>
            </a:r>
            <a:r>
              <a:rPr lang="en-US" sz="1400">
                <a:solidFill>
                  <a:schemeClr val="accent6">
                    <a:lumMod val="10000"/>
                  </a:schemeClr>
                </a:solidFill>
              </a:rPr>
              <a:t> faster response times and more consistent availability, including peak periods.​ This priority capacity applies to:</a:t>
            </a:r>
          </a:p>
          <a:p>
            <a:endParaRPr lang="en-US" sz="1400">
              <a:solidFill>
                <a:schemeClr val="accent6">
                  <a:lumMod val="10000"/>
                </a:schemeClr>
              </a:solidFill>
              <a:cs typeface="Segoe Sans Display"/>
            </a:endParaRPr>
          </a:p>
          <a:p>
            <a:endParaRPr lang="en-US" sz="1400">
              <a:solidFill>
                <a:schemeClr val="accent6">
                  <a:lumMod val="10000"/>
                </a:schemeClr>
              </a:solidFill>
              <a:cs typeface="Segoe Sans Display"/>
            </a:endParaRPr>
          </a:p>
          <a:p>
            <a:endParaRPr lang="en-US" sz="1400">
              <a:solidFill>
                <a:schemeClr val="accent6">
                  <a:lumMod val="10000"/>
                </a:schemeClr>
              </a:solidFill>
              <a:cs typeface="Segoe Sans Display"/>
            </a:endParaRPr>
          </a:p>
          <a:p>
            <a:pPr marL="285750" indent="-285750">
              <a:buFont typeface="Arial" panose="020B0604020202020204" pitchFamily="34" charset="0"/>
              <a:buChar char="•"/>
            </a:pPr>
            <a:r>
              <a:rPr lang="en-US" sz="1400">
                <a:solidFill>
                  <a:schemeClr val="accent6">
                    <a:lumMod val="10000"/>
                  </a:schemeClr>
                </a:solidFill>
                <a:cs typeface="Segoe Sans Display"/>
              </a:rPr>
              <a:t>Image generation</a:t>
            </a:r>
          </a:p>
          <a:p>
            <a:pPr marL="285750" indent="-285750">
              <a:buFont typeface="Arial" panose="020B0604020202020204" pitchFamily="34" charset="0"/>
              <a:buChar char="•"/>
            </a:pPr>
            <a:r>
              <a:rPr lang="en-US" sz="1400">
                <a:solidFill>
                  <a:schemeClr val="accent6">
                    <a:lumMod val="10000"/>
                  </a:schemeClr>
                </a:solidFill>
                <a:cs typeface="Segoe Sans Display"/>
              </a:rPr>
              <a:t>File upload</a:t>
            </a:r>
          </a:p>
          <a:p>
            <a:pPr marL="285750" indent="-285750">
              <a:buFont typeface="Arial" panose="020B0604020202020204" pitchFamily="34" charset="0"/>
              <a:buChar char="•"/>
            </a:pPr>
            <a:r>
              <a:rPr lang="en-US" sz="1400">
                <a:solidFill>
                  <a:schemeClr val="accent6">
                    <a:lumMod val="10000"/>
                  </a:schemeClr>
                </a:solidFill>
                <a:cs typeface="Segoe Sans Display"/>
              </a:rPr>
              <a:t>GPT-5.2</a:t>
            </a:r>
          </a:p>
          <a:p>
            <a:pPr marL="285750" indent="-285750">
              <a:buFont typeface="Arial" panose="020B0604020202020204" pitchFamily="34" charset="0"/>
              <a:buChar char="•"/>
            </a:pPr>
            <a:endParaRPr lang="en-US" sz="1400">
              <a:solidFill>
                <a:schemeClr val="accent6">
                  <a:lumMod val="10000"/>
                </a:schemeClr>
              </a:solidFill>
              <a:cs typeface="Segoe Sans Display"/>
            </a:endParaRPr>
          </a:p>
          <a:p>
            <a:endParaRPr lang="en-US" sz="2000">
              <a:solidFill>
                <a:srgbClr val="000000"/>
              </a:solidFill>
              <a:cs typeface="Segoe UI" pitchFamily="34" charset="0"/>
            </a:endParaRPr>
          </a:p>
        </p:txBody>
      </p:sp>
      <p:sp>
        <p:nvSpPr>
          <p:cNvPr id="29" name="Oval 28">
            <a:extLst>
              <a:ext uri="{FF2B5EF4-FFF2-40B4-BE49-F238E27FC236}">
                <a16:creationId xmlns:a16="http://schemas.microsoft.com/office/drawing/2014/main" id="{E4FBC7E7-17EC-B5CB-0B65-404DA1D869BD}"/>
              </a:ext>
            </a:extLst>
          </p:cNvPr>
          <p:cNvSpPr/>
          <p:nvPr/>
        </p:nvSpPr>
        <p:spPr>
          <a:xfrm>
            <a:off x="8218411" y="1834088"/>
            <a:ext cx="1106424" cy="1104488"/>
          </a:xfrm>
          <a:prstGeom prst="ellipse">
            <a:avLst/>
          </a:prstGeom>
          <a:gradFill>
            <a:gsLst>
              <a:gs pos="49400">
                <a:srgbClr val="7360C6"/>
              </a:gs>
              <a:gs pos="0">
                <a:srgbClr val="356FD2"/>
              </a:gs>
              <a:gs pos="100000">
                <a:srgbClr val="C638CB"/>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30" name="Graphic 29">
            <a:extLst>
              <a:ext uri="{FF2B5EF4-FFF2-40B4-BE49-F238E27FC236}">
                <a16:creationId xmlns:a16="http://schemas.microsoft.com/office/drawing/2014/main" id="{98B269A9-F15E-F655-2C07-48C244F0D4E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268703" y="1884212"/>
            <a:ext cx="1005840" cy="1005840"/>
          </a:xfrm>
          <a:prstGeom prst="rect">
            <a:avLst/>
          </a:prstGeom>
        </p:spPr>
      </p:pic>
      <p:sp>
        <p:nvSpPr>
          <p:cNvPr id="4" name="TextBox 3">
            <a:extLst>
              <a:ext uri="{FF2B5EF4-FFF2-40B4-BE49-F238E27FC236}">
                <a16:creationId xmlns:a16="http://schemas.microsoft.com/office/drawing/2014/main" id="{806E1628-190E-E8AD-A46B-711610E597B7}"/>
              </a:ext>
            </a:extLst>
          </p:cNvPr>
          <p:cNvSpPr txBox="1"/>
          <p:nvPr/>
        </p:nvSpPr>
        <p:spPr>
          <a:xfrm>
            <a:off x="0" y="6292129"/>
            <a:ext cx="12191999" cy="369332"/>
          </a:xfrm>
          <a:prstGeom prst="rect">
            <a:avLst/>
          </a:prstGeom>
          <a:noFill/>
        </p:spPr>
        <p:txBody>
          <a:bodyPr wrap="square" lIns="91440" tIns="45720" rIns="91440" bIns="45720" anchor="t">
            <a:spAutoFit/>
          </a:bodyPr>
          <a:lstStyle/>
          <a:p>
            <a:pPr algn="ctr"/>
            <a:r>
              <a:rPr lang="en-US" u="sng">
                <a:solidFill>
                  <a:srgbClr val="0563C1"/>
                </a:solidFill>
                <a:latin typeface="Segoe UI"/>
                <a:ea typeface="Times New Roman" panose="02020603050405020304" pitchFamily="18" charset="0"/>
                <a:cs typeface="Arial"/>
                <a:hlinkClick r:id="rId5"/>
              </a:rPr>
              <a:t>Learn</a:t>
            </a:r>
            <a:r>
              <a:rPr lang="en-US" u="sng">
                <a:solidFill>
                  <a:srgbClr val="0563C1"/>
                </a:solidFill>
                <a:latin typeface="Segoe UI"/>
                <a:ea typeface="Times New Roman" panose="02020603050405020304" pitchFamily="18" charset="0"/>
                <a:cs typeface="Arial"/>
                <a:hlinkClick r:id="rId5">
                  <a:extLst>
                    <a:ext uri="{A12FA001-AC4F-418D-AE19-62706E023703}">
                      <ahyp:hlinkClr xmlns:ahyp="http://schemas.microsoft.com/office/drawing/2018/hyperlinkcolor" val="tx"/>
                    </a:ext>
                  </a:extLst>
                </a:hlinkClick>
              </a:rPr>
              <a:t> more</a:t>
            </a:r>
            <a:r>
              <a:rPr lang="en-US" sz="1800" u="sng">
                <a:solidFill>
                  <a:srgbClr val="0563C1"/>
                </a:solidFill>
                <a:effectLst/>
                <a:latin typeface="Segoe UI"/>
                <a:ea typeface="Times New Roman" panose="02020603050405020304" pitchFamily="18" charset="0"/>
                <a:cs typeface="Arial"/>
                <a:hlinkClick r:id="rId5">
                  <a:extLst>
                    <a:ext uri="{A12FA001-AC4F-418D-AE19-62706E023703}">
                      <ahyp:hlinkClr xmlns:ahyp="http://schemas.microsoft.com/office/drawing/2018/hyperlinkcolor" val="tx"/>
                    </a:ext>
                  </a:extLst>
                </a:hlinkClick>
              </a:rPr>
              <a:t> on Microsoft Support</a:t>
            </a:r>
            <a:endParaRPr lang="en-US">
              <a:latin typeface="Segoe UI"/>
              <a:cs typeface="Arial"/>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761935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25E-6 0.03703 L 1.25E-6 4.07407E-6 " pathEditMode="relative" rAng="0" ptsTypes="AA">
                                      <p:cBhvr>
                                        <p:cTn id="8" dur="500" fill="hold"/>
                                        <p:tgtEl>
                                          <p:spTgt spid="24"/>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EB544-C2D2-B04D-1CFD-0AB75F6346BD}"/>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BC4B90E-F511-F355-7BAF-41BBDD2C33BF}"/>
              </a:ext>
            </a:extLst>
          </p:cNvPr>
          <p:cNvSpPr>
            <a:spLocks noGrp="1"/>
          </p:cNvSpPr>
          <p:nvPr>
            <p:ph type="body" sz="quarter" idx="17"/>
          </p:nvPr>
        </p:nvSpPr>
        <p:spPr>
          <a:xfrm>
            <a:off x="598810" y="1546304"/>
            <a:ext cx="2533650" cy="615553"/>
          </a:xfrm>
        </p:spPr>
        <p:txBody>
          <a:bodyPr/>
          <a:lstStyle/>
          <a:p>
            <a:r>
              <a:rPr lang="en-US" sz="1400"/>
              <a:t>Introducing Value with </a:t>
            </a:r>
            <a:br>
              <a:rPr lang="en-US" sz="1400"/>
            </a:br>
            <a:r>
              <a:rPr lang="en-US" sz="1400"/>
              <a:t>Copilot Chat for All Users</a:t>
            </a:r>
          </a:p>
        </p:txBody>
      </p:sp>
      <p:sp>
        <p:nvSpPr>
          <p:cNvPr id="7" name="Text Placeholder 6">
            <a:extLst>
              <a:ext uri="{FF2B5EF4-FFF2-40B4-BE49-F238E27FC236}">
                <a16:creationId xmlns:a16="http://schemas.microsoft.com/office/drawing/2014/main" id="{F9135D21-14DA-C4B3-BB7E-6E085654E502}"/>
              </a:ext>
            </a:extLst>
          </p:cNvPr>
          <p:cNvSpPr>
            <a:spLocks noGrp="1"/>
          </p:cNvSpPr>
          <p:nvPr>
            <p:ph type="body" sz="quarter" idx="15"/>
          </p:nvPr>
        </p:nvSpPr>
        <p:spPr>
          <a:xfrm>
            <a:off x="598810" y="2079704"/>
            <a:ext cx="2532063" cy="667875"/>
          </a:xfrm>
        </p:spPr>
        <p:txBody>
          <a:bodyPr/>
          <a:lstStyle/>
          <a:p>
            <a:r>
              <a:rPr lang="en-US" sz="1100"/>
              <a:t>📅 [day], [month] [dd], 2026</a:t>
            </a:r>
          </a:p>
          <a:p>
            <a:r>
              <a:rPr lang="en-US" sz="1100"/>
              <a:t>🕑8 AM PDT</a:t>
            </a:r>
          </a:p>
          <a:p>
            <a:r>
              <a:rPr lang="en-US" sz="1100">
                <a:solidFill>
                  <a:srgbClr val="FFE399"/>
                </a:solidFill>
              </a:rPr>
              <a:t>🔗</a:t>
            </a:r>
            <a:r>
              <a:rPr lang="en-US" sz="1100">
                <a:solidFill>
                  <a:srgbClr val="FFE399"/>
                </a:solidFill>
                <a:hlinkClick r:id="rId3">
                  <a:extLst>
                    <a:ext uri="{A12FA001-AC4F-418D-AE19-62706E023703}">
                      <ahyp:hlinkClr xmlns:ahyp="http://schemas.microsoft.com/office/drawing/2018/hyperlinkcolor" val="tx"/>
                    </a:ext>
                  </a:extLst>
                </a:hlinkClick>
              </a:rPr>
              <a:t>Register now</a:t>
            </a:r>
            <a:endParaRPr lang="en-US" sz="1100">
              <a:solidFill>
                <a:srgbClr val="FFE399"/>
              </a:solidFill>
            </a:endParaRPr>
          </a:p>
        </p:txBody>
      </p:sp>
      <p:sp>
        <p:nvSpPr>
          <p:cNvPr id="10" name="Text Placeholder 9">
            <a:extLst>
              <a:ext uri="{FF2B5EF4-FFF2-40B4-BE49-F238E27FC236}">
                <a16:creationId xmlns:a16="http://schemas.microsoft.com/office/drawing/2014/main" id="{D25A1027-8BCA-BC53-DF6C-423083CA8E1A}"/>
              </a:ext>
            </a:extLst>
          </p:cNvPr>
          <p:cNvSpPr>
            <a:spLocks noGrp="1"/>
          </p:cNvSpPr>
          <p:nvPr>
            <p:ph type="body" sz="quarter" idx="18"/>
          </p:nvPr>
        </p:nvSpPr>
        <p:spPr>
          <a:xfrm>
            <a:off x="3429893" y="1546304"/>
            <a:ext cx="2532063" cy="615553"/>
          </a:xfrm>
        </p:spPr>
        <p:txBody>
          <a:bodyPr/>
          <a:lstStyle/>
          <a:p>
            <a:r>
              <a:rPr lang="en-US" sz="1400"/>
              <a:t>Secure and Deploy AI with Copilot Chat</a:t>
            </a:r>
          </a:p>
        </p:txBody>
      </p:sp>
      <p:sp>
        <p:nvSpPr>
          <p:cNvPr id="11" name="Text Placeholder 10">
            <a:extLst>
              <a:ext uri="{FF2B5EF4-FFF2-40B4-BE49-F238E27FC236}">
                <a16:creationId xmlns:a16="http://schemas.microsoft.com/office/drawing/2014/main" id="{ACFC9A9F-47F5-A05F-BF5D-30B0E5134162}"/>
              </a:ext>
            </a:extLst>
          </p:cNvPr>
          <p:cNvSpPr>
            <a:spLocks noGrp="1"/>
          </p:cNvSpPr>
          <p:nvPr>
            <p:ph type="body" sz="quarter" idx="19"/>
          </p:nvPr>
        </p:nvSpPr>
        <p:spPr>
          <a:xfrm>
            <a:off x="3429893" y="2086344"/>
            <a:ext cx="2532063" cy="667875"/>
          </a:xfrm>
        </p:spPr>
        <p:txBody>
          <a:bodyPr/>
          <a:lstStyle/>
          <a:p>
            <a:r>
              <a:rPr lang="en-US" sz="1100"/>
              <a:t>📅 Tuesday, April 21, 2026 </a:t>
            </a:r>
          </a:p>
          <a:p>
            <a:r>
              <a:rPr lang="en-US" sz="1100"/>
              <a:t>🕑8 AM PDT</a:t>
            </a:r>
          </a:p>
          <a:p>
            <a:r>
              <a:rPr lang="en-US" sz="1100">
                <a:solidFill>
                  <a:srgbClr val="FFE399"/>
                </a:solidFill>
              </a:rPr>
              <a:t>🔗</a:t>
            </a:r>
            <a:r>
              <a:rPr lang="en-US" sz="1100">
                <a:solidFill>
                  <a:srgbClr val="FFE399"/>
                </a:solidFill>
                <a:hlinkClick r:id="rId4">
                  <a:extLst>
                    <a:ext uri="{A12FA001-AC4F-418D-AE19-62706E023703}">
                      <ahyp:hlinkClr xmlns:ahyp="http://schemas.microsoft.com/office/drawing/2018/hyperlinkcolor" val="tx"/>
                    </a:ext>
                  </a:extLst>
                </a:hlinkClick>
              </a:rPr>
              <a:t>Register now</a:t>
            </a:r>
            <a:endParaRPr lang="en-US" sz="1100">
              <a:solidFill>
                <a:srgbClr val="FFE399"/>
              </a:solidFill>
            </a:endParaRPr>
          </a:p>
        </p:txBody>
      </p:sp>
      <p:sp>
        <p:nvSpPr>
          <p:cNvPr id="12" name="Text Placeholder 11">
            <a:extLst>
              <a:ext uri="{FF2B5EF4-FFF2-40B4-BE49-F238E27FC236}">
                <a16:creationId xmlns:a16="http://schemas.microsoft.com/office/drawing/2014/main" id="{1BD945E1-66E6-B6B8-CEEE-18D72AC14FA3}"/>
              </a:ext>
            </a:extLst>
          </p:cNvPr>
          <p:cNvSpPr>
            <a:spLocks noGrp="1"/>
          </p:cNvSpPr>
          <p:nvPr>
            <p:ph type="body" sz="quarter" idx="20"/>
          </p:nvPr>
        </p:nvSpPr>
        <p:spPr>
          <a:xfrm>
            <a:off x="6258818" y="1546304"/>
            <a:ext cx="2533650" cy="615553"/>
          </a:xfrm>
        </p:spPr>
        <p:txBody>
          <a:bodyPr/>
          <a:lstStyle/>
          <a:p>
            <a:r>
              <a:rPr lang="en-US" sz="1400"/>
              <a:t>Enable AI for All: Copilot Chat Adoption Best Practices</a:t>
            </a:r>
          </a:p>
        </p:txBody>
      </p:sp>
      <p:sp>
        <p:nvSpPr>
          <p:cNvPr id="13" name="Text Placeholder 12">
            <a:extLst>
              <a:ext uri="{FF2B5EF4-FFF2-40B4-BE49-F238E27FC236}">
                <a16:creationId xmlns:a16="http://schemas.microsoft.com/office/drawing/2014/main" id="{F9B6C1B0-28C1-6640-BABC-B0A233CABEB8}"/>
              </a:ext>
            </a:extLst>
          </p:cNvPr>
          <p:cNvSpPr>
            <a:spLocks noGrp="1"/>
          </p:cNvSpPr>
          <p:nvPr>
            <p:ph type="body" sz="quarter" idx="21"/>
          </p:nvPr>
        </p:nvSpPr>
        <p:spPr>
          <a:xfrm>
            <a:off x="6258818" y="2079704"/>
            <a:ext cx="2532063" cy="871008"/>
          </a:xfrm>
        </p:spPr>
        <p:txBody>
          <a:bodyPr/>
          <a:lstStyle/>
          <a:p>
            <a:r>
              <a:rPr lang="en-US" sz="1100"/>
              <a:t>📅 Tuesday, April 28, 2026</a:t>
            </a:r>
          </a:p>
          <a:p>
            <a:r>
              <a:rPr lang="en-US" sz="1100"/>
              <a:t>🕑8 AM PDT</a:t>
            </a:r>
          </a:p>
          <a:p>
            <a:r>
              <a:rPr lang="en-US" sz="1100">
                <a:solidFill>
                  <a:srgbClr val="FFE399"/>
                </a:solidFill>
              </a:rPr>
              <a:t>🔗</a:t>
            </a:r>
            <a:r>
              <a:rPr lang="en-US" sz="1100">
                <a:solidFill>
                  <a:srgbClr val="FFE399"/>
                </a:solidFill>
                <a:hlinkClick r:id="rId5">
                  <a:extLst>
                    <a:ext uri="{A12FA001-AC4F-418D-AE19-62706E023703}">
                      <ahyp:hlinkClr xmlns:ahyp="http://schemas.microsoft.com/office/drawing/2018/hyperlinkcolor" val="tx"/>
                    </a:ext>
                  </a:extLst>
                </a:hlinkClick>
              </a:rPr>
              <a:t>Register now</a:t>
            </a:r>
            <a:endParaRPr lang="en-US" sz="1100">
              <a:solidFill>
                <a:srgbClr val="FFE399"/>
              </a:solidFill>
            </a:endParaRPr>
          </a:p>
          <a:p>
            <a:endParaRPr lang="en-US" sz="1100"/>
          </a:p>
        </p:txBody>
      </p:sp>
      <p:sp>
        <p:nvSpPr>
          <p:cNvPr id="5" name="Title 4">
            <a:extLst>
              <a:ext uri="{FF2B5EF4-FFF2-40B4-BE49-F238E27FC236}">
                <a16:creationId xmlns:a16="http://schemas.microsoft.com/office/drawing/2014/main" id="{E44E04F4-394C-04A6-39D9-671A807A0957}"/>
              </a:ext>
            </a:extLst>
          </p:cNvPr>
          <p:cNvSpPr>
            <a:spLocks noGrp="1"/>
          </p:cNvSpPr>
          <p:nvPr>
            <p:ph type="title"/>
          </p:nvPr>
        </p:nvSpPr>
        <p:spPr>
          <a:xfrm>
            <a:off x="588262" y="346934"/>
            <a:ext cx="11837417" cy="498598"/>
          </a:xfrm>
          <a:prstGeom prst="rect">
            <a:avLst/>
          </a:prstGeom>
        </p:spPr>
        <p:txBody>
          <a:bodyPr/>
          <a:lstStyle/>
          <a:p>
            <a:r>
              <a:rPr lang="en-US" sz="3200"/>
              <a:t>Join our upcoming Copilot Customer Hub sessions</a:t>
            </a:r>
          </a:p>
        </p:txBody>
      </p:sp>
      <p:sp>
        <p:nvSpPr>
          <p:cNvPr id="2" name="Text Placeholder 7">
            <a:extLst>
              <a:ext uri="{FF2B5EF4-FFF2-40B4-BE49-F238E27FC236}">
                <a16:creationId xmlns:a16="http://schemas.microsoft.com/office/drawing/2014/main" id="{75D3944B-CBD2-88C1-66A5-C40408DC8A4C}"/>
              </a:ext>
            </a:extLst>
          </p:cNvPr>
          <p:cNvSpPr txBox="1">
            <a:spLocks/>
          </p:cNvSpPr>
          <p:nvPr/>
        </p:nvSpPr>
        <p:spPr>
          <a:xfrm>
            <a:off x="513080" y="973343"/>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endPar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3" name="Straight Connector 2">
            <a:extLst>
              <a:ext uri="{FF2B5EF4-FFF2-40B4-BE49-F238E27FC236}">
                <a16:creationId xmlns:a16="http://schemas.microsoft.com/office/drawing/2014/main" id="{48DB93B9-6776-570D-CC9F-528FD2FC46BF}"/>
              </a:ext>
              <a:ext uri="{C183D7F6-B498-43B3-948B-1728B52AA6E4}">
                <adec:decorative xmlns:adec="http://schemas.microsoft.com/office/drawing/2017/decorative" val="1"/>
              </a:ext>
            </a:extLst>
          </p:cNvPr>
          <p:cNvCxnSpPr>
            <a:cxnSpLocks/>
          </p:cNvCxnSpPr>
          <p:nvPr/>
        </p:nvCxnSpPr>
        <p:spPr>
          <a:xfrm>
            <a:off x="513081" y="1497409"/>
            <a:ext cx="10972800"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22E31E0A-AC46-5EFE-55D6-8AC2A212EFC8}"/>
              </a:ext>
            </a:extLst>
          </p:cNvPr>
          <p:cNvSpPr txBox="1">
            <a:spLocks/>
          </p:cNvSpPr>
          <p:nvPr/>
        </p:nvSpPr>
        <p:spPr>
          <a:xfrm>
            <a:off x="513080" y="1028252"/>
            <a:ext cx="558291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Microsoft 365 Copilot Chat for All Users</a:t>
            </a:r>
          </a:p>
        </p:txBody>
      </p:sp>
      <p:sp>
        <p:nvSpPr>
          <p:cNvPr id="19" name="Text Placeholder 9">
            <a:extLst>
              <a:ext uri="{FF2B5EF4-FFF2-40B4-BE49-F238E27FC236}">
                <a16:creationId xmlns:a16="http://schemas.microsoft.com/office/drawing/2014/main" id="{3C1C66D6-4D28-9C40-C5B3-AEB31C120D27}"/>
              </a:ext>
            </a:extLst>
          </p:cNvPr>
          <p:cNvSpPr txBox="1">
            <a:spLocks/>
          </p:cNvSpPr>
          <p:nvPr/>
        </p:nvSpPr>
        <p:spPr>
          <a:xfrm>
            <a:off x="3524676" y="3537396"/>
            <a:ext cx="241814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Bring your own Agents to Copilot Chat</a:t>
            </a:r>
          </a:p>
        </p:txBody>
      </p:sp>
      <p:sp>
        <p:nvSpPr>
          <p:cNvPr id="20" name="Text Placeholder 10">
            <a:extLst>
              <a:ext uri="{FF2B5EF4-FFF2-40B4-BE49-F238E27FC236}">
                <a16:creationId xmlns:a16="http://schemas.microsoft.com/office/drawing/2014/main" id="{000BE960-2441-A87E-C661-15782F82B623}"/>
              </a:ext>
            </a:extLst>
          </p:cNvPr>
          <p:cNvSpPr txBox="1">
            <a:spLocks/>
          </p:cNvSpPr>
          <p:nvPr/>
        </p:nvSpPr>
        <p:spPr>
          <a:xfrm>
            <a:off x="3524675" y="4003771"/>
            <a:ext cx="2418149"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a:t>📅 [day], [month] [dd], 2026</a:t>
            </a:r>
          </a:p>
          <a:p>
            <a:r>
              <a:rPr lang="en-US" sz="1100"/>
              <a:t>🕑8 AM PDT</a:t>
            </a:r>
          </a:p>
          <a:p>
            <a:r>
              <a:rPr lang="en-US" sz="1100">
                <a:solidFill>
                  <a:srgbClr val="FFE399"/>
                </a:solidFill>
              </a:rPr>
              <a:t>🔗</a:t>
            </a:r>
            <a:r>
              <a:rPr lang="en-US" sz="1100">
                <a:solidFill>
                  <a:srgbClr val="FFE399"/>
                </a:solidFill>
                <a:hlinkClick r:id="rId6">
                  <a:extLst>
                    <a:ext uri="{A12FA001-AC4F-418D-AE19-62706E023703}">
                      <ahyp:hlinkClr xmlns:ahyp="http://schemas.microsoft.com/office/drawing/2018/hyperlinkcolor" val="tx"/>
                    </a:ext>
                  </a:extLst>
                </a:hlinkClick>
              </a:rPr>
              <a:t>Register now</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pic>
        <p:nvPicPr>
          <p:cNvPr id="35" name="Picture 34" descr="A qr code on a white background">
            <a:extLst>
              <a:ext uri="{FF2B5EF4-FFF2-40B4-BE49-F238E27FC236}">
                <a16:creationId xmlns:a16="http://schemas.microsoft.com/office/drawing/2014/main" id="{677DD68A-A1A6-D7ED-6425-8DF1402CC614}"/>
              </a:ext>
            </a:extLst>
          </p:cNvPr>
          <p:cNvPicPr>
            <a:picLocks noChangeAspect="1"/>
          </p:cNvPicPr>
          <p:nvPr/>
        </p:nvPicPr>
        <p:blipFill>
          <a:blip r:embed="rId7"/>
          <a:stretch>
            <a:fillRect/>
          </a:stretch>
        </p:blipFill>
        <p:spPr>
          <a:xfrm>
            <a:off x="9543508" y="3740949"/>
            <a:ext cx="1810512" cy="1810512"/>
          </a:xfrm>
          <a:prstGeom prst="roundRect">
            <a:avLst>
              <a:gd name="adj" fmla="val 2933"/>
            </a:avLst>
          </a:prstGeom>
          <a:noFill/>
        </p:spPr>
      </p:pic>
      <p:pic>
        <p:nvPicPr>
          <p:cNvPr id="36" name="Graphic 35">
            <a:extLst>
              <a:ext uri="{FF2B5EF4-FFF2-40B4-BE49-F238E27FC236}">
                <a16:creationId xmlns:a16="http://schemas.microsoft.com/office/drawing/2014/main" id="{1692D127-BE50-D33B-0E43-60AD4F0F58A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628821" y="364279"/>
            <a:ext cx="1337566" cy="705394"/>
          </a:xfrm>
          <a:prstGeom prst="rect">
            <a:avLst/>
          </a:prstGeom>
        </p:spPr>
      </p:pic>
      <p:sp>
        <p:nvSpPr>
          <p:cNvPr id="38" name="Rectangle: Rounded Corners 37">
            <a:extLst>
              <a:ext uri="{FF2B5EF4-FFF2-40B4-BE49-F238E27FC236}">
                <a16:creationId xmlns:a16="http://schemas.microsoft.com/office/drawing/2014/main" id="{8F48FACC-569F-7003-7494-DB495E9E51EF}"/>
              </a:ext>
            </a:extLst>
          </p:cNvPr>
          <p:cNvSpPr/>
          <p:nvPr/>
        </p:nvSpPr>
        <p:spPr bwMode="auto">
          <a:xfrm rot="16200000" flipH="1">
            <a:off x="8344252" y="3812747"/>
            <a:ext cx="4148746"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grpSp>
        <p:nvGrpSpPr>
          <p:cNvPr id="39" name="Group 38">
            <a:extLst>
              <a:ext uri="{FF2B5EF4-FFF2-40B4-BE49-F238E27FC236}">
                <a16:creationId xmlns:a16="http://schemas.microsoft.com/office/drawing/2014/main" id="{C18EDBC1-0598-7504-FF9A-AABFF023A5E0}"/>
              </a:ext>
            </a:extLst>
          </p:cNvPr>
          <p:cNvGrpSpPr/>
          <p:nvPr/>
        </p:nvGrpSpPr>
        <p:grpSpPr>
          <a:xfrm>
            <a:off x="8837778" y="5827877"/>
            <a:ext cx="7503737" cy="844463"/>
            <a:chOff x="5607459" y="5376024"/>
            <a:chExt cx="5795892" cy="844463"/>
          </a:xfrm>
        </p:grpSpPr>
        <p:sp>
          <p:nvSpPr>
            <p:cNvPr id="40" name="Rectangle: Rounded Corners 11">
              <a:extLst>
                <a:ext uri="{FF2B5EF4-FFF2-40B4-BE49-F238E27FC236}">
                  <a16:creationId xmlns:a16="http://schemas.microsoft.com/office/drawing/2014/main" id="{CDE0D9E6-5306-42C9-ACE3-7C5292A399D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1" name="Rectangle: Rounded Corners 11">
              <a:extLst>
                <a:ext uri="{FF2B5EF4-FFF2-40B4-BE49-F238E27FC236}">
                  <a16:creationId xmlns:a16="http://schemas.microsoft.com/office/drawing/2014/main" id="{3725B4C2-3CCD-CB17-39DB-BBC9C94AF0B9}"/>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42" name="TextBox 41">
            <a:extLst>
              <a:ext uri="{FF2B5EF4-FFF2-40B4-BE49-F238E27FC236}">
                <a16:creationId xmlns:a16="http://schemas.microsoft.com/office/drawing/2014/main" id="{F0461B2E-007E-E88A-28B6-04C56681303F}"/>
              </a:ext>
            </a:extLst>
          </p:cNvPr>
          <p:cNvSpPr txBox="1"/>
          <p:nvPr/>
        </p:nvSpPr>
        <p:spPr>
          <a:xfrm>
            <a:off x="9179091" y="6165469"/>
            <a:ext cx="2970237"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9">
                  <a:extLst>
                    <a:ext uri="{A12FA001-AC4F-418D-AE19-62706E023703}">
                      <ahyp:hlinkClr xmlns:ahyp="http://schemas.microsoft.com/office/drawing/2018/hyperlinkcolor" val="tx"/>
                    </a:ext>
                  </a:extLst>
                </a:hlinkClick>
              </a:rPr>
              <a:t>https://aka.ms/CustomerHubSessions</a:t>
            </a:r>
            <a:r>
              <a:rPr kumimoji="0" lang="en-US" sz="1400" b="0" i="0" u="none" strike="noStrike" kern="1200" cap="none" spc="0" normalizeH="0" baseline="0" noProof="0">
                <a:ln>
                  <a:noFill/>
                </a:ln>
                <a:solidFill>
                  <a:srgbClr val="091F2C"/>
                </a:solidFill>
                <a:effectLst/>
                <a:uLnTx/>
                <a:uFillTx/>
                <a:latin typeface="Segoe Sans Text"/>
                <a:ea typeface="+mn-ea"/>
                <a:cs typeface="+mn-cs"/>
              </a:rPr>
              <a:t>​</a:t>
            </a:r>
          </a:p>
        </p:txBody>
      </p:sp>
      <p:cxnSp>
        <p:nvCxnSpPr>
          <p:cNvPr id="14" name="Straight Connector 13">
            <a:extLst>
              <a:ext uri="{FF2B5EF4-FFF2-40B4-BE49-F238E27FC236}">
                <a16:creationId xmlns:a16="http://schemas.microsoft.com/office/drawing/2014/main" id="{A26FD21B-E4C8-95C3-3B83-CF43988B5593}"/>
              </a:ext>
              <a:ext uri="{C183D7F6-B498-43B3-948B-1728B52AA6E4}">
                <adec:decorative xmlns:adec="http://schemas.microsoft.com/office/drawing/2017/decorative" val="1"/>
              </a:ext>
            </a:extLst>
          </p:cNvPr>
          <p:cNvCxnSpPr>
            <a:cxnSpLocks/>
          </p:cNvCxnSpPr>
          <p:nvPr/>
        </p:nvCxnSpPr>
        <p:spPr>
          <a:xfrm>
            <a:off x="3483526" y="3474005"/>
            <a:ext cx="493585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6133C5E4-120D-578E-851D-77BD5C8C5A29}"/>
              </a:ext>
            </a:extLst>
          </p:cNvPr>
          <p:cNvSpPr txBox="1">
            <a:spLocks/>
          </p:cNvSpPr>
          <p:nvPr/>
        </p:nvSpPr>
        <p:spPr>
          <a:xfrm>
            <a:off x="3483526" y="2990532"/>
            <a:ext cx="5307355"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Agents in Copilot Chat</a:t>
            </a:r>
          </a:p>
        </p:txBody>
      </p:sp>
      <p:sp>
        <p:nvSpPr>
          <p:cNvPr id="22" name="Text Placeholder 9">
            <a:extLst>
              <a:ext uri="{FF2B5EF4-FFF2-40B4-BE49-F238E27FC236}">
                <a16:creationId xmlns:a16="http://schemas.microsoft.com/office/drawing/2014/main" id="{0E9AACBE-F094-D180-4967-DAD47059781B}"/>
              </a:ext>
            </a:extLst>
          </p:cNvPr>
          <p:cNvSpPr txBox="1">
            <a:spLocks/>
          </p:cNvSpPr>
          <p:nvPr/>
        </p:nvSpPr>
        <p:spPr>
          <a:xfrm>
            <a:off x="564385" y="5209283"/>
            <a:ext cx="3114046"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GPT-5 in Copilot: What every </a:t>
            </a:r>
          </a:p>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err="1">
                <a:ln>
                  <a:noFill/>
                </a:ln>
                <a:solidFill>
                  <a:prstClr val="white"/>
                </a:solidFill>
                <a:effectLst/>
                <a:uLnTx/>
                <a:uFillTx/>
                <a:latin typeface="Segoe Sans Display"/>
                <a:ea typeface="+mn-ea"/>
                <a:cs typeface="Segoe Sans Display" pitchFamily="2" charset="0"/>
              </a:rPr>
              <a:t>eader</a:t>
            </a: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 &amp; user should know</a:t>
            </a:r>
          </a:p>
        </p:txBody>
      </p:sp>
      <p:sp>
        <p:nvSpPr>
          <p:cNvPr id="33" name="Text Placeholder 10">
            <a:extLst>
              <a:ext uri="{FF2B5EF4-FFF2-40B4-BE49-F238E27FC236}">
                <a16:creationId xmlns:a16="http://schemas.microsoft.com/office/drawing/2014/main" id="{9C6FB857-FE35-6C9B-731E-8C5F40DE3FBF}"/>
              </a:ext>
            </a:extLst>
          </p:cNvPr>
          <p:cNvSpPr txBox="1">
            <a:spLocks/>
          </p:cNvSpPr>
          <p:nvPr/>
        </p:nvSpPr>
        <p:spPr>
          <a:xfrm>
            <a:off x="564385" y="5696855"/>
            <a:ext cx="2433646" cy="46474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r>
              <a:rPr kumimoji="0" lang="en-US" sz="1100" b="0" i="0" u="none" strike="noStrike" kern="1200" cap="none" spc="0" normalizeH="0" baseline="0" noProof="0">
                <a:ln>
                  <a:noFill/>
                </a:ln>
                <a:solidFill>
                  <a:srgbClr val="FFE399"/>
                </a:solidFill>
                <a:effectLst/>
                <a:uLnTx/>
                <a:uFillTx/>
                <a:latin typeface="Segoe Sans Display"/>
                <a:ea typeface="+mn-ea"/>
                <a:cs typeface="Segoe Sans Display" pitchFamily="2" charset="0"/>
                <a:hlinkClick r:id="rId10">
                  <a:extLst>
                    <a:ext uri="{A12FA001-AC4F-418D-AE19-62706E023703}">
                      <ahyp:hlinkClr xmlns:ahyp="http://schemas.microsoft.com/office/drawing/2018/hyperlinkcolor" val="tx"/>
                    </a:ext>
                  </a:extLst>
                </a:hlinkClick>
              </a:rPr>
              <a:t>Watch on Demand</a:t>
            </a:r>
            <a:endParaRPr kumimoji="0" lang="en-US" sz="1100" b="0" i="0" u="none" strike="noStrike" kern="1200" cap="none" spc="0" normalizeH="0" baseline="0" noProof="0">
              <a:ln>
                <a:noFill/>
              </a:ln>
              <a:solidFill>
                <a:srgbClr val="FFE399"/>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cxnSp>
        <p:nvCxnSpPr>
          <p:cNvPr id="34" name="Straight Connector 33">
            <a:extLst>
              <a:ext uri="{FF2B5EF4-FFF2-40B4-BE49-F238E27FC236}">
                <a16:creationId xmlns:a16="http://schemas.microsoft.com/office/drawing/2014/main" id="{37BA6457-51FB-D6C5-300A-B3239C510A41}"/>
              </a:ext>
              <a:ext uri="{C183D7F6-B498-43B3-948B-1728B52AA6E4}">
                <adec:decorative xmlns:adec="http://schemas.microsoft.com/office/drawing/2017/decorative" val="1"/>
              </a:ext>
            </a:extLst>
          </p:cNvPr>
          <p:cNvCxnSpPr>
            <a:cxnSpLocks/>
          </p:cNvCxnSpPr>
          <p:nvPr/>
        </p:nvCxnSpPr>
        <p:spPr>
          <a:xfrm>
            <a:off x="538732" y="5174704"/>
            <a:ext cx="2377440"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Text Placeholder 7">
            <a:extLst>
              <a:ext uri="{FF2B5EF4-FFF2-40B4-BE49-F238E27FC236}">
                <a16:creationId xmlns:a16="http://schemas.microsoft.com/office/drawing/2014/main" id="{B400F426-03B4-5B6A-DD9E-24DC87AD4F2A}"/>
              </a:ext>
            </a:extLst>
          </p:cNvPr>
          <p:cNvSpPr txBox="1">
            <a:spLocks/>
          </p:cNvSpPr>
          <p:nvPr/>
        </p:nvSpPr>
        <p:spPr>
          <a:xfrm>
            <a:off x="538732" y="4691231"/>
            <a:ext cx="2911137"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GPT-5 in Copilot</a:t>
            </a:r>
          </a:p>
        </p:txBody>
      </p:sp>
      <p:sp>
        <p:nvSpPr>
          <p:cNvPr id="43" name="TextBox 42">
            <a:extLst>
              <a:ext uri="{FF2B5EF4-FFF2-40B4-BE49-F238E27FC236}">
                <a16:creationId xmlns:a16="http://schemas.microsoft.com/office/drawing/2014/main" id="{F97897BA-0104-93A4-8058-D7B6ADDFD59F}"/>
              </a:ext>
            </a:extLst>
          </p:cNvPr>
          <p:cNvSpPr txBox="1"/>
          <p:nvPr/>
        </p:nvSpPr>
        <p:spPr>
          <a:xfrm>
            <a:off x="9243864" y="3236753"/>
            <a:ext cx="2403502" cy="369332"/>
          </a:xfrm>
          <a:prstGeom prst="rect">
            <a:avLst/>
          </a:prstGeom>
          <a:noFill/>
        </p:spPr>
        <p:txBody>
          <a:bodyPr wrap="square" lIns="0" tIns="0" rIns="0" bIns="0" rtlCol="0">
            <a:spAutoFit/>
          </a:bodyPr>
          <a:lstStyle/>
          <a:p>
            <a:pPr algn="ctr"/>
            <a:r>
              <a:rPr lang="en-US" sz="1200" i="1">
                <a:solidFill>
                  <a:schemeClr val="bg1"/>
                </a:solidFill>
                <a:cs typeface="Segoe Sans Display" pitchFamily="2" charset="0"/>
              </a:rPr>
              <a:t>Sessions on Microsoft Teams, Copilot, Power Platform, and more!</a:t>
            </a:r>
          </a:p>
        </p:txBody>
      </p:sp>
      <p:sp>
        <p:nvSpPr>
          <p:cNvPr id="46" name="Text Placeholder 8">
            <a:extLst>
              <a:ext uri="{FF2B5EF4-FFF2-40B4-BE49-F238E27FC236}">
                <a16:creationId xmlns:a16="http://schemas.microsoft.com/office/drawing/2014/main" id="{3953CBF9-E9B7-1092-0AC2-A764DB2EEC0D}"/>
              </a:ext>
            </a:extLst>
          </p:cNvPr>
          <p:cNvSpPr txBox="1">
            <a:spLocks/>
          </p:cNvSpPr>
          <p:nvPr/>
        </p:nvSpPr>
        <p:spPr>
          <a:xfrm>
            <a:off x="9082433" y="1541691"/>
            <a:ext cx="2533650"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Maximize Your</a:t>
            </a:r>
            <a:br>
              <a:rPr lang="en-US" sz="1400"/>
            </a:br>
            <a:r>
              <a:rPr lang="en-US" sz="1400"/>
              <a:t>Copilot Chat Experience</a:t>
            </a:r>
          </a:p>
        </p:txBody>
      </p:sp>
      <p:sp>
        <p:nvSpPr>
          <p:cNvPr id="47" name="Text Placeholder 6">
            <a:extLst>
              <a:ext uri="{FF2B5EF4-FFF2-40B4-BE49-F238E27FC236}">
                <a16:creationId xmlns:a16="http://schemas.microsoft.com/office/drawing/2014/main" id="{0381EB40-AF13-0990-B047-5260372C986F}"/>
              </a:ext>
            </a:extLst>
          </p:cNvPr>
          <p:cNvSpPr txBox="1">
            <a:spLocks/>
          </p:cNvSpPr>
          <p:nvPr/>
        </p:nvSpPr>
        <p:spPr>
          <a:xfrm>
            <a:off x="9082433" y="2075091"/>
            <a:ext cx="2532063"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a:t>📅 Tuesday, May 5, 2026</a:t>
            </a:r>
          </a:p>
          <a:p>
            <a:r>
              <a:rPr lang="en-US" sz="1100"/>
              <a:t>🕑8 AM PDT</a:t>
            </a:r>
          </a:p>
          <a:p>
            <a:r>
              <a:rPr lang="en-US" sz="1100">
                <a:solidFill>
                  <a:srgbClr val="FFE399"/>
                </a:solidFill>
              </a:rPr>
              <a:t>🔗</a:t>
            </a:r>
            <a:r>
              <a:rPr lang="en-US" sz="1100">
                <a:solidFill>
                  <a:srgbClr val="FFE399"/>
                </a:solidFill>
                <a:hlinkClick r:id="rId11">
                  <a:extLst>
                    <a:ext uri="{A12FA001-AC4F-418D-AE19-62706E023703}">
                      <ahyp:hlinkClr xmlns:ahyp="http://schemas.microsoft.com/office/drawing/2018/hyperlinkcolor" val="tx"/>
                    </a:ext>
                  </a:extLst>
                </a:hlinkClick>
              </a:rPr>
              <a:t>Register now</a:t>
            </a:r>
            <a:endParaRPr lang="en-US" sz="1100">
              <a:solidFill>
                <a:srgbClr val="FFE399"/>
              </a:solidFill>
            </a:endParaRPr>
          </a:p>
        </p:txBody>
      </p:sp>
      <p:sp>
        <p:nvSpPr>
          <p:cNvPr id="16" name="Text Placeholder 9">
            <a:extLst>
              <a:ext uri="{FF2B5EF4-FFF2-40B4-BE49-F238E27FC236}">
                <a16:creationId xmlns:a16="http://schemas.microsoft.com/office/drawing/2014/main" id="{9D62847B-A2AB-00B4-BFBD-54D65495FCC1}"/>
              </a:ext>
            </a:extLst>
          </p:cNvPr>
          <p:cNvSpPr txBox="1">
            <a:spLocks/>
          </p:cNvSpPr>
          <p:nvPr/>
        </p:nvSpPr>
        <p:spPr>
          <a:xfrm>
            <a:off x="538732" y="3504543"/>
            <a:ext cx="3114046"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Prompting 101: Prompt</a:t>
            </a:r>
            <a:b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b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Mastery Series</a:t>
            </a:r>
          </a:p>
        </p:txBody>
      </p:sp>
      <p:sp>
        <p:nvSpPr>
          <p:cNvPr id="17" name="Text Placeholder 10">
            <a:extLst>
              <a:ext uri="{FF2B5EF4-FFF2-40B4-BE49-F238E27FC236}">
                <a16:creationId xmlns:a16="http://schemas.microsoft.com/office/drawing/2014/main" id="{AB44FF32-C1B0-725B-7406-1722D38568E9}"/>
              </a:ext>
            </a:extLst>
          </p:cNvPr>
          <p:cNvSpPr txBox="1">
            <a:spLocks/>
          </p:cNvSpPr>
          <p:nvPr/>
        </p:nvSpPr>
        <p:spPr>
          <a:xfrm>
            <a:off x="538732" y="3992115"/>
            <a:ext cx="2433646" cy="46474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r>
              <a:rPr kumimoji="0" lang="en-US" sz="1100" b="0" i="0" u="none" strike="noStrike" kern="1200" cap="none" spc="0" normalizeH="0" baseline="0" noProof="0">
                <a:ln>
                  <a:noFill/>
                </a:ln>
                <a:solidFill>
                  <a:srgbClr val="FFE399"/>
                </a:solidFill>
                <a:effectLst/>
                <a:uLnTx/>
                <a:uFillTx/>
                <a:latin typeface="Segoe Sans Display"/>
                <a:ea typeface="+mn-ea"/>
                <a:cs typeface="Segoe Sans Display" pitchFamily="2" charset="0"/>
                <a:hlinkClick r:id="rId12">
                  <a:extLst>
                    <a:ext uri="{A12FA001-AC4F-418D-AE19-62706E023703}">
                      <ahyp:hlinkClr xmlns:ahyp="http://schemas.microsoft.com/office/drawing/2018/hyperlinkcolor" val="tx"/>
                    </a:ext>
                  </a:extLst>
                </a:hlinkClick>
              </a:rPr>
              <a:t>Watch on Demand</a:t>
            </a:r>
            <a:endParaRPr kumimoji="0" lang="en-US" sz="1100" b="0" i="0" u="none" strike="noStrike" kern="1200" cap="none" spc="0" normalizeH="0" baseline="0" noProof="0">
              <a:ln>
                <a:noFill/>
              </a:ln>
              <a:solidFill>
                <a:srgbClr val="FFE399"/>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cxnSp>
        <p:nvCxnSpPr>
          <p:cNvPr id="18" name="Straight Connector 17">
            <a:extLst>
              <a:ext uri="{FF2B5EF4-FFF2-40B4-BE49-F238E27FC236}">
                <a16:creationId xmlns:a16="http://schemas.microsoft.com/office/drawing/2014/main" id="{7662CEB3-586A-8045-8EF7-30DB1FD74BEF}"/>
              </a:ext>
              <a:ext uri="{C183D7F6-B498-43B3-948B-1728B52AA6E4}">
                <adec:decorative xmlns:adec="http://schemas.microsoft.com/office/drawing/2017/decorative" val="1"/>
              </a:ext>
            </a:extLst>
          </p:cNvPr>
          <p:cNvCxnSpPr>
            <a:cxnSpLocks/>
          </p:cNvCxnSpPr>
          <p:nvPr/>
        </p:nvCxnSpPr>
        <p:spPr>
          <a:xfrm>
            <a:off x="513079" y="3469964"/>
            <a:ext cx="2377440"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7">
            <a:extLst>
              <a:ext uri="{FF2B5EF4-FFF2-40B4-BE49-F238E27FC236}">
                <a16:creationId xmlns:a16="http://schemas.microsoft.com/office/drawing/2014/main" id="{ADA6F12D-49D1-6138-E233-751255654593}"/>
              </a:ext>
            </a:extLst>
          </p:cNvPr>
          <p:cNvSpPr txBox="1">
            <a:spLocks/>
          </p:cNvSpPr>
          <p:nvPr/>
        </p:nvSpPr>
        <p:spPr>
          <a:xfrm>
            <a:off x="513079" y="2986491"/>
            <a:ext cx="26589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Prompt Mastery</a:t>
            </a:r>
          </a:p>
        </p:txBody>
      </p:sp>
      <p:sp>
        <p:nvSpPr>
          <p:cNvPr id="25" name="Text Placeholder 9">
            <a:extLst>
              <a:ext uri="{FF2B5EF4-FFF2-40B4-BE49-F238E27FC236}">
                <a16:creationId xmlns:a16="http://schemas.microsoft.com/office/drawing/2014/main" id="{5E24D91E-590F-192F-D5F7-2351D79FE1AA}"/>
              </a:ext>
            </a:extLst>
          </p:cNvPr>
          <p:cNvSpPr txBox="1">
            <a:spLocks/>
          </p:cNvSpPr>
          <p:nvPr/>
        </p:nvSpPr>
        <p:spPr>
          <a:xfrm>
            <a:off x="6351262" y="3543148"/>
            <a:ext cx="241814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Third Party Agents in Copilot Chat</a:t>
            </a:r>
          </a:p>
        </p:txBody>
      </p:sp>
      <p:sp>
        <p:nvSpPr>
          <p:cNvPr id="26" name="Text Placeholder 10">
            <a:extLst>
              <a:ext uri="{FF2B5EF4-FFF2-40B4-BE49-F238E27FC236}">
                <a16:creationId xmlns:a16="http://schemas.microsoft.com/office/drawing/2014/main" id="{DCA6AF8E-B59E-90F6-BF76-AAD10B7EFA6E}"/>
              </a:ext>
            </a:extLst>
          </p:cNvPr>
          <p:cNvSpPr txBox="1">
            <a:spLocks/>
          </p:cNvSpPr>
          <p:nvPr/>
        </p:nvSpPr>
        <p:spPr>
          <a:xfrm>
            <a:off x="6351261" y="4009523"/>
            <a:ext cx="2418149"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a:t>📅 [day], [month] [dd], 2026</a:t>
            </a:r>
          </a:p>
          <a:p>
            <a:r>
              <a:rPr lang="en-US" sz="1100"/>
              <a:t>🕑8 AM PDT</a:t>
            </a:r>
          </a:p>
          <a:p>
            <a:r>
              <a:rPr lang="en-US" sz="1100">
                <a:solidFill>
                  <a:srgbClr val="FFE399"/>
                </a:solidFill>
              </a:rPr>
              <a:t>🔗</a:t>
            </a:r>
            <a:r>
              <a:rPr lang="en-US" sz="1100">
                <a:solidFill>
                  <a:srgbClr val="FFE399"/>
                </a:solidFill>
                <a:hlinkClick r:id="rId6">
                  <a:extLst>
                    <a:ext uri="{A12FA001-AC4F-418D-AE19-62706E023703}">
                      <ahyp:hlinkClr xmlns:ahyp="http://schemas.microsoft.com/office/drawing/2018/hyperlinkcolor" val="tx"/>
                    </a:ext>
                  </a:extLst>
                </a:hlinkClick>
              </a:rPr>
              <a:t>Register now</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spTree>
    <p:extLst>
      <p:ext uri="{BB962C8B-B14F-4D97-AF65-F5344CB8AC3E}">
        <p14:creationId xmlns:p14="http://schemas.microsoft.com/office/powerpoint/2010/main" val="414735632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7E258-B3A3-2BCC-E931-314E8F6CE507}"/>
            </a:ext>
          </a:extLst>
        </p:cNvPr>
        <p:cNvGrpSpPr/>
        <p:nvPr/>
      </p:nvGrpSpPr>
      <p:grpSpPr>
        <a:xfrm>
          <a:off x="0" y="0"/>
          <a:ext cx="0" cy="0"/>
          <a:chOff x="0" y="0"/>
          <a:chExt cx="0" cy="0"/>
        </a:xfrm>
      </p:grpSpPr>
      <p:sp>
        <p:nvSpPr>
          <p:cNvPr id="13" name="Title 15">
            <a:extLst>
              <a:ext uri="{FF2B5EF4-FFF2-40B4-BE49-F238E27FC236}">
                <a16:creationId xmlns:a16="http://schemas.microsoft.com/office/drawing/2014/main" id="{E6B4C57D-E008-1653-BD94-E347722291D0}"/>
              </a:ext>
            </a:extLst>
          </p:cNvPr>
          <p:cNvSpPr>
            <a:spLocks noGrp="1"/>
          </p:cNvSpPr>
          <p:nvPr>
            <p:ph type="title"/>
          </p:nvPr>
        </p:nvSpPr>
        <p:spPr>
          <a:xfrm>
            <a:off x="584199" y="2162063"/>
            <a:ext cx="5957278" cy="480131"/>
          </a:xfrm>
          <a:prstGeom prst="rect">
            <a:avLst/>
          </a:prstGeom>
        </p:spPr>
        <p:txBody>
          <a:bodyPr wrap="square">
            <a:spAutoFit/>
          </a:bodyPr>
          <a:lstStyle/>
          <a:p>
            <a:pPr defTabSz="457200">
              <a:lnSpc>
                <a:spcPct val="90000"/>
              </a:lnSpc>
              <a:spcBef>
                <a:spcPts val="0"/>
              </a:spcBef>
              <a:defRPr/>
            </a:pPr>
            <a:r>
              <a:rPr lang="en-US" sz="280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Hello and welcome to Customer Hub</a:t>
            </a:r>
          </a:p>
        </p:txBody>
      </p:sp>
      <p:pic>
        <p:nvPicPr>
          <p:cNvPr id="10" name="Graphic 9">
            <a:extLst>
              <a:ext uri="{FF2B5EF4-FFF2-40B4-BE49-F238E27FC236}">
                <a16:creationId xmlns:a16="http://schemas.microsoft.com/office/drawing/2014/main" id="{E0D1C3A5-8345-678D-5752-72BF8A8387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sp>
        <p:nvSpPr>
          <p:cNvPr id="7" name="Text Placeholder 16">
            <a:extLst>
              <a:ext uri="{FF2B5EF4-FFF2-40B4-BE49-F238E27FC236}">
                <a16:creationId xmlns:a16="http://schemas.microsoft.com/office/drawing/2014/main" id="{A5BA77AF-28E6-709F-9D16-A7AD28A4E51F}"/>
              </a:ext>
            </a:extLst>
          </p:cNvPr>
          <p:cNvSpPr txBox="1">
            <a:spLocks/>
          </p:cNvSpPr>
          <p:nvPr/>
        </p:nvSpPr>
        <p:spPr>
          <a:xfrm>
            <a:off x="584199" y="2919239"/>
            <a:ext cx="7710136" cy="546826"/>
          </a:xfrm>
          <a:prstGeom prst="rect">
            <a:avLst/>
          </a:prstGeom>
        </p:spPr>
        <p:txBody>
          <a:bodyPr lIns="0" tIns="45720" rIns="0" bIns="45720" anchor="t"/>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Segoe UI Semibold"/>
                <a:cs typeface="Segoe UI Semibold"/>
              </a:rPr>
              <a:t>Introducing Value with Microsoft 365 Copilot Chat for All Users</a:t>
            </a:r>
            <a:br>
              <a:rPr lang="en-US" sz="2000" b="0" i="0" u="none" strike="noStrike" kern="1200" cap="none" spc="0" normalizeH="0" baseline="0" noProof="0">
                <a:ln>
                  <a:noFill/>
                </a:ln>
                <a:effectLst/>
                <a:uLnTx/>
                <a:uFillTx/>
                <a:latin typeface="Segoe Sans Display" pitchFamily="2" charset="0"/>
                <a:cs typeface="Segoe Sans Display" pitchFamily="2" charset="0"/>
              </a:rPr>
            </a:br>
            <a:endParaRPr kumimoji="0" lang="en-US" sz="20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a:p>
            <a:pPr defTabSz="457200">
              <a:lnSpc>
                <a:spcPct val="90000"/>
              </a:lnSpc>
              <a:buSzTx/>
              <a:defRPr/>
            </a:pPr>
            <a:r>
              <a:rPr lang="en-US" sz="2000">
                <a:solidFill>
                  <a:prstClr val="white"/>
                </a:solidFill>
                <a:latin typeface="Segoe Sans Display"/>
                <a:cs typeface="Segoe Sans Display"/>
              </a:rPr>
              <a:t>We will</a:t>
            </a:r>
            <a:r>
              <a:rPr kumimoji="0" lang="en-US" sz="2000" b="0" i="0" u="none" strike="noStrike" kern="1200" cap="none" spc="0" normalizeH="0" baseline="0" noProof="0">
                <a:ln>
                  <a:noFill/>
                </a:ln>
                <a:solidFill>
                  <a:prstClr val="white"/>
                </a:solidFill>
                <a:effectLst/>
                <a:uLnTx/>
                <a:uFillTx/>
                <a:latin typeface="Segoe Sans Display"/>
                <a:cs typeface="Segoe Sans Display"/>
              </a:rPr>
              <a:t> begin shortly.</a:t>
            </a:r>
            <a:endParaRPr lang="en-US" sz="2000" b="0" i="0" u="none" strike="noStrike" kern="1200" cap="none" spc="0" normalizeH="0" baseline="0" noProof="0">
              <a:ln>
                <a:noFill/>
              </a:ln>
              <a:solidFill>
                <a:prstClr val="white"/>
              </a:solidFill>
              <a:effectLst/>
              <a:uLnTx/>
              <a:uFillTx/>
              <a:latin typeface="Segoe Sans Display"/>
              <a:cs typeface="Segoe Sans Display"/>
            </a:endParaRPr>
          </a:p>
        </p:txBody>
      </p:sp>
      <p:sp>
        <p:nvSpPr>
          <p:cNvPr id="5" name="Rectangle: Rounded Corners 4">
            <a:extLst>
              <a:ext uri="{FF2B5EF4-FFF2-40B4-BE49-F238E27FC236}">
                <a16:creationId xmlns:a16="http://schemas.microsoft.com/office/drawing/2014/main" id="{38860FB2-F401-0224-13DA-AEF8D2F8E3CC}"/>
              </a:ext>
            </a:extLst>
          </p:cNvPr>
          <p:cNvSpPr/>
          <p:nvPr/>
        </p:nvSpPr>
        <p:spPr bwMode="auto">
          <a:xfrm>
            <a:off x="7956330" y="283780"/>
            <a:ext cx="3651469" cy="6190592"/>
          </a:xfrm>
          <a:prstGeom prst="roundRect">
            <a:avLst>
              <a:gd name="adj" fmla="val 6020"/>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2" name="Customer Hub Intro Video">
            <a:hlinkClick r:id="" action="ppaction://media"/>
            <a:extLst>
              <a:ext uri="{FF2B5EF4-FFF2-40B4-BE49-F238E27FC236}">
                <a16:creationId xmlns:a16="http://schemas.microsoft.com/office/drawing/2014/main" id="{57E3D8D1-8CCB-4D1F-8E52-F400C14D69A8}"/>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1245" b="3245"/>
          <a:stretch>
            <a:fillRect/>
          </a:stretch>
        </p:blipFill>
        <p:spPr>
          <a:xfrm>
            <a:off x="8136448" y="549929"/>
            <a:ext cx="3291233" cy="5658295"/>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810155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1224">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77348-3606-0351-F496-1B27F896BC65}"/>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5BCB713-F33B-EF19-BA30-9C29F84EC779}"/>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B1E677F3-BA30-0AD1-E1FD-73572A55BAF2}"/>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FCB1DB1F-F281-47A6-B494-ED4C7C4B8CF8}"/>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D6AF6BCD-7D64-F193-42B4-F05D96A1FD6A}"/>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8DEE193-92AC-EEBE-C285-B3534940B6F4}"/>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08B8CFD0-262F-2999-12E8-30DDA6DD714B}"/>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DB25C909-1A95-201D-E2A3-CB75A9F12878}"/>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B5B7F7D2-932E-7127-9039-0A2A4774C11A}"/>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BAF24C32-0199-3549-D2C4-338F6ADAAD65}"/>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Join the free program at </a:t>
            </a: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CC9BEDCB-D9B2-FD0D-3705-323590CDF4A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C949B762-521B-ECAE-B696-E40F3A54BF81}"/>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AD417E09-8323-276A-1745-250335F4FD79}"/>
              </a:ext>
            </a:extLst>
          </p:cNvPr>
          <p:cNvSpPr txBox="1"/>
          <p:nvPr/>
        </p:nvSpPr>
        <p:spPr>
          <a:xfrm>
            <a:off x="455769" y="1153569"/>
            <a:ext cx="6903809" cy="3157788"/>
          </a:xfrm>
          <a:prstGeom prst="rect">
            <a:avLst/>
          </a:prstGeom>
          <a:noFill/>
          <a:ln>
            <a:noFill/>
            <a:prstDash/>
          </a:ln>
          <a:effectLst/>
        </p:spPr>
        <p:txBody>
          <a:bodyPr wrap="square">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213195657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7">
            <a:extLst>
              <a:ext uri="{FF2B5EF4-FFF2-40B4-BE49-F238E27FC236}">
                <a16:creationId xmlns:a16="http://schemas.microsoft.com/office/drawing/2014/main" id="{85117A2D-2D6F-C59F-02D2-A7D793A76446}"/>
              </a:ext>
            </a:extLst>
          </p:cNvPr>
          <p:cNvSpPr/>
          <p:nvPr/>
        </p:nvSpPr>
        <p:spPr bwMode="auto">
          <a:xfrm>
            <a:off x="956623"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300" b="1">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b="1">
                <a:solidFill>
                  <a:prstClr val="black"/>
                </a:solidFill>
                <a:latin typeface="Segoe Sans Display" pitchFamily="2" charset="0"/>
                <a:cs typeface="Segoe Sans Display" pitchFamily="2" charset="0"/>
              </a:rPr>
              <a:t>Secure, AI Chat</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Grounded on the Web</a:t>
            </a:r>
            <a:br>
              <a:rPr lang="en-US" sz="2000">
                <a:solidFill>
                  <a:prstClr val="black"/>
                </a:solidFill>
                <a:latin typeface="Segoe Sans Display" pitchFamily="2" charset="0"/>
                <a:cs typeface="Segoe Sans Display" pitchFamily="2" charset="0"/>
              </a:rPr>
            </a:br>
            <a:r>
              <a:rPr lang="en-US" sz="2000">
                <a:solidFill>
                  <a:prstClr val="black"/>
                </a:solidFill>
                <a:latin typeface="Segoe Sans Display" pitchFamily="2" charset="0"/>
                <a:cs typeface="Segoe Sans Display" pitchFamily="2" charset="0"/>
              </a:rPr>
              <a:t>and referenced files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Standard Access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Metered Agents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Enterprise Data Protection</a:t>
            </a:r>
          </a:p>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200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Included in Microsoft 365</a:t>
            </a:r>
          </a:p>
        </p:txBody>
      </p:sp>
      <p:sp>
        <p:nvSpPr>
          <p:cNvPr id="6" name="Rectangle: Rounded Corners 7">
            <a:extLst>
              <a:ext uri="{FF2B5EF4-FFF2-40B4-BE49-F238E27FC236}">
                <a16:creationId xmlns:a16="http://schemas.microsoft.com/office/drawing/2014/main" id="{3CEB58ED-069C-A8C3-C404-B0848CF7B122}"/>
              </a:ext>
              <a:ext uri="{C183D7F6-B498-43B3-948B-1728B52AA6E4}">
                <adec:decorative xmlns:adec="http://schemas.microsoft.com/office/drawing/2017/decorative" val="0"/>
              </a:ext>
            </a:extLst>
          </p:cNvPr>
          <p:cNvSpPr>
            <a:spLocks noChangeAspect="1"/>
          </p:cNvSpPr>
          <p:nvPr/>
        </p:nvSpPr>
        <p:spPr bwMode="auto">
          <a:xfrm>
            <a:off x="1471656"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mn-cs"/>
              </a:rPr>
              <a:t>Copilot Chat</a:t>
            </a:r>
          </a:p>
        </p:txBody>
      </p:sp>
      <p:pic>
        <p:nvPicPr>
          <p:cNvPr id="9" name="Graphic 8">
            <a:extLst>
              <a:ext uri="{FF2B5EF4-FFF2-40B4-BE49-F238E27FC236}">
                <a16:creationId xmlns:a16="http://schemas.microsoft.com/office/drawing/2014/main" id="{B73CF76A-4FDB-A2B3-F6FB-6DA89FE362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0415" y="504809"/>
            <a:ext cx="924225" cy="902733"/>
          </a:xfrm>
          <a:prstGeom prst="rect">
            <a:avLst/>
          </a:prstGeom>
          <a:effectLst/>
        </p:spPr>
      </p:pic>
      <p:sp>
        <p:nvSpPr>
          <p:cNvPr id="11" name="Rounded Rectangle 17">
            <a:extLst>
              <a:ext uri="{FF2B5EF4-FFF2-40B4-BE49-F238E27FC236}">
                <a16:creationId xmlns:a16="http://schemas.microsoft.com/office/drawing/2014/main" id="{56B3B52E-B75C-C15F-F614-633EDE0EE87E}"/>
              </a:ext>
            </a:extLst>
          </p:cNvPr>
          <p:cNvSpPr/>
          <p:nvPr/>
        </p:nvSpPr>
        <p:spPr bwMode="auto">
          <a:xfrm>
            <a:off x="6483684"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100" b="1">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b="1">
                <a:solidFill>
                  <a:prstClr val="black"/>
                </a:solidFill>
                <a:latin typeface="Segoe Sans Display" pitchFamily="2" charset="0"/>
                <a:cs typeface="Segoe Sans Display" pitchFamily="2" charset="0"/>
              </a:rPr>
              <a:t>Copilot Chat plus: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Microsoft 365 Work IQ</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Priority Access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Advanced Skills in the</a:t>
            </a:r>
            <a:br>
              <a:rPr lang="en-US" sz="2000">
                <a:solidFill>
                  <a:prstClr val="black"/>
                </a:solidFill>
                <a:latin typeface="Segoe Sans Display" pitchFamily="2" charset="0"/>
                <a:cs typeface="Segoe Sans Display" pitchFamily="2" charset="0"/>
              </a:rPr>
            </a:br>
            <a:r>
              <a:rPr lang="en-US" sz="2000">
                <a:solidFill>
                  <a:prstClr val="black"/>
                </a:solidFill>
                <a:latin typeface="Segoe Sans Display" pitchFamily="2" charset="0"/>
                <a:cs typeface="Segoe Sans Display" pitchFamily="2" charset="0"/>
              </a:rPr>
              <a:t> Microsoft 365 Apps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Access to Agents and Tools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a:solidFill>
                  <a:prstClr val="black"/>
                </a:solidFill>
                <a:latin typeface="Segoe Sans Display" pitchFamily="2" charset="0"/>
                <a:cs typeface="Segoe Sans Display" pitchFamily="2" charset="0"/>
              </a:rPr>
              <a:t>Copilot Analytics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a:ln>
                  <a:noFill/>
                </a:ln>
                <a:solidFill>
                  <a:schemeClr val="bg2">
                    <a:lumMod val="25000"/>
                  </a:schemeClr>
                </a:solidFill>
                <a:effectLst/>
                <a:uLnTx/>
                <a:uFillTx/>
                <a:latin typeface="Segoe Sans Display" pitchFamily="2" charset="0"/>
                <a:cs typeface="Segoe Sans Display" pitchFamily="2" charset="0"/>
              </a:rPr>
              <a:t>$30</a:t>
            </a:r>
            <a:r>
              <a:rPr kumimoji="0" lang="en-US" sz="2000" b="1" i="0" u="none" strike="noStrike" kern="1200" cap="none" spc="0" normalizeH="0" noProof="0">
                <a:ln>
                  <a:noFill/>
                </a:ln>
                <a:solidFill>
                  <a:schemeClr val="bg2">
                    <a:lumMod val="25000"/>
                  </a:schemeClr>
                </a:solidFill>
                <a:effectLst/>
                <a:uLnTx/>
                <a:uFillTx/>
                <a:latin typeface="Segoe Sans Display" pitchFamily="2" charset="0"/>
                <a:cs typeface="Segoe Sans Display" pitchFamily="2" charset="0"/>
              </a:rPr>
              <a:t> USD / user / month</a:t>
            </a:r>
            <a:endParaRPr kumimoji="0" lang="en-US" sz="2000" b="1" i="0" u="none" strike="noStrike" kern="1200" cap="none" spc="0" normalizeH="0" baseline="0" noProof="0">
              <a:ln>
                <a:noFill/>
              </a:ln>
              <a:solidFill>
                <a:schemeClr val="bg2">
                  <a:lumMod val="25000"/>
                </a:schemeClr>
              </a:solidFill>
              <a:effectLst/>
              <a:uLnTx/>
              <a:uFillTx/>
              <a:latin typeface="Segoe Sans Display" pitchFamily="2" charset="0"/>
              <a:cs typeface="Segoe Sans Display" pitchFamily="2" charset="0"/>
            </a:endParaRPr>
          </a:p>
        </p:txBody>
      </p:sp>
      <p:sp>
        <p:nvSpPr>
          <p:cNvPr id="12" name="Rectangle: Rounded Corners 7">
            <a:extLst>
              <a:ext uri="{FF2B5EF4-FFF2-40B4-BE49-F238E27FC236}">
                <a16:creationId xmlns:a16="http://schemas.microsoft.com/office/drawing/2014/main" id="{D499EF36-9B5F-9DD5-6B8E-6D8CBA04193C}"/>
              </a:ext>
              <a:ext uri="{C183D7F6-B498-43B3-948B-1728B52AA6E4}">
                <adec:decorative xmlns:adec="http://schemas.microsoft.com/office/drawing/2017/decorative" val="0"/>
              </a:ext>
            </a:extLst>
          </p:cNvPr>
          <p:cNvSpPr>
            <a:spLocks noChangeAspect="1"/>
          </p:cNvSpPr>
          <p:nvPr/>
        </p:nvSpPr>
        <p:spPr bwMode="auto">
          <a:xfrm>
            <a:off x="6998717"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pic>
        <p:nvPicPr>
          <p:cNvPr id="14" name="Graphic 13">
            <a:extLst>
              <a:ext uri="{FF2B5EF4-FFF2-40B4-BE49-F238E27FC236}">
                <a16:creationId xmlns:a16="http://schemas.microsoft.com/office/drawing/2014/main" id="{7309C250-D84C-B491-5085-CE7FAA3F9E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476" y="504809"/>
            <a:ext cx="924225" cy="902733"/>
          </a:xfrm>
          <a:prstGeom prst="rect">
            <a:avLst/>
          </a:prstGeom>
          <a:effectLst/>
        </p:spPr>
      </p:pic>
      <p:sp>
        <p:nvSpPr>
          <p:cNvPr id="2" name="TextBox 1">
            <a:extLst>
              <a:ext uri="{FF2B5EF4-FFF2-40B4-BE49-F238E27FC236}">
                <a16:creationId xmlns:a16="http://schemas.microsoft.com/office/drawing/2014/main" id="{D9063202-5608-7E34-202F-4D5B6DE01980}"/>
              </a:ext>
            </a:extLst>
          </p:cNvPr>
          <p:cNvSpPr txBox="1"/>
          <p:nvPr/>
        </p:nvSpPr>
        <p:spPr>
          <a:xfrm>
            <a:off x="6854657" y="5915244"/>
            <a:ext cx="4089862" cy="369332"/>
          </a:xfrm>
          <a:prstGeom prst="rect">
            <a:avLst/>
          </a:prstGeom>
          <a:noFill/>
        </p:spPr>
        <p:txBody>
          <a:bodyPr wrap="square" lIns="0" tIns="0" rIns="0" bIns="0" rtlCol="0">
            <a:spAutoFit/>
          </a:bodyPr>
          <a:lstStyle/>
          <a:p>
            <a:pPr algn="ctr"/>
            <a:r>
              <a:rPr lang="en-US" sz="2800" baseline="30000">
                <a:solidFill>
                  <a:srgbClr val="FFFFFF"/>
                </a:solidFill>
                <a:sym typeface="Wingdings" panose="05000000000000000000" pitchFamily="2" charset="2"/>
              </a:rPr>
              <a:t></a:t>
            </a:r>
            <a:r>
              <a:rPr lang="en-US" sz="2400">
                <a:solidFill>
                  <a:srgbClr val="FFFFFF"/>
                </a:solidFill>
                <a:sym typeface="Wingdings" panose="05000000000000000000" pitchFamily="2" charset="2"/>
              </a:rPr>
              <a:t> </a:t>
            </a:r>
            <a:r>
              <a:rPr lang="en-US" sz="2400">
                <a:solidFill>
                  <a:srgbClr val="FFFFFF"/>
                </a:solidFill>
              </a:rPr>
              <a:t>Today’s Session</a:t>
            </a:r>
          </a:p>
        </p:txBody>
      </p:sp>
    </p:spTree>
    <p:extLst>
      <p:ext uri="{BB962C8B-B14F-4D97-AF65-F5344CB8AC3E}">
        <p14:creationId xmlns:p14="http://schemas.microsoft.com/office/powerpoint/2010/main" val="424628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2.5E-6 -3.7037E-7 L 2.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5E-6 2.22222E-6 L 2.5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childTnLst>
                                </p:cTn>
                              </p:par>
                              <p:par>
                                <p:cTn id="18" presetID="42" presetClass="path" presetSubtype="0" decel="100000" fill="hold" nodeType="withEffect">
                                  <p:stCondLst>
                                    <p:cond delay="0"/>
                                  </p:stCondLst>
                                  <p:childTnLst>
                                    <p:animMotion origin="layout" path="M 3.125E-6 0.03889 L 3.125E-6 -1.48148E-6 " pathEditMode="relative" rAng="0" ptsTypes="AA">
                                      <p:cBhvr>
                                        <p:cTn id="19" dur="500" fill="hold"/>
                                        <p:tgtEl>
                                          <p:spTgt spid="9"/>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100"/>
                                  </p:stCondLst>
                                  <p:childTnLst>
                                    <p:animMotion origin="layout" path="M 2.5E-6 -3.7037E-7 L 2.5E-6 0.03542 " pathEditMode="relative" rAng="0" ptsTypes="AA">
                                      <p:cBhvr>
                                        <p:cTn id="24" dur="700" spd="-100000" fill="hold"/>
                                        <p:tgtEl>
                                          <p:spTgt spid="1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grpId="1" nodeType="withEffect">
                                  <p:stCondLst>
                                    <p:cond delay="100"/>
                                  </p:stCondLst>
                                  <p:childTnLst>
                                    <p:animMotion origin="layout" path="M 2.5E-6 2.22222E-6 L 2.5E-6 0.03541 " pathEditMode="relative" rAng="0" ptsTypes="AA">
                                      <p:cBhvr>
                                        <p:cTn id="29" dur="700" spd="-100000" fill="hold"/>
                                        <p:tgtEl>
                                          <p:spTgt spid="11"/>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
                                        <p:tgtEl>
                                          <p:spTgt spid="14"/>
                                        </p:tgtEl>
                                      </p:cBhvr>
                                    </p:animEffect>
                                  </p:childTnLst>
                                </p:cTn>
                              </p:par>
                              <p:par>
                                <p:cTn id="33" presetID="42" presetClass="path" presetSubtype="0" decel="100000" fill="hold" nodeType="withEffect">
                                  <p:stCondLst>
                                    <p:cond delay="0"/>
                                  </p:stCondLst>
                                  <p:childTnLst>
                                    <p:animMotion origin="layout" path="M 3.125E-6 0.03889 L 3.125E-6 -1.48148E-6 " pathEditMode="relative" rAng="0" ptsTypes="AA">
                                      <p:cBhvr>
                                        <p:cTn id="34" dur="500" fill="hold"/>
                                        <p:tgtEl>
                                          <p:spTgt spid="14"/>
                                        </p:tgtEl>
                                        <p:attrNameLst>
                                          <p:attrName>ppt_x</p:attrName>
                                          <p:attrName>ppt_y</p:attrName>
                                        </p:attrNameLst>
                                      </p:cBhvr>
                                      <p:rCtr x="0" y="-1944"/>
                                    </p:animMotion>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1" grpId="0" animBg="1"/>
      <p:bldP spid="11" grpId="1" animBg="1"/>
      <p:bldP spid="12" grpId="0" animBg="1"/>
      <p:bldP spid="12" grpId="1"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432F666B-D2F3-8CF2-03E5-B99838EFB2AC}"/>
              </a:ext>
              <a:ext uri="{C183D7F6-B498-43B3-948B-1728B52AA6E4}">
                <adec:decorative xmlns:adec="http://schemas.microsoft.com/office/drawing/2017/decorative" val="1"/>
              </a:ext>
            </a:extLst>
          </p:cNvPr>
          <p:cNvSpPr/>
          <p:nvPr/>
        </p:nvSpPr>
        <p:spPr bwMode="auto">
          <a:xfrm>
            <a:off x="495300" y="671919"/>
            <a:ext cx="11201400" cy="5819805"/>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DF097C31-BACF-1902-14FE-11193084BF14}"/>
              </a:ext>
              <a:ext uri="{C183D7F6-B498-43B3-948B-1728B52AA6E4}">
                <adec:decorative xmlns:adec="http://schemas.microsoft.com/office/drawing/2017/decorative" val="1"/>
              </a:ext>
            </a:extLst>
          </p:cNvPr>
          <p:cNvSpPr>
            <a:spLocks/>
          </p:cNvSpPr>
          <p:nvPr/>
        </p:nvSpPr>
        <p:spPr bwMode="auto">
          <a:xfrm>
            <a:off x="676002" y="1483454"/>
            <a:ext cx="10882014" cy="4816772"/>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a:defRPr/>
            </a:pPr>
            <a:r>
              <a:rPr lang="en-US" sz="36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t>What is your organization’s plan for </a:t>
            </a:r>
            <a:br>
              <a:rPr lang="en-US" sz="36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br>
            <a:r>
              <a:rPr lang="en-US" sz="36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t>Microsoft 365 Copilot?</a:t>
            </a:r>
          </a:p>
          <a:p>
            <a:pPr lvl="0" algn="ctr">
              <a:defRPr/>
            </a:pPr>
            <a:endParaRPr lang="en-US" sz="1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a:p>
            <a:pPr marL="1200117" lvl="2" indent="-285750">
              <a:lnSpc>
                <a:spcPct val="150000"/>
              </a:lnSpc>
              <a:buFont typeface="Arial" panose="020B0604020202020204" pitchFamily="34" charset="0"/>
              <a:buChar char="•"/>
            </a:pPr>
            <a:r>
              <a:rPr lang="en-US" sz="2800"/>
              <a:t>Copilot Chat for all users (included in Microsoft 365)</a:t>
            </a:r>
          </a:p>
          <a:p>
            <a:pPr marL="1200117" lvl="2" indent="-285750">
              <a:lnSpc>
                <a:spcPct val="150000"/>
              </a:lnSpc>
              <a:buFont typeface="Arial" panose="020B0604020202020204" pitchFamily="34" charset="0"/>
              <a:buChar char="•"/>
            </a:pPr>
            <a:r>
              <a:rPr lang="en-US" sz="2800"/>
              <a:t>Microsoft 365 Copilot for all users (US $30/user/month)</a:t>
            </a:r>
          </a:p>
          <a:p>
            <a:pPr marL="1200117" lvl="2" indent="-285750">
              <a:lnSpc>
                <a:spcPct val="150000"/>
              </a:lnSpc>
              <a:buFont typeface="Arial" panose="020B0604020202020204" pitchFamily="34" charset="0"/>
              <a:buChar char="•"/>
            </a:pPr>
            <a:r>
              <a:rPr lang="en-US" sz="2800"/>
              <a:t>Mixed Licenses: Copilot Chat / Microsoft 365 Copilot</a:t>
            </a:r>
          </a:p>
          <a:p>
            <a:pPr marL="1200117" lvl="2" indent="-285750">
              <a:lnSpc>
                <a:spcPct val="150000"/>
              </a:lnSpc>
              <a:buFont typeface="Arial" panose="020B0604020202020204" pitchFamily="34" charset="0"/>
              <a:buChar char="•"/>
            </a:pPr>
            <a:r>
              <a:rPr lang="en-US" sz="2800"/>
              <a:t>Still Evaluating / Don’t Know</a:t>
            </a:r>
            <a:endParaRPr lang="en-US" sz="4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2" name="Title 9">
            <a:extLst>
              <a:ext uri="{FF2B5EF4-FFF2-40B4-BE49-F238E27FC236}">
                <a16:creationId xmlns:a16="http://schemas.microsoft.com/office/drawing/2014/main" id="{57800724-8757-A1EA-CB9B-6C5D01743277}"/>
              </a:ext>
            </a:extLst>
          </p:cNvPr>
          <p:cNvSpPr txBox="1">
            <a:spLocks noGrp="1"/>
          </p:cNvSpPr>
          <p:nvPr>
            <p:ph type="title"/>
          </p:nvPr>
        </p:nvSpPr>
        <p:spPr bwMode="auto">
          <a:xfrm>
            <a:off x="1891048" y="435746"/>
            <a:ext cx="8409904" cy="811535"/>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Sans Display Semibold" pitchFamily="2" charset="0"/>
                <a:ea typeface="+mn-ea"/>
                <a:cs typeface="Segoe Sans Display Semibold" pitchFamily="2" charset="0"/>
              </a:rPr>
              <a:t>Poll #2</a:t>
            </a:r>
            <a:endParaRPr kumimoji="0" lang="en-US" sz="32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2746075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200"/>
                                  </p:stCondLst>
                                  <p:childTnLst>
                                    <p:animMotion origin="layout" path="M -2.70833E-6 -1.11111E-6 L -2.70833E-6 0.03542 " pathEditMode="relative" rAng="0" ptsTypes="AA">
                                      <p:cBhvr>
                                        <p:cTn id="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A85A5-66F5-01DE-4F87-88D4CB4B7751}"/>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744961C-05B6-76A9-B3DE-B5BB4716FFFE}"/>
              </a:ext>
            </a:extLst>
          </p:cNvPr>
          <p:cNvSpPr>
            <a:spLocks noGrp="1"/>
          </p:cNvSpPr>
          <p:nvPr>
            <p:ph idx="1"/>
          </p:nvPr>
        </p:nvSpPr>
        <p:spPr>
          <a:xfrm>
            <a:off x="5182164" y="1524000"/>
            <a:ext cx="6603390" cy="2831544"/>
          </a:xfrm>
        </p:spPr>
        <p:txBody>
          <a:bodyPr/>
          <a:lstStyle/>
          <a:p>
            <a:pPr marL="514350" indent="-514350">
              <a:spcBef>
                <a:spcPts val="600"/>
              </a:spcBef>
              <a:spcAft>
                <a:spcPts val="600"/>
              </a:spcAft>
              <a:buAutoNum type="arabicPlain"/>
            </a:pPr>
            <a:r>
              <a:rPr lang="en-US" sz="2400"/>
              <a:t>Welcome and Intros</a:t>
            </a:r>
          </a:p>
          <a:p>
            <a:pPr marL="514350" indent="-514350">
              <a:spcBef>
                <a:spcPts val="600"/>
              </a:spcBef>
              <a:spcAft>
                <a:spcPts val="600"/>
              </a:spcAft>
              <a:buAutoNum type="arabicPlain"/>
            </a:pPr>
            <a:r>
              <a:rPr lang="en-US" sz="2400">
                <a:solidFill>
                  <a:srgbClr val="FFFF00"/>
                </a:solidFill>
              </a:rPr>
              <a:t>Microsoft 365 Copilot Chat </a:t>
            </a:r>
          </a:p>
          <a:p>
            <a:pPr marL="514350" indent="-514350">
              <a:spcBef>
                <a:spcPts val="600"/>
              </a:spcBef>
              <a:spcAft>
                <a:spcPts val="600"/>
              </a:spcAft>
              <a:buAutoNum type="arabicPlain"/>
            </a:pPr>
            <a:r>
              <a:rPr lang="en-US" sz="2400"/>
              <a:t>Benefits and Value: </a:t>
            </a:r>
            <a:br>
              <a:rPr lang="en-US" sz="2400"/>
            </a:br>
            <a:r>
              <a:rPr lang="en-US" sz="2400"/>
              <a:t>Microsoft 365 Copilot Chat</a:t>
            </a:r>
          </a:p>
          <a:p>
            <a:pPr marL="514350" indent="-514350">
              <a:spcBef>
                <a:spcPts val="600"/>
              </a:spcBef>
              <a:spcAft>
                <a:spcPts val="600"/>
              </a:spcAft>
              <a:buAutoNum type="arabicPlain"/>
            </a:pPr>
            <a:r>
              <a:rPr lang="en-US" sz="2400"/>
              <a:t>Agents in Microsoft 365 Copilot Chat</a:t>
            </a:r>
          </a:p>
          <a:p>
            <a:pPr marL="514350" indent="-514350">
              <a:spcBef>
                <a:spcPts val="600"/>
              </a:spcBef>
              <a:spcAft>
                <a:spcPts val="600"/>
              </a:spcAft>
              <a:buAutoNum type="arabicPlain"/>
            </a:pPr>
            <a:r>
              <a:rPr lang="en-US" sz="2400"/>
              <a:t>Next Steps &amp; Call to Action</a:t>
            </a:r>
          </a:p>
        </p:txBody>
      </p:sp>
      <p:sp>
        <p:nvSpPr>
          <p:cNvPr id="9" name="Title 8">
            <a:extLst>
              <a:ext uri="{FF2B5EF4-FFF2-40B4-BE49-F238E27FC236}">
                <a16:creationId xmlns:a16="http://schemas.microsoft.com/office/drawing/2014/main" id="{0A567B18-3554-5FF0-E5C2-7E974DD93DFE}"/>
              </a:ext>
            </a:extLst>
          </p:cNvPr>
          <p:cNvSpPr>
            <a:spLocks noGrp="1"/>
          </p:cNvSpPr>
          <p:nvPr>
            <p:ph type="title"/>
          </p:nvPr>
        </p:nvSpPr>
        <p:spPr>
          <a:xfrm>
            <a:off x="724747" y="1257590"/>
            <a:ext cx="2373598" cy="1939850"/>
          </a:xfrm>
        </p:spPr>
        <p:txBody>
          <a:bodyPr/>
          <a:lstStyle/>
          <a:p>
            <a:r>
              <a:rPr lang="en-US"/>
              <a:t>Agenda</a:t>
            </a:r>
          </a:p>
        </p:txBody>
      </p:sp>
      <p:cxnSp>
        <p:nvCxnSpPr>
          <p:cNvPr id="11" name="Straight Connector 10">
            <a:extLst>
              <a:ext uri="{FF2B5EF4-FFF2-40B4-BE49-F238E27FC236}">
                <a16:creationId xmlns:a16="http://schemas.microsoft.com/office/drawing/2014/main" id="{2A04E107-73AF-698E-6F66-CD275A006D86}"/>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555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432F666B-D2F3-8CF2-03E5-B99838EFB2AC}"/>
              </a:ext>
              <a:ext uri="{C183D7F6-B498-43B3-948B-1728B52AA6E4}">
                <adec:decorative xmlns:adec="http://schemas.microsoft.com/office/drawing/2017/decorative" val="1"/>
              </a:ext>
            </a:extLst>
          </p:cNvPr>
          <p:cNvSpPr/>
          <p:nvPr/>
        </p:nvSpPr>
        <p:spPr bwMode="auto">
          <a:xfrm>
            <a:off x="495300" y="671919"/>
            <a:ext cx="11201400" cy="5819805"/>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DF097C31-BACF-1902-14FE-11193084BF14}"/>
              </a:ext>
              <a:ext uri="{C183D7F6-B498-43B3-948B-1728B52AA6E4}">
                <adec:decorative xmlns:adec="http://schemas.microsoft.com/office/drawing/2017/decorative" val="1"/>
              </a:ext>
            </a:extLst>
          </p:cNvPr>
          <p:cNvSpPr>
            <a:spLocks/>
          </p:cNvSpPr>
          <p:nvPr/>
        </p:nvSpPr>
        <p:spPr bwMode="auto">
          <a:xfrm>
            <a:off x="676002" y="1483454"/>
            <a:ext cx="10882014" cy="4816772"/>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a:defRPr/>
            </a:pPr>
            <a:r>
              <a:rPr lang="en-US" sz="4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t>What’s your Experience with Copilot Chat?</a:t>
            </a:r>
          </a:p>
          <a:p>
            <a:pPr lvl="0" algn="ctr">
              <a:defRPr/>
            </a:pPr>
            <a:endParaRPr lang="en-US" sz="1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a:p>
            <a:pPr marL="1200117" lvl="2" indent="-285750">
              <a:lnSpc>
                <a:spcPct val="150000"/>
              </a:lnSpc>
              <a:buFont typeface="Arial" panose="020B0604020202020204" pitchFamily="34" charset="0"/>
              <a:buChar char="•"/>
            </a:pPr>
            <a:r>
              <a:rPr lang="en-US" sz="2800"/>
              <a:t>Experienced Microsoft 365 Copilot Chat user</a:t>
            </a:r>
          </a:p>
          <a:p>
            <a:pPr marL="1200117" lvl="2" indent="-285750">
              <a:lnSpc>
                <a:spcPct val="150000"/>
              </a:lnSpc>
              <a:buFont typeface="Arial" panose="020B0604020202020204" pitchFamily="34" charset="0"/>
              <a:buChar char="•"/>
            </a:pPr>
            <a:r>
              <a:rPr lang="en-US" sz="2800"/>
              <a:t>New to Copilot Chat, familiar with other AI tools</a:t>
            </a:r>
          </a:p>
          <a:p>
            <a:pPr marL="1200117" lvl="2" indent="-285750">
              <a:lnSpc>
                <a:spcPct val="150000"/>
              </a:lnSpc>
              <a:buFont typeface="Arial" panose="020B0604020202020204" pitchFamily="34" charset="0"/>
              <a:buChar char="•"/>
            </a:pPr>
            <a:r>
              <a:rPr lang="en-US" sz="2800"/>
              <a:t>New to AI tools</a:t>
            </a:r>
            <a:endParaRPr lang="en-US" sz="4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2" name="Title 9">
            <a:extLst>
              <a:ext uri="{FF2B5EF4-FFF2-40B4-BE49-F238E27FC236}">
                <a16:creationId xmlns:a16="http://schemas.microsoft.com/office/drawing/2014/main" id="{57800724-8757-A1EA-CB9B-6C5D01743277}"/>
              </a:ext>
            </a:extLst>
          </p:cNvPr>
          <p:cNvSpPr txBox="1">
            <a:spLocks noGrp="1"/>
          </p:cNvSpPr>
          <p:nvPr>
            <p:ph type="title"/>
          </p:nvPr>
        </p:nvSpPr>
        <p:spPr bwMode="auto">
          <a:xfrm>
            <a:off x="1891048" y="435746"/>
            <a:ext cx="8409904" cy="811535"/>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Sans Display Semibold" pitchFamily="2" charset="0"/>
                <a:ea typeface="+mn-ea"/>
                <a:cs typeface="Segoe Sans Display Semibold" pitchFamily="2" charset="0"/>
              </a:rPr>
              <a:t>Poll #3</a:t>
            </a:r>
            <a:endParaRPr kumimoji="0" lang="en-US" sz="32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1839706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200"/>
                                  </p:stCondLst>
                                  <p:childTnLst>
                                    <p:animMotion origin="layout" path="M -2.70833E-6 -1.11111E-6 L -2.70833E-6 0.03542 " pathEditMode="relative" rAng="0" ptsTypes="AA">
                                      <p:cBhvr>
                                        <p:cTn id="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4.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A541CB-0E00-463B-995B-4C74E4CA81F5}">
  <ds:schemaRefs>
    <ds:schemaRef ds:uri="6adfd4c8-54de-4fa2-b73e-b86369895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purl.org/dc/terms/"/>
    <ds:schemaRef ds:uri="http://schemas.microsoft.com/office/2006/metadata/properties"/>
    <ds:schemaRef ds:uri="http://schemas.microsoft.com/office/2006/documentManagement/types"/>
    <ds:schemaRef ds:uri="6adfd4c8-54de-4fa2-b73e-b86369895801"/>
    <ds:schemaRef ds:uri="http://schemas.microsoft.com/office/infopath/2007/PartnerControls"/>
    <ds:schemaRef ds:uri="http://schemas.microsoft.com/sharepoint/v3"/>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 365 Copilot Template</Template>
  <TotalTime>0</TotalTime>
  <Words>9168</Words>
  <Application>Microsoft Office PowerPoint</Application>
  <PresentationFormat>Widescreen</PresentationFormat>
  <Paragraphs>632</Paragraphs>
  <Slides>46</Slides>
  <Notes>46</Notes>
  <HiddenSlides>0</HiddenSlides>
  <MMClips>4</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Microsoft 365 Copilot Template</vt:lpstr>
      <vt:lpstr>Customer Hub Template</vt:lpstr>
      <vt:lpstr>1_Microsoft 365 Copilot Template</vt:lpstr>
      <vt:lpstr>1_Microsoft 365 Template</vt:lpstr>
      <vt:lpstr>Introducing Value with Microsoft 365 Copilot Chat for All Users</vt:lpstr>
      <vt:lpstr>PowerPoint Presentation</vt:lpstr>
      <vt:lpstr>PowerPoint Presentation</vt:lpstr>
      <vt:lpstr>Poll #1</vt:lpstr>
      <vt:lpstr>PowerPoint Presentation</vt:lpstr>
      <vt:lpstr>PowerPoint Presentation</vt:lpstr>
      <vt:lpstr>Poll #2</vt:lpstr>
      <vt:lpstr>Agenda</vt:lpstr>
      <vt:lpstr>Poll #3</vt:lpstr>
      <vt:lpstr>Overview</vt:lpstr>
      <vt:lpstr>PowerPoint Presentation</vt:lpstr>
      <vt:lpstr>AI for All</vt:lpstr>
      <vt:lpstr>Microsoft 365 Copilot Chat Benefits of working alongside AI with tools like Copilot Chat </vt:lpstr>
      <vt:lpstr>PowerPoint Presentation</vt:lpstr>
      <vt:lpstr>PowerPoint Presentation</vt:lpstr>
      <vt:lpstr>PowerPoint Presentation</vt:lpstr>
      <vt:lpstr>Microsoft 365 Copilot Mobile App Windows, iOS and Android</vt:lpstr>
      <vt:lpstr>PowerPoint Presentation</vt:lpstr>
      <vt:lpstr>Microsoft 365 Copilot Chat</vt:lpstr>
      <vt:lpstr>learn.microsoft.com/copilot/overview</vt:lpstr>
      <vt:lpstr>Agenda</vt:lpstr>
      <vt:lpstr>Benefits and value of Microsoft 365 Copilot Chat</vt:lpstr>
      <vt:lpstr>Copilot Chat Benefits</vt:lpstr>
      <vt:lpstr>PowerPoint Presentation</vt:lpstr>
      <vt:lpstr>Scaling AI Transformation</vt:lpstr>
      <vt:lpstr>The Risks of Shadow IT</vt:lpstr>
      <vt:lpstr>Microsoft 365 Copilot Chat is Built on Trust</vt:lpstr>
      <vt:lpstr>Top 10 to try first with Microsoft 365 Copilot Chat </vt:lpstr>
      <vt:lpstr>Microsoft 365 Copilot Chat Scenario Library</vt:lpstr>
      <vt:lpstr>Agenda</vt:lpstr>
      <vt:lpstr>Agents in Microsoft 365 Copilot Chat Overview</vt:lpstr>
      <vt:lpstr>Copilot Chat + Agents</vt:lpstr>
      <vt:lpstr>Agents in Copilot Chat</vt:lpstr>
      <vt:lpstr>Explore a Continuum of Agent Solutions </vt:lpstr>
      <vt:lpstr>Demos</vt:lpstr>
      <vt:lpstr>Agenda</vt:lpstr>
      <vt:lpstr>Next Steps</vt:lpstr>
      <vt:lpstr>Resources after Today</vt:lpstr>
      <vt:lpstr>Microsoft Resources to Accelerate your Time to Value</vt:lpstr>
      <vt:lpstr>PowerPoint Presentation</vt:lpstr>
      <vt:lpstr>PowerPoint Presentation</vt:lpstr>
      <vt:lpstr>PowerPoint Presentation</vt:lpstr>
      <vt:lpstr>PowerPoint Presentation</vt:lpstr>
      <vt:lpstr>PowerPoint Presentation</vt:lpstr>
      <vt:lpstr>Join our upcoming Copilot Customer Hub sessions</vt:lpstr>
      <vt:lpstr>Hello and welcome to Customer Hub</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Tobias Heim</dc:creator>
  <cp:keywords/>
  <dc:description/>
  <cp:lastModifiedBy>Victoria Blasich (FREEMIND SEATTLE LLC)</cp:lastModifiedBy>
  <cp:revision>2</cp:revision>
  <cp:lastPrinted>2023-02-15T20:48:24Z</cp:lastPrinted>
  <dcterms:created xsi:type="dcterms:W3CDTF">2025-03-03T10:30:40Z</dcterms:created>
  <dcterms:modified xsi:type="dcterms:W3CDTF">2026-06-15T20:30:01Z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