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5447" r:id="rId4"/>
    <p:sldMasterId id="2147485853" r:id="rId5"/>
  </p:sldMasterIdLst>
  <p:notesMasterIdLst>
    <p:notesMasterId r:id="rId23"/>
  </p:notesMasterIdLst>
  <p:handoutMasterIdLst>
    <p:handoutMasterId r:id="rId24"/>
  </p:handoutMasterIdLst>
  <p:sldIdLst>
    <p:sldId id="2147482452" r:id="rId6"/>
    <p:sldId id="2147482478" r:id="rId7"/>
    <p:sldId id="2147482479" r:id="rId8"/>
    <p:sldId id="2147482480" r:id="rId9"/>
    <p:sldId id="2147482428" r:id="rId10"/>
    <p:sldId id="2147482466" r:id="rId11"/>
    <p:sldId id="2147482434" r:id="rId12"/>
    <p:sldId id="2147479393" r:id="rId13"/>
    <p:sldId id="2147479445" r:id="rId14"/>
    <p:sldId id="2147479428" r:id="rId15"/>
    <p:sldId id="2147479448" r:id="rId16"/>
    <p:sldId id="2076138502" r:id="rId17"/>
    <p:sldId id="2147482468" r:id="rId18"/>
    <p:sldId id="2147482472" r:id="rId19"/>
    <p:sldId id="2147482474" r:id="rId20"/>
    <p:sldId id="2147482471" r:id="rId21"/>
    <p:sldId id="2147482470" r:id="rId22"/>
  </p:sldIdLst>
  <p:sldSz cx="12192000" cy="6858000"/>
  <p:notesSz cx="6858000" cy="9144000"/>
  <p:defaultTextStyle>
    <a:defPPr>
      <a:defRPr lang="en-US"/>
    </a:defPPr>
    <a:lvl1pPr marL="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1pPr>
    <a:lvl2pPr marL="457183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2pPr>
    <a:lvl3pPr marL="914367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3pPr>
    <a:lvl4pPr marL="137155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4pPr>
    <a:lvl5pPr marL="182873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5pPr>
    <a:lvl6pPr marL="2285918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orient="horz" pos="960" userDrawn="1">
          <p15:clr>
            <a:srgbClr val="A4A3A4"/>
          </p15:clr>
        </p15:guide>
        <p15:guide id="3" pos="5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hor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F2F8"/>
    <a:srgbClr val="94D8FE"/>
    <a:srgbClr val="7B83EB"/>
    <a:srgbClr val="4B53BC"/>
    <a:srgbClr val="34258E"/>
    <a:srgbClr val="151E47"/>
    <a:srgbClr val="091F2C"/>
    <a:srgbClr val="3F3C3E"/>
    <a:srgbClr val="FEFEFF"/>
    <a:srgbClr val="2A44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FDC1B5-DEE7-492D-9893-944F051B5BC0}" v="4" dt="2025-12-16T19:56:14.1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83576" autoAdjust="0"/>
  </p:normalViewPr>
  <p:slideViewPr>
    <p:cSldViewPr snapToGrid="0">
      <p:cViewPr varScale="1">
        <p:scale>
          <a:sx n="111" d="100"/>
          <a:sy n="111" d="100"/>
        </p:scale>
        <p:origin x="84" y="390"/>
      </p:cViewPr>
      <p:guideLst>
        <p:guide orient="horz" pos="528"/>
        <p:guide orient="horz" pos="960"/>
        <p:guide pos="55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9571C1-97B4-498D-A4F2-D579E63B7FA4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1E9DBE-3569-4EC1-89EA-8A9324C9D487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800" dirty="0"/>
            <a:t>GET APIs </a:t>
          </a:r>
          <a:endParaRPr lang="en-US" sz="900" dirty="0"/>
        </a:p>
      </dgm:t>
    </dgm:pt>
    <dgm:pt modelId="{925047BE-E231-4E12-B31D-444A60058550}" type="parTrans" cxnId="{AFB7EF25-6414-4E53-9BD1-2D86C5B0B852}">
      <dgm:prSet/>
      <dgm:spPr/>
      <dgm:t>
        <a:bodyPr/>
        <a:lstStyle/>
        <a:p>
          <a:endParaRPr lang="en-US"/>
        </a:p>
      </dgm:t>
    </dgm:pt>
    <dgm:pt modelId="{A5418B3A-675F-4664-A53E-E3FF1EA336EB}" type="sibTrans" cxnId="{AFB7EF25-6414-4E53-9BD1-2D86C5B0B852}">
      <dgm:prSet/>
      <dgm:spPr/>
      <dgm:t>
        <a:bodyPr/>
        <a:lstStyle/>
        <a:p>
          <a:endParaRPr lang="en-US"/>
        </a:p>
      </dgm:t>
    </dgm:pt>
    <dgm:pt modelId="{104AF1D2-C6AD-4933-ABB9-494D5B4F589E}">
      <dgm:prSet phldrT="[Text]" custT="1"/>
      <dgm:spPr/>
      <dgm:t>
        <a:bodyPr/>
        <a:lstStyle/>
        <a:p>
          <a:r>
            <a:rPr lang="en-US" sz="1050" dirty="0"/>
            <a:t>Get and List APIs</a:t>
          </a:r>
        </a:p>
      </dgm:t>
    </dgm:pt>
    <dgm:pt modelId="{E42D82DC-05FD-42FB-A9C4-3659514440C6}" type="parTrans" cxnId="{C633F07D-6120-4620-86A9-1E346E1EF5AE}">
      <dgm:prSet/>
      <dgm:spPr/>
      <dgm:t>
        <a:bodyPr/>
        <a:lstStyle/>
        <a:p>
          <a:endParaRPr lang="en-US"/>
        </a:p>
      </dgm:t>
    </dgm:pt>
    <dgm:pt modelId="{D5F1D0F1-EC86-4E5C-8F91-8765228FB752}" type="sibTrans" cxnId="{C633F07D-6120-4620-86A9-1E346E1EF5AE}">
      <dgm:prSet/>
      <dgm:spPr/>
      <dgm:t>
        <a:bodyPr/>
        <a:lstStyle/>
        <a:p>
          <a:endParaRPr lang="en-US"/>
        </a:p>
      </dgm:t>
    </dgm:pt>
    <dgm:pt modelId="{3A94D131-DF4E-43B5-A53E-6ECBFCBD3385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800" kern="1200" dirty="0">
              <a:solidFill>
                <a:srgbClr val="FFFFFF"/>
              </a:solidFill>
              <a:latin typeface="Segoe UI"/>
              <a:ea typeface="+mn-ea"/>
              <a:cs typeface="+mn-cs"/>
            </a:rPr>
            <a:t>CRUD APIs</a:t>
          </a:r>
          <a:endParaRPr lang="en-US" sz="800" kern="1200" dirty="0"/>
        </a:p>
      </dgm:t>
    </dgm:pt>
    <dgm:pt modelId="{5747E97A-23A2-4E6D-B08C-A25C8C2B9AB9}" type="parTrans" cxnId="{92091BCB-0D83-42B3-828D-17191DAF884E}">
      <dgm:prSet/>
      <dgm:spPr/>
      <dgm:t>
        <a:bodyPr/>
        <a:lstStyle/>
        <a:p>
          <a:endParaRPr lang="en-US"/>
        </a:p>
      </dgm:t>
    </dgm:pt>
    <dgm:pt modelId="{C9178E0C-364C-4DCC-BAEB-6BFBE9CFD821}" type="sibTrans" cxnId="{92091BCB-0D83-42B3-828D-17191DAF884E}">
      <dgm:prSet/>
      <dgm:spPr/>
      <dgm:t>
        <a:bodyPr/>
        <a:lstStyle/>
        <a:p>
          <a:endParaRPr lang="en-US"/>
        </a:p>
      </dgm:t>
    </dgm:pt>
    <dgm:pt modelId="{C32831B9-A35A-4E4D-86A5-6D8D0CE67678}">
      <dgm:prSet phldrT="[Text]" custT="1"/>
      <dgm:spPr/>
      <dgm:t>
        <a:bodyPr/>
        <a:lstStyle/>
        <a:p>
          <a:r>
            <a:rPr lang="en-US" sz="1050" dirty="0"/>
            <a:t>Notification APIs</a:t>
          </a:r>
        </a:p>
      </dgm:t>
    </dgm:pt>
    <dgm:pt modelId="{662A2431-B253-436C-9030-8E483D644B34}" type="parTrans" cxnId="{9A159689-A9BD-4347-A985-64B4673C070E}">
      <dgm:prSet/>
      <dgm:spPr/>
      <dgm:t>
        <a:bodyPr/>
        <a:lstStyle/>
        <a:p>
          <a:endParaRPr lang="en-US"/>
        </a:p>
      </dgm:t>
    </dgm:pt>
    <dgm:pt modelId="{5ADFB781-359B-4FD9-AC6B-5D00C8F72BB8}" type="sibTrans" cxnId="{9A159689-A9BD-4347-A985-64B4673C070E}">
      <dgm:prSet/>
      <dgm:spPr/>
      <dgm:t>
        <a:bodyPr/>
        <a:lstStyle/>
        <a:p>
          <a:endParaRPr lang="en-US"/>
        </a:p>
      </dgm:t>
    </dgm:pt>
    <dgm:pt modelId="{E830E9F6-7383-4865-B2F4-FE4D1820877C}">
      <dgm:prSet phldrT="[Text]" custT="1"/>
      <dgm:spPr/>
      <dgm:t>
        <a:bodyPr/>
        <a:lstStyle/>
        <a:p>
          <a:r>
            <a:rPr lang="en-US" sz="1400" i="1" u="sng" dirty="0"/>
            <a:t>Data Sync:</a:t>
          </a:r>
        </a:p>
        <a:p>
          <a:r>
            <a:rPr lang="en-US" sz="1200" dirty="0"/>
            <a:t>Using this set of APIs, a 3</a:t>
          </a:r>
          <a:r>
            <a:rPr lang="en-US" sz="1200" baseline="30000" dirty="0"/>
            <a:t>rd</a:t>
          </a:r>
          <a:r>
            <a:rPr lang="en-US" sz="1200" dirty="0"/>
            <a:t> party App can sync event data and subscribe to notifications for their </a:t>
          </a:r>
          <a:r>
            <a:rPr lang="en-US" sz="1200" i="1" u="sng" dirty="0"/>
            <a:t>events</a:t>
          </a:r>
          <a:r>
            <a:rPr lang="en-US" sz="1200" dirty="0"/>
            <a:t>. These APIs consist of:</a:t>
          </a:r>
        </a:p>
      </dgm:t>
    </dgm:pt>
    <dgm:pt modelId="{BFCE7397-A1F2-4CD7-BDBD-2FD9DBCF589F}" type="parTrans" cxnId="{9D419FAE-D863-49BF-B4D5-9DB30DD36265}">
      <dgm:prSet/>
      <dgm:spPr/>
      <dgm:t>
        <a:bodyPr/>
        <a:lstStyle/>
        <a:p>
          <a:endParaRPr lang="en-US"/>
        </a:p>
      </dgm:t>
    </dgm:pt>
    <dgm:pt modelId="{2F8886E6-45A0-4733-A24E-9C959CF1F0F5}" type="sibTrans" cxnId="{9D419FAE-D863-49BF-B4D5-9DB30DD36265}">
      <dgm:prSet/>
      <dgm:spPr/>
      <dgm:t>
        <a:bodyPr/>
        <a:lstStyle/>
        <a:p>
          <a:endParaRPr lang="en-US"/>
        </a:p>
      </dgm:t>
    </dgm:pt>
    <dgm:pt modelId="{B75C37BE-15C8-4BBB-A9B7-127ECBBF4042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800" dirty="0"/>
            <a:t>Registration APIs</a:t>
          </a:r>
          <a:endParaRPr lang="en-US" sz="1400" dirty="0"/>
        </a:p>
      </dgm:t>
    </dgm:pt>
    <dgm:pt modelId="{3A6AE3B4-5BA1-474A-9B06-ECB8B5E08B76}" type="parTrans" cxnId="{8B4DF2F5-C2EC-4E9F-B214-0F978302FAF9}">
      <dgm:prSet/>
      <dgm:spPr/>
      <dgm:t>
        <a:bodyPr/>
        <a:lstStyle/>
        <a:p>
          <a:endParaRPr lang="en-US"/>
        </a:p>
      </dgm:t>
    </dgm:pt>
    <dgm:pt modelId="{8086FAAB-DA54-47AE-9A9A-DCCE041F2AFC}" type="sibTrans" cxnId="{8B4DF2F5-C2EC-4E9F-B214-0F978302FAF9}">
      <dgm:prSet/>
      <dgm:spPr/>
      <dgm:t>
        <a:bodyPr/>
        <a:lstStyle/>
        <a:p>
          <a:endParaRPr lang="en-US"/>
        </a:p>
      </dgm:t>
    </dgm:pt>
    <dgm:pt modelId="{00D20BB5-64DD-4DF1-9D43-C328F0968B58}">
      <dgm:prSet phldrT="[Text]" custT="1"/>
      <dgm:spPr/>
      <dgm:t>
        <a:bodyPr/>
        <a:lstStyle/>
        <a:p>
          <a:r>
            <a:rPr lang="en-US" sz="1400" dirty="0"/>
            <a:t>Using these APIs Customers can register participants for their webinars.</a:t>
          </a:r>
        </a:p>
      </dgm:t>
    </dgm:pt>
    <dgm:pt modelId="{71E7CBCC-A0AF-4D85-B654-2C7FB317E05B}" type="parTrans" cxnId="{BE862766-D9F2-44E3-BFF4-94D6C61C44C2}">
      <dgm:prSet/>
      <dgm:spPr/>
      <dgm:t>
        <a:bodyPr/>
        <a:lstStyle/>
        <a:p>
          <a:endParaRPr lang="en-US"/>
        </a:p>
      </dgm:t>
    </dgm:pt>
    <dgm:pt modelId="{FAE070BE-5F42-4205-92DE-931BA64CFE19}" type="sibTrans" cxnId="{BE862766-D9F2-44E3-BFF4-94D6C61C44C2}">
      <dgm:prSet/>
      <dgm:spPr/>
      <dgm:t>
        <a:bodyPr/>
        <a:lstStyle/>
        <a:p>
          <a:endParaRPr lang="en-US"/>
        </a:p>
      </dgm:t>
    </dgm:pt>
    <dgm:pt modelId="{5852288C-DFCA-4F67-AE45-EE3C0C2159D1}">
      <dgm:prSet phldrT="[Text]" custT="1"/>
      <dgm:spPr/>
      <dgm:t>
        <a:bodyPr/>
        <a:lstStyle/>
        <a:p>
          <a:r>
            <a:rPr lang="en-US" sz="1400" i="1" u="sng" dirty="0"/>
            <a:t>Event create:</a:t>
          </a:r>
        </a:p>
      </dgm:t>
    </dgm:pt>
    <dgm:pt modelId="{C66F1768-8BAB-4D86-94EF-0CB738966091}" type="parTrans" cxnId="{7CE6F5CA-04FD-49FA-AA2B-FC3A1C0B474F}">
      <dgm:prSet/>
      <dgm:spPr/>
      <dgm:t>
        <a:bodyPr/>
        <a:lstStyle/>
        <a:p>
          <a:endParaRPr lang="en-US"/>
        </a:p>
      </dgm:t>
    </dgm:pt>
    <dgm:pt modelId="{F02F2164-0173-4FE1-93B8-809B2F9B2EE3}" type="sibTrans" cxnId="{7CE6F5CA-04FD-49FA-AA2B-FC3A1C0B474F}">
      <dgm:prSet/>
      <dgm:spPr/>
      <dgm:t>
        <a:bodyPr/>
        <a:lstStyle/>
        <a:p>
          <a:endParaRPr lang="en-US"/>
        </a:p>
      </dgm:t>
    </dgm:pt>
    <dgm:pt modelId="{71A796ED-0AE2-4864-8CE9-99583D5932F0}">
      <dgm:prSet phldrT="[Text]" custT="1"/>
      <dgm:spPr/>
      <dgm:t>
        <a:bodyPr/>
        <a:lstStyle/>
        <a:p>
          <a:r>
            <a:rPr lang="en-US" sz="1400" i="1" u="sng" dirty="0"/>
            <a:t>Registration:</a:t>
          </a:r>
          <a:endParaRPr lang="en-US" sz="1400" dirty="0"/>
        </a:p>
      </dgm:t>
    </dgm:pt>
    <dgm:pt modelId="{931CC10B-56C3-4B8F-B04E-190CB6AF2637}" type="parTrans" cxnId="{E54063CA-6840-48D0-93CA-7D606BC636FA}">
      <dgm:prSet/>
      <dgm:spPr/>
      <dgm:t>
        <a:bodyPr/>
        <a:lstStyle/>
        <a:p>
          <a:endParaRPr lang="en-US"/>
        </a:p>
      </dgm:t>
    </dgm:pt>
    <dgm:pt modelId="{CCBA7067-35B8-4F0F-A56B-4CBA829A2BAF}" type="sibTrans" cxnId="{E54063CA-6840-48D0-93CA-7D606BC636FA}">
      <dgm:prSet/>
      <dgm:spPr/>
      <dgm:t>
        <a:bodyPr/>
        <a:lstStyle/>
        <a:p>
          <a:endParaRPr lang="en-US"/>
        </a:p>
      </dgm:t>
    </dgm:pt>
    <dgm:pt modelId="{818D0C61-E01E-4471-9155-614F9D554EC0}">
      <dgm:prSet phldrT="[Text]" custT="1"/>
      <dgm:spPr/>
      <dgm:t>
        <a:bodyPr/>
        <a:lstStyle/>
        <a:p>
          <a:r>
            <a:rPr lang="en-US" sz="1200" i="0" u="none" dirty="0"/>
            <a:t>These APIs include:</a:t>
          </a:r>
        </a:p>
      </dgm:t>
    </dgm:pt>
    <dgm:pt modelId="{4A067B4E-9843-43C2-83C7-B6C7468B79D2}" type="parTrans" cxnId="{CEDD6A5D-7250-48A4-A903-0D00E948F82B}">
      <dgm:prSet/>
      <dgm:spPr/>
      <dgm:t>
        <a:bodyPr/>
        <a:lstStyle/>
        <a:p>
          <a:endParaRPr lang="en-US"/>
        </a:p>
      </dgm:t>
    </dgm:pt>
    <dgm:pt modelId="{7E664963-B454-45F8-85E8-CE620931878F}" type="sibTrans" cxnId="{CEDD6A5D-7250-48A4-A903-0D00E948F82B}">
      <dgm:prSet/>
      <dgm:spPr/>
      <dgm:t>
        <a:bodyPr/>
        <a:lstStyle/>
        <a:p>
          <a:endParaRPr lang="en-US"/>
        </a:p>
      </dgm:t>
    </dgm:pt>
    <dgm:pt modelId="{8F6B42EF-CF6A-49CC-9D43-42B75EA1BCB8}">
      <dgm:prSet phldrT="[Text]" custT="1"/>
      <dgm:spPr/>
      <dgm:t>
        <a:bodyPr/>
        <a:lstStyle/>
        <a:p>
          <a:r>
            <a:rPr lang="en-US" sz="1200" i="0" u="none" dirty="0"/>
            <a:t>Create, </a:t>
          </a:r>
        </a:p>
      </dgm:t>
    </dgm:pt>
    <dgm:pt modelId="{D076DEDB-67E4-4C39-A74C-56863620EBEF}" type="parTrans" cxnId="{5DCEB54A-2BD2-47D6-A836-F2C54095CDFB}">
      <dgm:prSet/>
      <dgm:spPr/>
      <dgm:t>
        <a:bodyPr/>
        <a:lstStyle/>
        <a:p>
          <a:endParaRPr lang="en-US"/>
        </a:p>
      </dgm:t>
    </dgm:pt>
    <dgm:pt modelId="{C1C707BB-6F94-456A-A69E-1694597C209B}" type="sibTrans" cxnId="{5DCEB54A-2BD2-47D6-A836-F2C54095CDFB}">
      <dgm:prSet/>
      <dgm:spPr/>
      <dgm:t>
        <a:bodyPr/>
        <a:lstStyle/>
        <a:p>
          <a:endParaRPr lang="en-US"/>
        </a:p>
      </dgm:t>
    </dgm:pt>
    <dgm:pt modelId="{54AA1B7C-0E8A-498B-8954-BFC0AB99F1C3}">
      <dgm:prSet phldrT="[Text]" custT="1"/>
      <dgm:spPr/>
      <dgm:t>
        <a:bodyPr/>
        <a:lstStyle/>
        <a:p>
          <a:r>
            <a:rPr lang="en-US" sz="1200" i="0" u="none" dirty="0"/>
            <a:t>Update, </a:t>
          </a:r>
        </a:p>
      </dgm:t>
    </dgm:pt>
    <dgm:pt modelId="{03853CA3-3888-4BAF-9B5E-AEFC1F364B3D}" type="parTrans" cxnId="{5FAEC6A1-EF7C-4D6B-BCAF-B72516F0BFA1}">
      <dgm:prSet/>
      <dgm:spPr/>
      <dgm:t>
        <a:bodyPr/>
        <a:lstStyle/>
        <a:p>
          <a:endParaRPr lang="en-US"/>
        </a:p>
      </dgm:t>
    </dgm:pt>
    <dgm:pt modelId="{718B095A-7621-497B-A947-E939A98BCC21}" type="sibTrans" cxnId="{5FAEC6A1-EF7C-4D6B-BCAF-B72516F0BFA1}">
      <dgm:prSet/>
      <dgm:spPr/>
      <dgm:t>
        <a:bodyPr/>
        <a:lstStyle/>
        <a:p>
          <a:endParaRPr lang="en-US"/>
        </a:p>
      </dgm:t>
    </dgm:pt>
    <dgm:pt modelId="{F45C18EE-1467-40C6-9EBF-62BF9192B1CB}">
      <dgm:prSet phldrT="[Text]" custT="1"/>
      <dgm:spPr/>
      <dgm:t>
        <a:bodyPr/>
        <a:lstStyle/>
        <a:p>
          <a:r>
            <a:rPr lang="en-US" sz="1200" i="0" u="none" dirty="0"/>
            <a:t>Delete</a:t>
          </a:r>
        </a:p>
      </dgm:t>
    </dgm:pt>
    <dgm:pt modelId="{EC62294B-1277-42EF-9451-C811CA87562C}" type="parTrans" cxnId="{39CF9834-ED74-4DE3-BAB0-A23D98CE395D}">
      <dgm:prSet/>
      <dgm:spPr/>
      <dgm:t>
        <a:bodyPr/>
        <a:lstStyle/>
        <a:p>
          <a:endParaRPr lang="en-US"/>
        </a:p>
      </dgm:t>
    </dgm:pt>
    <dgm:pt modelId="{B9F3E514-5DC7-41AE-B88C-30A6727CBB6C}" type="sibTrans" cxnId="{39CF9834-ED74-4DE3-BAB0-A23D98CE395D}">
      <dgm:prSet/>
      <dgm:spPr/>
      <dgm:t>
        <a:bodyPr/>
        <a:lstStyle/>
        <a:p>
          <a:endParaRPr lang="en-US"/>
        </a:p>
      </dgm:t>
    </dgm:pt>
    <dgm:pt modelId="{4C488FC6-96F8-4860-A5DC-B0EC5C58FFDB}">
      <dgm:prSet phldrT="[Text]" custT="1"/>
      <dgm:spPr/>
      <dgm:t>
        <a:bodyPr/>
        <a:lstStyle/>
        <a:p>
          <a:r>
            <a:rPr lang="en-US" sz="1200" dirty="0"/>
            <a:t>Using these APIs Customers can create Townhalls and webinars.</a:t>
          </a:r>
          <a:endParaRPr lang="en-US" sz="1400" i="1" u="sng" dirty="0"/>
        </a:p>
      </dgm:t>
    </dgm:pt>
    <dgm:pt modelId="{ACAD4473-6658-4F61-9207-5827D9241479}" type="parTrans" cxnId="{ED459C88-3690-48DD-B806-1DEE0BCA34A2}">
      <dgm:prSet/>
      <dgm:spPr/>
      <dgm:t>
        <a:bodyPr/>
        <a:lstStyle/>
        <a:p>
          <a:endParaRPr lang="en-US"/>
        </a:p>
      </dgm:t>
    </dgm:pt>
    <dgm:pt modelId="{856612CF-E85B-4223-A98C-DC1AE2258032}" type="sibTrans" cxnId="{ED459C88-3690-48DD-B806-1DEE0BCA34A2}">
      <dgm:prSet/>
      <dgm:spPr/>
      <dgm:t>
        <a:bodyPr/>
        <a:lstStyle/>
        <a:p>
          <a:endParaRPr lang="en-US"/>
        </a:p>
      </dgm:t>
    </dgm:pt>
    <dgm:pt modelId="{A1C17945-FB7E-404F-80EA-19CE72DDCB31}" type="pres">
      <dgm:prSet presAssocID="{959571C1-97B4-498D-A4F2-D579E63B7FA4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0AA9ECC6-6353-490C-946F-EFFEB91E174B}" type="pres">
      <dgm:prSet presAssocID="{A61E9DBE-3569-4EC1-89EA-8A9324C9D487}" presName="parentText1" presStyleLbl="node1" presStyleIdx="0" presStyleCnt="3">
        <dgm:presLayoutVars>
          <dgm:chMax/>
          <dgm:chPref val="3"/>
          <dgm:bulletEnabled val="1"/>
        </dgm:presLayoutVars>
      </dgm:prSet>
      <dgm:spPr/>
    </dgm:pt>
    <dgm:pt modelId="{92C46982-7ABF-4DAD-8E1C-5C555CABD722}" type="pres">
      <dgm:prSet presAssocID="{A61E9DBE-3569-4EC1-89EA-8A9324C9D487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</dgm:pt>
    <dgm:pt modelId="{ED9787AE-08DD-41E3-9892-91ADA075C2C6}" type="pres">
      <dgm:prSet presAssocID="{3A94D131-DF4E-43B5-A53E-6ECBFCBD3385}" presName="parentText2" presStyleLbl="node1" presStyleIdx="1" presStyleCnt="3">
        <dgm:presLayoutVars>
          <dgm:chMax/>
          <dgm:chPref val="3"/>
          <dgm:bulletEnabled val="1"/>
        </dgm:presLayoutVars>
      </dgm:prSet>
      <dgm:spPr/>
    </dgm:pt>
    <dgm:pt modelId="{516E5279-6D3E-4A96-B447-67BEF7A35172}" type="pres">
      <dgm:prSet presAssocID="{3A94D131-DF4E-43B5-A53E-6ECBFCBD3385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</dgm:pt>
    <dgm:pt modelId="{DD40A35B-94A8-4AF3-B127-C66E855D73C3}" type="pres">
      <dgm:prSet presAssocID="{B75C37BE-15C8-4BBB-A9B7-127ECBBF4042}" presName="parentText3" presStyleLbl="node1" presStyleIdx="2" presStyleCnt="3">
        <dgm:presLayoutVars>
          <dgm:chMax/>
          <dgm:chPref val="3"/>
          <dgm:bulletEnabled val="1"/>
        </dgm:presLayoutVars>
      </dgm:prSet>
      <dgm:spPr/>
    </dgm:pt>
    <dgm:pt modelId="{F7B169BD-9991-4DCD-B422-E4C374C6FC4D}" type="pres">
      <dgm:prSet presAssocID="{B75C37BE-15C8-4BBB-A9B7-127ECBBF4042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88521B20-34A9-4E36-89D4-88A2B078DF99}" type="presOf" srcId="{104AF1D2-C6AD-4933-ABB9-494D5B4F589E}" destId="{92C46982-7ABF-4DAD-8E1C-5C555CABD722}" srcOrd="0" destOrd="1" presId="urn:microsoft.com/office/officeart/2009/3/layout/IncreasingArrowsProcess"/>
    <dgm:cxn modelId="{AFB7EF25-6414-4E53-9BD1-2D86C5B0B852}" srcId="{959571C1-97B4-498D-A4F2-D579E63B7FA4}" destId="{A61E9DBE-3569-4EC1-89EA-8A9324C9D487}" srcOrd="0" destOrd="0" parTransId="{925047BE-E231-4E12-B31D-444A60058550}" sibTransId="{A5418B3A-675F-4664-A53E-E3FF1EA336EB}"/>
    <dgm:cxn modelId="{89BFF32A-DA33-485B-A294-A530D3B78737}" type="presOf" srcId="{54AA1B7C-0E8A-498B-8954-BFC0AB99F1C3}" destId="{516E5279-6D3E-4A96-B447-67BEF7A35172}" srcOrd="0" destOrd="3" presId="urn:microsoft.com/office/officeart/2009/3/layout/IncreasingArrowsProcess"/>
    <dgm:cxn modelId="{B63FAB31-8954-4857-BC83-B306F184E53D}" type="presOf" srcId="{4C488FC6-96F8-4860-A5DC-B0EC5C58FFDB}" destId="{516E5279-6D3E-4A96-B447-67BEF7A35172}" srcOrd="0" destOrd="5" presId="urn:microsoft.com/office/officeart/2009/3/layout/IncreasingArrowsProcess"/>
    <dgm:cxn modelId="{1B42D132-CAD9-4B47-8B96-37D22FA62082}" type="presOf" srcId="{8F6B42EF-CF6A-49CC-9D43-42B75EA1BCB8}" destId="{516E5279-6D3E-4A96-B447-67BEF7A35172}" srcOrd="0" destOrd="2" presId="urn:microsoft.com/office/officeart/2009/3/layout/IncreasingArrowsProcess"/>
    <dgm:cxn modelId="{39CF9834-ED74-4DE3-BAB0-A23D98CE395D}" srcId="{818D0C61-E01E-4471-9155-614F9D554EC0}" destId="{F45C18EE-1467-40C6-9EBF-62BF9192B1CB}" srcOrd="2" destOrd="0" parTransId="{EC62294B-1277-42EF-9451-C811CA87562C}" sibTransId="{B9F3E514-5DC7-41AE-B88C-30A6727CBB6C}"/>
    <dgm:cxn modelId="{2E23843A-97E5-4A80-AA32-DAC81738E690}" type="presOf" srcId="{3A94D131-DF4E-43B5-A53E-6ECBFCBD3385}" destId="{ED9787AE-08DD-41E3-9892-91ADA075C2C6}" srcOrd="0" destOrd="0" presId="urn:microsoft.com/office/officeart/2009/3/layout/IncreasingArrowsProcess"/>
    <dgm:cxn modelId="{CEDD6A5D-7250-48A4-A903-0D00E948F82B}" srcId="{3A94D131-DF4E-43B5-A53E-6ECBFCBD3385}" destId="{818D0C61-E01E-4471-9155-614F9D554EC0}" srcOrd="1" destOrd="0" parTransId="{4A067B4E-9843-43C2-83C7-B6C7468B79D2}" sibTransId="{7E664963-B454-45F8-85E8-CE620931878F}"/>
    <dgm:cxn modelId="{CE7C0E45-8AA1-4265-AFD9-565EDF2484D0}" type="presOf" srcId="{00D20BB5-64DD-4DF1-9D43-C328F0968B58}" destId="{F7B169BD-9991-4DCD-B422-E4C374C6FC4D}" srcOrd="0" destOrd="1" presId="urn:microsoft.com/office/officeart/2009/3/layout/IncreasingArrowsProcess"/>
    <dgm:cxn modelId="{BE862766-D9F2-44E3-BFF4-94D6C61C44C2}" srcId="{B75C37BE-15C8-4BBB-A9B7-127ECBBF4042}" destId="{00D20BB5-64DD-4DF1-9D43-C328F0968B58}" srcOrd="1" destOrd="0" parTransId="{71E7CBCC-A0AF-4D85-B654-2C7FB317E05B}" sibTransId="{FAE070BE-5F42-4205-92DE-931BA64CFE19}"/>
    <dgm:cxn modelId="{5DCEB54A-2BD2-47D6-A836-F2C54095CDFB}" srcId="{818D0C61-E01E-4471-9155-614F9D554EC0}" destId="{8F6B42EF-CF6A-49CC-9D43-42B75EA1BCB8}" srcOrd="0" destOrd="0" parTransId="{D076DEDB-67E4-4C39-A74C-56863620EBEF}" sibTransId="{C1C707BB-6F94-456A-A69E-1694597C209B}"/>
    <dgm:cxn modelId="{D464036F-F1A0-4241-9079-EA9445573673}" type="presOf" srcId="{F45C18EE-1467-40C6-9EBF-62BF9192B1CB}" destId="{516E5279-6D3E-4A96-B447-67BEF7A35172}" srcOrd="0" destOrd="4" presId="urn:microsoft.com/office/officeart/2009/3/layout/IncreasingArrowsProcess"/>
    <dgm:cxn modelId="{75313958-D5ED-4498-A260-D03124A211BE}" type="presOf" srcId="{71A796ED-0AE2-4864-8CE9-99583D5932F0}" destId="{F7B169BD-9991-4DCD-B422-E4C374C6FC4D}" srcOrd="0" destOrd="0" presId="urn:microsoft.com/office/officeart/2009/3/layout/IncreasingArrowsProcess"/>
    <dgm:cxn modelId="{C633F07D-6120-4620-86A9-1E346E1EF5AE}" srcId="{E830E9F6-7383-4865-B2F4-FE4D1820877C}" destId="{104AF1D2-C6AD-4933-ABB9-494D5B4F589E}" srcOrd="0" destOrd="0" parTransId="{E42D82DC-05FD-42FB-A9C4-3659514440C6}" sibTransId="{D5F1D0F1-EC86-4E5C-8F91-8765228FB752}"/>
    <dgm:cxn modelId="{0F1BA085-7529-46E1-A5AF-7A988BC6AA7F}" type="presOf" srcId="{A61E9DBE-3569-4EC1-89EA-8A9324C9D487}" destId="{0AA9ECC6-6353-490C-946F-EFFEB91E174B}" srcOrd="0" destOrd="0" presId="urn:microsoft.com/office/officeart/2009/3/layout/IncreasingArrowsProcess"/>
    <dgm:cxn modelId="{ED459C88-3690-48DD-B806-1DEE0BCA34A2}" srcId="{3A94D131-DF4E-43B5-A53E-6ECBFCBD3385}" destId="{4C488FC6-96F8-4860-A5DC-B0EC5C58FFDB}" srcOrd="2" destOrd="0" parTransId="{ACAD4473-6658-4F61-9207-5827D9241479}" sibTransId="{856612CF-E85B-4223-A98C-DC1AE2258032}"/>
    <dgm:cxn modelId="{9A159689-A9BD-4347-A985-64B4673C070E}" srcId="{E830E9F6-7383-4865-B2F4-FE4D1820877C}" destId="{C32831B9-A35A-4E4D-86A5-6D8D0CE67678}" srcOrd="1" destOrd="0" parTransId="{662A2431-B253-436C-9030-8E483D644B34}" sibTransId="{5ADFB781-359B-4FD9-AC6B-5D00C8F72BB8}"/>
    <dgm:cxn modelId="{DEA87B8C-0AB1-4924-A8D7-798F24484522}" type="presOf" srcId="{818D0C61-E01E-4471-9155-614F9D554EC0}" destId="{516E5279-6D3E-4A96-B447-67BEF7A35172}" srcOrd="0" destOrd="1" presId="urn:microsoft.com/office/officeart/2009/3/layout/IncreasingArrowsProcess"/>
    <dgm:cxn modelId="{5FAEC6A1-EF7C-4D6B-BCAF-B72516F0BFA1}" srcId="{818D0C61-E01E-4471-9155-614F9D554EC0}" destId="{54AA1B7C-0E8A-498B-8954-BFC0AB99F1C3}" srcOrd="1" destOrd="0" parTransId="{03853CA3-3888-4BAF-9B5E-AEFC1F364B3D}" sibTransId="{718B095A-7621-497B-A947-E939A98BCC21}"/>
    <dgm:cxn modelId="{9D419FAE-D863-49BF-B4D5-9DB30DD36265}" srcId="{A61E9DBE-3569-4EC1-89EA-8A9324C9D487}" destId="{E830E9F6-7383-4865-B2F4-FE4D1820877C}" srcOrd="0" destOrd="0" parTransId="{BFCE7397-A1F2-4CD7-BDBD-2FD9DBCF589F}" sibTransId="{2F8886E6-45A0-4733-A24E-9C959CF1F0F5}"/>
    <dgm:cxn modelId="{892BBABA-AFC5-484F-B903-C8A424C92122}" type="presOf" srcId="{5852288C-DFCA-4F67-AE45-EE3C0C2159D1}" destId="{516E5279-6D3E-4A96-B447-67BEF7A35172}" srcOrd="0" destOrd="0" presId="urn:microsoft.com/office/officeart/2009/3/layout/IncreasingArrowsProcess"/>
    <dgm:cxn modelId="{18A289BB-2CAD-4858-8CB1-E990726B4289}" type="presOf" srcId="{C32831B9-A35A-4E4D-86A5-6D8D0CE67678}" destId="{92C46982-7ABF-4DAD-8E1C-5C555CABD722}" srcOrd="0" destOrd="2" presId="urn:microsoft.com/office/officeart/2009/3/layout/IncreasingArrowsProcess"/>
    <dgm:cxn modelId="{A2763CC8-5FA9-400E-A02D-ACBBE1C94813}" type="presOf" srcId="{959571C1-97B4-498D-A4F2-D579E63B7FA4}" destId="{A1C17945-FB7E-404F-80EA-19CE72DDCB31}" srcOrd="0" destOrd="0" presId="urn:microsoft.com/office/officeart/2009/3/layout/IncreasingArrowsProcess"/>
    <dgm:cxn modelId="{905418C9-1AC8-46EE-8663-9F7300A0764E}" type="presOf" srcId="{B75C37BE-15C8-4BBB-A9B7-127ECBBF4042}" destId="{DD40A35B-94A8-4AF3-B127-C66E855D73C3}" srcOrd="0" destOrd="0" presId="urn:microsoft.com/office/officeart/2009/3/layout/IncreasingArrowsProcess"/>
    <dgm:cxn modelId="{E54063CA-6840-48D0-93CA-7D606BC636FA}" srcId="{B75C37BE-15C8-4BBB-A9B7-127ECBBF4042}" destId="{71A796ED-0AE2-4864-8CE9-99583D5932F0}" srcOrd="0" destOrd="0" parTransId="{931CC10B-56C3-4B8F-B04E-190CB6AF2637}" sibTransId="{CCBA7067-35B8-4F0F-A56B-4CBA829A2BAF}"/>
    <dgm:cxn modelId="{7CE6F5CA-04FD-49FA-AA2B-FC3A1C0B474F}" srcId="{3A94D131-DF4E-43B5-A53E-6ECBFCBD3385}" destId="{5852288C-DFCA-4F67-AE45-EE3C0C2159D1}" srcOrd="0" destOrd="0" parTransId="{C66F1768-8BAB-4D86-94EF-0CB738966091}" sibTransId="{F02F2164-0173-4FE1-93B8-809B2F9B2EE3}"/>
    <dgm:cxn modelId="{92091BCB-0D83-42B3-828D-17191DAF884E}" srcId="{959571C1-97B4-498D-A4F2-D579E63B7FA4}" destId="{3A94D131-DF4E-43B5-A53E-6ECBFCBD3385}" srcOrd="1" destOrd="0" parTransId="{5747E97A-23A2-4E6D-B08C-A25C8C2B9AB9}" sibTransId="{C9178E0C-364C-4DCC-BAEB-6BFBE9CFD821}"/>
    <dgm:cxn modelId="{8B4DF2F5-C2EC-4E9F-B214-0F978302FAF9}" srcId="{959571C1-97B4-498D-A4F2-D579E63B7FA4}" destId="{B75C37BE-15C8-4BBB-A9B7-127ECBBF4042}" srcOrd="2" destOrd="0" parTransId="{3A6AE3B4-5BA1-474A-9B06-ECB8B5E08B76}" sibTransId="{8086FAAB-DA54-47AE-9A9A-DCCE041F2AFC}"/>
    <dgm:cxn modelId="{F2B20BF8-C091-4F64-9E9A-069AD9406CDF}" type="presOf" srcId="{E830E9F6-7383-4865-B2F4-FE4D1820877C}" destId="{92C46982-7ABF-4DAD-8E1C-5C555CABD722}" srcOrd="0" destOrd="0" presId="urn:microsoft.com/office/officeart/2009/3/layout/IncreasingArrowsProcess"/>
    <dgm:cxn modelId="{C4A08DD4-C0FD-444A-AF30-475B55206168}" type="presParOf" srcId="{A1C17945-FB7E-404F-80EA-19CE72DDCB31}" destId="{0AA9ECC6-6353-490C-946F-EFFEB91E174B}" srcOrd="0" destOrd="0" presId="urn:microsoft.com/office/officeart/2009/3/layout/IncreasingArrowsProcess"/>
    <dgm:cxn modelId="{40A14A9A-0FE7-4A1F-A2DE-ABD90218491A}" type="presParOf" srcId="{A1C17945-FB7E-404F-80EA-19CE72DDCB31}" destId="{92C46982-7ABF-4DAD-8E1C-5C555CABD722}" srcOrd="1" destOrd="0" presId="urn:microsoft.com/office/officeart/2009/3/layout/IncreasingArrowsProcess"/>
    <dgm:cxn modelId="{ECB7EDB0-AF28-454A-AB43-5CAF5303DABE}" type="presParOf" srcId="{A1C17945-FB7E-404F-80EA-19CE72DDCB31}" destId="{ED9787AE-08DD-41E3-9892-91ADA075C2C6}" srcOrd="2" destOrd="0" presId="urn:microsoft.com/office/officeart/2009/3/layout/IncreasingArrowsProcess"/>
    <dgm:cxn modelId="{394637F7-1309-4543-97A5-DA085E0BBBF4}" type="presParOf" srcId="{A1C17945-FB7E-404F-80EA-19CE72DDCB31}" destId="{516E5279-6D3E-4A96-B447-67BEF7A35172}" srcOrd="3" destOrd="0" presId="urn:microsoft.com/office/officeart/2009/3/layout/IncreasingArrowsProcess"/>
    <dgm:cxn modelId="{2281B6E5-AD0E-4010-B6D8-AC24926BAD61}" type="presParOf" srcId="{A1C17945-FB7E-404F-80EA-19CE72DDCB31}" destId="{DD40A35B-94A8-4AF3-B127-C66E855D73C3}" srcOrd="4" destOrd="0" presId="urn:microsoft.com/office/officeart/2009/3/layout/IncreasingArrowsProcess"/>
    <dgm:cxn modelId="{8FB88644-63DD-4D25-9C0F-DF5EF9493A7B}" type="presParOf" srcId="{A1C17945-FB7E-404F-80EA-19CE72DDCB31}" destId="{F7B169BD-9991-4DCD-B422-E4C374C6FC4D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8A52E9-0CF3-494F-8C57-63B986EB43B6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BBCFDD4-8166-46AA-AF21-CB114B349CA6}">
      <dgm:prSet phldrT="[Text]"/>
      <dgm:spPr>
        <a:solidFill>
          <a:schemeClr val="accent2"/>
        </a:solidFill>
      </dgm:spPr>
      <dgm:t>
        <a:bodyPr/>
        <a:lstStyle/>
        <a:p>
          <a:r>
            <a:rPr lang="en-US"/>
            <a:t>Native Integrations</a:t>
          </a:r>
        </a:p>
      </dgm:t>
    </dgm:pt>
    <dgm:pt modelId="{B14651CC-A2B1-400F-96F7-998A6BA1A4CD}" type="parTrans" cxnId="{E02A5472-7258-4B69-833B-20EFC35396B5}">
      <dgm:prSet/>
      <dgm:spPr/>
      <dgm:t>
        <a:bodyPr/>
        <a:lstStyle/>
        <a:p>
          <a:endParaRPr lang="en-US"/>
        </a:p>
      </dgm:t>
    </dgm:pt>
    <dgm:pt modelId="{028B8229-7C18-4C62-948A-4C472CC4EA34}" type="sibTrans" cxnId="{E02A5472-7258-4B69-833B-20EFC35396B5}">
      <dgm:prSet/>
      <dgm:spPr/>
      <dgm:t>
        <a:bodyPr/>
        <a:lstStyle/>
        <a:p>
          <a:endParaRPr lang="en-US"/>
        </a:p>
      </dgm:t>
    </dgm:pt>
    <dgm:pt modelId="{6FFB744A-EF1D-4412-A889-A1A03829254A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Low-Code No-Code</a:t>
          </a:r>
        </a:p>
      </dgm:t>
    </dgm:pt>
    <dgm:pt modelId="{FAF5D16B-D6CA-4B50-89FE-678DC6814268}" type="parTrans" cxnId="{22EED28B-97CA-436B-9FCD-48D31563BE5C}">
      <dgm:prSet/>
      <dgm:spPr/>
      <dgm:t>
        <a:bodyPr/>
        <a:lstStyle/>
        <a:p>
          <a:endParaRPr lang="en-US"/>
        </a:p>
      </dgm:t>
    </dgm:pt>
    <dgm:pt modelId="{57287724-9E57-421C-9ACD-18CFD0DFA884}" type="sibTrans" cxnId="{22EED28B-97CA-436B-9FCD-48D31563BE5C}">
      <dgm:prSet/>
      <dgm:spPr/>
      <dgm:t>
        <a:bodyPr/>
        <a:lstStyle/>
        <a:p>
          <a:endParaRPr lang="en-US"/>
        </a:p>
      </dgm:t>
    </dgm:pt>
    <dgm:pt modelId="{3B0F265F-7612-4FF3-A75C-30632185BF03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Custom Solutions</a:t>
          </a:r>
        </a:p>
      </dgm:t>
    </dgm:pt>
    <dgm:pt modelId="{A8962290-3F2D-407D-8B28-DC60DCB544DB}" type="parTrans" cxnId="{02FC7B27-6082-4639-A869-29FC430D1E2A}">
      <dgm:prSet/>
      <dgm:spPr/>
      <dgm:t>
        <a:bodyPr/>
        <a:lstStyle/>
        <a:p>
          <a:endParaRPr lang="en-US"/>
        </a:p>
      </dgm:t>
    </dgm:pt>
    <dgm:pt modelId="{DB54613D-9DBA-42EF-9AD5-C6F786E998C6}" type="sibTrans" cxnId="{02FC7B27-6082-4639-A869-29FC430D1E2A}">
      <dgm:prSet/>
      <dgm:spPr/>
      <dgm:t>
        <a:bodyPr/>
        <a:lstStyle/>
        <a:p>
          <a:endParaRPr lang="en-US"/>
        </a:p>
      </dgm:t>
    </dgm:pt>
    <dgm:pt modelId="{7AD9CB9F-99E1-45A2-A785-AF53CCA57F1C}" type="pres">
      <dgm:prSet presAssocID="{658A52E9-0CF3-494F-8C57-63B986EB43B6}" presName="Name0" presStyleCnt="0">
        <dgm:presLayoutVars>
          <dgm:dir/>
          <dgm:animLvl val="lvl"/>
          <dgm:resizeHandles val="exact"/>
        </dgm:presLayoutVars>
      </dgm:prSet>
      <dgm:spPr/>
    </dgm:pt>
    <dgm:pt modelId="{1A0712EA-3BE7-4527-B39F-DCADF3415DFA}" type="pres">
      <dgm:prSet presAssocID="{1BBCFDD4-8166-46AA-AF21-CB114B349CA6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9ED1FAA-6B39-4B1E-A3D6-53490C108AF4}" type="pres">
      <dgm:prSet presAssocID="{028B8229-7C18-4C62-948A-4C472CC4EA34}" presName="parTxOnlySpace" presStyleCnt="0"/>
      <dgm:spPr/>
    </dgm:pt>
    <dgm:pt modelId="{A517FB30-F068-4627-9A1B-C716150B8F8E}" type="pres">
      <dgm:prSet presAssocID="{6FFB744A-EF1D-4412-A889-A1A03829254A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8696BD99-8E49-495F-BF4D-954D16C4DDFC}" type="pres">
      <dgm:prSet presAssocID="{57287724-9E57-421C-9ACD-18CFD0DFA884}" presName="parTxOnlySpace" presStyleCnt="0"/>
      <dgm:spPr/>
    </dgm:pt>
    <dgm:pt modelId="{B2211747-1726-49AE-AC4E-F06FD9794009}" type="pres">
      <dgm:prSet presAssocID="{3B0F265F-7612-4FF3-A75C-30632185BF03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A5DE1801-A8EF-4D33-97D6-03D384AF0148}" type="presOf" srcId="{658A52E9-0CF3-494F-8C57-63B986EB43B6}" destId="{7AD9CB9F-99E1-45A2-A785-AF53CCA57F1C}" srcOrd="0" destOrd="0" presId="urn:microsoft.com/office/officeart/2005/8/layout/chevron1"/>
    <dgm:cxn modelId="{02FC7B27-6082-4639-A869-29FC430D1E2A}" srcId="{658A52E9-0CF3-494F-8C57-63B986EB43B6}" destId="{3B0F265F-7612-4FF3-A75C-30632185BF03}" srcOrd="2" destOrd="0" parTransId="{A8962290-3F2D-407D-8B28-DC60DCB544DB}" sibTransId="{DB54613D-9DBA-42EF-9AD5-C6F786E998C6}"/>
    <dgm:cxn modelId="{6162F63B-1C59-433A-B686-297E7CF921AA}" type="presOf" srcId="{3B0F265F-7612-4FF3-A75C-30632185BF03}" destId="{B2211747-1726-49AE-AC4E-F06FD9794009}" srcOrd="0" destOrd="0" presId="urn:microsoft.com/office/officeart/2005/8/layout/chevron1"/>
    <dgm:cxn modelId="{E02A5472-7258-4B69-833B-20EFC35396B5}" srcId="{658A52E9-0CF3-494F-8C57-63B986EB43B6}" destId="{1BBCFDD4-8166-46AA-AF21-CB114B349CA6}" srcOrd="0" destOrd="0" parTransId="{B14651CC-A2B1-400F-96F7-998A6BA1A4CD}" sibTransId="{028B8229-7C18-4C62-948A-4C472CC4EA34}"/>
    <dgm:cxn modelId="{22EED28B-97CA-436B-9FCD-48D31563BE5C}" srcId="{658A52E9-0CF3-494F-8C57-63B986EB43B6}" destId="{6FFB744A-EF1D-4412-A889-A1A03829254A}" srcOrd="1" destOrd="0" parTransId="{FAF5D16B-D6CA-4B50-89FE-678DC6814268}" sibTransId="{57287724-9E57-421C-9ACD-18CFD0DFA884}"/>
    <dgm:cxn modelId="{719836EE-5A72-434A-A3D5-4B91D3D3F48C}" type="presOf" srcId="{6FFB744A-EF1D-4412-A889-A1A03829254A}" destId="{A517FB30-F068-4627-9A1B-C716150B8F8E}" srcOrd="0" destOrd="0" presId="urn:microsoft.com/office/officeart/2005/8/layout/chevron1"/>
    <dgm:cxn modelId="{33FDD6FA-045E-4065-BDFF-F44FB89DFA31}" type="presOf" srcId="{1BBCFDD4-8166-46AA-AF21-CB114B349CA6}" destId="{1A0712EA-3BE7-4527-B39F-DCADF3415DFA}" srcOrd="0" destOrd="0" presId="urn:microsoft.com/office/officeart/2005/8/layout/chevron1"/>
    <dgm:cxn modelId="{ADEE5D77-6799-42A4-B9DB-653BA7EC4F19}" type="presParOf" srcId="{7AD9CB9F-99E1-45A2-A785-AF53CCA57F1C}" destId="{1A0712EA-3BE7-4527-B39F-DCADF3415DFA}" srcOrd="0" destOrd="0" presId="urn:microsoft.com/office/officeart/2005/8/layout/chevron1"/>
    <dgm:cxn modelId="{46EF9BAC-01BE-4FC0-A3CF-4092746A5BE0}" type="presParOf" srcId="{7AD9CB9F-99E1-45A2-A785-AF53CCA57F1C}" destId="{F9ED1FAA-6B39-4B1E-A3D6-53490C108AF4}" srcOrd="1" destOrd="0" presId="urn:microsoft.com/office/officeart/2005/8/layout/chevron1"/>
    <dgm:cxn modelId="{1FB738D8-1E08-4B56-8D35-A79DF1871522}" type="presParOf" srcId="{7AD9CB9F-99E1-45A2-A785-AF53CCA57F1C}" destId="{A517FB30-F068-4627-9A1B-C716150B8F8E}" srcOrd="2" destOrd="0" presId="urn:microsoft.com/office/officeart/2005/8/layout/chevron1"/>
    <dgm:cxn modelId="{A594BB87-CD27-4565-852F-3A67055DEEB4}" type="presParOf" srcId="{7AD9CB9F-99E1-45A2-A785-AF53CCA57F1C}" destId="{8696BD99-8E49-495F-BF4D-954D16C4DDFC}" srcOrd="3" destOrd="0" presId="urn:microsoft.com/office/officeart/2005/8/layout/chevron1"/>
    <dgm:cxn modelId="{643AB4A9-D6A0-41B1-865B-8FBB31BBB69F}" type="presParOf" srcId="{7AD9CB9F-99E1-45A2-A785-AF53CCA57F1C}" destId="{B2211747-1726-49AE-AC4E-F06FD9794009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A9ECC6-6353-490C-946F-EFFEB91E174B}">
      <dsp:nvSpPr>
        <dsp:cNvPr id="0" name=""/>
        <dsp:cNvSpPr/>
      </dsp:nvSpPr>
      <dsp:spPr>
        <a:xfrm>
          <a:off x="522963" y="12313"/>
          <a:ext cx="10947805" cy="1594417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53114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GET APIs </a:t>
          </a:r>
          <a:endParaRPr lang="en-US" sz="900" kern="1200" dirty="0"/>
        </a:p>
      </dsp:txBody>
      <dsp:txXfrm>
        <a:off x="522963" y="410917"/>
        <a:ext cx="10549201" cy="797209"/>
      </dsp:txXfrm>
    </dsp:sp>
    <dsp:sp modelId="{92C46982-7ABF-4DAD-8E1C-5C555CABD722}">
      <dsp:nvSpPr>
        <dsp:cNvPr id="0" name=""/>
        <dsp:cNvSpPr/>
      </dsp:nvSpPr>
      <dsp:spPr>
        <a:xfrm>
          <a:off x="522963" y="1241839"/>
          <a:ext cx="3371923" cy="30714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1" u="sng" kern="1200" dirty="0"/>
            <a:t>Data Sync: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Using this set of APIs, a 3</a:t>
          </a:r>
          <a:r>
            <a:rPr lang="en-US" sz="1200" kern="1200" baseline="30000" dirty="0"/>
            <a:t>rd</a:t>
          </a:r>
          <a:r>
            <a:rPr lang="en-US" sz="1200" kern="1200" dirty="0"/>
            <a:t> party App can sync event data and subscribe to notifications for their </a:t>
          </a:r>
          <a:r>
            <a:rPr lang="en-US" sz="1200" i="1" u="sng" kern="1200" dirty="0"/>
            <a:t>events</a:t>
          </a:r>
          <a:r>
            <a:rPr lang="en-US" sz="1200" kern="1200" dirty="0"/>
            <a:t>. These APIs consist of: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Get and List APIs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Notification APIs</a:t>
          </a:r>
        </a:p>
      </dsp:txBody>
      <dsp:txXfrm>
        <a:off x="522963" y="1241839"/>
        <a:ext cx="3371923" cy="3071435"/>
      </dsp:txXfrm>
    </dsp:sp>
    <dsp:sp modelId="{ED9787AE-08DD-41E3-9892-91ADA075C2C6}">
      <dsp:nvSpPr>
        <dsp:cNvPr id="0" name=""/>
        <dsp:cNvSpPr/>
      </dsp:nvSpPr>
      <dsp:spPr>
        <a:xfrm>
          <a:off x="3894887" y="543785"/>
          <a:ext cx="7575881" cy="1594417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53114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FFFFFF"/>
              </a:solidFill>
              <a:latin typeface="Segoe UI"/>
              <a:ea typeface="+mn-ea"/>
              <a:cs typeface="+mn-cs"/>
            </a:rPr>
            <a:t>CRUD APIs</a:t>
          </a:r>
          <a:endParaRPr lang="en-US" sz="800" kern="1200" dirty="0"/>
        </a:p>
      </dsp:txBody>
      <dsp:txXfrm>
        <a:off x="3894887" y="942389"/>
        <a:ext cx="7177277" cy="797209"/>
      </dsp:txXfrm>
    </dsp:sp>
    <dsp:sp modelId="{516E5279-6D3E-4A96-B447-67BEF7A35172}">
      <dsp:nvSpPr>
        <dsp:cNvPr id="0" name=""/>
        <dsp:cNvSpPr/>
      </dsp:nvSpPr>
      <dsp:spPr>
        <a:xfrm>
          <a:off x="3894887" y="1773311"/>
          <a:ext cx="3371923" cy="30714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1" u="sng" kern="1200" dirty="0"/>
            <a:t>Event create: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i="0" u="none" kern="1200" dirty="0"/>
            <a:t>These APIs include: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i="0" u="none" kern="1200" dirty="0"/>
            <a:t>Create,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i="0" u="none" kern="1200" dirty="0"/>
            <a:t>Update,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i="0" u="none" kern="1200" dirty="0"/>
            <a:t>Delete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Using these APIs Customers can create Townhalls and webinars.</a:t>
          </a:r>
          <a:endParaRPr lang="en-US" sz="1400" i="1" u="sng" kern="1200" dirty="0"/>
        </a:p>
      </dsp:txBody>
      <dsp:txXfrm>
        <a:off x="3894887" y="1773311"/>
        <a:ext cx="3371923" cy="3071435"/>
      </dsp:txXfrm>
    </dsp:sp>
    <dsp:sp modelId="{DD40A35B-94A8-4AF3-B127-C66E855D73C3}">
      <dsp:nvSpPr>
        <dsp:cNvPr id="0" name=""/>
        <dsp:cNvSpPr/>
      </dsp:nvSpPr>
      <dsp:spPr>
        <a:xfrm>
          <a:off x="7266811" y="1075258"/>
          <a:ext cx="4203957" cy="1594417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53114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Registration APIs</a:t>
          </a:r>
          <a:endParaRPr lang="en-US" sz="1400" kern="1200" dirty="0"/>
        </a:p>
      </dsp:txBody>
      <dsp:txXfrm>
        <a:off x="7266811" y="1473862"/>
        <a:ext cx="3805353" cy="797209"/>
      </dsp:txXfrm>
    </dsp:sp>
    <dsp:sp modelId="{F7B169BD-9991-4DCD-B422-E4C374C6FC4D}">
      <dsp:nvSpPr>
        <dsp:cNvPr id="0" name=""/>
        <dsp:cNvSpPr/>
      </dsp:nvSpPr>
      <dsp:spPr>
        <a:xfrm>
          <a:off x="7266811" y="2304784"/>
          <a:ext cx="3371923" cy="30264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1" u="sng" kern="1200" dirty="0"/>
            <a:t>Registration:</a:t>
          </a:r>
          <a:endParaRPr lang="en-US" sz="1400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Using these APIs Customers can register participants for their webinars.</a:t>
          </a:r>
        </a:p>
      </dsp:txBody>
      <dsp:txXfrm>
        <a:off x="7266811" y="2304784"/>
        <a:ext cx="3371923" cy="30264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0712EA-3BE7-4527-B39F-DCADF3415DFA}">
      <dsp:nvSpPr>
        <dsp:cNvPr id="0" name=""/>
        <dsp:cNvSpPr/>
      </dsp:nvSpPr>
      <dsp:spPr>
        <a:xfrm>
          <a:off x="2891" y="480487"/>
          <a:ext cx="3522873" cy="1409149"/>
        </a:xfrm>
        <a:prstGeom prst="chevron">
          <a:avLst/>
        </a:prstGeom>
        <a:solidFill>
          <a:schemeClr val="accent2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Native Integrations</a:t>
          </a:r>
        </a:p>
      </dsp:txBody>
      <dsp:txXfrm>
        <a:off x="707466" y="480487"/>
        <a:ext cx="2113724" cy="1409149"/>
      </dsp:txXfrm>
    </dsp:sp>
    <dsp:sp modelId="{A517FB30-F068-4627-9A1B-C716150B8F8E}">
      <dsp:nvSpPr>
        <dsp:cNvPr id="0" name=""/>
        <dsp:cNvSpPr/>
      </dsp:nvSpPr>
      <dsp:spPr>
        <a:xfrm>
          <a:off x="3173478" y="480487"/>
          <a:ext cx="3522873" cy="1409149"/>
        </a:xfrm>
        <a:prstGeom prst="chevron">
          <a:avLst/>
        </a:prstGeom>
        <a:solidFill>
          <a:schemeClr val="accent2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Low-Code No-Code</a:t>
          </a:r>
        </a:p>
      </dsp:txBody>
      <dsp:txXfrm>
        <a:off x="3878053" y="480487"/>
        <a:ext cx="2113724" cy="1409149"/>
      </dsp:txXfrm>
    </dsp:sp>
    <dsp:sp modelId="{B2211747-1726-49AE-AC4E-F06FD9794009}">
      <dsp:nvSpPr>
        <dsp:cNvPr id="0" name=""/>
        <dsp:cNvSpPr/>
      </dsp:nvSpPr>
      <dsp:spPr>
        <a:xfrm>
          <a:off x="6344064" y="480487"/>
          <a:ext cx="3522873" cy="1409149"/>
        </a:xfrm>
        <a:prstGeom prst="chevron">
          <a:avLst/>
        </a:prstGeom>
        <a:solidFill>
          <a:schemeClr val="accent2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Custom Solutions</a:t>
          </a:r>
        </a:p>
      </dsp:txBody>
      <dsp:txXfrm>
        <a:off x="7048639" y="480487"/>
        <a:ext cx="2113724" cy="14091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Segoe Sans Display" pitchFamily="2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0F9EC6-89FF-47E1-8594-1A32E3B45134}" type="datetime8">
              <a:rPr lang="en-US" smtClean="0">
                <a:latin typeface="Segoe Sans Display" pitchFamily="2" charset="0"/>
              </a:rPr>
              <a:t>12/17/2025 3:03 PM</a:t>
            </a:fld>
            <a:endParaRPr lang="en-US">
              <a:latin typeface="Segoe Sans Display" pitchFamily="2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Sans Display" pitchFamily="2" charset="0"/>
                <a:ea typeface="Segoe UI" pitchFamily="34" charset="0"/>
                <a:cs typeface="Segoe Sans Display" pitchFamily="2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Sans Display" pitchFamily="2" charset="0"/>
              </a:rPr>
              <a:t>‹#›</a:t>
            </a:fld>
            <a:endParaRPr lang="en-US">
              <a:latin typeface="Segoe Sans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Sans Display" pitchFamily="2" charset="0"/>
              </a:defRPr>
            </a:lvl1pPr>
          </a:lstStyle>
          <a:p>
            <a:endParaRPr lang="en-US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>
                <a:latin typeface="Segoe Sans Display" pitchFamily="2" charset="0"/>
                <a:cs typeface="Segoe Sans Display" pitchFamily="2" charset="0"/>
              </a:defRPr>
            </a:lvl1pPr>
          </a:lstStyle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a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Sans Display" pitchFamily="2" charset="0"/>
              </a:defRPr>
            </a:lvl1pPr>
          </a:lstStyle>
          <a:p>
            <a:fld id="{386CE63F-9E7F-4C04-9D0D-FCA25A8E9E86}" type="datetime8">
              <a:rPr lang="en-US" smtClean="0"/>
              <a:pPr/>
              <a:t>12/17/2025 3:02 PM</a:t>
            </a:fld>
            <a:endParaRPr lang="en-US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Sans Display" pitchFamily="2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367" rtl="0" eaLnBrk="1" latinLnBrk="0" hangingPunct="1">
      <a:lnSpc>
        <a:spcPct val="90000"/>
      </a:lnSpc>
      <a:spcAft>
        <a:spcPts val="333"/>
      </a:spcAft>
      <a:defRPr sz="882" kern="1200">
        <a:solidFill>
          <a:schemeClr val="tx1"/>
        </a:solidFill>
        <a:latin typeface="Segoe Sans Display" pitchFamily="2" charset="0"/>
        <a:ea typeface="+mn-ea"/>
        <a:cs typeface="+mn-cs"/>
      </a:defRPr>
    </a:lvl1pPr>
    <a:lvl2pPr marL="212982" indent="-105829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Sans Display" pitchFamily="2" charset="0"/>
        <a:ea typeface="+mn-ea"/>
        <a:cs typeface="+mn-cs"/>
      </a:defRPr>
    </a:lvl2pPr>
    <a:lvl3pPr marL="328071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Sans Display" pitchFamily="2" charset="0"/>
        <a:ea typeface="+mn-ea"/>
        <a:cs typeface="+mn-cs"/>
      </a:defRPr>
    </a:lvl3pPr>
    <a:lvl4pPr marL="482848" indent="-146838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Sans Display" pitchFamily="2" charset="0"/>
        <a:ea typeface="+mn-ea"/>
        <a:cs typeface="+mn-cs"/>
      </a:defRPr>
    </a:lvl4pPr>
    <a:lvl5pPr marL="615134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Sans Display" pitchFamily="2" charset="0"/>
        <a:ea typeface="+mn-ea"/>
        <a:cs typeface="+mn-cs"/>
      </a:defRPr>
    </a:lvl5pPr>
    <a:lvl6pPr marL="2285918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A36E8-34B0-4543-8262-39662B1CB9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58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A36E8-34B0-4543-8262-39662B1CB9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75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A36E8-34B0-4543-8262-39662B1CB9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79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8C9E2-FAED-47D7-ADDC-CF0BBBEF74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078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22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emf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33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6.png"/><Relationship Id="rId7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41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sky&#10;&#10;AI-generated content may be incorrect.">
            <a:extLst>
              <a:ext uri="{FF2B5EF4-FFF2-40B4-BE49-F238E27FC236}">
                <a16:creationId xmlns:a16="http://schemas.microsoft.com/office/drawing/2014/main" id="{B53FBF24-EE52-9152-2D40-87550FF4CB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9893" cy="6858000"/>
          </a:xfrm>
          <a:prstGeom prst="rect">
            <a:avLst/>
          </a:prstGeom>
        </p:spPr>
      </p:pic>
      <p:pic>
        <p:nvPicPr>
          <p:cNvPr id="6" name="Picture 5" descr="A close up of a corner of a paper&#10;&#10;AI-generated content may be incorrect.">
            <a:extLst>
              <a:ext uri="{FF2B5EF4-FFF2-40B4-BE49-F238E27FC236}">
                <a16:creationId xmlns:a16="http://schemas.microsoft.com/office/drawing/2014/main" id="{58082223-228D-0D73-1BE9-2EF2BFACD8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35" t="-3489" r="308" b="3489"/>
          <a:stretch>
            <a:fillRect/>
          </a:stretch>
        </p:blipFill>
        <p:spPr>
          <a:xfrm rot="5400000" flipV="1">
            <a:off x="5793471" y="281511"/>
            <a:ext cx="6730538" cy="612548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D81F35F-51EF-1A05-D21F-30E9EB908F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1040" y="713232"/>
            <a:ext cx="1337566" cy="7053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49DB46-2E1F-33DC-CBA7-D279F9854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CEF29F-AD69-0E43-342A-9B87F2F6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50" y="2511166"/>
            <a:ext cx="5973473" cy="158812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54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8B3CE10E-3DEF-3797-28AD-A45FD0739A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1450" y="4606146"/>
            <a:ext cx="6805629" cy="587375"/>
          </a:xfrm>
          <a:prstGeom prst="rect">
            <a:avLst/>
          </a:prstGeom>
        </p:spPr>
        <p:txBody>
          <a:bodyPr lIns="0" rIns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997507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sky&#10;&#10;AI-generated content may be incorrect.">
            <a:extLst>
              <a:ext uri="{FF2B5EF4-FFF2-40B4-BE49-F238E27FC236}">
                <a16:creationId xmlns:a16="http://schemas.microsoft.com/office/drawing/2014/main" id="{32A62DAB-36D9-50B3-CA29-6779D875C0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202"/>
          </a:xfrm>
          <a:prstGeom prst="rect">
            <a:avLst/>
          </a:prstGeom>
        </p:spPr>
      </p:pic>
      <p:pic>
        <p:nvPicPr>
          <p:cNvPr id="4" name="Picture 3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44A82DC8-455C-0F2C-1032-B058C57EC0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1018" y="-151084"/>
            <a:ext cx="5910982" cy="6855201"/>
          </a:xfrm>
          <a:prstGeom prst="rect">
            <a:avLst/>
          </a:prstGeom>
        </p:spPr>
      </p:pic>
      <p:pic>
        <p:nvPicPr>
          <p:cNvPr id="9" name="Picture 8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4C624749-40EB-A7DA-DF96-C094DB00C1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200000" flipH="1">
            <a:off x="4046280" y="-1221645"/>
            <a:ext cx="9393608" cy="9286969"/>
          </a:xfrm>
          <a:custGeom>
            <a:avLst/>
            <a:gdLst>
              <a:gd name="connsiteX0" fmla="*/ 5967086 w 9393608"/>
              <a:gd name="connsiteY0" fmla="*/ 9286969 h 9286969"/>
              <a:gd name="connsiteX1" fmla="*/ 9393608 w 9393608"/>
              <a:gd name="connsiteY1" fmla="*/ 3352059 h 9286969"/>
              <a:gd name="connsiteX2" fmla="*/ 3587672 w 9393608"/>
              <a:gd name="connsiteY2" fmla="*/ 0 h 9286969"/>
              <a:gd name="connsiteX3" fmla="*/ 0 w 9393608"/>
              <a:gd name="connsiteY3" fmla="*/ 6214032 h 9286969"/>
              <a:gd name="connsiteX4" fmla="*/ 0 w 9393608"/>
              <a:gd name="connsiteY4" fmla="*/ 9101821 h 9286969"/>
              <a:gd name="connsiteX5" fmla="*/ 320686 w 9393608"/>
              <a:gd name="connsiteY5" fmla="*/ 9286969 h 9286969"/>
              <a:gd name="connsiteX6" fmla="*/ 5967086 w 9393608"/>
              <a:gd name="connsiteY6" fmla="*/ 9286969 h 9286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93608" h="9286969">
                <a:moveTo>
                  <a:pt x="5967086" y="9286969"/>
                </a:moveTo>
                <a:lnTo>
                  <a:pt x="9393608" y="3352059"/>
                </a:lnTo>
                <a:lnTo>
                  <a:pt x="3587672" y="0"/>
                </a:lnTo>
                <a:lnTo>
                  <a:pt x="0" y="6214032"/>
                </a:lnTo>
                <a:lnTo>
                  <a:pt x="0" y="9101821"/>
                </a:lnTo>
                <a:lnTo>
                  <a:pt x="320686" y="9286969"/>
                </a:lnTo>
                <a:lnTo>
                  <a:pt x="5967086" y="9286969"/>
                </a:lnTo>
                <a:close/>
              </a:path>
            </a:pathLst>
          </a:custGeom>
        </p:spPr>
      </p:pic>
      <p:pic>
        <p:nvPicPr>
          <p:cNvPr id="11" name="Picture 10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389E9885-11D0-D164-763E-AA86CF2FB7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200000" flipH="1">
            <a:off x="2373306" y="4982500"/>
            <a:ext cx="320686" cy="185148"/>
          </a:xfrm>
          <a:custGeom>
            <a:avLst/>
            <a:gdLst>
              <a:gd name="connsiteX0" fmla="*/ 320686 w 320686"/>
              <a:gd name="connsiteY0" fmla="*/ 185148 h 185148"/>
              <a:gd name="connsiteX1" fmla="*/ 0 w 320686"/>
              <a:gd name="connsiteY1" fmla="*/ 0 h 185148"/>
              <a:gd name="connsiteX2" fmla="*/ 0 w 320686"/>
              <a:gd name="connsiteY2" fmla="*/ 185148 h 185148"/>
              <a:gd name="connsiteX3" fmla="*/ 320686 w 320686"/>
              <a:gd name="connsiteY3" fmla="*/ 185148 h 18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686" h="185148">
                <a:moveTo>
                  <a:pt x="320686" y="185148"/>
                </a:moveTo>
                <a:lnTo>
                  <a:pt x="0" y="0"/>
                </a:lnTo>
                <a:lnTo>
                  <a:pt x="0" y="185148"/>
                </a:lnTo>
                <a:lnTo>
                  <a:pt x="320686" y="185148"/>
                </a:lnTo>
                <a:close/>
              </a:path>
            </a:pathLst>
          </a:custGeom>
        </p:spPr>
      </p:pic>
      <p:pic>
        <p:nvPicPr>
          <p:cNvPr id="12" name="Picture 11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0EE75A0C-1662-63EB-2967-E5DC23F78E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 rot="7200000" flipH="1">
            <a:off x="2846261" y="5079736"/>
            <a:ext cx="1250450" cy="2887789"/>
          </a:xfrm>
          <a:custGeom>
            <a:avLst/>
            <a:gdLst>
              <a:gd name="connsiteX0" fmla="*/ 1250450 w 1250450"/>
              <a:gd name="connsiteY0" fmla="*/ 2887789 h 2887789"/>
              <a:gd name="connsiteX1" fmla="*/ 1250450 w 1250450"/>
              <a:gd name="connsiteY1" fmla="*/ 0 h 2887789"/>
              <a:gd name="connsiteX2" fmla="*/ 0 w 1250450"/>
              <a:gd name="connsiteY2" fmla="*/ 2165842 h 2887789"/>
              <a:gd name="connsiteX3" fmla="*/ 1250450 w 1250450"/>
              <a:gd name="connsiteY3" fmla="*/ 2887789 h 2887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0450" h="2887789">
                <a:moveTo>
                  <a:pt x="1250450" y="2887789"/>
                </a:moveTo>
                <a:lnTo>
                  <a:pt x="1250450" y="0"/>
                </a:lnTo>
                <a:lnTo>
                  <a:pt x="0" y="2165842"/>
                </a:lnTo>
                <a:lnTo>
                  <a:pt x="1250450" y="2887789"/>
                </a:ln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4E9EB89-3423-77CD-AABD-EC6467D04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BB3877C-3695-9A63-E3CF-23A2DD861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792795"/>
            <a:ext cx="4179404" cy="10895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36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548173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D7A402-6B36-6950-F0AA-5F1C9CDA40D8}"/>
              </a:ext>
            </a:extLst>
          </p:cNvPr>
          <p:cNvSpPr/>
          <p:nvPr userDrawn="1"/>
        </p:nvSpPr>
        <p:spPr bwMode="auto">
          <a:xfrm>
            <a:off x="3048" y="-1"/>
            <a:ext cx="12188952" cy="6858000"/>
          </a:xfrm>
          <a:prstGeom prst="rect">
            <a:avLst/>
          </a:prstGeom>
          <a:solidFill>
            <a:srgbClr val="151E4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" name="Picture 2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DB3D29C1-2941-0540-2AF8-7ECE6E8D0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7"/>
          <a:stretch>
            <a:fillRect/>
          </a:stretch>
        </p:blipFill>
        <p:spPr>
          <a:xfrm rot="10800000" flipH="1" flipV="1">
            <a:off x="0" y="4492"/>
            <a:ext cx="4267200" cy="6730536"/>
          </a:xfrm>
          <a:prstGeom prst="roundRect">
            <a:avLst>
              <a:gd name="adj" fmla="val 0"/>
            </a:avLst>
          </a:prstGeom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4" name="Picture 3" descr="A close up of a corner of a paper&#10;&#10;AI-generated content may be incorrect.">
            <a:extLst>
              <a:ext uri="{FF2B5EF4-FFF2-40B4-BE49-F238E27FC236}">
                <a16:creationId xmlns:a16="http://schemas.microsoft.com/office/drawing/2014/main" id="{738AF8BF-88B4-941B-796C-002169F5D8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46" t="4251" r="284" b="4637"/>
          <a:stretch>
            <a:fillRect/>
          </a:stretch>
        </p:blipFill>
        <p:spPr>
          <a:xfrm rot="10800000" flipH="1" flipV="1">
            <a:off x="-4" y="4289179"/>
            <a:ext cx="4267201" cy="23915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83884A-9238-BBF5-0572-AB8AFD039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18EF35C-C4C5-BF1F-6F31-DD45121E6A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78287" y="605657"/>
            <a:ext cx="2746515" cy="689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7DF0D4-95BD-466E-B24D-9779BEA64D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280" y="605657"/>
            <a:ext cx="2373598" cy="1939850"/>
          </a:xfrm>
          <a:prstGeom prst="rect">
            <a:avLst/>
          </a:prstGeom>
        </p:spPr>
        <p:txBody>
          <a:bodyPr lIns="0" rIns="0"/>
          <a:lstStyle>
            <a:lvl1pPr>
              <a:defRPr sz="4800" spc="0" baseline="0"/>
            </a:lvl1pPr>
          </a:lstStyle>
          <a:p>
            <a:r>
              <a:rPr lang="en-US"/>
              <a:t>Agenda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81F9AB0-2AFF-1686-C6D2-FA4E95E9CF7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873985" y="605657"/>
            <a:ext cx="2746515" cy="689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521278D-83E6-60F0-DE85-9BBB167AD00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178287" y="2607985"/>
            <a:ext cx="2746515" cy="689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21CEE09-B3B0-47A7-6B86-65FF85C6967C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873985" y="2607985"/>
            <a:ext cx="2746515" cy="689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5337E61-848B-2D2F-C9C0-746F07AA04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178287" y="4610313"/>
            <a:ext cx="2746515" cy="689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23AA298-3C87-59E0-54D9-D70EB4EF262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873985" y="4610313"/>
            <a:ext cx="2746515" cy="689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8275276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D7A402-6B36-6950-F0AA-5F1C9CDA40D8}"/>
              </a:ext>
            </a:extLst>
          </p:cNvPr>
          <p:cNvSpPr/>
          <p:nvPr userDrawn="1"/>
        </p:nvSpPr>
        <p:spPr bwMode="auto">
          <a:xfrm>
            <a:off x="3048" y="-1"/>
            <a:ext cx="12188952" cy="6858000"/>
          </a:xfrm>
          <a:prstGeom prst="rect">
            <a:avLst/>
          </a:prstGeom>
          <a:solidFill>
            <a:srgbClr val="151E4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" name="Picture 2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DB3D29C1-2941-0540-2AF8-7ECE6E8D0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7"/>
          <a:stretch>
            <a:fillRect/>
          </a:stretch>
        </p:blipFill>
        <p:spPr>
          <a:xfrm rot="10800000" flipH="1" flipV="1">
            <a:off x="0" y="4492"/>
            <a:ext cx="4267200" cy="6730536"/>
          </a:xfrm>
          <a:prstGeom prst="roundRect">
            <a:avLst>
              <a:gd name="adj" fmla="val 0"/>
            </a:avLst>
          </a:prstGeom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7" name="Picture 6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0B19AD7D-AD70-629E-3C43-4550DB340B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3958"/>
          <a:stretch>
            <a:fillRect/>
          </a:stretch>
        </p:blipFill>
        <p:spPr>
          <a:xfrm rot="14957738">
            <a:off x="-1612069" y="511985"/>
            <a:ext cx="7143866" cy="6393705"/>
          </a:xfrm>
          <a:custGeom>
            <a:avLst/>
            <a:gdLst>
              <a:gd name="connsiteX0" fmla="*/ 8020528 w 8020528"/>
              <a:gd name="connsiteY0" fmla="*/ 2504441 h 7178311"/>
              <a:gd name="connsiteX1" fmla="*/ 6254012 w 8020528"/>
              <a:gd name="connsiteY1" fmla="*/ 7178311 h 7178311"/>
              <a:gd name="connsiteX2" fmla="*/ 0 w 8020528"/>
              <a:gd name="connsiteY2" fmla="*/ 4814572 h 7178311"/>
              <a:gd name="connsiteX3" fmla="*/ 1819695 w 8020528"/>
              <a:gd name="connsiteY3" fmla="*/ 0 h 7178311"/>
              <a:gd name="connsiteX4" fmla="*/ 8020528 w 8020528"/>
              <a:gd name="connsiteY4" fmla="*/ 0 h 717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0528" h="7178311">
                <a:moveTo>
                  <a:pt x="8020528" y="2504441"/>
                </a:moveTo>
                <a:lnTo>
                  <a:pt x="6254012" y="7178311"/>
                </a:lnTo>
                <a:lnTo>
                  <a:pt x="0" y="4814572"/>
                </a:lnTo>
                <a:lnTo>
                  <a:pt x="1819695" y="0"/>
                </a:lnTo>
                <a:lnTo>
                  <a:pt x="8020528" y="0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83884A-9238-BBF5-0572-AB8AFD039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237AE35-A655-4E3E-2695-F11A2D8F4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1332" y="1441655"/>
            <a:ext cx="5511388" cy="24991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EDA46B1-A4F7-91DB-14EA-5ACDCE48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280" y="605657"/>
            <a:ext cx="2373598" cy="1939850"/>
          </a:xfrm>
          <a:prstGeom prst="rect">
            <a:avLst/>
          </a:prstGeom>
        </p:spPr>
        <p:txBody>
          <a:bodyPr lIns="0" rIns="0"/>
          <a:lstStyle>
            <a:lvl1pPr>
              <a:defRPr sz="4800" spc="0" baseline="0"/>
            </a:lvl1pPr>
          </a:lstStyle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28772451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D7A402-6B36-6950-F0AA-5F1C9CDA40D8}"/>
              </a:ext>
            </a:extLst>
          </p:cNvPr>
          <p:cNvSpPr/>
          <p:nvPr userDrawn="1"/>
        </p:nvSpPr>
        <p:spPr bwMode="auto">
          <a:xfrm>
            <a:off x="3048" y="-1"/>
            <a:ext cx="12188952" cy="6858000"/>
          </a:xfrm>
          <a:prstGeom prst="rect">
            <a:avLst/>
          </a:prstGeom>
          <a:solidFill>
            <a:srgbClr val="151E4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" name="Picture 2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DB3D29C1-2941-0540-2AF8-7ECE6E8D0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7"/>
          <a:stretch>
            <a:fillRect/>
          </a:stretch>
        </p:blipFill>
        <p:spPr>
          <a:xfrm rot="10800000" flipH="1" flipV="1">
            <a:off x="0" y="4492"/>
            <a:ext cx="4267200" cy="6730536"/>
          </a:xfrm>
          <a:prstGeom prst="roundRect">
            <a:avLst>
              <a:gd name="adj" fmla="val 0"/>
            </a:avLst>
          </a:prstGeom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83884A-9238-BBF5-0572-AB8AFD039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18EF35C-C4C5-BF1F-6F31-DD45121E6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8287" y="605657"/>
            <a:ext cx="6442213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7DF0D4-95BD-466E-B24D-9779BEA64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0" y="605657"/>
            <a:ext cx="2482166" cy="1939850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842472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sky&#10;&#10;AI-generated content may be incorrect.">
            <a:extLst>
              <a:ext uri="{FF2B5EF4-FFF2-40B4-BE49-F238E27FC236}">
                <a16:creationId xmlns:a16="http://schemas.microsoft.com/office/drawing/2014/main" id="{63143516-6F43-972F-F75D-B6F86D60E1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D644AA-78DC-4B3D-C942-06D502534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C0BF1-2B06-50FB-75B6-AE688A866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5CA8737-F968-D9D4-0E15-E2F00BEC5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009879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orange background&#10;&#10;AI-generated content may be incorrect.">
            <a:extLst>
              <a:ext uri="{FF2B5EF4-FFF2-40B4-BE49-F238E27FC236}">
                <a16:creationId xmlns:a16="http://schemas.microsoft.com/office/drawing/2014/main" id="{81C1390B-DA6C-0C43-6516-B4F79B3583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932A5-0369-DFF3-C484-9FA5DF6E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C0BF1-2B06-50FB-75B6-AE688A866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2FB8B6-DDDF-697C-B70D-3ADE6D7DB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088318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red background&#10;&#10;AI-generated content may be incorrect.">
            <a:extLst>
              <a:ext uri="{FF2B5EF4-FFF2-40B4-BE49-F238E27FC236}">
                <a16:creationId xmlns:a16="http://schemas.microsoft.com/office/drawing/2014/main" id="{BBFC8868-BCF8-2EF4-AE9B-8641F358F3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932A5-0369-DFF3-C484-9FA5DF6E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C0BF1-2B06-50FB-75B6-AE688A866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832389-BBB4-D415-2E01-214D01BA9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7231938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orange background&#10;&#10;AI-generated content may be incorrect.">
            <a:extLst>
              <a:ext uri="{FF2B5EF4-FFF2-40B4-BE49-F238E27FC236}">
                <a16:creationId xmlns:a16="http://schemas.microsoft.com/office/drawing/2014/main" id="{E3AEC7EF-E1D3-2298-1DBE-67672CD44B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334" y="1"/>
            <a:ext cx="12201333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932A5-0369-DFF3-C484-9FA5DF6E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C0BF1-2B06-50FB-75B6-AE688A866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CC1B2A-918B-0FDA-2DDE-31F074644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196029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black background&#10;&#10;AI-generated content may be incorrect.">
            <a:extLst>
              <a:ext uri="{FF2B5EF4-FFF2-40B4-BE49-F238E27FC236}">
                <a16:creationId xmlns:a16="http://schemas.microsoft.com/office/drawing/2014/main" id="{01333BD5-0115-B424-BB58-BBB0B87C1C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201331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932A5-0369-DFF3-C484-9FA5DF6E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C0BF1-2B06-50FB-75B6-AE688A866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47134EB-8BAD-722F-C9AD-CF4EF682F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420795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a light&#10;&#10;AI-generated content may be incorrect.">
            <a:extLst>
              <a:ext uri="{FF2B5EF4-FFF2-40B4-BE49-F238E27FC236}">
                <a16:creationId xmlns:a16="http://schemas.microsoft.com/office/drawing/2014/main" id="{58CC931A-0D2A-512C-EAB0-14D8857A35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334" y="0"/>
            <a:ext cx="12201333" cy="685799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932A5-0369-DFF3-C484-9FA5DF6E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C0BF1-2B06-50FB-75B6-AE688A866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F7015F-B3C8-994E-AF5D-DEDEF171E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605491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orange sky&#10;&#10;AI-generated content may be incorrect.">
            <a:extLst>
              <a:ext uri="{FF2B5EF4-FFF2-40B4-BE49-F238E27FC236}">
                <a16:creationId xmlns:a16="http://schemas.microsoft.com/office/drawing/2014/main" id="{36BB8605-FEC0-0FC5-C8C9-E5B7F1CE43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7894" y="0"/>
            <a:ext cx="12209894" cy="6868066"/>
          </a:xfrm>
          <a:prstGeom prst="rect">
            <a:avLst/>
          </a:prstGeom>
        </p:spPr>
      </p:pic>
      <p:pic>
        <p:nvPicPr>
          <p:cNvPr id="12" name="Picture 11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A73E0640-5519-86A0-6849-E968EE5EEA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46404" y="1244481"/>
            <a:ext cx="4763490" cy="5641901"/>
          </a:xfrm>
          <a:prstGeom prst="rect">
            <a:avLst/>
          </a:prstGeom>
        </p:spPr>
      </p:pic>
      <p:pic>
        <p:nvPicPr>
          <p:cNvPr id="18" name="Picture 17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79275648-820F-4B65-2BC8-22FEB5FF56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957738">
            <a:off x="5617646" y="-195983"/>
            <a:ext cx="8020528" cy="7178311"/>
          </a:xfrm>
          <a:custGeom>
            <a:avLst/>
            <a:gdLst>
              <a:gd name="connsiteX0" fmla="*/ 8020528 w 8020528"/>
              <a:gd name="connsiteY0" fmla="*/ 2504441 h 7178311"/>
              <a:gd name="connsiteX1" fmla="*/ 6254012 w 8020528"/>
              <a:gd name="connsiteY1" fmla="*/ 7178311 h 7178311"/>
              <a:gd name="connsiteX2" fmla="*/ 0 w 8020528"/>
              <a:gd name="connsiteY2" fmla="*/ 4814572 h 7178311"/>
              <a:gd name="connsiteX3" fmla="*/ 1819695 w 8020528"/>
              <a:gd name="connsiteY3" fmla="*/ 0 h 7178311"/>
              <a:gd name="connsiteX4" fmla="*/ 8020528 w 8020528"/>
              <a:gd name="connsiteY4" fmla="*/ 0 h 717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0528" h="7178311">
                <a:moveTo>
                  <a:pt x="8020528" y="2504441"/>
                </a:moveTo>
                <a:lnTo>
                  <a:pt x="6254012" y="7178311"/>
                </a:lnTo>
                <a:lnTo>
                  <a:pt x="0" y="4814572"/>
                </a:lnTo>
                <a:lnTo>
                  <a:pt x="1819695" y="0"/>
                </a:lnTo>
                <a:lnTo>
                  <a:pt x="8020528" y="0"/>
                </a:lnTo>
                <a:close/>
              </a:path>
            </a:pathLst>
          </a:cu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D68EE504-0061-C86F-7C4A-E4787ED6DE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1040" y="713232"/>
            <a:ext cx="1337566" cy="70539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DC3C18-D5A2-1F6F-0177-1B1AE311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BF8EC1A4-C990-1806-D162-5E0CA8201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51" y="2511166"/>
            <a:ext cx="5504550" cy="158812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54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865ED941-89EA-A7B1-0F7E-AB2C3A3609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1451" y="4606146"/>
            <a:ext cx="5504550" cy="587375"/>
          </a:xfrm>
          <a:prstGeom prst="rect">
            <a:avLst/>
          </a:prstGeom>
        </p:spPr>
        <p:txBody>
          <a:bodyPr lIns="0" rIns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9854558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FFED00C8-116A-78FA-9CC6-526E7C5C58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/>
          <a:stretch>
            <a:fillRect/>
          </a:stretch>
        </p:blipFill>
        <p:spPr>
          <a:xfrm rot="10800000" flipV="1">
            <a:off x="0" y="1"/>
            <a:ext cx="12201331" cy="6857999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157498-2775-75C5-CAA2-576475C15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5B616D5-ACB3-F40B-E303-B79FE7D1C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6370C7-A3D5-E477-12B1-A448861CB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447557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7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FFED00C8-116A-78FA-9CC6-526E7C5C58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/>
          <a:stretch>
            <a:fillRect/>
          </a:stretch>
        </p:blipFill>
        <p:spPr>
          <a:xfrm rot="10800000" flipV="1">
            <a:off x="0" y="1"/>
            <a:ext cx="12201331" cy="6857999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157498-2775-75C5-CAA2-576475C15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83054059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Background">
    <p:bg>
      <p:bgPr>
        <a:solidFill>
          <a:srgbClr val="151E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157498-2775-75C5-CAA2-576475C15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9841215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background with a light&#10;&#10;AI-generated content may be incorrect.">
            <a:extLst>
              <a:ext uri="{FF2B5EF4-FFF2-40B4-BE49-F238E27FC236}">
                <a16:creationId xmlns:a16="http://schemas.microsoft.com/office/drawing/2014/main" id="{3FC72557-3C59-DB05-F117-34400904D0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334" y="0"/>
            <a:ext cx="12201333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EE9B54-C910-AF4F-330A-965CE1B95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931C13-91CA-1E4E-BA2A-D76092953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2416" y="4383719"/>
            <a:ext cx="8025384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Company or position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239844E-B1F9-4340-B431-2107F3D0EB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2416" y="4060953"/>
            <a:ext cx="8025384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i="0" spc="0" baseline="0">
                <a:solidFill>
                  <a:schemeClr val="tx1"/>
                </a:solidFill>
                <a:latin typeface="+mn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pic>
        <p:nvPicPr>
          <p:cNvPr id="7" name="Picture 6" descr="Quotation mark">
            <a:extLst>
              <a:ext uri="{FF2B5EF4-FFF2-40B4-BE49-F238E27FC236}">
                <a16:creationId xmlns:a16="http://schemas.microsoft.com/office/drawing/2014/main" id="{EABB847D-C857-0388-8E19-D6724CB404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4200" y="1490472"/>
            <a:ext cx="2226687" cy="1938528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62AA90A-06F1-29E3-2ABB-61028BFA1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2416" y="3088260"/>
            <a:ext cx="8025384" cy="498598"/>
          </a:xfrm>
          <a:prstGeom prst="rect">
            <a:avLst/>
          </a:prstGeom>
        </p:spPr>
        <p:txBody>
          <a:bodyPr lIns="0" rIns="0"/>
          <a:lstStyle>
            <a:lvl1pPr marL="0" algn="l" defTabSz="4572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3600" b="0" kern="1200" cap="none" spc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47841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170BB12D-8CE0-A385-EFC8-00809E995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/>
          <a:stretch>
            <a:fillRect/>
          </a:stretch>
        </p:blipFill>
        <p:spPr>
          <a:xfrm rot="10800000" flipV="1">
            <a:off x="0" y="1"/>
            <a:ext cx="12201331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41A6FB-2885-3BFF-70D4-A220E7814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090220"/>
            <a:ext cx="5624968" cy="1588127"/>
          </a:xfrm>
          <a:prstGeom prst="rect">
            <a:avLst/>
          </a:prstGeom>
        </p:spPr>
        <p:txBody>
          <a:bodyPr wrap="square" lIns="0" tIns="45720" rIns="0" bIns="45720">
            <a:spAutoFit/>
          </a:bodyPr>
          <a:lstStyle>
            <a:lvl1pPr>
              <a:defRPr lang="en-US" sz="5400" spc="0" baseline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</a:defRPr>
            </a:lvl1pPr>
          </a:lstStyle>
          <a:p>
            <a:pPr marL="0" lvl="0" defTabSz="457200">
              <a:lnSpc>
                <a:spcPct val="90000"/>
              </a:lnSpc>
              <a:spcBef>
                <a:spcPts val="0"/>
              </a:spcBef>
            </a:pPr>
            <a:r>
              <a:rPr lang="en-US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83884A-9238-BBF5-0572-AB8AFD039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18EF35C-C4C5-BF1F-6F31-DD45121E6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4253049"/>
            <a:ext cx="11018520" cy="11387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166898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sky&#10;&#10;AI-generated content may be incorrect.">
            <a:extLst>
              <a:ext uri="{FF2B5EF4-FFF2-40B4-BE49-F238E27FC236}">
                <a16:creationId xmlns:a16="http://schemas.microsoft.com/office/drawing/2014/main" id="{63143516-6F43-972F-F75D-B6F86D60E1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0E162CF-D51E-042E-52CB-B4C7AD85FF93}"/>
              </a:ext>
            </a:extLst>
          </p:cNvPr>
          <p:cNvSpPr/>
          <p:nvPr userDrawn="1"/>
        </p:nvSpPr>
        <p:spPr bwMode="auto">
          <a:xfrm rot="16200000" flipH="1">
            <a:off x="3202634" y="-2045346"/>
            <a:ext cx="5786733" cy="11049002"/>
          </a:xfrm>
          <a:prstGeom prst="roundRect">
            <a:avLst>
              <a:gd name="adj" fmla="val 3551"/>
            </a:avLst>
          </a:prstGeom>
          <a:solidFill>
            <a:srgbClr val="94D8FE">
              <a:alpha val="25000"/>
            </a:srgbClr>
          </a:solidFill>
          <a:ln w="15875">
            <a:gradFill flip="none" rotWithShape="1">
              <a:gsLst>
                <a:gs pos="60000">
                  <a:srgbClr val="3D80A6">
                    <a:alpha val="0"/>
                  </a:srgbClr>
                </a:gs>
                <a:gs pos="40000">
                  <a:srgbClr val="66A5C8">
                    <a:alpha val="0"/>
                  </a:srgbClr>
                </a:gs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20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50800" dir="5400000" algn="t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644AA-78DC-4B3D-C942-06D502534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813" y="940284"/>
            <a:ext cx="1009810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C0BF1-2B06-50FB-75B6-AE688A866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5CA8737-F968-D9D4-0E15-E2F00BEC5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2813" y="1741480"/>
            <a:ext cx="1009810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325369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840B3E2-2543-6A21-CBC3-324EA6159EDA}"/>
              </a:ext>
            </a:extLst>
          </p:cNvPr>
          <p:cNvSpPr/>
          <p:nvPr userDrawn="1"/>
        </p:nvSpPr>
        <p:spPr bwMode="auto">
          <a:xfrm>
            <a:off x="3048" y="0"/>
            <a:ext cx="12188952" cy="6858000"/>
          </a:xfrm>
          <a:prstGeom prst="rect">
            <a:avLst/>
          </a:prstGeom>
          <a:solidFill>
            <a:srgbClr val="151E4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" name="Picture 4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7ECCAC18-2F4F-C147-45FB-166E499C55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V="1">
            <a:off x="3621432" y="1"/>
            <a:ext cx="8567520" cy="6857999"/>
          </a:xfrm>
          <a:prstGeom prst="rect">
            <a:avLst/>
          </a:prstGeom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83884A-9238-BBF5-0572-AB8AFD039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18EF35C-C4C5-BF1F-6F31-DD45121E6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3948" y="2117026"/>
            <a:ext cx="7348772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 baseline="0">
                <a:solidFill>
                  <a:schemeClr val="bg1"/>
                </a:solidFill>
              </a:defRPr>
            </a:lvl1pPr>
            <a:lvl2pPr>
              <a:defRPr sz="1400" baseline="0">
                <a:solidFill>
                  <a:schemeClr val="bg1"/>
                </a:solidFill>
              </a:defRPr>
            </a:lvl2pPr>
            <a:lvl3pPr>
              <a:defRPr sz="1400" baseline="0">
                <a:solidFill>
                  <a:schemeClr val="bg1"/>
                </a:solidFill>
              </a:defRPr>
            </a:lvl3pPr>
            <a:lvl4pPr>
              <a:defRPr sz="1400" baseline="0">
                <a:solidFill>
                  <a:schemeClr val="bg1"/>
                </a:solidFill>
              </a:defRPr>
            </a:lvl4pPr>
            <a:lvl5pPr>
              <a:defRPr sz="14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7DF0D4-95BD-466E-B24D-9779BEA64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0" y="2117026"/>
            <a:ext cx="2373598" cy="1939850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708218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89DEF3-0942-1417-41F0-756470802144}"/>
              </a:ext>
            </a:extLst>
          </p:cNvPr>
          <p:cNvSpPr/>
          <p:nvPr userDrawn="1"/>
        </p:nvSpPr>
        <p:spPr bwMode="auto">
          <a:xfrm>
            <a:off x="3048" y="0"/>
            <a:ext cx="12188952" cy="6858000"/>
          </a:xfrm>
          <a:prstGeom prst="rect">
            <a:avLst/>
          </a:prstGeom>
          <a:solidFill>
            <a:srgbClr val="151E47"/>
          </a:solidFill>
          <a:ln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" name="Picture 2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9DDE651D-7217-BBE7-49BC-45969F3319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7"/>
          <a:stretch>
            <a:fillRect/>
          </a:stretch>
        </p:blipFill>
        <p:spPr>
          <a:xfrm flipH="1" flipV="1">
            <a:off x="6096000" y="4492"/>
            <a:ext cx="6095994" cy="6730536"/>
          </a:xfrm>
          <a:prstGeom prst="roundRect">
            <a:avLst>
              <a:gd name="adj" fmla="val 0"/>
            </a:avLst>
          </a:prstGeom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83884A-9238-BBF5-0572-AB8AFD039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18EF35C-C4C5-BF1F-6F31-DD45121E6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279" y="2859619"/>
            <a:ext cx="4589008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7DF0D4-95BD-466E-B24D-9779BEA64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79" y="1140036"/>
            <a:ext cx="4589008" cy="1297925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C2EA7BC-13E3-34AE-5CA1-6EACB20A3A7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031492" y="2859619"/>
            <a:ext cx="4589008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9FC8DB7-4630-1E38-B757-DD8B179A530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031492" y="1140036"/>
            <a:ext cx="4589008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32742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lang="en-US" sz="3600" b="0" kern="1200" cap="none" spc="0" baseline="0" dirty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5709374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background with a light&#10;&#10;AI-generated content may be incorrect.">
            <a:extLst>
              <a:ext uri="{FF2B5EF4-FFF2-40B4-BE49-F238E27FC236}">
                <a16:creationId xmlns:a16="http://schemas.microsoft.com/office/drawing/2014/main" id="{86725FD6-88E3-D175-3BB1-C08805073F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334" y="0"/>
            <a:ext cx="12201333" cy="6857999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2164CE7-7EBA-E88A-2231-BDF02151AE9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  <a:prstGeom prst="rect">
            <a:avLst/>
          </a:prstGeom>
        </p:spPr>
        <p:txBody>
          <a:bodyPr lIns="0" rIns="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E3FFCAA8-00AC-8B58-6070-7C9FBA29B3C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  <a:prstGeom prst="rect">
            <a:avLst/>
          </a:prstGeom>
        </p:spPr>
        <p:txBody>
          <a:bodyPr lIns="0" rIns="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2D0726-123A-C3BC-D902-F43835E65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EE10654-E662-486A-91E4-A0B519907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58403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background with a light&#10;&#10;AI-generated content may be incorrect.">
            <a:extLst>
              <a:ext uri="{FF2B5EF4-FFF2-40B4-BE49-F238E27FC236}">
                <a16:creationId xmlns:a16="http://schemas.microsoft.com/office/drawing/2014/main" id="{EC0129C9-611E-40C7-935F-FE79CCB43F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334" y="0"/>
            <a:ext cx="12201333" cy="6857999"/>
          </a:xfrm>
          <a:prstGeom prst="rect">
            <a:avLst/>
          </a:prstGeom>
        </p:spPr>
      </p:pic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1633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41288" indent="-141288">
              <a:defRPr lang="en-US" sz="1200" dirty="0">
                <a:solidFill>
                  <a:schemeClr val="bg1"/>
                </a:solidFill>
              </a:defRPr>
            </a:lvl1pPr>
            <a:lvl2pPr marL="285750" indent="-125413">
              <a:defRPr lang="en-US" sz="1200" dirty="0">
                <a:solidFill>
                  <a:schemeClr val="bg1"/>
                </a:solidFill>
              </a:defRPr>
            </a:lvl2pPr>
            <a:lvl3pPr marL="438150" indent="-133350">
              <a:defRPr lang="en-US" sz="1200" dirty="0">
                <a:solidFill>
                  <a:schemeClr val="bg1"/>
                </a:solidFill>
              </a:defRPr>
            </a:lvl3pPr>
            <a:lvl4pPr marL="566738" indent="-114300">
              <a:defRPr lang="en-US" sz="1200" dirty="0">
                <a:solidFill>
                  <a:schemeClr val="bg1"/>
                </a:solidFill>
              </a:defRPr>
            </a:lvl4pPr>
            <a:lvl5pPr marL="685800" indent="-109538">
              <a:defRPr lang="en-US" sz="12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1633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41288" indent="-141288">
              <a:defRPr lang="en-US" sz="1200" dirty="0">
                <a:solidFill>
                  <a:schemeClr val="bg1"/>
                </a:solidFill>
              </a:defRPr>
            </a:lvl1pPr>
            <a:lvl2pPr marL="285750" indent="-125413">
              <a:defRPr lang="en-US" sz="1200" dirty="0">
                <a:solidFill>
                  <a:schemeClr val="bg1"/>
                </a:solidFill>
              </a:defRPr>
            </a:lvl2pPr>
            <a:lvl3pPr marL="438150" indent="-133350">
              <a:defRPr lang="en-US" sz="1200" dirty="0">
                <a:solidFill>
                  <a:schemeClr val="bg1"/>
                </a:solidFill>
              </a:defRPr>
            </a:lvl3pPr>
            <a:lvl4pPr marL="566738" indent="-114300">
              <a:defRPr lang="en-US" sz="1200" dirty="0">
                <a:solidFill>
                  <a:schemeClr val="bg1"/>
                </a:solidFill>
              </a:defRPr>
            </a:lvl4pPr>
            <a:lvl5pPr marL="685800" indent="-109538">
              <a:defRPr lang="en-US" sz="12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1633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41288" indent="-141288">
              <a:defRPr lang="en-US" sz="1200" dirty="0">
                <a:solidFill>
                  <a:schemeClr val="bg1"/>
                </a:solidFill>
              </a:defRPr>
            </a:lvl1pPr>
            <a:lvl2pPr marL="285750" indent="-125413">
              <a:defRPr lang="en-US" sz="1200" dirty="0">
                <a:solidFill>
                  <a:schemeClr val="bg1"/>
                </a:solidFill>
              </a:defRPr>
            </a:lvl2pPr>
            <a:lvl3pPr marL="438150" indent="-133350">
              <a:defRPr lang="en-US" sz="1200" dirty="0">
                <a:solidFill>
                  <a:schemeClr val="bg1"/>
                </a:solidFill>
              </a:defRPr>
            </a:lvl3pPr>
            <a:lvl4pPr marL="566738" indent="-114300">
              <a:defRPr lang="en-US" sz="1200" dirty="0">
                <a:solidFill>
                  <a:schemeClr val="bg1"/>
                </a:solidFill>
              </a:defRPr>
            </a:lvl4pPr>
            <a:lvl5pPr marL="685800" indent="-109538">
              <a:defRPr lang="en-US" sz="12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1633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41288" indent="-141288">
              <a:defRPr lang="en-US" sz="1200" dirty="0">
                <a:solidFill>
                  <a:schemeClr val="bg1"/>
                </a:solidFill>
              </a:defRPr>
            </a:lvl1pPr>
            <a:lvl2pPr marL="285750" indent="-125413">
              <a:defRPr lang="en-US" sz="1200" dirty="0">
                <a:solidFill>
                  <a:schemeClr val="bg1"/>
                </a:solidFill>
              </a:defRPr>
            </a:lvl2pPr>
            <a:lvl3pPr marL="438150" indent="-133350">
              <a:defRPr lang="en-US" sz="1200" dirty="0">
                <a:solidFill>
                  <a:schemeClr val="bg1"/>
                </a:solidFill>
              </a:defRPr>
            </a:lvl3pPr>
            <a:lvl4pPr marL="566738" indent="-114300">
              <a:defRPr lang="en-US" sz="1200" dirty="0">
                <a:solidFill>
                  <a:schemeClr val="bg1"/>
                </a:solidFill>
              </a:defRPr>
            </a:lvl4pPr>
            <a:lvl5pPr marL="685800" indent="-109538">
              <a:defRPr lang="en-US" sz="12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F402B5-027B-5EC2-96FF-0F2D2940C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069B642-F814-0105-94A5-568EB275A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70301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background&#10;&#10;AI-generated content may be incorrect.">
            <a:extLst>
              <a:ext uri="{FF2B5EF4-FFF2-40B4-BE49-F238E27FC236}">
                <a16:creationId xmlns:a16="http://schemas.microsoft.com/office/drawing/2014/main" id="{24E3C02A-A35C-AD37-5455-3DCD407E97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 descr="A colorful spiral of paper&#10;&#10;AI-generated content may be incorrect.">
            <a:extLst>
              <a:ext uri="{FF2B5EF4-FFF2-40B4-BE49-F238E27FC236}">
                <a16:creationId xmlns:a16="http://schemas.microsoft.com/office/drawing/2014/main" id="{B5E2AA70-0E7D-8859-661D-CF5E7FD9F8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7"/>
          <a:stretch>
            <a:fillRect/>
          </a:stretch>
        </p:blipFill>
        <p:spPr>
          <a:xfrm>
            <a:off x="5488599" y="-1"/>
            <a:ext cx="6721295" cy="670411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56B8725-F274-0386-69F7-43D4973C88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2711"/>
          <a:stretch>
            <a:fillRect/>
          </a:stretch>
        </p:blipFill>
        <p:spPr>
          <a:xfrm>
            <a:off x="553107" y="645732"/>
            <a:ext cx="1187697" cy="787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84D87A-9369-40DC-5CEA-822F1C220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DDCB4A-090E-DB77-E702-EFFDB3D32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50" y="2511166"/>
            <a:ext cx="5973473" cy="158812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54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88599F99-D574-5D55-8723-03233D2B17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1451" y="4606146"/>
            <a:ext cx="5504550" cy="587375"/>
          </a:xfrm>
          <a:prstGeom prst="rect">
            <a:avLst/>
          </a:prstGeom>
        </p:spPr>
        <p:txBody>
          <a:bodyPr lIns="0" rIns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3149369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a light&#10;&#10;AI-generated content may be incorrect.">
            <a:extLst>
              <a:ext uri="{FF2B5EF4-FFF2-40B4-BE49-F238E27FC236}">
                <a16:creationId xmlns:a16="http://schemas.microsoft.com/office/drawing/2014/main" id="{84830D14-0F50-91A0-8E6A-E336C41030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334" y="0"/>
            <a:ext cx="12201333" cy="685799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282096"/>
            <a:ext cx="5367528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1618146"/>
            <a:ext cx="5367528" cy="347472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282096"/>
            <a:ext cx="5367528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1618146"/>
            <a:ext cx="5367528" cy="347472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9B12E0-2F4A-3379-ADB3-EBE82CFC3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4A51CF8-7460-331F-A702-675E514AA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68238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a light&#10;&#10;AI-generated content may be incorrect.">
            <a:extLst>
              <a:ext uri="{FF2B5EF4-FFF2-40B4-BE49-F238E27FC236}">
                <a16:creationId xmlns:a16="http://schemas.microsoft.com/office/drawing/2014/main" id="{CB772E2F-77B4-7D2D-FBA0-B04CAA0DD5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334" y="0"/>
            <a:ext cx="12201333" cy="685799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282095"/>
            <a:ext cx="3475037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1618145"/>
            <a:ext cx="3474720" cy="347472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282095"/>
            <a:ext cx="3475037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1618145"/>
            <a:ext cx="3474720" cy="347472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282095"/>
            <a:ext cx="3475037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1618145"/>
            <a:ext cx="3474720" cy="347472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2DF11-B020-17DD-ECE5-E997AF073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0" baseline="0" dirty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1CBE31-E5B4-E569-7834-1EB2C6320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13571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A30EF81F-2C86-F935-8EF6-F64F7E255C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/>
          <a:stretch>
            <a:fillRect/>
          </a:stretch>
        </p:blipFill>
        <p:spPr>
          <a:xfrm rot="10800000" flipV="1">
            <a:off x="0" y="1"/>
            <a:ext cx="12201331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  <a:prstGeom prst="rect">
            <a:avLst/>
          </a:prstGeom>
        </p:spPr>
        <p:txBody>
          <a:bodyPr lIns="0" rIns="0" anchor="t"/>
          <a:lstStyle>
            <a:lvl1pPr>
              <a:defRPr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  <a:prstGeom prst="rect">
            <a:avLst/>
          </a:prstGeom>
        </p:spPr>
        <p:txBody>
          <a:bodyPr lIns="0" rIns="0"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D052A6-D7A7-1A83-F3DB-CB85339C3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07110ED-B1D6-28CC-E2DD-7818577AF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54523" y="2019300"/>
            <a:ext cx="7254865" cy="0"/>
          </a:xfrm>
          <a:prstGeom prst="line">
            <a:avLst/>
          </a:prstGeom>
          <a:ln w="28575">
            <a:solidFill>
              <a:schemeClr val="accent4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96CD54E-4D0E-5619-759C-8BCEADCCB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4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9043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C1CE11E4-B8BE-A9CE-DCB7-4BB082B2C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/>
          <a:stretch>
            <a:fillRect/>
          </a:stretch>
        </p:blipFill>
        <p:spPr>
          <a:xfrm rot="10800000" flipV="1">
            <a:off x="0" y="1"/>
            <a:ext cx="12201331" cy="6857999"/>
          </a:xfrm>
          <a:prstGeom prst="rect">
            <a:avLst/>
          </a:prstGeom>
          <a:effectLst/>
        </p:spPr>
      </p:pic>
      <p:pic>
        <p:nvPicPr>
          <p:cNvPr id="5" name="Picture 4" descr="A close up of a corner of a paper&#10;&#10;AI-generated content may be incorrect.">
            <a:extLst>
              <a:ext uri="{FF2B5EF4-FFF2-40B4-BE49-F238E27FC236}">
                <a16:creationId xmlns:a16="http://schemas.microsoft.com/office/drawing/2014/main" id="{DFB73796-4E7B-0C74-4CA1-AA47D2F077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55" t="5931" r="688" b="15639"/>
          <a:stretch>
            <a:fillRect/>
          </a:stretch>
        </p:blipFill>
        <p:spPr>
          <a:xfrm rot="16200000">
            <a:off x="6433950" y="963158"/>
            <a:ext cx="6730538" cy="4804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9D2CF4-1584-E026-75D3-CA842F777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2B7703-B80B-4610-1A72-01F0C5AC4D49}"/>
              </a:ext>
            </a:extLst>
          </p:cNvPr>
          <p:cNvSpPr txBox="1"/>
          <p:nvPr userDrawn="1"/>
        </p:nvSpPr>
        <p:spPr>
          <a:xfrm>
            <a:off x="583953" y="2139416"/>
            <a:ext cx="7331228" cy="257916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10100" spc="0" baseline="0">
                <a:gradFill flip="none" rotWithShape="1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latin typeface="Segoe Sans Display Semibold" pitchFamily="2" charset="0"/>
                <a:cs typeface="Segoe Sans Display Semibold" pitchFamily="2" charset="0"/>
              </a:rPr>
              <a:t>Thank</a:t>
            </a:r>
            <a:br>
              <a:rPr lang="en-US" sz="10100" spc="0" baseline="0">
                <a:gradFill flip="none" rotWithShape="1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latin typeface="Segoe Sans Display Semibold" pitchFamily="2" charset="0"/>
                <a:cs typeface="Segoe Sans Display Semibold" pitchFamily="2" charset="0"/>
              </a:rPr>
            </a:br>
            <a:r>
              <a:rPr lang="en-US" sz="10100" spc="0" baseline="0">
                <a:gradFill flip="none" rotWithShape="1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latin typeface="Segoe Sans Display Semibold" pitchFamily="2" charset="0"/>
                <a:cs typeface="Segoe Sans Display Semibold" pitchFamily="2" charset="0"/>
              </a:rPr>
              <a:t>      you!</a:t>
            </a:r>
          </a:p>
        </p:txBody>
      </p:sp>
    </p:spTree>
    <p:extLst>
      <p:ext uri="{BB962C8B-B14F-4D97-AF65-F5344CB8AC3E}">
        <p14:creationId xmlns:p14="http://schemas.microsoft.com/office/powerpoint/2010/main" val="273454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8E53CB7-242F-DE31-5043-E20246F1E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2535865-A229-5507-A2C7-11ECB16F3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>
                <a:solidFill>
                  <a:srgbClr val="151E47"/>
                </a:solidFill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C221563D-9D7D-59D4-15F5-691342AAF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4280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1600">
                <a:solidFill>
                  <a:srgbClr val="151E47"/>
                </a:solidFill>
              </a:defRPr>
            </a:lvl1pPr>
            <a:lvl2pPr>
              <a:defRPr sz="1600">
                <a:solidFill>
                  <a:srgbClr val="151E47"/>
                </a:solidFill>
              </a:defRPr>
            </a:lvl2pPr>
            <a:lvl3pPr>
              <a:defRPr sz="1600">
                <a:solidFill>
                  <a:srgbClr val="151E47"/>
                </a:solidFill>
              </a:defRPr>
            </a:lvl3pPr>
            <a:lvl4pPr>
              <a:defRPr sz="1600">
                <a:solidFill>
                  <a:srgbClr val="151E47"/>
                </a:solidFill>
              </a:defRPr>
            </a:lvl4pPr>
            <a:lvl5pPr>
              <a:defRPr sz="1600">
                <a:solidFill>
                  <a:srgbClr val="151E4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10102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9C099-894E-0D88-9D9C-CE47048BD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0" baseline="0" dirty="0">
                <a:ln w="3175">
                  <a:noFill/>
                </a:ln>
                <a:solidFill>
                  <a:srgbClr val="151E47"/>
                </a:soli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16267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2164CE7-7EBA-E88A-2231-BDF02151AE9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  <a:prstGeom prst="rect">
            <a:avLst/>
          </a:prstGeom>
        </p:spPr>
        <p:txBody>
          <a:bodyPr lIns="0" rIns="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E3FFCAA8-00AC-8B58-6070-7C9FBA29B3C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  <a:prstGeom prst="rect">
            <a:avLst/>
          </a:prstGeom>
        </p:spPr>
        <p:txBody>
          <a:bodyPr lIns="0" rIns="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100DC9-F079-8524-5830-3A36378B2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0" baseline="0" dirty="0">
                <a:ln w="3175">
                  <a:noFill/>
                </a:ln>
                <a:solidFill>
                  <a:srgbClr val="151E47"/>
                </a:soli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624214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1633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41288" indent="-141288">
              <a:defRPr lang="en-US" sz="1200" dirty="0"/>
            </a:lvl1pPr>
            <a:lvl2pPr marL="285750" indent="-125413">
              <a:defRPr lang="en-US" sz="1200" dirty="0"/>
            </a:lvl2pPr>
            <a:lvl3pPr marL="438150" indent="-133350">
              <a:defRPr lang="en-US" sz="12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1633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41288" indent="-141288">
              <a:defRPr lang="en-US" sz="1200" dirty="0"/>
            </a:lvl1pPr>
            <a:lvl2pPr marL="285750" indent="-125413">
              <a:defRPr lang="en-US" sz="1200" dirty="0"/>
            </a:lvl2pPr>
            <a:lvl3pPr marL="438150" indent="-133350">
              <a:defRPr lang="en-US" sz="12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1633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41288" indent="-141288">
              <a:defRPr lang="en-US" sz="1200" dirty="0"/>
            </a:lvl1pPr>
            <a:lvl2pPr marL="285750" indent="-125413">
              <a:defRPr lang="en-US" sz="1200" dirty="0"/>
            </a:lvl2pPr>
            <a:lvl3pPr marL="438150" indent="-133350">
              <a:defRPr lang="en-US" sz="12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1633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41288" indent="-141288">
              <a:defRPr lang="en-US" sz="1200" dirty="0"/>
            </a:lvl1pPr>
            <a:lvl2pPr marL="285750" indent="-125413">
              <a:defRPr lang="en-US" sz="1200" dirty="0"/>
            </a:lvl2pPr>
            <a:lvl3pPr marL="438150" indent="-133350">
              <a:defRPr lang="en-US" sz="12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947218-CB56-374F-5584-04BA67C17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0" baseline="0" dirty="0">
                <a:ln w="3175">
                  <a:noFill/>
                </a:ln>
                <a:solidFill>
                  <a:srgbClr val="151E47"/>
                </a:soli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526567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6B7CA03-C864-862E-0B28-6FF509BF2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0" baseline="0" dirty="0">
                <a:ln w="3175">
                  <a:noFill/>
                </a:ln>
                <a:solidFill>
                  <a:srgbClr val="151E47"/>
                </a:soli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194851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ECD512D-523B-6987-EBE4-CD6774F24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0" baseline="0" dirty="0">
                <a:ln w="3175">
                  <a:noFill/>
                </a:ln>
                <a:solidFill>
                  <a:srgbClr val="151E47"/>
                </a:soli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67690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sky&#10;&#10;AI-generated content may be incorrect.">
            <a:extLst>
              <a:ext uri="{FF2B5EF4-FFF2-40B4-BE49-F238E27FC236}">
                <a16:creationId xmlns:a16="http://schemas.microsoft.com/office/drawing/2014/main" id="{32A62DAB-36D9-50B3-CA29-6779D875C0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202"/>
          </a:xfrm>
          <a:prstGeom prst="rect">
            <a:avLst/>
          </a:prstGeom>
        </p:spPr>
      </p:pic>
      <p:pic>
        <p:nvPicPr>
          <p:cNvPr id="4" name="Picture 3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44A82DC8-455C-0F2C-1032-B058C57EC0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1018" y="-151084"/>
            <a:ext cx="5910982" cy="6855201"/>
          </a:xfrm>
          <a:prstGeom prst="rect">
            <a:avLst/>
          </a:prstGeom>
        </p:spPr>
      </p:pic>
      <p:pic>
        <p:nvPicPr>
          <p:cNvPr id="9" name="Picture 8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4C624749-40EB-A7DA-DF96-C094DB00C1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200000" flipH="1">
            <a:off x="4046280" y="-1221645"/>
            <a:ext cx="9393608" cy="9286969"/>
          </a:xfrm>
          <a:custGeom>
            <a:avLst/>
            <a:gdLst>
              <a:gd name="connsiteX0" fmla="*/ 5967086 w 9393608"/>
              <a:gd name="connsiteY0" fmla="*/ 9286969 h 9286969"/>
              <a:gd name="connsiteX1" fmla="*/ 9393608 w 9393608"/>
              <a:gd name="connsiteY1" fmla="*/ 3352059 h 9286969"/>
              <a:gd name="connsiteX2" fmla="*/ 3587672 w 9393608"/>
              <a:gd name="connsiteY2" fmla="*/ 0 h 9286969"/>
              <a:gd name="connsiteX3" fmla="*/ 0 w 9393608"/>
              <a:gd name="connsiteY3" fmla="*/ 6214032 h 9286969"/>
              <a:gd name="connsiteX4" fmla="*/ 0 w 9393608"/>
              <a:gd name="connsiteY4" fmla="*/ 9101821 h 9286969"/>
              <a:gd name="connsiteX5" fmla="*/ 320686 w 9393608"/>
              <a:gd name="connsiteY5" fmla="*/ 9286969 h 9286969"/>
              <a:gd name="connsiteX6" fmla="*/ 5967086 w 9393608"/>
              <a:gd name="connsiteY6" fmla="*/ 9286969 h 9286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93608" h="9286969">
                <a:moveTo>
                  <a:pt x="5967086" y="9286969"/>
                </a:moveTo>
                <a:lnTo>
                  <a:pt x="9393608" y="3352059"/>
                </a:lnTo>
                <a:lnTo>
                  <a:pt x="3587672" y="0"/>
                </a:lnTo>
                <a:lnTo>
                  <a:pt x="0" y="6214032"/>
                </a:lnTo>
                <a:lnTo>
                  <a:pt x="0" y="9101821"/>
                </a:lnTo>
                <a:lnTo>
                  <a:pt x="320686" y="9286969"/>
                </a:lnTo>
                <a:lnTo>
                  <a:pt x="5967086" y="9286969"/>
                </a:lnTo>
                <a:close/>
              </a:path>
            </a:pathLst>
          </a:custGeom>
        </p:spPr>
      </p:pic>
      <p:pic>
        <p:nvPicPr>
          <p:cNvPr id="11" name="Picture 10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389E9885-11D0-D164-763E-AA86CF2FB7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200000" flipH="1">
            <a:off x="2373306" y="4982500"/>
            <a:ext cx="320686" cy="185148"/>
          </a:xfrm>
          <a:custGeom>
            <a:avLst/>
            <a:gdLst>
              <a:gd name="connsiteX0" fmla="*/ 320686 w 320686"/>
              <a:gd name="connsiteY0" fmla="*/ 185148 h 185148"/>
              <a:gd name="connsiteX1" fmla="*/ 0 w 320686"/>
              <a:gd name="connsiteY1" fmla="*/ 0 h 185148"/>
              <a:gd name="connsiteX2" fmla="*/ 0 w 320686"/>
              <a:gd name="connsiteY2" fmla="*/ 185148 h 185148"/>
              <a:gd name="connsiteX3" fmla="*/ 320686 w 320686"/>
              <a:gd name="connsiteY3" fmla="*/ 185148 h 18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686" h="185148">
                <a:moveTo>
                  <a:pt x="320686" y="185148"/>
                </a:moveTo>
                <a:lnTo>
                  <a:pt x="0" y="0"/>
                </a:lnTo>
                <a:lnTo>
                  <a:pt x="0" y="185148"/>
                </a:lnTo>
                <a:lnTo>
                  <a:pt x="320686" y="185148"/>
                </a:lnTo>
                <a:close/>
              </a:path>
            </a:pathLst>
          </a:custGeom>
        </p:spPr>
      </p:pic>
      <p:pic>
        <p:nvPicPr>
          <p:cNvPr id="12" name="Picture 11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0EE75A0C-1662-63EB-2967-E5DC23F78E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 rot="7200000" flipH="1">
            <a:off x="2846261" y="5079736"/>
            <a:ext cx="1250450" cy="2887789"/>
          </a:xfrm>
          <a:custGeom>
            <a:avLst/>
            <a:gdLst>
              <a:gd name="connsiteX0" fmla="*/ 1250450 w 1250450"/>
              <a:gd name="connsiteY0" fmla="*/ 2887789 h 2887789"/>
              <a:gd name="connsiteX1" fmla="*/ 1250450 w 1250450"/>
              <a:gd name="connsiteY1" fmla="*/ 0 h 2887789"/>
              <a:gd name="connsiteX2" fmla="*/ 0 w 1250450"/>
              <a:gd name="connsiteY2" fmla="*/ 2165842 h 2887789"/>
              <a:gd name="connsiteX3" fmla="*/ 1250450 w 1250450"/>
              <a:gd name="connsiteY3" fmla="*/ 2887789 h 2887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0450" h="2887789">
                <a:moveTo>
                  <a:pt x="1250450" y="2887789"/>
                </a:moveTo>
                <a:lnTo>
                  <a:pt x="1250450" y="0"/>
                </a:lnTo>
                <a:lnTo>
                  <a:pt x="0" y="2165842"/>
                </a:lnTo>
                <a:lnTo>
                  <a:pt x="1250450" y="2887789"/>
                </a:lnTo>
                <a:close/>
              </a:path>
            </a:pathLst>
          </a:cu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34BDEDB-DBBC-A920-0DAA-C092A805420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42711"/>
          <a:stretch>
            <a:fillRect/>
          </a:stretch>
        </p:blipFill>
        <p:spPr>
          <a:xfrm>
            <a:off x="553107" y="645732"/>
            <a:ext cx="1187697" cy="787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4E9EB89-3423-77CD-AABD-EC6467D04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2A488F-B855-8BA1-7EAB-FAFD6264E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50" y="2511166"/>
            <a:ext cx="5973473" cy="158812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54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8DC3852C-4431-C777-7E3A-08951A007D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1450" y="4606146"/>
            <a:ext cx="6805629" cy="587375"/>
          </a:xfrm>
          <a:prstGeom prst="rect">
            <a:avLst/>
          </a:prstGeom>
        </p:spPr>
        <p:txBody>
          <a:bodyPr lIns="0" rIns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7781101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  <a:prstGeom prst="rect">
            <a:avLst/>
          </a:prstGeom>
        </p:spPr>
        <p:txBody>
          <a:bodyPr lIns="0" rIns="0" anchor="t"/>
          <a:lstStyle>
            <a:lvl1pPr>
              <a:defRPr spc="0" baseline="0">
                <a:solidFill>
                  <a:schemeClr val="tx1"/>
                </a:solidFill>
                <a:latin typeface="Segoe Sans Display 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  <a:prstGeom prst="rect">
            <a:avLst/>
          </a:prstGeom>
        </p:spPr>
        <p:txBody>
          <a:bodyPr lIns="0" rIns="0"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7175DD-9188-BAB1-B7F0-9EEC45E78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54523" y="2019300"/>
            <a:ext cx="7254865" cy="0"/>
          </a:xfrm>
          <a:prstGeom prst="line">
            <a:avLst/>
          </a:prstGeom>
          <a:ln w="28575">
            <a:solidFill>
              <a:schemeClr val="accent4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4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2173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2172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267434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1790359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graphic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of man and woman sitting at their desks with laptops.">
            <a:extLst>
              <a:ext uri="{FF2B5EF4-FFF2-40B4-BE49-F238E27FC236}">
                <a16:creationId xmlns:a16="http://schemas.microsoft.com/office/drawing/2014/main" id="{74D52297-78E4-A46B-9C1D-6CB68057E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49" t="-3592" r="28561" b="-3592"/>
          <a:stretch/>
        </p:blipFill>
        <p:spPr>
          <a:xfrm>
            <a:off x="5001846" y="1"/>
            <a:ext cx="7190154" cy="6858000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17848AC-25BA-A227-8951-28F27BCF57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3962400"/>
            <a:ext cx="4164583" cy="33855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00" b="0" i="0" spc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B043594-5EAE-05B4-0DB2-4B4F8D9592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302431"/>
            <a:ext cx="4167887" cy="1231106"/>
          </a:xfrm>
        </p:spPr>
        <p:txBody>
          <a:bodyPr wrap="square" anchor="b" anchorCtr="0">
            <a:spAutoFit/>
          </a:bodyPr>
          <a:lstStyle>
            <a:lvl1pPr>
              <a:defRPr sz="40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pic>
        <p:nvPicPr>
          <p:cNvPr id="13" name="Picture 12" descr="Microsoft Teams Logo">
            <a:extLst>
              <a:ext uri="{FF2B5EF4-FFF2-40B4-BE49-F238E27FC236}">
                <a16:creationId xmlns:a16="http://schemas.microsoft.com/office/drawing/2014/main" id="{A23E166E-3E01-A243-A988-BEDF63ABC7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039" y="305420"/>
            <a:ext cx="2659872" cy="86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45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55">
          <p15:clr>
            <a:srgbClr val="5ACBF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aphic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toy machine with emojis flying out of it&#10;&#10;Description automatically generated">
            <a:extLst>
              <a:ext uri="{FF2B5EF4-FFF2-40B4-BE49-F238E27FC236}">
                <a16:creationId xmlns:a16="http://schemas.microsoft.com/office/drawing/2014/main" id="{E83BF50A-EEC2-463A-6981-085BB197D1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76237"/>
          </a:xfrm>
          <a:prstGeom prst="rect">
            <a:avLst/>
          </a:prstGeom>
        </p:spPr>
      </p:pic>
      <p:pic>
        <p:nvPicPr>
          <p:cNvPr id="13" name="Picture 12" descr="Microsoft Teams Logo">
            <a:extLst>
              <a:ext uri="{FF2B5EF4-FFF2-40B4-BE49-F238E27FC236}">
                <a16:creationId xmlns:a16="http://schemas.microsoft.com/office/drawing/2014/main" id="{A23E166E-3E01-A243-A988-BEDF63ABC7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039" y="305420"/>
            <a:ext cx="2659872" cy="866473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17848AC-25BA-A227-8951-28F27BCF57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3962400"/>
            <a:ext cx="4164583" cy="33855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00" b="0" i="0" spc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B043594-5EAE-05B4-0DB2-4B4F8D9592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302431"/>
            <a:ext cx="4167887" cy="1231106"/>
          </a:xfrm>
        </p:spPr>
        <p:txBody>
          <a:bodyPr wrap="square" anchor="b" anchorCtr="0">
            <a:spAutoFit/>
          </a:bodyPr>
          <a:lstStyle>
            <a:lvl1pPr>
              <a:defRPr sz="40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</p:spTree>
    <p:extLst>
      <p:ext uri="{BB962C8B-B14F-4D97-AF65-F5344CB8AC3E}">
        <p14:creationId xmlns:p14="http://schemas.microsoft.com/office/powerpoint/2010/main" val="19713477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55">
          <p15:clr>
            <a:srgbClr val="5ACBF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33855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00" b="0" i="0" spc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7977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3600" b="1" i="0" spc="-50" baseline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pic>
        <p:nvPicPr>
          <p:cNvPr id="7" name="Picture 6" descr="Microsoft Teams Logo">
            <a:extLst>
              <a:ext uri="{FF2B5EF4-FFF2-40B4-BE49-F238E27FC236}">
                <a16:creationId xmlns:a16="http://schemas.microsoft.com/office/drawing/2014/main" id="{5567DD40-CB92-4D5A-9AA9-9409080A9E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039" y="305421"/>
            <a:ext cx="2659872" cy="86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775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33855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00" b="0" i="0" spc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7977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3600" b="1" i="0" spc="-50" baseline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pic>
        <p:nvPicPr>
          <p:cNvPr id="6" name="Picture 5" descr="Microsoft Teams Logo">
            <a:extLst>
              <a:ext uri="{FF2B5EF4-FFF2-40B4-BE49-F238E27FC236}">
                <a16:creationId xmlns:a16="http://schemas.microsoft.com/office/drawing/2014/main" id="{EFFF51FB-E117-42D5-B29F-49F07B3306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039" y="305420"/>
            <a:ext cx="2659872" cy="86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9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169B9E47-D4A7-8F4B-933F-AECD3FED40F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504387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85750" indent="-125413">
              <a:defRPr lang="en-US" sz="1600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38150" indent="-133350">
              <a:defRPr lang="en-US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566738" indent="-114300">
              <a:defRPr lang="en-US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685800" indent="-109538">
              <a:defRPr lang="en-US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8F66FABA-8AB7-CD44-B776-784790DE76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666187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1" i="0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80F7ACC-145B-CF45-AAB9-7961394820D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511027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85750" indent="-125413">
              <a:defRPr lang="en-US" sz="1600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38150" indent="-133350">
              <a:defRPr lang="en-US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566738" indent="-114300">
              <a:defRPr lang="en-US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685800" indent="-109538">
              <a:defRPr lang="en-US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2F0C722-74E8-854E-ABB2-95FEA257403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666187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1" i="0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6B6DD043-AF71-E04E-90DA-432FF63F1E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504387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85750" indent="-125413">
              <a:defRPr lang="en-US" sz="1600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38150" indent="-133350">
              <a:defRPr lang="en-US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566738" indent="-114300">
              <a:defRPr lang="en-US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685800" indent="-109538">
              <a:defRPr lang="en-US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0AC708B6-8E29-B54E-B5BC-22D3F3A79D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666187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1" i="0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B9228C5F-84CB-BF4A-8982-6BBE1AE9B2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511027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85750" indent="-125413">
              <a:defRPr lang="en-US" sz="1600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38150" indent="-133350">
              <a:defRPr lang="en-US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566738" indent="-114300">
              <a:defRPr lang="en-US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685800" indent="-109538">
              <a:defRPr lang="en-US" b="0" i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5A33786E-BA2A-7946-B8B0-AFD7EB6632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666187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1" i="0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6876D24-870A-4C04-9294-3311C4802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11018520" cy="430887"/>
          </a:xfrm>
        </p:spPr>
        <p:txBody>
          <a:bodyPr/>
          <a:lstStyle>
            <a:lvl1pPr>
              <a:defRPr sz="28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713418014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2DC88330-CF4F-8042-AC6A-DE435746CEE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52948" y="3557617"/>
            <a:ext cx="5790787" cy="307777"/>
          </a:xfrm>
        </p:spPr>
        <p:txBody>
          <a:bodyPr wrap="square">
            <a:spAutoFit/>
          </a:bodyPr>
          <a:lstStyle>
            <a:lvl1pPr marL="0" indent="0">
              <a:buNone/>
              <a:defRPr lang="en-US" sz="2000" dirty="0">
                <a:solidFill>
                  <a:schemeClr val="tx1"/>
                </a:solidFill>
              </a:defRPr>
            </a:lvl1pPr>
            <a:lvl2pPr marL="285750" indent="-125413">
              <a:defRPr lang="en-US" sz="1600" dirty="0">
                <a:solidFill>
                  <a:srgbClr val="747473"/>
                </a:solidFill>
              </a:defRPr>
            </a:lvl2pPr>
            <a:lvl3pPr marL="438150" indent="-133350">
              <a:defRPr lang="en-US" dirty="0">
                <a:solidFill>
                  <a:srgbClr val="747473"/>
                </a:solidFill>
              </a:defRPr>
            </a:lvl3pPr>
            <a:lvl4pPr marL="566738" indent="-114300">
              <a:defRPr lang="en-US" dirty="0">
                <a:solidFill>
                  <a:srgbClr val="747473"/>
                </a:solidFill>
              </a:defRPr>
            </a:lvl4pPr>
            <a:lvl5pPr marL="685800" indent="-109538">
              <a:defRPr lang="en-US" dirty="0">
                <a:solidFill>
                  <a:srgbClr val="747473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6D3E8F46-A884-8546-8FB0-7E986E7FF0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4201" y="3557615"/>
            <a:ext cx="467986" cy="30777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 i="0">
                <a:solidFill>
                  <a:srgbClr val="5D5AD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EB5D655A-3EEA-3F46-8DF9-C02C9731BC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2948" y="3181835"/>
            <a:ext cx="5790787" cy="307777"/>
          </a:xfrm>
        </p:spPr>
        <p:txBody>
          <a:bodyPr wrap="square">
            <a:spAutoFit/>
          </a:bodyPr>
          <a:lstStyle>
            <a:lvl1pPr marL="0" indent="0">
              <a:buNone/>
              <a:defRPr lang="en-US" sz="2000" dirty="0">
                <a:solidFill>
                  <a:schemeClr val="tx1"/>
                </a:solidFill>
              </a:defRPr>
            </a:lvl1pPr>
            <a:lvl2pPr marL="285750" indent="-125413">
              <a:defRPr lang="en-US" sz="1600" dirty="0">
                <a:solidFill>
                  <a:srgbClr val="747473"/>
                </a:solidFill>
              </a:defRPr>
            </a:lvl2pPr>
            <a:lvl3pPr marL="438150" indent="-133350">
              <a:defRPr lang="en-US" dirty="0">
                <a:solidFill>
                  <a:srgbClr val="747473"/>
                </a:solidFill>
              </a:defRPr>
            </a:lvl3pPr>
            <a:lvl4pPr marL="566738" indent="-114300">
              <a:defRPr lang="en-US" dirty="0">
                <a:solidFill>
                  <a:srgbClr val="747473"/>
                </a:solidFill>
              </a:defRPr>
            </a:lvl4pPr>
            <a:lvl5pPr marL="685800" indent="-109538">
              <a:defRPr lang="en-US" dirty="0">
                <a:solidFill>
                  <a:srgbClr val="747473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384E171F-B0E2-AA4E-9E98-C2FBBB1E35D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4201" y="3181835"/>
            <a:ext cx="467986" cy="30777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 i="0">
                <a:solidFill>
                  <a:srgbClr val="5D5AD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26D69D38-758C-7B49-B3A5-187966E719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52948" y="2806055"/>
            <a:ext cx="5790787" cy="307777"/>
          </a:xfrm>
        </p:spPr>
        <p:txBody>
          <a:bodyPr wrap="square">
            <a:spAutoFit/>
          </a:bodyPr>
          <a:lstStyle>
            <a:lvl1pPr marL="0" indent="0">
              <a:buNone/>
              <a:defRPr lang="en-US" sz="2000" dirty="0">
                <a:solidFill>
                  <a:schemeClr val="tx1"/>
                </a:solidFill>
              </a:defRPr>
            </a:lvl1pPr>
            <a:lvl2pPr marL="285750" indent="-125413">
              <a:defRPr lang="en-US" sz="1600" dirty="0">
                <a:solidFill>
                  <a:srgbClr val="747473"/>
                </a:solidFill>
              </a:defRPr>
            </a:lvl2pPr>
            <a:lvl3pPr marL="438150" indent="-133350">
              <a:defRPr lang="en-US" dirty="0">
                <a:solidFill>
                  <a:srgbClr val="747473"/>
                </a:solidFill>
              </a:defRPr>
            </a:lvl3pPr>
            <a:lvl4pPr marL="566738" indent="-114300">
              <a:defRPr lang="en-US" dirty="0">
                <a:solidFill>
                  <a:srgbClr val="747473"/>
                </a:solidFill>
              </a:defRPr>
            </a:lvl4pPr>
            <a:lvl5pPr marL="685800" indent="-109538">
              <a:defRPr lang="en-US" dirty="0">
                <a:solidFill>
                  <a:srgbClr val="747473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63B61F84-ABD5-8648-B558-796006AA04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4201" y="2806055"/>
            <a:ext cx="467986" cy="30777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 i="0">
                <a:solidFill>
                  <a:srgbClr val="5D5AD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804F4C3E-9FC0-DB4D-8D21-6D56432FE1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52948" y="2417749"/>
            <a:ext cx="5790787" cy="307777"/>
          </a:xfrm>
        </p:spPr>
        <p:txBody>
          <a:bodyPr wrap="square">
            <a:spAutoFit/>
          </a:bodyPr>
          <a:lstStyle>
            <a:lvl1pPr marL="0" indent="0">
              <a:buNone/>
              <a:defRPr lang="en-US" sz="2000" dirty="0">
                <a:solidFill>
                  <a:schemeClr val="tx1"/>
                </a:solidFill>
              </a:defRPr>
            </a:lvl1pPr>
            <a:lvl2pPr marL="285750" indent="-125413">
              <a:defRPr lang="en-US" sz="1600" dirty="0">
                <a:solidFill>
                  <a:srgbClr val="747473"/>
                </a:solidFill>
              </a:defRPr>
            </a:lvl2pPr>
            <a:lvl3pPr marL="438150" indent="-133350">
              <a:defRPr lang="en-US" dirty="0">
                <a:solidFill>
                  <a:srgbClr val="747473"/>
                </a:solidFill>
              </a:defRPr>
            </a:lvl3pPr>
            <a:lvl4pPr marL="566738" indent="-114300">
              <a:defRPr lang="en-US" dirty="0">
                <a:solidFill>
                  <a:srgbClr val="747473"/>
                </a:solidFill>
              </a:defRPr>
            </a:lvl4pPr>
            <a:lvl5pPr marL="685800" indent="-109538">
              <a:defRPr lang="en-US" dirty="0">
                <a:solidFill>
                  <a:srgbClr val="747473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31D50A13-4F84-9246-AAE0-27B2B835174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4201" y="2417747"/>
            <a:ext cx="467986" cy="30777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 i="0">
                <a:solidFill>
                  <a:srgbClr val="5D5AD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78C925AD-00CE-2349-8207-C79406FC49D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52948" y="2041967"/>
            <a:ext cx="5790787" cy="307777"/>
          </a:xfrm>
        </p:spPr>
        <p:txBody>
          <a:bodyPr wrap="square">
            <a:spAutoFit/>
          </a:bodyPr>
          <a:lstStyle>
            <a:lvl1pPr marL="0" indent="0">
              <a:buNone/>
              <a:defRPr lang="en-US" sz="2000" dirty="0">
                <a:solidFill>
                  <a:schemeClr val="tx1"/>
                </a:solidFill>
              </a:defRPr>
            </a:lvl1pPr>
            <a:lvl2pPr marL="285750" indent="-125413">
              <a:defRPr lang="en-US" sz="1600" dirty="0">
                <a:solidFill>
                  <a:srgbClr val="747473"/>
                </a:solidFill>
              </a:defRPr>
            </a:lvl2pPr>
            <a:lvl3pPr marL="438150" indent="-133350">
              <a:defRPr lang="en-US" dirty="0">
                <a:solidFill>
                  <a:srgbClr val="747473"/>
                </a:solidFill>
              </a:defRPr>
            </a:lvl3pPr>
            <a:lvl4pPr marL="566738" indent="-114300">
              <a:defRPr lang="en-US" dirty="0">
                <a:solidFill>
                  <a:srgbClr val="747473"/>
                </a:solidFill>
              </a:defRPr>
            </a:lvl4pPr>
            <a:lvl5pPr marL="685800" indent="-109538">
              <a:defRPr lang="en-US" dirty="0">
                <a:solidFill>
                  <a:srgbClr val="747473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59C73EE-192A-DC41-998B-295E17CA67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201" y="2041967"/>
            <a:ext cx="467986" cy="30777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 i="0">
                <a:solidFill>
                  <a:srgbClr val="5D5AD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EDCCC92-5800-7840-A07F-7142E9682A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2948" y="1666187"/>
            <a:ext cx="5790787" cy="307777"/>
          </a:xfrm>
        </p:spPr>
        <p:txBody>
          <a:bodyPr wrap="square">
            <a:spAutoFit/>
          </a:bodyPr>
          <a:lstStyle>
            <a:lvl1pPr marL="0" indent="0">
              <a:buNone/>
              <a:defRPr lang="en-US" sz="2000" dirty="0">
                <a:solidFill>
                  <a:schemeClr val="tx1"/>
                </a:solidFill>
              </a:defRPr>
            </a:lvl1pPr>
            <a:lvl2pPr marL="285750" indent="-125413">
              <a:defRPr lang="en-US" sz="1600" dirty="0">
                <a:solidFill>
                  <a:srgbClr val="747473"/>
                </a:solidFill>
              </a:defRPr>
            </a:lvl2pPr>
            <a:lvl3pPr marL="438150" indent="-133350">
              <a:defRPr lang="en-US" dirty="0">
                <a:solidFill>
                  <a:srgbClr val="747473"/>
                </a:solidFill>
              </a:defRPr>
            </a:lvl3pPr>
            <a:lvl4pPr marL="566738" indent="-114300">
              <a:defRPr lang="en-US" dirty="0">
                <a:solidFill>
                  <a:srgbClr val="747473"/>
                </a:solidFill>
              </a:defRPr>
            </a:lvl4pPr>
            <a:lvl5pPr marL="685800" indent="-109538">
              <a:defRPr lang="en-US" dirty="0">
                <a:solidFill>
                  <a:srgbClr val="747473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E8E2107F-D756-284E-A18C-EC19015DFD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1" y="1666187"/>
            <a:ext cx="467986" cy="30777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 i="0">
                <a:solidFill>
                  <a:srgbClr val="5D5AD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7F93F86-C8E9-4C2B-8A89-9651C91CBE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11018520" cy="430887"/>
          </a:xfrm>
        </p:spPr>
        <p:txBody>
          <a:bodyPr/>
          <a:lstStyle>
            <a:lvl1pPr>
              <a:defRPr sz="28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0817835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C1CE11E4-B8BE-A9CE-DCB7-4BB082B2C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/>
          <a:stretch>
            <a:fillRect/>
          </a:stretch>
        </p:blipFill>
        <p:spPr>
          <a:xfrm rot="10800000" flipV="1">
            <a:off x="0" y="1"/>
            <a:ext cx="12201331" cy="6857999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9D2CF4-1584-E026-75D3-CA842F777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1804CA-5B33-245C-AE53-73C33CB23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792795"/>
            <a:ext cx="4179404" cy="10895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36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01086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87CE68-382E-9E27-9552-0CDBF3249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931C13-91CA-1E4E-BA2A-D76092953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2416" y="4383719"/>
            <a:ext cx="8025384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spc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Company or position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239844E-B1F9-4340-B431-2107F3D0EB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2416" y="4060953"/>
            <a:ext cx="8025384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i="0" spc="0" baseline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271B509-7ED5-6A44-A21F-2ED4CE999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2416" y="585788"/>
            <a:ext cx="8025384" cy="2946033"/>
          </a:xfrm>
          <a:noFill/>
        </p:spPr>
        <p:txBody>
          <a:bodyPr wrap="square" lIns="0" tIns="0" rIns="0" bIns="0" anchor="b" anchorCtr="0">
            <a:norm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Quote text</a:t>
            </a:r>
          </a:p>
        </p:txBody>
      </p:sp>
      <p:pic>
        <p:nvPicPr>
          <p:cNvPr id="7" name="Picture 6" descr="Quotation mark">
            <a:extLst>
              <a:ext uri="{FF2B5EF4-FFF2-40B4-BE49-F238E27FC236}">
                <a16:creationId xmlns:a16="http://schemas.microsoft.com/office/drawing/2014/main" id="{EABB847D-C857-0388-8E19-D6724CB404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4200" y="1195786"/>
            <a:ext cx="2226687" cy="193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876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CC7F2DC-DA7A-C66B-6ABF-4917841A28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2416" y="4383719"/>
            <a:ext cx="8025384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spc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Company or position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44E0F64-D555-46D8-2B0F-6941E3612B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2416" y="4060953"/>
            <a:ext cx="8025384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i="0" spc="0" baseline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E6E25D-72D6-C4EE-C285-BCEF9463E0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2416" y="585788"/>
            <a:ext cx="8025384" cy="2946033"/>
          </a:xfrm>
          <a:noFill/>
        </p:spPr>
        <p:txBody>
          <a:bodyPr wrap="square" lIns="0" tIns="0" rIns="0" bIns="0" anchor="b" anchorCtr="0">
            <a:norm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Quote text</a:t>
            </a:r>
          </a:p>
        </p:txBody>
      </p:sp>
      <p:pic>
        <p:nvPicPr>
          <p:cNvPr id="4" name="Picture 3" descr="Quotation mark">
            <a:extLst>
              <a:ext uri="{FF2B5EF4-FFF2-40B4-BE49-F238E27FC236}">
                <a16:creationId xmlns:a16="http://schemas.microsoft.com/office/drawing/2014/main" id="{298CE0A9-070B-8C0A-DE4D-0D7941F180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4200" y="1195786"/>
            <a:ext cx="2231136" cy="19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36796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48612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30887"/>
          </a:xfrm>
        </p:spPr>
        <p:txBody>
          <a:bodyPr/>
          <a:lstStyle>
            <a:lvl1pPr>
              <a:defRPr sz="28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74039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1551194"/>
          </a:xfrm>
        </p:spPr>
        <p:txBody>
          <a:bodyPr wrap="square">
            <a:spAutoFit/>
          </a:bodyPr>
          <a:lstStyle>
            <a:lvl1pPr marL="0" indent="0">
              <a:buNone/>
              <a:defRPr sz="24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30887"/>
          </a:xfrm>
        </p:spPr>
        <p:txBody>
          <a:bodyPr/>
          <a:lstStyle>
            <a:lvl1pPr>
              <a:defRPr sz="2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302895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099"/>
            <a:ext cx="5211763" cy="4776129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77612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ELT layout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1927E47F-95A6-7AE2-8312-56EC75F54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30887"/>
          </a:xfrm>
        </p:spPr>
        <p:txBody>
          <a:bodyPr/>
          <a:lstStyle>
            <a:lvl1pPr>
              <a:defRPr sz="2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69166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55119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400" b="0" i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0850" indent="0">
              <a:buFont typeface="Wingdings" panose="05000000000000000000" pitchFamily="2" charset="2"/>
              <a:buNone/>
              <a:tabLst/>
              <a:defRPr sz="1600" b="0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652462" indent="0">
              <a:buFont typeface="Wingdings" panose="05000000000000000000" pitchFamily="2" charset="2"/>
              <a:buNone/>
              <a:defRPr sz="1400" b="0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854075" indent="0">
              <a:buFont typeface="Wingdings" panose="05000000000000000000" pitchFamily="2" charset="2"/>
              <a:buNone/>
              <a:tabLst/>
              <a:defRPr sz="1400" b="0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55119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400" b="0" i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0850" indent="0">
              <a:buFont typeface="Wingdings" panose="05000000000000000000" pitchFamily="2" charset="2"/>
              <a:buNone/>
              <a:tabLst/>
              <a:defRPr sz="1600" b="0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652462" indent="0">
              <a:buFont typeface="Wingdings" panose="05000000000000000000" pitchFamily="2" charset="2"/>
              <a:buNone/>
              <a:defRPr sz="1400" b="0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854075" indent="0">
              <a:buFont typeface="Wingdings" panose="05000000000000000000" pitchFamily="2" charset="2"/>
              <a:buNone/>
              <a:tabLst/>
              <a:defRPr sz="1400" b="0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FCD25B73-BA9B-D0D3-895E-354C0E82E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30887"/>
          </a:xfrm>
        </p:spPr>
        <p:txBody>
          <a:bodyPr/>
          <a:lstStyle>
            <a:lvl1pPr>
              <a:defRPr sz="2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608617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36933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36933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234FC4D5-DD95-271F-83C3-A4DBBDBB6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30887"/>
          </a:xfrm>
        </p:spPr>
        <p:txBody>
          <a:bodyPr/>
          <a:lstStyle>
            <a:lvl1pPr>
              <a:defRPr sz="2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431785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36933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36933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2E000F64-0D2A-DE0E-F822-A5AD8F9C5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30887"/>
          </a:xfrm>
        </p:spPr>
        <p:txBody>
          <a:bodyPr/>
          <a:lstStyle>
            <a:lvl1pPr>
              <a:defRPr sz="2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81074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422F4B52-9A8D-87A5-C075-8CF28727C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30887"/>
          </a:xfrm>
        </p:spPr>
        <p:txBody>
          <a:bodyPr/>
          <a:lstStyle>
            <a:lvl1pPr>
              <a:defRPr sz="2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93188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315E08ED-402C-303C-0402-682BEA62A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30887"/>
          </a:xfrm>
        </p:spPr>
        <p:txBody>
          <a:bodyPr/>
          <a:lstStyle>
            <a:lvl1pPr>
              <a:defRPr sz="2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875390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C1CE11E4-B8BE-A9CE-DCB7-4BB082B2C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/>
          <a:stretch>
            <a:fillRect/>
          </a:stretch>
        </p:blipFill>
        <p:spPr>
          <a:xfrm rot="10800000" flipV="1">
            <a:off x="0" y="1"/>
            <a:ext cx="12201331" cy="6857999"/>
          </a:xfrm>
          <a:prstGeom prst="rect">
            <a:avLst/>
          </a:prstGeom>
          <a:effectLst/>
        </p:spPr>
      </p:pic>
      <p:pic>
        <p:nvPicPr>
          <p:cNvPr id="5" name="Picture 4" descr="A close up of a corner of a paper&#10;&#10;AI-generated content may be incorrect.">
            <a:extLst>
              <a:ext uri="{FF2B5EF4-FFF2-40B4-BE49-F238E27FC236}">
                <a16:creationId xmlns:a16="http://schemas.microsoft.com/office/drawing/2014/main" id="{DFB73796-4E7B-0C74-4CA1-AA47D2F077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55" t="5931" r="688" b="15639"/>
          <a:stretch>
            <a:fillRect/>
          </a:stretch>
        </p:blipFill>
        <p:spPr>
          <a:xfrm rot="16200000">
            <a:off x="6433950" y="963158"/>
            <a:ext cx="6730538" cy="4804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9D2CF4-1584-E026-75D3-CA842F777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E96B6A-22DF-4905-8725-EB791B1D4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792795"/>
            <a:ext cx="4179404" cy="10895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36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1169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Bullet with Subtitl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7B0422C1-FB4E-64F8-296F-F4E83E7B1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30887"/>
          </a:xfrm>
        </p:spPr>
        <p:txBody>
          <a:bodyPr/>
          <a:lstStyle>
            <a:lvl1pPr>
              <a:defRPr sz="2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077160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B47AA-93CB-CBE0-346B-0F559D06E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568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998113"/>
            <a:ext cx="4127692" cy="861774"/>
          </a:xfrm>
        </p:spPr>
        <p:txBody>
          <a:bodyPr wrap="square" anchor="ctr">
            <a:spAutoFit/>
          </a:bodyPr>
          <a:lstStyle>
            <a:lvl1pPr>
              <a:defRPr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083203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858B6245-E099-679C-77B1-776AD3023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30887"/>
          </a:xfrm>
        </p:spPr>
        <p:txBody>
          <a:bodyPr/>
          <a:lstStyle>
            <a:lvl1pPr>
              <a:defRPr sz="2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00493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2458794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i="0" kern="1200" cap="none" spc="-50" baseline="0" dirty="0">
                <a:ln w="3175">
                  <a:noFill/>
                </a:ln>
                <a:solidFill>
                  <a:schemeClr val="accent1"/>
                </a:solidFill>
                <a:effectLst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82717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7150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430887"/>
          </a:xfrm>
        </p:spPr>
        <p:txBody>
          <a:bodyPr anchor="t"/>
          <a:lstStyle>
            <a:lvl1pPr>
              <a:defRPr sz="28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6280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3211969"/>
            <a:ext cx="3182027" cy="430887"/>
          </a:xfrm>
        </p:spPr>
        <p:txBody>
          <a:bodyPr anchor="ctr"/>
          <a:lstStyle>
            <a:lvl1pPr>
              <a:defRPr sz="28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08282410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 full p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Segoe UI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93776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vert="horz" wrap="square" lIns="585216" tIns="91440" rIns="0" bIns="91440" rtlCol="0">
            <a:spAutoFit/>
          </a:bodyPr>
          <a:lstStyle>
            <a:lvl1pPr marL="0" indent="0">
              <a:buNone/>
              <a:defRPr lang="en-US" sz="1999" b="1" i="0" dirty="0">
                <a:solidFill>
                  <a:srgbClr val="FFFFFF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1438" y="710247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52771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438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C1CE11E4-B8BE-A9CE-DCB7-4BB082B2C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/>
          <a:stretch>
            <a:fillRect/>
          </a:stretch>
        </p:blipFill>
        <p:spPr>
          <a:xfrm rot="10800000" flipV="1">
            <a:off x="0" y="1"/>
            <a:ext cx="12201331" cy="6857999"/>
          </a:xfrm>
          <a:prstGeom prst="rect">
            <a:avLst/>
          </a:prstGeom>
          <a:effectLst/>
        </p:spPr>
      </p:pic>
      <p:pic>
        <p:nvPicPr>
          <p:cNvPr id="2" name="Picture 1" descr="A close up of a corner of a paper&#10;&#10;AI-generated content may be incorrect.">
            <a:extLst>
              <a:ext uri="{FF2B5EF4-FFF2-40B4-BE49-F238E27FC236}">
                <a16:creationId xmlns:a16="http://schemas.microsoft.com/office/drawing/2014/main" id="{9D1D243A-BEC8-31C0-957B-7041D1ECEAB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69" t="-3489" r="308" b="5012"/>
          <a:stretch>
            <a:fillRect/>
          </a:stretch>
        </p:blipFill>
        <p:spPr>
          <a:xfrm rot="10800000" flipH="1" flipV="1">
            <a:off x="5931363" y="3132150"/>
            <a:ext cx="6260637" cy="37258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9D2CF4-1584-E026-75D3-CA842F777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88E3D19-2226-DDC2-A8D5-813993AE8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792795"/>
            <a:ext cx="4179404" cy="10895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36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29559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8755"/>
            <a:ext cx="11018520" cy="430887"/>
          </a:xfrm>
        </p:spPr>
        <p:txBody>
          <a:bodyPr anchor="ctr"/>
          <a:lstStyle>
            <a:lvl1pPr>
              <a:defRPr sz="2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Segoe UI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 b="1" i="0">
                <a:solidFill>
                  <a:srgbClr val="FFFFFF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07358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30887"/>
          </a:xfrm>
        </p:spPr>
        <p:txBody>
          <a:bodyPr/>
          <a:lstStyle>
            <a:lvl1pPr>
              <a:defRPr sz="28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Segoe UI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 b="1" i="0">
                <a:solidFill>
                  <a:srgbClr val="FFFFFF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27978953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Segoe UI" pitchFamily="34" charset="0"/>
              <a:cs typeface="Segoe UI" panose="020B05020402040202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30887"/>
          </a:xfrm>
        </p:spPr>
        <p:txBody>
          <a:bodyPr/>
          <a:lstStyle>
            <a:lvl1pPr>
              <a:defRPr sz="28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 b="1" i="0">
                <a:solidFill>
                  <a:srgbClr val="FFFFFF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385990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30887"/>
          </a:xfrm>
        </p:spPr>
        <p:txBody>
          <a:bodyPr/>
          <a:lstStyle>
            <a:lvl1pPr>
              <a:defRPr sz="28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Segoe UI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 b="1" i="0">
                <a:solidFill>
                  <a:srgbClr val="FFFFFF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6594175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Left s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Segoe UI" pitchFamily="34" charset="0"/>
              <a:cs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30887"/>
          </a:xfrm>
        </p:spPr>
        <p:txBody>
          <a:bodyPr/>
          <a:lstStyle>
            <a:lvl1pPr>
              <a:defRPr sz="28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 b="1" i="0">
                <a:solidFill>
                  <a:srgbClr val="FFFFFF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74600884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338554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0" i="0" spc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i="0" kern="1200" cap="none" spc="-50" baseline="0" dirty="0">
                <a:ln w="3175">
                  <a:noFill/>
                </a:ln>
                <a:solidFill>
                  <a:schemeClr val="tx2"/>
                </a:solidFill>
                <a:effectLst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</p:spTree>
    <p:extLst>
      <p:ext uri="{BB962C8B-B14F-4D97-AF65-F5344CB8AC3E}">
        <p14:creationId xmlns:p14="http://schemas.microsoft.com/office/powerpoint/2010/main" val="25814344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98461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16107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 userDrawn="1"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3229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© Copyright Microsoft Corporation. All rights reserved. </a:t>
            </a:r>
          </a:p>
        </p:txBody>
      </p:sp>
      <p:pic>
        <p:nvPicPr>
          <p:cNvPr id="5" name="Picture 4" descr="Microsoft Teams Logo">
            <a:extLst>
              <a:ext uri="{FF2B5EF4-FFF2-40B4-BE49-F238E27FC236}">
                <a16:creationId xmlns:a16="http://schemas.microsoft.com/office/drawing/2014/main" id="{286FD364-646F-4818-9F75-F213E270A1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039" y="305421"/>
            <a:ext cx="2659872" cy="86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42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>
          <a:xfrm>
            <a:off x="588263" y="457200"/>
            <a:ext cx="11018520" cy="430887"/>
          </a:xfrm>
        </p:spPr>
        <p:txBody>
          <a:bodyPr/>
          <a:lstStyle>
            <a:lvl1pPr>
              <a:defRPr sz="2800" b="1" i="0">
                <a:solidFill>
                  <a:schemeClr val="tx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092881"/>
          </a:xfrm>
        </p:spPr>
        <p:txBody>
          <a:bodyPr>
            <a:spAutoFit/>
          </a:bodyPr>
          <a:lstStyle>
            <a:lvl1pPr>
              <a:defRPr sz="2800" b="0" i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800" b="0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2400" b="0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2000" b="0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800" b="0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b="0" i="0" spc="-51" baseline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2884396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orange sky&#10;&#10;AI-generated content may be incorrect.">
            <a:extLst>
              <a:ext uri="{FF2B5EF4-FFF2-40B4-BE49-F238E27FC236}">
                <a16:creationId xmlns:a16="http://schemas.microsoft.com/office/drawing/2014/main" id="{36BB8605-FEC0-0FC5-C8C9-E5B7F1CE43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7894" y="0"/>
            <a:ext cx="12209894" cy="6868066"/>
          </a:xfrm>
          <a:prstGeom prst="rect">
            <a:avLst/>
          </a:prstGeom>
        </p:spPr>
      </p:pic>
      <p:pic>
        <p:nvPicPr>
          <p:cNvPr id="11" name="Picture 10" descr="A blue and orange background&#10;&#10;AI-generated content may be incorrect.">
            <a:extLst>
              <a:ext uri="{FF2B5EF4-FFF2-40B4-BE49-F238E27FC236}">
                <a16:creationId xmlns:a16="http://schemas.microsoft.com/office/drawing/2014/main" id="{051DD8BC-6E15-4478-EACE-6ADFF16CF9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2" name="Picture 11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A73E0640-5519-86A0-6849-E968EE5EEAB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46404" y="1244481"/>
            <a:ext cx="4763490" cy="5641901"/>
          </a:xfrm>
          <a:prstGeom prst="rect">
            <a:avLst/>
          </a:prstGeom>
        </p:spPr>
      </p:pic>
      <p:pic>
        <p:nvPicPr>
          <p:cNvPr id="18" name="Picture 17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79275648-820F-4B65-2BC8-22FEB5FF567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957738">
            <a:off x="5617646" y="-195983"/>
            <a:ext cx="8020528" cy="7178311"/>
          </a:xfrm>
          <a:custGeom>
            <a:avLst/>
            <a:gdLst>
              <a:gd name="connsiteX0" fmla="*/ 8020528 w 8020528"/>
              <a:gd name="connsiteY0" fmla="*/ 2504441 h 7178311"/>
              <a:gd name="connsiteX1" fmla="*/ 6254012 w 8020528"/>
              <a:gd name="connsiteY1" fmla="*/ 7178311 h 7178311"/>
              <a:gd name="connsiteX2" fmla="*/ 0 w 8020528"/>
              <a:gd name="connsiteY2" fmla="*/ 4814572 h 7178311"/>
              <a:gd name="connsiteX3" fmla="*/ 1819695 w 8020528"/>
              <a:gd name="connsiteY3" fmla="*/ 0 h 7178311"/>
              <a:gd name="connsiteX4" fmla="*/ 8020528 w 8020528"/>
              <a:gd name="connsiteY4" fmla="*/ 0 h 717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0528" h="7178311">
                <a:moveTo>
                  <a:pt x="8020528" y="2504441"/>
                </a:moveTo>
                <a:lnTo>
                  <a:pt x="6254012" y="7178311"/>
                </a:lnTo>
                <a:lnTo>
                  <a:pt x="0" y="4814572"/>
                </a:lnTo>
                <a:lnTo>
                  <a:pt x="1819695" y="0"/>
                </a:lnTo>
                <a:lnTo>
                  <a:pt x="8020528" y="0"/>
                </a:lnTo>
                <a:close/>
              </a:path>
            </a:pathLst>
          </a:cu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DC3C18-D5A2-1F6F-0177-1B1AE311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261CA3-A777-DE33-D141-CA5CC5633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792795"/>
            <a:ext cx="4179404" cy="10895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36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4717686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30887"/>
          </a:xfrm>
        </p:spPr>
        <p:txBody>
          <a:bodyPr/>
          <a:lstStyle>
            <a:lvl1pPr>
              <a:defRPr kumimoji="0" lang="en-US" sz="2800" b="1" i="0" u="none" strike="noStrike" kern="1200" cap="none" spc="-50" normalizeH="0" baseline="0" dirty="0">
                <a:ln w="3175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Segoe UI Semibold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81845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AD7F2-9795-48B9-9F83-C22C1C727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BB7B0-A655-407D-86FE-9DBCABC5E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FCA9A-D35A-48C3-8942-9CC0F7935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E55A5-CC26-4106-B9CB-EF97FD5F2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DF804-5F53-4BE7-A45C-48EF8394D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6DE1-EF52-4DEA-A416-B41A54338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22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6518525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ams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81593C0-90FF-2243-9A36-C4FDCBA6DE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073" y="1588297"/>
            <a:ext cx="4309079" cy="45194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12" indent="0">
              <a:buNone/>
              <a:defRPr sz="1400"/>
            </a:lvl2pPr>
            <a:lvl3pPr marL="914225" indent="0">
              <a:buNone/>
              <a:defRPr sz="1200"/>
            </a:lvl3pPr>
            <a:lvl4pPr marL="1371337" indent="0">
              <a:buNone/>
              <a:defRPr sz="1000"/>
            </a:lvl4pPr>
            <a:lvl5pPr marL="1828449" indent="0">
              <a:buNone/>
              <a:defRPr sz="1000"/>
            </a:lvl5pPr>
            <a:lvl6pPr marL="2285561" indent="0">
              <a:buNone/>
              <a:defRPr sz="1000"/>
            </a:lvl6pPr>
            <a:lvl7pPr marL="2742674" indent="0">
              <a:buNone/>
              <a:defRPr sz="1000"/>
            </a:lvl7pPr>
            <a:lvl8pPr marL="3199785" indent="0">
              <a:buNone/>
              <a:defRPr sz="1000"/>
            </a:lvl8pPr>
            <a:lvl9pPr marL="365689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C4CD77-6F12-0D4B-9249-0CA3D240592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081314" y="1588081"/>
            <a:ext cx="6553634" cy="3681838"/>
          </a:xfrm>
          <a:prstGeom prst="roundRect">
            <a:avLst>
              <a:gd name="adj" fmla="val 0"/>
            </a:avLst>
          </a:prstGeom>
          <a:blipFill>
            <a:blip r:embed="rId2"/>
            <a:stretch>
              <a:fillRect/>
            </a:stretch>
          </a:blipFill>
          <a:ln w="146050">
            <a:solidFill>
              <a:schemeClr val="bg1"/>
            </a:solidFill>
          </a:ln>
          <a:effectLst>
            <a:outerShdw blurRad="254000" dist="12700" dir="5400000" sx="101000" sy="101000" algn="ctr" rotWithShape="0">
              <a:schemeClr val="tx1">
                <a:lumMod val="50000"/>
                <a:lumOff val="50000"/>
                <a:alpha val="20000"/>
              </a:schemeClr>
            </a:outerShdw>
          </a:effectLst>
        </p:spPr>
        <p:txBody>
          <a:bodyPr tIns="2651760">
            <a:noAutofit/>
          </a:bodyPr>
          <a:lstStyle>
            <a:lvl1pPr marL="0" indent="0">
              <a:defRPr lang="en-US" sz="1400" b="1" kern="1200" spc="0" baseline="0" dirty="0">
                <a:solidFill>
                  <a:srgbClr val="000000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228556" marR="0" lvl="0" indent="-228556" algn="ctr" defTabSz="9325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  <a:p>
            <a:pPr marL="228556" marR="0" lvl="0" indent="-228556" algn="ctr" defTabSz="9325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23F18EF-B1F8-514E-AE14-3EC5437E2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3" y="530466"/>
            <a:ext cx="3374605" cy="800317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68726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21211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894" y="289512"/>
            <a:ext cx="10769549" cy="543185"/>
          </a:xfr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3529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5894" y="1189178"/>
            <a:ext cx="10769550" cy="1388138"/>
          </a:xfr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745"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961"/>
            </a:lvl2pPr>
            <a:lvl3pPr>
              <a:lnSpc>
                <a:spcPct val="100000"/>
              </a:lnSpc>
              <a:spcBef>
                <a:spcPts val="0"/>
              </a:spcBef>
              <a:defRPr sz="1568"/>
            </a:lvl3pPr>
            <a:lvl4pPr>
              <a:lnSpc>
                <a:spcPct val="100000"/>
              </a:lnSpc>
              <a:spcBef>
                <a:spcPts val="0"/>
              </a:spcBef>
              <a:defRPr sz="1372"/>
            </a:lvl4pPr>
            <a:lvl5pPr>
              <a:lnSpc>
                <a:spcPct val="100000"/>
              </a:lnSpc>
              <a:spcBef>
                <a:spcPts val="0"/>
              </a:spcBef>
              <a:defRPr sz="1372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85684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Backgroun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109616-29F5-2A48-AD26-C036688E660A}"/>
              </a:ext>
            </a:extLst>
          </p:cNvPr>
          <p:cNvSpPr/>
          <p:nvPr userDrawn="1"/>
        </p:nvSpPr>
        <p:spPr bwMode="auto">
          <a:xfrm>
            <a:off x="1" y="2"/>
            <a:ext cx="12192000" cy="874037"/>
          </a:xfrm>
          <a:prstGeom prst="rect">
            <a:avLst/>
          </a:prstGeom>
          <a:solidFill>
            <a:srgbClr val="34258E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293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152698"/>
            <a:ext cx="11018520" cy="492443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685560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16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EDEC010-DDB9-42D4-B78F-4D54E3BEA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blackWhite">
          <a:xfrm>
            <a:off x="2" y="0"/>
            <a:ext cx="4356100" cy="685800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28" tIns="146263" rIns="182828" bIns="14626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114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55F69672-DC8B-4F90-8167-6367A65F8F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8315" y="3233495"/>
            <a:ext cx="6669658" cy="387837"/>
          </a:xfrm>
        </p:spPr>
        <p:txBody>
          <a:bodyPr anchor="ctr" anchorCtr="0"/>
          <a:lstStyle>
            <a:lvl1pPr marL="0" indent="0">
              <a:spcAft>
                <a:spcPts val="1200"/>
              </a:spcAft>
              <a:buNone/>
              <a:defRPr sz="2800"/>
            </a:lvl1pPr>
            <a:lvl2pPr marL="228512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CF6E003-50E5-45D8-A623-8E629A545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3637" cy="568325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9152686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14" pos="3110">
          <p15:clr>
            <a:srgbClr val="5ACBF0"/>
          </p15:clr>
        </p15:guide>
        <p15:guide id="29" orient="horz" pos="2160">
          <p15:clr>
            <a:srgbClr val="FDE53C"/>
          </p15:clr>
        </p15:guide>
        <p15:guide id="30" pos="2376">
          <p15:clr>
            <a:srgbClr val="5ACBF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4743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_Divider_Gradient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092EB425-F759-0B2D-7845-B13BEEDDDF8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84200" y="6477356"/>
            <a:ext cx="4114800" cy="123111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Segoe UI Variable Small Light" pitchFamily="2" charset="0"/>
              </a:defRPr>
            </a:lvl1pPr>
          </a:lstStyle>
          <a:p>
            <a:r>
              <a:rPr lang="en-US"/>
              <a:t>Microsoft Confidential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CE7FF39E-B4D3-9C7C-4BF1-E0BE333DAB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5198936"/>
            <a:ext cx="10480675" cy="369332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093CDAC1-142B-C4F3-99E2-62DE7BDE9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4200" y="3654304"/>
            <a:ext cx="10480675" cy="1461706"/>
          </a:xfrm>
        </p:spPr>
        <p:txBody>
          <a:bodyPr/>
          <a:lstStyle>
            <a:lvl1pPr marL="0" indent="0">
              <a:buNone/>
              <a:defRPr sz="4800" b="1" i="0">
                <a:solidFill>
                  <a:schemeClr val="tx1"/>
                </a:soli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Section Divider Title</a:t>
            </a:r>
          </a:p>
        </p:txBody>
      </p:sp>
    </p:spTree>
    <p:extLst>
      <p:ext uri="{BB962C8B-B14F-4D97-AF65-F5344CB8AC3E}">
        <p14:creationId xmlns:p14="http://schemas.microsoft.com/office/powerpoint/2010/main" val="311268957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background&#10;&#10;AI-generated content may be incorrect.">
            <a:extLst>
              <a:ext uri="{FF2B5EF4-FFF2-40B4-BE49-F238E27FC236}">
                <a16:creationId xmlns:a16="http://schemas.microsoft.com/office/drawing/2014/main" id="{24E3C02A-A35C-AD37-5455-3DCD407E97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 descr="A colorful spiral of paper&#10;&#10;AI-generated content may be incorrect.">
            <a:extLst>
              <a:ext uri="{FF2B5EF4-FFF2-40B4-BE49-F238E27FC236}">
                <a16:creationId xmlns:a16="http://schemas.microsoft.com/office/drawing/2014/main" id="{B5E2AA70-0E7D-8859-661D-CF5E7FD9F8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7"/>
          <a:stretch>
            <a:fillRect/>
          </a:stretch>
        </p:blipFill>
        <p:spPr>
          <a:xfrm>
            <a:off x="5488599" y="-1"/>
            <a:ext cx="6721295" cy="67041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84D87A-9369-40DC-5CEA-822F1C220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B8291BFD-F619-0250-71BD-ED5F5475E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792795"/>
            <a:ext cx="4179404" cy="10895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36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0134837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Non-bulleted tex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30887"/>
          </a:xfrm>
        </p:spPr>
        <p:txBody>
          <a:bodyPr/>
          <a:lstStyle>
            <a:lvl1pPr>
              <a:defRPr sz="2800" b="1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282427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3.sv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2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9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64.xml"/><Relationship Id="rId34" Type="http://schemas.openxmlformats.org/officeDocument/2006/relationships/slideLayout" Target="../slideLayouts/slideLayout77.xml"/><Relationship Id="rId42" Type="http://schemas.openxmlformats.org/officeDocument/2006/relationships/slideLayout" Target="../slideLayouts/slideLayout85.xml"/><Relationship Id="rId47" Type="http://schemas.openxmlformats.org/officeDocument/2006/relationships/slideLayout" Target="../slideLayouts/slideLayout90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37" Type="http://schemas.openxmlformats.org/officeDocument/2006/relationships/slideLayout" Target="../slideLayouts/slideLayout80.xml"/><Relationship Id="rId40" Type="http://schemas.openxmlformats.org/officeDocument/2006/relationships/slideLayout" Target="../slideLayouts/slideLayout83.xml"/><Relationship Id="rId45" Type="http://schemas.openxmlformats.org/officeDocument/2006/relationships/slideLayout" Target="../slideLayouts/slideLayout88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36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4" Type="http://schemas.openxmlformats.org/officeDocument/2006/relationships/slideLayout" Target="../slideLayouts/slideLayout87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slideLayout" Target="../slideLayouts/slideLayout78.xml"/><Relationship Id="rId43" Type="http://schemas.openxmlformats.org/officeDocument/2006/relationships/slideLayout" Target="../slideLayouts/slideLayout86.xml"/><Relationship Id="rId48" Type="http://schemas.openxmlformats.org/officeDocument/2006/relationships/theme" Target="../theme/theme2.xml"/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38" Type="http://schemas.openxmlformats.org/officeDocument/2006/relationships/slideLayout" Target="../slideLayouts/slideLayout81.xml"/><Relationship Id="rId4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63.xml"/><Relationship Id="rId41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6B07C2E4-0DFA-F8B9-B096-ECFDEA07D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5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8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08" r:id="rId1"/>
    <p:sldLayoutId id="2147485809" r:id="rId2"/>
    <p:sldLayoutId id="2147485810" r:id="rId3"/>
    <p:sldLayoutId id="2147485811" r:id="rId4"/>
    <p:sldLayoutId id="2147485824" r:id="rId5"/>
    <p:sldLayoutId id="2147485524" r:id="rId6"/>
    <p:sldLayoutId id="2147485827" r:id="rId7"/>
    <p:sldLayoutId id="2147485821" r:id="rId8"/>
    <p:sldLayoutId id="2147485822" r:id="rId9"/>
    <p:sldLayoutId id="2147485823" r:id="rId10"/>
    <p:sldLayoutId id="2147485829" r:id="rId11"/>
    <p:sldLayoutId id="2147485830" r:id="rId12"/>
    <p:sldLayoutId id="2147485828" r:id="rId13"/>
    <p:sldLayoutId id="2147485814" r:id="rId14"/>
    <p:sldLayoutId id="2147485815" r:id="rId15"/>
    <p:sldLayoutId id="2147485816" r:id="rId16"/>
    <p:sldLayoutId id="2147485817" r:id="rId17"/>
    <p:sldLayoutId id="2147485818" r:id="rId18"/>
    <p:sldLayoutId id="2147485819" r:id="rId19"/>
    <p:sldLayoutId id="2147485838" r:id="rId20"/>
    <p:sldLayoutId id="2147485839" r:id="rId21"/>
    <p:sldLayoutId id="2147485840" r:id="rId22"/>
    <p:sldLayoutId id="2147485732" r:id="rId23"/>
    <p:sldLayoutId id="2147485813" r:id="rId24"/>
    <p:sldLayoutId id="2147485820" r:id="rId25"/>
    <p:sldLayoutId id="2147485837" r:id="rId26"/>
    <p:sldLayoutId id="2147485826" r:id="rId27"/>
    <p:sldLayoutId id="2147485832" r:id="rId28"/>
    <p:sldLayoutId id="2147485833" r:id="rId29"/>
    <p:sldLayoutId id="2147485472" r:id="rId30"/>
    <p:sldLayoutId id="2147485473" r:id="rId31"/>
    <p:sldLayoutId id="2147485836" r:id="rId32"/>
    <p:sldLayoutId id="2147485831" r:id="rId33"/>
    <p:sldLayoutId id="2147485812" r:id="rId34"/>
    <p:sldLayoutId id="2147485462" r:id="rId35"/>
    <p:sldLayoutId id="2147485455" r:id="rId36"/>
    <p:sldLayoutId id="2147485459" r:id="rId37"/>
    <p:sldLayoutId id="2147485834" r:id="rId38"/>
    <p:sldLayoutId id="2147485835" r:id="rId39"/>
    <p:sldLayoutId id="2147485482" r:id="rId40"/>
    <p:sldLayoutId id="2147485901" r:id="rId41"/>
    <p:sldLayoutId id="2147485902" r:id="rId42"/>
    <p:sldLayoutId id="2147485903" r:id="rId43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>
          <a:ln w="3175">
            <a:noFill/>
          </a:ln>
          <a:gradFill flip="none" rotWithShape="1">
            <a:gsLst>
              <a:gs pos="0">
                <a:srgbClr val="94D8FE"/>
              </a:gs>
              <a:gs pos="100000">
                <a:schemeClr val="bg1"/>
              </a:gs>
            </a:gsLst>
            <a:lin ang="13500000" scaled="1"/>
            <a:tileRect/>
          </a:gradFill>
          <a:effectLst/>
          <a:latin typeface="Segoe Sans Display Semibold" pitchFamily="2" charset="0"/>
          <a:ea typeface="+mn-ea"/>
          <a:cs typeface="Segoe Sans Display Semibold" pitchFamily="2" charset="0"/>
        </a:defRPr>
      </a:lvl1pPr>
    </p:titleStyle>
    <p:bodyStyle>
      <a:lvl1pPr marL="0" marR="0" indent="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Tx/>
        <a:buNone/>
        <a:tabLst/>
        <a:defRPr sz="2800" kern="1200" spc="0" baseline="0">
          <a:solidFill>
            <a:srgbClr val="091F2C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rgbClr val="091F2C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rgbClr val="091F2C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rgbClr val="091F2C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rgbClr val="091F2C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 userDrawn="1">
          <p15:clr>
            <a:srgbClr val="C35EA4"/>
          </p15:clr>
        </p15:guide>
        <p15:guide id="17" pos="7320" userDrawn="1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 userDrawn="1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 userDrawn="1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457200"/>
            <a:ext cx="11018520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 panose="020B0502040204020203" pitchFamily="34" charset="0"/>
              <a:ea typeface="Segoe UI" pitchFamily="34" charset="0"/>
              <a:cs typeface="Segoe UI" panose="020B0502040204020203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 panose="020B0502040204020203" pitchFamily="34" charset="0"/>
              <a:ea typeface="Segoe UI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279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54" r:id="rId1"/>
    <p:sldLayoutId id="2147485855" r:id="rId2"/>
    <p:sldLayoutId id="2147485856" r:id="rId3"/>
    <p:sldLayoutId id="2147485857" r:id="rId4"/>
    <p:sldLayoutId id="2147485858" r:id="rId5"/>
    <p:sldLayoutId id="2147485859" r:id="rId6"/>
    <p:sldLayoutId id="2147485860" r:id="rId7"/>
    <p:sldLayoutId id="2147485861" r:id="rId8"/>
    <p:sldLayoutId id="2147485862" r:id="rId9"/>
    <p:sldLayoutId id="2147485863" r:id="rId10"/>
    <p:sldLayoutId id="2147485864" r:id="rId11"/>
    <p:sldLayoutId id="2147485865" r:id="rId12"/>
    <p:sldLayoutId id="2147485866" r:id="rId13"/>
    <p:sldLayoutId id="2147485867" r:id="rId14"/>
    <p:sldLayoutId id="2147485868" r:id="rId15"/>
    <p:sldLayoutId id="2147485869" r:id="rId16"/>
    <p:sldLayoutId id="2147485870" r:id="rId17"/>
    <p:sldLayoutId id="2147485871" r:id="rId18"/>
    <p:sldLayoutId id="2147485872" r:id="rId19"/>
    <p:sldLayoutId id="2147485873" r:id="rId20"/>
    <p:sldLayoutId id="2147485874" r:id="rId21"/>
    <p:sldLayoutId id="2147485875" r:id="rId22"/>
    <p:sldLayoutId id="2147485876" r:id="rId23"/>
    <p:sldLayoutId id="2147485877" r:id="rId24"/>
    <p:sldLayoutId id="2147485878" r:id="rId25"/>
    <p:sldLayoutId id="2147485879" r:id="rId26"/>
    <p:sldLayoutId id="2147485880" r:id="rId27"/>
    <p:sldLayoutId id="2147485881" r:id="rId28"/>
    <p:sldLayoutId id="2147485882" r:id="rId29"/>
    <p:sldLayoutId id="2147485883" r:id="rId30"/>
    <p:sldLayoutId id="2147485884" r:id="rId31"/>
    <p:sldLayoutId id="2147485885" r:id="rId32"/>
    <p:sldLayoutId id="2147485886" r:id="rId33"/>
    <p:sldLayoutId id="2147485887" r:id="rId34"/>
    <p:sldLayoutId id="2147485888" r:id="rId35"/>
    <p:sldLayoutId id="2147485889" r:id="rId36"/>
    <p:sldLayoutId id="2147485890" r:id="rId37"/>
    <p:sldLayoutId id="2147485891" r:id="rId38"/>
    <p:sldLayoutId id="2147485892" r:id="rId39"/>
    <p:sldLayoutId id="2147485893" r:id="rId40"/>
    <p:sldLayoutId id="2147485894" r:id="rId41"/>
    <p:sldLayoutId id="2147485895" r:id="rId42"/>
    <p:sldLayoutId id="2147485896" r:id="rId43"/>
    <p:sldLayoutId id="2147485897" r:id="rId44"/>
    <p:sldLayoutId id="2147485898" r:id="rId45"/>
    <p:sldLayoutId id="2147485899" r:id="rId46"/>
    <p:sldLayoutId id="2147485900" r:id="rId47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2800" b="1" i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Segoe UI Semibold" panose="020B0502040204020203" pitchFamily="34" charset="0"/>
          <a:ea typeface="+mn-ea"/>
          <a:cs typeface="Segoe UI Semibold" panose="020B0502040204020203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b="0" i="0" kern="1200" spc="0" baseline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b="0" i="0" kern="1200" spc="0" baseline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b="0" i="0" kern="1200" spc="0" baseline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b="0" i="0" kern="1200" spc="0" baseline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b="0" i="0" kern="1200" spc="0" baseline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4.png"/><Relationship Id="rId5" Type="http://schemas.openxmlformats.org/officeDocument/2006/relationships/image" Target="../media/image58.png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learn.microsoft.com/en-us/graph/api/resources/virtualeventsession" TargetMode="External"/><Relationship Id="rId13" Type="http://schemas.openxmlformats.org/officeDocument/2006/relationships/hyperlink" Target="https://learn.microsoft.com/en-us/graph/api/resources/virtualeventtownhall" TargetMode="External"/><Relationship Id="rId3" Type="http://schemas.openxmlformats.org/officeDocument/2006/relationships/hyperlink" Target="https://learn.microsoft.com/en-us/graph/api/resources/virtualeventwebinar" TargetMode="External"/><Relationship Id="rId7" Type="http://schemas.openxmlformats.org/officeDocument/2006/relationships/hyperlink" Target="https://learn.microsoft.com/en-us/graph/api/resources/virtualeventpresenter" TargetMode="External"/><Relationship Id="rId12" Type="http://schemas.openxmlformats.org/officeDocument/2006/relationships/hyperlink" Target="https://learn.microsoft.com/en-us/graph/cloud-communications-virtual-events-townhall-usecases" TargetMode="External"/><Relationship Id="rId2" Type="http://schemas.openxmlformats.org/officeDocument/2006/relationships/hyperlink" Target="https://learn.microsoft.com/en-us/graph/cloud-communications-virtual-events-webinar-usecases" TargetMode="External"/><Relationship Id="rId1" Type="http://schemas.openxmlformats.org/officeDocument/2006/relationships/slideLayout" Target="../slideLayouts/slideLayout43.xml"/><Relationship Id="rId6" Type="http://schemas.openxmlformats.org/officeDocument/2006/relationships/hyperlink" Target="https://learn.microsoft.com/en-us/graph/api/resources/virtualeventwebinarregistrationconfiguration" TargetMode="External"/><Relationship Id="rId11" Type="http://schemas.openxmlformats.org/officeDocument/2006/relationships/hyperlink" Target="https://learn.microsoft.com/en-us/graph/changenotifications-for-virtualevent" TargetMode="External"/><Relationship Id="rId5" Type="http://schemas.openxmlformats.org/officeDocument/2006/relationships/hyperlink" Target="https://learn.microsoft.com/en-us/graph/api/resources/virtualeventregistrationquestionbase" TargetMode="External"/><Relationship Id="rId10" Type="http://schemas.openxmlformats.org/officeDocument/2006/relationships/hyperlink" Target="https://learn.microsoft.com/en-us/graph/api/resources/attendancerecord" TargetMode="External"/><Relationship Id="rId4" Type="http://schemas.openxmlformats.org/officeDocument/2006/relationships/hyperlink" Target="https://learn.microsoft.com/en-us/graph/api/resources/virtualeventregistration" TargetMode="External"/><Relationship Id="rId9" Type="http://schemas.openxmlformats.org/officeDocument/2006/relationships/hyperlink" Target="https://learn.microsoft.com/en-us/graph/api/resources/meetingattendancereport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ka.ms/CustomerHubSurvey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2.xml"/><Relationship Id="rId5" Type="http://schemas.microsoft.com/office/2007/relationships/hdphoto" Target="../media/hdphoto7.wdp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.png"/><Relationship Id="rId7" Type="http://schemas.openxmlformats.org/officeDocument/2006/relationships/hyperlink" Target="https://aka.ms/CustomerHubSessions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6.wdp"/><Relationship Id="rId5" Type="http://schemas.openxmlformats.org/officeDocument/2006/relationships/image" Target="../media/image45.png"/><Relationship Id="rId4" Type="http://schemas.openxmlformats.org/officeDocument/2006/relationships/image" Target="../media/image7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.png"/><Relationship Id="rId7" Type="http://schemas.openxmlformats.org/officeDocument/2006/relationships/hyperlink" Target="https://aka.ms/CustomerHubSessions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6.wdp"/><Relationship Id="rId5" Type="http://schemas.openxmlformats.org/officeDocument/2006/relationships/image" Target="../media/image45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ka.ms/M365Champions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58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57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D70397-1D86-399A-4824-BC9AAA0F9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51" y="2511166"/>
            <a:ext cx="5504550" cy="1569660"/>
          </a:xfrm>
          <a:prstGeom prst="rect">
            <a:avLst/>
          </a:prstGeom>
        </p:spPr>
        <p:txBody>
          <a:bodyPr/>
          <a:lstStyle/>
          <a:p>
            <a:r>
              <a:rPr lang="en-US" sz="4800" dirty="0"/>
              <a:t>Hello and welcome to Customer Hub 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E5882FB3-7D97-3688-FD55-0DB42EE035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1450" y="4606146"/>
            <a:ext cx="5916925" cy="587375"/>
          </a:xfrm>
          <a:prstGeom prst="rect">
            <a:avLst/>
          </a:prstGeom>
        </p:spPr>
        <p:txBody>
          <a:bodyPr/>
          <a:lstStyle/>
          <a:p>
            <a:pPr lvl="0" defTabSz="457200">
              <a:lnSpc>
                <a:spcPct val="90000"/>
              </a:lnSpc>
              <a:spcBef>
                <a:spcPts val="0"/>
              </a:spcBef>
              <a:buSzTx/>
              <a:defRPr/>
            </a:pPr>
            <a:r>
              <a:rPr lang="da-DK" sz="2000" dirty="0">
                <a:solidFill>
                  <a:prstClr val="white"/>
                </a:solidFill>
                <a:latin typeface="Segoe Sans Display" pitchFamily="2" charset="0"/>
              </a:rPr>
              <a:t>We’ll get started at 2 minutes past the hour</a:t>
            </a:r>
            <a:endParaRPr lang="en-US" sz="2000" dirty="0">
              <a:solidFill>
                <a:prstClr val="white"/>
              </a:solidFill>
              <a:latin typeface="Segoe Sans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48125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4A921-13B4-F7A9-7446-46452451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7869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App Integration</a:t>
            </a:r>
          </a:p>
        </p:txBody>
      </p:sp>
      <p:pic>
        <p:nvPicPr>
          <p:cNvPr id="3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2883F8CE-2581-AB52-B2DB-677F225AB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323" y="1225828"/>
            <a:ext cx="8884074" cy="517497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B702F3E-0C33-B645-204A-E8A95052D0B2}"/>
              </a:ext>
            </a:extLst>
          </p:cNvPr>
          <p:cNvGrpSpPr/>
          <p:nvPr/>
        </p:nvGrpSpPr>
        <p:grpSpPr>
          <a:xfrm>
            <a:off x="2787708" y="2632458"/>
            <a:ext cx="2164682" cy="978694"/>
            <a:chOff x="2787709" y="2612341"/>
            <a:chExt cx="2050257" cy="97869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4C36ED6-5DA1-0028-C3DB-C4C6920BE701}"/>
                </a:ext>
              </a:extLst>
            </p:cNvPr>
            <p:cNvSpPr/>
            <p:nvPr/>
          </p:nvSpPr>
          <p:spPr bwMode="auto">
            <a:xfrm>
              <a:off x="2787709" y="2612341"/>
              <a:ext cx="2050257" cy="978694"/>
            </a:xfrm>
            <a:prstGeom prst="roundRect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FFFF"/>
                </a:solidFill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6" name="Picture 10" descr="HubSpot Logo and symbol, meaning, history, PNG, brand">
              <a:extLst>
                <a:ext uri="{FF2B5EF4-FFF2-40B4-BE49-F238E27FC236}">
                  <a16:creationId xmlns:a16="http://schemas.microsoft.com/office/drawing/2014/main" id="{965F2929-1FE1-8F3E-8D86-F1B7F71760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22" b="26111"/>
            <a:stretch/>
          </p:blipFill>
          <p:spPr bwMode="auto">
            <a:xfrm>
              <a:off x="3238728" y="2885946"/>
              <a:ext cx="1389688" cy="403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781185B-D09D-B2A4-BDAA-A431300E561A}"/>
              </a:ext>
            </a:extLst>
          </p:cNvPr>
          <p:cNvGrpSpPr/>
          <p:nvPr/>
        </p:nvGrpSpPr>
        <p:grpSpPr>
          <a:xfrm>
            <a:off x="5363424" y="2612341"/>
            <a:ext cx="2050257" cy="978694"/>
            <a:chOff x="7410449" y="2650331"/>
            <a:chExt cx="2050257" cy="97869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4C22CC0-7B39-916C-09D5-97C397D5ABB0}"/>
                </a:ext>
              </a:extLst>
            </p:cNvPr>
            <p:cNvSpPr/>
            <p:nvPr/>
          </p:nvSpPr>
          <p:spPr bwMode="auto">
            <a:xfrm>
              <a:off x="7410449" y="2650331"/>
              <a:ext cx="2050257" cy="978694"/>
            </a:xfrm>
            <a:prstGeom prst="roundRect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FFFF"/>
                </a:solidFill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7" name="Picture 6" descr="Zapier logo - Social media &amp; Logos Icons">
              <a:extLst>
                <a:ext uri="{FF2B5EF4-FFF2-40B4-BE49-F238E27FC236}">
                  <a16:creationId xmlns:a16="http://schemas.microsoft.com/office/drawing/2014/main" id="{8B3FE6EA-89A8-2F54-006D-405EE1AA8C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9712" y="2961926"/>
              <a:ext cx="355504" cy="355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Free download Zapier logo | ? logo, Vector logo, Vector format">
              <a:extLst>
                <a:ext uri="{FF2B5EF4-FFF2-40B4-BE49-F238E27FC236}">
                  <a16:creationId xmlns:a16="http://schemas.microsoft.com/office/drawing/2014/main" id="{ACB2052F-DD71-67A9-2C7B-31E1D99DD6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925216" y="2913552"/>
              <a:ext cx="1216965" cy="376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1B3400B-36BF-2BD7-B526-963B85A288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323" y="1225828"/>
            <a:ext cx="8939522" cy="523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1538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5953D-0915-2F75-D113-5A165127B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C9ACD-CE2A-BD42-B2C9-87819649816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081117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>
                <a:hlinkClick r:id="rId2"/>
              </a:rPr>
              <a:t>Use cases for virtual events webinar APIs in Microsoft Graph - Microsoft Graph | Microsoft Learn</a:t>
            </a:r>
            <a:endParaRPr lang="en-US" sz="1400" dirty="0"/>
          </a:p>
          <a:p>
            <a:r>
              <a:rPr lang="en-US" sz="1100" dirty="0" err="1">
                <a:hlinkClick r:id="rId3"/>
              </a:rPr>
              <a:t>virtualEventWebinar</a:t>
            </a:r>
            <a:r>
              <a:rPr lang="en-US" sz="1100" dirty="0"/>
              <a:t> – Used to create, get, update, publish, cancel, and list Teams webinars.</a:t>
            </a:r>
          </a:p>
          <a:p>
            <a:r>
              <a:rPr lang="en-US" sz="1100" dirty="0" err="1">
                <a:hlinkClick r:id="rId4"/>
              </a:rPr>
              <a:t>virtualEventRegistration</a:t>
            </a:r>
            <a:r>
              <a:rPr lang="en-US" sz="1100" dirty="0"/>
              <a:t> – Used to create, get, cancel, and list registration records of registrants of a webinar. Provides the unique Teams webinar join URL for the registered registrant.</a:t>
            </a:r>
          </a:p>
          <a:p>
            <a:r>
              <a:rPr lang="en-US" sz="1100" dirty="0" err="1">
                <a:hlinkClick r:id="rId5"/>
              </a:rPr>
              <a:t>virtualEventRegistrationQuestion</a:t>
            </a:r>
            <a:r>
              <a:rPr lang="en-US" sz="1100" dirty="0"/>
              <a:t> – Used to create, list, and delete either custom registration questions or predefined registration questions for registrants to answer when they register for a webinar.</a:t>
            </a:r>
          </a:p>
          <a:p>
            <a:r>
              <a:rPr lang="en-US" sz="1100" dirty="0" err="1">
                <a:hlinkClick r:id="rId6"/>
              </a:rPr>
              <a:t>virtualEventRegistrationConfiguration</a:t>
            </a:r>
            <a:r>
              <a:rPr lang="en-US" sz="1100" dirty="0"/>
              <a:t> – Contains information about a webinar registration configuration that stores the registration portal URL of the webinar.</a:t>
            </a:r>
          </a:p>
          <a:p>
            <a:r>
              <a:rPr lang="en-US" sz="1100" dirty="0" err="1">
                <a:hlinkClick r:id="rId7"/>
              </a:rPr>
              <a:t>virtualEventPresenter</a:t>
            </a:r>
            <a:r>
              <a:rPr lang="en-US" sz="1100" dirty="0"/>
              <a:t> – Used to create, get, list, update, and delete a presenter for a Teams webinar.</a:t>
            </a:r>
          </a:p>
          <a:p>
            <a:r>
              <a:rPr lang="en-US" sz="1100" dirty="0" err="1">
                <a:hlinkClick r:id="rId8"/>
              </a:rPr>
              <a:t>virtualEventSession</a:t>
            </a:r>
            <a:r>
              <a:rPr lang="en-US" sz="1100" dirty="0"/>
              <a:t> – A webinar created via Microsoft Graph APIs only has one session that inherits the properties of online meetings.</a:t>
            </a:r>
          </a:p>
          <a:p>
            <a:r>
              <a:rPr lang="en-US" sz="1100" dirty="0" err="1">
                <a:hlinkClick r:id="rId9"/>
              </a:rPr>
              <a:t>meetingAttendanceReport</a:t>
            </a:r>
            <a:r>
              <a:rPr lang="en-US" sz="1100" dirty="0"/>
              <a:t> – Each time a webinar ends, an attendance report is generated for the session but doesn’t include attendee data.</a:t>
            </a:r>
          </a:p>
          <a:p>
            <a:r>
              <a:rPr lang="en-US" sz="1100" dirty="0" err="1">
                <a:hlinkClick r:id="rId10"/>
              </a:rPr>
              <a:t>attendanceRecord</a:t>
            </a:r>
            <a:r>
              <a:rPr lang="en-US" sz="1100" dirty="0"/>
              <a:t> – Provides webinar attendee data in the attendance report.</a:t>
            </a:r>
          </a:p>
          <a:p>
            <a:r>
              <a:rPr lang="en-US" sz="1100" dirty="0">
                <a:hlinkClick r:id="rId11"/>
              </a:rPr>
              <a:t>virtual event webhooks</a:t>
            </a:r>
            <a:r>
              <a:rPr lang="en-US" sz="1100" dirty="0"/>
              <a:t> – Can receive notifications for changes to a webinar, webinar registration, session, attendance report, and so on.</a:t>
            </a:r>
          </a:p>
          <a:p>
            <a:endParaRPr lang="en-US" sz="7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B9AA2F-D1CF-BB4F-F85E-8AEA603E82C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2166747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>
                <a:hlinkClick r:id="rId12"/>
              </a:rPr>
              <a:t>Use cases for virtual events town hall Microsoft Graph APIs - Microsoft Graph | Microsoft Learn</a:t>
            </a:r>
            <a:endParaRPr lang="en-US" sz="1400" dirty="0">
              <a:hlinkClick r:id="rId13"/>
            </a:endParaRPr>
          </a:p>
          <a:p>
            <a:r>
              <a:rPr lang="en-US" sz="1200" dirty="0" err="1">
                <a:hlinkClick r:id="rId13"/>
              </a:rPr>
              <a:t>virtualEventTownhall</a:t>
            </a:r>
            <a:r>
              <a:rPr lang="en-US" sz="1200" dirty="0"/>
              <a:t> – Used to create, get, update, publish, and cancel a Teams town hall.</a:t>
            </a:r>
          </a:p>
          <a:p>
            <a:r>
              <a:rPr lang="en-US" sz="1200" dirty="0" err="1">
                <a:hlinkClick r:id="rId7"/>
              </a:rPr>
              <a:t>virtualEventPresenter</a:t>
            </a:r>
            <a:r>
              <a:rPr lang="en-US" sz="1200" dirty="0"/>
              <a:t> – Used to create, get, list, update, and delete a presenter for a Teams town hall.</a:t>
            </a:r>
          </a:p>
          <a:p>
            <a:r>
              <a:rPr lang="en-US" sz="1200" dirty="0" err="1">
                <a:hlinkClick r:id="rId8"/>
              </a:rPr>
              <a:t>virtualEventSession</a:t>
            </a:r>
            <a:r>
              <a:rPr lang="en-US" sz="1200" dirty="0"/>
              <a:t> – A town hall created via Microsoft Graph APIs has one session that inherits the properties of online meetings.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4E55133-E251-616C-F9FE-E2D24D4063A6}"/>
              </a:ext>
            </a:extLst>
          </p:cNvPr>
          <p:cNvSpPr txBox="1">
            <a:spLocks/>
          </p:cNvSpPr>
          <p:nvPr/>
        </p:nvSpPr>
        <p:spPr>
          <a:xfrm>
            <a:off x="588263" y="457200"/>
            <a:ext cx="11018520" cy="978694"/>
          </a:xfrm>
        </p:spPr>
        <p:txBody>
          <a:bodyPr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Documentation Links</a:t>
            </a:r>
          </a:p>
        </p:txBody>
      </p:sp>
    </p:spTree>
    <p:extLst>
      <p:ext uri="{BB962C8B-B14F-4D97-AF65-F5344CB8AC3E}">
        <p14:creationId xmlns:p14="http://schemas.microsoft.com/office/powerpoint/2010/main" val="3547178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40CB36-480F-4E4C-A380-E701D360C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44" y="192024"/>
            <a:ext cx="11016957" cy="492443"/>
          </a:xfrm>
        </p:spPr>
        <p:txBody>
          <a:bodyPr/>
          <a:lstStyle/>
          <a:p>
            <a:r>
              <a:rPr lang="en-US">
                <a:cs typeface="Segoe UI"/>
              </a:rPr>
              <a:t>Advanced Events Team (AET) Hybrid Event Support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6FF896-732F-4F57-9BB1-A1FF4D620B75}"/>
              </a:ext>
            </a:extLst>
          </p:cNvPr>
          <p:cNvSpPr txBox="1"/>
          <p:nvPr/>
        </p:nvSpPr>
        <p:spPr>
          <a:xfrm>
            <a:off x="459163" y="1089134"/>
            <a:ext cx="67836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Leveraging the Microsoft Advanced Events Team (AET)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B913DAC3-C3CF-4692-AEEF-C1DCF1FA9E0C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235228" y="1807254"/>
            <a:ext cx="7605669" cy="4183838"/>
          </a:xfrm>
        </p:spPr>
        <p:txBody>
          <a:bodyPr vert="horz" wrap="square" lIns="0" tIns="0" rIns="0" bIns="0" numCol="1" spcCol="320040" rtlCol="0" anchor="t">
            <a:spAutoFit/>
          </a:bodyPr>
          <a:lstStyle/>
          <a:p>
            <a:pPr lvl="1" indent="0">
              <a:spcBef>
                <a:spcPts val="600"/>
              </a:spcBef>
              <a:spcAft>
                <a:spcPts val="600"/>
              </a:spcAft>
              <a:buClr>
                <a:srgbClr val="3B2E58"/>
              </a:buClr>
              <a:buSzPct val="110000"/>
              <a:buNone/>
            </a:pPr>
            <a:r>
              <a:rPr lang="en-US" sz="1765" b="1" dirty="0"/>
              <a:t>Objectives: </a:t>
            </a:r>
            <a:r>
              <a:rPr lang="en-US" sz="1568" dirty="0"/>
              <a:t>Help strategic customers successfully transition to a virtual or hybrid world with Teams Events. Support for all event types, including leadership summits, learning &amp; development, virtual offsites, complex hybrid, or even external-facing webinars.</a:t>
            </a:r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Clr>
                <a:srgbClr val="3B2E58"/>
              </a:buClr>
              <a:buSzPct val="110000"/>
              <a:buNone/>
            </a:pPr>
            <a:r>
              <a:rPr lang="en-US" sz="1765" b="1" dirty="0"/>
              <a:t>       How: </a:t>
            </a:r>
            <a:r>
              <a:rPr lang="en-US" sz="1765" dirty="0"/>
              <a:t> Contact Your Local Microsoft Account or Email Us Directly:</a:t>
            </a:r>
          </a:p>
          <a:p>
            <a:pPr marL="0" lvl="1" indent="0" algn="ctr">
              <a:spcBef>
                <a:spcPts val="600"/>
              </a:spcBef>
              <a:spcAft>
                <a:spcPts val="600"/>
              </a:spcAft>
              <a:buClr>
                <a:srgbClr val="3B2E58"/>
              </a:buClr>
              <a:buSzPct val="110000"/>
              <a:buNone/>
            </a:pPr>
            <a:r>
              <a:rPr lang="en-US" sz="1765" b="1" dirty="0"/>
              <a:t>AdvancedEventsTeam@microsoft.com</a:t>
            </a:r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Clr>
                <a:srgbClr val="3B2E58"/>
              </a:buClr>
              <a:buSzPct val="110000"/>
              <a:buNone/>
            </a:pPr>
            <a:r>
              <a:rPr lang="en-US" sz="1765" b="1" dirty="0"/>
              <a:t>       Activities: </a:t>
            </a:r>
            <a:endParaRPr lang="en-US" sz="1765" b="1" dirty="0">
              <a:ea typeface="Times New Roman" panose="02020603050405020304" pitchFamily="18" charset="0"/>
              <a:cs typeface="Calibri"/>
            </a:endParaRPr>
          </a:p>
          <a:p>
            <a:pPr marL="742631" lvl="1" indent="-285101">
              <a:lnSpc>
                <a:spcPct val="115000"/>
              </a:lnSpc>
              <a:spcBef>
                <a:spcPts val="55"/>
              </a:spcBef>
              <a:buFont typeface="Courier New" panose="05000000000000000000" pitchFamily="2" charset="2"/>
              <a:buChar char="o"/>
            </a:pPr>
            <a:r>
              <a:rPr lang="en-US" sz="1372" b="1" dirty="0">
                <a:ea typeface="Times New Roman" panose="02020603050405020304" pitchFamily="18" charset="0"/>
                <a:cs typeface="Calibri"/>
              </a:rPr>
              <a:t>Define </a:t>
            </a:r>
            <a:r>
              <a:rPr lang="en-US" sz="1372" dirty="0">
                <a:ea typeface="Times New Roman" panose="02020603050405020304" pitchFamily="18" charset="0"/>
                <a:cs typeface="Calibri"/>
              </a:rPr>
              <a:t>event format and approach</a:t>
            </a:r>
          </a:p>
          <a:p>
            <a:pPr marL="742631" lvl="1" indent="-285101">
              <a:lnSpc>
                <a:spcPct val="114999"/>
              </a:lnSpc>
              <a:spcBef>
                <a:spcPts val="55"/>
              </a:spcBef>
              <a:buFont typeface="Courier New" panose="05000000000000000000" pitchFamily="2" charset="2"/>
              <a:buChar char="o"/>
            </a:pPr>
            <a:r>
              <a:rPr lang="en-US" sz="1372" b="1" dirty="0">
                <a:ea typeface="Times New Roman" panose="02020603050405020304" pitchFamily="18" charset="0"/>
                <a:cs typeface="Calibri"/>
              </a:rPr>
              <a:t>Demonstrate</a:t>
            </a:r>
            <a:r>
              <a:rPr lang="en-US" sz="1372" dirty="0">
                <a:ea typeface="Times New Roman" panose="02020603050405020304" pitchFamily="18" charset="0"/>
                <a:cs typeface="Calibri"/>
              </a:rPr>
              <a:t> the technology capabilities</a:t>
            </a:r>
          </a:p>
          <a:p>
            <a:pPr marL="742631" lvl="1" indent="-285101">
              <a:lnSpc>
                <a:spcPct val="114999"/>
              </a:lnSpc>
              <a:spcBef>
                <a:spcPts val="55"/>
              </a:spcBef>
              <a:buFont typeface="Courier New" panose="05000000000000000000" pitchFamily="2" charset="2"/>
              <a:buChar char="o"/>
            </a:pPr>
            <a:r>
              <a:rPr lang="en-US" sz="1372" b="1" dirty="0">
                <a:ea typeface="Times New Roman" panose="02020603050405020304" pitchFamily="18" charset="0"/>
                <a:cs typeface="Calibri"/>
              </a:rPr>
              <a:t>Educate and transfer</a:t>
            </a:r>
            <a:r>
              <a:rPr lang="en-US" sz="1372" dirty="0">
                <a:ea typeface="Times New Roman" panose="02020603050405020304" pitchFamily="18" charset="0"/>
                <a:cs typeface="Calibri"/>
              </a:rPr>
              <a:t> knowledge to your Production and/or Technology team</a:t>
            </a:r>
            <a:endParaRPr lang="en-US" sz="1372" dirty="0">
              <a:ea typeface="Calibri" panose="020F0502020204030204" pitchFamily="34" charset="0"/>
              <a:cs typeface="Calibri"/>
            </a:endParaRPr>
          </a:p>
          <a:p>
            <a:pPr marL="742631" lvl="1" indent="-285101">
              <a:lnSpc>
                <a:spcPct val="115000"/>
              </a:lnSpc>
              <a:spcBef>
                <a:spcPts val="55"/>
              </a:spcBef>
              <a:buFont typeface="Courier New" panose="05000000000000000000" pitchFamily="2" charset="2"/>
              <a:buChar char="o"/>
            </a:pPr>
            <a:r>
              <a:rPr lang="en-US" sz="1372" b="1" dirty="0">
                <a:ea typeface="Times New Roman" panose="02020603050405020304" pitchFamily="18" charset="0"/>
                <a:cs typeface="Calibri"/>
              </a:rPr>
              <a:t>Advise</a:t>
            </a:r>
            <a:r>
              <a:rPr lang="en-US" sz="1372" dirty="0">
                <a:ea typeface="Times New Roman" panose="02020603050405020304" pitchFamily="18" charset="0"/>
                <a:cs typeface="Calibri"/>
              </a:rPr>
              <a:t> on recommended best practices to create the ideal virtual event experience </a:t>
            </a:r>
            <a:endParaRPr lang="en-US" sz="1372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631" lvl="1" indent="-285101">
              <a:lnSpc>
                <a:spcPct val="115000"/>
              </a:lnSpc>
              <a:spcBef>
                <a:spcPts val="55"/>
              </a:spcBef>
              <a:buFont typeface="Courier New" panose="05000000000000000000" pitchFamily="2" charset="2"/>
              <a:buChar char="o"/>
            </a:pPr>
            <a:r>
              <a:rPr lang="en-US" sz="1372" b="1" dirty="0">
                <a:ea typeface="Times New Roman" panose="02020603050405020304" pitchFamily="18" charset="0"/>
                <a:cs typeface="Calibri"/>
              </a:rPr>
              <a:t>Assist</a:t>
            </a:r>
            <a:r>
              <a:rPr lang="en-US" sz="1372" dirty="0">
                <a:ea typeface="Times New Roman" panose="02020603050405020304" pitchFamily="18" charset="0"/>
                <a:cs typeface="Calibri"/>
              </a:rPr>
              <a:t> in the preparation activities for the event to best leverage our solutions</a:t>
            </a:r>
            <a:endParaRPr lang="en-US" sz="1372" dirty="0">
              <a:ea typeface="Calibri" panose="020F0502020204030204" pitchFamily="34" charset="0"/>
              <a:cs typeface="Calibri"/>
            </a:endParaRPr>
          </a:p>
          <a:p>
            <a:pPr marL="742631" lvl="1" indent="-285101">
              <a:lnSpc>
                <a:spcPct val="115000"/>
              </a:lnSpc>
              <a:spcBef>
                <a:spcPts val="55"/>
              </a:spcBef>
              <a:buFont typeface="Courier New" panose="05000000000000000000" pitchFamily="2" charset="2"/>
              <a:buChar char="o"/>
            </a:pPr>
            <a:r>
              <a:rPr lang="en-US" sz="1372" dirty="0">
                <a:ea typeface="Times New Roman" panose="02020603050405020304" pitchFamily="18" charset="0"/>
                <a:cs typeface="Calibri"/>
              </a:rPr>
              <a:t>Provide </a:t>
            </a:r>
            <a:r>
              <a:rPr lang="en-US" sz="1372" b="1" dirty="0">
                <a:ea typeface="Times New Roman" panose="02020603050405020304" pitchFamily="18" charset="0"/>
                <a:cs typeface="Calibri"/>
              </a:rPr>
              <a:t>Support</a:t>
            </a:r>
            <a:r>
              <a:rPr lang="en-US" sz="1372" dirty="0">
                <a:ea typeface="Times New Roman" panose="02020603050405020304" pitchFamily="18" charset="0"/>
                <a:cs typeface="Calibri"/>
              </a:rPr>
              <a:t> and/or </a:t>
            </a:r>
            <a:r>
              <a:rPr lang="en-US" sz="1372" b="1" dirty="0">
                <a:ea typeface="Times New Roman" panose="02020603050405020304" pitchFamily="18" charset="0"/>
                <a:cs typeface="Calibri"/>
              </a:rPr>
              <a:t>Moderation</a:t>
            </a:r>
            <a:r>
              <a:rPr lang="en-US" sz="1372" dirty="0">
                <a:ea typeface="Times New Roman" panose="02020603050405020304" pitchFamily="18" charset="0"/>
                <a:cs typeface="Calibri"/>
              </a:rPr>
              <a:t> during practice sessions, dry runs and/or for the actual virtual event</a:t>
            </a:r>
          </a:p>
          <a:p>
            <a:pPr marL="742631" lvl="1" indent="-285101">
              <a:lnSpc>
                <a:spcPct val="115000"/>
              </a:lnSpc>
              <a:spcBef>
                <a:spcPts val="55"/>
              </a:spcBef>
              <a:buFont typeface="Courier New" panose="02070309020205020404" pitchFamily="49" charset="0"/>
              <a:buChar char="o"/>
            </a:pPr>
            <a:endParaRPr lang="en-US" sz="1400" dirty="0">
              <a:ea typeface="Times New Roman" panose="02020603050405020304" pitchFamily="18" charset="0"/>
              <a:cs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9CD369B-63FB-7743-DB4F-418796AE8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08181" y="1367473"/>
            <a:ext cx="3424656" cy="5490527"/>
            <a:chOff x="8308181" y="1458414"/>
            <a:chExt cx="3424656" cy="54905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4" descr="Person presenting to his team">
              <a:extLst>
                <a:ext uri="{FF2B5EF4-FFF2-40B4-BE49-F238E27FC236}">
                  <a16:creationId xmlns:a16="http://schemas.microsoft.com/office/drawing/2014/main" id="{9EF3399C-1E74-4320-AB8B-59C6653FF1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92" t="34772" r="9479"/>
            <a:stretch/>
          </p:blipFill>
          <p:spPr>
            <a:xfrm>
              <a:off x="8308181" y="3097911"/>
              <a:ext cx="3424656" cy="1639498"/>
            </a:xfrm>
            <a:prstGeom prst="rect">
              <a:avLst/>
            </a:prstGeom>
          </p:spPr>
        </p:pic>
        <p:pic>
          <p:nvPicPr>
            <p:cNvPr id="2" name="Picture 1" descr="A group of people on a stage&#10;&#10;Description automatically generated with medium confidence">
              <a:extLst>
                <a:ext uri="{FF2B5EF4-FFF2-40B4-BE49-F238E27FC236}">
                  <a16:creationId xmlns:a16="http://schemas.microsoft.com/office/drawing/2014/main" id="{766DD17A-F2D0-46F3-8755-3E022A30B2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08181" y="1458414"/>
              <a:ext cx="3424656" cy="1639498"/>
            </a:xfrm>
            <a:prstGeom prst="rect">
              <a:avLst/>
            </a:prstGeom>
          </p:spPr>
        </p:pic>
        <p:pic>
          <p:nvPicPr>
            <p:cNvPr id="6" name="Picture 5" descr="A picture containing text, table&#10;&#10;Description automatically generated">
              <a:extLst>
                <a:ext uri="{FF2B5EF4-FFF2-40B4-BE49-F238E27FC236}">
                  <a16:creationId xmlns:a16="http://schemas.microsoft.com/office/drawing/2014/main" id="{ECF5BACA-D354-4105-8C00-1AD87F18B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796"/>
            <a:stretch/>
          </p:blipFill>
          <p:spPr>
            <a:xfrm>
              <a:off x="8308181" y="4737409"/>
              <a:ext cx="3424656" cy="221153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5B645B8-8959-455C-AFF8-1F572942D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8448" y="6061062"/>
            <a:ext cx="6762335" cy="375964"/>
          </a:xfrm>
          <a:prstGeom prst="rect">
            <a:avLst/>
          </a:prstGeom>
          <a:noFill/>
        </p:spPr>
        <p:txBody>
          <a:bodyPr wrap="square" lIns="89642" tIns="44821" rIns="89642" bIns="44821" anchor="t">
            <a:spAutoFit/>
          </a:bodyPr>
          <a:lstStyle/>
          <a:p>
            <a:pPr marL="456908" marR="0" lvl="1" indent="0" algn="ctr" defTabSz="914367" rtl="0" eaLnBrk="1" fontAlgn="auto" latinLnBrk="0" hangingPunct="1">
              <a:lnSpc>
                <a:spcPct val="115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1" i="0" u="none" strike="noStrike" kern="1200" cap="none" spc="0" normalizeH="0" baseline="0" noProof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Segoe U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599315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A146F555-B3E2-A565-9582-F30F1396DB90}"/>
              </a:ext>
            </a:extLst>
          </p:cNvPr>
          <p:cNvSpPr txBox="1">
            <a:spLocks/>
          </p:cNvSpPr>
          <p:nvPr/>
        </p:nvSpPr>
        <p:spPr>
          <a:xfrm>
            <a:off x="583953" y="623052"/>
            <a:ext cx="7518648" cy="393030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pPr defTabSz="914367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8000" spc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</a:rPr>
              <a:t>Thank you!</a:t>
            </a:r>
          </a:p>
          <a:p>
            <a:pPr defTabSz="914367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sz="5400" spc="0" dirty="0">
              <a:ln>
                <a:noFill/>
              </a:ln>
              <a:gradFill flip="none">
                <a:gsLst>
                  <a:gs pos="0">
                    <a:srgbClr val="94D8FE"/>
                  </a:gs>
                  <a:gs pos="100000">
                    <a:srgbClr val="FFFFFF"/>
                  </a:gs>
                </a:gsLst>
                <a:lin ang="13500000" scaled="1"/>
                <a:tileRect/>
              </a:gradFill>
              <a:latin typeface="Segoe Sans Display Semibold"/>
              <a:cs typeface="Segoe Sans Display Semibold"/>
            </a:endParaRPr>
          </a:p>
          <a:p>
            <a:pPr defTabSz="914367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4400" spc="0" dirty="0">
                <a:ln>
                  <a:noFill/>
                </a:ln>
                <a:gradFill flip="none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latin typeface="Segoe Sans Display Semibold"/>
                <a:cs typeface="Segoe Sans Display Semibold"/>
              </a:rPr>
              <a:t>We are planning more Customer Hub sessions for early 2026… Stay tuned!</a:t>
            </a:r>
            <a:endParaRPr lang="en-US" sz="700" spc="0" dirty="0">
              <a:ln>
                <a:noFill/>
              </a:ln>
              <a:gradFill flip="none">
                <a:gsLst>
                  <a:gs pos="0">
                    <a:srgbClr val="94D8FE"/>
                  </a:gs>
                  <a:gs pos="100000">
                    <a:srgbClr val="FFFFFF"/>
                  </a:gs>
                </a:gsLst>
                <a:lin ang="13500000" scaled="1"/>
                <a:tileRect/>
              </a:gradFill>
              <a:latin typeface="Segoe Sans Display Semibold"/>
              <a:cs typeface="Segoe Sans Display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31432991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B574C26-438B-9E3E-82EC-D8F28756706E}"/>
              </a:ext>
            </a:extLst>
          </p:cNvPr>
          <p:cNvSpPr/>
          <p:nvPr/>
        </p:nvSpPr>
        <p:spPr bwMode="auto">
          <a:xfrm rot="16200000" flipH="1">
            <a:off x="7444947" y="2092709"/>
            <a:ext cx="4778309" cy="3072762"/>
          </a:xfrm>
          <a:prstGeom prst="roundRect">
            <a:avLst>
              <a:gd name="adj" fmla="val 14295"/>
            </a:avLst>
          </a:prstGeom>
          <a:solidFill>
            <a:schemeClr val="accent5">
              <a:alpha val="5000"/>
            </a:schemeClr>
          </a:solidFill>
          <a:ln w="15875">
            <a:gradFill flip="none" rotWithShape="1">
              <a:gsLst>
                <a:gs pos="60000">
                  <a:srgbClr val="3D80A6">
                    <a:alpha val="0"/>
                  </a:srgbClr>
                </a:gs>
                <a:gs pos="40000">
                  <a:srgbClr val="66A5C8">
                    <a:alpha val="0"/>
                  </a:srgbClr>
                </a:gs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50800" dir="5400000" algn="t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" name="Picture 2" descr="A QR code">
            <a:extLst>
              <a:ext uri="{FF2B5EF4-FFF2-40B4-BE49-F238E27FC236}">
                <a16:creationId xmlns:a16="http://schemas.microsoft.com/office/drawing/2014/main" id="{E0CEA7AE-2C4E-9AEE-E196-A14037070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636" y="1616582"/>
            <a:ext cx="2202932" cy="2202930"/>
          </a:xfrm>
          <a:prstGeom prst="roundRect">
            <a:avLst>
              <a:gd name="adj" fmla="val 293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E95CE7F-4B9E-E2B6-19AF-B22BAEFF52D9}"/>
              </a:ext>
            </a:extLst>
          </p:cNvPr>
          <p:cNvGrpSpPr/>
          <p:nvPr/>
        </p:nvGrpSpPr>
        <p:grpSpPr>
          <a:xfrm>
            <a:off x="4491348" y="4140925"/>
            <a:ext cx="7503737" cy="844463"/>
            <a:chOff x="5607459" y="5376024"/>
            <a:chExt cx="5795892" cy="844463"/>
          </a:xfrm>
        </p:grpSpPr>
        <p:sp>
          <p:nvSpPr>
            <p:cNvPr id="6" name="Rectangle: Rounded Corners 11">
              <a:extLst>
                <a:ext uri="{FF2B5EF4-FFF2-40B4-BE49-F238E27FC236}">
                  <a16:creationId xmlns:a16="http://schemas.microsoft.com/office/drawing/2014/main" id="{B31A9F0F-D339-2CF1-AE14-AAA60BFD4372}"/>
                </a:ext>
              </a:extLst>
            </p:cNvPr>
            <p:cNvSpPr/>
            <p:nvPr/>
          </p:nvSpPr>
          <p:spPr>
            <a:xfrm>
              <a:off x="5607459" y="5376024"/>
              <a:ext cx="5795892" cy="844463"/>
            </a:xfrm>
            <a:prstGeom prst="roundRect">
              <a:avLst>
                <a:gd name="adj" fmla="val 50000"/>
              </a:avLst>
            </a:prstGeom>
            <a:gradFill>
              <a:gsLst>
                <a:gs pos="27000">
                  <a:schemeClr val="bg1">
                    <a:alpha val="8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2400000" scaled="0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80000"/>
                    </a:schemeClr>
                  </a:gs>
                  <a:gs pos="100000">
                    <a:schemeClr val="bg1">
                      <a:alpha val="80000"/>
                    </a:schemeClr>
                  </a:gs>
                </a:gsLst>
                <a:lin ang="4800000" scaled="0"/>
              </a:gradFill>
            </a:ln>
            <a:effectLst>
              <a:outerShdw blurRad="50800" dist="12700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11">
              <a:extLst>
                <a:ext uri="{FF2B5EF4-FFF2-40B4-BE49-F238E27FC236}">
                  <a16:creationId xmlns:a16="http://schemas.microsoft.com/office/drawing/2014/main" id="{C2895031-2100-907D-B0E1-B5CD30A4FB47}"/>
                </a:ext>
              </a:extLst>
            </p:cNvPr>
            <p:cNvSpPr/>
            <p:nvPr/>
          </p:nvSpPr>
          <p:spPr>
            <a:xfrm>
              <a:off x="5683476" y="5460239"/>
              <a:ext cx="5643859" cy="676033"/>
            </a:xfrm>
            <a:prstGeom prst="roundRect">
              <a:avLst>
                <a:gd name="adj" fmla="val 50000"/>
              </a:avLst>
            </a:prstGeom>
            <a:gradFill>
              <a:gsLst>
                <a:gs pos="27000">
                  <a:schemeClr val="bg1">
                    <a:alpha val="90000"/>
                  </a:schemeClr>
                </a:gs>
                <a:gs pos="100000">
                  <a:schemeClr val="bg1">
                    <a:alpha val="90000"/>
                  </a:schemeClr>
                </a:gs>
              </a:gsLst>
              <a:lin ang="2400000" scaled="0"/>
            </a:gradFill>
            <a:ln>
              <a:solidFill>
                <a:schemeClr val="bg1"/>
              </a:solidFill>
            </a:ln>
            <a:effectLst>
              <a:outerShdw blurRad="50800" dist="12700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97A4B4F-8A86-8C8C-C020-6F19A5DEFEAC}"/>
              </a:ext>
            </a:extLst>
          </p:cNvPr>
          <p:cNvSpPr txBox="1"/>
          <p:nvPr/>
        </p:nvSpPr>
        <p:spPr>
          <a:xfrm>
            <a:off x="5614517" y="4424657"/>
            <a:ext cx="2319930" cy="2769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Hub Survey</a:t>
            </a:r>
            <a:endParaRPr kumimoji="0" lang="en-US" sz="1800" b="0" i="0" u="none" strike="noStrike" kern="1200" cap="none" spc="0" normalizeH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Sans Display Semibold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23CCA0-76FD-A476-81B5-C277DC3A8A6B}"/>
              </a:ext>
            </a:extLst>
          </p:cNvPr>
          <p:cNvSpPr txBox="1"/>
          <p:nvPr/>
        </p:nvSpPr>
        <p:spPr>
          <a:xfrm>
            <a:off x="8688756" y="4455434"/>
            <a:ext cx="2290692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Sans Tex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aka.ms/</a:t>
            </a:r>
            <a:r>
              <a:rPr kumimoji="0" lang="en-US" sz="1400" b="0" i="0" u="none" strike="noStrike" kern="1200" cap="none" spc="0" normalizeH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Sans Tex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CustomerHubSurvey</a:t>
            </a:r>
            <a:r>
              <a:rPr kumimoji="0" lang="en-US" sz="1400" b="0" i="0" u="none" strike="noStrike" kern="120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Sans Tex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kumimoji="0" lang="en-US" sz="1400" b="0" i="0" u="none" strike="noStrike" kern="1200" cap="none" spc="0" normalizeH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AE50B5-E83E-D89F-14B2-82C4F27EC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297721" y="4393752"/>
            <a:ext cx="0" cy="338809"/>
          </a:xfrm>
          <a:prstGeom prst="line">
            <a:avLst/>
          </a:prstGeom>
          <a:ln w="12700"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F0B7E56-D4D1-0BDD-6911-157650042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631719" y="5204621"/>
            <a:ext cx="2404767" cy="55399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 defTabSz="914400">
              <a:defRPr/>
            </a:pPr>
            <a:r>
              <a:rPr lang="en-US" sz="1800">
                <a:solidFill>
                  <a:schemeClr val="accent1"/>
                </a:solidFill>
                <a:latin typeface="+mj-lt"/>
                <a:cs typeface="Segoe UI Light" panose="020B0502040204020203" pitchFamily="34" charset="0"/>
              </a:rPr>
              <a:t>Select Frontline Friday Series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A3C751-AA86-5CCC-1606-E07694130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70438" y="1838848"/>
            <a:ext cx="1764009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Scan with your mobile device camera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DB2F65-825D-538A-E6EA-44804CBDBD3D}"/>
              </a:ext>
            </a:extLst>
          </p:cNvPr>
          <p:cNvSpPr txBox="1"/>
          <p:nvPr/>
        </p:nvSpPr>
        <p:spPr>
          <a:xfrm>
            <a:off x="7160196" y="2610326"/>
            <a:ext cx="774251" cy="430887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-OR-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92478C-9060-36A9-FFAF-A9F33635E5BF}"/>
              </a:ext>
            </a:extLst>
          </p:cNvPr>
          <p:cNvSpPr txBox="1"/>
          <p:nvPr/>
        </p:nvSpPr>
        <p:spPr>
          <a:xfrm>
            <a:off x="7387022" y="3381803"/>
            <a:ext cx="338233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Visit</a:t>
            </a:r>
          </a:p>
        </p:txBody>
      </p:sp>
      <p:pic>
        <p:nvPicPr>
          <p:cNvPr id="15" name="Picture 14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0063B506-7055-28E0-DEF9-F8AAC471EEF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V="1">
            <a:off x="0" y="0"/>
            <a:ext cx="5143502" cy="6675118"/>
          </a:xfrm>
          <a:prstGeom prst="rect">
            <a:avLst/>
          </a:prstGeom>
          <a:effectLst/>
        </p:spPr>
      </p:pic>
      <p:sp>
        <p:nvSpPr>
          <p:cNvPr id="18" name="Title 19">
            <a:extLst>
              <a:ext uri="{FF2B5EF4-FFF2-40B4-BE49-F238E27FC236}">
                <a16:creationId xmlns:a16="http://schemas.microsoft.com/office/drawing/2014/main" id="{23B379DE-A416-BAF3-D079-7F2CA492E061}"/>
              </a:ext>
            </a:extLst>
          </p:cNvPr>
          <p:cNvSpPr txBox="1">
            <a:spLocks/>
          </p:cNvSpPr>
          <p:nvPr/>
        </p:nvSpPr>
        <p:spPr>
          <a:xfrm>
            <a:off x="588263" y="457200"/>
            <a:ext cx="4393312" cy="1588127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pPr defTabSz="914400">
              <a:lnSpc>
                <a:spcPct val="90000"/>
              </a:lnSpc>
            </a:pPr>
            <a:r>
              <a:rPr lang="en-US" spc="0"/>
              <a:t>THANK YOU –</a:t>
            </a:r>
            <a:br>
              <a:rPr lang="en-US" spc="0"/>
            </a:br>
            <a:r>
              <a:rPr lang="en-US" spc="0"/>
              <a:t>Your feedback is critical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58808B-612F-B5E0-ED1C-2E295298D00F}"/>
              </a:ext>
            </a:extLst>
          </p:cNvPr>
          <p:cNvSpPr txBox="1"/>
          <p:nvPr/>
        </p:nvSpPr>
        <p:spPr>
          <a:xfrm>
            <a:off x="588263" y="3183661"/>
            <a:ext cx="3645956" cy="195489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solidFill>
                  <a:schemeClr val="bg1"/>
                </a:solidFill>
                <a:cs typeface="Segoe UI Light"/>
              </a:rPr>
              <a:t>We’re committed to making your </a:t>
            </a:r>
            <a:r>
              <a:rPr lang="en-US" sz="1800" b="1">
                <a:solidFill>
                  <a:schemeClr val="bg1"/>
                </a:solidFill>
                <a:cs typeface="Segoe UI Light"/>
              </a:rPr>
              <a:t>Customer Hub </a:t>
            </a:r>
            <a:r>
              <a:rPr lang="en-US" sz="1800">
                <a:solidFill>
                  <a:schemeClr val="bg1"/>
                </a:solidFill>
                <a:cs typeface="Segoe UI Light"/>
              </a:rPr>
              <a:t>experience the best it can be – and your feedback is a critical component to that.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solidFill>
                  <a:schemeClr val="bg1"/>
                </a:solidFill>
                <a:cs typeface="Segoe UI Light" panose="020B0502040204020203" pitchFamily="34" charset="0"/>
              </a:rPr>
              <a:t>Before you scoot, please take a moment to provide some feedback.</a:t>
            </a:r>
          </a:p>
        </p:txBody>
      </p:sp>
      <p:sp>
        <p:nvSpPr>
          <p:cNvPr id="20" name="Graphic 3">
            <a:extLst>
              <a:ext uri="{FF2B5EF4-FFF2-40B4-BE49-F238E27FC236}">
                <a16:creationId xmlns:a16="http://schemas.microsoft.com/office/drawing/2014/main" id="{A64DB5FA-1813-0E1E-B6B4-7AD949EB2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8262" y="2556747"/>
            <a:ext cx="447435" cy="404469"/>
          </a:xfrm>
          <a:custGeom>
            <a:avLst/>
            <a:gdLst>
              <a:gd name="connsiteX0" fmla="*/ 97511 w 190073"/>
              <a:gd name="connsiteY0" fmla="*/ 0 h 171822"/>
              <a:gd name="connsiteX1" fmla="*/ 91986 w 190073"/>
              <a:gd name="connsiteY1" fmla="*/ 2629 h 171822"/>
              <a:gd name="connsiteX2" fmla="*/ 91434 w 190073"/>
              <a:gd name="connsiteY2" fmla="*/ 3039 h 171822"/>
              <a:gd name="connsiteX3" fmla="*/ 31750 w 190073"/>
              <a:gd name="connsiteY3" fmla="*/ 17831 h 171822"/>
              <a:gd name="connsiteX4" fmla="*/ 15215 w 190073"/>
              <a:gd name="connsiteY4" fmla="*/ 70314 h 171822"/>
              <a:gd name="connsiteX5" fmla="*/ 15072 w 190073"/>
              <a:gd name="connsiteY5" fmla="*/ 70457 h 171822"/>
              <a:gd name="connsiteX6" fmla="*/ 5947 w 190073"/>
              <a:gd name="connsiteY6" fmla="*/ 79515 h 171822"/>
              <a:gd name="connsiteX7" fmla="*/ 5815 w 190073"/>
              <a:gd name="connsiteY7" fmla="*/ 107910 h 171822"/>
              <a:gd name="connsiteX8" fmla="*/ 5947 w 190073"/>
              <a:gd name="connsiteY8" fmla="*/ 108043 h 171822"/>
              <a:gd name="connsiteX9" fmla="*/ 23025 w 190073"/>
              <a:gd name="connsiteY9" fmla="*/ 113767 h 171822"/>
              <a:gd name="connsiteX10" fmla="*/ 40961 w 190073"/>
              <a:gd name="connsiteY10" fmla="*/ 128607 h 171822"/>
              <a:gd name="connsiteX11" fmla="*/ 60173 w 190073"/>
              <a:gd name="connsiteY11" fmla="*/ 147105 h 171822"/>
              <a:gd name="connsiteX12" fmla="*/ 66098 w 190073"/>
              <a:gd name="connsiteY12" fmla="*/ 160354 h 171822"/>
              <a:gd name="connsiteX13" fmla="*/ 92644 w 190073"/>
              <a:gd name="connsiteY13" fmla="*/ 162230 h 171822"/>
              <a:gd name="connsiteX14" fmla="*/ 96330 w 190073"/>
              <a:gd name="connsiteY14" fmla="*/ 165888 h 171822"/>
              <a:gd name="connsiteX15" fmla="*/ 125172 w 190073"/>
              <a:gd name="connsiteY15" fmla="*/ 165888 h 171822"/>
              <a:gd name="connsiteX16" fmla="*/ 131077 w 190073"/>
              <a:gd name="connsiteY16" fmla="*/ 153334 h 171822"/>
              <a:gd name="connsiteX17" fmla="*/ 149556 w 190073"/>
              <a:gd name="connsiteY17" fmla="*/ 134932 h 171822"/>
              <a:gd name="connsiteX18" fmla="*/ 167367 w 190073"/>
              <a:gd name="connsiteY18" fmla="*/ 119654 h 171822"/>
              <a:gd name="connsiteX19" fmla="*/ 184131 w 190073"/>
              <a:gd name="connsiteY19" fmla="*/ 113881 h 171822"/>
              <a:gd name="connsiteX20" fmla="*/ 184254 w 190073"/>
              <a:gd name="connsiteY20" fmla="*/ 85486 h 171822"/>
              <a:gd name="connsiteX21" fmla="*/ 184131 w 190073"/>
              <a:gd name="connsiteY21" fmla="*/ 85364 h 171822"/>
              <a:gd name="connsiteX22" fmla="*/ 176197 w 190073"/>
              <a:gd name="connsiteY22" fmla="*/ 77467 h 171822"/>
              <a:gd name="connsiteX23" fmla="*/ 177835 w 190073"/>
              <a:gd name="connsiteY23" fmla="*/ 71124 h 171822"/>
              <a:gd name="connsiteX24" fmla="*/ 172835 w 190073"/>
              <a:gd name="connsiteY24" fmla="*/ 30138 h 171822"/>
              <a:gd name="connsiteX25" fmla="*/ 122324 w 190073"/>
              <a:gd name="connsiteY25" fmla="*/ 39 h 171822"/>
              <a:gd name="connsiteX26" fmla="*/ 107017 w 190073"/>
              <a:gd name="connsiteY26" fmla="*/ 39 h 171822"/>
              <a:gd name="connsiteX27" fmla="*/ 105055 w 190073"/>
              <a:gd name="connsiteY27" fmla="*/ 0 h 171822"/>
              <a:gd name="connsiteX28" fmla="*/ 97521 w 190073"/>
              <a:gd name="connsiteY28" fmla="*/ 0 h 171822"/>
              <a:gd name="connsiteX29" fmla="*/ 125372 w 190073"/>
              <a:gd name="connsiteY29" fmla="*/ 47102 h 171822"/>
              <a:gd name="connsiteX30" fmla="*/ 158366 w 190073"/>
              <a:gd name="connsiteY30" fmla="*/ 79887 h 171822"/>
              <a:gd name="connsiteX31" fmla="*/ 158395 w 190073"/>
              <a:gd name="connsiteY31" fmla="*/ 79925 h 171822"/>
              <a:gd name="connsiteX32" fmla="*/ 158528 w 190073"/>
              <a:gd name="connsiteY32" fmla="*/ 80049 h 171822"/>
              <a:gd name="connsiteX33" fmla="*/ 174006 w 190073"/>
              <a:gd name="connsiteY33" fmla="*/ 95431 h 171822"/>
              <a:gd name="connsiteX34" fmla="*/ 174037 w 190073"/>
              <a:gd name="connsiteY34" fmla="*/ 103783 h 171822"/>
              <a:gd name="connsiteX35" fmla="*/ 174006 w 190073"/>
              <a:gd name="connsiteY35" fmla="*/ 103813 h 171822"/>
              <a:gd name="connsiteX36" fmla="*/ 165567 w 190073"/>
              <a:gd name="connsiteY36" fmla="*/ 103813 h 171822"/>
              <a:gd name="connsiteX37" fmla="*/ 150089 w 190073"/>
              <a:gd name="connsiteY37" fmla="*/ 88431 h 171822"/>
              <a:gd name="connsiteX38" fmla="*/ 139954 w 190073"/>
              <a:gd name="connsiteY38" fmla="*/ 88431 h 171822"/>
              <a:gd name="connsiteX39" fmla="*/ 139802 w 190073"/>
              <a:gd name="connsiteY39" fmla="*/ 88593 h 171822"/>
              <a:gd name="connsiteX40" fmla="*/ 139756 w 190073"/>
              <a:gd name="connsiteY40" fmla="*/ 98615 h 171822"/>
              <a:gd name="connsiteX41" fmla="*/ 139802 w 190073"/>
              <a:gd name="connsiteY41" fmla="*/ 98660 h 171822"/>
              <a:gd name="connsiteX42" fmla="*/ 151861 w 190073"/>
              <a:gd name="connsiteY42" fmla="*/ 110652 h 171822"/>
              <a:gd name="connsiteX43" fmla="*/ 151891 w 190073"/>
              <a:gd name="connsiteY43" fmla="*/ 119004 h 171822"/>
              <a:gd name="connsiteX44" fmla="*/ 151861 w 190073"/>
              <a:gd name="connsiteY44" fmla="*/ 119034 h 171822"/>
              <a:gd name="connsiteX45" fmla="*/ 144060 w 190073"/>
              <a:gd name="connsiteY45" fmla="*/ 119606 h 171822"/>
              <a:gd name="connsiteX46" fmla="*/ 134658 w 190073"/>
              <a:gd name="connsiteY46" fmla="*/ 120273 h 171822"/>
              <a:gd name="connsiteX47" fmla="*/ 134068 w 190073"/>
              <a:gd name="connsiteY47" fmla="*/ 129626 h 171822"/>
              <a:gd name="connsiteX48" fmla="*/ 133544 w 190073"/>
              <a:gd name="connsiteY48" fmla="*/ 137427 h 171822"/>
              <a:gd name="connsiteX49" fmla="*/ 125638 w 190073"/>
              <a:gd name="connsiteY49" fmla="*/ 137903 h 171822"/>
              <a:gd name="connsiteX50" fmla="*/ 116161 w 190073"/>
              <a:gd name="connsiteY50" fmla="*/ 138446 h 171822"/>
              <a:gd name="connsiteX51" fmla="*/ 115551 w 190073"/>
              <a:gd name="connsiteY51" fmla="*/ 147867 h 171822"/>
              <a:gd name="connsiteX52" fmla="*/ 115037 w 190073"/>
              <a:gd name="connsiteY52" fmla="*/ 155810 h 171822"/>
              <a:gd name="connsiteX53" fmla="*/ 106464 w 190073"/>
              <a:gd name="connsiteY53" fmla="*/ 155810 h 171822"/>
              <a:gd name="connsiteX54" fmla="*/ 102921 w 190073"/>
              <a:gd name="connsiteY54" fmla="*/ 152296 h 171822"/>
              <a:gd name="connsiteX55" fmla="*/ 103921 w 190073"/>
              <a:gd name="connsiteY55" fmla="*/ 151296 h 171822"/>
              <a:gd name="connsiteX56" fmla="*/ 104044 w 190073"/>
              <a:gd name="connsiteY56" fmla="*/ 122901 h 171822"/>
              <a:gd name="connsiteX57" fmla="*/ 103921 w 190073"/>
              <a:gd name="connsiteY57" fmla="*/ 122778 h 171822"/>
              <a:gd name="connsiteX58" fmla="*/ 90586 w 190073"/>
              <a:gd name="connsiteY58" fmla="*/ 116891 h 171822"/>
              <a:gd name="connsiteX59" fmla="*/ 71974 w 190073"/>
              <a:gd name="connsiteY59" fmla="*/ 97803 h 171822"/>
              <a:gd name="connsiteX60" fmla="*/ 66098 w 190073"/>
              <a:gd name="connsiteY60" fmla="*/ 85192 h 171822"/>
              <a:gd name="connsiteX61" fmla="*/ 49019 w 190073"/>
              <a:gd name="connsiteY61" fmla="*/ 79468 h 171822"/>
              <a:gd name="connsiteX62" fmla="*/ 28845 w 190073"/>
              <a:gd name="connsiteY62" fmla="*/ 64561 h 171822"/>
              <a:gd name="connsiteX63" fmla="*/ 41885 w 190073"/>
              <a:gd name="connsiteY63" fmla="*/ 27890 h 171822"/>
              <a:gd name="connsiteX64" fmla="*/ 75994 w 190073"/>
              <a:gd name="connsiteY64" fmla="*/ 14745 h 171822"/>
              <a:gd name="connsiteX65" fmla="*/ 61735 w 190073"/>
              <a:gd name="connsiteY65" fmla="*/ 25537 h 171822"/>
              <a:gd name="connsiteX66" fmla="*/ 57461 w 190073"/>
              <a:gd name="connsiteY66" fmla="*/ 56413 h 171822"/>
              <a:gd name="connsiteX67" fmla="*/ 57544 w 190073"/>
              <a:gd name="connsiteY67" fmla="*/ 56522 h 171822"/>
              <a:gd name="connsiteX68" fmla="*/ 88577 w 190073"/>
              <a:gd name="connsiteY68" fmla="*/ 60722 h 171822"/>
              <a:gd name="connsiteX69" fmla="*/ 106569 w 190073"/>
              <a:gd name="connsiteY69" fmla="*/ 47092 h 171822"/>
              <a:gd name="connsiteX70" fmla="*/ 125372 w 190073"/>
              <a:gd name="connsiteY70" fmla="*/ 47092 h 171822"/>
              <a:gd name="connsiteX71" fmla="*/ 70355 w 190073"/>
              <a:gd name="connsiteY71" fmla="*/ 36938 h 171822"/>
              <a:gd name="connsiteX72" fmla="*/ 100254 w 190073"/>
              <a:gd name="connsiteY72" fmla="*/ 14288 h 171822"/>
              <a:gd name="connsiteX73" fmla="*/ 105055 w 190073"/>
              <a:gd name="connsiteY73" fmla="*/ 14288 h 171822"/>
              <a:gd name="connsiteX74" fmla="*/ 106836 w 190073"/>
              <a:gd name="connsiteY74" fmla="*/ 14336 h 171822"/>
              <a:gd name="connsiteX75" fmla="*/ 122324 w 190073"/>
              <a:gd name="connsiteY75" fmla="*/ 14336 h 171822"/>
              <a:gd name="connsiteX76" fmla="*/ 160252 w 190073"/>
              <a:gd name="connsiteY76" fmla="*/ 36910 h 171822"/>
              <a:gd name="connsiteX77" fmla="*/ 164481 w 190073"/>
              <a:gd name="connsiteY77" fmla="*/ 65437 h 171822"/>
              <a:gd name="connsiteX78" fmla="*/ 133896 w 190073"/>
              <a:gd name="connsiteY78" fmla="*/ 34995 h 171822"/>
              <a:gd name="connsiteX79" fmla="*/ 128763 w 190073"/>
              <a:gd name="connsiteY79" fmla="*/ 32814 h 171822"/>
              <a:gd name="connsiteX80" fmla="*/ 104178 w 190073"/>
              <a:gd name="connsiteY80" fmla="*/ 32814 h 171822"/>
              <a:gd name="connsiteX81" fmla="*/ 99864 w 190073"/>
              <a:gd name="connsiteY81" fmla="*/ 34262 h 171822"/>
              <a:gd name="connsiteX82" fmla="*/ 79956 w 190073"/>
              <a:gd name="connsiteY82" fmla="*/ 49340 h 171822"/>
              <a:gd name="connsiteX83" fmla="*/ 68888 w 190073"/>
              <a:gd name="connsiteY83" fmla="*/ 47845 h 171822"/>
              <a:gd name="connsiteX84" fmla="*/ 70319 w 190073"/>
              <a:gd name="connsiteY84" fmla="*/ 36973 h 171822"/>
              <a:gd name="connsiteX85" fmla="*/ 70365 w 190073"/>
              <a:gd name="connsiteY85" fmla="*/ 36938 h 171822"/>
              <a:gd name="connsiteX86" fmla="*/ 38408 w 190073"/>
              <a:gd name="connsiteY86" fmla="*/ 112710 h 171822"/>
              <a:gd name="connsiteX87" fmla="*/ 38378 w 190073"/>
              <a:gd name="connsiteY87" fmla="*/ 104358 h 171822"/>
              <a:gd name="connsiteX88" fmla="*/ 38408 w 190073"/>
              <a:gd name="connsiteY88" fmla="*/ 104328 h 171822"/>
              <a:gd name="connsiteX89" fmla="*/ 47524 w 190073"/>
              <a:gd name="connsiteY89" fmla="*/ 95260 h 171822"/>
              <a:gd name="connsiteX90" fmla="*/ 55963 w 190073"/>
              <a:gd name="connsiteY90" fmla="*/ 95260 h 171822"/>
              <a:gd name="connsiteX91" fmla="*/ 56039 w 190073"/>
              <a:gd name="connsiteY91" fmla="*/ 103566 h 171822"/>
              <a:gd name="connsiteX92" fmla="*/ 55963 w 190073"/>
              <a:gd name="connsiteY92" fmla="*/ 103642 h 171822"/>
              <a:gd name="connsiteX93" fmla="*/ 46848 w 190073"/>
              <a:gd name="connsiteY93" fmla="*/ 112700 h 171822"/>
              <a:gd name="connsiteX94" fmla="*/ 46762 w 190073"/>
              <a:gd name="connsiteY94" fmla="*/ 112786 h 171822"/>
              <a:gd name="connsiteX95" fmla="*/ 38408 w 190073"/>
              <a:gd name="connsiteY95" fmla="*/ 112710 h 171822"/>
              <a:gd name="connsiteX96" fmla="*/ 33732 w 190073"/>
              <a:gd name="connsiteY96" fmla="*/ 80620 h 171822"/>
              <a:gd name="connsiteX97" fmla="*/ 33636 w 190073"/>
              <a:gd name="connsiteY97" fmla="*/ 88907 h 171822"/>
              <a:gd name="connsiteX98" fmla="*/ 24521 w 190073"/>
              <a:gd name="connsiteY98" fmla="*/ 97975 h 171822"/>
              <a:gd name="connsiteX99" fmla="*/ 16082 w 190073"/>
              <a:gd name="connsiteY99" fmla="*/ 97975 h 171822"/>
              <a:gd name="connsiteX100" fmla="*/ 16051 w 190073"/>
              <a:gd name="connsiteY100" fmla="*/ 89623 h 171822"/>
              <a:gd name="connsiteX101" fmla="*/ 16082 w 190073"/>
              <a:gd name="connsiteY101" fmla="*/ 89593 h 171822"/>
              <a:gd name="connsiteX102" fmla="*/ 25207 w 190073"/>
              <a:gd name="connsiteY102" fmla="*/ 80534 h 171822"/>
              <a:gd name="connsiteX103" fmla="*/ 33646 w 190073"/>
              <a:gd name="connsiteY103" fmla="*/ 80534 h 171822"/>
              <a:gd name="connsiteX104" fmla="*/ 33732 w 190073"/>
              <a:gd name="connsiteY104" fmla="*/ 80620 h 171822"/>
              <a:gd name="connsiteX105" fmla="*/ 84671 w 190073"/>
              <a:gd name="connsiteY105" fmla="*/ 150286 h 171822"/>
              <a:gd name="connsiteX106" fmla="*/ 76232 w 190073"/>
              <a:gd name="connsiteY106" fmla="*/ 150286 h 171822"/>
              <a:gd name="connsiteX107" fmla="*/ 76202 w 190073"/>
              <a:gd name="connsiteY107" fmla="*/ 141934 h 171822"/>
              <a:gd name="connsiteX108" fmla="*/ 76232 w 190073"/>
              <a:gd name="connsiteY108" fmla="*/ 141904 h 171822"/>
              <a:gd name="connsiteX109" fmla="*/ 85348 w 190073"/>
              <a:gd name="connsiteY109" fmla="*/ 132846 h 171822"/>
              <a:gd name="connsiteX110" fmla="*/ 93787 w 190073"/>
              <a:gd name="connsiteY110" fmla="*/ 132846 h 171822"/>
              <a:gd name="connsiteX111" fmla="*/ 93817 w 190073"/>
              <a:gd name="connsiteY111" fmla="*/ 141197 h 171822"/>
              <a:gd name="connsiteX112" fmla="*/ 93787 w 190073"/>
              <a:gd name="connsiteY112" fmla="*/ 141228 h 171822"/>
              <a:gd name="connsiteX113" fmla="*/ 84671 w 190073"/>
              <a:gd name="connsiteY113" fmla="*/ 150286 h 171822"/>
              <a:gd name="connsiteX114" fmla="*/ 65421 w 190073"/>
              <a:gd name="connsiteY114" fmla="*/ 131160 h 171822"/>
              <a:gd name="connsiteX115" fmla="*/ 56982 w 190073"/>
              <a:gd name="connsiteY115" fmla="*/ 131160 h 171822"/>
              <a:gd name="connsiteX116" fmla="*/ 56896 w 190073"/>
              <a:gd name="connsiteY116" fmla="*/ 122854 h 171822"/>
              <a:gd name="connsiteX117" fmla="*/ 56982 w 190073"/>
              <a:gd name="connsiteY117" fmla="*/ 122778 h 171822"/>
              <a:gd name="connsiteX118" fmla="*/ 66098 w 190073"/>
              <a:gd name="connsiteY118" fmla="*/ 113719 h 171822"/>
              <a:gd name="connsiteX119" fmla="*/ 66174 w 190073"/>
              <a:gd name="connsiteY119" fmla="*/ 113634 h 171822"/>
              <a:gd name="connsiteX120" fmla="*/ 74537 w 190073"/>
              <a:gd name="connsiteY120" fmla="*/ 113719 h 171822"/>
              <a:gd name="connsiteX121" fmla="*/ 74567 w 190073"/>
              <a:gd name="connsiteY121" fmla="*/ 122071 h 171822"/>
              <a:gd name="connsiteX122" fmla="*/ 74537 w 190073"/>
              <a:gd name="connsiteY122" fmla="*/ 122101 h 171822"/>
              <a:gd name="connsiteX123" fmla="*/ 65421 w 190073"/>
              <a:gd name="connsiteY123" fmla="*/ 131160 h 171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190073" h="171822">
                <a:moveTo>
                  <a:pt x="97511" y="0"/>
                </a:moveTo>
                <a:cubicBezTo>
                  <a:pt x="95368" y="1"/>
                  <a:pt x="93339" y="967"/>
                  <a:pt x="91986" y="2629"/>
                </a:cubicBezTo>
                <a:lnTo>
                  <a:pt x="91434" y="3039"/>
                </a:lnTo>
                <a:cubicBezTo>
                  <a:pt x="70333" y="-3383"/>
                  <a:pt x="47410" y="2298"/>
                  <a:pt x="31750" y="17831"/>
                </a:cubicBezTo>
                <a:cubicBezTo>
                  <a:pt x="17920" y="31527"/>
                  <a:pt x="11733" y="51163"/>
                  <a:pt x="15215" y="70314"/>
                </a:cubicBezTo>
                <a:lnTo>
                  <a:pt x="15072" y="70457"/>
                </a:lnTo>
                <a:lnTo>
                  <a:pt x="5947" y="79515"/>
                </a:lnTo>
                <a:cubicBezTo>
                  <a:pt x="-1930" y="87320"/>
                  <a:pt x="-1990" y="100033"/>
                  <a:pt x="5815" y="107910"/>
                </a:cubicBezTo>
                <a:cubicBezTo>
                  <a:pt x="5859" y="107955"/>
                  <a:pt x="5903" y="107999"/>
                  <a:pt x="5947" y="108043"/>
                </a:cubicBezTo>
                <a:cubicBezTo>
                  <a:pt x="10439" y="112504"/>
                  <a:pt x="16752" y="114621"/>
                  <a:pt x="23025" y="113767"/>
                </a:cubicBezTo>
                <a:cubicBezTo>
                  <a:pt x="25287" y="121995"/>
                  <a:pt x="32456" y="127926"/>
                  <a:pt x="40961" y="128607"/>
                </a:cubicBezTo>
                <a:cubicBezTo>
                  <a:pt x="41844" y="138707"/>
                  <a:pt x="50047" y="146605"/>
                  <a:pt x="60173" y="147105"/>
                </a:cubicBezTo>
                <a:cubicBezTo>
                  <a:pt x="60421" y="151934"/>
                  <a:pt x="62392" y="156677"/>
                  <a:pt x="66098" y="160354"/>
                </a:cubicBezTo>
                <a:cubicBezTo>
                  <a:pt x="73337" y="167555"/>
                  <a:pt x="84690" y="168174"/>
                  <a:pt x="92644" y="162230"/>
                </a:cubicBezTo>
                <a:lnTo>
                  <a:pt x="96330" y="165888"/>
                </a:lnTo>
                <a:cubicBezTo>
                  <a:pt x="104316" y="173800"/>
                  <a:pt x="117186" y="173800"/>
                  <a:pt x="125172" y="165888"/>
                </a:cubicBezTo>
                <a:cubicBezTo>
                  <a:pt x="128696" y="162383"/>
                  <a:pt x="130668" y="157906"/>
                  <a:pt x="131077" y="153334"/>
                </a:cubicBezTo>
                <a:cubicBezTo>
                  <a:pt x="140889" y="152502"/>
                  <a:pt x="148684" y="144740"/>
                  <a:pt x="149556" y="134932"/>
                </a:cubicBezTo>
                <a:cubicBezTo>
                  <a:pt x="158137" y="134143"/>
                  <a:pt x="165281" y="128015"/>
                  <a:pt x="167367" y="119654"/>
                </a:cubicBezTo>
                <a:cubicBezTo>
                  <a:pt x="173544" y="120394"/>
                  <a:pt x="179719" y="118267"/>
                  <a:pt x="184131" y="113881"/>
                </a:cubicBezTo>
                <a:cubicBezTo>
                  <a:pt x="192007" y="106074"/>
                  <a:pt x="192061" y="93361"/>
                  <a:pt x="184254" y="85486"/>
                </a:cubicBezTo>
                <a:cubicBezTo>
                  <a:pt x="184213" y="85445"/>
                  <a:pt x="184172" y="85404"/>
                  <a:pt x="184131" y="85364"/>
                </a:cubicBezTo>
                <a:lnTo>
                  <a:pt x="176197" y="77467"/>
                </a:lnTo>
                <a:lnTo>
                  <a:pt x="177835" y="71124"/>
                </a:lnTo>
                <a:cubicBezTo>
                  <a:pt x="181380" y="57319"/>
                  <a:pt x="179595" y="42685"/>
                  <a:pt x="172835" y="30138"/>
                </a:cubicBezTo>
                <a:cubicBezTo>
                  <a:pt x="162814" y="11578"/>
                  <a:pt x="143415" y="18"/>
                  <a:pt x="122324" y="39"/>
                </a:cubicBezTo>
                <a:lnTo>
                  <a:pt x="107017" y="39"/>
                </a:lnTo>
                <a:cubicBezTo>
                  <a:pt x="106364" y="10"/>
                  <a:pt x="105709" y="-3"/>
                  <a:pt x="105055" y="0"/>
                </a:cubicBezTo>
                <a:lnTo>
                  <a:pt x="97521" y="0"/>
                </a:lnTo>
                <a:close/>
                <a:moveTo>
                  <a:pt x="125372" y="47102"/>
                </a:moveTo>
                <a:lnTo>
                  <a:pt x="158366" y="79887"/>
                </a:lnTo>
                <a:lnTo>
                  <a:pt x="158395" y="79925"/>
                </a:lnTo>
                <a:lnTo>
                  <a:pt x="158528" y="80049"/>
                </a:lnTo>
                <a:lnTo>
                  <a:pt x="174006" y="95431"/>
                </a:lnTo>
                <a:cubicBezTo>
                  <a:pt x="176321" y="97729"/>
                  <a:pt x="176334" y="101468"/>
                  <a:pt x="174037" y="103783"/>
                </a:cubicBezTo>
                <a:cubicBezTo>
                  <a:pt x="174026" y="103793"/>
                  <a:pt x="174017" y="103803"/>
                  <a:pt x="174006" y="103813"/>
                </a:cubicBezTo>
                <a:cubicBezTo>
                  <a:pt x="171668" y="106125"/>
                  <a:pt x="167906" y="106125"/>
                  <a:pt x="165567" y="103813"/>
                </a:cubicBezTo>
                <a:lnTo>
                  <a:pt x="150089" y="88431"/>
                </a:lnTo>
                <a:cubicBezTo>
                  <a:pt x="147283" y="85651"/>
                  <a:pt x="142760" y="85651"/>
                  <a:pt x="139954" y="88431"/>
                </a:cubicBezTo>
                <a:lnTo>
                  <a:pt x="139802" y="88593"/>
                </a:lnTo>
                <a:cubicBezTo>
                  <a:pt x="137022" y="91347"/>
                  <a:pt x="137002" y="95834"/>
                  <a:pt x="139756" y="98615"/>
                </a:cubicBezTo>
                <a:cubicBezTo>
                  <a:pt x="139772" y="98630"/>
                  <a:pt x="139787" y="98645"/>
                  <a:pt x="139802" y="98660"/>
                </a:cubicBezTo>
                <a:lnTo>
                  <a:pt x="151861" y="110652"/>
                </a:lnTo>
                <a:cubicBezTo>
                  <a:pt x="154175" y="112950"/>
                  <a:pt x="154189" y="116689"/>
                  <a:pt x="151891" y="119004"/>
                </a:cubicBezTo>
                <a:cubicBezTo>
                  <a:pt x="151881" y="119014"/>
                  <a:pt x="151871" y="119024"/>
                  <a:pt x="151861" y="119034"/>
                </a:cubicBezTo>
                <a:cubicBezTo>
                  <a:pt x="149758" y="121126"/>
                  <a:pt x="146444" y="121369"/>
                  <a:pt x="144060" y="119606"/>
                </a:cubicBezTo>
                <a:cubicBezTo>
                  <a:pt x="141195" y="117462"/>
                  <a:pt x="137191" y="117746"/>
                  <a:pt x="134658" y="120273"/>
                </a:cubicBezTo>
                <a:cubicBezTo>
                  <a:pt x="132133" y="122797"/>
                  <a:pt x="131881" y="126805"/>
                  <a:pt x="134068" y="129626"/>
                </a:cubicBezTo>
                <a:cubicBezTo>
                  <a:pt x="135886" y="131987"/>
                  <a:pt x="135661" y="135332"/>
                  <a:pt x="133544" y="137427"/>
                </a:cubicBezTo>
                <a:cubicBezTo>
                  <a:pt x="131403" y="139549"/>
                  <a:pt x="128019" y="139753"/>
                  <a:pt x="125638" y="137903"/>
                </a:cubicBezTo>
                <a:cubicBezTo>
                  <a:pt x="122790" y="135681"/>
                  <a:pt x="118736" y="135914"/>
                  <a:pt x="116161" y="138446"/>
                </a:cubicBezTo>
                <a:cubicBezTo>
                  <a:pt x="113591" y="140974"/>
                  <a:pt x="113329" y="145028"/>
                  <a:pt x="115551" y="147867"/>
                </a:cubicBezTo>
                <a:cubicBezTo>
                  <a:pt x="117413" y="150263"/>
                  <a:pt x="117192" y="153674"/>
                  <a:pt x="115037" y="155810"/>
                </a:cubicBezTo>
                <a:cubicBezTo>
                  <a:pt x="112662" y="158159"/>
                  <a:pt x="108839" y="158159"/>
                  <a:pt x="106464" y="155810"/>
                </a:cubicBezTo>
                <a:lnTo>
                  <a:pt x="102921" y="152296"/>
                </a:lnTo>
                <a:lnTo>
                  <a:pt x="103921" y="151296"/>
                </a:lnTo>
                <a:cubicBezTo>
                  <a:pt x="111797" y="143488"/>
                  <a:pt x="111851" y="130775"/>
                  <a:pt x="104044" y="122901"/>
                </a:cubicBezTo>
                <a:cubicBezTo>
                  <a:pt x="104003" y="122860"/>
                  <a:pt x="103962" y="122819"/>
                  <a:pt x="103921" y="122778"/>
                </a:cubicBezTo>
                <a:cubicBezTo>
                  <a:pt x="100359" y="119232"/>
                  <a:pt x="95607" y="117134"/>
                  <a:pt x="90586" y="116891"/>
                </a:cubicBezTo>
                <a:cubicBezTo>
                  <a:pt x="90024" y="106772"/>
                  <a:pt x="82077" y="98620"/>
                  <a:pt x="71974" y="97803"/>
                </a:cubicBezTo>
                <a:cubicBezTo>
                  <a:pt x="71584" y="93032"/>
                  <a:pt x="69500" y="88559"/>
                  <a:pt x="66098" y="85192"/>
                </a:cubicBezTo>
                <a:cubicBezTo>
                  <a:pt x="61606" y="80731"/>
                  <a:pt x="55293" y="78614"/>
                  <a:pt x="49019" y="79468"/>
                </a:cubicBezTo>
                <a:cubicBezTo>
                  <a:pt x="46531" y="70445"/>
                  <a:pt x="38201" y="64290"/>
                  <a:pt x="28845" y="64561"/>
                </a:cubicBezTo>
                <a:cubicBezTo>
                  <a:pt x="27380" y="50989"/>
                  <a:pt x="32180" y="37490"/>
                  <a:pt x="41885" y="27890"/>
                </a:cubicBezTo>
                <a:cubicBezTo>
                  <a:pt x="50911" y="18923"/>
                  <a:pt x="63285" y="14154"/>
                  <a:pt x="75994" y="14745"/>
                </a:cubicBezTo>
                <a:lnTo>
                  <a:pt x="61735" y="25537"/>
                </a:lnTo>
                <a:cubicBezTo>
                  <a:pt x="52029" y="32883"/>
                  <a:pt x="50115" y="46707"/>
                  <a:pt x="57461" y="56413"/>
                </a:cubicBezTo>
                <a:cubicBezTo>
                  <a:pt x="57489" y="56449"/>
                  <a:pt x="57516" y="56486"/>
                  <a:pt x="57544" y="56522"/>
                </a:cubicBezTo>
                <a:cubicBezTo>
                  <a:pt x="64977" y="66211"/>
                  <a:pt x="78835" y="68087"/>
                  <a:pt x="88577" y="60722"/>
                </a:cubicBezTo>
                <a:lnTo>
                  <a:pt x="106569" y="47092"/>
                </a:lnTo>
                <a:lnTo>
                  <a:pt x="125372" y="47092"/>
                </a:lnTo>
                <a:close/>
                <a:moveTo>
                  <a:pt x="70355" y="36938"/>
                </a:moveTo>
                <a:lnTo>
                  <a:pt x="100254" y="14288"/>
                </a:lnTo>
                <a:lnTo>
                  <a:pt x="105055" y="14288"/>
                </a:lnTo>
                <a:cubicBezTo>
                  <a:pt x="105649" y="14284"/>
                  <a:pt x="106243" y="14299"/>
                  <a:pt x="106836" y="14336"/>
                </a:cubicBezTo>
                <a:lnTo>
                  <a:pt x="122324" y="14336"/>
                </a:lnTo>
                <a:cubicBezTo>
                  <a:pt x="138155" y="14314"/>
                  <a:pt x="152722" y="22984"/>
                  <a:pt x="160252" y="36910"/>
                </a:cubicBezTo>
                <a:cubicBezTo>
                  <a:pt x="164967" y="45673"/>
                  <a:pt x="166443" y="55750"/>
                  <a:pt x="164481" y="65437"/>
                </a:cubicBezTo>
                <a:lnTo>
                  <a:pt x="133896" y="34995"/>
                </a:lnTo>
                <a:cubicBezTo>
                  <a:pt x="132552" y="33603"/>
                  <a:pt x="130699" y="32815"/>
                  <a:pt x="128763" y="32814"/>
                </a:cubicBezTo>
                <a:lnTo>
                  <a:pt x="104178" y="32814"/>
                </a:lnTo>
                <a:cubicBezTo>
                  <a:pt x="102621" y="32813"/>
                  <a:pt x="101106" y="33322"/>
                  <a:pt x="99864" y="34262"/>
                </a:cubicBezTo>
                <a:lnTo>
                  <a:pt x="79956" y="49340"/>
                </a:lnTo>
                <a:cubicBezTo>
                  <a:pt x="76482" y="51962"/>
                  <a:pt x="71543" y="51295"/>
                  <a:pt x="68888" y="47845"/>
                </a:cubicBezTo>
                <a:cubicBezTo>
                  <a:pt x="66281" y="44448"/>
                  <a:pt x="66922" y="39580"/>
                  <a:pt x="70319" y="36973"/>
                </a:cubicBezTo>
                <a:cubicBezTo>
                  <a:pt x="70334" y="36962"/>
                  <a:pt x="70349" y="36950"/>
                  <a:pt x="70365" y="36938"/>
                </a:cubicBezTo>
                <a:close/>
                <a:moveTo>
                  <a:pt x="38408" y="112710"/>
                </a:moveTo>
                <a:cubicBezTo>
                  <a:pt x="36094" y="110412"/>
                  <a:pt x="36080" y="106673"/>
                  <a:pt x="38378" y="104358"/>
                </a:cubicBezTo>
                <a:cubicBezTo>
                  <a:pt x="38388" y="104348"/>
                  <a:pt x="38398" y="104338"/>
                  <a:pt x="38408" y="104328"/>
                </a:cubicBezTo>
                <a:lnTo>
                  <a:pt x="47524" y="95260"/>
                </a:lnTo>
                <a:cubicBezTo>
                  <a:pt x="49862" y="92948"/>
                  <a:pt x="53625" y="92948"/>
                  <a:pt x="55963" y="95260"/>
                </a:cubicBezTo>
                <a:cubicBezTo>
                  <a:pt x="58260" y="97540"/>
                  <a:pt x="58294" y="101244"/>
                  <a:pt x="56039" y="103566"/>
                </a:cubicBezTo>
                <a:lnTo>
                  <a:pt x="55963" y="103642"/>
                </a:lnTo>
                <a:lnTo>
                  <a:pt x="46848" y="112700"/>
                </a:lnTo>
                <a:lnTo>
                  <a:pt x="46762" y="112786"/>
                </a:lnTo>
                <a:cubicBezTo>
                  <a:pt x="44414" y="115022"/>
                  <a:pt x="40715" y="114987"/>
                  <a:pt x="38408" y="112710"/>
                </a:cubicBezTo>
                <a:close/>
                <a:moveTo>
                  <a:pt x="33732" y="80620"/>
                </a:moveTo>
                <a:cubicBezTo>
                  <a:pt x="35979" y="82940"/>
                  <a:pt x="35937" y="86639"/>
                  <a:pt x="33636" y="88907"/>
                </a:cubicBezTo>
                <a:lnTo>
                  <a:pt x="24521" y="97975"/>
                </a:lnTo>
                <a:cubicBezTo>
                  <a:pt x="22183" y="100286"/>
                  <a:pt x="18420" y="100286"/>
                  <a:pt x="16082" y="97975"/>
                </a:cubicBezTo>
                <a:cubicBezTo>
                  <a:pt x="13767" y="95677"/>
                  <a:pt x="13754" y="91938"/>
                  <a:pt x="16051" y="89623"/>
                </a:cubicBezTo>
                <a:cubicBezTo>
                  <a:pt x="16061" y="89613"/>
                  <a:pt x="16072" y="89603"/>
                  <a:pt x="16082" y="89593"/>
                </a:cubicBezTo>
                <a:lnTo>
                  <a:pt x="25207" y="80534"/>
                </a:lnTo>
                <a:cubicBezTo>
                  <a:pt x="27545" y="78223"/>
                  <a:pt x="31308" y="78223"/>
                  <a:pt x="33646" y="80534"/>
                </a:cubicBezTo>
                <a:lnTo>
                  <a:pt x="33732" y="80620"/>
                </a:lnTo>
                <a:close/>
                <a:moveTo>
                  <a:pt x="84671" y="150286"/>
                </a:moveTo>
                <a:cubicBezTo>
                  <a:pt x="82333" y="152598"/>
                  <a:pt x="78571" y="152598"/>
                  <a:pt x="76232" y="150286"/>
                </a:cubicBezTo>
                <a:cubicBezTo>
                  <a:pt x="73917" y="147988"/>
                  <a:pt x="73904" y="144249"/>
                  <a:pt x="76202" y="141934"/>
                </a:cubicBezTo>
                <a:cubicBezTo>
                  <a:pt x="76212" y="141924"/>
                  <a:pt x="76222" y="141914"/>
                  <a:pt x="76232" y="141904"/>
                </a:cubicBezTo>
                <a:lnTo>
                  <a:pt x="85348" y="132846"/>
                </a:lnTo>
                <a:cubicBezTo>
                  <a:pt x="87686" y="130534"/>
                  <a:pt x="91448" y="130534"/>
                  <a:pt x="93787" y="132846"/>
                </a:cubicBezTo>
                <a:cubicBezTo>
                  <a:pt x="96101" y="135143"/>
                  <a:pt x="96115" y="138883"/>
                  <a:pt x="93817" y="141197"/>
                </a:cubicBezTo>
                <a:cubicBezTo>
                  <a:pt x="93807" y="141208"/>
                  <a:pt x="93797" y="141217"/>
                  <a:pt x="93787" y="141228"/>
                </a:cubicBezTo>
                <a:lnTo>
                  <a:pt x="84671" y="150286"/>
                </a:lnTo>
                <a:close/>
                <a:moveTo>
                  <a:pt x="65421" y="131160"/>
                </a:moveTo>
                <a:cubicBezTo>
                  <a:pt x="63085" y="133477"/>
                  <a:pt x="59318" y="133477"/>
                  <a:pt x="56982" y="131160"/>
                </a:cubicBezTo>
                <a:cubicBezTo>
                  <a:pt x="54682" y="128882"/>
                  <a:pt x="54644" y="125178"/>
                  <a:pt x="56896" y="122854"/>
                </a:cubicBezTo>
                <a:lnTo>
                  <a:pt x="56982" y="122778"/>
                </a:lnTo>
                <a:lnTo>
                  <a:pt x="66098" y="113719"/>
                </a:lnTo>
                <a:lnTo>
                  <a:pt x="66174" y="113634"/>
                </a:lnTo>
                <a:cubicBezTo>
                  <a:pt x="68525" y="111395"/>
                  <a:pt x="72231" y="111433"/>
                  <a:pt x="74537" y="113719"/>
                </a:cubicBezTo>
                <a:cubicBezTo>
                  <a:pt x="76851" y="116017"/>
                  <a:pt x="76865" y="119756"/>
                  <a:pt x="74567" y="122071"/>
                </a:cubicBezTo>
                <a:cubicBezTo>
                  <a:pt x="74557" y="122081"/>
                  <a:pt x="74547" y="122091"/>
                  <a:pt x="74537" y="122101"/>
                </a:cubicBezTo>
                <a:lnTo>
                  <a:pt x="65421" y="131160"/>
                </a:lnTo>
                <a:close/>
              </a:path>
            </a:pathLst>
          </a:custGeom>
          <a:solidFill>
            <a:schemeClr val="bg1"/>
          </a:solidFill>
          <a:ln w="155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86677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80216-F0E4-1778-CD8F-7E79D7A4B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70FB2E-F7E2-1488-0F5E-715F9BA3CA2F}"/>
              </a:ext>
            </a:extLst>
          </p:cNvPr>
          <p:cNvSpPr/>
          <p:nvPr/>
        </p:nvSpPr>
        <p:spPr bwMode="auto">
          <a:xfrm rot="16200000" flipH="1">
            <a:off x="-136453" y="2742488"/>
            <a:ext cx="4025649" cy="2576099"/>
          </a:xfrm>
          <a:prstGeom prst="roundRect">
            <a:avLst>
              <a:gd name="adj" fmla="val 14295"/>
            </a:avLst>
          </a:prstGeom>
          <a:solidFill>
            <a:schemeClr val="accent5">
              <a:alpha val="5000"/>
            </a:schemeClr>
          </a:solidFill>
          <a:ln w="15875">
            <a:gradFill flip="none" rotWithShape="1">
              <a:gsLst>
                <a:gs pos="60000">
                  <a:srgbClr val="3D80A6">
                    <a:alpha val="0"/>
                  </a:srgbClr>
                </a:gs>
                <a:gs pos="40000">
                  <a:srgbClr val="66A5C8">
                    <a:alpha val="0"/>
                  </a:srgbClr>
                </a:gs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50800" dir="5400000" algn="t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 descr="A qr code on a white background">
            <a:extLst>
              <a:ext uri="{FF2B5EF4-FFF2-40B4-BE49-F238E27FC236}">
                <a16:creationId xmlns:a16="http://schemas.microsoft.com/office/drawing/2014/main" id="{937935E3-500E-0093-85B3-3F04101CC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115" y="2441954"/>
            <a:ext cx="1810512" cy="1810512"/>
          </a:xfrm>
          <a:prstGeom prst="roundRect">
            <a:avLst>
              <a:gd name="adj" fmla="val 2933"/>
            </a:avLst>
          </a:prstGeom>
          <a:noFill/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2D26CF3-C73B-4FB5-E368-DBB8B209D2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7588" y="835066"/>
            <a:ext cx="1337566" cy="70539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94305EB-16A1-C7A9-6EEA-0DABA48A2D04}"/>
              </a:ext>
            </a:extLst>
          </p:cNvPr>
          <p:cNvGrpSpPr/>
          <p:nvPr/>
        </p:nvGrpSpPr>
        <p:grpSpPr>
          <a:xfrm>
            <a:off x="370476" y="4696070"/>
            <a:ext cx="7503737" cy="844463"/>
            <a:chOff x="5607459" y="5376024"/>
            <a:chExt cx="5795892" cy="844463"/>
          </a:xfrm>
        </p:grpSpPr>
        <p:sp>
          <p:nvSpPr>
            <p:cNvPr id="10" name="Rectangle: Rounded Corners 11">
              <a:extLst>
                <a:ext uri="{FF2B5EF4-FFF2-40B4-BE49-F238E27FC236}">
                  <a16:creationId xmlns:a16="http://schemas.microsoft.com/office/drawing/2014/main" id="{E5A3DA75-2CAA-3D9E-0C4E-1B8F0C7FC8AA}"/>
                </a:ext>
              </a:extLst>
            </p:cNvPr>
            <p:cNvSpPr/>
            <p:nvPr/>
          </p:nvSpPr>
          <p:spPr>
            <a:xfrm>
              <a:off x="5607459" y="5376024"/>
              <a:ext cx="5795892" cy="844463"/>
            </a:xfrm>
            <a:prstGeom prst="roundRect">
              <a:avLst>
                <a:gd name="adj" fmla="val 50000"/>
              </a:avLst>
            </a:prstGeom>
            <a:gradFill>
              <a:gsLst>
                <a:gs pos="27000">
                  <a:schemeClr val="bg1">
                    <a:alpha val="8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2400000" scaled="0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80000"/>
                    </a:schemeClr>
                  </a:gs>
                  <a:gs pos="100000">
                    <a:schemeClr val="bg1">
                      <a:alpha val="80000"/>
                    </a:schemeClr>
                  </a:gs>
                </a:gsLst>
                <a:lin ang="4800000" scaled="0"/>
              </a:gradFill>
            </a:ln>
            <a:effectLst>
              <a:outerShdw blurRad="50800" dist="12700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1">
              <a:extLst>
                <a:ext uri="{FF2B5EF4-FFF2-40B4-BE49-F238E27FC236}">
                  <a16:creationId xmlns:a16="http://schemas.microsoft.com/office/drawing/2014/main" id="{8007F348-093D-C277-F7FA-2CF9A65BA74A}"/>
                </a:ext>
              </a:extLst>
            </p:cNvPr>
            <p:cNvSpPr/>
            <p:nvPr/>
          </p:nvSpPr>
          <p:spPr>
            <a:xfrm>
              <a:off x="5683476" y="5460239"/>
              <a:ext cx="5643859" cy="676033"/>
            </a:xfrm>
            <a:prstGeom prst="roundRect">
              <a:avLst>
                <a:gd name="adj" fmla="val 50000"/>
              </a:avLst>
            </a:prstGeom>
            <a:gradFill>
              <a:gsLst>
                <a:gs pos="27000">
                  <a:schemeClr val="bg1">
                    <a:alpha val="90000"/>
                  </a:schemeClr>
                </a:gs>
                <a:gs pos="100000">
                  <a:schemeClr val="bg1">
                    <a:alpha val="90000"/>
                  </a:schemeClr>
                </a:gs>
              </a:gsLst>
              <a:lin ang="2400000" scaled="0"/>
            </a:gradFill>
            <a:ln>
              <a:solidFill>
                <a:schemeClr val="bg1"/>
              </a:solidFill>
            </a:ln>
            <a:effectLst>
              <a:outerShdw blurRad="50800" dist="12700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62E296C3-4B15-9102-AB46-73F678BC35F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V="1">
            <a:off x="3624479" y="2"/>
            <a:ext cx="8567520" cy="6646984"/>
          </a:xfrm>
          <a:prstGeom prst="rect">
            <a:avLst/>
          </a:prstGeom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B11158-53AB-AB5B-9C32-A1A900E1CE6E}"/>
              </a:ext>
            </a:extLst>
          </p:cNvPr>
          <p:cNvSpPr txBox="1"/>
          <p:nvPr/>
        </p:nvSpPr>
        <p:spPr>
          <a:xfrm>
            <a:off x="3902597" y="748860"/>
            <a:ext cx="7890896" cy="8679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1800"/>
              </a:spcAft>
            </a:pPr>
            <a:r>
              <a:rPr lang="en-US" sz="280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latin typeface="Segoe Sans Display Semibold" pitchFamily="2" charset="0"/>
                <a:cs typeface="Segoe Sans Display Semibold" pitchFamily="2" charset="0"/>
              </a:rPr>
              <a:t>Visit </a:t>
            </a:r>
            <a:r>
              <a:rPr lang="en-US" sz="280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latin typeface="Segoe Sans Display Semibold" pitchFamily="2" charset="0"/>
                <a:cs typeface="Segoe Sans Display Semibold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Hub website </a:t>
            </a:r>
            <a:r>
              <a:rPr lang="en-US" sz="280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latin typeface="Segoe Sans Display Semibold" pitchFamily="2" charset="0"/>
                <a:cs typeface="Segoe Sans Display Semibold" pitchFamily="2" charset="0"/>
              </a:rPr>
              <a:t>for upcoming sessions, updates, and on demand contents!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D691B6D-A3A6-64F9-20E4-2D87FBF39F67}"/>
              </a:ext>
            </a:extLst>
          </p:cNvPr>
          <p:cNvSpPr/>
          <p:nvPr/>
        </p:nvSpPr>
        <p:spPr bwMode="auto">
          <a:xfrm rot="16200000" flipH="1">
            <a:off x="5821723" y="257308"/>
            <a:ext cx="4052645" cy="7519459"/>
          </a:xfrm>
          <a:prstGeom prst="roundRect">
            <a:avLst>
              <a:gd name="adj" fmla="val 3551"/>
            </a:avLst>
          </a:prstGeom>
          <a:solidFill>
            <a:srgbClr val="94D8FE">
              <a:alpha val="25000"/>
            </a:srgbClr>
          </a:solidFill>
          <a:ln w="15875">
            <a:gradFill flip="none" rotWithShape="1">
              <a:gsLst>
                <a:gs pos="60000">
                  <a:srgbClr val="3D80A6">
                    <a:alpha val="0"/>
                  </a:srgbClr>
                </a:gs>
                <a:gs pos="40000">
                  <a:srgbClr val="66A5C8">
                    <a:alpha val="0"/>
                  </a:srgbClr>
                </a:gs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20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50800" dir="5400000" algn="t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ADE3B9-175D-54AF-69A5-811F2904AE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4189" y="2266134"/>
            <a:ext cx="6987712" cy="35270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27020F9-0E44-4CA2-EF2B-523C80BBDABB}"/>
              </a:ext>
            </a:extLst>
          </p:cNvPr>
          <p:cNvSpPr txBox="1"/>
          <p:nvPr/>
        </p:nvSpPr>
        <p:spPr>
          <a:xfrm>
            <a:off x="711789" y="5033662"/>
            <a:ext cx="2329164" cy="1692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algn="l" defTabSz="914400">
              <a:defRPr/>
            </a:pPr>
            <a:r>
              <a:rPr lang="en-US" sz="1100">
                <a:solidFill>
                  <a:schemeClr val="tx2"/>
                </a:solidFill>
                <a:latin typeface="Segoe Sans Tex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https://aka.ms/CustomerHubSessions</a:t>
            </a:r>
            <a:r>
              <a:rPr lang="en-US" sz="1100">
                <a:solidFill>
                  <a:schemeClr val="tx2"/>
                </a:solidFill>
                <a:latin typeface="Segoe Sans Text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58201638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253785-7DCD-212A-A12B-62EF604F673E}"/>
              </a:ext>
            </a:extLst>
          </p:cNvPr>
          <p:cNvSpPr txBox="1"/>
          <p:nvPr/>
        </p:nvSpPr>
        <p:spPr>
          <a:xfrm>
            <a:off x="583952" y="1624415"/>
            <a:ext cx="3797548" cy="175432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100" b="0" i="0" u="none" strike="noStrike" kern="1200" cap="none" normalizeH="0" noProof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Q</a:t>
            </a:r>
            <a:r>
              <a:rPr kumimoji="0" lang="en-US" sz="7200" b="0" i="0" u="none" strike="noStrike" kern="1200" cap="none" normalizeH="0" noProof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&amp;</a:t>
            </a:r>
            <a:r>
              <a:rPr kumimoji="0" lang="en-US" sz="12100" b="0" i="0" u="none" strike="noStrike" kern="1200" cap="none" normalizeH="0" noProof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A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C5BCC02-F254-165A-B419-7E09F13385A9}"/>
              </a:ext>
            </a:extLst>
          </p:cNvPr>
          <p:cNvSpPr txBox="1">
            <a:spLocks/>
          </p:cNvSpPr>
          <p:nvPr/>
        </p:nvSpPr>
        <p:spPr>
          <a:xfrm>
            <a:off x="1876335" y="3336405"/>
            <a:ext cx="4003766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b="0" i="0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b="0" i="0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b="0" i="0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b="0" i="0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b="0" i="0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normalizeH="0" noProof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Please raise your hand and unmute when called 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90C1B4C-D324-4FDC-5CED-9EDCC9C2BD37}"/>
              </a:ext>
            </a:extLst>
          </p:cNvPr>
          <p:cNvSpPr/>
          <p:nvPr/>
        </p:nvSpPr>
        <p:spPr bwMode="auto">
          <a:xfrm rot="5400000">
            <a:off x="7699054" y="439533"/>
            <a:ext cx="3452506" cy="6565900"/>
          </a:xfrm>
          <a:prstGeom prst="roundRect">
            <a:avLst>
              <a:gd name="adj" fmla="val 14295"/>
            </a:avLst>
          </a:prstGeom>
          <a:solidFill>
            <a:schemeClr val="bg1">
              <a:alpha val="5000"/>
            </a:schemeClr>
          </a:solidFill>
          <a:ln w="15875">
            <a:gradFill flip="none" rotWithShape="1">
              <a:gsLst>
                <a:gs pos="60000">
                  <a:srgbClr val="3D80A6">
                    <a:alpha val="0"/>
                  </a:srgbClr>
                </a:gs>
                <a:gs pos="40000">
                  <a:srgbClr val="66A5C8">
                    <a:alpha val="0"/>
                  </a:srgbClr>
                </a:gs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50800" dir="5400000" algn="t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755E77-6AF4-FE9D-57AB-73980E358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842" y="3067289"/>
            <a:ext cx="5048158" cy="1286114"/>
          </a:xfrm>
          <a:prstGeom prst="roundRect">
            <a:avLst>
              <a:gd name="adj" fmla="val 12717"/>
            </a:avLst>
          </a:prstGeom>
          <a:effectLst/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760E164-D3B4-D288-E0C7-CBED5F9FEAD4}"/>
              </a:ext>
            </a:extLst>
          </p:cNvPr>
          <p:cNvSpPr/>
          <p:nvPr/>
        </p:nvSpPr>
        <p:spPr bwMode="auto">
          <a:xfrm>
            <a:off x="9020969" y="2542893"/>
            <a:ext cx="364331" cy="876300"/>
          </a:xfrm>
          <a:custGeom>
            <a:avLst/>
            <a:gdLst>
              <a:gd name="connsiteX0" fmla="*/ 0 w 731520"/>
              <a:gd name="connsiteY0" fmla="*/ 1158240 h 1158240"/>
              <a:gd name="connsiteX1" fmla="*/ 0 w 731520"/>
              <a:gd name="connsiteY1" fmla="*/ 0 h 1158240"/>
              <a:gd name="connsiteX2" fmla="*/ 731520 w 731520"/>
              <a:gd name="connsiteY2" fmla="*/ 0 h 1158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158240">
                <a:moveTo>
                  <a:pt x="0" y="1158240"/>
                </a:moveTo>
                <a:lnTo>
                  <a:pt x="0" y="0"/>
                </a:lnTo>
                <a:lnTo>
                  <a:pt x="731520" y="0"/>
                </a:lnTo>
              </a:path>
            </a:pathLst>
          </a:custGeom>
          <a:noFill/>
          <a:ln>
            <a:solidFill>
              <a:schemeClr val="bg1">
                <a:lumMod val="95000"/>
              </a:schemeClr>
            </a:solidFill>
            <a:headEnd type="oval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35A04CC-0F12-6126-ABD6-D3414DC1D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9385557" y="2327210"/>
            <a:ext cx="425540" cy="425540"/>
          </a:xfrm>
          <a:prstGeom prst="ellipse">
            <a:avLst/>
          </a:prstGeom>
          <a:gradFill>
            <a:gsLst>
              <a:gs pos="27000">
                <a:schemeClr val="bg1">
                  <a:alpha val="80000"/>
                </a:schemeClr>
              </a:gs>
              <a:gs pos="100000">
                <a:schemeClr val="bg1">
                  <a:alpha val="50000"/>
                </a:schemeClr>
              </a:gs>
            </a:gsLst>
            <a:lin ang="2400000" scaled="0"/>
          </a:gradFill>
          <a:ln>
            <a:gradFill>
              <a:gsLst>
                <a:gs pos="0">
                  <a:schemeClr val="accent1">
                    <a:alpha val="80000"/>
                    <a:lumMod val="7000"/>
                    <a:lumOff val="9300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4800000" scaled="0"/>
            </a:gradFill>
          </a:ln>
          <a:effectLst>
            <a:outerShdw blurRad="50800" dist="12700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1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D15C4CB-F9D7-B775-BD2B-36FA94563851}"/>
              </a:ext>
            </a:extLst>
          </p:cNvPr>
          <p:cNvSpPr/>
          <p:nvPr/>
        </p:nvSpPr>
        <p:spPr bwMode="auto">
          <a:xfrm rot="10800000">
            <a:off x="8398926" y="4166791"/>
            <a:ext cx="364331" cy="757352"/>
          </a:xfrm>
          <a:custGeom>
            <a:avLst/>
            <a:gdLst>
              <a:gd name="connsiteX0" fmla="*/ 0 w 731520"/>
              <a:gd name="connsiteY0" fmla="*/ 1158240 h 1158240"/>
              <a:gd name="connsiteX1" fmla="*/ 0 w 731520"/>
              <a:gd name="connsiteY1" fmla="*/ 0 h 1158240"/>
              <a:gd name="connsiteX2" fmla="*/ 731520 w 731520"/>
              <a:gd name="connsiteY2" fmla="*/ 0 h 1158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158240">
                <a:moveTo>
                  <a:pt x="0" y="1158240"/>
                </a:moveTo>
                <a:lnTo>
                  <a:pt x="0" y="0"/>
                </a:lnTo>
                <a:lnTo>
                  <a:pt x="731520" y="0"/>
                </a:lnTo>
              </a:path>
            </a:pathLst>
          </a:custGeom>
          <a:noFill/>
          <a:ln>
            <a:solidFill>
              <a:schemeClr val="bg1">
                <a:lumMod val="95000"/>
              </a:schemeClr>
            </a:solidFill>
            <a:headEnd type="oval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46385E-65F4-A2A7-2271-8D47D24FF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7970750" y="4711269"/>
            <a:ext cx="425540" cy="425540"/>
          </a:xfrm>
          <a:prstGeom prst="ellipse">
            <a:avLst/>
          </a:prstGeom>
          <a:gradFill>
            <a:gsLst>
              <a:gs pos="27000">
                <a:schemeClr val="bg1">
                  <a:alpha val="80000"/>
                </a:schemeClr>
              </a:gs>
              <a:gs pos="100000">
                <a:schemeClr val="bg1">
                  <a:alpha val="50000"/>
                </a:schemeClr>
              </a:gs>
            </a:gsLst>
            <a:lin ang="2400000" scaled="0"/>
          </a:gradFill>
          <a:ln>
            <a:gradFill>
              <a:gsLst>
                <a:gs pos="0">
                  <a:schemeClr val="accent1">
                    <a:alpha val="80000"/>
                    <a:lumMod val="7000"/>
                    <a:lumOff val="9300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4800000" scaled="0"/>
            </a:gradFill>
          </a:ln>
          <a:effectLst>
            <a:outerShdw blurRad="50800" dist="12700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8401728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288874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769FFE3-B4A9-DABD-6587-4FE32909B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 flipH="1">
            <a:off x="-136453" y="2742488"/>
            <a:ext cx="4025649" cy="2576099"/>
          </a:xfrm>
          <a:prstGeom prst="roundRect">
            <a:avLst>
              <a:gd name="adj" fmla="val 14295"/>
            </a:avLst>
          </a:prstGeom>
          <a:solidFill>
            <a:schemeClr val="accent5">
              <a:alpha val="5000"/>
            </a:schemeClr>
          </a:solidFill>
          <a:ln w="15875">
            <a:gradFill flip="none" rotWithShape="1">
              <a:gsLst>
                <a:gs pos="60000">
                  <a:srgbClr val="3D80A6">
                    <a:alpha val="0"/>
                  </a:srgbClr>
                </a:gs>
                <a:gs pos="40000">
                  <a:srgbClr val="66A5C8">
                    <a:alpha val="0"/>
                  </a:srgbClr>
                </a:gs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50800" dir="5400000" algn="t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434B69-5AE9-898D-CD74-79C32E949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115" y="2441954"/>
            <a:ext cx="1810512" cy="1810512"/>
          </a:xfrm>
          <a:prstGeom prst="roundRect">
            <a:avLst>
              <a:gd name="adj" fmla="val 2933"/>
            </a:avLst>
          </a:prstGeom>
          <a:noFill/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5B56898-3899-BCD6-7447-3BC0B1117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7588" y="835066"/>
            <a:ext cx="1337566" cy="70539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20D5F12-A3A3-A4CD-77D1-C117AD33C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70476" y="4696070"/>
            <a:ext cx="7503737" cy="844463"/>
            <a:chOff x="5607459" y="5376024"/>
            <a:chExt cx="5795892" cy="844463"/>
          </a:xfrm>
        </p:grpSpPr>
        <p:sp>
          <p:nvSpPr>
            <p:cNvPr id="10" name="Rectangle: Rounded Corners 11">
              <a:extLst>
                <a:ext uri="{FF2B5EF4-FFF2-40B4-BE49-F238E27FC236}">
                  <a16:creationId xmlns:a16="http://schemas.microsoft.com/office/drawing/2014/main" id="{A5462F07-51EC-FE13-93F4-2314FCEFECD5}"/>
                </a:ext>
              </a:extLst>
            </p:cNvPr>
            <p:cNvSpPr/>
            <p:nvPr/>
          </p:nvSpPr>
          <p:spPr>
            <a:xfrm>
              <a:off x="5607459" y="5376024"/>
              <a:ext cx="5795892" cy="844463"/>
            </a:xfrm>
            <a:prstGeom prst="roundRect">
              <a:avLst>
                <a:gd name="adj" fmla="val 50000"/>
              </a:avLst>
            </a:prstGeom>
            <a:gradFill>
              <a:gsLst>
                <a:gs pos="27000">
                  <a:schemeClr val="bg1">
                    <a:alpha val="8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2400000" scaled="0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80000"/>
                    </a:schemeClr>
                  </a:gs>
                  <a:gs pos="100000">
                    <a:schemeClr val="bg1">
                      <a:alpha val="80000"/>
                    </a:schemeClr>
                  </a:gs>
                </a:gsLst>
                <a:lin ang="4800000" scaled="0"/>
              </a:gradFill>
            </a:ln>
            <a:effectLst>
              <a:outerShdw blurRad="50800" dist="12700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endParaRPr>
            </a:p>
          </p:txBody>
        </p:sp>
        <p:sp>
          <p:nvSpPr>
            <p:cNvPr id="11" name="Rectangle: Rounded Corners 11">
              <a:extLst>
                <a:ext uri="{FF2B5EF4-FFF2-40B4-BE49-F238E27FC236}">
                  <a16:creationId xmlns:a16="http://schemas.microsoft.com/office/drawing/2014/main" id="{E7411E11-9611-5596-57F4-8F8E3C1C7A50}"/>
                </a:ext>
              </a:extLst>
            </p:cNvPr>
            <p:cNvSpPr/>
            <p:nvPr/>
          </p:nvSpPr>
          <p:spPr>
            <a:xfrm>
              <a:off x="5683476" y="5460239"/>
              <a:ext cx="5643859" cy="676033"/>
            </a:xfrm>
            <a:prstGeom prst="roundRect">
              <a:avLst>
                <a:gd name="adj" fmla="val 50000"/>
              </a:avLst>
            </a:prstGeom>
            <a:gradFill>
              <a:gsLst>
                <a:gs pos="27000">
                  <a:schemeClr val="bg1">
                    <a:alpha val="90000"/>
                  </a:schemeClr>
                </a:gs>
                <a:gs pos="100000">
                  <a:schemeClr val="bg1">
                    <a:alpha val="90000"/>
                  </a:schemeClr>
                </a:gs>
              </a:gsLst>
              <a:lin ang="2400000" scaled="0"/>
            </a:gradFill>
            <a:ln>
              <a:solidFill>
                <a:schemeClr val="bg1"/>
              </a:solidFill>
            </a:ln>
            <a:effectLst>
              <a:outerShdw blurRad="50800" dist="12700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endParaRPr>
            </a:p>
          </p:txBody>
        </p:sp>
      </p:grpSp>
      <p:pic>
        <p:nvPicPr>
          <p:cNvPr id="12" name="Picture 11" descr="A blurry image of a blue and orange sky">
            <a:extLst>
              <a:ext uri="{FF2B5EF4-FFF2-40B4-BE49-F238E27FC236}">
                <a16:creationId xmlns:a16="http://schemas.microsoft.com/office/drawing/2014/main" id="{8B53E518-C6A8-9ECF-F889-F03B4CEBA56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V="1">
            <a:off x="3624479" y="2"/>
            <a:ext cx="8567520" cy="6646984"/>
          </a:xfrm>
          <a:prstGeom prst="rect">
            <a:avLst/>
          </a:prstGeom>
          <a:effectLst/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C4CABB8F-80F5-8CBA-B0D9-1B0D8B936F4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088315" y="748860"/>
            <a:ext cx="7532185" cy="8679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Visit </a:t>
            </a:r>
            <a:r>
              <a:rPr kumimoji="0" lang="en-US" sz="2800" b="0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Hub website </a:t>
            </a:r>
            <a:r>
              <a:rPr kumimoji="0" lang="en-US" sz="2800" b="0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for upcoming sessions, updates, and on demand contents!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E7ED2F4-D21B-084A-2A38-BC93B81F4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 flipH="1">
            <a:off x="5821723" y="257308"/>
            <a:ext cx="4052645" cy="7519459"/>
          </a:xfrm>
          <a:prstGeom prst="roundRect">
            <a:avLst>
              <a:gd name="adj" fmla="val 3551"/>
            </a:avLst>
          </a:prstGeom>
          <a:solidFill>
            <a:srgbClr val="94D8FE">
              <a:alpha val="25000"/>
            </a:srgbClr>
          </a:solidFill>
          <a:ln w="15875">
            <a:gradFill flip="none" rotWithShape="1">
              <a:gsLst>
                <a:gs pos="60000">
                  <a:srgbClr val="3D80A6">
                    <a:alpha val="0"/>
                  </a:srgbClr>
                </a:gs>
                <a:gs pos="40000">
                  <a:srgbClr val="66A5C8">
                    <a:alpha val="0"/>
                  </a:srgbClr>
                </a:gs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20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50800" dir="5400000" algn="t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Display"/>
              <a:ea typeface="+mn-ea"/>
              <a:cs typeface="Segoe UI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B68A1B-6C97-5CBE-8BA3-9965A9A33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4189" y="2266134"/>
            <a:ext cx="6987712" cy="35270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BD7BC9-C94D-BA17-C3A3-5295E41DE562}"/>
              </a:ext>
            </a:extLst>
          </p:cNvPr>
          <p:cNvSpPr txBox="1"/>
          <p:nvPr/>
        </p:nvSpPr>
        <p:spPr>
          <a:xfrm>
            <a:off x="711789" y="5033662"/>
            <a:ext cx="2329164" cy="1692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Text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https://aka.ms/CustomerHubSessions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Text"/>
                <a:ea typeface="+mn-ea"/>
                <a:cs typeface="+mn-cs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26917033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51121-1D4C-791C-4F5A-371E412F5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C69F6D4-D2D0-01A4-410B-B72D218C3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>
            <a:off x="7802228" y="2452113"/>
            <a:ext cx="3909527" cy="3521317"/>
          </a:xfrm>
          <a:prstGeom prst="roundRect">
            <a:avLst>
              <a:gd name="adj" fmla="val 14295"/>
            </a:avLst>
          </a:prstGeom>
          <a:solidFill>
            <a:schemeClr val="tx1">
              <a:alpha val="5000"/>
            </a:schemeClr>
          </a:solidFill>
          <a:ln w="15875">
            <a:gradFill flip="none" rotWithShape="1">
              <a:gsLst>
                <a:gs pos="60000">
                  <a:srgbClr val="3D80A6">
                    <a:alpha val="0"/>
                  </a:srgbClr>
                </a:gs>
                <a:gs pos="40000">
                  <a:srgbClr val="66A5C8">
                    <a:alpha val="0"/>
                  </a:srgbClr>
                </a:gs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50800" dir="5400000" algn="t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CDE0B7A-8A5F-1F6D-45DB-066A7C44C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447812" y="2740524"/>
            <a:ext cx="241426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Light" panose="020B0502040204020203" pitchFamily="34" charset="0"/>
              </a:rPr>
              <a:t>Get more from Copilot and Microsoft 365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3645DB9-C3AA-828A-AF3A-C882454D4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447812" y="3571527"/>
            <a:ext cx="2606826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Light" panose="020B0502040204020203" pitchFamily="34" charset="0"/>
              </a:rPr>
              <a:t>Help others do the same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26B550B-0BE4-8BB9-2A6B-5C4652412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447812" y="4156309"/>
            <a:ext cx="2832899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Light" panose="020B0502040204020203" pitchFamily="34" charset="0"/>
              </a:rPr>
              <a:t>Expand your knowledge and enhance your career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AB5E3B-FCBC-3AB6-0A88-83D37C3F2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973207" y="5397648"/>
            <a:ext cx="6080320" cy="844463"/>
            <a:chOff x="5607459" y="5376024"/>
            <a:chExt cx="5795892" cy="844463"/>
          </a:xfrm>
        </p:grpSpPr>
        <p:sp>
          <p:nvSpPr>
            <p:cNvPr id="3" name="Rectangle: Rounded Corners 11">
              <a:extLst>
                <a:ext uri="{FF2B5EF4-FFF2-40B4-BE49-F238E27FC236}">
                  <a16:creationId xmlns:a16="http://schemas.microsoft.com/office/drawing/2014/main" id="{E78C4E7F-9DD8-E6F1-FE84-5EFC623D3590}"/>
                </a:ext>
              </a:extLst>
            </p:cNvPr>
            <p:cNvSpPr/>
            <p:nvPr/>
          </p:nvSpPr>
          <p:spPr>
            <a:xfrm>
              <a:off x="5607459" y="5376024"/>
              <a:ext cx="5795892" cy="844463"/>
            </a:xfrm>
            <a:prstGeom prst="roundRect">
              <a:avLst>
                <a:gd name="adj" fmla="val 50000"/>
              </a:avLst>
            </a:prstGeom>
            <a:gradFill>
              <a:gsLst>
                <a:gs pos="27000">
                  <a:schemeClr val="bg1">
                    <a:alpha val="8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2400000" scaled="0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80000"/>
                    </a:schemeClr>
                  </a:gs>
                  <a:gs pos="100000">
                    <a:schemeClr val="bg1">
                      <a:alpha val="80000"/>
                    </a:schemeClr>
                  </a:gs>
                </a:gsLst>
                <a:lin ang="4800000" scaled="0"/>
              </a:gradFill>
            </a:ln>
            <a:effectLst>
              <a:outerShdw blurRad="50800" dist="12700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endParaRPr>
            </a:p>
          </p:txBody>
        </p:sp>
        <p:sp>
          <p:nvSpPr>
            <p:cNvPr id="4" name="Rectangle: Rounded Corners 11">
              <a:extLst>
                <a:ext uri="{FF2B5EF4-FFF2-40B4-BE49-F238E27FC236}">
                  <a16:creationId xmlns:a16="http://schemas.microsoft.com/office/drawing/2014/main" id="{76CFF2BE-0A1F-7BED-5D3B-9C47887A08BB}"/>
                </a:ext>
              </a:extLst>
            </p:cNvPr>
            <p:cNvSpPr/>
            <p:nvPr/>
          </p:nvSpPr>
          <p:spPr>
            <a:xfrm>
              <a:off x="5711416" y="5460239"/>
              <a:ext cx="5587979" cy="676033"/>
            </a:xfrm>
            <a:prstGeom prst="roundRect">
              <a:avLst>
                <a:gd name="adj" fmla="val 50000"/>
              </a:avLst>
            </a:prstGeom>
            <a:gradFill>
              <a:gsLst>
                <a:gs pos="27000">
                  <a:schemeClr val="bg1">
                    <a:alpha val="90000"/>
                  </a:schemeClr>
                </a:gs>
                <a:gs pos="100000">
                  <a:schemeClr val="bg1">
                    <a:alpha val="90000"/>
                  </a:schemeClr>
                </a:gs>
              </a:gsLst>
              <a:lin ang="2400000" scaled="0"/>
            </a:gradFill>
            <a:ln>
              <a:solidFill>
                <a:schemeClr val="bg1"/>
              </a:solidFill>
            </a:ln>
            <a:effectLst>
              <a:outerShdw blurRad="50800" dist="12700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78E4B0B-6BFD-E406-725E-538C4E07F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" t="1" r="531" b="29523"/>
          <a:stretch>
            <a:fillRect/>
          </a:stretch>
        </p:blipFill>
        <p:spPr>
          <a:xfrm rot="10800000" flipV="1">
            <a:off x="-9331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5E65A0-22E6-878F-9F35-4ABDCF9F5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359578" y="5656660"/>
            <a:ext cx="4103703" cy="307777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932472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Segoe UI Semibold"/>
              </a:defRPr>
            </a:lvl1pPr>
            <a:lvl2pPr marL="457200" defTabSz="914400">
              <a:defRPr sz="1800">
                <a:solidFill>
                  <a:schemeClr val="lt1"/>
                </a:solidFill>
              </a:defRPr>
            </a:lvl2pPr>
            <a:lvl3pPr marL="914400" defTabSz="914400">
              <a:defRPr sz="1800">
                <a:solidFill>
                  <a:schemeClr val="lt1"/>
                </a:solidFill>
              </a:defRPr>
            </a:lvl3pPr>
            <a:lvl4pPr marL="1371600" defTabSz="914400">
              <a:defRPr sz="1800">
                <a:solidFill>
                  <a:schemeClr val="lt1"/>
                </a:solidFill>
              </a:defRPr>
            </a:lvl4pPr>
            <a:lvl5pPr marL="1828800" defTabSz="914400">
              <a:defRPr sz="1800">
                <a:solidFill>
                  <a:schemeClr val="lt1"/>
                </a:solidFill>
              </a:defRPr>
            </a:lvl5pPr>
            <a:lvl6pPr marL="2286000" defTabSz="914400">
              <a:defRPr sz="1800">
                <a:solidFill>
                  <a:schemeClr val="lt1"/>
                </a:solidFill>
              </a:defRPr>
            </a:lvl6pPr>
            <a:lvl7pPr marL="2743200" defTabSz="914400">
              <a:defRPr sz="1800">
                <a:solidFill>
                  <a:schemeClr val="lt1"/>
                </a:solidFill>
              </a:defRPr>
            </a:lvl7pPr>
            <a:lvl8pPr marL="3200400" defTabSz="914400">
              <a:defRPr sz="1800">
                <a:solidFill>
                  <a:schemeClr val="lt1"/>
                </a:solidFill>
              </a:defRPr>
            </a:lvl8pPr>
            <a:lvl9pPr marL="3657600" defTabSz="914400">
              <a:defRPr sz="1800">
                <a:solidFill>
                  <a:schemeClr val="lt1"/>
                </a:solidFill>
              </a:defRPr>
            </a:lvl9pPr>
          </a:lstStyle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54142"/>
                </a:solidFill>
                <a:effectLst/>
                <a:uLnTx/>
                <a:uFillTx/>
                <a:latin typeface="Segoe Sans Display"/>
                <a:ea typeface="+mn-ea"/>
                <a:cs typeface="Segoe UI Light" panose="020B0502040204020203" pitchFamily="34" charset="0"/>
              </a:rPr>
              <a:t>Join the free program at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54142"/>
                </a:solidFill>
                <a:effectLst/>
                <a:uLnTx/>
                <a:uFillTx/>
                <a:latin typeface="Segoe Sans Display"/>
                <a:ea typeface="+mn-ea"/>
                <a:cs typeface="Segoe UI Light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aka.ms/M365Champions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54142"/>
              </a:solidFill>
              <a:effectLst/>
              <a:uLnTx/>
              <a:uFillTx/>
              <a:latin typeface="Segoe Sans Display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87FC857-AD76-E5DB-7117-6E41F8168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67746" y="5669679"/>
            <a:ext cx="300404" cy="300400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4C0E704-E7FD-3B7B-5543-6928E83C8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01162" y="4462312"/>
            <a:ext cx="4303067" cy="86690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Pct val="10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Light" panose="020B0502040204020203" pitchFamily="34" charset="0"/>
              </a:rPr>
              <a:t>Get more from Copilot and Microsoft 365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Pct val="10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Light" panose="020B0502040204020203" pitchFamily="34" charset="0"/>
              </a:rPr>
              <a:t>Help others do the same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Pct val="10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Light" panose="020B0502040204020203" pitchFamily="34" charset="0"/>
              </a:rPr>
              <a:t>Expand your knowledge and enhance your career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69FF5A09-9F9A-5F67-1766-596598E16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5769" y="1153569"/>
            <a:ext cx="6903809" cy="315778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Make a difference</a:t>
            </a:r>
          </a:p>
          <a:p>
            <a:pPr marL="800100" marR="0" lvl="0" indent="0" algn="l" defTabSz="91436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400" b="0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Become a</a:t>
            </a:r>
          </a:p>
          <a:p>
            <a:pPr marL="800100" marR="0" lvl="0" indent="0" algn="l" defTabSz="91436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400" b="0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Champion</a:t>
            </a:r>
          </a:p>
        </p:txBody>
      </p:sp>
    </p:spTree>
    <p:extLst>
      <p:ext uri="{BB962C8B-B14F-4D97-AF65-F5344CB8AC3E}">
        <p14:creationId xmlns:p14="http://schemas.microsoft.com/office/powerpoint/2010/main" val="14850758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BE364DA-A19B-30EA-9B1B-320F79782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61977" y="898294"/>
            <a:ext cx="4114800" cy="99719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200" b="1" i="0" kern="1200" spc="0" baseline="0">
                <a:solidFill>
                  <a:schemeClr val="accent1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b="0" i="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b="0" i="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b="0" i="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b="0" i="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During the presentation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F19507-F8D1-A92F-0092-3D1FC7B67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613676" y="2649378"/>
            <a:ext cx="3617169" cy="58221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Light" panose="020B0502040204020203" pitchFamily="34" charset="0"/>
              </a:rPr>
              <a:t>We will mute your microphone for the first part of today’s call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C57B09-A016-CF69-732F-36AE6C880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613679" y="3838334"/>
            <a:ext cx="3393232" cy="11916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Light" panose="020B0502040204020203" pitchFamily="34" charset="0"/>
              </a:rPr>
              <a:t>Ask your questions via chat, we will get to all of them, live or after. Common questions will get addressed out loud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C3F7F46-1559-08E6-598A-15137726A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177" y="2644616"/>
            <a:ext cx="576422" cy="576422"/>
          </a:xfrm>
          <a:prstGeom prst="rect">
            <a:avLst/>
          </a:prstGeom>
        </p:spPr>
      </p:pic>
      <p:sp>
        <p:nvSpPr>
          <p:cNvPr id="10" name="Graphic 15">
            <a:extLst>
              <a:ext uri="{FF2B5EF4-FFF2-40B4-BE49-F238E27FC236}">
                <a16:creationId xmlns:a16="http://schemas.microsoft.com/office/drawing/2014/main" id="{835636AA-5253-4436-44BF-0C11631D9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11176" y="3838333"/>
            <a:ext cx="487787" cy="437720"/>
          </a:xfrm>
          <a:custGeom>
            <a:avLst/>
            <a:gdLst>
              <a:gd name="connsiteX0" fmla="*/ 111552 w 295982"/>
              <a:gd name="connsiteY0" fmla="*/ 0 h 265602"/>
              <a:gd name="connsiteX1" fmla="*/ 908 w 295982"/>
              <a:gd name="connsiteY1" fmla="*/ 110643 h 265602"/>
              <a:gd name="connsiteX2" fmla="*/ 11274 w 295982"/>
              <a:gd name="connsiteY2" fmla="*/ 157458 h 265602"/>
              <a:gd name="connsiteX3" fmla="*/ 590 w 295982"/>
              <a:gd name="connsiteY3" fmla="*/ 199374 h 265602"/>
              <a:gd name="connsiteX4" fmla="*/ 22774 w 295982"/>
              <a:gd name="connsiteY4" fmla="*/ 221862 h 265602"/>
              <a:gd name="connsiteX5" fmla="*/ 66009 w 295982"/>
              <a:gd name="connsiteY5" fmla="*/ 211505 h 265602"/>
              <a:gd name="connsiteX6" fmla="*/ 111552 w 295982"/>
              <a:gd name="connsiteY6" fmla="*/ 221286 h 265602"/>
              <a:gd name="connsiteX7" fmla="*/ 222195 w 295982"/>
              <a:gd name="connsiteY7" fmla="*/ 110643 h 265602"/>
              <a:gd name="connsiteX8" fmla="*/ 111552 w 295982"/>
              <a:gd name="connsiteY8" fmla="*/ 0 h 265602"/>
              <a:gd name="connsiteX9" fmla="*/ 23037 w 295982"/>
              <a:gd name="connsiteY9" fmla="*/ 110643 h 265602"/>
              <a:gd name="connsiteX10" fmla="*/ 111552 w 295982"/>
              <a:gd name="connsiteY10" fmla="*/ 22129 h 265602"/>
              <a:gd name="connsiteX11" fmla="*/ 200066 w 295982"/>
              <a:gd name="connsiteY11" fmla="*/ 110643 h 265602"/>
              <a:gd name="connsiteX12" fmla="*/ 111552 w 295982"/>
              <a:gd name="connsiteY12" fmla="*/ 199158 h 265602"/>
              <a:gd name="connsiteX13" fmla="*/ 72163 w 295982"/>
              <a:gd name="connsiteY13" fmla="*/ 189936 h 265602"/>
              <a:gd name="connsiteX14" fmla="*/ 68572 w 295982"/>
              <a:gd name="connsiteY14" fmla="*/ 188148 h 265602"/>
              <a:gd name="connsiteX15" fmla="*/ 64670 w 295982"/>
              <a:gd name="connsiteY15" fmla="*/ 189077 h 265602"/>
              <a:gd name="connsiteX16" fmla="*/ 23544 w 295982"/>
              <a:gd name="connsiteY16" fmla="*/ 198919 h 265602"/>
              <a:gd name="connsiteX17" fmla="*/ 33724 w 295982"/>
              <a:gd name="connsiteY17" fmla="*/ 158968 h 265602"/>
              <a:gd name="connsiteX18" fmla="*/ 34759 w 295982"/>
              <a:gd name="connsiteY18" fmla="*/ 154897 h 265602"/>
              <a:gd name="connsiteX19" fmla="*/ 32834 w 295982"/>
              <a:gd name="connsiteY19" fmla="*/ 151165 h 265602"/>
              <a:gd name="connsiteX20" fmla="*/ 23037 w 295982"/>
              <a:gd name="connsiteY20" fmla="*/ 110643 h 265602"/>
              <a:gd name="connsiteX21" fmla="*/ 185314 w 295982"/>
              <a:gd name="connsiteY21" fmla="*/ 265545 h 265602"/>
              <a:gd name="connsiteX22" fmla="*/ 110081 w 295982"/>
              <a:gd name="connsiteY22" fmla="*/ 236031 h 265602"/>
              <a:gd name="connsiteX23" fmla="*/ 111552 w 295982"/>
              <a:gd name="connsiteY23" fmla="*/ 236040 h 265602"/>
              <a:gd name="connsiteX24" fmla="*/ 142253 w 295982"/>
              <a:gd name="connsiteY24" fmla="*/ 232253 h 265602"/>
              <a:gd name="connsiteX25" fmla="*/ 185314 w 295982"/>
              <a:gd name="connsiteY25" fmla="*/ 243416 h 265602"/>
              <a:gd name="connsiteX26" fmla="*/ 224703 w 295982"/>
              <a:gd name="connsiteY26" fmla="*/ 234193 h 265602"/>
              <a:gd name="connsiteX27" fmla="*/ 228294 w 295982"/>
              <a:gd name="connsiteY27" fmla="*/ 232405 h 265602"/>
              <a:gd name="connsiteX28" fmla="*/ 232196 w 295982"/>
              <a:gd name="connsiteY28" fmla="*/ 233335 h 265602"/>
              <a:gd name="connsiteX29" fmla="*/ 272606 w 295982"/>
              <a:gd name="connsiteY29" fmla="*/ 242326 h 265602"/>
              <a:gd name="connsiteX30" fmla="*/ 263142 w 295982"/>
              <a:gd name="connsiteY30" fmla="*/ 203225 h 265602"/>
              <a:gd name="connsiteX31" fmla="*/ 262106 w 295982"/>
              <a:gd name="connsiteY31" fmla="*/ 199156 h 265602"/>
              <a:gd name="connsiteX32" fmla="*/ 264031 w 295982"/>
              <a:gd name="connsiteY32" fmla="*/ 195424 h 265602"/>
              <a:gd name="connsiteX33" fmla="*/ 273828 w 295982"/>
              <a:gd name="connsiteY33" fmla="*/ 154902 h 265602"/>
              <a:gd name="connsiteX34" fmla="*/ 233304 w 295982"/>
              <a:gd name="connsiteY34" fmla="*/ 80513 h 265602"/>
              <a:gd name="connsiteX35" fmla="*/ 221508 w 295982"/>
              <a:gd name="connsiteY35" fmla="*/ 50313 h 265602"/>
              <a:gd name="connsiteX36" fmla="*/ 295957 w 295982"/>
              <a:gd name="connsiteY36" fmla="*/ 154902 h 265602"/>
              <a:gd name="connsiteX37" fmla="*/ 285586 w 295982"/>
              <a:gd name="connsiteY37" fmla="*/ 201726 h 265602"/>
              <a:gd name="connsiteX38" fmla="*/ 295497 w 295982"/>
              <a:gd name="connsiteY38" fmla="*/ 243080 h 265602"/>
              <a:gd name="connsiteX39" fmla="*/ 273849 w 295982"/>
              <a:gd name="connsiteY39" fmla="*/ 265201 h 265602"/>
              <a:gd name="connsiteX40" fmla="*/ 230868 w 295982"/>
              <a:gd name="connsiteY40" fmla="*/ 255758 h 265602"/>
              <a:gd name="connsiteX41" fmla="*/ 185314 w 295982"/>
              <a:gd name="connsiteY41" fmla="*/ 265545 h 265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95982" h="265602">
                <a:moveTo>
                  <a:pt x="111552" y="0"/>
                </a:moveTo>
                <a:cubicBezTo>
                  <a:pt x="50445" y="0"/>
                  <a:pt x="908" y="49537"/>
                  <a:pt x="908" y="110643"/>
                </a:cubicBezTo>
                <a:cubicBezTo>
                  <a:pt x="908" y="127356"/>
                  <a:pt x="4621" y="143228"/>
                  <a:pt x="11274" y="157458"/>
                </a:cubicBezTo>
                <a:cubicBezTo>
                  <a:pt x="7527" y="172181"/>
                  <a:pt x="3340" y="188598"/>
                  <a:pt x="590" y="199374"/>
                </a:cubicBezTo>
                <a:cubicBezTo>
                  <a:pt x="-2848" y="212848"/>
                  <a:pt x="9285" y="225104"/>
                  <a:pt x="22774" y="221862"/>
                </a:cubicBezTo>
                <a:cubicBezTo>
                  <a:pt x="33841" y="219202"/>
                  <a:pt x="50851" y="215118"/>
                  <a:pt x="66009" y="211505"/>
                </a:cubicBezTo>
                <a:cubicBezTo>
                  <a:pt x="79911" y="217791"/>
                  <a:pt x="95336" y="221286"/>
                  <a:pt x="111552" y="221286"/>
                </a:cubicBezTo>
                <a:cubicBezTo>
                  <a:pt x="172658" y="221286"/>
                  <a:pt x="222195" y="171749"/>
                  <a:pt x="222195" y="110643"/>
                </a:cubicBezTo>
                <a:cubicBezTo>
                  <a:pt x="222195" y="49537"/>
                  <a:pt x="172658" y="0"/>
                  <a:pt x="111552" y="0"/>
                </a:cubicBezTo>
                <a:close/>
                <a:moveTo>
                  <a:pt x="23037" y="110643"/>
                </a:moveTo>
                <a:cubicBezTo>
                  <a:pt x="23037" y="61758"/>
                  <a:pt x="62666" y="22129"/>
                  <a:pt x="111552" y="22129"/>
                </a:cubicBezTo>
                <a:cubicBezTo>
                  <a:pt x="160437" y="22129"/>
                  <a:pt x="200066" y="61758"/>
                  <a:pt x="200066" y="110643"/>
                </a:cubicBezTo>
                <a:cubicBezTo>
                  <a:pt x="200066" y="159528"/>
                  <a:pt x="160437" y="199158"/>
                  <a:pt x="111552" y="199158"/>
                </a:cubicBezTo>
                <a:cubicBezTo>
                  <a:pt x="97378" y="199158"/>
                  <a:pt x="84013" y="195835"/>
                  <a:pt x="72163" y="189936"/>
                </a:cubicBezTo>
                <a:lnTo>
                  <a:pt x="68572" y="188148"/>
                </a:lnTo>
                <a:lnTo>
                  <a:pt x="64670" y="189077"/>
                </a:lnTo>
                <a:cubicBezTo>
                  <a:pt x="51057" y="192317"/>
                  <a:pt x="35330" y="196088"/>
                  <a:pt x="23544" y="198919"/>
                </a:cubicBezTo>
                <a:cubicBezTo>
                  <a:pt x="26476" y="187425"/>
                  <a:pt x="30358" y="172196"/>
                  <a:pt x="33724" y="158968"/>
                </a:cubicBezTo>
                <a:lnTo>
                  <a:pt x="34759" y="154897"/>
                </a:lnTo>
                <a:lnTo>
                  <a:pt x="32834" y="151165"/>
                </a:lnTo>
                <a:cubicBezTo>
                  <a:pt x="26576" y="139036"/>
                  <a:pt x="23037" y="125269"/>
                  <a:pt x="23037" y="110643"/>
                </a:cubicBezTo>
                <a:close/>
                <a:moveTo>
                  <a:pt x="185314" y="265545"/>
                </a:moveTo>
                <a:cubicBezTo>
                  <a:pt x="156261" y="265545"/>
                  <a:pt x="129823" y="254346"/>
                  <a:pt x="110081" y="236031"/>
                </a:cubicBezTo>
                <a:cubicBezTo>
                  <a:pt x="110571" y="236037"/>
                  <a:pt x="111061" y="236040"/>
                  <a:pt x="111552" y="236040"/>
                </a:cubicBezTo>
                <a:cubicBezTo>
                  <a:pt x="122144" y="236040"/>
                  <a:pt x="132429" y="234726"/>
                  <a:pt x="142253" y="232253"/>
                </a:cubicBezTo>
                <a:cubicBezTo>
                  <a:pt x="154999" y="239364"/>
                  <a:pt x="169684" y="243416"/>
                  <a:pt x="185314" y="243416"/>
                </a:cubicBezTo>
                <a:cubicBezTo>
                  <a:pt x="199487" y="243416"/>
                  <a:pt x="212852" y="240093"/>
                  <a:pt x="224703" y="234193"/>
                </a:cubicBezTo>
                <a:lnTo>
                  <a:pt x="228294" y="232405"/>
                </a:lnTo>
                <a:lnTo>
                  <a:pt x="232196" y="233335"/>
                </a:lnTo>
                <a:cubicBezTo>
                  <a:pt x="245791" y="236571"/>
                  <a:pt x="261186" y="239911"/>
                  <a:pt x="272606" y="242326"/>
                </a:cubicBezTo>
                <a:cubicBezTo>
                  <a:pt x="270024" y="231254"/>
                  <a:pt x="266502" y="216434"/>
                  <a:pt x="263142" y="203225"/>
                </a:cubicBezTo>
                <a:lnTo>
                  <a:pt x="262106" y="199156"/>
                </a:lnTo>
                <a:lnTo>
                  <a:pt x="264031" y="195424"/>
                </a:lnTo>
                <a:cubicBezTo>
                  <a:pt x="270289" y="183294"/>
                  <a:pt x="273828" y="169527"/>
                  <a:pt x="273828" y="154902"/>
                </a:cubicBezTo>
                <a:cubicBezTo>
                  <a:pt x="273828" y="123703"/>
                  <a:pt x="257689" y="96277"/>
                  <a:pt x="233304" y="80513"/>
                </a:cubicBezTo>
                <a:cubicBezTo>
                  <a:pt x="230673" y="69843"/>
                  <a:pt x="226675" y="59711"/>
                  <a:pt x="221508" y="50313"/>
                </a:cubicBezTo>
                <a:cubicBezTo>
                  <a:pt x="264840" y="65307"/>
                  <a:pt x="295957" y="106470"/>
                  <a:pt x="295957" y="154902"/>
                </a:cubicBezTo>
                <a:cubicBezTo>
                  <a:pt x="295957" y="171618"/>
                  <a:pt x="292242" y="187494"/>
                  <a:pt x="285586" y="201726"/>
                </a:cubicBezTo>
                <a:cubicBezTo>
                  <a:pt x="289320" y="216596"/>
                  <a:pt x="293100" y="232705"/>
                  <a:pt x="295497" y="243080"/>
                </a:cubicBezTo>
                <a:cubicBezTo>
                  <a:pt x="298512" y="256136"/>
                  <a:pt x="287014" y="267953"/>
                  <a:pt x="273849" y="265201"/>
                </a:cubicBezTo>
                <a:cubicBezTo>
                  <a:pt x="263121" y="262959"/>
                  <a:pt x="246267" y="259362"/>
                  <a:pt x="230868" y="255758"/>
                </a:cubicBezTo>
                <a:cubicBezTo>
                  <a:pt x="216964" y="262047"/>
                  <a:pt x="201534" y="265545"/>
                  <a:pt x="185314" y="265545"/>
                </a:cubicBezTo>
                <a:close/>
              </a:path>
            </a:pathLst>
          </a:custGeom>
          <a:solidFill>
            <a:schemeClr val="bg1"/>
          </a:solidFill>
          <a:ln w="150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BCAA3C6-D822-CC3B-5140-DE3F7E0071F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54929" y="898294"/>
            <a:ext cx="4114800" cy="99719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200" b="1" i="0" kern="1200" spc="0" baseline="0">
                <a:solidFill>
                  <a:schemeClr val="accent1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b="0" i="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b="0" i="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b="0" i="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b="0" i="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1400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After the presentation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684F27-9249-AD6C-E0CA-E961E296E004}"/>
              </a:ext>
            </a:extLst>
          </p:cNvPr>
          <p:cNvSpPr txBox="1"/>
          <p:nvPr/>
        </p:nvSpPr>
        <p:spPr>
          <a:xfrm>
            <a:off x="7579630" y="3838334"/>
            <a:ext cx="3262606" cy="6469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Light" panose="020B0502040204020203" pitchFamily="34" charset="0"/>
              </a:rPr>
              <a:t>Open mic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Light" panose="020B0502040204020203" pitchFamily="34" charset="0"/>
                <a:sym typeface="Symbol" panose="05050102010706020507" pitchFamily="18" charset="2"/>
              </a:rPr>
              <a:t> – c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Light" panose="020B0502040204020203" pitchFamily="34" charset="0"/>
              </a:rPr>
              <a:t>ome off mute and ask away!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5AB42F6-64BE-3215-F365-58F256129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59597" y="3838333"/>
            <a:ext cx="576072" cy="57607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2297191D-BE1F-6D52-1EC6-D0DE1E9A1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54311" y="2644616"/>
            <a:ext cx="581184" cy="5811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284CF6-D14F-DF56-1331-5EA56741FEEB}"/>
              </a:ext>
            </a:extLst>
          </p:cNvPr>
          <p:cNvSpPr txBox="1"/>
          <p:nvPr/>
        </p:nvSpPr>
        <p:spPr>
          <a:xfrm>
            <a:off x="7579628" y="2649378"/>
            <a:ext cx="4114800" cy="6469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Light" panose="020B0502040204020203" pitchFamily="34" charset="0"/>
              </a:rPr>
              <a:t>Raise your hand and we will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Light" panose="020B0502040204020203" pitchFamily="34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Light" panose="020B0502040204020203" pitchFamily="34" charset="0"/>
              </a:rPr>
              <a:t>call on you</a:t>
            </a:r>
          </a:p>
        </p:txBody>
      </p:sp>
    </p:spTree>
    <p:extLst>
      <p:ext uri="{BB962C8B-B14F-4D97-AF65-F5344CB8AC3E}">
        <p14:creationId xmlns:p14="http://schemas.microsoft.com/office/powerpoint/2010/main" val="168939280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8C73AB1B-6BF1-79A3-FBD0-B8A17A28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792795"/>
            <a:ext cx="8310033" cy="4555093"/>
          </a:xfrm>
        </p:spPr>
        <p:txBody>
          <a:bodyPr/>
          <a:lstStyle/>
          <a:p>
            <a:r>
              <a:rPr lang="en-US" sz="4800" dirty="0"/>
              <a:t>Teams Events</a:t>
            </a:r>
            <a:br>
              <a:rPr lang="en-US" sz="4800" dirty="0"/>
            </a:br>
            <a:br>
              <a:rPr lang="en-US" sz="2000" dirty="0"/>
            </a:br>
            <a:r>
              <a:rPr lang="en-US" sz="3600" b="1" dirty="0"/>
              <a:t>Extensibility: How to Integrate Microsoft Teams Webinars with Marketing Automation and Learning Management Platforms</a:t>
            </a:r>
            <a:br>
              <a:rPr lang="en-US" b="1" dirty="0"/>
            </a:br>
            <a:br>
              <a:rPr lang="en-US" b="1" dirty="0"/>
            </a:br>
            <a:br>
              <a:rPr lang="en-US" sz="4000" b="1" dirty="0"/>
            </a:br>
            <a:endParaRPr lang="en-US" sz="2000" spc="0" dirty="0"/>
          </a:p>
        </p:txBody>
      </p:sp>
    </p:spTree>
    <p:extLst>
      <p:ext uri="{BB962C8B-B14F-4D97-AF65-F5344CB8AC3E}">
        <p14:creationId xmlns:p14="http://schemas.microsoft.com/office/powerpoint/2010/main" val="278653305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9F9FEAD-A6B6-504E-CFA2-B4BAD2C42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9112" y="1422904"/>
            <a:ext cx="5511388" cy="2185214"/>
          </a:xfrm>
        </p:spPr>
        <p:txBody>
          <a:bodyPr vert="horz" wrap="square" lIns="0" tIns="0" rIns="0" bIns="0" rtlCol="0" anchor="t">
            <a:spAutoFit/>
          </a:bodyPr>
          <a:lstStyle/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dirty="0">
                <a:cs typeface="Segoe Sans Display"/>
              </a:rPr>
              <a:t>Topic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dirty="0">
                <a:cs typeface="Segoe Sans Display"/>
              </a:rPr>
              <a:t>Topic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dirty="0">
                <a:cs typeface="Segoe Sans Display"/>
              </a:rPr>
              <a:t>Topic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dirty="0">
                <a:cs typeface="Segoe Sans Display"/>
              </a:rPr>
              <a:t>Next Steps &amp; Call to Action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BA1EBAE-1D52-4D45-80BB-BA0E5E112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D95B53-DDF2-6191-A9CC-CC607C737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777396" y="1524000"/>
            <a:ext cx="0" cy="4021483"/>
          </a:xfrm>
          <a:prstGeom prst="line">
            <a:avLst/>
          </a:prstGeom>
          <a:ln w="22225">
            <a:solidFill>
              <a:schemeClr val="accent4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67290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2EC73C-F7CD-AF83-22A6-1D7EAF5CD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792795"/>
            <a:ext cx="4179404" cy="17543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Microsoft Teams Events Extensibility Overview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86915BFF-597E-FAA6-6123-5756A7E439E9}"/>
              </a:ext>
            </a:extLst>
          </p:cNvPr>
          <p:cNvSpPr txBox="1">
            <a:spLocks/>
          </p:cNvSpPr>
          <p:nvPr/>
        </p:nvSpPr>
        <p:spPr>
          <a:xfrm>
            <a:off x="571500" y="4711430"/>
            <a:ext cx="5084064" cy="356681"/>
          </a:xfrm>
          <a:prstGeom prst="rect">
            <a:avLst/>
          </a:prstGeom>
        </p:spPr>
        <p:txBody>
          <a:bodyPr/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 sz="2800" kern="1200" spc="0" baseline="0">
                <a:solidFill>
                  <a:srgbClr val="091F2C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rgbClr val="091F2C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rgbClr val="091F2C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rgbClr val="091F2C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rgbClr val="091F2C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bg2"/>
                </a:solidFill>
              </a:rPr>
              <a:t>Sheharyar Mehmood</a:t>
            </a:r>
          </a:p>
          <a:p>
            <a:endParaRPr lang="en-US" sz="1600">
              <a:solidFill>
                <a:schemeClr val="bg2"/>
              </a:solidFill>
            </a:endParaRPr>
          </a:p>
          <a:p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08162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18B7472-F161-E3DB-8AC0-74F9A4C8A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11418916" cy="49244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Graph APIs Use Case Break Down (Townhall + Webinar)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09DB744-916C-EF5F-E088-E7901AD02F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4242369"/>
              </p:ext>
            </p:extLst>
          </p:nvPr>
        </p:nvGraphicFramePr>
        <p:xfrm>
          <a:off x="0" y="1003430"/>
          <a:ext cx="11993732" cy="5343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00592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4A921-13B4-F7A9-7446-46452451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384048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App Integration Approach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184B6A5-6BF4-56D3-B3BC-E50FF704A7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5225278"/>
              </p:ext>
            </p:extLst>
          </p:nvPr>
        </p:nvGraphicFramePr>
        <p:xfrm>
          <a:off x="853846" y="1185062"/>
          <a:ext cx="9869830" cy="2370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ADBABEC-7F16-F599-33F2-287EE7D3759C}"/>
              </a:ext>
            </a:extLst>
          </p:cNvPr>
          <p:cNvSpPr txBox="1"/>
          <p:nvPr/>
        </p:nvSpPr>
        <p:spPr>
          <a:xfrm>
            <a:off x="977046" y="3555187"/>
            <a:ext cx="2541566" cy="1452549"/>
          </a:xfrm>
          <a:prstGeom prst="rect">
            <a:avLst/>
          </a:prstGeom>
          <a:noFill/>
        </p:spPr>
        <p:txBody>
          <a:bodyPr wrap="square" anchor="t" anchorCtr="0">
            <a:noAutofit/>
          </a:bodyPr>
          <a:lstStyle/>
          <a:p>
            <a:pPr>
              <a:spcAft>
                <a:spcPts val="1700"/>
              </a:spcAft>
              <a:defRPr/>
            </a:pPr>
            <a:r>
              <a:rPr lang="en-US" sz="1400" dirty="0">
                <a:latin typeface="Segoe UI"/>
                <a:cs typeface="Segoe UI"/>
              </a:rPr>
              <a:t>Marketing Automation Platforms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tabLst/>
              <a:defRPr/>
            </a:pPr>
            <a:endParaRPr lang="en-US" sz="1400" dirty="0">
              <a:latin typeface="Segoe UI"/>
              <a:cs typeface="Segoe U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B7C31F-7A92-BA9C-BF80-AF5BEC498AE3}"/>
              </a:ext>
            </a:extLst>
          </p:cNvPr>
          <p:cNvSpPr txBox="1"/>
          <p:nvPr/>
        </p:nvSpPr>
        <p:spPr>
          <a:xfrm>
            <a:off x="3986609" y="3555187"/>
            <a:ext cx="2911625" cy="1375739"/>
          </a:xfrm>
          <a:prstGeom prst="rect">
            <a:avLst/>
          </a:prstGeom>
          <a:noFill/>
        </p:spPr>
        <p:txBody>
          <a:bodyPr wrap="square" anchor="t" anchorCtr="0">
            <a:noAutofit/>
          </a:bodyPr>
          <a:lstStyle/>
          <a:p>
            <a:pPr>
              <a:spcAft>
                <a:spcPts val="1700"/>
              </a:spcAft>
              <a:defRPr/>
            </a:pPr>
            <a:r>
              <a:rPr lang="en-US" sz="1400" dirty="0">
                <a:latin typeface="Segoe UI"/>
                <a:cs typeface="Segoe UI"/>
              </a:rPr>
              <a:t>Lightweight Middleware solution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 dirty="0">
              <a:latin typeface="Segoe UI"/>
              <a:cs typeface="Segoe U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331780-5393-8739-B418-FCF4A47C7148}"/>
              </a:ext>
            </a:extLst>
          </p:cNvPr>
          <p:cNvSpPr txBox="1"/>
          <p:nvPr/>
        </p:nvSpPr>
        <p:spPr>
          <a:xfrm>
            <a:off x="7489371" y="3555186"/>
            <a:ext cx="2911625" cy="899771"/>
          </a:xfrm>
          <a:prstGeom prst="rect">
            <a:avLst/>
          </a:prstGeom>
          <a:noFill/>
        </p:spPr>
        <p:txBody>
          <a:bodyPr wrap="square" anchor="t" anchorCtr="0">
            <a:noAutofit/>
          </a:bodyPr>
          <a:lstStyle/>
          <a:p>
            <a:pPr>
              <a:spcAft>
                <a:spcPts val="1700"/>
              </a:spcAft>
              <a:defRPr/>
            </a:pPr>
            <a:r>
              <a:rPr lang="en-US" sz="1400" dirty="0">
                <a:latin typeface="Segoe UI"/>
                <a:cs typeface="Segoe UI"/>
              </a:rPr>
              <a:t>Provide Graph APIs for customers who want to build their own custom-made solution.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 dirty="0">
              <a:latin typeface="Segoe UI"/>
              <a:cs typeface="Segoe UI"/>
            </a:endParaRPr>
          </a:p>
        </p:txBody>
      </p:sp>
      <p:pic>
        <p:nvPicPr>
          <p:cNvPr id="9" name="Picture 2" descr="Marketo Logo PNG Vector (EPS) Free Download">
            <a:extLst>
              <a:ext uri="{FF2B5EF4-FFF2-40B4-BE49-F238E27FC236}">
                <a16:creationId xmlns:a16="http://schemas.microsoft.com/office/drawing/2014/main" id="{37E08596-3F39-15F1-A88F-C503FC4B0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927" y="5029102"/>
            <a:ext cx="598039" cy="59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Salesforce Pardot Customer Reviews 2023 | SoftwareReviews">
            <a:extLst>
              <a:ext uri="{FF2B5EF4-FFF2-40B4-BE49-F238E27FC236}">
                <a16:creationId xmlns:a16="http://schemas.microsoft.com/office/drawing/2014/main" id="{546EB59A-D223-E1D5-5DF7-202A446997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4" t="7451" r="18700" b="2690"/>
          <a:stretch/>
        </p:blipFill>
        <p:spPr bwMode="auto">
          <a:xfrm>
            <a:off x="5822188" y="5058419"/>
            <a:ext cx="547624" cy="53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ubSpot Logo and symbol, meaning, history, PNG, brand">
            <a:extLst>
              <a:ext uri="{FF2B5EF4-FFF2-40B4-BE49-F238E27FC236}">
                <a16:creationId xmlns:a16="http://schemas.microsoft.com/office/drawing/2014/main" id="{8747ABF3-6A40-FC8D-3A41-B4DCC8F0EF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8211" y="4807524"/>
            <a:ext cx="1136110" cy="33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AC2959D-8B4B-A3BC-E5B4-F96F951D94DB}"/>
              </a:ext>
            </a:extLst>
          </p:cNvPr>
          <p:cNvGrpSpPr/>
          <p:nvPr/>
        </p:nvGrpSpPr>
        <p:grpSpPr>
          <a:xfrm>
            <a:off x="4790966" y="4764208"/>
            <a:ext cx="907705" cy="1101755"/>
            <a:chOff x="7466856" y="1820358"/>
            <a:chExt cx="3056705" cy="3710171"/>
          </a:xfrm>
        </p:grpSpPr>
        <p:pic>
          <p:nvPicPr>
            <p:cNvPr id="13" name="Picture 12" descr="Zapier logo - Social media &amp; Logos Icons">
              <a:extLst>
                <a:ext uri="{FF2B5EF4-FFF2-40B4-BE49-F238E27FC236}">
                  <a16:creationId xmlns:a16="http://schemas.microsoft.com/office/drawing/2014/main" id="{BC1BC770-25F5-8A09-DD9B-E9388569D6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6347" y="1820358"/>
              <a:ext cx="2807214" cy="2807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Free download Zapier logo | ? logo, Vector logo, Vector format">
              <a:extLst>
                <a:ext uri="{FF2B5EF4-FFF2-40B4-BE49-F238E27FC236}">
                  <a16:creationId xmlns:a16="http://schemas.microsoft.com/office/drawing/2014/main" id="{B0EA045C-E43B-9542-87DB-0D3F14B539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466856" y="4627572"/>
              <a:ext cx="2920405" cy="902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2" descr="cvent-logo-HI-Res_0 | Meet At Vanderbilt | Vanderbilt University">
            <a:extLst>
              <a:ext uri="{FF2B5EF4-FFF2-40B4-BE49-F238E27FC236}">
                <a16:creationId xmlns:a16="http://schemas.microsoft.com/office/drawing/2014/main" id="{FEE527A5-D7F4-13C6-4578-56A5B0A413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8211" y="5328121"/>
            <a:ext cx="1542934" cy="32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lickDimensions Launches Managed Marketing Services for ...">
            <a:extLst>
              <a:ext uri="{FF2B5EF4-FFF2-40B4-BE49-F238E27FC236}">
                <a16:creationId xmlns:a16="http://schemas.microsoft.com/office/drawing/2014/main" id="{0BE1F610-1CB0-992F-44E6-D156E8F5F21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1125" t="38750" r="11750" b="41690"/>
          <a:stretch>
            <a:fillRect/>
          </a:stretch>
        </p:blipFill>
        <p:spPr>
          <a:xfrm>
            <a:off x="1118211" y="5791847"/>
            <a:ext cx="2105026" cy="26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612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er Hub Template">
  <a:themeElements>
    <a:clrScheme name="Customer Hub">
      <a:dk1>
        <a:srgbClr val="091F2C"/>
      </a:dk1>
      <a:lt1>
        <a:sysClr val="window" lastClr="FFFFFF"/>
      </a:lt1>
      <a:dk2>
        <a:srgbClr val="091F2C"/>
      </a:dk2>
      <a:lt2>
        <a:srgbClr val="EFF8FF"/>
      </a:lt2>
      <a:accent1>
        <a:srgbClr val="8DC8E8"/>
      </a:accent1>
      <a:accent2>
        <a:srgbClr val="0078D4"/>
      </a:accent2>
      <a:accent3>
        <a:srgbClr val="D59ED7"/>
      </a:accent3>
      <a:accent4>
        <a:srgbClr val="C03BC4"/>
      </a:accent4>
      <a:accent5>
        <a:srgbClr val="FFA38B"/>
      </a:accent5>
      <a:accent6>
        <a:srgbClr val="702573"/>
      </a:accent6>
      <a:hlink>
        <a:srgbClr val="006ECC"/>
      </a:hlink>
      <a:folHlink>
        <a:srgbClr val="3399F0"/>
      </a:folHlink>
    </a:clrScheme>
    <a:fontScheme name="Customer Hub">
      <a:majorFont>
        <a:latin typeface="Segoe Sans Display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Presentation1" id="{37823CB9-DC0F-DE49-A7F7-325A4228CCF9}" vid="{6CB80000-F9EA-4D40-9817-2B5CD0D7D27D}"/>
    </a:ext>
  </a:extLst>
</a:theme>
</file>

<file path=ppt/theme/theme2.xml><?xml version="1.0" encoding="utf-8"?>
<a:theme xmlns:a="http://schemas.openxmlformats.org/drawingml/2006/main" name="6_White template">
  <a:themeElements>
    <a:clrScheme name="Teams 2023 Theme Colors">
      <a:dk1>
        <a:srgbClr val="000000"/>
      </a:dk1>
      <a:lt1>
        <a:srgbClr val="FFFFFF"/>
      </a:lt1>
      <a:dk2>
        <a:srgbClr val="444791"/>
      </a:dk2>
      <a:lt2>
        <a:srgbClr val="F1F2F1"/>
      </a:lt2>
      <a:accent1>
        <a:srgbClr val="5B5FC7"/>
      </a:accent1>
      <a:accent2>
        <a:srgbClr val="444791"/>
      </a:accent2>
      <a:accent3>
        <a:srgbClr val="9299F7"/>
      </a:accent3>
      <a:accent4>
        <a:srgbClr val="FFF8F3"/>
      </a:accent4>
      <a:accent5>
        <a:srgbClr val="000000"/>
      </a:accent5>
      <a:accent6>
        <a:srgbClr val="FFFFFF"/>
      </a:accent6>
      <a:hlink>
        <a:srgbClr val="5B5FC7"/>
      </a:hlink>
      <a:folHlink>
        <a:srgbClr val="5B5FC7"/>
      </a:folHlink>
    </a:clrScheme>
    <a:fontScheme name="Segoe Sans">
      <a:majorFont>
        <a:latin typeface="Segoe Sans Display Semibold"/>
        <a:ea typeface=""/>
        <a:cs typeface=""/>
      </a:majorFont>
      <a:minorFont>
        <a:latin typeface="Segoe Sans Tex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rgbClr val="FFFFFF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  <a:extLst>
    <a:ext uri="{05A4C25C-085E-4340-85A3-A5531E510DB2}">
      <thm15:themeFamily xmlns:thm15="http://schemas.microsoft.com/office/thememl/2012/main" name="277832_MS-TEAMS_PPT_TemplateRefresh_SegoeUI_231002" id="{E7BCDA99-54EB-5744-BC5B-7BF34320A9B1}" vid="{EA8CA6E8-1854-A64E-AC87-DDD01677371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2BB8FCA7FEB347BAC36A8D039FB81C" ma:contentTypeVersion="14" ma:contentTypeDescription="Create a new document." ma:contentTypeScope="" ma:versionID="f2a0b8957ab5fa9de4fbd953ee5e964c">
  <xsd:schema xmlns:xsd="http://www.w3.org/2001/XMLSchema" xmlns:xs="http://www.w3.org/2001/XMLSchema" xmlns:p="http://schemas.microsoft.com/office/2006/metadata/properties" xmlns:ns1="http://schemas.microsoft.com/sharepoint/v3" xmlns:ns2="6adfd4c8-54de-4fa2-b73e-b86369895801" targetNamespace="http://schemas.microsoft.com/office/2006/metadata/properties" ma:root="true" ma:fieldsID="6ffd9ea1e3518e6e0782accd3cd1fd75" ns1:_="" ns2:_="">
    <xsd:import namespace="http://schemas.microsoft.com/sharepoint/v3"/>
    <xsd:import namespace="6adfd4c8-54de-4fa2-b73e-b863698958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MediaServiceOCR" minOccurs="0"/>
                <xsd:element ref="ns2:lcf76f155ced4ddcb4097134ff3c332f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dfd4c8-54de-4fa2-b73e-b863698958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6adfd4c8-54de-4fa2-b73e-b86369895801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AE1A33-E4CE-41E5-A8FD-9F0B44E034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adfd4c8-54de-4fa2-b73e-b863698958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27E428-98F2-4E14-A966-A9A821FE739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6adfd4c8-54de-4fa2-b73e-b86369895801"/>
  </ds:schemaRefs>
</ds:datastoreItem>
</file>

<file path=customXml/itemProps3.xml><?xml version="1.0" encoding="utf-8"?>
<ds:datastoreItem xmlns:ds="http://schemas.openxmlformats.org/officeDocument/2006/customXml" ds:itemID="{B4AD2E83-F86C-4F34-BE9D-CE2D7F0337D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87867195-f2b8-4ac2-b0b6-6bb73cb33af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879</Words>
  <Application>Microsoft Office PowerPoint</Application>
  <PresentationFormat>Widescreen</PresentationFormat>
  <Paragraphs>101</Paragraphs>
  <Slides>17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Customer Hub Template</vt:lpstr>
      <vt:lpstr>6_White template</vt:lpstr>
      <vt:lpstr>Hello and welcome to Customer Hub </vt:lpstr>
      <vt:lpstr>Visit Customer Hub website for upcoming sessions, updates, and on demand contents!</vt:lpstr>
      <vt:lpstr>Make a difference Become a Champion</vt:lpstr>
      <vt:lpstr>After the presentation</vt:lpstr>
      <vt:lpstr>Teams Events  Extensibility: How to Integrate Microsoft Teams Webinars with Marketing Automation and Learning Management Platforms   </vt:lpstr>
      <vt:lpstr>Agenda</vt:lpstr>
      <vt:lpstr>Microsoft Teams Events Extensibility Overview</vt:lpstr>
      <vt:lpstr>Graph APIs Use Case Break Down (Townhall + Webinar)</vt:lpstr>
      <vt:lpstr>App Integration Approach</vt:lpstr>
      <vt:lpstr>App Integration</vt:lpstr>
      <vt:lpstr>PowerPoint Presentation</vt:lpstr>
      <vt:lpstr>Advanced Events Team (AET) Hybrid Event Support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2</cp:revision>
  <dcterms:created xsi:type="dcterms:W3CDTF">2025-12-16T19:56:14Z</dcterms:created>
  <dcterms:modified xsi:type="dcterms:W3CDTF">2025-12-17T23:03:02Z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1dbacbd0e564fc293d11b6c4775302e">
    <vt:lpwstr/>
  </property>
  <property fmtid="{D5CDD505-2E9C-101B-9397-08002B2CF9AE}" pid="3" name="MSIP_Label_f42aa342-8706-4288-bd11-ebb85995028c_Enabled">
    <vt:lpwstr>True</vt:lpwstr>
  </property>
  <property fmtid="{D5CDD505-2E9C-101B-9397-08002B2CF9AE}" pid="4" name="MediaServiceImageTags">
    <vt:lpwstr/>
  </property>
  <property fmtid="{D5CDD505-2E9C-101B-9397-08002B2CF9AE}" pid="5" name="j7ed6b1749d644c580569ee38d7710d7">
    <vt:lpwstr/>
  </property>
  <property fmtid="{D5CDD505-2E9C-101B-9397-08002B2CF9AE}" pid="6" name="ContentTypeId">
    <vt:lpwstr>0x0101000D2BB8FCA7FEB347BAC36A8D039FB81C</vt:lpwstr>
  </property>
  <property fmtid="{D5CDD505-2E9C-101B-9397-08002B2CF9AE}" pid="7" name="Audience">
    <vt:lpwstr/>
  </property>
  <property fmtid="{D5CDD505-2E9C-101B-9397-08002B2CF9AE}" pid="8" name="MSIP_Label_f42aa342-8706-4288-bd11-ebb85995028c_SetDate">
    <vt:lpwstr>2017-08-29T14:27:20.8568347-07:00</vt:lpwstr>
  </property>
  <property fmtid="{D5CDD505-2E9C-101B-9397-08002B2CF9AE}" pid="9" name="MSIP_Label_f42aa342-8706-4288-bd11-ebb85995028c_Name">
    <vt:lpwstr>General</vt:lpwstr>
  </property>
  <property fmtid="{D5CDD505-2E9C-101B-9397-08002B2CF9AE}" pid="10" name="MSIP_Label_f42aa342-8706-4288-bd11-ebb85995028c_SiteId">
    <vt:lpwstr>72f988bf-86f1-41af-91ab-2d7cd011db47</vt:lpwstr>
  </property>
  <property fmtid="{D5CDD505-2E9C-101B-9397-08002B2CF9AE}" pid="11" name="MSIP_Label_f42aa342-8706-4288-bd11-ebb85995028c_Extended_MSFT_Method">
    <vt:lpwstr>Automatic</vt:lpwstr>
  </property>
  <property fmtid="{D5CDD505-2E9C-101B-9397-08002B2CF9AE}" pid="12" name="Track">
    <vt:lpwstr/>
  </property>
  <property fmtid="{D5CDD505-2E9C-101B-9397-08002B2CF9AE}" pid="13" name="Event Venue">
    <vt:lpwstr/>
  </property>
  <property fmtid="{D5CDD505-2E9C-101B-9397-08002B2CF9AE}" pid="14" name="o92d4232daec467abb08246282070aa9">
    <vt:lpwstr/>
  </property>
  <property fmtid="{D5CDD505-2E9C-101B-9397-08002B2CF9AE}" pid="15" name="IsMyDocuments">
    <vt:bool>true</vt:bool>
  </property>
  <property fmtid="{D5CDD505-2E9C-101B-9397-08002B2CF9AE}" pid="16" name="Sensitivity">
    <vt:lpwstr>General</vt:lpwstr>
  </property>
  <property fmtid="{D5CDD505-2E9C-101B-9397-08002B2CF9AE}" pid="17" name="bc8cca776fa8455c8c00307ee3c527ad">
    <vt:lpwstr/>
  </property>
  <property fmtid="{D5CDD505-2E9C-101B-9397-08002B2CF9AE}" pid="18" name="MSIP_Label_f42aa342-8706-4288-bd11-ebb85995028c_Ref">
    <vt:lpwstr>https://api.informationprotection.azure.com/api/72f988bf-86f1-41af-91ab-2d7cd011db47</vt:lpwstr>
  </property>
  <property fmtid="{D5CDD505-2E9C-101B-9397-08002B2CF9AE}" pid="19" name="epPlatforms">
    <vt:lpwstr/>
  </property>
  <property fmtid="{D5CDD505-2E9C-101B-9397-08002B2CF9AE}" pid="20" name="Product">
    <vt:lpwstr/>
  </property>
  <property fmtid="{D5CDD505-2E9C-101B-9397-08002B2CF9AE}" pid="21" name="Event Location">
    <vt:lpwstr/>
  </property>
  <property fmtid="{D5CDD505-2E9C-101B-9397-08002B2CF9AE}" pid="22" name="Event1">
    <vt:lpwstr>622;#Unassigned|2c8af875-f38a-40b8-a0a9-056aed3fc8c0</vt:lpwstr>
  </property>
  <property fmtid="{D5CDD505-2E9C-101B-9397-08002B2CF9AE}" pid="23" name="_dlc_DocIdItemGuid">
    <vt:lpwstr>4230617f-e31b-4f22-8a5a-7761a22ded76</vt:lpwstr>
  </property>
  <property fmtid="{D5CDD505-2E9C-101B-9397-08002B2CF9AE}" pid="24" name="e93e2550f0ac4199ae3cf1406d72085e">
    <vt:lpwstr/>
  </property>
  <property fmtid="{D5CDD505-2E9C-101B-9397-08002B2CF9AE}" pid="25" name="Campaign">
    <vt:lpwstr/>
  </property>
</Properties>
</file>