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46" r:id="rId5"/>
  </p:sldMasterIdLst>
  <p:notesMasterIdLst>
    <p:notesMasterId r:id="rId51"/>
  </p:notesMasterIdLst>
  <p:handoutMasterIdLst>
    <p:handoutMasterId r:id="rId52"/>
  </p:handoutMasterIdLst>
  <p:sldIdLst>
    <p:sldId id="2147482452" r:id="rId6"/>
    <p:sldId id="2147482459" r:id="rId7"/>
    <p:sldId id="273" r:id="rId8"/>
    <p:sldId id="2147482463" r:id="rId9"/>
    <p:sldId id="275" r:id="rId10"/>
    <p:sldId id="257" r:id="rId11"/>
    <p:sldId id="2147482464" r:id="rId12"/>
    <p:sldId id="279" r:id="rId13"/>
    <p:sldId id="270" r:id="rId14"/>
    <p:sldId id="274" r:id="rId15"/>
    <p:sldId id="256" r:id="rId16"/>
    <p:sldId id="396" r:id="rId17"/>
    <p:sldId id="259" r:id="rId18"/>
    <p:sldId id="2147482486" r:id="rId19"/>
    <p:sldId id="262" r:id="rId20"/>
    <p:sldId id="2147482487" r:id="rId21"/>
    <p:sldId id="265" r:id="rId22"/>
    <p:sldId id="311" r:id="rId23"/>
    <p:sldId id="269" r:id="rId24"/>
    <p:sldId id="2147483647" r:id="rId25"/>
    <p:sldId id="282" r:id="rId26"/>
    <p:sldId id="268" r:id="rId27"/>
    <p:sldId id="2147482490" r:id="rId28"/>
    <p:sldId id="2147482492" r:id="rId29"/>
    <p:sldId id="261" r:id="rId30"/>
    <p:sldId id="2147482499" r:id="rId31"/>
    <p:sldId id="278" r:id="rId32"/>
    <p:sldId id="2147483645" r:id="rId33"/>
    <p:sldId id="2147483646" r:id="rId34"/>
    <p:sldId id="266" r:id="rId35"/>
    <p:sldId id="2147483644" r:id="rId36"/>
    <p:sldId id="267" r:id="rId37"/>
    <p:sldId id="271" r:id="rId38"/>
    <p:sldId id="272" r:id="rId39"/>
    <p:sldId id="263" r:id="rId40"/>
    <p:sldId id="260" r:id="rId41"/>
    <p:sldId id="289" r:id="rId42"/>
    <p:sldId id="264" r:id="rId43"/>
    <p:sldId id="2147482472" r:id="rId44"/>
    <p:sldId id="2147482471" r:id="rId45"/>
    <p:sldId id="2147482470" r:id="rId46"/>
    <p:sldId id="258" r:id="rId47"/>
    <p:sldId id="301" r:id="rId48"/>
    <p:sldId id="277" r:id="rId49"/>
    <p:sldId id="276" r:id="rId5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1 - Welcome and Intro" id="{281D3C0E-8A06-4640-BDC7-2973158854A5}">
          <p14:sldIdLst>
            <p14:sldId id="2147482452"/>
            <p14:sldId id="2147482459"/>
            <p14:sldId id="273"/>
            <p14:sldId id="2147482463"/>
            <p14:sldId id="275"/>
          </p14:sldIdLst>
        </p14:section>
        <p14:section name="01 - M365 Copilot Chat Review" id="{949F4C25-61AA-47D0-A41E-C2AFCBD82F19}">
          <p14:sldIdLst>
            <p14:sldId id="257"/>
            <p14:sldId id="2147482464"/>
            <p14:sldId id="279"/>
            <p14:sldId id="270"/>
            <p14:sldId id="274"/>
            <p14:sldId id="256"/>
            <p14:sldId id="396"/>
          </p14:sldIdLst>
        </p14:section>
        <p14:section name="02 - Art of the Prompt" id="{2D16B973-E83C-4B65-882B-AE01EB950768}">
          <p14:sldIdLst>
            <p14:sldId id="259"/>
            <p14:sldId id="2147482486"/>
            <p14:sldId id="262"/>
            <p14:sldId id="2147482487"/>
            <p14:sldId id="265"/>
            <p14:sldId id="311"/>
            <p14:sldId id="269"/>
            <p14:sldId id="2147483647"/>
            <p14:sldId id="282"/>
            <p14:sldId id="268"/>
            <p14:sldId id="2147482490"/>
            <p14:sldId id="2147482492"/>
          </p14:sldIdLst>
        </p14:section>
        <p14:section name="03 - Adoption Best Practices" id="{393D4D88-0E32-4B80-8E0E-32535B11BF34}">
          <p14:sldIdLst>
            <p14:sldId id="261"/>
            <p14:sldId id="2147482499"/>
            <p14:sldId id="278"/>
            <p14:sldId id="2147483645"/>
            <p14:sldId id="2147483646"/>
            <p14:sldId id="266"/>
            <p14:sldId id="2147483644"/>
            <p14:sldId id="267"/>
            <p14:sldId id="271"/>
            <p14:sldId id="272"/>
          </p14:sldIdLst>
        </p14:section>
        <p14:section name="04 - Next Steps and Calls to Action" id="{7D061BC2-BFED-4DF6-840E-35254D0571C0}">
          <p14:sldIdLst>
            <p14:sldId id="263"/>
            <p14:sldId id="260"/>
            <p14:sldId id="289"/>
            <p14:sldId id="264"/>
            <p14:sldId id="2147482472"/>
            <p14:sldId id="2147482471"/>
            <p14:sldId id="2147482470"/>
          </p14:sldIdLst>
        </p14:section>
        <p14:section name="Appendix" id="{BAF1F95D-6D48-4254-A22E-E4E765D69411}">
          <p14:sldIdLst>
            <p14:sldId id="258"/>
            <p14:sldId id="301"/>
            <p14:sldId id="277"/>
            <p14:sldId id="276"/>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3F2"/>
    <a:srgbClr val="FFCE93"/>
    <a:srgbClr val="97FFC6"/>
    <a:srgbClr val="9FD6FF"/>
    <a:srgbClr val="A0D0EC"/>
    <a:srgbClr val="FFFF00"/>
    <a:srgbClr val="196B24"/>
    <a:srgbClr val="151E47"/>
    <a:srgbClr val="F7F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392" autoAdjust="0"/>
    <p:restoredTop sz="77778" autoAdjust="0"/>
  </p:normalViewPr>
  <p:slideViewPr>
    <p:cSldViewPr snapToGrid="0">
      <p:cViewPr varScale="1">
        <p:scale>
          <a:sx n="52" d="100"/>
          <a:sy n="52" d="100"/>
        </p:scale>
        <p:origin x="27" y="459"/>
      </p:cViewPr>
      <p:guideLst>
        <p:guide orient="horz" pos="528"/>
        <p:guide orient="horz" pos="960"/>
        <p:guide pos="55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svg"/><Relationship Id="rId1" Type="http://schemas.openxmlformats.org/officeDocument/2006/relationships/image" Target="../media/image112.svg"/><Relationship Id="rId4" Type="http://schemas.openxmlformats.org/officeDocument/2006/relationships/image" Target="../media/image1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svg"/><Relationship Id="rId1" Type="http://schemas.openxmlformats.org/officeDocument/2006/relationships/image" Target="../media/image112.svg"/><Relationship Id="rId4" Type="http://schemas.openxmlformats.org/officeDocument/2006/relationships/image" Target="../media/image11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99AAC-0404-4034-ABF0-A7E440B4BBB0}"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ABE5626F-5621-4116-92C4-D5BF49D032AE}">
      <dgm:prSet/>
      <dgm:spPr/>
      <dgm:t>
        <a:bodyPr/>
        <a:lstStyle/>
        <a:p>
          <a:pPr>
            <a:lnSpc>
              <a:spcPct val="100000"/>
            </a:lnSpc>
          </a:pPr>
          <a:r>
            <a:rPr lang="en-US" b="1"/>
            <a:t>Summarization of Document: </a:t>
          </a:r>
          <a:r>
            <a:rPr lang="en-US"/>
            <a:t>Copilot Chat can help users quickly summarize documents or web pages.</a:t>
          </a:r>
        </a:p>
      </dgm:t>
    </dgm:pt>
    <dgm:pt modelId="{0E77B7DC-DA3E-48A5-995C-6B75397E4DDE}" type="parTrans" cxnId="{C2E432D3-2DD8-4E67-9C02-27D6DDCD9133}">
      <dgm:prSet/>
      <dgm:spPr/>
      <dgm:t>
        <a:bodyPr/>
        <a:lstStyle/>
        <a:p>
          <a:endParaRPr lang="en-US"/>
        </a:p>
      </dgm:t>
    </dgm:pt>
    <dgm:pt modelId="{52649197-C74A-4067-A1BD-B64531DB94F6}" type="sibTrans" cxnId="{C2E432D3-2DD8-4E67-9C02-27D6DDCD9133}">
      <dgm:prSet/>
      <dgm:spPr/>
      <dgm:t>
        <a:bodyPr/>
        <a:lstStyle/>
        <a:p>
          <a:endParaRPr lang="en-US"/>
        </a:p>
      </dgm:t>
    </dgm:pt>
    <dgm:pt modelId="{9E7F2869-701A-43BD-ADA3-38563C9E2EBC}">
      <dgm:prSet/>
      <dgm:spPr/>
      <dgm:t>
        <a:bodyPr/>
        <a:lstStyle/>
        <a:p>
          <a:pPr>
            <a:lnSpc>
              <a:spcPct val="100000"/>
            </a:lnSpc>
          </a:pPr>
          <a:r>
            <a:rPr lang="en-US" b="1"/>
            <a:t>Generating Creative Content: </a:t>
          </a:r>
          <a:r>
            <a:rPr lang="en-US"/>
            <a:t>Users can leverage Copilot Chat to generate creative content such as stories, poems, and other written materials.</a:t>
          </a:r>
        </a:p>
      </dgm:t>
    </dgm:pt>
    <dgm:pt modelId="{09158FD9-87F4-4896-8B00-1B4407D9F950}" type="parTrans" cxnId="{B1BB9EB1-36B2-4C49-AA6E-6E09BA545402}">
      <dgm:prSet/>
      <dgm:spPr/>
      <dgm:t>
        <a:bodyPr/>
        <a:lstStyle/>
        <a:p>
          <a:endParaRPr lang="en-US"/>
        </a:p>
      </dgm:t>
    </dgm:pt>
    <dgm:pt modelId="{8CD9F01C-5064-4C14-9B79-282F3CE7CE3E}" type="sibTrans" cxnId="{B1BB9EB1-36B2-4C49-AA6E-6E09BA545402}">
      <dgm:prSet/>
      <dgm:spPr/>
      <dgm:t>
        <a:bodyPr/>
        <a:lstStyle/>
        <a:p>
          <a:endParaRPr lang="en-US"/>
        </a:p>
      </dgm:t>
    </dgm:pt>
    <dgm:pt modelId="{E4C70C77-36B7-4D54-BCB8-EC28CF6DAE9B}">
      <dgm:prSet/>
      <dgm:spPr/>
      <dgm:t>
        <a:bodyPr/>
        <a:lstStyle/>
        <a:p>
          <a:pPr>
            <a:lnSpc>
              <a:spcPct val="100000"/>
            </a:lnSpc>
          </a:pPr>
          <a:r>
            <a:rPr lang="en-US" b="1"/>
            <a:t>Providing Quick Answers and Explanations: </a:t>
          </a:r>
          <a:r>
            <a:rPr lang="en-US"/>
            <a:t>Copilot Chat can be used to provide quick answers to questions and explanations on various topics, enhancing productivity.</a:t>
          </a:r>
        </a:p>
      </dgm:t>
    </dgm:pt>
    <dgm:pt modelId="{B3ADB1BA-F0B2-43D2-9524-2EEB60FCD638}" type="parTrans" cxnId="{4895453A-7971-4E63-89C9-DBC638B8D861}">
      <dgm:prSet/>
      <dgm:spPr/>
      <dgm:t>
        <a:bodyPr/>
        <a:lstStyle/>
        <a:p>
          <a:endParaRPr lang="en-US"/>
        </a:p>
      </dgm:t>
    </dgm:pt>
    <dgm:pt modelId="{8C412673-FFFA-4565-ADDE-09FD2EF53A25}" type="sibTrans" cxnId="{4895453A-7971-4E63-89C9-DBC638B8D861}">
      <dgm:prSet/>
      <dgm:spPr/>
      <dgm:t>
        <a:bodyPr/>
        <a:lstStyle/>
        <a:p>
          <a:endParaRPr lang="en-US"/>
        </a:p>
      </dgm:t>
    </dgm:pt>
    <dgm:pt modelId="{818951F5-6D64-4271-AEBD-7E53DF66E79A}">
      <dgm:prSet/>
      <dgm:spPr/>
      <dgm:t>
        <a:bodyPr/>
        <a:lstStyle/>
        <a:p>
          <a:pPr>
            <a:lnSpc>
              <a:spcPct val="100000"/>
            </a:lnSpc>
          </a:pPr>
          <a:r>
            <a:rPr lang="en-US" b="1"/>
            <a:t>Helping with Research</a:t>
          </a:r>
          <a:r>
            <a:rPr lang="en-US"/>
            <a:t>: Copilot Chat can help to perform research for industries, markets, competitors, and products.</a:t>
          </a:r>
        </a:p>
      </dgm:t>
    </dgm:pt>
    <dgm:pt modelId="{C120DEFE-4D07-43F1-B72F-CB3EE2F09189}" type="parTrans" cxnId="{91ADDDE3-162E-4414-B664-B065DCF57F94}">
      <dgm:prSet/>
      <dgm:spPr/>
      <dgm:t>
        <a:bodyPr/>
        <a:lstStyle/>
        <a:p>
          <a:endParaRPr lang="en-US"/>
        </a:p>
      </dgm:t>
    </dgm:pt>
    <dgm:pt modelId="{8156DE89-B328-4B29-8ACF-63B4B81E2DC0}" type="sibTrans" cxnId="{91ADDDE3-162E-4414-B664-B065DCF57F94}">
      <dgm:prSet/>
      <dgm:spPr/>
      <dgm:t>
        <a:bodyPr/>
        <a:lstStyle/>
        <a:p>
          <a:endParaRPr lang="en-US"/>
        </a:p>
      </dgm:t>
    </dgm:pt>
    <dgm:pt modelId="{4301445F-2D0C-453E-8A63-5B16992F2708}" type="pres">
      <dgm:prSet presAssocID="{E5D99AAC-0404-4034-ABF0-A7E440B4BBB0}" presName="root" presStyleCnt="0">
        <dgm:presLayoutVars>
          <dgm:dir/>
          <dgm:resizeHandles val="exact"/>
        </dgm:presLayoutVars>
      </dgm:prSet>
      <dgm:spPr/>
    </dgm:pt>
    <dgm:pt modelId="{148E7BE8-D71E-4FFE-AAF2-481D3A8ACF09}" type="pres">
      <dgm:prSet presAssocID="{ABE5626F-5621-4116-92C4-D5BF49D032AE}" presName="compNode" presStyleCnt="0"/>
      <dgm:spPr/>
    </dgm:pt>
    <dgm:pt modelId="{17E66A36-836B-410D-9AD9-343F2C4301B5}" type="pres">
      <dgm:prSet presAssocID="{ABE5626F-5621-4116-92C4-D5BF49D032AE}" presName="bgRect" presStyleLbl="bgShp" presStyleIdx="0" presStyleCnt="4"/>
      <dgm:spPr/>
    </dgm:pt>
    <dgm:pt modelId="{3DDF01D4-3029-4C16-B063-08A93B8DF9E6}" type="pres">
      <dgm:prSet presAssocID="{ABE5626F-5621-4116-92C4-D5BF49D032A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nvelope"/>
        </a:ext>
      </dgm:extLst>
    </dgm:pt>
    <dgm:pt modelId="{FFA6A599-1EBD-497E-AB08-5A952496B5D0}" type="pres">
      <dgm:prSet presAssocID="{ABE5626F-5621-4116-92C4-D5BF49D032AE}" presName="spaceRect" presStyleCnt="0"/>
      <dgm:spPr/>
    </dgm:pt>
    <dgm:pt modelId="{9BDFE690-4FA1-4C8F-A745-9284038E8D08}" type="pres">
      <dgm:prSet presAssocID="{ABE5626F-5621-4116-92C4-D5BF49D032AE}" presName="parTx" presStyleLbl="revTx" presStyleIdx="0" presStyleCnt="4">
        <dgm:presLayoutVars>
          <dgm:chMax val="0"/>
          <dgm:chPref val="0"/>
        </dgm:presLayoutVars>
      </dgm:prSet>
      <dgm:spPr/>
    </dgm:pt>
    <dgm:pt modelId="{0848612F-4137-40AB-A1F3-F627CFAD8ED1}" type="pres">
      <dgm:prSet presAssocID="{52649197-C74A-4067-A1BD-B64531DB94F6}" presName="sibTrans" presStyleCnt="0"/>
      <dgm:spPr/>
    </dgm:pt>
    <dgm:pt modelId="{92484D88-C603-43CC-8DE1-B4C2D095C27C}" type="pres">
      <dgm:prSet presAssocID="{9E7F2869-701A-43BD-ADA3-38563C9E2EBC}" presName="compNode" presStyleCnt="0"/>
      <dgm:spPr/>
    </dgm:pt>
    <dgm:pt modelId="{C216A242-D984-4697-9961-91C13DEE8E03}" type="pres">
      <dgm:prSet presAssocID="{9E7F2869-701A-43BD-ADA3-38563C9E2EBC}" presName="bgRect" presStyleLbl="bgShp" presStyleIdx="1" presStyleCnt="4"/>
      <dgm:spPr/>
    </dgm:pt>
    <dgm:pt modelId="{03D97F40-E858-4A6A-9FDC-ECB4254BEC5D}" type="pres">
      <dgm:prSet presAssocID="{9E7F2869-701A-43BD-ADA3-38563C9E2EBC}"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8EC9B912-6300-48F7-91E8-98B295F20EDD}" type="pres">
      <dgm:prSet presAssocID="{9E7F2869-701A-43BD-ADA3-38563C9E2EBC}" presName="spaceRect" presStyleCnt="0"/>
      <dgm:spPr/>
    </dgm:pt>
    <dgm:pt modelId="{6B9297EA-2422-403C-B64F-34F847640879}" type="pres">
      <dgm:prSet presAssocID="{9E7F2869-701A-43BD-ADA3-38563C9E2EBC}" presName="parTx" presStyleLbl="revTx" presStyleIdx="1" presStyleCnt="4">
        <dgm:presLayoutVars>
          <dgm:chMax val="0"/>
          <dgm:chPref val="0"/>
        </dgm:presLayoutVars>
      </dgm:prSet>
      <dgm:spPr/>
    </dgm:pt>
    <dgm:pt modelId="{88329D6B-C1DB-4E70-86DA-8536663B28FE}" type="pres">
      <dgm:prSet presAssocID="{8CD9F01C-5064-4C14-9B79-282F3CE7CE3E}" presName="sibTrans" presStyleCnt="0"/>
      <dgm:spPr/>
    </dgm:pt>
    <dgm:pt modelId="{61EE57D3-B314-4171-8A0E-70B825BF85B4}" type="pres">
      <dgm:prSet presAssocID="{E4C70C77-36B7-4D54-BCB8-EC28CF6DAE9B}" presName="compNode" presStyleCnt="0"/>
      <dgm:spPr/>
    </dgm:pt>
    <dgm:pt modelId="{FDEB6B5E-BBC3-48B4-94F3-A396BDA0CAD6}" type="pres">
      <dgm:prSet presAssocID="{E4C70C77-36B7-4D54-BCB8-EC28CF6DAE9B}" presName="bgRect" presStyleLbl="bgShp" presStyleIdx="2" presStyleCnt="4"/>
      <dgm:spPr/>
    </dgm:pt>
    <dgm:pt modelId="{72DC3516-05B9-42B1-A92F-A1526B8B636A}" type="pres">
      <dgm:prSet presAssocID="{E4C70C77-36B7-4D54-BCB8-EC28CF6DAE9B}"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a:ext>
      </dgm:extLst>
    </dgm:pt>
    <dgm:pt modelId="{56ACA716-B444-42E8-BFAF-DFB13C2F0D84}" type="pres">
      <dgm:prSet presAssocID="{E4C70C77-36B7-4D54-BCB8-EC28CF6DAE9B}" presName="spaceRect" presStyleCnt="0"/>
      <dgm:spPr/>
    </dgm:pt>
    <dgm:pt modelId="{1E9563C6-55FA-41E4-832A-5233D9D6C63F}" type="pres">
      <dgm:prSet presAssocID="{E4C70C77-36B7-4D54-BCB8-EC28CF6DAE9B}" presName="parTx" presStyleLbl="revTx" presStyleIdx="2" presStyleCnt="4">
        <dgm:presLayoutVars>
          <dgm:chMax val="0"/>
          <dgm:chPref val="0"/>
        </dgm:presLayoutVars>
      </dgm:prSet>
      <dgm:spPr/>
    </dgm:pt>
    <dgm:pt modelId="{41CEDD81-D7ED-4943-B9C2-5EFDD6BAF83A}" type="pres">
      <dgm:prSet presAssocID="{8C412673-FFFA-4565-ADDE-09FD2EF53A25}" presName="sibTrans" presStyleCnt="0"/>
      <dgm:spPr/>
    </dgm:pt>
    <dgm:pt modelId="{A2A31808-C531-4EFF-955A-6D5606772630}" type="pres">
      <dgm:prSet presAssocID="{818951F5-6D64-4271-AEBD-7E53DF66E79A}" presName="compNode" presStyleCnt="0"/>
      <dgm:spPr/>
    </dgm:pt>
    <dgm:pt modelId="{524F8B03-A0FB-4C7F-A456-F021D0BE3274}" type="pres">
      <dgm:prSet presAssocID="{818951F5-6D64-4271-AEBD-7E53DF66E79A}" presName="bgRect" presStyleLbl="bgShp" presStyleIdx="3" presStyleCnt="4"/>
      <dgm:spPr/>
    </dgm:pt>
    <dgm:pt modelId="{73A9A871-50B1-40CB-BF90-BAE0EB4CF463}" type="pres">
      <dgm:prSet presAssocID="{818951F5-6D64-4271-AEBD-7E53DF66E79A}"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B59AB126-0D2A-432A-A7F6-E64D1B546E3E}" type="pres">
      <dgm:prSet presAssocID="{818951F5-6D64-4271-AEBD-7E53DF66E79A}" presName="spaceRect" presStyleCnt="0"/>
      <dgm:spPr/>
    </dgm:pt>
    <dgm:pt modelId="{F411DE6A-5F59-4C9F-A5CB-6256C354ACD9}" type="pres">
      <dgm:prSet presAssocID="{818951F5-6D64-4271-AEBD-7E53DF66E79A}" presName="parTx" presStyleLbl="revTx" presStyleIdx="3" presStyleCnt="4">
        <dgm:presLayoutVars>
          <dgm:chMax val="0"/>
          <dgm:chPref val="0"/>
        </dgm:presLayoutVars>
      </dgm:prSet>
      <dgm:spPr/>
    </dgm:pt>
  </dgm:ptLst>
  <dgm:cxnLst>
    <dgm:cxn modelId="{28C7C402-CE1C-429A-A49D-AF88E5FADCDE}" type="presOf" srcId="{E4C70C77-36B7-4D54-BCB8-EC28CF6DAE9B}" destId="{1E9563C6-55FA-41E4-832A-5233D9D6C63F}" srcOrd="0" destOrd="0" presId="urn:microsoft.com/office/officeart/2018/2/layout/IconVerticalSolidList"/>
    <dgm:cxn modelId="{A045A906-ED35-4E97-BCFB-A12BEF04CE70}" type="presOf" srcId="{9E7F2869-701A-43BD-ADA3-38563C9E2EBC}" destId="{6B9297EA-2422-403C-B64F-34F847640879}" srcOrd="0" destOrd="0" presId="urn:microsoft.com/office/officeart/2018/2/layout/IconVerticalSolidList"/>
    <dgm:cxn modelId="{CAF1EF11-713F-41E0-8F7A-71EC90F3106C}" type="presOf" srcId="{ABE5626F-5621-4116-92C4-D5BF49D032AE}" destId="{9BDFE690-4FA1-4C8F-A745-9284038E8D08}" srcOrd="0" destOrd="0" presId="urn:microsoft.com/office/officeart/2018/2/layout/IconVerticalSolidList"/>
    <dgm:cxn modelId="{4895453A-7971-4E63-89C9-DBC638B8D861}" srcId="{E5D99AAC-0404-4034-ABF0-A7E440B4BBB0}" destId="{E4C70C77-36B7-4D54-BCB8-EC28CF6DAE9B}" srcOrd="2" destOrd="0" parTransId="{B3ADB1BA-F0B2-43D2-9524-2EEB60FCD638}" sibTransId="{8C412673-FFFA-4565-ADDE-09FD2EF53A25}"/>
    <dgm:cxn modelId="{B3519E66-B05C-4B15-8A38-87DB2BE95E7E}" type="presOf" srcId="{818951F5-6D64-4271-AEBD-7E53DF66E79A}" destId="{F411DE6A-5F59-4C9F-A5CB-6256C354ACD9}" srcOrd="0" destOrd="0" presId="urn:microsoft.com/office/officeart/2018/2/layout/IconVerticalSolidList"/>
    <dgm:cxn modelId="{BDF75F9C-042E-481F-9755-3CA3DFC3AD3D}" type="presOf" srcId="{E5D99AAC-0404-4034-ABF0-A7E440B4BBB0}" destId="{4301445F-2D0C-453E-8A63-5B16992F2708}" srcOrd="0" destOrd="0" presId="urn:microsoft.com/office/officeart/2018/2/layout/IconVerticalSolidList"/>
    <dgm:cxn modelId="{B1BB9EB1-36B2-4C49-AA6E-6E09BA545402}" srcId="{E5D99AAC-0404-4034-ABF0-A7E440B4BBB0}" destId="{9E7F2869-701A-43BD-ADA3-38563C9E2EBC}" srcOrd="1" destOrd="0" parTransId="{09158FD9-87F4-4896-8B00-1B4407D9F950}" sibTransId="{8CD9F01C-5064-4C14-9B79-282F3CE7CE3E}"/>
    <dgm:cxn modelId="{C2E432D3-2DD8-4E67-9C02-27D6DDCD9133}" srcId="{E5D99AAC-0404-4034-ABF0-A7E440B4BBB0}" destId="{ABE5626F-5621-4116-92C4-D5BF49D032AE}" srcOrd="0" destOrd="0" parTransId="{0E77B7DC-DA3E-48A5-995C-6B75397E4DDE}" sibTransId="{52649197-C74A-4067-A1BD-B64531DB94F6}"/>
    <dgm:cxn modelId="{91ADDDE3-162E-4414-B664-B065DCF57F94}" srcId="{E5D99AAC-0404-4034-ABF0-A7E440B4BBB0}" destId="{818951F5-6D64-4271-AEBD-7E53DF66E79A}" srcOrd="3" destOrd="0" parTransId="{C120DEFE-4D07-43F1-B72F-CB3EE2F09189}" sibTransId="{8156DE89-B328-4B29-8ACF-63B4B81E2DC0}"/>
    <dgm:cxn modelId="{DB1E46D5-70BD-4175-BE3F-D101109A3B72}" type="presParOf" srcId="{4301445F-2D0C-453E-8A63-5B16992F2708}" destId="{148E7BE8-D71E-4FFE-AAF2-481D3A8ACF09}" srcOrd="0" destOrd="0" presId="urn:microsoft.com/office/officeart/2018/2/layout/IconVerticalSolidList"/>
    <dgm:cxn modelId="{5C063205-EF77-41C8-8A62-97D985855B9B}" type="presParOf" srcId="{148E7BE8-D71E-4FFE-AAF2-481D3A8ACF09}" destId="{17E66A36-836B-410D-9AD9-343F2C4301B5}" srcOrd="0" destOrd="0" presId="urn:microsoft.com/office/officeart/2018/2/layout/IconVerticalSolidList"/>
    <dgm:cxn modelId="{AAC01864-4E14-4311-9630-542E77558F32}" type="presParOf" srcId="{148E7BE8-D71E-4FFE-AAF2-481D3A8ACF09}" destId="{3DDF01D4-3029-4C16-B063-08A93B8DF9E6}" srcOrd="1" destOrd="0" presId="urn:microsoft.com/office/officeart/2018/2/layout/IconVerticalSolidList"/>
    <dgm:cxn modelId="{4B58B2CB-3B58-400E-819B-340A827F47BD}" type="presParOf" srcId="{148E7BE8-D71E-4FFE-AAF2-481D3A8ACF09}" destId="{FFA6A599-1EBD-497E-AB08-5A952496B5D0}" srcOrd="2" destOrd="0" presId="urn:microsoft.com/office/officeart/2018/2/layout/IconVerticalSolidList"/>
    <dgm:cxn modelId="{85CECA87-8628-46E3-A675-EC18DFF6D59B}" type="presParOf" srcId="{148E7BE8-D71E-4FFE-AAF2-481D3A8ACF09}" destId="{9BDFE690-4FA1-4C8F-A745-9284038E8D08}" srcOrd="3" destOrd="0" presId="urn:microsoft.com/office/officeart/2018/2/layout/IconVerticalSolidList"/>
    <dgm:cxn modelId="{C072FA33-E17C-460A-8016-B1BA0145F47D}" type="presParOf" srcId="{4301445F-2D0C-453E-8A63-5B16992F2708}" destId="{0848612F-4137-40AB-A1F3-F627CFAD8ED1}" srcOrd="1" destOrd="0" presId="urn:microsoft.com/office/officeart/2018/2/layout/IconVerticalSolidList"/>
    <dgm:cxn modelId="{0827CC06-A0BC-436D-A50E-CB3BD4E5FE16}" type="presParOf" srcId="{4301445F-2D0C-453E-8A63-5B16992F2708}" destId="{92484D88-C603-43CC-8DE1-B4C2D095C27C}" srcOrd="2" destOrd="0" presId="urn:microsoft.com/office/officeart/2018/2/layout/IconVerticalSolidList"/>
    <dgm:cxn modelId="{CB107B81-989D-4AE0-9C69-E0D943DA8421}" type="presParOf" srcId="{92484D88-C603-43CC-8DE1-B4C2D095C27C}" destId="{C216A242-D984-4697-9961-91C13DEE8E03}" srcOrd="0" destOrd="0" presId="urn:microsoft.com/office/officeart/2018/2/layout/IconVerticalSolidList"/>
    <dgm:cxn modelId="{7B9E61DD-96D1-4EBA-BBF3-742DF61DCFD8}" type="presParOf" srcId="{92484D88-C603-43CC-8DE1-B4C2D095C27C}" destId="{03D97F40-E858-4A6A-9FDC-ECB4254BEC5D}" srcOrd="1" destOrd="0" presId="urn:microsoft.com/office/officeart/2018/2/layout/IconVerticalSolidList"/>
    <dgm:cxn modelId="{29CFFA2E-336A-4D7E-9FC9-39DD8C50A4EF}" type="presParOf" srcId="{92484D88-C603-43CC-8DE1-B4C2D095C27C}" destId="{8EC9B912-6300-48F7-91E8-98B295F20EDD}" srcOrd="2" destOrd="0" presId="urn:microsoft.com/office/officeart/2018/2/layout/IconVerticalSolidList"/>
    <dgm:cxn modelId="{8D495C4A-120A-4019-B212-DC658AE936D7}" type="presParOf" srcId="{92484D88-C603-43CC-8DE1-B4C2D095C27C}" destId="{6B9297EA-2422-403C-B64F-34F847640879}" srcOrd="3" destOrd="0" presId="urn:microsoft.com/office/officeart/2018/2/layout/IconVerticalSolidList"/>
    <dgm:cxn modelId="{21391BBE-160E-4E69-A78A-B7D826F2FCAA}" type="presParOf" srcId="{4301445F-2D0C-453E-8A63-5B16992F2708}" destId="{88329D6B-C1DB-4E70-86DA-8536663B28FE}" srcOrd="3" destOrd="0" presId="urn:microsoft.com/office/officeart/2018/2/layout/IconVerticalSolidList"/>
    <dgm:cxn modelId="{0A1701AE-11F0-4E57-926D-A896E94BA5AC}" type="presParOf" srcId="{4301445F-2D0C-453E-8A63-5B16992F2708}" destId="{61EE57D3-B314-4171-8A0E-70B825BF85B4}" srcOrd="4" destOrd="0" presId="urn:microsoft.com/office/officeart/2018/2/layout/IconVerticalSolidList"/>
    <dgm:cxn modelId="{83E75BD5-05F8-49A3-8EE6-EEBC560EC248}" type="presParOf" srcId="{61EE57D3-B314-4171-8A0E-70B825BF85B4}" destId="{FDEB6B5E-BBC3-48B4-94F3-A396BDA0CAD6}" srcOrd="0" destOrd="0" presId="urn:microsoft.com/office/officeart/2018/2/layout/IconVerticalSolidList"/>
    <dgm:cxn modelId="{C889E07C-6568-4FE2-B2CB-65F532952DAB}" type="presParOf" srcId="{61EE57D3-B314-4171-8A0E-70B825BF85B4}" destId="{72DC3516-05B9-42B1-A92F-A1526B8B636A}" srcOrd="1" destOrd="0" presId="urn:microsoft.com/office/officeart/2018/2/layout/IconVerticalSolidList"/>
    <dgm:cxn modelId="{45B2B711-F8EE-4FF8-B9B7-0A62F3B0D273}" type="presParOf" srcId="{61EE57D3-B314-4171-8A0E-70B825BF85B4}" destId="{56ACA716-B444-42E8-BFAF-DFB13C2F0D84}" srcOrd="2" destOrd="0" presId="urn:microsoft.com/office/officeart/2018/2/layout/IconVerticalSolidList"/>
    <dgm:cxn modelId="{5676F0A1-5D2D-4E77-B564-13BD187E8349}" type="presParOf" srcId="{61EE57D3-B314-4171-8A0E-70B825BF85B4}" destId="{1E9563C6-55FA-41E4-832A-5233D9D6C63F}" srcOrd="3" destOrd="0" presId="urn:microsoft.com/office/officeart/2018/2/layout/IconVerticalSolidList"/>
    <dgm:cxn modelId="{2375AC9C-2AA6-4F69-AF18-83BB126410D2}" type="presParOf" srcId="{4301445F-2D0C-453E-8A63-5B16992F2708}" destId="{41CEDD81-D7ED-4943-B9C2-5EFDD6BAF83A}" srcOrd="5" destOrd="0" presId="urn:microsoft.com/office/officeart/2018/2/layout/IconVerticalSolidList"/>
    <dgm:cxn modelId="{57D622D3-B383-4537-B66D-1BB17707CF70}" type="presParOf" srcId="{4301445F-2D0C-453E-8A63-5B16992F2708}" destId="{A2A31808-C531-4EFF-955A-6D5606772630}" srcOrd="6" destOrd="0" presId="urn:microsoft.com/office/officeart/2018/2/layout/IconVerticalSolidList"/>
    <dgm:cxn modelId="{28695012-9291-4176-AC69-977852A9C36C}" type="presParOf" srcId="{A2A31808-C531-4EFF-955A-6D5606772630}" destId="{524F8B03-A0FB-4C7F-A456-F021D0BE3274}" srcOrd="0" destOrd="0" presId="urn:microsoft.com/office/officeart/2018/2/layout/IconVerticalSolidList"/>
    <dgm:cxn modelId="{3CB405D6-3CBC-4A7D-8C90-46C729476E91}" type="presParOf" srcId="{A2A31808-C531-4EFF-955A-6D5606772630}" destId="{73A9A871-50B1-40CB-BF90-BAE0EB4CF463}" srcOrd="1" destOrd="0" presId="urn:microsoft.com/office/officeart/2018/2/layout/IconVerticalSolidList"/>
    <dgm:cxn modelId="{0E3B0E14-A7BB-4AC0-8E2B-1B537C516A54}" type="presParOf" srcId="{A2A31808-C531-4EFF-955A-6D5606772630}" destId="{B59AB126-0D2A-432A-A7F6-E64D1B546E3E}" srcOrd="2" destOrd="0" presId="urn:microsoft.com/office/officeart/2018/2/layout/IconVerticalSolidList"/>
    <dgm:cxn modelId="{4D072C24-6402-489F-91CE-69B4C9FA413E}" type="presParOf" srcId="{A2A31808-C531-4EFF-955A-6D5606772630}" destId="{F411DE6A-5F59-4C9F-A5CB-6256C354AC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6A36-836B-410D-9AD9-343F2C4301B5}">
      <dsp:nvSpPr>
        <dsp:cNvPr id="0" name=""/>
        <dsp:cNvSpPr/>
      </dsp:nvSpPr>
      <dsp:spPr>
        <a:xfrm>
          <a:off x="0" y="22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F01D4-3029-4C16-B063-08A93B8DF9E6}">
      <dsp:nvSpPr>
        <dsp:cNvPr id="0" name=""/>
        <dsp:cNvSpPr/>
      </dsp:nvSpPr>
      <dsp:spPr>
        <a:xfrm>
          <a:off x="350270" y="262816"/>
          <a:ext cx="636855" cy="63685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DFE690-4FA1-4C8F-A745-9284038E8D08}">
      <dsp:nvSpPr>
        <dsp:cNvPr id="0" name=""/>
        <dsp:cNvSpPr/>
      </dsp:nvSpPr>
      <dsp:spPr>
        <a:xfrm>
          <a:off x="1337397" y="22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622300">
            <a:lnSpc>
              <a:spcPct val="100000"/>
            </a:lnSpc>
            <a:spcBef>
              <a:spcPct val="0"/>
            </a:spcBef>
            <a:spcAft>
              <a:spcPct val="35000"/>
            </a:spcAft>
            <a:buNone/>
          </a:pPr>
          <a:r>
            <a:rPr lang="en-US" sz="1400" b="1" kern="1200"/>
            <a:t>Summarization of Document: </a:t>
          </a:r>
          <a:r>
            <a:rPr lang="en-US" sz="1400" kern="1200"/>
            <a:t>Copilot Chat can help users quickly summarize documents or web pages.</a:t>
          </a:r>
        </a:p>
      </dsp:txBody>
      <dsp:txXfrm>
        <a:off x="1337397" y="2284"/>
        <a:ext cx="4926242" cy="1157919"/>
      </dsp:txXfrm>
    </dsp:sp>
    <dsp:sp modelId="{C216A242-D984-4697-9961-91C13DEE8E03}">
      <dsp:nvSpPr>
        <dsp:cNvPr id="0" name=""/>
        <dsp:cNvSpPr/>
      </dsp:nvSpPr>
      <dsp:spPr>
        <a:xfrm>
          <a:off x="0" y="14496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97F40-E858-4A6A-9FDC-ECB4254BEC5D}">
      <dsp:nvSpPr>
        <dsp:cNvPr id="0" name=""/>
        <dsp:cNvSpPr/>
      </dsp:nvSpPr>
      <dsp:spPr>
        <a:xfrm>
          <a:off x="350270" y="1710216"/>
          <a:ext cx="636855" cy="63685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297EA-2422-403C-B64F-34F847640879}">
      <dsp:nvSpPr>
        <dsp:cNvPr id="0" name=""/>
        <dsp:cNvSpPr/>
      </dsp:nvSpPr>
      <dsp:spPr>
        <a:xfrm>
          <a:off x="1337397" y="14496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622300">
            <a:lnSpc>
              <a:spcPct val="100000"/>
            </a:lnSpc>
            <a:spcBef>
              <a:spcPct val="0"/>
            </a:spcBef>
            <a:spcAft>
              <a:spcPct val="35000"/>
            </a:spcAft>
            <a:buNone/>
          </a:pPr>
          <a:r>
            <a:rPr lang="en-US" sz="1400" b="1" kern="1200"/>
            <a:t>Generating Creative Content: </a:t>
          </a:r>
          <a:r>
            <a:rPr lang="en-US" sz="1400" kern="1200"/>
            <a:t>Users can leverage Copilot Chat to generate creative content such as stories, poems, and other written materials.</a:t>
          </a:r>
        </a:p>
      </dsp:txBody>
      <dsp:txXfrm>
        <a:off x="1337397" y="1449684"/>
        <a:ext cx="4926242" cy="1157919"/>
      </dsp:txXfrm>
    </dsp:sp>
    <dsp:sp modelId="{FDEB6B5E-BBC3-48B4-94F3-A396BDA0CAD6}">
      <dsp:nvSpPr>
        <dsp:cNvPr id="0" name=""/>
        <dsp:cNvSpPr/>
      </dsp:nvSpPr>
      <dsp:spPr>
        <a:xfrm>
          <a:off x="0" y="28970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C3516-05B9-42B1-A92F-A1526B8B636A}">
      <dsp:nvSpPr>
        <dsp:cNvPr id="0" name=""/>
        <dsp:cNvSpPr/>
      </dsp:nvSpPr>
      <dsp:spPr>
        <a:xfrm>
          <a:off x="350270" y="3157615"/>
          <a:ext cx="636855" cy="63685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9563C6-55FA-41E4-832A-5233D9D6C63F}">
      <dsp:nvSpPr>
        <dsp:cNvPr id="0" name=""/>
        <dsp:cNvSpPr/>
      </dsp:nvSpPr>
      <dsp:spPr>
        <a:xfrm>
          <a:off x="1337397" y="28970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622300">
            <a:lnSpc>
              <a:spcPct val="100000"/>
            </a:lnSpc>
            <a:spcBef>
              <a:spcPct val="0"/>
            </a:spcBef>
            <a:spcAft>
              <a:spcPct val="35000"/>
            </a:spcAft>
            <a:buNone/>
          </a:pPr>
          <a:r>
            <a:rPr lang="en-US" sz="1400" b="1" kern="1200"/>
            <a:t>Providing Quick Answers and Explanations: </a:t>
          </a:r>
          <a:r>
            <a:rPr lang="en-US" sz="1400" kern="1200"/>
            <a:t>Copilot Chat can be used to provide quick answers to questions and explanations on various topics, enhancing productivity.</a:t>
          </a:r>
        </a:p>
      </dsp:txBody>
      <dsp:txXfrm>
        <a:off x="1337397" y="2897083"/>
        <a:ext cx="4926242" cy="1157919"/>
      </dsp:txXfrm>
    </dsp:sp>
    <dsp:sp modelId="{524F8B03-A0FB-4C7F-A456-F021D0BE3274}">
      <dsp:nvSpPr>
        <dsp:cNvPr id="0" name=""/>
        <dsp:cNvSpPr/>
      </dsp:nvSpPr>
      <dsp:spPr>
        <a:xfrm>
          <a:off x="0" y="43444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9A871-50B1-40CB-BF90-BAE0EB4CF463}">
      <dsp:nvSpPr>
        <dsp:cNvPr id="0" name=""/>
        <dsp:cNvSpPr/>
      </dsp:nvSpPr>
      <dsp:spPr>
        <a:xfrm>
          <a:off x="350270" y="4605015"/>
          <a:ext cx="636855" cy="636855"/>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1DE6A-5F59-4C9F-A5CB-6256C354ACD9}">
      <dsp:nvSpPr>
        <dsp:cNvPr id="0" name=""/>
        <dsp:cNvSpPr/>
      </dsp:nvSpPr>
      <dsp:spPr>
        <a:xfrm>
          <a:off x="1337397" y="43444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622300">
            <a:lnSpc>
              <a:spcPct val="100000"/>
            </a:lnSpc>
            <a:spcBef>
              <a:spcPct val="0"/>
            </a:spcBef>
            <a:spcAft>
              <a:spcPct val="35000"/>
            </a:spcAft>
            <a:buNone/>
          </a:pPr>
          <a:r>
            <a:rPr lang="en-US" sz="1400" b="1" kern="1200"/>
            <a:t>Helping with Research</a:t>
          </a:r>
          <a:r>
            <a:rPr lang="en-US" sz="1400" kern="1200"/>
            <a:t>: Copilot Chat can help to perform research for industries, markets, competitors, and products.</a:t>
          </a:r>
        </a:p>
      </dsp:txBody>
      <dsp:txXfrm>
        <a:off x="1337397" y="4344483"/>
        <a:ext cx="4926242" cy="11579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6/15/2026 1:31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6/15/2026 1:30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a:t>Today </a:t>
            </a:r>
            <a:r>
              <a:rPr lang="en-US" sz="1200" dirty="0"/>
              <a:t>we're diving into adoption best practices - how to get the most out of Copilot Chat and help your organization embrace it. Let's get started!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48837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01807-2C1B-09F6-FFCA-AC4D355BE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1D73E-322B-CCD3-2789-94A891D8D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B1398-8431-BB07-5FE5-5524CE6266FF}"/>
              </a:ext>
            </a:extLst>
          </p:cNvPr>
          <p:cNvSpPr>
            <a:spLocks noGrp="1"/>
          </p:cNvSpPr>
          <p:nvPr>
            <p:ph type="body" idx="1"/>
          </p:nvPr>
        </p:nvSpPr>
        <p:spPr/>
        <p:txBody>
          <a:bodyPr/>
          <a:lstStyle/>
          <a:p>
            <a:r>
              <a:rPr lang="en-US" sz="1200" dirty="0"/>
              <a:t>In the demo you just saw, notice how conversations get saved on the left sidebar and you can pick up right where you left off. Retention follows your organization's Microsoft 365 policies, and conversations are stored in a hidden folder in the user's Exchange Online mailbox for compliance and eDiscovery. There's also a personalization feature under Settings that builds up a memory of your preferences and context over time - things like your location, your writing style preferences, and your role.</a:t>
            </a:r>
          </a:p>
        </p:txBody>
      </p:sp>
      <p:sp>
        <p:nvSpPr>
          <p:cNvPr id="4" name="Header Placeholder 3">
            <a:extLst>
              <a:ext uri="{FF2B5EF4-FFF2-40B4-BE49-F238E27FC236}">
                <a16:creationId xmlns:a16="http://schemas.microsoft.com/office/drawing/2014/main" id="{DD90397E-7C27-94D6-9DC7-C57D298FD5E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73F133C-067A-8513-53EB-FAB0A8D177A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F217093-DE75-C16A-7163-49D5361327F4}"/>
              </a:ext>
            </a:extLst>
          </p:cNvPr>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a:extLst>
              <a:ext uri="{FF2B5EF4-FFF2-40B4-BE49-F238E27FC236}">
                <a16:creationId xmlns:a16="http://schemas.microsoft.com/office/drawing/2014/main" id="{2C59D099-0089-C98F-05E1-E056EE3D73EB}"/>
              </a:ext>
            </a:extLst>
          </p:cNvPr>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7682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dirty="0"/>
              <a:t>Copilot Chat is available across multiple platforms - not just the web. There's a standalone app for Windows and Mac, it's built into Teams, and there are mobile apps for iOS and Android. A lot of people love docking the app on a second monitor while they work on their main screen. The key thing is you can access it anywhere you work.</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1:31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7422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73BA6-55E6-0345-5411-92EB3C7EA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C4BD8-5271-108A-821B-D43F097277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A143EF-DB5A-8CC1-9DE9-B5F502528531}"/>
              </a:ext>
            </a:extLst>
          </p:cNvPr>
          <p:cNvSpPr>
            <a:spLocks noGrp="1"/>
          </p:cNvSpPr>
          <p:nvPr>
            <p:ph type="body" idx="1"/>
          </p:nvPr>
        </p:nvSpPr>
        <p:spPr/>
        <p:txBody>
          <a:bodyPr/>
          <a:lstStyle/>
          <a:p>
            <a:r>
              <a:rPr lang="en-US" sz="1200" dirty="0"/>
              <a:t>Organizations move through the AI adoption curve at their own pace - it's not one-size-fits-all. The flexibility is critical because needs shift as you progress. Together, Copilot Chat and the full Microsoft 365 Copilot let organizations accelerate their AI transformation at every step. Everyone can start today with Copilot Chat as a safe, managed entry point, and then you can expand to full Copilot licenses where it makes sense.</a:t>
            </a:r>
          </a:p>
        </p:txBody>
      </p:sp>
      <p:sp>
        <p:nvSpPr>
          <p:cNvPr id="4" name="Header Placeholder 3">
            <a:extLst>
              <a:ext uri="{FF2B5EF4-FFF2-40B4-BE49-F238E27FC236}">
                <a16:creationId xmlns:a16="http://schemas.microsoft.com/office/drawing/2014/main" id="{F85FD665-FFE6-2662-3AAC-6F8648F8147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33B087F-9C78-3223-F1A1-22AE643A4E1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5087BD9-23E5-6834-252D-A37323B64D2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38DDBEE6-A04E-B53F-15FE-354BA79E373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73242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Alright, that's our Copilot Chat refresher. Now let's move into what I think is the most fun and practical part of today's session - the art of the prompt. Mike's going to walk us through how to write prompts that actually get you great results.</a:t>
            </a:r>
          </a:p>
        </p:txBody>
      </p:sp>
      <p:sp>
        <p:nvSpPr>
          <p:cNvPr id="4" name="Slide Number Placeholder 3"/>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606006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what is prompting? A prompt is simply what you ask Copilot to do - summarize a document, research a topic, create content, whatever it is. The key thing to understand is this is a unique and emerging skill. It's very different from traditional web searching. You don't want to treat it like a search engine with just a few keywords. Research shows that about 21 words on average is the sweet spot for getting the best results.</a:t>
            </a:r>
          </a:p>
        </p:txBody>
      </p:sp>
      <p:sp>
        <p:nvSpPr>
          <p:cNvPr id="4" name="Slide Number Placeholder 3"/>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9440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Think of prompting like having a natural conversation. You're going to talk to Copilot just like you would a colleague - using plain, clear language. You can ask it to learn about competitors, edit text, transform documents, summarize information, or create new content. The key is being conversational and specific rather than using terse search-style queries.</a:t>
            </a:r>
          </a:p>
        </p:txBody>
      </p:sp>
      <p:sp>
        <p:nvSpPr>
          <p:cNvPr id="4" name="Slide Number Placeholder 3"/>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7793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Here's the framework that makes all the difference. There are four key ingredients to a great prompt: Goal - what do you want? Context - why do you need it and who's it for? Source - what information should Copilot use? And Expectations - how do you want the response formatted? If you include all four, I guarantee you'll get a solid result. An easy way to remember: Giraffes Can See Everything - GCSE.</a:t>
            </a:r>
          </a:p>
        </p:txBody>
      </p:sp>
      <p:sp>
        <p:nvSpPr>
          <p:cNvPr id="4" name="Slide Number Placeholder 3"/>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023412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dirty="0"/>
              <a:t>Let's look at a simple example. A basic prompt like 'give me some icebreaker ideas' will give you a generic response. But when we add all four GCSE ingredients, we get something much more useful. Also, check out the link at the bottom - aka.ms/CopilotPromptIngredients - it's a one-pager you can print out and tack on your wall as a quick reference.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1:31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325460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dirty="0"/>
              <a:t>Here's the full prompt with all four pieces. Goal: generate a list of simple icebreaker activities that don't require props or setup. Context: I'll use them to open our team offsite meeting. Source: use team facilitator best practices suitable for a work environment. Expectations: include a numbered list of the steps for each one. See how each ingredient adds specificity? That's what gets you great results.</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1:31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14307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see this prompt in action. When we fire it off, Copilot comes back with eight structured icebreaker ideas, each with a clear purpose, estimated time, and step-by-step facilitation guidance. That's a ready-to-use facilitation guide - immediately usable in a live session. All because we included those four ingredients.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503621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Quick plug for the Customer Hub - this is our go-to landing page on adoption.microsoft.com where we host live Microsoft-led sessions covering Microsoft 365 and Copilot adoption. You can find all our upcoming and on-demand sessions there, so definitely bookmark that link.</a:t>
            </a:r>
          </a:p>
        </p:txBody>
      </p:sp>
      <p:sp>
        <p:nvSpPr>
          <p:cNvPr id="4" name="Slide Number Placeholder 3"/>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105602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dirty="0"/>
              <a:t>Here's a more business-oriented example. Notice the goal isn't first this time - the context leads: I'm a financial analyst at Contoso tasked with putting together a view of our business in H2. Then the goal: Help me understand how tariffs might disrupt my company's business over the next six months. Source: Only use credible web sources. Expectations: Provide a thorough summary including mitigation strategies. Personas work great as context - telling Copilot who you are helps it tailor the response.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1:31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886837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we run this prompt, Copilot delivers an executive summary of tariff risks, breaks down specific disruptions for Contoso, maps out P&amp;L and operational impacts, and provides a mitigation playbook - all with credible sources cited. That one sentence about credible web sources really made it work harder to validate its information. This is a great example of how a well-crafted prompt can do some serious heavy lifting for research and analysis.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530026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 are a couple more examples to get you thinking. First, a cooking example: you're a beginner cook trying Italian cuisine, want a lasagna recipe from top-rated sources in a step-by-step list format. Second, a technical example: you're a new developer needing Python exception handling explained like you're five years old. Both have all four GCSE ingredients, and both would give you excellent, tailored responses.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396149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really important concept - keep the conversation going. When you get a response from Copilot, it remembers the context. You don't have to start over. You can drill deeper, refine, redirect. Start broad if you're not sure what you need, then narrow down. This contextual prompting is incredibly powerful for things like generating content ideas, storytelling, solving technical problems, or just iterating until you get exactly what you need.</a:t>
            </a:r>
          </a:p>
        </p:txBody>
      </p:sp>
      <p:sp>
        <p:nvSpPr>
          <p:cNvPr id="4" name="Slide Number Placeholder 3"/>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188389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sum up the prompting section: be specific and detailed, write in full sentences, and include instructions when needed. Copilot actually handles structured instructions really well. Always state the tone, purpose, and preferred format in your expectations. And remember - there are no wrong prompts. If your first attempt doesn't nail it, that's totally fine. Use what comes back to refine your next prompt. Have fun with it, and try to remember: Giraffes Can See Everything!</a:t>
            </a:r>
          </a:p>
        </p:txBody>
      </p:sp>
      <p:sp>
        <p:nvSpPr>
          <p:cNvPr id="4" name="Slide Number Placeholder 3"/>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572924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Great, that wraps up the prompting best practices. Now let's shift gears and talk about adoption - how do you actually get your organization to embrace Copilot Chat and build it into their daily workflows?</a:t>
            </a:r>
          </a:p>
        </p:txBody>
      </p:sp>
      <p:sp>
        <p:nvSpPr>
          <p:cNvPr id="4" name="Slide Number Placeholder 3"/>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937863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first step in driving adoption is helping people understand what's possible. The quick query stuff - summarizing a document, asking a question - that's table stakes. But there's so much more. People can create new content, do research across public sources, analyze uploaded files, and even build up their own prompt libraries. When people see the range of what's possible, that's when adoption really takes off.</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1972606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 are the top 10 things to try first with Copilot Chat. These range from asking questions and drafting emails, to summarizing documents, generating ideas, and drafting documents from scratch. On the next set, you'll see improving your writing, learning new skills, creating images, translating messages, and even having some fun with it. This handout is a great resource to share with your users - download it at the link shown.</a:t>
            </a:r>
          </a:p>
        </p:txBody>
      </p:sp>
      <p:sp>
        <p:nvSpPr>
          <p:cNvPr id="4" name="Slide Number Placeholder 3"/>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386129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Prompt Gallery is like a clearinghouse of pre-written, optimized prompts from Microsoft. You can filter by task, role, and industry. But here's the cool part - there's also a My Prompts section where your saved prompts live. As you refine prompts over time and save the ones that work great, you build up a personal library that makes you faster every day.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3346136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Here's how the Prompt Gallery works in practice. When you start a new chat, you'll see a Prompt Gallery button at the bottom. Click it, filter by what you need, pick a prompt, and it drops right into the chat box. It saves you from having to remember or copy-paste prompts from somewhere else. Super handy for building consistency across your team.</a:t>
            </a:r>
          </a:p>
        </p:txBody>
      </p:sp>
      <p:sp>
        <p:nvSpPr>
          <p:cNvPr id="4" name="Slide Number Placeholder 3"/>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075529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do a quick level set on what we're talking about today. On the left is Copilot Chat - it's included free in any Microsoft 365 license. It gives you secure AI chat grounded on the web, with enterprise data protection built in. On the right is the full Microsoft 365 Copilot at $30/user/month, which adds Work IQ, deeper app integration, agents, and analytics. Today we're focused on that included Copilot Chat experience on the left.</a:t>
            </a:r>
          </a:p>
        </p:txBody>
      </p:sp>
      <p:sp>
        <p:nvSpPr>
          <p:cNvPr id="4" name="Slide Number Placeholder 3"/>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1072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Scenario Library is another fantastic resource. It's organized by industry, role, and function, and you can filter specifically for Copilot Chat scenarios. Each scenario includes a short video testimonial, day-in-the-life use cases, and downloadable materials. These are perfect for lunch-and-learns or department meetings where people are asking what do I actually do with this?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2744839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 me show you the Scenario Library in action. When you expand a scenario, you get practical examples, downloadable guides, and sample KPIs. These really help bridge the gap between this tool exists and here's exactly how someone in your role can use it to save time and do better work.</a:t>
            </a:r>
          </a:p>
        </p:txBody>
      </p:sp>
      <p:sp>
        <p:nvSpPr>
          <p:cNvPr id="4" name="Slide Number Placeholder 3"/>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1789810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All of these resources live in the Copilot Chat Success Kit on adoption.microsoft.com/copilot-chat. You can download resources individually or grab them all at once in a zip file. It includes everything we've talked about - admin controls documentation, licensing info, training materials, onboarding email templates, and more. It's a couple hundred megabytes of really useful stuff.</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721741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Great Journey for Copilot Chat is one of my favorites. It's a collection of 30 ready-to-use email templates - one per day - each with a tip or trick for Copilot Chat. This is perfect for a 30-day onboarding campaign. Remember, don't be one-and-done with change management. These gentle daily nudges are one of the most effective ways to build new habits and drive sustained adoption.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3250853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Copilot Chat Trainer Kit is a full slide deck designed for delivering lunch-and-learns or training sessions to your users. It walks through what Copilot Chat is, how to use it, common scenarios, and prompting best practices. It even includes embedded demos so you don't have to do live demos that might take too long. There's also a handout covering the top 10 use cases to share with attendees.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590305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Alright, we've covered all the key adoption resources. Let's recap and point you to the next steps and calls to action.</a:t>
            </a:r>
          </a:p>
        </p:txBody>
      </p:sp>
      <p:sp>
        <p:nvSpPr>
          <p:cNvPr id="4" name="Slide Number Placeholder 3"/>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635070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Here's your one-stop reference slide with all the links we've covered today. From help and learning, to the top 10 handout, prompt ingredients guide, Prompt Gallery, Customer Hub sessions, adoption resources, trainer kit, Great Journey emails, Scenario Library, and technical docs for IT pros. I'd suggest bookmarking adoption.microsoft.com as your central hub - everything hangs off of there, filtered by product.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4250480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Microsoft offers a range of support options to help you succeed. For self-service, there's the Help and Learning site, the AI Agents Hub, and adoption.microsoft.com. For partner help, check out the Copilot Partner Directory. For enterprise customers, there's the Enterprise Skilling Initiative for Microsoft-delivered training, FastTrack for technical onboarding support, and Microsoft Unified for comprehensive workshops and planning. If you have 150+ licenses, you can access FastTrack right from the Microsoft 365 Admin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629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you're passionate about Copilot or play a role in adoption, check out the Microsoft 365 Champions program. It's free, and it's a great way to deepen your knowledge, help others in your organization, and expand your career. We host monthly calls for power users and adoption specialists to share best practices. Sign up at aka.ms/M365Champions.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3784533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you head out, we'd really appreciate your feedback! Your input directly shapes how we improve these sessions. Please use the Customer Hub Survey link and select the Copilot Chat for All Users series - not the Frontline Friday option. Let us know what was helpful and what topics you'd like us to cover next time.</a:t>
            </a:r>
          </a:p>
        </p:txBody>
      </p:sp>
      <p:sp>
        <p:nvSpPr>
          <p:cNvPr id="4" name="Slide Number Placeholder 3"/>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169494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few housekeeping items before we dive in. We'll keep mics muted during the main presentation, but feel free to drop questions into the chat as we go - Mike and I will take turns answering them. When we get to the Q&amp;A section at the end, we'll open up mics so you can ask questions live using the raise-hand feature.</a:t>
            </a:r>
          </a:p>
        </p:txBody>
      </p:sp>
      <p:sp>
        <p:nvSpPr>
          <p:cNvPr id="4" name="Slide Number Placeholder 3"/>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311662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Alright, it's Q&amp;A time! If you've got questions, drop them in the chat or use the raise-hand feature and we'll unmute you. Don't be shy - if you have a question, guaranteed other people are wondering the same thing.</a:t>
            </a:r>
          </a:p>
        </p:txBody>
      </p:sp>
      <p:sp>
        <p:nvSpPr>
          <p:cNvPr id="4" name="Slide Number Placeholder 3"/>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555250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Thanks for sticking with us through the session! Remember, this recording and slide deck will be posted to the Customer Hub site within a few days. Scroll up through the chat to grab any links you missed, and head to adoption.microsoft.com for everything you need. We hope Copilot Chat enables your users and gives your organization a safe, productive alternative. See you next week when we go deeper into Copilot Pages and image creation!</a:t>
            </a:r>
          </a:p>
        </p:txBody>
      </p:sp>
      <p:sp>
        <p:nvSpPr>
          <p:cNvPr id="4" name="Slide Number Placeholder 3"/>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401237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23BC3-B535-9A48-B827-802F01893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3837-8774-1241-449F-56DD0182AF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EFDE76-8EB3-AA53-324F-B2B4392B1E07}"/>
              </a:ext>
            </a:extLst>
          </p:cNvPr>
          <p:cNvSpPr>
            <a:spLocks noGrp="1"/>
          </p:cNvSpPr>
          <p:nvPr>
            <p:ph type="body" idx="1"/>
          </p:nvPr>
        </p:nvSpPr>
        <p:spPr/>
        <p:txBody>
          <a:bodyPr/>
          <a:lstStyle/>
          <a:p>
            <a:r>
              <a:rPr lang="en-US" sz="1200" dirty="0"/>
              <a:t>This comparison table breaks down the key differences between Copilot Chat and the full Microsoft 365 Copilot license. The main things to note: Copilot Chat gets you web-grounded chat, standard access to the latest models, file upload, and Enterprise Data Protection - all included. The full license adds Work IQ, priority access, deep integration across all Microsoft 365 apps, pre-built agents like Researcher and Analyst, and admin analytics. Agents are available on a metered basis for Chat users through pay-as-you-go.</a:t>
            </a:r>
          </a:p>
        </p:txBody>
      </p:sp>
      <p:sp>
        <p:nvSpPr>
          <p:cNvPr id="4" name="Header Placeholder 3">
            <a:extLst>
              <a:ext uri="{FF2B5EF4-FFF2-40B4-BE49-F238E27FC236}">
                <a16:creationId xmlns:a16="http://schemas.microsoft.com/office/drawing/2014/main" id="{09B014CB-4836-6FDA-D386-B3BCF6E46FE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0C736E9D-67ED-8F9F-DDC6-BA66D7CAB08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B209D8D-B562-41D2-6A8B-116CCB243C7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1:31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6E51FAA5-89FC-8C87-2306-A79D53DDF73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432712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quick note on the capacity-based access model. Copilot Chat users get standard access, which may vary throughout the day based on service capacity. If capacity isn't available, you'll get a notification but any task already in progress keeps going. Licensed Microsoft 365 Copilot users get priority access with faster response times and more consistent availability, even during peak periods. This applies to features like image generation, file upload, and the latest GPT models.</a:t>
            </a:r>
          </a:p>
        </p:txBody>
      </p:sp>
      <p:sp>
        <p:nvSpPr>
          <p:cNvPr id="4" name="Slide Number Placeholder 3"/>
          <p:cNvSpPr>
            <a:spLocks noGrp="1"/>
          </p:cNvSpPr>
          <p:nvPr>
            <p:ph type="sldNum" sz="quarter" idx="5"/>
          </p:nvPr>
        </p:nvSpPr>
        <p:spPr/>
        <p:txBody>
          <a:bodyPr/>
          <a:lstStyle/>
          <a:p>
            <a:fld id="{1C1BC6C3-F89E-461D-A7DB-3511FBE3060E}" type="slidenum">
              <a:rPr lang="en-US" smtClean="0"/>
              <a:t>43</a:t>
            </a:fld>
            <a:endParaRPr lang="en-US"/>
          </a:p>
        </p:txBody>
      </p:sp>
    </p:spTree>
    <p:extLst>
      <p:ext uri="{BB962C8B-B14F-4D97-AF65-F5344CB8AC3E}">
        <p14:creationId xmlns:p14="http://schemas.microsoft.com/office/powerpoint/2010/main" val="1547915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We've got more Customer Hub sessions coming up! The series covers everything from introductory sessions to deep dives on prompting, agents, and the latest GPT models. Check out aka.ms/CustomerHubSessions to register for upcoming sessions or watch the on-demand recordings. These sessions are designed to keep you current as capabilities continue to evolve.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228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3C01A-8D90-BAF2-B4BF-415399E67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2AB7B-85AA-3191-D7C8-C4F9BBA82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397F1-8083-B878-1C7D-281D0E2EC8EB}"/>
              </a:ext>
            </a:extLst>
          </p:cNvPr>
          <p:cNvSpPr>
            <a:spLocks noGrp="1"/>
          </p:cNvSpPr>
          <p:nvPr>
            <p:ph type="body" idx="1"/>
          </p:nvPr>
        </p:nvSpPr>
        <p:spPr/>
        <p:txBody>
          <a:bodyPr/>
          <a:lstStyle/>
          <a:p>
            <a:r>
              <a:rPr lang="en-US" sz="1200" dirty="0"/>
              <a:t>Welcome! We'll begin shortly. While you wait, feel free to say hello in the chat. Today's session is the third in our four-part series on Copilot Chat, focused on adoption best practices. We're excited to have you here!</a:t>
            </a:r>
          </a:p>
        </p:txBody>
      </p:sp>
      <p:sp>
        <p:nvSpPr>
          <p:cNvPr id="4" name="Header Placeholder 3">
            <a:extLst>
              <a:ext uri="{FF2B5EF4-FFF2-40B4-BE49-F238E27FC236}">
                <a16:creationId xmlns:a16="http://schemas.microsoft.com/office/drawing/2014/main" id="{79AA7E1F-97EA-457F-9833-6EEECD3BCAF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0808E08-C4D4-5670-A3C1-3CA9FC011A2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AC9F2C4-A84B-D8C5-094C-3A555BE191C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1:31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F671F073-2461-6DBE-B7F9-F067E962833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95742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do a quick poll to get a sense of who's in the room today. Are you an IT pro, an adoption specialist, a business user, in leadership, or something else? This helps us tailor our conversation. In past sessions, we usually see a mix of adoption folks and IT pros, so let's see where today's group lands.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3282026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Here's our roadmap for today. We'll start with a refresher on Copilot Chat, then Mike will walk us through the art of prompting - which is really the secret sauce for getting great results. After that, I'll cover adoption best practices and walk through the resources in our Success Kit, including the Great Journey email templates, Trainer Kit, Prompt Gallery, and Scenario Library. We'll wrap up with next steps and Q&amp;A.</a:t>
            </a:r>
          </a:p>
        </p:txBody>
      </p:sp>
      <p:sp>
        <p:nvSpPr>
          <p:cNvPr id="4" name="Slide Number Placeholder 3"/>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6123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start with a quick refresher on what Copilot Chat actually is and where it fits in the Microsoft 365 ecosystem. This is especially important because Microsoft has several products with Copilot in the name, and we want to be crystal clear about which one we're focusing on today.</a:t>
            </a:r>
          </a:p>
        </p:txBody>
      </p:sp>
      <p:sp>
        <p:nvSpPr>
          <p:cNvPr id="4" name="Slide Number Placeholder 3"/>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13099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4CD3-2E0D-90D7-3964-2EE3DA976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7DCDF-A188-86EE-B179-C53C6F61A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07241-B817-574B-7F8D-BEA32B83BFC0}"/>
              </a:ext>
            </a:extLst>
          </p:cNvPr>
          <p:cNvSpPr>
            <a:spLocks noGrp="1"/>
          </p:cNvSpPr>
          <p:nvPr>
            <p:ph type="body" idx="1"/>
          </p:nvPr>
        </p:nvSpPr>
        <p:spPr/>
        <p:txBody>
          <a:bodyPr/>
          <a:lstStyle/>
          <a:p>
            <a:r>
              <a:rPr lang="en-US" sz="1200" dirty="0"/>
              <a:t>Think of Copilot Chat as the tool that enables AI for everyone in your organization because it's already included in Microsoft 365. It has three main components: a chat experience, limited access to agents through metered pay-as-you-go, and IT controls for security and compliance. Importantly, your data never leaves your Microsoft 365 subscription, and we never use your prompts or data to train AI models. Web searches are anonymized through Enterprise Data Protection.</a:t>
            </a:r>
          </a:p>
        </p:txBody>
      </p:sp>
      <p:sp>
        <p:nvSpPr>
          <p:cNvPr id="4" name="Header Placeholder 3">
            <a:extLst>
              <a:ext uri="{FF2B5EF4-FFF2-40B4-BE49-F238E27FC236}">
                <a16:creationId xmlns:a16="http://schemas.microsoft.com/office/drawing/2014/main" id="{665D5F44-02DB-5B01-4AB7-65C2AD566E5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1746B5B-75C7-AB03-A951-9399AF5E8A4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anose="020B0502040204020203" pitchFamily="34" charset="0"/>
                <a:ea typeface="Segoe UI"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6224927-DE6D-859C-ABC0-D7AA575DB8A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0A3AC9E-BB8C-1A88-64B3-879B8AF1DA5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413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let's look at a quick overview demo of Copilot Chat in action. This will give you a feel for the interface and what's possible right out of the box - from asking questions, to uploading files for analysis, to creating content.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810836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2.xml"/><Relationship Id="rId4" Type="http://schemas.microsoft.com/office/2007/relationships/hdphoto" Target="../media/hdphoto5.wdp"/></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9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5.sv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3.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34.jpeg"/><Relationship Id="rId4" Type="http://schemas.microsoft.com/office/2007/relationships/hdphoto" Target="../media/hdphoto4.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xml"/><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2.xml"/><Relationship Id="rId5" Type="http://schemas.openxmlformats.org/officeDocument/2006/relationships/image" Target="../media/image59.jpeg"/><Relationship Id="rId4" Type="http://schemas.openxmlformats.org/officeDocument/2006/relationships/image" Target="../media/image5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2.xml"/><Relationship Id="rId4" Type="http://schemas.openxmlformats.org/officeDocument/2006/relationships/image" Target="../media/image6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2.xml"/><Relationship Id="rId5" Type="http://schemas.openxmlformats.org/officeDocument/2006/relationships/image" Target="../media/image68.jpeg"/><Relationship Id="rId4" Type="http://schemas.openxmlformats.org/officeDocument/2006/relationships/image" Target="../media/image6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5375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363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9528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843195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3299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325499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8809684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5026039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597315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505411106"/>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65988603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39214965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951717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6616513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6/15/2026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314411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40039273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49460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13620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5513935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2445148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873374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085613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45004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1531525"/>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D37B89-BBEE-1D6D-0CB4-2887DAE55BF8}"/>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022A6913-32FA-3175-2B8B-B7DFEEB209C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6" name="Rectangle 5">
              <a:extLst>
                <a:ext uri="{FF2B5EF4-FFF2-40B4-BE49-F238E27FC236}">
                  <a16:creationId xmlns:a16="http://schemas.microsoft.com/office/drawing/2014/main" id="{FA35B21F-3F76-3A2A-3F90-8BF863B82BCA}"/>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730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795800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992411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97875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47832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34229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212184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146130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205593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528688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295382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878497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073329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9110298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75508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443881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87433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009009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335132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8540117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0726504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321532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19405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71797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0846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7447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623985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792750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35401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14877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89460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78758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7690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35185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41149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01804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537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39773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3531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36465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487912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891074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93468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971541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561768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78688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33427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43472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29399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43663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45783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184483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090386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763764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74532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510682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9985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9.xml"/><Relationship Id="rId21" Type="http://schemas.openxmlformats.org/officeDocument/2006/relationships/slideLayout" Target="../slideLayouts/slideLayout64.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63" Type="http://schemas.openxmlformats.org/officeDocument/2006/relationships/slideLayout" Target="../slideLayouts/slideLayout106.xml"/><Relationship Id="rId68" Type="http://schemas.openxmlformats.org/officeDocument/2006/relationships/slideLayout" Target="../slideLayouts/slideLayout111.xml"/><Relationship Id="rId16" Type="http://schemas.openxmlformats.org/officeDocument/2006/relationships/slideLayout" Target="../slideLayouts/slideLayout5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66" Type="http://schemas.openxmlformats.org/officeDocument/2006/relationships/slideLayout" Target="../slideLayouts/slideLayout109.xml"/><Relationship Id="rId74" Type="http://schemas.openxmlformats.org/officeDocument/2006/relationships/slideLayout" Target="../slideLayouts/slideLayout117.xml"/><Relationship Id="rId79" Type="http://schemas.openxmlformats.org/officeDocument/2006/relationships/theme" Target="../theme/theme2.xml"/><Relationship Id="rId5" Type="http://schemas.openxmlformats.org/officeDocument/2006/relationships/slideLayout" Target="../slideLayouts/slideLayout48.xml"/><Relationship Id="rId61" Type="http://schemas.openxmlformats.org/officeDocument/2006/relationships/slideLayout" Target="../slideLayouts/slideLayout104.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64" Type="http://schemas.openxmlformats.org/officeDocument/2006/relationships/slideLayout" Target="../slideLayouts/slideLayout107.xml"/><Relationship Id="rId69" Type="http://schemas.openxmlformats.org/officeDocument/2006/relationships/slideLayout" Target="../slideLayouts/slideLayout112.xml"/><Relationship Id="rId77" Type="http://schemas.openxmlformats.org/officeDocument/2006/relationships/slideLayout" Target="../slideLayouts/slideLayout120.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72" Type="http://schemas.openxmlformats.org/officeDocument/2006/relationships/slideLayout" Target="../slideLayouts/slideLayout115.xml"/><Relationship Id="rId80" Type="http://schemas.openxmlformats.org/officeDocument/2006/relationships/image" Target="../media/image2.svg"/><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67" Type="http://schemas.openxmlformats.org/officeDocument/2006/relationships/slideLayout" Target="../slideLayouts/slideLayout110.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70" Type="http://schemas.openxmlformats.org/officeDocument/2006/relationships/slideLayout" Target="../slideLayouts/slideLayout113.xml"/><Relationship Id="rId75" Type="http://schemas.openxmlformats.org/officeDocument/2006/relationships/slideLayout" Target="../slideLayouts/slideLayout118.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65" Type="http://schemas.openxmlformats.org/officeDocument/2006/relationships/slideLayout" Target="../slideLayouts/slideLayout108.xml"/><Relationship Id="rId73" Type="http://schemas.openxmlformats.org/officeDocument/2006/relationships/slideLayout" Target="../slideLayouts/slideLayout116.xml"/><Relationship Id="rId78" Type="http://schemas.openxmlformats.org/officeDocument/2006/relationships/slideLayout" Target="../slideLayouts/slideLayout121.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 Id="rId34" Type="http://schemas.openxmlformats.org/officeDocument/2006/relationships/slideLayout" Target="../slideLayouts/slideLayout77.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76" Type="http://schemas.openxmlformats.org/officeDocument/2006/relationships/slideLayout" Target="../slideLayouts/slideLayout119.xml"/><Relationship Id="rId7" Type="http://schemas.openxmlformats.org/officeDocument/2006/relationships/slideLayout" Target="../slideLayouts/slideLayout50.xml"/><Relationship Id="rId71" Type="http://schemas.openxmlformats.org/officeDocument/2006/relationships/slideLayout" Target="../slideLayouts/slideLayout114.xml"/><Relationship Id="rId2" Type="http://schemas.openxmlformats.org/officeDocument/2006/relationships/slideLayout" Target="../slideLayouts/slideLayout45.xml"/><Relationship Id="rId2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5"/>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4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925" r:id="rId41"/>
    <p:sldLayoutId id="2147485927" r:id="rId42"/>
    <p:sldLayoutId id="2147485928" r:id="rId4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8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51060916"/>
      </p:ext>
    </p:extLst>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 id="2147485851" r:id="rId5"/>
    <p:sldLayoutId id="2147485852" r:id="rId6"/>
    <p:sldLayoutId id="2147485853" r:id="rId7"/>
    <p:sldLayoutId id="2147485854" r:id="rId8"/>
    <p:sldLayoutId id="2147485855" r:id="rId9"/>
    <p:sldLayoutId id="2147485856" r:id="rId10"/>
    <p:sldLayoutId id="2147485857" r:id="rId11"/>
    <p:sldLayoutId id="2147485858" r:id="rId12"/>
    <p:sldLayoutId id="2147485859" r:id="rId13"/>
    <p:sldLayoutId id="2147485860" r:id="rId14"/>
    <p:sldLayoutId id="2147485861" r:id="rId15"/>
    <p:sldLayoutId id="2147485862" r:id="rId16"/>
    <p:sldLayoutId id="2147485863" r:id="rId17"/>
    <p:sldLayoutId id="2147485864" r:id="rId18"/>
    <p:sldLayoutId id="2147485865" r:id="rId19"/>
    <p:sldLayoutId id="2147485866" r:id="rId20"/>
    <p:sldLayoutId id="2147485867" r:id="rId21"/>
    <p:sldLayoutId id="2147485868" r:id="rId22"/>
    <p:sldLayoutId id="2147485869" r:id="rId23"/>
    <p:sldLayoutId id="2147485870" r:id="rId24"/>
    <p:sldLayoutId id="2147485871" r:id="rId25"/>
    <p:sldLayoutId id="2147485872" r:id="rId26"/>
    <p:sldLayoutId id="2147485873" r:id="rId27"/>
    <p:sldLayoutId id="2147485874" r:id="rId28"/>
    <p:sldLayoutId id="2147485875" r:id="rId29"/>
    <p:sldLayoutId id="2147485876" r:id="rId30"/>
    <p:sldLayoutId id="2147485877" r:id="rId31"/>
    <p:sldLayoutId id="2147485878" r:id="rId32"/>
    <p:sldLayoutId id="2147485879" r:id="rId33"/>
    <p:sldLayoutId id="2147485880" r:id="rId34"/>
    <p:sldLayoutId id="2147485881" r:id="rId35"/>
    <p:sldLayoutId id="2147485882" r:id="rId36"/>
    <p:sldLayoutId id="2147485883" r:id="rId37"/>
    <p:sldLayoutId id="2147485884" r:id="rId38"/>
    <p:sldLayoutId id="2147485885" r:id="rId39"/>
    <p:sldLayoutId id="2147485886" r:id="rId40"/>
    <p:sldLayoutId id="2147485887" r:id="rId41"/>
    <p:sldLayoutId id="2147485888" r:id="rId42"/>
    <p:sldLayoutId id="2147485889" r:id="rId43"/>
    <p:sldLayoutId id="2147485890" r:id="rId44"/>
    <p:sldLayoutId id="2147485891" r:id="rId45"/>
    <p:sldLayoutId id="2147485892" r:id="rId46"/>
    <p:sldLayoutId id="2147485893" r:id="rId47"/>
    <p:sldLayoutId id="2147485894" r:id="rId48"/>
    <p:sldLayoutId id="2147485895" r:id="rId49"/>
    <p:sldLayoutId id="2147485896" r:id="rId50"/>
    <p:sldLayoutId id="2147485897" r:id="rId51"/>
    <p:sldLayoutId id="2147485898" r:id="rId52"/>
    <p:sldLayoutId id="2147485899" r:id="rId53"/>
    <p:sldLayoutId id="2147485900" r:id="rId54"/>
    <p:sldLayoutId id="2147485901" r:id="rId55"/>
    <p:sldLayoutId id="2147485902" r:id="rId56"/>
    <p:sldLayoutId id="2147485903" r:id="rId57"/>
    <p:sldLayoutId id="2147485904" r:id="rId58"/>
    <p:sldLayoutId id="2147485905" r:id="rId59"/>
    <p:sldLayoutId id="2147485906" r:id="rId60"/>
    <p:sldLayoutId id="2147485907" r:id="rId61"/>
    <p:sldLayoutId id="2147485908" r:id="rId62"/>
    <p:sldLayoutId id="2147485909" r:id="rId63"/>
    <p:sldLayoutId id="2147485910" r:id="rId64"/>
    <p:sldLayoutId id="2147485911" r:id="rId65"/>
    <p:sldLayoutId id="2147485912" r:id="rId66"/>
    <p:sldLayoutId id="2147485913" r:id="rId67"/>
    <p:sldLayoutId id="2147485914" r:id="rId68"/>
    <p:sldLayoutId id="2147485915" r:id="rId69"/>
    <p:sldLayoutId id="2147485916" r:id="rId70"/>
    <p:sldLayoutId id="2147485917" r:id="rId71"/>
    <p:sldLayoutId id="2147485918" r:id="rId72"/>
    <p:sldLayoutId id="2147485919" r:id="rId73"/>
    <p:sldLayoutId id="2147485920" r:id="rId74"/>
    <p:sldLayoutId id="2147485921" r:id="rId75"/>
    <p:sldLayoutId id="2147485922" r:id="rId76"/>
    <p:sldLayoutId id="2147485923" r:id="rId77"/>
    <p:sldLayoutId id="2147485926" r:id="rId7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8.png"/><Relationship Id="rId7" Type="http://schemas.openxmlformats.org/officeDocument/2006/relationships/hyperlink" Target="https://aka.ms/CustomerHubSessions"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11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hyperlink" Target="https://aka.ms/Copilot/Top10ChatHandout" TargetMode="External"/><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3" Type="http://schemas.openxmlformats.org/officeDocument/2006/relationships/hyperlink" Target="https://aka.ms/copilotgallery"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s://aka.ms/scenariolibrary"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s://adoption.microsoft.com/copilot-chat/success-ki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ka.ms/Copilot/ChatJourney"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34.xml.rels><?xml version="1.0" encoding="UTF-8" standalone="yes"?>
<Relationships xmlns="http://schemas.openxmlformats.org/package/2006/relationships"><Relationship Id="rId3" Type="http://schemas.openxmlformats.org/officeDocument/2006/relationships/hyperlink" Target="https://aka.ms/CopilotChat/TrainerKit"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hyperlink" Target="https://adoption.microsoft.com/en-us/copilot-chat/" TargetMode="External"/><Relationship Id="rId3" Type="http://schemas.openxmlformats.org/officeDocument/2006/relationships/hyperlink" Target="https://support.microsoft.com/copilot-microsoft365-chat" TargetMode="External"/><Relationship Id="rId7" Type="http://schemas.openxmlformats.org/officeDocument/2006/relationships/hyperlink" Target="https://aka.ms/CustomerHubSessions" TargetMode="External"/><Relationship Id="rId12" Type="http://schemas.openxmlformats.org/officeDocument/2006/relationships/hyperlink" Target="https://learn.microsoft.com/copilot/overview" TargetMode="External"/><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hyperlink" Target="https://aka.ms/prompts" TargetMode="External"/><Relationship Id="rId11" Type="http://schemas.openxmlformats.org/officeDocument/2006/relationships/hyperlink" Target="https://aka.ms/copilot/scenariolibrary" TargetMode="External"/><Relationship Id="rId5" Type="http://schemas.openxmlformats.org/officeDocument/2006/relationships/hyperlink" Target="https://aka.ms/CopilotPromptIngredients" TargetMode="External"/><Relationship Id="rId10" Type="http://schemas.openxmlformats.org/officeDocument/2006/relationships/hyperlink" Target="https://aka.ms/Copilot/ChatJourney" TargetMode="External"/><Relationship Id="rId4" Type="http://schemas.openxmlformats.org/officeDocument/2006/relationships/hyperlink" Target="https://aka.ms/Copilot/Top10ChatHandout" TargetMode="External"/><Relationship Id="rId9" Type="http://schemas.openxmlformats.org/officeDocument/2006/relationships/hyperlink" Target="https://aka.ms/Copilot/ChatUserTrainingGuide"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esi.microsoft.com/" TargetMode="External"/><Relationship Id="rId3" Type="http://schemas.openxmlformats.org/officeDocument/2006/relationships/image" Target="../media/image125.png"/><Relationship Id="rId7" Type="http://schemas.openxmlformats.org/officeDocument/2006/relationships/hyperlink" Target="https://support.microsoft.com/copilot-microsoft365-chat" TargetMode="External"/><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hyperlink" Target="https://cloudpartners.transform.microsoft.com/copilot-directory" TargetMode="External"/><Relationship Id="rId5" Type="http://schemas.openxmlformats.org/officeDocument/2006/relationships/hyperlink" Target="https://adoption.microsoft.com/" TargetMode="External"/><Relationship Id="rId10" Type="http://schemas.openxmlformats.org/officeDocument/2006/relationships/hyperlink" Target="https://aka.ms/unified" TargetMode="External"/><Relationship Id="rId4" Type="http://schemas.openxmlformats.org/officeDocument/2006/relationships/hyperlink" Target="https://adoption.microsoft.com/ai-agents/" TargetMode="External"/><Relationship Id="rId9" Type="http://schemas.openxmlformats.org/officeDocument/2006/relationships/hyperlink" Target="https://aka.ms/AMC/FASTTRAC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126.svg"/><Relationship Id="rId4" Type="http://schemas.openxmlformats.org/officeDocument/2006/relationships/hyperlink" Target="https://aka.ms/M365Champion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hyperlink" Target="https://aka.ms/CustomerHubSurve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03.svg"/><Relationship Id="rId4" Type="http://schemas.openxmlformats.org/officeDocument/2006/relationships/image" Target="../media/image102.svg"/></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hyperlink" Target="https://support.microsoft.com/en-us/topic/standard-versus-priority-access-to-features-in-microsoft-365-copilot-chat-12c8d9f8-db32-4f99-8ebe-d8d85879137f" TargetMode="External"/><Relationship Id="rId2" Type="http://schemas.openxmlformats.org/officeDocument/2006/relationships/notesSlide" Target="../notesSlides/notesSlide42.xml"/><Relationship Id="rId1" Type="http://schemas.openxmlformats.org/officeDocument/2006/relationships/slideLayout" Target="../slideLayouts/slideLayout42.xml"/><Relationship Id="rId4" Type="http://schemas.openxmlformats.org/officeDocument/2006/relationships/hyperlink" Target="https://adoption.microsoft.com/en-us/copilot/frontier-progra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notesSlide" Target="../notesSlides/notesSlide43.xml"/><Relationship Id="rId1" Type="http://schemas.openxmlformats.org/officeDocument/2006/relationships/slideLayout" Target="../slideLayouts/slideLayout43.xml"/><Relationship Id="rId5" Type="http://schemas.openxmlformats.org/officeDocument/2006/relationships/hyperlink" Target="https://aka.ms/StandardVsPriorityAccess" TargetMode="External"/><Relationship Id="rId4" Type="http://schemas.openxmlformats.org/officeDocument/2006/relationships/image" Target="../media/image130.svg"/></Relationships>
</file>

<file path=ppt/slides/_rels/slide44.xml.rels><?xml version="1.0" encoding="UTF-8" standalone="yes"?>
<Relationships xmlns="http://schemas.openxmlformats.org/package/2006/relationships"><Relationship Id="rId8" Type="http://schemas.openxmlformats.org/officeDocument/2006/relationships/hyperlink" Target="https://adoption.microsoft.com/customer-hub" TargetMode="External"/><Relationship Id="rId3" Type="http://schemas.openxmlformats.org/officeDocument/2006/relationships/hyperlink" Target="https://adoption.microsoft.com/customer-hub/microsoft-365-copilot-chat-for-all-users/" TargetMode="External"/><Relationship Id="rId7" Type="http://schemas.openxmlformats.org/officeDocument/2006/relationships/hyperlink" Target="https://adoption.microsoft.com/en-us/customer-hub/gpt-5/session-1/" TargetMode="External"/><Relationship Id="rId2" Type="http://schemas.openxmlformats.org/officeDocument/2006/relationships/notesSlide" Target="../notesSlides/notesSlide44.xml"/><Relationship Id="rId1" Type="http://schemas.openxmlformats.org/officeDocument/2006/relationships/slideLayout" Target="../slideLayouts/slideLayout29.xml"/><Relationship Id="rId6" Type="http://schemas.openxmlformats.org/officeDocument/2006/relationships/hyperlink" Target="https://aka.ms/CustomerHubSessions" TargetMode="External"/><Relationship Id="rId5" Type="http://schemas.openxmlformats.org/officeDocument/2006/relationships/image" Target="../media/image5.sv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1.png"/><Relationship Id="rId5" Type="http://schemas.openxmlformats.org/officeDocument/2006/relationships/image" Target="../media/image5.sv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1" y="2057808"/>
            <a:ext cx="5994700" cy="3046988"/>
          </a:xfrm>
          <a:prstGeom prst="rect">
            <a:avLst/>
          </a:prstGeom>
        </p:spPr>
        <p:txBody>
          <a:bodyPr wrap="square" lIns="0" tIns="45720" rIns="0" bIns="45720" anchor="t">
            <a:spAutoFit/>
          </a:bodyPr>
          <a:lstStyle/>
          <a:p>
            <a:r>
              <a:rPr lang="en-US" sz="4800">
                <a:gradFill flip="none">
                  <a:gsLst>
                    <a:gs pos="0">
                      <a:srgbClr val="94D8FE"/>
                    </a:gs>
                    <a:gs pos="100000">
                      <a:srgbClr val="FFFFFF"/>
                    </a:gs>
                  </a:gsLst>
                  <a:lin ang="16200000" scaled="1"/>
                  <a:tileRect/>
                </a:gradFill>
                <a:latin typeface="Segoe Sans Display Semibold"/>
                <a:cs typeface="Segoe Sans Display Semibold"/>
              </a:rPr>
              <a:t>Enable AI for All:</a:t>
            </a:r>
            <a:br>
              <a:rPr lang="en-US" sz="4800">
                <a:gradFill flip="none">
                  <a:gsLst>
                    <a:gs pos="0">
                      <a:srgbClr val="94D8FE"/>
                    </a:gs>
                    <a:gs pos="100000">
                      <a:srgbClr val="FFFFFF"/>
                    </a:gs>
                  </a:gsLst>
                  <a:lin ang="16200000" scaled="1"/>
                  <a:tileRect/>
                </a:gradFill>
                <a:latin typeface="Segoe Sans Display Semibold"/>
                <a:cs typeface="Segoe Sans Display Semibold"/>
              </a:rPr>
            </a:br>
            <a:r>
              <a:rPr lang="en-US" sz="4800">
                <a:gradFill flip="none">
                  <a:gsLst>
                    <a:gs pos="0">
                      <a:srgbClr val="94D8FE"/>
                    </a:gs>
                    <a:gs pos="100000">
                      <a:srgbClr val="FFFFFF"/>
                    </a:gs>
                  </a:gsLst>
                  <a:lin ang="16200000" scaled="1"/>
                  <a:tileRect/>
                </a:gradFill>
                <a:latin typeface="Segoe Sans Display Semibold"/>
                <a:cs typeface="Segoe Sans Display Semibold"/>
              </a:rPr>
              <a:t>Copilot Chat</a:t>
            </a:r>
            <a:br>
              <a:rPr lang="en-US" sz="4800">
                <a:gradFill flip="none">
                  <a:gsLst>
                    <a:gs pos="0">
                      <a:srgbClr val="94D8FE"/>
                    </a:gs>
                    <a:gs pos="100000">
                      <a:srgbClr val="FFFFFF"/>
                    </a:gs>
                  </a:gsLst>
                  <a:lin ang="16200000" scaled="1"/>
                  <a:tileRect/>
                </a:gradFill>
                <a:latin typeface="Segoe Sans Display Semibold"/>
                <a:cs typeface="Segoe Sans Display Semibold"/>
              </a:rPr>
            </a:br>
            <a:r>
              <a:rPr lang="en-US" sz="4800">
                <a:gradFill flip="none">
                  <a:gsLst>
                    <a:gs pos="0">
                      <a:srgbClr val="94D8FE"/>
                    </a:gs>
                    <a:gs pos="100000">
                      <a:srgbClr val="FFFFFF"/>
                    </a:gs>
                  </a:gsLst>
                  <a:lin ang="16200000" scaled="1"/>
                  <a:tileRect/>
                </a:gradFill>
                <a:latin typeface="Segoe Sans Display Semibold"/>
                <a:cs typeface="Segoe Sans Display Semibold"/>
              </a:rPr>
              <a:t>Adoption Best Practices</a:t>
            </a:r>
          </a:p>
        </p:txBody>
      </p:sp>
    </p:spTree>
    <p:extLst>
      <p:ext uri="{BB962C8B-B14F-4D97-AF65-F5344CB8AC3E}">
        <p14:creationId xmlns:p14="http://schemas.microsoft.com/office/powerpoint/2010/main" val="27114812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0666A-F67C-1CBE-166B-9DBB26379D9F}"/>
            </a:ext>
          </a:extLst>
        </p:cNvPr>
        <p:cNvGrpSpPr/>
        <p:nvPr/>
      </p:nvGrpSpPr>
      <p:grpSpPr>
        <a:xfrm>
          <a:off x="0" y="0"/>
          <a:ext cx="0" cy="0"/>
          <a:chOff x="0" y="0"/>
          <a:chExt cx="0" cy="0"/>
        </a:xfrm>
      </p:grpSpPr>
      <p:pic>
        <p:nvPicPr>
          <p:cNvPr id="2" name="Copilot Chat - Intro">
            <a:hlinkClick r:id="" action="ppaction://media"/>
            <a:extLst>
              <a:ext uri="{FF2B5EF4-FFF2-40B4-BE49-F238E27FC236}">
                <a16:creationId xmlns:a16="http://schemas.microsoft.com/office/drawing/2014/main" id="{E86EB9ED-359B-AECF-0963-1C4CCD4362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oundRect">
            <a:avLst>
              <a:gd name="adj" fmla="val 0"/>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203690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326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3" y="747443"/>
            <a:ext cx="4127692"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0" spc="0">
                <a:ln>
                  <a:noFill/>
                </a:ln>
                <a:gradFill flip="none" rotWithShape="1">
                  <a:gsLst>
                    <a:gs pos="0">
                      <a:srgbClr val="94D8FE"/>
                    </a:gs>
                    <a:gs pos="100000">
                      <a:prstClr val="white"/>
                    </a:gs>
                  </a:gsLst>
                  <a:lin ang="16200000" scaled="1"/>
                  <a:tileRect/>
                </a:gradFill>
                <a:ea typeface="+mn-ea"/>
                <a:cs typeface="Segoe Sans Display"/>
              </a:rPr>
              <a:t>Microsoft 365</a:t>
            </a:r>
            <a:br>
              <a:rPr lang="en-US" sz="3600" b="0" spc="0">
                <a:ln>
                  <a:noFill/>
                </a:ln>
                <a:gradFill flip="none" rotWithShape="1">
                  <a:gsLst>
                    <a:gs pos="0">
                      <a:srgbClr val="94D8FE"/>
                    </a:gs>
                    <a:gs pos="100000">
                      <a:prstClr val="white"/>
                    </a:gs>
                  </a:gsLst>
                  <a:lin ang="16200000" scaled="1"/>
                  <a:tileRect/>
                </a:gradFill>
                <a:ea typeface="+mn-ea"/>
                <a:cs typeface="Segoe Sans Display"/>
              </a:rPr>
            </a:br>
            <a:r>
              <a:rPr lang="en-US" sz="3600" b="0" spc="0">
                <a:ln>
                  <a:noFill/>
                </a:ln>
                <a:gradFill flip="none" rotWithShape="1">
                  <a:gsLst>
                    <a:gs pos="0">
                      <a:srgbClr val="94D8FE"/>
                    </a:gs>
                    <a:gs pos="100000">
                      <a:prstClr val="white"/>
                    </a:gs>
                  </a:gsLst>
                  <a:lin ang="16200000" scaled="1"/>
                  <a:tileRect/>
                </a:gradFill>
                <a:ea typeface="+mn-ea"/>
                <a:cs typeface="Segoe Sans Display"/>
              </a:rPr>
              <a:t>Copilot Chat</a:t>
            </a: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1984455"/>
            <a:ext cx="3025819" cy="436016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a:ea typeface="+mn-ea"/>
                <a:cs typeface="Segoe Sans Display"/>
              </a:rPr>
              <a:t>Secure AI chat powered by the latest models, grounded in web data,  and context-aware, understanding the content you’re working on and tailoring responses accordingly.</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Sans Display"/>
              <a:ea typeface="+mn-ea"/>
              <a:cs typeface="Segoe Sans Display"/>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800" b="1">
                <a:solidFill>
                  <a:srgbClr val="FFFFFF"/>
                </a:solidFill>
                <a:latin typeface="Segoe Sans Display"/>
                <a:cs typeface="Segoe Sans Display"/>
              </a:rPr>
              <a:t>On the Web</a:t>
            </a:r>
            <a:br>
              <a:rPr lang="en-US" sz="1800">
                <a:solidFill>
                  <a:srgbClr val="FFFFFF"/>
                </a:solidFill>
                <a:latin typeface="Segoe Sans Display"/>
                <a:cs typeface="Segoe Sans Display"/>
              </a:rPr>
            </a:br>
            <a:r>
              <a:rPr kumimoji="0" lang="en-U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m365.cloud.microsoft/chat</a:t>
            </a: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Segoe Sans Display"/>
                <a:ea typeface="+mn-ea"/>
                <a:cs typeface="+mn-cs"/>
              </a:rPr>
              <a:t>Windows and MacOS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800" b="1">
                <a:solidFill>
                  <a:prstClr val="white"/>
                </a:solidFill>
                <a:latin typeface="Segoe Sans Display"/>
              </a:rPr>
              <a:t>Microsoft Teams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800" b="1">
                <a:solidFill>
                  <a:prstClr val="white"/>
                </a:solidFill>
                <a:latin typeface="Segoe Sans Display"/>
              </a:rPr>
              <a:t>iOS and Android</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5" name="Picture 4">
            <a:extLst>
              <a:ext uri="{FF2B5EF4-FFF2-40B4-BE49-F238E27FC236}">
                <a16:creationId xmlns:a16="http://schemas.microsoft.com/office/drawing/2014/main" id="{2C3652D7-5CDB-1C3D-732B-B8F5973AC033}"/>
              </a:ext>
            </a:extLst>
          </p:cNvPr>
          <p:cNvPicPr>
            <a:picLocks noChangeAspect="1"/>
          </p:cNvPicPr>
          <p:nvPr/>
        </p:nvPicPr>
        <p:blipFill>
          <a:blip r:embed="rId4"/>
          <a:stretch>
            <a:fillRect/>
          </a:stretch>
        </p:blipFill>
        <p:spPr>
          <a:xfrm>
            <a:off x="4118641" y="1266067"/>
            <a:ext cx="7705825" cy="4325866"/>
          </a:xfrm>
          <a:prstGeom prst="roundRect">
            <a:avLst>
              <a:gd name="adj" fmla="val 2742"/>
            </a:avLst>
          </a:prstGeom>
          <a:solidFill>
            <a:srgbClr val="FFFFFF">
              <a:shade val="85000"/>
            </a:srgbClr>
          </a:solidFill>
          <a:ln>
            <a:noFill/>
          </a:ln>
          <a:effectLst/>
        </p:spPr>
      </p:pic>
    </p:spTree>
    <p:extLst>
      <p:ext uri="{BB962C8B-B14F-4D97-AF65-F5344CB8AC3E}">
        <p14:creationId xmlns:p14="http://schemas.microsoft.com/office/powerpoint/2010/main" val="26032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4.81481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1.11111E-6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2F731-1DCF-C14B-3737-5E091AD2D42D}"/>
            </a:ext>
          </a:extLst>
        </p:cNvPr>
        <p:cNvGrpSpPr/>
        <p:nvPr/>
      </p:nvGrpSpPr>
      <p:grpSpPr>
        <a:xfrm>
          <a:off x="0" y="0"/>
          <a:ext cx="0" cy="0"/>
          <a:chOff x="0" y="0"/>
          <a:chExt cx="0" cy="0"/>
        </a:xfrm>
      </p:grpSpPr>
      <p:grpSp>
        <p:nvGrpSpPr>
          <p:cNvPr id="2" name="Group 1" descr="Dozens of people icons illustrating that organizations and employees will scale AI adoption at different rates.">
            <a:extLst>
              <a:ext uri="{FF2B5EF4-FFF2-40B4-BE49-F238E27FC236}">
                <a16:creationId xmlns:a16="http://schemas.microsoft.com/office/drawing/2014/main" id="{EA186C50-8FD7-9DDF-2F14-99D409BF8E12}"/>
              </a:ext>
            </a:extLst>
          </p:cNvPr>
          <p:cNvGrpSpPr/>
          <p:nvPr/>
        </p:nvGrpSpPr>
        <p:grpSpPr>
          <a:xfrm>
            <a:off x="84177" y="1173072"/>
            <a:ext cx="12034867" cy="4324833"/>
            <a:chOff x="84177" y="1173072"/>
            <a:chExt cx="12034867" cy="4324833"/>
          </a:xfrm>
        </p:grpSpPr>
        <p:sp>
          <p:nvSpPr>
            <p:cNvPr id="202" name="Graphic 9">
              <a:extLst>
                <a:ext uri="{FF2B5EF4-FFF2-40B4-BE49-F238E27FC236}">
                  <a16:creationId xmlns:a16="http://schemas.microsoft.com/office/drawing/2014/main" id="{205754A0-6AFF-21BF-90BD-548FA4C02DBF}"/>
                </a:ext>
              </a:extLst>
            </p:cNvPr>
            <p:cNvSpPr/>
            <p:nvPr/>
          </p:nvSpPr>
          <p:spPr>
            <a:xfrm>
              <a:off x="103432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0" name="Graphic 9">
              <a:extLst>
                <a:ext uri="{FF2B5EF4-FFF2-40B4-BE49-F238E27FC236}">
                  <a16:creationId xmlns:a16="http://schemas.microsoft.com/office/drawing/2014/main" id="{B6AB4CE4-4588-0725-96C7-5BD7B0693E92}"/>
                </a:ext>
              </a:extLst>
            </p:cNvPr>
            <p:cNvSpPr/>
            <p:nvPr/>
          </p:nvSpPr>
          <p:spPr>
            <a:xfrm>
              <a:off x="103432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1" name="Graphic 9">
              <a:extLst>
                <a:ext uri="{FF2B5EF4-FFF2-40B4-BE49-F238E27FC236}">
                  <a16:creationId xmlns:a16="http://schemas.microsoft.com/office/drawing/2014/main" id="{4BDFEC2F-3FA5-9C48-EE2E-205CB3673FD5}"/>
                </a:ext>
              </a:extLst>
            </p:cNvPr>
            <p:cNvSpPr/>
            <p:nvPr/>
          </p:nvSpPr>
          <p:spPr>
            <a:xfrm>
              <a:off x="103432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2" name="Graphic 9">
              <a:extLst>
                <a:ext uri="{FF2B5EF4-FFF2-40B4-BE49-F238E27FC236}">
                  <a16:creationId xmlns:a16="http://schemas.microsoft.com/office/drawing/2014/main" id="{DBFB27D0-6597-C55E-8AF5-023BA3D4FF82}"/>
                </a:ext>
              </a:extLst>
            </p:cNvPr>
            <p:cNvSpPr/>
            <p:nvPr/>
          </p:nvSpPr>
          <p:spPr>
            <a:xfrm>
              <a:off x="103432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3" name="Graphic 9">
              <a:extLst>
                <a:ext uri="{FF2B5EF4-FFF2-40B4-BE49-F238E27FC236}">
                  <a16:creationId xmlns:a16="http://schemas.microsoft.com/office/drawing/2014/main" id="{C4D5B065-E343-29CF-B9F8-41003A704356}"/>
                </a:ext>
              </a:extLst>
            </p:cNvPr>
            <p:cNvSpPr/>
            <p:nvPr/>
          </p:nvSpPr>
          <p:spPr>
            <a:xfrm>
              <a:off x="103432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2" name="Graphic 9">
              <a:extLst>
                <a:ext uri="{FF2B5EF4-FFF2-40B4-BE49-F238E27FC236}">
                  <a16:creationId xmlns:a16="http://schemas.microsoft.com/office/drawing/2014/main" id="{931B8AFE-19B9-C83E-BD1C-06A2CDF20B00}"/>
                </a:ext>
              </a:extLst>
            </p:cNvPr>
            <p:cNvSpPr/>
            <p:nvPr/>
          </p:nvSpPr>
          <p:spPr>
            <a:xfrm>
              <a:off x="103432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3" name="Graphic 9">
              <a:extLst>
                <a:ext uri="{FF2B5EF4-FFF2-40B4-BE49-F238E27FC236}">
                  <a16:creationId xmlns:a16="http://schemas.microsoft.com/office/drawing/2014/main" id="{86FD1489-C846-24C6-7D89-062D4549D430}"/>
                </a:ext>
              </a:extLst>
            </p:cNvPr>
            <p:cNvSpPr/>
            <p:nvPr/>
          </p:nvSpPr>
          <p:spPr>
            <a:xfrm>
              <a:off x="103432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4" name="Graphic 9">
              <a:extLst>
                <a:ext uri="{FF2B5EF4-FFF2-40B4-BE49-F238E27FC236}">
                  <a16:creationId xmlns:a16="http://schemas.microsoft.com/office/drawing/2014/main" id="{10B67249-A39C-88FF-D72C-D45AE4F2F35C}"/>
                </a:ext>
              </a:extLst>
            </p:cNvPr>
            <p:cNvSpPr/>
            <p:nvPr/>
          </p:nvSpPr>
          <p:spPr>
            <a:xfrm>
              <a:off x="103432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4" name="Graphic 9">
              <a:extLst>
                <a:ext uri="{FF2B5EF4-FFF2-40B4-BE49-F238E27FC236}">
                  <a16:creationId xmlns:a16="http://schemas.microsoft.com/office/drawing/2014/main" id="{B02A0706-3AC6-086D-76B6-27B32939F25D}"/>
                </a:ext>
              </a:extLst>
            </p:cNvPr>
            <p:cNvSpPr/>
            <p:nvPr/>
          </p:nvSpPr>
          <p:spPr>
            <a:xfrm>
              <a:off x="103432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2" name="Graphic 9">
              <a:extLst>
                <a:ext uri="{FF2B5EF4-FFF2-40B4-BE49-F238E27FC236}">
                  <a16:creationId xmlns:a16="http://schemas.microsoft.com/office/drawing/2014/main" id="{F08EB602-11A4-FDBC-281A-8C8611C9DD70}"/>
                </a:ext>
              </a:extLst>
            </p:cNvPr>
            <p:cNvSpPr/>
            <p:nvPr/>
          </p:nvSpPr>
          <p:spPr>
            <a:xfrm>
              <a:off x="103432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0" name="Graphic 9">
              <a:extLst>
                <a:ext uri="{FF2B5EF4-FFF2-40B4-BE49-F238E27FC236}">
                  <a16:creationId xmlns:a16="http://schemas.microsoft.com/office/drawing/2014/main" id="{6A578B75-9592-11C3-1E37-67E1E69F9978}"/>
                </a:ext>
              </a:extLst>
            </p:cNvPr>
            <p:cNvSpPr/>
            <p:nvPr/>
          </p:nvSpPr>
          <p:spPr>
            <a:xfrm>
              <a:off x="103432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4" name="Graphic 9">
              <a:extLst>
                <a:ext uri="{FF2B5EF4-FFF2-40B4-BE49-F238E27FC236}">
                  <a16:creationId xmlns:a16="http://schemas.microsoft.com/office/drawing/2014/main" id="{C39DA64A-157A-C695-4739-495772D4EEFF}"/>
                </a:ext>
              </a:extLst>
            </p:cNvPr>
            <p:cNvSpPr/>
            <p:nvPr/>
          </p:nvSpPr>
          <p:spPr>
            <a:xfrm>
              <a:off x="103432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2" name="Graphic 9">
              <a:extLst>
                <a:ext uri="{FF2B5EF4-FFF2-40B4-BE49-F238E27FC236}">
                  <a16:creationId xmlns:a16="http://schemas.microsoft.com/office/drawing/2014/main" id="{3DA2CA51-CC9B-B7B4-9A76-7359C51493DF}"/>
                </a:ext>
              </a:extLst>
            </p:cNvPr>
            <p:cNvSpPr/>
            <p:nvPr/>
          </p:nvSpPr>
          <p:spPr>
            <a:xfrm>
              <a:off x="103432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5" name="Graphic 9">
              <a:extLst>
                <a:ext uri="{FF2B5EF4-FFF2-40B4-BE49-F238E27FC236}">
                  <a16:creationId xmlns:a16="http://schemas.microsoft.com/office/drawing/2014/main" id="{8C5FB64E-50A1-D42E-5B06-CBD18B38B912}"/>
                </a:ext>
              </a:extLst>
            </p:cNvPr>
            <p:cNvSpPr/>
            <p:nvPr/>
          </p:nvSpPr>
          <p:spPr>
            <a:xfrm>
              <a:off x="103432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 name="Graphic 9">
              <a:extLst>
                <a:ext uri="{FF2B5EF4-FFF2-40B4-BE49-F238E27FC236}">
                  <a16:creationId xmlns:a16="http://schemas.microsoft.com/office/drawing/2014/main" id="{DFCA56F7-4B6E-237E-A901-C01CD7ECD0FD}"/>
                </a:ext>
              </a:extLst>
            </p:cNvPr>
            <p:cNvSpPr/>
            <p:nvPr/>
          </p:nvSpPr>
          <p:spPr>
            <a:xfrm>
              <a:off x="23283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8" name="Graphic 9">
              <a:extLst>
                <a:ext uri="{FF2B5EF4-FFF2-40B4-BE49-F238E27FC236}">
                  <a16:creationId xmlns:a16="http://schemas.microsoft.com/office/drawing/2014/main" id="{F37FC3B4-1B5D-0AB1-8EE8-553E783BB5FF}"/>
                </a:ext>
              </a:extLst>
            </p:cNvPr>
            <p:cNvSpPr/>
            <p:nvPr/>
          </p:nvSpPr>
          <p:spPr>
            <a:xfrm>
              <a:off x="23283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 name="Graphic 9">
              <a:extLst>
                <a:ext uri="{FF2B5EF4-FFF2-40B4-BE49-F238E27FC236}">
                  <a16:creationId xmlns:a16="http://schemas.microsoft.com/office/drawing/2014/main" id="{267503EF-5F87-F4C3-7115-88305442495F}"/>
                </a:ext>
              </a:extLst>
            </p:cNvPr>
            <p:cNvSpPr/>
            <p:nvPr/>
          </p:nvSpPr>
          <p:spPr>
            <a:xfrm>
              <a:off x="23283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 name="Graphic 9">
              <a:extLst>
                <a:ext uri="{FF2B5EF4-FFF2-40B4-BE49-F238E27FC236}">
                  <a16:creationId xmlns:a16="http://schemas.microsoft.com/office/drawing/2014/main" id="{3D92D0C2-EFE7-1B32-5853-6A5CF768F6BE}"/>
                </a:ext>
              </a:extLst>
            </p:cNvPr>
            <p:cNvSpPr/>
            <p:nvPr/>
          </p:nvSpPr>
          <p:spPr>
            <a:xfrm>
              <a:off x="23283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 name="Graphic 9">
              <a:extLst>
                <a:ext uri="{FF2B5EF4-FFF2-40B4-BE49-F238E27FC236}">
                  <a16:creationId xmlns:a16="http://schemas.microsoft.com/office/drawing/2014/main" id="{22F4E95D-1E5C-2EBB-2E6E-1CA876A19F0D}"/>
                </a:ext>
              </a:extLst>
            </p:cNvPr>
            <p:cNvSpPr/>
            <p:nvPr/>
          </p:nvSpPr>
          <p:spPr>
            <a:xfrm>
              <a:off x="23283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7" name="Graphic 9">
              <a:extLst>
                <a:ext uri="{FF2B5EF4-FFF2-40B4-BE49-F238E27FC236}">
                  <a16:creationId xmlns:a16="http://schemas.microsoft.com/office/drawing/2014/main" id="{CC90883A-C37F-3F60-6669-D16FF72321B6}"/>
                </a:ext>
              </a:extLst>
            </p:cNvPr>
            <p:cNvSpPr/>
            <p:nvPr/>
          </p:nvSpPr>
          <p:spPr>
            <a:xfrm>
              <a:off x="23283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0" name="Graphic 9">
              <a:extLst>
                <a:ext uri="{FF2B5EF4-FFF2-40B4-BE49-F238E27FC236}">
                  <a16:creationId xmlns:a16="http://schemas.microsoft.com/office/drawing/2014/main" id="{FAD00BFE-6219-E714-14E2-7A402535B62A}"/>
                </a:ext>
              </a:extLst>
            </p:cNvPr>
            <p:cNvSpPr/>
            <p:nvPr/>
          </p:nvSpPr>
          <p:spPr>
            <a:xfrm>
              <a:off x="23283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3" name="Graphic 9">
              <a:extLst>
                <a:ext uri="{FF2B5EF4-FFF2-40B4-BE49-F238E27FC236}">
                  <a16:creationId xmlns:a16="http://schemas.microsoft.com/office/drawing/2014/main" id="{D4BE299A-7B70-1F94-933E-8E36D835BD75}"/>
                </a:ext>
              </a:extLst>
            </p:cNvPr>
            <p:cNvSpPr/>
            <p:nvPr/>
          </p:nvSpPr>
          <p:spPr>
            <a:xfrm>
              <a:off x="23283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5" name="Graphic 9">
              <a:extLst>
                <a:ext uri="{FF2B5EF4-FFF2-40B4-BE49-F238E27FC236}">
                  <a16:creationId xmlns:a16="http://schemas.microsoft.com/office/drawing/2014/main" id="{408E6989-A899-7230-02EA-52A9AC5D43E0}"/>
                </a:ext>
              </a:extLst>
            </p:cNvPr>
            <p:cNvSpPr/>
            <p:nvPr/>
          </p:nvSpPr>
          <p:spPr>
            <a:xfrm>
              <a:off x="23283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3" name="Graphic 9">
              <a:extLst>
                <a:ext uri="{FF2B5EF4-FFF2-40B4-BE49-F238E27FC236}">
                  <a16:creationId xmlns:a16="http://schemas.microsoft.com/office/drawing/2014/main" id="{E53DC745-C9F1-8433-61D9-A00922A3C074}"/>
                </a:ext>
              </a:extLst>
            </p:cNvPr>
            <p:cNvSpPr/>
            <p:nvPr/>
          </p:nvSpPr>
          <p:spPr>
            <a:xfrm>
              <a:off x="23283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1" name="Graphic 9">
              <a:extLst>
                <a:ext uri="{FF2B5EF4-FFF2-40B4-BE49-F238E27FC236}">
                  <a16:creationId xmlns:a16="http://schemas.microsoft.com/office/drawing/2014/main" id="{3898A3F0-5BFC-AD5D-D68A-781B92A53FDC}"/>
                </a:ext>
              </a:extLst>
            </p:cNvPr>
            <p:cNvSpPr/>
            <p:nvPr/>
          </p:nvSpPr>
          <p:spPr>
            <a:xfrm>
              <a:off x="23283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8" name="Graphic 9">
              <a:extLst>
                <a:ext uri="{FF2B5EF4-FFF2-40B4-BE49-F238E27FC236}">
                  <a16:creationId xmlns:a16="http://schemas.microsoft.com/office/drawing/2014/main" id="{AC7C22CA-2EF4-18E3-F10F-850BF84EF541}"/>
                </a:ext>
              </a:extLst>
            </p:cNvPr>
            <p:cNvSpPr/>
            <p:nvPr/>
          </p:nvSpPr>
          <p:spPr>
            <a:xfrm>
              <a:off x="23283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6" name="Graphic 9">
              <a:extLst>
                <a:ext uri="{FF2B5EF4-FFF2-40B4-BE49-F238E27FC236}">
                  <a16:creationId xmlns:a16="http://schemas.microsoft.com/office/drawing/2014/main" id="{CFB875D9-9A87-9AB4-4B6C-FDCA914EE954}"/>
                </a:ext>
              </a:extLst>
            </p:cNvPr>
            <p:cNvSpPr/>
            <p:nvPr/>
          </p:nvSpPr>
          <p:spPr>
            <a:xfrm>
              <a:off x="23283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6" name="Graphic 9">
              <a:extLst>
                <a:ext uri="{FF2B5EF4-FFF2-40B4-BE49-F238E27FC236}">
                  <a16:creationId xmlns:a16="http://schemas.microsoft.com/office/drawing/2014/main" id="{A777F2F9-CDB0-1084-BB5C-1A5C130ECF77}"/>
                </a:ext>
              </a:extLst>
            </p:cNvPr>
            <p:cNvSpPr/>
            <p:nvPr/>
          </p:nvSpPr>
          <p:spPr>
            <a:xfrm>
              <a:off x="23283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9" name="Graphic 9">
              <a:extLst>
                <a:ext uri="{FF2B5EF4-FFF2-40B4-BE49-F238E27FC236}">
                  <a16:creationId xmlns:a16="http://schemas.microsoft.com/office/drawing/2014/main" id="{59EC2199-548C-7B93-9D6E-9D37ECEAC31C}"/>
                </a:ext>
              </a:extLst>
            </p:cNvPr>
            <p:cNvSpPr/>
            <p:nvPr/>
          </p:nvSpPr>
          <p:spPr>
            <a:xfrm>
              <a:off x="26489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9" name="Graphic 9">
              <a:extLst>
                <a:ext uri="{FF2B5EF4-FFF2-40B4-BE49-F238E27FC236}">
                  <a16:creationId xmlns:a16="http://schemas.microsoft.com/office/drawing/2014/main" id="{80700005-3FE5-9196-F53F-AD4F32C4477B}"/>
                </a:ext>
              </a:extLst>
            </p:cNvPr>
            <p:cNvSpPr/>
            <p:nvPr/>
          </p:nvSpPr>
          <p:spPr>
            <a:xfrm>
              <a:off x="26489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 name="Graphic 9">
              <a:extLst>
                <a:ext uri="{FF2B5EF4-FFF2-40B4-BE49-F238E27FC236}">
                  <a16:creationId xmlns:a16="http://schemas.microsoft.com/office/drawing/2014/main" id="{A29A0224-18E9-44FB-959C-FCA95CAE5C26}"/>
                </a:ext>
              </a:extLst>
            </p:cNvPr>
            <p:cNvSpPr/>
            <p:nvPr/>
          </p:nvSpPr>
          <p:spPr>
            <a:xfrm>
              <a:off x="26489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 name="Graphic 9">
              <a:extLst>
                <a:ext uri="{FF2B5EF4-FFF2-40B4-BE49-F238E27FC236}">
                  <a16:creationId xmlns:a16="http://schemas.microsoft.com/office/drawing/2014/main" id="{89C41B7A-7595-FE16-A75E-4FD1F8CEAFF9}"/>
                </a:ext>
              </a:extLst>
            </p:cNvPr>
            <p:cNvSpPr/>
            <p:nvPr/>
          </p:nvSpPr>
          <p:spPr>
            <a:xfrm>
              <a:off x="26489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 name="Graphic 9">
              <a:extLst>
                <a:ext uri="{FF2B5EF4-FFF2-40B4-BE49-F238E27FC236}">
                  <a16:creationId xmlns:a16="http://schemas.microsoft.com/office/drawing/2014/main" id="{58677F71-E7CF-4707-5BD9-29B92AA4CB9C}"/>
                </a:ext>
              </a:extLst>
            </p:cNvPr>
            <p:cNvSpPr/>
            <p:nvPr/>
          </p:nvSpPr>
          <p:spPr>
            <a:xfrm>
              <a:off x="26489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8" name="Graphic 9">
              <a:extLst>
                <a:ext uri="{FF2B5EF4-FFF2-40B4-BE49-F238E27FC236}">
                  <a16:creationId xmlns:a16="http://schemas.microsoft.com/office/drawing/2014/main" id="{D247601D-CD20-8D04-01E6-164F05259A39}"/>
                </a:ext>
              </a:extLst>
            </p:cNvPr>
            <p:cNvSpPr/>
            <p:nvPr/>
          </p:nvSpPr>
          <p:spPr>
            <a:xfrm>
              <a:off x="26489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1" name="Graphic 9">
              <a:extLst>
                <a:ext uri="{FF2B5EF4-FFF2-40B4-BE49-F238E27FC236}">
                  <a16:creationId xmlns:a16="http://schemas.microsoft.com/office/drawing/2014/main" id="{080D5C2E-C694-EA5D-EC92-741B2728CB00}"/>
                </a:ext>
              </a:extLst>
            </p:cNvPr>
            <p:cNvSpPr/>
            <p:nvPr/>
          </p:nvSpPr>
          <p:spPr>
            <a:xfrm>
              <a:off x="26489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4" name="Graphic 9">
              <a:extLst>
                <a:ext uri="{FF2B5EF4-FFF2-40B4-BE49-F238E27FC236}">
                  <a16:creationId xmlns:a16="http://schemas.microsoft.com/office/drawing/2014/main" id="{0499FA65-7D7D-DA5C-AB32-03B15E4DECD3}"/>
                </a:ext>
              </a:extLst>
            </p:cNvPr>
            <p:cNvSpPr/>
            <p:nvPr/>
          </p:nvSpPr>
          <p:spPr>
            <a:xfrm>
              <a:off x="26489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6" name="Graphic 9">
              <a:extLst>
                <a:ext uri="{FF2B5EF4-FFF2-40B4-BE49-F238E27FC236}">
                  <a16:creationId xmlns:a16="http://schemas.microsoft.com/office/drawing/2014/main" id="{3A5FBA46-D72D-BE87-C913-9CBF1E702D9A}"/>
                </a:ext>
              </a:extLst>
            </p:cNvPr>
            <p:cNvSpPr/>
            <p:nvPr/>
          </p:nvSpPr>
          <p:spPr>
            <a:xfrm>
              <a:off x="26489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4" name="Graphic 9">
              <a:extLst>
                <a:ext uri="{FF2B5EF4-FFF2-40B4-BE49-F238E27FC236}">
                  <a16:creationId xmlns:a16="http://schemas.microsoft.com/office/drawing/2014/main" id="{D4C39C7C-24EC-8958-429B-7D0EB5A7673A}"/>
                </a:ext>
              </a:extLst>
            </p:cNvPr>
            <p:cNvSpPr/>
            <p:nvPr/>
          </p:nvSpPr>
          <p:spPr>
            <a:xfrm>
              <a:off x="26489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2" name="Graphic 9">
              <a:extLst>
                <a:ext uri="{FF2B5EF4-FFF2-40B4-BE49-F238E27FC236}">
                  <a16:creationId xmlns:a16="http://schemas.microsoft.com/office/drawing/2014/main" id="{ACA505F2-EB1B-F4BB-897B-FFD4134FAFA3}"/>
                </a:ext>
              </a:extLst>
            </p:cNvPr>
            <p:cNvSpPr/>
            <p:nvPr/>
          </p:nvSpPr>
          <p:spPr>
            <a:xfrm>
              <a:off x="26489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9" name="Graphic 9">
              <a:extLst>
                <a:ext uri="{FF2B5EF4-FFF2-40B4-BE49-F238E27FC236}">
                  <a16:creationId xmlns:a16="http://schemas.microsoft.com/office/drawing/2014/main" id="{C6E18173-9BDF-B84B-3608-4E6CF9062CE4}"/>
                </a:ext>
              </a:extLst>
            </p:cNvPr>
            <p:cNvSpPr/>
            <p:nvPr/>
          </p:nvSpPr>
          <p:spPr>
            <a:xfrm>
              <a:off x="26489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7" name="Graphic 9">
              <a:extLst>
                <a:ext uri="{FF2B5EF4-FFF2-40B4-BE49-F238E27FC236}">
                  <a16:creationId xmlns:a16="http://schemas.microsoft.com/office/drawing/2014/main" id="{0DD08B89-60A3-2145-5BCE-D56CDEF4E397}"/>
                </a:ext>
              </a:extLst>
            </p:cNvPr>
            <p:cNvSpPr/>
            <p:nvPr/>
          </p:nvSpPr>
          <p:spPr>
            <a:xfrm>
              <a:off x="26489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7" name="Graphic 9">
              <a:extLst>
                <a:ext uri="{FF2B5EF4-FFF2-40B4-BE49-F238E27FC236}">
                  <a16:creationId xmlns:a16="http://schemas.microsoft.com/office/drawing/2014/main" id="{F2667430-C0A8-AAF7-2CE1-5C5DB8223954}"/>
                </a:ext>
              </a:extLst>
            </p:cNvPr>
            <p:cNvSpPr/>
            <p:nvPr/>
          </p:nvSpPr>
          <p:spPr>
            <a:xfrm>
              <a:off x="26489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0" name="Graphic 9">
              <a:extLst>
                <a:ext uri="{FF2B5EF4-FFF2-40B4-BE49-F238E27FC236}">
                  <a16:creationId xmlns:a16="http://schemas.microsoft.com/office/drawing/2014/main" id="{5235026B-56E1-9A51-DF3A-5D3522890052}"/>
                </a:ext>
              </a:extLst>
            </p:cNvPr>
            <p:cNvSpPr/>
            <p:nvPr/>
          </p:nvSpPr>
          <p:spPr>
            <a:xfrm>
              <a:off x="29695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0" name="Graphic 9">
              <a:extLst>
                <a:ext uri="{FF2B5EF4-FFF2-40B4-BE49-F238E27FC236}">
                  <a16:creationId xmlns:a16="http://schemas.microsoft.com/office/drawing/2014/main" id="{B5F3F834-C008-81C4-DA7B-F5820FCDF835}"/>
                </a:ext>
              </a:extLst>
            </p:cNvPr>
            <p:cNvSpPr/>
            <p:nvPr/>
          </p:nvSpPr>
          <p:spPr>
            <a:xfrm>
              <a:off x="29695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6" name="Graphic 9">
              <a:extLst>
                <a:ext uri="{FF2B5EF4-FFF2-40B4-BE49-F238E27FC236}">
                  <a16:creationId xmlns:a16="http://schemas.microsoft.com/office/drawing/2014/main" id="{C27D9A43-F4FC-8570-E4E6-63367A9F615A}"/>
                </a:ext>
              </a:extLst>
            </p:cNvPr>
            <p:cNvSpPr/>
            <p:nvPr/>
          </p:nvSpPr>
          <p:spPr>
            <a:xfrm>
              <a:off x="29695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5" name="Graphic 9">
              <a:extLst>
                <a:ext uri="{FF2B5EF4-FFF2-40B4-BE49-F238E27FC236}">
                  <a16:creationId xmlns:a16="http://schemas.microsoft.com/office/drawing/2014/main" id="{4917DBDA-9566-3262-0B46-B2BD283740AA}"/>
                </a:ext>
              </a:extLst>
            </p:cNvPr>
            <p:cNvSpPr/>
            <p:nvPr/>
          </p:nvSpPr>
          <p:spPr>
            <a:xfrm>
              <a:off x="29695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 name="Graphic 9">
              <a:extLst>
                <a:ext uri="{FF2B5EF4-FFF2-40B4-BE49-F238E27FC236}">
                  <a16:creationId xmlns:a16="http://schemas.microsoft.com/office/drawing/2014/main" id="{6D5A415A-FEC2-66D7-D85E-DB2FF452DDA6}"/>
                </a:ext>
              </a:extLst>
            </p:cNvPr>
            <p:cNvSpPr/>
            <p:nvPr/>
          </p:nvSpPr>
          <p:spPr>
            <a:xfrm>
              <a:off x="29695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9" name="Graphic 9">
              <a:extLst>
                <a:ext uri="{FF2B5EF4-FFF2-40B4-BE49-F238E27FC236}">
                  <a16:creationId xmlns:a16="http://schemas.microsoft.com/office/drawing/2014/main" id="{7EE14F1D-6CD5-4160-4A7A-0FA4EE0751C0}"/>
                </a:ext>
              </a:extLst>
            </p:cNvPr>
            <p:cNvSpPr/>
            <p:nvPr/>
          </p:nvSpPr>
          <p:spPr>
            <a:xfrm>
              <a:off x="29695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2" name="Graphic 9">
              <a:extLst>
                <a:ext uri="{FF2B5EF4-FFF2-40B4-BE49-F238E27FC236}">
                  <a16:creationId xmlns:a16="http://schemas.microsoft.com/office/drawing/2014/main" id="{367D4BE0-7FA4-7920-7584-DB5D6F0A5796}"/>
                </a:ext>
              </a:extLst>
            </p:cNvPr>
            <p:cNvSpPr/>
            <p:nvPr/>
          </p:nvSpPr>
          <p:spPr>
            <a:xfrm>
              <a:off x="29695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5" name="Graphic 9">
              <a:extLst>
                <a:ext uri="{FF2B5EF4-FFF2-40B4-BE49-F238E27FC236}">
                  <a16:creationId xmlns:a16="http://schemas.microsoft.com/office/drawing/2014/main" id="{7887629B-40A2-0B1A-ACF1-0B1E8318EC1C}"/>
                </a:ext>
              </a:extLst>
            </p:cNvPr>
            <p:cNvSpPr/>
            <p:nvPr/>
          </p:nvSpPr>
          <p:spPr>
            <a:xfrm>
              <a:off x="29695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7" name="Graphic 9">
              <a:extLst>
                <a:ext uri="{FF2B5EF4-FFF2-40B4-BE49-F238E27FC236}">
                  <a16:creationId xmlns:a16="http://schemas.microsoft.com/office/drawing/2014/main" id="{3F1292DA-2F78-8338-33F5-CAE1C62731DD}"/>
                </a:ext>
              </a:extLst>
            </p:cNvPr>
            <p:cNvSpPr/>
            <p:nvPr/>
          </p:nvSpPr>
          <p:spPr>
            <a:xfrm>
              <a:off x="29695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5" name="Graphic 9">
              <a:extLst>
                <a:ext uri="{FF2B5EF4-FFF2-40B4-BE49-F238E27FC236}">
                  <a16:creationId xmlns:a16="http://schemas.microsoft.com/office/drawing/2014/main" id="{77E0F796-9832-B068-A998-EDD2030AFF52}"/>
                </a:ext>
              </a:extLst>
            </p:cNvPr>
            <p:cNvSpPr/>
            <p:nvPr/>
          </p:nvSpPr>
          <p:spPr>
            <a:xfrm>
              <a:off x="29695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3" name="Graphic 9">
              <a:extLst>
                <a:ext uri="{FF2B5EF4-FFF2-40B4-BE49-F238E27FC236}">
                  <a16:creationId xmlns:a16="http://schemas.microsoft.com/office/drawing/2014/main" id="{9FBA9475-CD70-31EC-EE3F-0313218F4FD3}"/>
                </a:ext>
              </a:extLst>
            </p:cNvPr>
            <p:cNvSpPr/>
            <p:nvPr/>
          </p:nvSpPr>
          <p:spPr>
            <a:xfrm>
              <a:off x="29695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0" name="Graphic 9">
              <a:extLst>
                <a:ext uri="{FF2B5EF4-FFF2-40B4-BE49-F238E27FC236}">
                  <a16:creationId xmlns:a16="http://schemas.microsoft.com/office/drawing/2014/main" id="{77DE2BC0-4994-9EFA-5330-7BAD8D72A4D3}"/>
                </a:ext>
              </a:extLst>
            </p:cNvPr>
            <p:cNvSpPr/>
            <p:nvPr/>
          </p:nvSpPr>
          <p:spPr>
            <a:xfrm>
              <a:off x="29695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8" name="Graphic 9">
              <a:extLst>
                <a:ext uri="{FF2B5EF4-FFF2-40B4-BE49-F238E27FC236}">
                  <a16:creationId xmlns:a16="http://schemas.microsoft.com/office/drawing/2014/main" id="{B4F47BFC-58F3-D8AA-AD8B-054D4042C11B}"/>
                </a:ext>
              </a:extLst>
            </p:cNvPr>
            <p:cNvSpPr/>
            <p:nvPr/>
          </p:nvSpPr>
          <p:spPr>
            <a:xfrm>
              <a:off x="29695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8" name="Graphic 9">
              <a:extLst>
                <a:ext uri="{FF2B5EF4-FFF2-40B4-BE49-F238E27FC236}">
                  <a16:creationId xmlns:a16="http://schemas.microsoft.com/office/drawing/2014/main" id="{378CC116-0029-B6CB-27CC-B5C9F6F9A066}"/>
                </a:ext>
              </a:extLst>
            </p:cNvPr>
            <p:cNvSpPr/>
            <p:nvPr/>
          </p:nvSpPr>
          <p:spPr>
            <a:xfrm>
              <a:off x="29695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1" name="Graphic 9">
              <a:extLst>
                <a:ext uri="{FF2B5EF4-FFF2-40B4-BE49-F238E27FC236}">
                  <a16:creationId xmlns:a16="http://schemas.microsoft.com/office/drawing/2014/main" id="{B5B7E605-538C-7EED-CC14-2AD9554C3384}"/>
                </a:ext>
              </a:extLst>
            </p:cNvPr>
            <p:cNvSpPr/>
            <p:nvPr/>
          </p:nvSpPr>
          <p:spPr>
            <a:xfrm>
              <a:off x="32901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1" name="Graphic 9">
              <a:extLst>
                <a:ext uri="{FF2B5EF4-FFF2-40B4-BE49-F238E27FC236}">
                  <a16:creationId xmlns:a16="http://schemas.microsoft.com/office/drawing/2014/main" id="{5E057EEC-A2DC-EE3F-C460-349BD5FF3630}"/>
                </a:ext>
              </a:extLst>
            </p:cNvPr>
            <p:cNvSpPr/>
            <p:nvPr/>
          </p:nvSpPr>
          <p:spPr>
            <a:xfrm>
              <a:off x="32901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1" name="Graphic 9">
              <a:extLst>
                <a:ext uri="{FF2B5EF4-FFF2-40B4-BE49-F238E27FC236}">
                  <a16:creationId xmlns:a16="http://schemas.microsoft.com/office/drawing/2014/main" id="{075E5125-2E15-0315-60E9-C5AFA7B8F41F}"/>
                </a:ext>
              </a:extLst>
            </p:cNvPr>
            <p:cNvSpPr/>
            <p:nvPr/>
          </p:nvSpPr>
          <p:spPr>
            <a:xfrm>
              <a:off x="32901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0" name="Graphic 9">
              <a:extLst>
                <a:ext uri="{FF2B5EF4-FFF2-40B4-BE49-F238E27FC236}">
                  <a16:creationId xmlns:a16="http://schemas.microsoft.com/office/drawing/2014/main" id="{0061076D-A0BF-D04F-0723-574BE98ABD05}"/>
                </a:ext>
              </a:extLst>
            </p:cNvPr>
            <p:cNvSpPr/>
            <p:nvPr/>
          </p:nvSpPr>
          <p:spPr>
            <a:xfrm>
              <a:off x="32901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2" name="Graphic 9">
              <a:extLst>
                <a:ext uri="{FF2B5EF4-FFF2-40B4-BE49-F238E27FC236}">
                  <a16:creationId xmlns:a16="http://schemas.microsoft.com/office/drawing/2014/main" id="{0C3AE171-A4E7-D448-E240-C55F055ADAFF}"/>
                </a:ext>
              </a:extLst>
            </p:cNvPr>
            <p:cNvSpPr/>
            <p:nvPr/>
          </p:nvSpPr>
          <p:spPr>
            <a:xfrm>
              <a:off x="32901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3" name="Graphic 9">
              <a:extLst>
                <a:ext uri="{FF2B5EF4-FFF2-40B4-BE49-F238E27FC236}">
                  <a16:creationId xmlns:a16="http://schemas.microsoft.com/office/drawing/2014/main" id="{BF3E9604-A245-E2A7-85C8-240869845FAC}"/>
                </a:ext>
              </a:extLst>
            </p:cNvPr>
            <p:cNvSpPr/>
            <p:nvPr/>
          </p:nvSpPr>
          <p:spPr>
            <a:xfrm>
              <a:off x="32901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6" name="Graphic 9">
              <a:extLst>
                <a:ext uri="{FF2B5EF4-FFF2-40B4-BE49-F238E27FC236}">
                  <a16:creationId xmlns:a16="http://schemas.microsoft.com/office/drawing/2014/main" id="{1E98922E-E8C4-1AD8-5D82-83177831A7A7}"/>
                </a:ext>
              </a:extLst>
            </p:cNvPr>
            <p:cNvSpPr/>
            <p:nvPr/>
          </p:nvSpPr>
          <p:spPr>
            <a:xfrm>
              <a:off x="32901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7" name="Graphic 9">
              <a:extLst>
                <a:ext uri="{FF2B5EF4-FFF2-40B4-BE49-F238E27FC236}">
                  <a16:creationId xmlns:a16="http://schemas.microsoft.com/office/drawing/2014/main" id="{172C341F-FB77-3F2A-11CD-003482BAA999}"/>
                </a:ext>
              </a:extLst>
            </p:cNvPr>
            <p:cNvSpPr/>
            <p:nvPr/>
          </p:nvSpPr>
          <p:spPr>
            <a:xfrm>
              <a:off x="32901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8" name="Graphic 9">
              <a:extLst>
                <a:ext uri="{FF2B5EF4-FFF2-40B4-BE49-F238E27FC236}">
                  <a16:creationId xmlns:a16="http://schemas.microsoft.com/office/drawing/2014/main" id="{F3AC5334-3FC9-CB2C-83B4-53A714101C8A}"/>
                </a:ext>
              </a:extLst>
            </p:cNvPr>
            <p:cNvSpPr/>
            <p:nvPr/>
          </p:nvSpPr>
          <p:spPr>
            <a:xfrm>
              <a:off x="32901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6" name="Graphic 9">
              <a:extLst>
                <a:ext uri="{FF2B5EF4-FFF2-40B4-BE49-F238E27FC236}">
                  <a16:creationId xmlns:a16="http://schemas.microsoft.com/office/drawing/2014/main" id="{B7F68C7D-510E-9CBF-59FC-E17FF5F7BBF1}"/>
                </a:ext>
              </a:extLst>
            </p:cNvPr>
            <p:cNvSpPr/>
            <p:nvPr/>
          </p:nvSpPr>
          <p:spPr>
            <a:xfrm>
              <a:off x="32901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4" name="Graphic 9">
              <a:extLst>
                <a:ext uri="{FF2B5EF4-FFF2-40B4-BE49-F238E27FC236}">
                  <a16:creationId xmlns:a16="http://schemas.microsoft.com/office/drawing/2014/main" id="{2DD8E8A6-C113-9EF7-96B6-9C4746BB3186}"/>
                </a:ext>
              </a:extLst>
            </p:cNvPr>
            <p:cNvSpPr/>
            <p:nvPr/>
          </p:nvSpPr>
          <p:spPr>
            <a:xfrm>
              <a:off x="32901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1" name="Graphic 9">
              <a:extLst>
                <a:ext uri="{FF2B5EF4-FFF2-40B4-BE49-F238E27FC236}">
                  <a16:creationId xmlns:a16="http://schemas.microsoft.com/office/drawing/2014/main" id="{AB1BDEB9-B83F-CAF2-3C26-3B0A4C100EE8}"/>
                </a:ext>
              </a:extLst>
            </p:cNvPr>
            <p:cNvSpPr/>
            <p:nvPr/>
          </p:nvSpPr>
          <p:spPr>
            <a:xfrm>
              <a:off x="32901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9" name="Graphic 9">
              <a:extLst>
                <a:ext uri="{FF2B5EF4-FFF2-40B4-BE49-F238E27FC236}">
                  <a16:creationId xmlns:a16="http://schemas.microsoft.com/office/drawing/2014/main" id="{9FE57F8B-DEEC-B2E3-7DF9-68AA85C5018B}"/>
                </a:ext>
              </a:extLst>
            </p:cNvPr>
            <p:cNvSpPr/>
            <p:nvPr/>
          </p:nvSpPr>
          <p:spPr>
            <a:xfrm>
              <a:off x="32901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9" name="Graphic 9">
              <a:extLst>
                <a:ext uri="{FF2B5EF4-FFF2-40B4-BE49-F238E27FC236}">
                  <a16:creationId xmlns:a16="http://schemas.microsoft.com/office/drawing/2014/main" id="{30ED0820-D937-DE37-DD33-EC2CF338BE30}"/>
                </a:ext>
              </a:extLst>
            </p:cNvPr>
            <p:cNvSpPr/>
            <p:nvPr/>
          </p:nvSpPr>
          <p:spPr>
            <a:xfrm>
              <a:off x="32901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2" name="Graphic 9">
              <a:extLst>
                <a:ext uri="{FF2B5EF4-FFF2-40B4-BE49-F238E27FC236}">
                  <a16:creationId xmlns:a16="http://schemas.microsoft.com/office/drawing/2014/main" id="{89E40280-297E-4C55-2A34-F520BB03D3B2}"/>
                </a:ext>
              </a:extLst>
            </p:cNvPr>
            <p:cNvSpPr/>
            <p:nvPr/>
          </p:nvSpPr>
          <p:spPr>
            <a:xfrm>
              <a:off x="36107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2" name="Graphic 9">
              <a:extLst>
                <a:ext uri="{FF2B5EF4-FFF2-40B4-BE49-F238E27FC236}">
                  <a16:creationId xmlns:a16="http://schemas.microsoft.com/office/drawing/2014/main" id="{7A4D2317-67FA-C419-B538-844B7AB1A4D5}"/>
                </a:ext>
              </a:extLst>
            </p:cNvPr>
            <p:cNvSpPr/>
            <p:nvPr/>
          </p:nvSpPr>
          <p:spPr>
            <a:xfrm>
              <a:off x="36107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5" name="Graphic 9">
              <a:extLst>
                <a:ext uri="{FF2B5EF4-FFF2-40B4-BE49-F238E27FC236}">
                  <a16:creationId xmlns:a16="http://schemas.microsoft.com/office/drawing/2014/main" id="{F0051FEA-CAAD-001E-5940-EC5140968D63}"/>
                </a:ext>
              </a:extLst>
            </p:cNvPr>
            <p:cNvSpPr/>
            <p:nvPr/>
          </p:nvSpPr>
          <p:spPr>
            <a:xfrm>
              <a:off x="36107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4" name="Graphic 9">
              <a:extLst>
                <a:ext uri="{FF2B5EF4-FFF2-40B4-BE49-F238E27FC236}">
                  <a16:creationId xmlns:a16="http://schemas.microsoft.com/office/drawing/2014/main" id="{510F92A0-AFC3-E69A-EBFD-33BDD021300B}"/>
                </a:ext>
              </a:extLst>
            </p:cNvPr>
            <p:cNvSpPr/>
            <p:nvPr/>
          </p:nvSpPr>
          <p:spPr>
            <a:xfrm>
              <a:off x="36107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6" name="Graphic 9">
              <a:extLst>
                <a:ext uri="{FF2B5EF4-FFF2-40B4-BE49-F238E27FC236}">
                  <a16:creationId xmlns:a16="http://schemas.microsoft.com/office/drawing/2014/main" id="{01FAC2BF-DF44-0041-88B9-BFD252368B04}"/>
                </a:ext>
              </a:extLst>
            </p:cNvPr>
            <p:cNvSpPr/>
            <p:nvPr/>
          </p:nvSpPr>
          <p:spPr>
            <a:xfrm>
              <a:off x="36107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7" name="Graphic 9">
              <a:extLst>
                <a:ext uri="{FF2B5EF4-FFF2-40B4-BE49-F238E27FC236}">
                  <a16:creationId xmlns:a16="http://schemas.microsoft.com/office/drawing/2014/main" id="{16A8EE00-1FB3-15E0-4F49-12114A927105}"/>
                </a:ext>
              </a:extLst>
            </p:cNvPr>
            <p:cNvSpPr/>
            <p:nvPr/>
          </p:nvSpPr>
          <p:spPr>
            <a:xfrm>
              <a:off x="36107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8" name="Graphic 9">
              <a:extLst>
                <a:ext uri="{FF2B5EF4-FFF2-40B4-BE49-F238E27FC236}">
                  <a16:creationId xmlns:a16="http://schemas.microsoft.com/office/drawing/2014/main" id="{6EF04016-55EF-F290-AFFC-094E523BA171}"/>
                </a:ext>
              </a:extLst>
            </p:cNvPr>
            <p:cNvSpPr/>
            <p:nvPr/>
          </p:nvSpPr>
          <p:spPr>
            <a:xfrm>
              <a:off x="36107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9" name="Graphic 9">
              <a:extLst>
                <a:ext uri="{FF2B5EF4-FFF2-40B4-BE49-F238E27FC236}">
                  <a16:creationId xmlns:a16="http://schemas.microsoft.com/office/drawing/2014/main" id="{F62CD2CD-13C1-6C1F-14EC-B0D8A1EDF871}"/>
                </a:ext>
              </a:extLst>
            </p:cNvPr>
            <p:cNvSpPr/>
            <p:nvPr/>
          </p:nvSpPr>
          <p:spPr>
            <a:xfrm>
              <a:off x="36107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9" name="Graphic 9">
              <a:extLst>
                <a:ext uri="{FF2B5EF4-FFF2-40B4-BE49-F238E27FC236}">
                  <a16:creationId xmlns:a16="http://schemas.microsoft.com/office/drawing/2014/main" id="{BEB1A03D-3C35-0ACE-02F1-EAA0BC9AE6DE}"/>
                </a:ext>
              </a:extLst>
            </p:cNvPr>
            <p:cNvSpPr/>
            <p:nvPr/>
          </p:nvSpPr>
          <p:spPr>
            <a:xfrm>
              <a:off x="36107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7" name="Graphic 9">
              <a:extLst>
                <a:ext uri="{FF2B5EF4-FFF2-40B4-BE49-F238E27FC236}">
                  <a16:creationId xmlns:a16="http://schemas.microsoft.com/office/drawing/2014/main" id="{5C487CB4-3B83-5A52-9FBC-6D397E1653A2}"/>
                </a:ext>
              </a:extLst>
            </p:cNvPr>
            <p:cNvSpPr/>
            <p:nvPr/>
          </p:nvSpPr>
          <p:spPr>
            <a:xfrm>
              <a:off x="36107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5" name="Graphic 9">
              <a:extLst>
                <a:ext uri="{FF2B5EF4-FFF2-40B4-BE49-F238E27FC236}">
                  <a16:creationId xmlns:a16="http://schemas.microsoft.com/office/drawing/2014/main" id="{57D901D6-8A75-3D88-EA09-06D5F0C736D1}"/>
                </a:ext>
              </a:extLst>
            </p:cNvPr>
            <p:cNvSpPr/>
            <p:nvPr/>
          </p:nvSpPr>
          <p:spPr>
            <a:xfrm>
              <a:off x="36107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2" name="Graphic 9">
              <a:extLst>
                <a:ext uri="{FF2B5EF4-FFF2-40B4-BE49-F238E27FC236}">
                  <a16:creationId xmlns:a16="http://schemas.microsoft.com/office/drawing/2014/main" id="{A363267A-339D-0C43-F35F-C6DD26981AE9}"/>
                </a:ext>
              </a:extLst>
            </p:cNvPr>
            <p:cNvSpPr/>
            <p:nvPr/>
          </p:nvSpPr>
          <p:spPr>
            <a:xfrm>
              <a:off x="36107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0" name="Graphic 9">
              <a:extLst>
                <a:ext uri="{FF2B5EF4-FFF2-40B4-BE49-F238E27FC236}">
                  <a16:creationId xmlns:a16="http://schemas.microsoft.com/office/drawing/2014/main" id="{A4B508D0-C8DA-8375-E9D6-02AE627215CD}"/>
                </a:ext>
              </a:extLst>
            </p:cNvPr>
            <p:cNvSpPr/>
            <p:nvPr/>
          </p:nvSpPr>
          <p:spPr>
            <a:xfrm>
              <a:off x="36107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0" name="Graphic 9">
              <a:extLst>
                <a:ext uri="{FF2B5EF4-FFF2-40B4-BE49-F238E27FC236}">
                  <a16:creationId xmlns:a16="http://schemas.microsoft.com/office/drawing/2014/main" id="{9CFBF123-4366-EE81-18D3-DBFA4B37B9A8}"/>
                </a:ext>
              </a:extLst>
            </p:cNvPr>
            <p:cNvSpPr/>
            <p:nvPr/>
          </p:nvSpPr>
          <p:spPr>
            <a:xfrm>
              <a:off x="36107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3" name="Graphic 9">
              <a:extLst>
                <a:ext uri="{FF2B5EF4-FFF2-40B4-BE49-F238E27FC236}">
                  <a16:creationId xmlns:a16="http://schemas.microsoft.com/office/drawing/2014/main" id="{A954BAD2-C4C1-621A-A906-F3D9A115E13B}"/>
                </a:ext>
              </a:extLst>
            </p:cNvPr>
            <p:cNvSpPr/>
            <p:nvPr/>
          </p:nvSpPr>
          <p:spPr>
            <a:xfrm>
              <a:off x="393132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 name="Graphic 9">
              <a:extLst>
                <a:ext uri="{FF2B5EF4-FFF2-40B4-BE49-F238E27FC236}">
                  <a16:creationId xmlns:a16="http://schemas.microsoft.com/office/drawing/2014/main" id="{C9BC3CF2-68BC-2D69-2A20-0ACB169D8AB0}"/>
                </a:ext>
              </a:extLst>
            </p:cNvPr>
            <p:cNvSpPr/>
            <p:nvPr/>
          </p:nvSpPr>
          <p:spPr>
            <a:xfrm>
              <a:off x="393132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0" name="Graphic 9">
              <a:extLst>
                <a:ext uri="{FF2B5EF4-FFF2-40B4-BE49-F238E27FC236}">
                  <a16:creationId xmlns:a16="http://schemas.microsoft.com/office/drawing/2014/main" id="{31FC05B9-5D21-2441-E921-CFA145723E96}"/>
                </a:ext>
              </a:extLst>
            </p:cNvPr>
            <p:cNvSpPr/>
            <p:nvPr/>
          </p:nvSpPr>
          <p:spPr>
            <a:xfrm>
              <a:off x="393132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9" name="Graphic 9">
              <a:extLst>
                <a:ext uri="{FF2B5EF4-FFF2-40B4-BE49-F238E27FC236}">
                  <a16:creationId xmlns:a16="http://schemas.microsoft.com/office/drawing/2014/main" id="{95382A53-F5A9-3145-6C22-EBD234D52705}"/>
                </a:ext>
              </a:extLst>
            </p:cNvPr>
            <p:cNvSpPr/>
            <p:nvPr/>
          </p:nvSpPr>
          <p:spPr>
            <a:xfrm>
              <a:off x="393132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1" name="Graphic 9">
              <a:extLst>
                <a:ext uri="{FF2B5EF4-FFF2-40B4-BE49-F238E27FC236}">
                  <a16:creationId xmlns:a16="http://schemas.microsoft.com/office/drawing/2014/main" id="{3B99F35D-2A0E-B447-1850-12E302483FDD}"/>
                </a:ext>
              </a:extLst>
            </p:cNvPr>
            <p:cNvSpPr/>
            <p:nvPr/>
          </p:nvSpPr>
          <p:spPr>
            <a:xfrm>
              <a:off x="393132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 name="Graphic 9">
              <a:extLst>
                <a:ext uri="{FF2B5EF4-FFF2-40B4-BE49-F238E27FC236}">
                  <a16:creationId xmlns:a16="http://schemas.microsoft.com/office/drawing/2014/main" id="{4DE78650-D809-EFB1-7369-615889A218B6}"/>
                </a:ext>
              </a:extLst>
            </p:cNvPr>
            <p:cNvSpPr/>
            <p:nvPr/>
          </p:nvSpPr>
          <p:spPr>
            <a:xfrm>
              <a:off x="393132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0" name="Graphic 9">
              <a:extLst>
                <a:ext uri="{FF2B5EF4-FFF2-40B4-BE49-F238E27FC236}">
                  <a16:creationId xmlns:a16="http://schemas.microsoft.com/office/drawing/2014/main" id="{118FD02A-80B6-5C46-2BD8-6BF5CD9AC122}"/>
                </a:ext>
              </a:extLst>
            </p:cNvPr>
            <p:cNvSpPr/>
            <p:nvPr/>
          </p:nvSpPr>
          <p:spPr>
            <a:xfrm>
              <a:off x="393132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3" name="Graphic 9">
              <a:extLst>
                <a:ext uri="{FF2B5EF4-FFF2-40B4-BE49-F238E27FC236}">
                  <a16:creationId xmlns:a16="http://schemas.microsoft.com/office/drawing/2014/main" id="{56A40DB4-64B7-137C-66C9-3DC0EBF2F0C8}"/>
                </a:ext>
              </a:extLst>
            </p:cNvPr>
            <p:cNvSpPr/>
            <p:nvPr/>
          </p:nvSpPr>
          <p:spPr>
            <a:xfrm>
              <a:off x="393132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0" name="Graphic 9">
              <a:extLst>
                <a:ext uri="{FF2B5EF4-FFF2-40B4-BE49-F238E27FC236}">
                  <a16:creationId xmlns:a16="http://schemas.microsoft.com/office/drawing/2014/main" id="{CCDD3F6B-2ED4-B14A-3898-CC8A5D76903A}"/>
                </a:ext>
              </a:extLst>
            </p:cNvPr>
            <p:cNvSpPr/>
            <p:nvPr/>
          </p:nvSpPr>
          <p:spPr>
            <a:xfrm>
              <a:off x="393132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8" name="Graphic 9">
              <a:extLst>
                <a:ext uri="{FF2B5EF4-FFF2-40B4-BE49-F238E27FC236}">
                  <a16:creationId xmlns:a16="http://schemas.microsoft.com/office/drawing/2014/main" id="{BE25FDC1-2858-988E-C5E3-9AC5004727A0}"/>
                </a:ext>
              </a:extLst>
            </p:cNvPr>
            <p:cNvSpPr/>
            <p:nvPr/>
          </p:nvSpPr>
          <p:spPr>
            <a:xfrm>
              <a:off x="393132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6" name="Graphic 9">
              <a:extLst>
                <a:ext uri="{FF2B5EF4-FFF2-40B4-BE49-F238E27FC236}">
                  <a16:creationId xmlns:a16="http://schemas.microsoft.com/office/drawing/2014/main" id="{AFF6FFCA-1E19-26AC-4BE3-DCB15B09C4E2}"/>
                </a:ext>
              </a:extLst>
            </p:cNvPr>
            <p:cNvSpPr/>
            <p:nvPr/>
          </p:nvSpPr>
          <p:spPr>
            <a:xfrm>
              <a:off x="393132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3" name="Graphic 9">
              <a:extLst>
                <a:ext uri="{FF2B5EF4-FFF2-40B4-BE49-F238E27FC236}">
                  <a16:creationId xmlns:a16="http://schemas.microsoft.com/office/drawing/2014/main" id="{3ADC29DD-868D-07B8-F1E2-51C762965F55}"/>
                </a:ext>
              </a:extLst>
            </p:cNvPr>
            <p:cNvSpPr/>
            <p:nvPr/>
          </p:nvSpPr>
          <p:spPr>
            <a:xfrm>
              <a:off x="393132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1" name="Graphic 9">
              <a:extLst>
                <a:ext uri="{FF2B5EF4-FFF2-40B4-BE49-F238E27FC236}">
                  <a16:creationId xmlns:a16="http://schemas.microsoft.com/office/drawing/2014/main" id="{42C45980-3CD1-BBFF-6F0F-BE6C34A62334}"/>
                </a:ext>
              </a:extLst>
            </p:cNvPr>
            <p:cNvSpPr/>
            <p:nvPr/>
          </p:nvSpPr>
          <p:spPr>
            <a:xfrm>
              <a:off x="393132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1" name="Graphic 9">
              <a:extLst>
                <a:ext uri="{FF2B5EF4-FFF2-40B4-BE49-F238E27FC236}">
                  <a16:creationId xmlns:a16="http://schemas.microsoft.com/office/drawing/2014/main" id="{701C0FE2-A9FE-122A-258F-E221E691AD84}"/>
                </a:ext>
              </a:extLst>
            </p:cNvPr>
            <p:cNvSpPr/>
            <p:nvPr/>
          </p:nvSpPr>
          <p:spPr>
            <a:xfrm>
              <a:off x="393132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4" name="Graphic 9">
              <a:extLst>
                <a:ext uri="{FF2B5EF4-FFF2-40B4-BE49-F238E27FC236}">
                  <a16:creationId xmlns:a16="http://schemas.microsoft.com/office/drawing/2014/main" id="{C21DED9D-79DA-5E8D-66A8-8CDA896C0DA3}"/>
                </a:ext>
              </a:extLst>
            </p:cNvPr>
            <p:cNvSpPr/>
            <p:nvPr/>
          </p:nvSpPr>
          <p:spPr>
            <a:xfrm>
              <a:off x="425192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 name="Graphic 9">
              <a:extLst>
                <a:ext uri="{FF2B5EF4-FFF2-40B4-BE49-F238E27FC236}">
                  <a16:creationId xmlns:a16="http://schemas.microsoft.com/office/drawing/2014/main" id="{1441589B-837A-7B2B-0660-7B491872C450}"/>
                </a:ext>
              </a:extLst>
            </p:cNvPr>
            <p:cNvSpPr/>
            <p:nvPr/>
          </p:nvSpPr>
          <p:spPr>
            <a:xfrm>
              <a:off x="425192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 name="Graphic 9">
              <a:extLst>
                <a:ext uri="{FF2B5EF4-FFF2-40B4-BE49-F238E27FC236}">
                  <a16:creationId xmlns:a16="http://schemas.microsoft.com/office/drawing/2014/main" id="{1A0AE0C2-C807-5971-DDA6-169BB4049C31}"/>
                </a:ext>
              </a:extLst>
            </p:cNvPr>
            <p:cNvSpPr/>
            <p:nvPr/>
          </p:nvSpPr>
          <p:spPr>
            <a:xfrm>
              <a:off x="425192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 name="Graphic 9">
              <a:extLst>
                <a:ext uri="{FF2B5EF4-FFF2-40B4-BE49-F238E27FC236}">
                  <a16:creationId xmlns:a16="http://schemas.microsoft.com/office/drawing/2014/main" id="{D660B723-0B3D-2103-E77A-8D30875268DA}"/>
                </a:ext>
              </a:extLst>
            </p:cNvPr>
            <p:cNvSpPr/>
            <p:nvPr/>
          </p:nvSpPr>
          <p:spPr>
            <a:xfrm>
              <a:off x="425192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 name="Graphic 9">
              <a:extLst>
                <a:ext uri="{FF2B5EF4-FFF2-40B4-BE49-F238E27FC236}">
                  <a16:creationId xmlns:a16="http://schemas.microsoft.com/office/drawing/2014/main" id="{B291D57A-64A4-F037-F91C-663A98DF7865}"/>
                </a:ext>
              </a:extLst>
            </p:cNvPr>
            <p:cNvSpPr/>
            <p:nvPr/>
          </p:nvSpPr>
          <p:spPr>
            <a:xfrm>
              <a:off x="425192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9" name="Graphic 9">
              <a:extLst>
                <a:ext uri="{FF2B5EF4-FFF2-40B4-BE49-F238E27FC236}">
                  <a16:creationId xmlns:a16="http://schemas.microsoft.com/office/drawing/2014/main" id="{A140ABE1-4E13-EE45-C362-736407FEC2DC}"/>
                </a:ext>
              </a:extLst>
            </p:cNvPr>
            <p:cNvSpPr/>
            <p:nvPr/>
          </p:nvSpPr>
          <p:spPr>
            <a:xfrm>
              <a:off x="425192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1" name="Graphic 9">
              <a:extLst>
                <a:ext uri="{FF2B5EF4-FFF2-40B4-BE49-F238E27FC236}">
                  <a16:creationId xmlns:a16="http://schemas.microsoft.com/office/drawing/2014/main" id="{3017AF38-F97A-D7E0-6594-6CA81937AE3B}"/>
                </a:ext>
              </a:extLst>
            </p:cNvPr>
            <p:cNvSpPr/>
            <p:nvPr/>
          </p:nvSpPr>
          <p:spPr>
            <a:xfrm>
              <a:off x="425192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4" name="Graphic 9">
              <a:extLst>
                <a:ext uri="{FF2B5EF4-FFF2-40B4-BE49-F238E27FC236}">
                  <a16:creationId xmlns:a16="http://schemas.microsoft.com/office/drawing/2014/main" id="{02F04593-7FB8-2696-7C50-D119E856CFD5}"/>
                </a:ext>
              </a:extLst>
            </p:cNvPr>
            <p:cNvSpPr/>
            <p:nvPr/>
          </p:nvSpPr>
          <p:spPr>
            <a:xfrm>
              <a:off x="425192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1" name="Graphic 9">
              <a:extLst>
                <a:ext uri="{FF2B5EF4-FFF2-40B4-BE49-F238E27FC236}">
                  <a16:creationId xmlns:a16="http://schemas.microsoft.com/office/drawing/2014/main" id="{1C80C38E-1643-088A-DD21-A035CD5C9B12}"/>
                </a:ext>
              </a:extLst>
            </p:cNvPr>
            <p:cNvSpPr/>
            <p:nvPr/>
          </p:nvSpPr>
          <p:spPr>
            <a:xfrm>
              <a:off x="425192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9" name="Graphic 9">
              <a:extLst>
                <a:ext uri="{FF2B5EF4-FFF2-40B4-BE49-F238E27FC236}">
                  <a16:creationId xmlns:a16="http://schemas.microsoft.com/office/drawing/2014/main" id="{C5D21B38-AE1A-8BE5-E885-494CDAE3B0DD}"/>
                </a:ext>
              </a:extLst>
            </p:cNvPr>
            <p:cNvSpPr/>
            <p:nvPr/>
          </p:nvSpPr>
          <p:spPr>
            <a:xfrm>
              <a:off x="425192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7" name="Graphic 9">
              <a:extLst>
                <a:ext uri="{FF2B5EF4-FFF2-40B4-BE49-F238E27FC236}">
                  <a16:creationId xmlns:a16="http://schemas.microsoft.com/office/drawing/2014/main" id="{952F6EC2-1E62-F6AF-5D00-DCC63189C7F3}"/>
                </a:ext>
              </a:extLst>
            </p:cNvPr>
            <p:cNvSpPr/>
            <p:nvPr/>
          </p:nvSpPr>
          <p:spPr>
            <a:xfrm>
              <a:off x="425192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4" name="Graphic 9">
              <a:extLst>
                <a:ext uri="{FF2B5EF4-FFF2-40B4-BE49-F238E27FC236}">
                  <a16:creationId xmlns:a16="http://schemas.microsoft.com/office/drawing/2014/main" id="{B17357E3-8BBB-2895-FDEA-5D98B16FE064}"/>
                </a:ext>
              </a:extLst>
            </p:cNvPr>
            <p:cNvSpPr/>
            <p:nvPr/>
          </p:nvSpPr>
          <p:spPr>
            <a:xfrm>
              <a:off x="425192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2" name="Graphic 9">
              <a:extLst>
                <a:ext uri="{FF2B5EF4-FFF2-40B4-BE49-F238E27FC236}">
                  <a16:creationId xmlns:a16="http://schemas.microsoft.com/office/drawing/2014/main" id="{4753922B-8A33-68D3-8B0B-46BA19253280}"/>
                </a:ext>
              </a:extLst>
            </p:cNvPr>
            <p:cNvSpPr/>
            <p:nvPr/>
          </p:nvSpPr>
          <p:spPr>
            <a:xfrm>
              <a:off x="425192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2" name="Graphic 9">
              <a:extLst>
                <a:ext uri="{FF2B5EF4-FFF2-40B4-BE49-F238E27FC236}">
                  <a16:creationId xmlns:a16="http://schemas.microsoft.com/office/drawing/2014/main" id="{08058000-C6F4-2982-CC4F-F1BACCABEDAD}"/>
                </a:ext>
              </a:extLst>
            </p:cNvPr>
            <p:cNvSpPr/>
            <p:nvPr/>
          </p:nvSpPr>
          <p:spPr>
            <a:xfrm>
              <a:off x="425192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5" name="Graphic 9">
              <a:extLst>
                <a:ext uri="{FF2B5EF4-FFF2-40B4-BE49-F238E27FC236}">
                  <a16:creationId xmlns:a16="http://schemas.microsoft.com/office/drawing/2014/main" id="{32B9DC88-CF99-3788-0E7D-D7BD2F1853FF}"/>
                </a:ext>
              </a:extLst>
            </p:cNvPr>
            <p:cNvSpPr/>
            <p:nvPr/>
          </p:nvSpPr>
          <p:spPr>
            <a:xfrm>
              <a:off x="457252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 name="Graphic 9">
              <a:extLst>
                <a:ext uri="{FF2B5EF4-FFF2-40B4-BE49-F238E27FC236}">
                  <a16:creationId xmlns:a16="http://schemas.microsoft.com/office/drawing/2014/main" id="{4B8A9B46-7DF4-6D76-917D-922F8331617A}"/>
                </a:ext>
              </a:extLst>
            </p:cNvPr>
            <p:cNvSpPr/>
            <p:nvPr/>
          </p:nvSpPr>
          <p:spPr>
            <a:xfrm>
              <a:off x="457252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 name="Graphic 9">
              <a:extLst>
                <a:ext uri="{FF2B5EF4-FFF2-40B4-BE49-F238E27FC236}">
                  <a16:creationId xmlns:a16="http://schemas.microsoft.com/office/drawing/2014/main" id="{2C8F88A8-76DC-A9C4-0783-8FD94EF9AD86}"/>
                </a:ext>
              </a:extLst>
            </p:cNvPr>
            <p:cNvSpPr/>
            <p:nvPr/>
          </p:nvSpPr>
          <p:spPr>
            <a:xfrm>
              <a:off x="457252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 name="Graphic 9">
              <a:extLst>
                <a:ext uri="{FF2B5EF4-FFF2-40B4-BE49-F238E27FC236}">
                  <a16:creationId xmlns:a16="http://schemas.microsoft.com/office/drawing/2014/main" id="{BE62EC9F-508E-BC90-CFD6-86210621D026}"/>
                </a:ext>
              </a:extLst>
            </p:cNvPr>
            <p:cNvSpPr/>
            <p:nvPr/>
          </p:nvSpPr>
          <p:spPr>
            <a:xfrm>
              <a:off x="457252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 name="Graphic 9">
              <a:extLst>
                <a:ext uri="{FF2B5EF4-FFF2-40B4-BE49-F238E27FC236}">
                  <a16:creationId xmlns:a16="http://schemas.microsoft.com/office/drawing/2014/main" id="{DF6A23FA-3CEE-D7D1-A5C7-617F9F87A17B}"/>
                </a:ext>
              </a:extLst>
            </p:cNvPr>
            <p:cNvSpPr/>
            <p:nvPr/>
          </p:nvSpPr>
          <p:spPr>
            <a:xfrm>
              <a:off x="457252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0" name="Graphic 9">
              <a:extLst>
                <a:ext uri="{FF2B5EF4-FFF2-40B4-BE49-F238E27FC236}">
                  <a16:creationId xmlns:a16="http://schemas.microsoft.com/office/drawing/2014/main" id="{31971154-1A92-9575-1880-661649FEB60A}"/>
                </a:ext>
              </a:extLst>
            </p:cNvPr>
            <p:cNvSpPr/>
            <p:nvPr/>
          </p:nvSpPr>
          <p:spPr>
            <a:xfrm>
              <a:off x="457252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2" name="Graphic 9">
              <a:extLst>
                <a:ext uri="{FF2B5EF4-FFF2-40B4-BE49-F238E27FC236}">
                  <a16:creationId xmlns:a16="http://schemas.microsoft.com/office/drawing/2014/main" id="{A929B929-60D4-D138-6AFC-AA82F5738C1D}"/>
                </a:ext>
              </a:extLst>
            </p:cNvPr>
            <p:cNvSpPr/>
            <p:nvPr/>
          </p:nvSpPr>
          <p:spPr>
            <a:xfrm>
              <a:off x="457252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5" name="Graphic 9">
              <a:extLst>
                <a:ext uri="{FF2B5EF4-FFF2-40B4-BE49-F238E27FC236}">
                  <a16:creationId xmlns:a16="http://schemas.microsoft.com/office/drawing/2014/main" id="{BC4869F4-2BA5-CFD5-173E-2E3C20F72795}"/>
                </a:ext>
              </a:extLst>
            </p:cNvPr>
            <p:cNvSpPr/>
            <p:nvPr/>
          </p:nvSpPr>
          <p:spPr>
            <a:xfrm>
              <a:off x="457252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2" name="Graphic 9">
              <a:extLst>
                <a:ext uri="{FF2B5EF4-FFF2-40B4-BE49-F238E27FC236}">
                  <a16:creationId xmlns:a16="http://schemas.microsoft.com/office/drawing/2014/main" id="{C2D6A614-41F4-A675-E376-DFAF1DECA1D6}"/>
                </a:ext>
              </a:extLst>
            </p:cNvPr>
            <p:cNvSpPr/>
            <p:nvPr/>
          </p:nvSpPr>
          <p:spPr>
            <a:xfrm>
              <a:off x="457252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0" name="Graphic 9">
              <a:extLst>
                <a:ext uri="{FF2B5EF4-FFF2-40B4-BE49-F238E27FC236}">
                  <a16:creationId xmlns:a16="http://schemas.microsoft.com/office/drawing/2014/main" id="{2CB8FA9E-4C60-E05C-A394-4D67D86E52BF}"/>
                </a:ext>
              </a:extLst>
            </p:cNvPr>
            <p:cNvSpPr/>
            <p:nvPr/>
          </p:nvSpPr>
          <p:spPr>
            <a:xfrm>
              <a:off x="457252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8" name="Graphic 9">
              <a:extLst>
                <a:ext uri="{FF2B5EF4-FFF2-40B4-BE49-F238E27FC236}">
                  <a16:creationId xmlns:a16="http://schemas.microsoft.com/office/drawing/2014/main" id="{8E4D9F7D-EEC1-7114-9E42-09BBD52922B5}"/>
                </a:ext>
              </a:extLst>
            </p:cNvPr>
            <p:cNvSpPr/>
            <p:nvPr/>
          </p:nvSpPr>
          <p:spPr>
            <a:xfrm>
              <a:off x="457252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5" name="Graphic 9">
              <a:extLst>
                <a:ext uri="{FF2B5EF4-FFF2-40B4-BE49-F238E27FC236}">
                  <a16:creationId xmlns:a16="http://schemas.microsoft.com/office/drawing/2014/main" id="{3867E451-95B9-F598-B650-3AC266CE4304}"/>
                </a:ext>
              </a:extLst>
            </p:cNvPr>
            <p:cNvSpPr/>
            <p:nvPr/>
          </p:nvSpPr>
          <p:spPr>
            <a:xfrm>
              <a:off x="457252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3" name="Graphic 9">
              <a:extLst>
                <a:ext uri="{FF2B5EF4-FFF2-40B4-BE49-F238E27FC236}">
                  <a16:creationId xmlns:a16="http://schemas.microsoft.com/office/drawing/2014/main" id="{F2379554-2A65-3512-981C-20B4D5D4F878}"/>
                </a:ext>
              </a:extLst>
            </p:cNvPr>
            <p:cNvSpPr/>
            <p:nvPr/>
          </p:nvSpPr>
          <p:spPr>
            <a:xfrm>
              <a:off x="457252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3" name="Graphic 9">
              <a:extLst>
                <a:ext uri="{FF2B5EF4-FFF2-40B4-BE49-F238E27FC236}">
                  <a16:creationId xmlns:a16="http://schemas.microsoft.com/office/drawing/2014/main" id="{89CE215B-ECE0-B5C8-D76D-F5C4D2C78BD5}"/>
                </a:ext>
              </a:extLst>
            </p:cNvPr>
            <p:cNvSpPr/>
            <p:nvPr/>
          </p:nvSpPr>
          <p:spPr>
            <a:xfrm>
              <a:off x="457252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6" name="Graphic 9">
              <a:extLst>
                <a:ext uri="{FF2B5EF4-FFF2-40B4-BE49-F238E27FC236}">
                  <a16:creationId xmlns:a16="http://schemas.microsoft.com/office/drawing/2014/main" id="{566ECDF5-43B1-4564-3EA9-19D7F89CBE34}"/>
                </a:ext>
              </a:extLst>
            </p:cNvPr>
            <p:cNvSpPr/>
            <p:nvPr/>
          </p:nvSpPr>
          <p:spPr>
            <a:xfrm>
              <a:off x="489311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 name="Graphic 9">
              <a:extLst>
                <a:ext uri="{FF2B5EF4-FFF2-40B4-BE49-F238E27FC236}">
                  <a16:creationId xmlns:a16="http://schemas.microsoft.com/office/drawing/2014/main" id="{9AFFD534-F639-C718-351B-E064AAA1AC42}"/>
                </a:ext>
              </a:extLst>
            </p:cNvPr>
            <p:cNvSpPr/>
            <p:nvPr/>
          </p:nvSpPr>
          <p:spPr>
            <a:xfrm>
              <a:off x="489311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2" name="Graphic 9">
              <a:extLst>
                <a:ext uri="{FF2B5EF4-FFF2-40B4-BE49-F238E27FC236}">
                  <a16:creationId xmlns:a16="http://schemas.microsoft.com/office/drawing/2014/main" id="{C977A35D-80B7-9248-D707-DA3FB4FF7858}"/>
                </a:ext>
              </a:extLst>
            </p:cNvPr>
            <p:cNvSpPr/>
            <p:nvPr/>
          </p:nvSpPr>
          <p:spPr>
            <a:xfrm>
              <a:off x="489311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1" name="Graphic 9">
              <a:extLst>
                <a:ext uri="{FF2B5EF4-FFF2-40B4-BE49-F238E27FC236}">
                  <a16:creationId xmlns:a16="http://schemas.microsoft.com/office/drawing/2014/main" id="{26ACBE69-4A3B-ED1A-CB3C-14FA6ECE95F0}"/>
                </a:ext>
              </a:extLst>
            </p:cNvPr>
            <p:cNvSpPr/>
            <p:nvPr/>
          </p:nvSpPr>
          <p:spPr>
            <a:xfrm>
              <a:off x="489311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3" name="Graphic 9">
              <a:extLst>
                <a:ext uri="{FF2B5EF4-FFF2-40B4-BE49-F238E27FC236}">
                  <a16:creationId xmlns:a16="http://schemas.microsoft.com/office/drawing/2014/main" id="{89C76F36-524C-97C1-C5E2-100FEC5B339F}"/>
                </a:ext>
              </a:extLst>
            </p:cNvPr>
            <p:cNvSpPr/>
            <p:nvPr/>
          </p:nvSpPr>
          <p:spPr>
            <a:xfrm>
              <a:off x="489311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4" name="Graphic 9">
              <a:extLst>
                <a:ext uri="{FF2B5EF4-FFF2-40B4-BE49-F238E27FC236}">
                  <a16:creationId xmlns:a16="http://schemas.microsoft.com/office/drawing/2014/main" id="{1407FBE9-2C0D-7666-74A5-605FC0CDF355}"/>
                </a:ext>
              </a:extLst>
            </p:cNvPr>
            <p:cNvSpPr/>
            <p:nvPr/>
          </p:nvSpPr>
          <p:spPr>
            <a:xfrm>
              <a:off x="489311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6" name="Graphic 9">
              <a:extLst>
                <a:ext uri="{FF2B5EF4-FFF2-40B4-BE49-F238E27FC236}">
                  <a16:creationId xmlns:a16="http://schemas.microsoft.com/office/drawing/2014/main" id="{30A7E110-1E9A-C526-50A3-4040AF2D53F5}"/>
                </a:ext>
              </a:extLst>
            </p:cNvPr>
            <p:cNvSpPr/>
            <p:nvPr/>
          </p:nvSpPr>
          <p:spPr>
            <a:xfrm>
              <a:off x="489311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7" name="Graphic 9">
              <a:extLst>
                <a:ext uri="{FF2B5EF4-FFF2-40B4-BE49-F238E27FC236}">
                  <a16:creationId xmlns:a16="http://schemas.microsoft.com/office/drawing/2014/main" id="{13AC1F0F-77F8-9BA6-1BE8-B14871A4E4DE}"/>
                </a:ext>
              </a:extLst>
            </p:cNvPr>
            <p:cNvSpPr/>
            <p:nvPr/>
          </p:nvSpPr>
          <p:spPr>
            <a:xfrm>
              <a:off x="489311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3" name="Graphic 9">
              <a:extLst>
                <a:ext uri="{FF2B5EF4-FFF2-40B4-BE49-F238E27FC236}">
                  <a16:creationId xmlns:a16="http://schemas.microsoft.com/office/drawing/2014/main" id="{CC5FFEA0-B75B-0466-5896-0A6657AEDDE0}"/>
                </a:ext>
              </a:extLst>
            </p:cNvPr>
            <p:cNvSpPr/>
            <p:nvPr/>
          </p:nvSpPr>
          <p:spPr>
            <a:xfrm>
              <a:off x="489311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1" name="Graphic 9">
              <a:extLst>
                <a:ext uri="{FF2B5EF4-FFF2-40B4-BE49-F238E27FC236}">
                  <a16:creationId xmlns:a16="http://schemas.microsoft.com/office/drawing/2014/main" id="{48097335-80C1-25FA-9696-FEDF728CBF82}"/>
                </a:ext>
              </a:extLst>
            </p:cNvPr>
            <p:cNvSpPr/>
            <p:nvPr/>
          </p:nvSpPr>
          <p:spPr>
            <a:xfrm>
              <a:off x="489311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9" name="Graphic 9">
              <a:extLst>
                <a:ext uri="{FF2B5EF4-FFF2-40B4-BE49-F238E27FC236}">
                  <a16:creationId xmlns:a16="http://schemas.microsoft.com/office/drawing/2014/main" id="{21903868-F4C0-ADF8-2825-940DE1B32047}"/>
                </a:ext>
              </a:extLst>
            </p:cNvPr>
            <p:cNvSpPr/>
            <p:nvPr/>
          </p:nvSpPr>
          <p:spPr>
            <a:xfrm>
              <a:off x="489311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6" name="Graphic 9">
              <a:extLst>
                <a:ext uri="{FF2B5EF4-FFF2-40B4-BE49-F238E27FC236}">
                  <a16:creationId xmlns:a16="http://schemas.microsoft.com/office/drawing/2014/main" id="{15FB5A0D-15EA-59DF-880F-114FA0562DE7}"/>
                </a:ext>
              </a:extLst>
            </p:cNvPr>
            <p:cNvSpPr/>
            <p:nvPr/>
          </p:nvSpPr>
          <p:spPr>
            <a:xfrm>
              <a:off x="489311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4" name="Graphic 9">
              <a:extLst>
                <a:ext uri="{FF2B5EF4-FFF2-40B4-BE49-F238E27FC236}">
                  <a16:creationId xmlns:a16="http://schemas.microsoft.com/office/drawing/2014/main" id="{3D5CB367-D13D-15E1-11C5-EC39D9356DF5}"/>
                </a:ext>
              </a:extLst>
            </p:cNvPr>
            <p:cNvSpPr/>
            <p:nvPr/>
          </p:nvSpPr>
          <p:spPr>
            <a:xfrm>
              <a:off x="489311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4" name="Graphic 9">
              <a:extLst>
                <a:ext uri="{FF2B5EF4-FFF2-40B4-BE49-F238E27FC236}">
                  <a16:creationId xmlns:a16="http://schemas.microsoft.com/office/drawing/2014/main" id="{D8712FC6-D9F3-0FDF-D628-E54D108AAC8A}"/>
                </a:ext>
              </a:extLst>
            </p:cNvPr>
            <p:cNvSpPr/>
            <p:nvPr/>
          </p:nvSpPr>
          <p:spPr>
            <a:xfrm>
              <a:off x="489311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7" name="Graphic 9">
              <a:extLst>
                <a:ext uri="{FF2B5EF4-FFF2-40B4-BE49-F238E27FC236}">
                  <a16:creationId xmlns:a16="http://schemas.microsoft.com/office/drawing/2014/main" id="{2A8BF5C9-3A4B-BA17-7B5C-CA06B64AA096}"/>
                </a:ext>
              </a:extLst>
            </p:cNvPr>
            <p:cNvSpPr/>
            <p:nvPr/>
          </p:nvSpPr>
          <p:spPr>
            <a:xfrm>
              <a:off x="521371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 name="Graphic 9">
              <a:extLst>
                <a:ext uri="{FF2B5EF4-FFF2-40B4-BE49-F238E27FC236}">
                  <a16:creationId xmlns:a16="http://schemas.microsoft.com/office/drawing/2014/main" id="{A3F75035-0A5E-266A-79C2-8B1CC7C3A3CB}"/>
                </a:ext>
              </a:extLst>
            </p:cNvPr>
            <p:cNvSpPr/>
            <p:nvPr/>
          </p:nvSpPr>
          <p:spPr>
            <a:xfrm>
              <a:off x="521371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 name="Graphic 9">
              <a:extLst>
                <a:ext uri="{FF2B5EF4-FFF2-40B4-BE49-F238E27FC236}">
                  <a16:creationId xmlns:a16="http://schemas.microsoft.com/office/drawing/2014/main" id="{19A1D6DF-23AC-C9A6-CFB3-613FCD0E73B9}"/>
                </a:ext>
              </a:extLst>
            </p:cNvPr>
            <p:cNvSpPr/>
            <p:nvPr/>
          </p:nvSpPr>
          <p:spPr>
            <a:xfrm>
              <a:off x="521371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 name="Graphic 9">
              <a:extLst>
                <a:ext uri="{FF2B5EF4-FFF2-40B4-BE49-F238E27FC236}">
                  <a16:creationId xmlns:a16="http://schemas.microsoft.com/office/drawing/2014/main" id="{0593ADAD-BCC8-B1AC-46D8-B164CFC195C9}"/>
                </a:ext>
              </a:extLst>
            </p:cNvPr>
            <p:cNvSpPr/>
            <p:nvPr/>
          </p:nvSpPr>
          <p:spPr>
            <a:xfrm>
              <a:off x="521371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 name="Graphic 9">
              <a:extLst>
                <a:ext uri="{FF2B5EF4-FFF2-40B4-BE49-F238E27FC236}">
                  <a16:creationId xmlns:a16="http://schemas.microsoft.com/office/drawing/2014/main" id="{844CEBD9-C4D6-F85D-DF29-41FD98D89605}"/>
                </a:ext>
              </a:extLst>
            </p:cNvPr>
            <p:cNvSpPr/>
            <p:nvPr/>
          </p:nvSpPr>
          <p:spPr>
            <a:xfrm>
              <a:off x="521371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 name="Graphic 9">
              <a:extLst>
                <a:ext uri="{FF2B5EF4-FFF2-40B4-BE49-F238E27FC236}">
                  <a16:creationId xmlns:a16="http://schemas.microsoft.com/office/drawing/2014/main" id="{2891BCDA-1A8D-276D-696D-E7356881D515}"/>
                </a:ext>
              </a:extLst>
            </p:cNvPr>
            <p:cNvSpPr/>
            <p:nvPr/>
          </p:nvSpPr>
          <p:spPr>
            <a:xfrm>
              <a:off x="521371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8" name="Graphic 9">
              <a:extLst>
                <a:ext uri="{FF2B5EF4-FFF2-40B4-BE49-F238E27FC236}">
                  <a16:creationId xmlns:a16="http://schemas.microsoft.com/office/drawing/2014/main" id="{F711351C-DE76-ABB9-3BD8-4B50C164B373}"/>
                </a:ext>
              </a:extLst>
            </p:cNvPr>
            <p:cNvSpPr/>
            <p:nvPr/>
          </p:nvSpPr>
          <p:spPr>
            <a:xfrm>
              <a:off x="521371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9" name="Graphic 9">
              <a:extLst>
                <a:ext uri="{FF2B5EF4-FFF2-40B4-BE49-F238E27FC236}">
                  <a16:creationId xmlns:a16="http://schemas.microsoft.com/office/drawing/2014/main" id="{53871C22-B16E-9C2F-CEC4-8C234C2F3E36}"/>
                </a:ext>
              </a:extLst>
            </p:cNvPr>
            <p:cNvSpPr/>
            <p:nvPr/>
          </p:nvSpPr>
          <p:spPr>
            <a:xfrm>
              <a:off x="521371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4" name="Graphic 9">
              <a:extLst>
                <a:ext uri="{FF2B5EF4-FFF2-40B4-BE49-F238E27FC236}">
                  <a16:creationId xmlns:a16="http://schemas.microsoft.com/office/drawing/2014/main" id="{E0FE2DA1-05A9-08A2-AC77-03716F7597F2}"/>
                </a:ext>
              </a:extLst>
            </p:cNvPr>
            <p:cNvSpPr/>
            <p:nvPr/>
          </p:nvSpPr>
          <p:spPr>
            <a:xfrm>
              <a:off x="521371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2" name="Graphic 9">
              <a:extLst>
                <a:ext uri="{FF2B5EF4-FFF2-40B4-BE49-F238E27FC236}">
                  <a16:creationId xmlns:a16="http://schemas.microsoft.com/office/drawing/2014/main" id="{25BDA31F-EDFC-D060-9841-E23537165D7B}"/>
                </a:ext>
              </a:extLst>
            </p:cNvPr>
            <p:cNvSpPr/>
            <p:nvPr/>
          </p:nvSpPr>
          <p:spPr>
            <a:xfrm>
              <a:off x="521371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0" name="Graphic 9">
              <a:extLst>
                <a:ext uri="{FF2B5EF4-FFF2-40B4-BE49-F238E27FC236}">
                  <a16:creationId xmlns:a16="http://schemas.microsoft.com/office/drawing/2014/main" id="{6BD66AE6-AF88-A503-24A3-FF04E046E895}"/>
                </a:ext>
              </a:extLst>
            </p:cNvPr>
            <p:cNvSpPr/>
            <p:nvPr/>
          </p:nvSpPr>
          <p:spPr>
            <a:xfrm>
              <a:off x="521371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7" name="Graphic 9">
              <a:extLst>
                <a:ext uri="{FF2B5EF4-FFF2-40B4-BE49-F238E27FC236}">
                  <a16:creationId xmlns:a16="http://schemas.microsoft.com/office/drawing/2014/main" id="{9E1CE29F-3E38-70D4-88B9-8D528FFDE779}"/>
                </a:ext>
              </a:extLst>
            </p:cNvPr>
            <p:cNvSpPr/>
            <p:nvPr/>
          </p:nvSpPr>
          <p:spPr>
            <a:xfrm>
              <a:off x="521371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5" name="Graphic 9">
              <a:extLst>
                <a:ext uri="{FF2B5EF4-FFF2-40B4-BE49-F238E27FC236}">
                  <a16:creationId xmlns:a16="http://schemas.microsoft.com/office/drawing/2014/main" id="{8B36CFA5-D700-6233-E77F-E7AD39AA3E0C}"/>
                </a:ext>
              </a:extLst>
            </p:cNvPr>
            <p:cNvSpPr/>
            <p:nvPr/>
          </p:nvSpPr>
          <p:spPr>
            <a:xfrm>
              <a:off x="521371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5" name="Graphic 9">
              <a:extLst>
                <a:ext uri="{FF2B5EF4-FFF2-40B4-BE49-F238E27FC236}">
                  <a16:creationId xmlns:a16="http://schemas.microsoft.com/office/drawing/2014/main" id="{EEF15CD0-18DD-2F70-FA87-89C5E9D264BE}"/>
                </a:ext>
              </a:extLst>
            </p:cNvPr>
            <p:cNvSpPr/>
            <p:nvPr/>
          </p:nvSpPr>
          <p:spPr>
            <a:xfrm>
              <a:off x="521371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8" name="Graphic 9">
              <a:extLst>
                <a:ext uri="{FF2B5EF4-FFF2-40B4-BE49-F238E27FC236}">
                  <a16:creationId xmlns:a16="http://schemas.microsoft.com/office/drawing/2014/main" id="{0CB4184D-BE19-F50B-7F3D-154308C1DFDA}"/>
                </a:ext>
              </a:extLst>
            </p:cNvPr>
            <p:cNvSpPr/>
            <p:nvPr/>
          </p:nvSpPr>
          <p:spPr>
            <a:xfrm>
              <a:off x="553430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 name="Graphic 9">
              <a:extLst>
                <a:ext uri="{FF2B5EF4-FFF2-40B4-BE49-F238E27FC236}">
                  <a16:creationId xmlns:a16="http://schemas.microsoft.com/office/drawing/2014/main" id="{C3B51FBD-0F81-5D96-065A-525DA49A7299}"/>
                </a:ext>
              </a:extLst>
            </p:cNvPr>
            <p:cNvSpPr/>
            <p:nvPr/>
          </p:nvSpPr>
          <p:spPr>
            <a:xfrm>
              <a:off x="553430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 name="Graphic 9">
              <a:extLst>
                <a:ext uri="{FF2B5EF4-FFF2-40B4-BE49-F238E27FC236}">
                  <a16:creationId xmlns:a16="http://schemas.microsoft.com/office/drawing/2014/main" id="{15D5FFD6-03DF-5298-07D4-1640C6999921}"/>
                </a:ext>
              </a:extLst>
            </p:cNvPr>
            <p:cNvSpPr/>
            <p:nvPr/>
          </p:nvSpPr>
          <p:spPr>
            <a:xfrm>
              <a:off x="553430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 name="Graphic 9">
              <a:extLst>
                <a:ext uri="{FF2B5EF4-FFF2-40B4-BE49-F238E27FC236}">
                  <a16:creationId xmlns:a16="http://schemas.microsoft.com/office/drawing/2014/main" id="{31342A90-0B5B-1D54-E89E-BF9D8FCEA3B5}"/>
                </a:ext>
              </a:extLst>
            </p:cNvPr>
            <p:cNvSpPr/>
            <p:nvPr/>
          </p:nvSpPr>
          <p:spPr>
            <a:xfrm>
              <a:off x="553430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 name="Graphic 9">
              <a:extLst>
                <a:ext uri="{FF2B5EF4-FFF2-40B4-BE49-F238E27FC236}">
                  <a16:creationId xmlns:a16="http://schemas.microsoft.com/office/drawing/2014/main" id="{6E40B131-C2AC-0213-530B-CF83E514C83D}"/>
                </a:ext>
              </a:extLst>
            </p:cNvPr>
            <p:cNvSpPr/>
            <p:nvPr/>
          </p:nvSpPr>
          <p:spPr>
            <a:xfrm>
              <a:off x="553430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 name="Graphic 9">
              <a:extLst>
                <a:ext uri="{FF2B5EF4-FFF2-40B4-BE49-F238E27FC236}">
                  <a16:creationId xmlns:a16="http://schemas.microsoft.com/office/drawing/2014/main" id="{252C545D-3AF2-EDFF-8D77-8E55C2CDAF1D}"/>
                </a:ext>
              </a:extLst>
            </p:cNvPr>
            <p:cNvSpPr/>
            <p:nvPr/>
          </p:nvSpPr>
          <p:spPr>
            <a:xfrm>
              <a:off x="553430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0" name="Graphic 9">
              <a:extLst>
                <a:ext uri="{FF2B5EF4-FFF2-40B4-BE49-F238E27FC236}">
                  <a16:creationId xmlns:a16="http://schemas.microsoft.com/office/drawing/2014/main" id="{FDD8D893-258C-7F65-1F93-0AD92C5ECA0F}"/>
                </a:ext>
              </a:extLst>
            </p:cNvPr>
            <p:cNvSpPr/>
            <p:nvPr/>
          </p:nvSpPr>
          <p:spPr>
            <a:xfrm>
              <a:off x="553430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3" name="Graphic 9">
              <a:extLst>
                <a:ext uri="{FF2B5EF4-FFF2-40B4-BE49-F238E27FC236}">
                  <a16:creationId xmlns:a16="http://schemas.microsoft.com/office/drawing/2014/main" id="{F7BC139B-7FEE-BCD5-EC0D-2A94478D8FF2}"/>
                </a:ext>
              </a:extLst>
            </p:cNvPr>
            <p:cNvSpPr/>
            <p:nvPr/>
          </p:nvSpPr>
          <p:spPr>
            <a:xfrm>
              <a:off x="553430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5" name="Graphic 9">
              <a:extLst>
                <a:ext uri="{FF2B5EF4-FFF2-40B4-BE49-F238E27FC236}">
                  <a16:creationId xmlns:a16="http://schemas.microsoft.com/office/drawing/2014/main" id="{4C42556B-E99B-3A1D-5792-43CC3E858795}"/>
                </a:ext>
              </a:extLst>
            </p:cNvPr>
            <p:cNvSpPr/>
            <p:nvPr/>
          </p:nvSpPr>
          <p:spPr>
            <a:xfrm>
              <a:off x="553430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3" name="Graphic 9">
              <a:extLst>
                <a:ext uri="{FF2B5EF4-FFF2-40B4-BE49-F238E27FC236}">
                  <a16:creationId xmlns:a16="http://schemas.microsoft.com/office/drawing/2014/main" id="{FED7EF24-918F-A4F5-A21C-A3A9371AC158}"/>
                </a:ext>
              </a:extLst>
            </p:cNvPr>
            <p:cNvSpPr/>
            <p:nvPr/>
          </p:nvSpPr>
          <p:spPr>
            <a:xfrm>
              <a:off x="553430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1" name="Graphic 9">
              <a:extLst>
                <a:ext uri="{FF2B5EF4-FFF2-40B4-BE49-F238E27FC236}">
                  <a16:creationId xmlns:a16="http://schemas.microsoft.com/office/drawing/2014/main" id="{C5EB6DCC-AFE3-108E-3E47-89CAEBD749F0}"/>
                </a:ext>
              </a:extLst>
            </p:cNvPr>
            <p:cNvSpPr/>
            <p:nvPr/>
          </p:nvSpPr>
          <p:spPr>
            <a:xfrm>
              <a:off x="553430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8" name="Graphic 9">
              <a:extLst>
                <a:ext uri="{FF2B5EF4-FFF2-40B4-BE49-F238E27FC236}">
                  <a16:creationId xmlns:a16="http://schemas.microsoft.com/office/drawing/2014/main" id="{E5538D4A-4A96-B35C-D0C5-99052F2650BC}"/>
                </a:ext>
              </a:extLst>
            </p:cNvPr>
            <p:cNvSpPr/>
            <p:nvPr/>
          </p:nvSpPr>
          <p:spPr>
            <a:xfrm>
              <a:off x="553430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6" name="Graphic 9">
              <a:extLst>
                <a:ext uri="{FF2B5EF4-FFF2-40B4-BE49-F238E27FC236}">
                  <a16:creationId xmlns:a16="http://schemas.microsoft.com/office/drawing/2014/main" id="{F4411E8D-FE42-FBD5-8961-C9996F94EB69}"/>
                </a:ext>
              </a:extLst>
            </p:cNvPr>
            <p:cNvSpPr/>
            <p:nvPr/>
          </p:nvSpPr>
          <p:spPr>
            <a:xfrm>
              <a:off x="553430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6" name="Graphic 9">
              <a:extLst>
                <a:ext uri="{FF2B5EF4-FFF2-40B4-BE49-F238E27FC236}">
                  <a16:creationId xmlns:a16="http://schemas.microsoft.com/office/drawing/2014/main" id="{471A4641-0AD5-C9D3-F4A4-944337C5D67A}"/>
                </a:ext>
              </a:extLst>
            </p:cNvPr>
            <p:cNvSpPr/>
            <p:nvPr/>
          </p:nvSpPr>
          <p:spPr>
            <a:xfrm>
              <a:off x="553430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9" name="Graphic 9">
              <a:extLst>
                <a:ext uri="{FF2B5EF4-FFF2-40B4-BE49-F238E27FC236}">
                  <a16:creationId xmlns:a16="http://schemas.microsoft.com/office/drawing/2014/main" id="{8BB27252-596F-C925-F1F8-E770869DC04F}"/>
                </a:ext>
              </a:extLst>
            </p:cNvPr>
            <p:cNvSpPr/>
            <p:nvPr/>
          </p:nvSpPr>
          <p:spPr>
            <a:xfrm>
              <a:off x="585490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5" name="Graphic 9">
              <a:extLst>
                <a:ext uri="{FF2B5EF4-FFF2-40B4-BE49-F238E27FC236}">
                  <a16:creationId xmlns:a16="http://schemas.microsoft.com/office/drawing/2014/main" id="{9C418593-B0D9-8F6C-95FD-196FE1F10D19}"/>
                </a:ext>
              </a:extLst>
            </p:cNvPr>
            <p:cNvSpPr/>
            <p:nvPr/>
          </p:nvSpPr>
          <p:spPr>
            <a:xfrm>
              <a:off x="585490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 name="Graphic 9">
              <a:extLst>
                <a:ext uri="{FF2B5EF4-FFF2-40B4-BE49-F238E27FC236}">
                  <a16:creationId xmlns:a16="http://schemas.microsoft.com/office/drawing/2014/main" id="{5D95D11C-C70B-DF8E-2ECF-6779AB4A83D3}"/>
                </a:ext>
              </a:extLst>
            </p:cNvPr>
            <p:cNvSpPr/>
            <p:nvPr/>
          </p:nvSpPr>
          <p:spPr>
            <a:xfrm>
              <a:off x="585490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 name="Graphic 9">
              <a:extLst>
                <a:ext uri="{FF2B5EF4-FFF2-40B4-BE49-F238E27FC236}">
                  <a16:creationId xmlns:a16="http://schemas.microsoft.com/office/drawing/2014/main" id="{45EA9E2D-7D45-AD44-266E-3E858309C9F7}"/>
                </a:ext>
              </a:extLst>
            </p:cNvPr>
            <p:cNvSpPr/>
            <p:nvPr/>
          </p:nvSpPr>
          <p:spPr>
            <a:xfrm>
              <a:off x="585490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 name="Graphic 9">
              <a:extLst>
                <a:ext uri="{FF2B5EF4-FFF2-40B4-BE49-F238E27FC236}">
                  <a16:creationId xmlns:a16="http://schemas.microsoft.com/office/drawing/2014/main" id="{4502BB85-C35F-5F6A-5004-2BD869F0F6CB}"/>
                </a:ext>
              </a:extLst>
            </p:cNvPr>
            <p:cNvSpPr/>
            <p:nvPr/>
          </p:nvSpPr>
          <p:spPr>
            <a:xfrm>
              <a:off x="585490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 name="Graphic 9">
              <a:extLst>
                <a:ext uri="{FF2B5EF4-FFF2-40B4-BE49-F238E27FC236}">
                  <a16:creationId xmlns:a16="http://schemas.microsoft.com/office/drawing/2014/main" id="{84421B19-A624-D978-499D-7D9B9CE0B008}"/>
                </a:ext>
              </a:extLst>
            </p:cNvPr>
            <p:cNvSpPr/>
            <p:nvPr/>
          </p:nvSpPr>
          <p:spPr>
            <a:xfrm>
              <a:off x="585490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1" name="Graphic 9">
              <a:extLst>
                <a:ext uri="{FF2B5EF4-FFF2-40B4-BE49-F238E27FC236}">
                  <a16:creationId xmlns:a16="http://schemas.microsoft.com/office/drawing/2014/main" id="{223708FB-3935-DE5A-70CC-89EDC568AE59}"/>
                </a:ext>
              </a:extLst>
            </p:cNvPr>
            <p:cNvSpPr/>
            <p:nvPr/>
          </p:nvSpPr>
          <p:spPr>
            <a:xfrm>
              <a:off x="585490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4" name="Graphic 9">
              <a:extLst>
                <a:ext uri="{FF2B5EF4-FFF2-40B4-BE49-F238E27FC236}">
                  <a16:creationId xmlns:a16="http://schemas.microsoft.com/office/drawing/2014/main" id="{5521DFD1-86BB-9A08-109A-2662F334AC22}"/>
                </a:ext>
              </a:extLst>
            </p:cNvPr>
            <p:cNvSpPr/>
            <p:nvPr/>
          </p:nvSpPr>
          <p:spPr>
            <a:xfrm>
              <a:off x="585490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6" name="Graphic 9">
              <a:extLst>
                <a:ext uri="{FF2B5EF4-FFF2-40B4-BE49-F238E27FC236}">
                  <a16:creationId xmlns:a16="http://schemas.microsoft.com/office/drawing/2014/main" id="{51608F3D-B8EE-3AD8-0F3A-394835F3AC46}"/>
                </a:ext>
              </a:extLst>
            </p:cNvPr>
            <p:cNvSpPr/>
            <p:nvPr/>
          </p:nvSpPr>
          <p:spPr>
            <a:xfrm>
              <a:off x="585490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4" name="Graphic 9">
              <a:extLst>
                <a:ext uri="{FF2B5EF4-FFF2-40B4-BE49-F238E27FC236}">
                  <a16:creationId xmlns:a16="http://schemas.microsoft.com/office/drawing/2014/main" id="{BDA189BF-E782-1E43-1AA2-80521F70B163}"/>
                </a:ext>
              </a:extLst>
            </p:cNvPr>
            <p:cNvSpPr/>
            <p:nvPr/>
          </p:nvSpPr>
          <p:spPr>
            <a:xfrm>
              <a:off x="585490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2" name="Graphic 9">
              <a:extLst>
                <a:ext uri="{FF2B5EF4-FFF2-40B4-BE49-F238E27FC236}">
                  <a16:creationId xmlns:a16="http://schemas.microsoft.com/office/drawing/2014/main" id="{FE33736F-0D9A-C1A8-2AE5-9188BE8AAA83}"/>
                </a:ext>
              </a:extLst>
            </p:cNvPr>
            <p:cNvSpPr/>
            <p:nvPr/>
          </p:nvSpPr>
          <p:spPr>
            <a:xfrm>
              <a:off x="585490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9" name="Graphic 9">
              <a:extLst>
                <a:ext uri="{FF2B5EF4-FFF2-40B4-BE49-F238E27FC236}">
                  <a16:creationId xmlns:a16="http://schemas.microsoft.com/office/drawing/2014/main" id="{73A7A469-8AB6-D4A3-DDD4-399108FE21B7}"/>
                </a:ext>
              </a:extLst>
            </p:cNvPr>
            <p:cNvSpPr/>
            <p:nvPr/>
          </p:nvSpPr>
          <p:spPr>
            <a:xfrm>
              <a:off x="585490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7" name="Graphic 9">
              <a:extLst>
                <a:ext uri="{FF2B5EF4-FFF2-40B4-BE49-F238E27FC236}">
                  <a16:creationId xmlns:a16="http://schemas.microsoft.com/office/drawing/2014/main" id="{FF09CC5A-1CF5-4B3E-060A-D71EAE8BB3F0}"/>
                </a:ext>
              </a:extLst>
            </p:cNvPr>
            <p:cNvSpPr/>
            <p:nvPr/>
          </p:nvSpPr>
          <p:spPr>
            <a:xfrm>
              <a:off x="585490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7" name="Graphic 9">
              <a:extLst>
                <a:ext uri="{FF2B5EF4-FFF2-40B4-BE49-F238E27FC236}">
                  <a16:creationId xmlns:a16="http://schemas.microsoft.com/office/drawing/2014/main" id="{CF405DCA-11A7-563F-310D-E93D579D0DE3}"/>
                </a:ext>
              </a:extLst>
            </p:cNvPr>
            <p:cNvSpPr/>
            <p:nvPr/>
          </p:nvSpPr>
          <p:spPr>
            <a:xfrm>
              <a:off x="585490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0" name="Graphic 9">
              <a:extLst>
                <a:ext uri="{FF2B5EF4-FFF2-40B4-BE49-F238E27FC236}">
                  <a16:creationId xmlns:a16="http://schemas.microsoft.com/office/drawing/2014/main" id="{4404372E-257B-5862-04EF-89215FC7956D}"/>
                </a:ext>
              </a:extLst>
            </p:cNvPr>
            <p:cNvSpPr/>
            <p:nvPr/>
          </p:nvSpPr>
          <p:spPr>
            <a:xfrm>
              <a:off x="617550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 name="Graphic 9">
              <a:extLst>
                <a:ext uri="{FF2B5EF4-FFF2-40B4-BE49-F238E27FC236}">
                  <a16:creationId xmlns:a16="http://schemas.microsoft.com/office/drawing/2014/main" id="{A1DE0A53-B54F-2EA3-9ABD-D8F5221649A2}"/>
                </a:ext>
              </a:extLst>
            </p:cNvPr>
            <p:cNvSpPr/>
            <p:nvPr/>
          </p:nvSpPr>
          <p:spPr>
            <a:xfrm>
              <a:off x="617550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 name="Graphic 9">
              <a:extLst>
                <a:ext uri="{FF2B5EF4-FFF2-40B4-BE49-F238E27FC236}">
                  <a16:creationId xmlns:a16="http://schemas.microsoft.com/office/drawing/2014/main" id="{CBB2E4C6-99B5-05E5-B111-AB2DF842B497}"/>
                </a:ext>
              </a:extLst>
            </p:cNvPr>
            <p:cNvSpPr/>
            <p:nvPr/>
          </p:nvSpPr>
          <p:spPr>
            <a:xfrm>
              <a:off x="617550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 name="Graphic 9">
              <a:extLst>
                <a:ext uri="{FF2B5EF4-FFF2-40B4-BE49-F238E27FC236}">
                  <a16:creationId xmlns:a16="http://schemas.microsoft.com/office/drawing/2014/main" id="{60D1FB6D-282F-FF49-A246-14700F70B672}"/>
                </a:ext>
              </a:extLst>
            </p:cNvPr>
            <p:cNvSpPr/>
            <p:nvPr/>
          </p:nvSpPr>
          <p:spPr>
            <a:xfrm>
              <a:off x="617550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 name="Graphic 9">
              <a:extLst>
                <a:ext uri="{FF2B5EF4-FFF2-40B4-BE49-F238E27FC236}">
                  <a16:creationId xmlns:a16="http://schemas.microsoft.com/office/drawing/2014/main" id="{4E2428F5-1F88-05B5-67BE-2E7E9CE5A7DC}"/>
                </a:ext>
              </a:extLst>
            </p:cNvPr>
            <p:cNvSpPr/>
            <p:nvPr/>
          </p:nvSpPr>
          <p:spPr>
            <a:xfrm>
              <a:off x="617550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 name="Graphic 9">
              <a:extLst>
                <a:ext uri="{FF2B5EF4-FFF2-40B4-BE49-F238E27FC236}">
                  <a16:creationId xmlns:a16="http://schemas.microsoft.com/office/drawing/2014/main" id="{9421C94C-D129-33EC-253C-ADE310F7135B}"/>
                </a:ext>
              </a:extLst>
            </p:cNvPr>
            <p:cNvSpPr/>
            <p:nvPr/>
          </p:nvSpPr>
          <p:spPr>
            <a:xfrm>
              <a:off x="617550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2" name="Graphic 9">
              <a:extLst>
                <a:ext uri="{FF2B5EF4-FFF2-40B4-BE49-F238E27FC236}">
                  <a16:creationId xmlns:a16="http://schemas.microsoft.com/office/drawing/2014/main" id="{A08F4391-DF2D-9C91-97D8-3ABE1B37FB8F}"/>
                </a:ext>
              </a:extLst>
            </p:cNvPr>
            <p:cNvSpPr/>
            <p:nvPr/>
          </p:nvSpPr>
          <p:spPr>
            <a:xfrm>
              <a:off x="617550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5" name="Graphic 9">
              <a:extLst>
                <a:ext uri="{FF2B5EF4-FFF2-40B4-BE49-F238E27FC236}">
                  <a16:creationId xmlns:a16="http://schemas.microsoft.com/office/drawing/2014/main" id="{D003B47B-0D94-0A58-21D7-BF2AA8486136}"/>
                </a:ext>
              </a:extLst>
            </p:cNvPr>
            <p:cNvSpPr/>
            <p:nvPr/>
          </p:nvSpPr>
          <p:spPr>
            <a:xfrm>
              <a:off x="617550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7" name="Graphic 9">
              <a:extLst>
                <a:ext uri="{FF2B5EF4-FFF2-40B4-BE49-F238E27FC236}">
                  <a16:creationId xmlns:a16="http://schemas.microsoft.com/office/drawing/2014/main" id="{3E5D54E5-7A12-391F-C218-7A453F35CBD4}"/>
                </a:ext>
              </a:extLst>
            </p:cNvPr>
            <p:cNvSpPr/>
            <p:nvPr/>
          </p:nvSpPr>
          <p:spPr>
            <a:xfrm>
              <a:off x="617550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5" name="Graphic 9">
              <a:extLst>
                <a:ext uri="{FF2B5EF4-FFF2-40B4-BE49-F238E27FC236}">
                  <a16:creationId xmlns:a16="http://schemas.microsoft.com/office/drawing/2014/main" id="{6CF7AE75-24C4-3727-47AB-08E9FD924211}"/>
                </a:ext>
              </a:extLst>
            </p:cNvPr>
            <p:cNvSpPr/>
            <p:nvPr/>
          </p:nvSpPr>
          <p:spPr>
            <a:xfrm>
              <a:off x="617550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3" name="Graphic 9">
              <a:extLst>
                <a:ext uri="{FF2B5EF4-FFF2-40B4-BE49-F238E27FC236}">
                  <a16:creationId xmlns:a16="http://schemas.microsoft.com/office/drawing/2014/main" id="{3BA1B831-DA83-3E5D-0091-861CEFCF1D9A}"/>
                </a:ext>
              </a:extLst>
            </p:cNvPr>
            <p:cNvSpPr/>
            <p:nvPr/>
          </p:nvSpPr>
          <p:spPr>
            <a:xfrm>
              <a:off x="617550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0" name="Graphic 9">
              <a:extLst>
                <a:ext uri="{FF2B5EF4-FFF2-40B4-BE49-F238E27FC236}">
                  <a16:creationId xmlns:a16="http://schemas.microsoft.com/office/drawing/2014/main" id="{42466E8F-F90D-68C1-02D8-028727D91DAE}"/>
                </a:ext>
              </a:extLst>
            </p:cNvPr>
            <p:cNvSpPr/>
            <p:nvPr/>
          </p:nvSpPr>
          <p:spPr>
            <a:xfrm>
              <a:off x="617550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8" name="Graphic 9">
              <a:extLst>
                <a:ext uri="{FF2B5EF4-FFF2-40B4-BE49-F238E27FC236}">
                  <a16:creationId xmlns:a16="http://schemas.microsoft.com/office/drawing/2014/main" id="{F02F5CED-A551-B303-1E1F-BBE36F208B3C}"/>
                </a:ext>
              </a:extLst>
            </p:cNvPr>
            <p:cNvSpPr/>
            <p:nvPr/>
          </p:nvSpPr>
          <p:spPr>
            <a:xfrm>
              <a:off x="617550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8" name="Graphic 9">
              <a:extLst>
                <a:ext uri="{FF2B5EF4-FFF2-40B4-BE49-F238E27FC236}">
                  <a16:creationId xmlns:a16="http://schemas.microsoft.com/office/drawing/2014/main" id="{EFF60276-053B-D62A-FCA6-3F69A1E2DFA1}"/>
                </a:ext>
              </a:extLst>
            </p:cNvPr>
            <p:cNvSpPr/>
            <p:nvPr/>
          </p:nvSpPr>
          <p:spPr>
            <a:xfrm>
              <a:off x="617550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1" name="Graphic 9">
              <a:extLst>
                <a:ext uri="{FF2B5EF4-FFF2-40B4-BE49-F238E27FC236}">
                  <a16:creationId xmlns:a16="http://schemas.microsoft.com/office/drawing/2014/main" id="{FD7A502F-4CCB-F135-E33C-D291FC5D4A1F}"/>
                </a:ext>
              </a:extLst>
            </p:cNvPr>
            <p:cNvSpPr/>
            <p:nvPr/>
          </p:nvSpPr>
          <p:spPr>
            <a:xfrm>
              <a:off x="649609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 name="Graphic 9">
              <a:extLst>
                <a:ext uri="{FF2B5EF4-FFF2-40B4-BE49-F238E27FC236}">
                  <a16:creationId xmlns:a16="http://schemas.microsoft.com/office/drawing/2014/main" id="{6D2EB9FB-2709-C331-BA21-B87362B00DB8}"/>
                </a:ext>
              </a:extLst>
            </p:cNvPr>
            <p:cNvSpPr/>
            <p:nvPr/>
          </p:nvSpPr>
          <p:spPr>
            <a:xfrm>
              <a:off x="649609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 name="Graphic 9">
              <a:extLst>
                <a:ext uri="{FF2B5EF4-FFF2-40B4-BE49-F238E27FC236}">
                  <a16:creationId xmlns:a16="http://schemas.microsoft.com/office/drawing/2014/main" id="{4C1171DD-06F3-CD39-0D6C-AACEC7147516}"/>
                </a:ext>
              </a:extLst>
            </p:cNvPr>
            <p:cNvSpPr/>
            <p:nvPr/>
          </p:nvSpPr>
          <p:spPr>
            <a:xfrm>
              <a:off x="649609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 name="Graphic 9">
              <a:extLst>
                <a:ext uri="{FF2B5EF4-FFF2-40B4-BE49-F238E27FC236}">
                  <a16:creationId xmlns:a16="http://schemas.microsoft.com/office/drawing/2014/main" id="{EB9C7C4F-E416-565A-876B-C6BF3B4B8A86}"/>
                </a:ext>
              </a:extLst>
            </p:cNvPr>
            <p:cNvSpPr/>
            <p:nvPr/>
          </p:nvSpPr>
          <p:spPr>
            <a:xfrm>
              <a:off x="649609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 name="Graphic 9">
              <a:extLst>
                <a:ext uri="{FF2B5EF4-FFF2-40B4-BE49-F238E27FC236}">
                  <a16:creationId xmlns:a16="http://schemas.microsoft.com/office/drawing/2014/main" id="{D20A60CF-54FD-3B45-480F-7CFD18B976A4}"/>
                </a:ext>
              </a:extLst>
            </p:cNvPr>
            <p:cNvSpPr/>
            <p:nvPr/>
          </p:nvSpPr>
          <p:spPr>
            <a:xfrm>
              <a:off x="649609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 name="Graphic 9">
              <a:extLst>
                <a:ext uri="{FF2B5EF4-FFF2-40B4-BE49-F238E27FC236}">
                  <a16:creationId xmlns:a16="http://schemas.microsoft.com/office/drawing/2014/main" id="{67BBF0FB-D18A-0AA6-E51A-1A833D781695}"/>
                </a:ext>
              </a:extLst>
            </p:cNvPr>
            <p:cNvSpPr/>
            <p:nvPr/>
          </p:nvSpPr>
          <p:spPr>
            <a:xfrm>
              <a:off x="649609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6" name="Graphic 9">
              <a:extLst>
                <a:ext uri="{FF2B5EF4-FFF2-40B4-BE49-F238E27FC236}">
                  <a16:creationId xmlns:a16="http://schemas.microsoft.com/office/drawing/2014/main" id="{94FF4708-E6DB-EB6A-1C22-82CBCB3F9E54}"/>
                </a:ext>
              </a:extLst>
            </p:cNvPr>
            <p:cNvSpPr/>
            <p:nvPr/>
          </p:nvSpPr>
          <p:spPr>
            <a:xfrm>
              <a:off x="649609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7" name="Graphic 9">
              <a:extLst>
                <a:ext uri="{FF2B5EF4-FFF2-40B4-BE49-F238E27FC236}">
                  <a16:creationId xmlns:a16="http://schemas.microsoft.com/office/drawing/2014/main" id="{5E81A6AD-697B-2887-A808-B1D308FCA03D}"/>
                </a:ext>
              </a:extLst>
            </p:cNvPr>
            <p:cNvSpPr/>
            <p:nvPr/>
          </p:nvSpPr>
          <p:spPr>
            <a:xfrm>
              <a:off x="649609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8" name="Graphic 9">
              <a:extLst>
                <a:ext uri="{FF2B5EF4-FFF2-40B4-BE49-F238E27FC236}">
                  <a16:creationId xmlns:a16="http://schemas.microsoft.com/office/drawing/2014/main" id="{E82E7617-1D25-63FD-559D-25F033024890}"/>
                </a:ext>
              </a:extLst>
            </p:cNvPr>
            <p:cNvSpPr/>
            <p:nvPr/>
          </p:nvSpPr>
          <p:spPr>
            <a:xfrm>
              <a:off x="649609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6" name="Graphic 9">
              <a:extLst>
                <a:ext uri="{FF2B5EF4-FFF2-40B4-BE49-F238E27FC236}">
                  <a16:creationId xmlns:a16="http://schemas.microsoft.com/office/drawing/2014/main" id="{893DAF00-3858-933D-A0BA-1C90EBB1450C}"/>
                </a:ext>
              </a:extLst>
            </p:cNvPr>
            <p:cNvSpPr/>
            <p:nvPr/>
          </p:nvSpPr>
          <p:spPr>
            <a:xfrm>
              <a:off x="649609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4" name="Graphic 9">
              <a:extLst>
                <a:ext uri="{FF2B5EF4-FFF2-40B4-BE49-F238E27FC236}">
                  <a16:creationId xmlns:a16="http://schemas.microsoft.com/office/drawing/2014/main" id="{C556D0C8-EE70-2BB3-C978-566E628800F7}"/>
                </a:ext>
              </a:extLst>
            </p:cNvPr>
            <p:cNvSpPr/>
            <p:nvPr/>
          </p:nvSpPr>
          <p:spPr>
            <a:xfrm>
              <a:off x="649609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1" name="Graphic 9">
              <a:extLst>
                <a:ext uri="{FF2B5EF4-FFF2-40B4-BE49-F238E27FC236}">
                  <a16:creationId xmlns:a16="http://schemas.microsoft.com/office/drawing/2014/main" id="{F3BAA0D5-F2EB-38F9-371A-C5610E0707A8}"/>
                </a:ext>
              </a:extLst>
            </p:cNvPr>
            <p:cNvSpPr/>
            <p:nvPr/>
          </p:nvSpPr>
          <p:spPr>
            <a:xfrm>
              <a:off x="649609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9" name="Graphic 9">
              <a:extLst>
                <a:ext uri="{FF2B5EF4-FFF2-40B4-BE49-F238E27FC236}">
                  <a16:creationId xmlns:a16="http://schemas.microsoft.com/office/drawing/2014/main" id="{55B0EDBA-FE9B-7349-4614-20F892C44404}"/>
                </a:ext>
              </a:extLst>
            </p:cNvPr>
            <p:cNvSpPr/>
            <p:nvPr/>
          </p:nvSpPr>
          <p:spPr>
            <a:xfrm>
              <a:off x="649609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9" name="Graphic 9">
              <a:extLst>
                <a:ext uri="{FF2B5EF4-FFF2-40B4-BE49-F238E27FC236}">
                  <a16:creationId xmlns:a16="http://schemas.microsoft.com/office/drawing/2014/main" id="{9D356C33-CB9A-56BD-287F-ED565874F68C}"/>
                </a:ext>
              </a:extLst>
            </p:cNvPr>
            <p:cNvSpPr/>
            <p:nvPr/>
          </p:nvSpPr>
          <p:spPr>
            <a:xfrm>
              <a:off x="649609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2" name="Graphic 9">
              <a:extLst>
                <a:ext uri="{FF2B5EF4-FFF2-40B4-BE49-F238E27FC236}">
                  <a16:creationId xmlns:a16="http://schemas.microsoft.com/office/drawing/2014/main" id="{01354DD2-0E68-C677-4F35-2FB4C136CD6F}"/>
                </a:ext>
              </a:extLst>
            </p:cNvPr>
            <p:cNvSpPr/>
            <p:nvPr/>
          </p:nvSpPr>
          <p:spPr>
            <a:xfrm>
              <a:off x="681669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 name="Graphic 9">
              <a:extLst>
                <a:ext uri="{FF2B5EF4-FFF2-40B4-BE49-F238E27FC236}">
                  <a16:creationId xmlns:a16="http://schemas.microsoft.com/office/drawing/2014/main" id="{C7984D4E-5D98-8326-58FA-995CA347867A}"/>
                </a:ext>
              </a:extLst>
            </p:cNvPr>
            <p:cNvSpPr/>
            <p:nvPr/>
          </p:nvSpPr>
          <p:spPr>
            <a:xfrm>
              <a:off x="681669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 name="Graphic 9">
              <a:extLst>
                <a:ext uri="{FF2B5EF4-FFF2-40B4-BE49-F238E27FC236}">
                  <a16:creationId xmlns:a16="http://schemas.microsoft.com/office/drawing/2014/main" id="{4EA30333-87C0-3B81-38BD-07499AE7915B}"/>
                </a:ext>
              </a:extLst>
            </p:cNvPr>
            <p:cNvSpPr/>
            <p:nvPr/>
          </p:nvSpPr>
          <p:spPr>
            <a:xfrm>
              <a:off x="681669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 name="Graphic 9">
              <a:extLst>
                <a:ext uri="{FF2B5EF4-FFF2-40B4-BE49-F238E27FC236}">
                  <a16:creationId xmlns:a16="http://schemas.microsoft.com/office/drawing/2014/main" id="{BF27B972-D2C7-79EB-FECD-8B2105354196}"/>
                </a:ext>
              </a:extLst>
            </p:cNvPr>
            <p:cNvSpPr/>
            <p:nvPr/>
          </p:nvSpPr>
          <p:spPr>
            <a:xfrm>
              <a:off x="681669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 name="Graphic 9">
              <a:extLst>
                <a:ext uri="{FF2B5EF4-FFF2-40B4-BE49-F238E27FC236}">
                  <a16:creationId xmlns:a16="http://schemas.microsoft.com/office/drawing/2014/main" id="{448FAE41-897A-E02D-4F1D-CF86DCB0D01D}"/>
                </a:ext>
              </a:extLst>
            </p:cNvPr>
            <p:cNvSpPr/>
            <p:nvPr/>
          </p:nvSpPr>
          <p:spPr>
            <a:xfrm>
              <a:off x="681669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 name="Graphic 9">
              <a:extLst>
                <a:ext uri="{FF2B5EF4-FFF2-40B4-BE49-F238E27FC236}">
                  <a16:creationId xmlns:a16="http://schemas.microsoft.com/office/drawing/2014/main" id="{A0CAE130-1DB5-B618-3AB0-CDE0B8412604}"/>
                </a:ext>
              </a:extLst>
            </p:cNvPr>
            <p:cNvSpPr/>
            <p:nvPr/>
          </p:nvSpPr>
          <p:spPr>
            <a:xfrm>
              <a:off x="681669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8" name="Graphic 9">
              <a:extLst>
                <a:ext uri="{FF2B5EF4-FFF2-40B4-BE49-F238E27FC236}">
                  <a16:creationId xmlns:a16="http://schemas.microsoft.com/office/drawing/2014/main" id="{24F4169F-A220-2AD2-1E5D-A8D3DDBCDF8A}"/>
                </a:ext>
              </a:extLst>
            </p:cNvPr>
            <p:cNvSpPr/>
            <p:nvPr/>
          </p:nvSpPr>
          <p:spPr>
            <a:xfrm>
              <a:off x="681669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9" name="Graphic 9">
              <a:extLst>
                <a:ext uri="{FF2B5EF4-FFF2-40B4-BE49-F238E27FC236}">
                  <a16:creationId xmlns:a16="http://schemas.microsoft.com/office/drawing/2014/main" id="{CDF63F4A-36AA-B8CB-0FB4-3341F3F09A66}"/>
                </a:ext>
              </a:extLst>
            </p:cNvPr>
            <p:cNvSpPr/>
            <p:nvPr/>
          </p:nvSpPr>
          <p:spPr>
            <a:xfrm>
              <a:off x="681669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9" name="Graphic 9">
              <a:extLst>
                <a:ext uri="{FF2B5EF4-FFF2-40B4-BE49-F238E27FC236}">
                  <a16:creationId xmlns:a16="http://schemas.microsoft.com/office/drawing/2014/main" id="{10388E1D-B2F0-81DA-6633-BCA6B055556D}"/>
                </a:ext>
              </a:extLst>
            </p:cNvPr>
            <p:cNvSpPr/>
            <p:nvPr/>
          </p:nvSpPr>
          <p:spPr>
            <a:xfrm>
              <a:off x="681669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7" name="Graphic 9">
              <a:extLst>
                <a:ext uri="{FF2B5EF4-FFF2-40B4-BE49-F238E27FC236}">
                  <a16:creationId xmlns:a16="http://schemas.microsoft.com/office/drawing/2014/main" id="{0819CD6A-667D-8B63-F24B-1297243A391B}"/>
                </a:ext>
              </a:extLst>
            </p:cNvPr>
            <p:cNvSpPr/>
            <p:nvPr/>
          </p:nvSpPr>
          <p:spPr>
            <a:xfrm>
              <a:off x="681669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5" name="Graphic 9">
              <a:extLst>
                <a:ext uri="{FF2B5EF4-FFF2-40B4-BE49-F238E27FC236}">
                  <a16:creationId xmlns:a16="http://schemas.microsoft.com/office/drawing/2014/main" id="{8FEF8BBE-5207-D7B0-8F33-9ECFA3528E6D}"/>
                </a:ext>
              </a:extLst>
            </p:cNvPr>
            <p:cNvSpPr/>
            <p:nvPr/>
          </p:nvSpPr>
          <p:spPr>
            <a:xfrm>
              <a:off x="681669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2" name="Graphic 9">
              <a:extLst>
                <a:ext uri="{FF2B5EF4-FFF2-40B4-BE49-F238E27FC236}">
                  <a16:creationId xmlns:a16="http://schemas.microsoft.com/office/drawing/2014/main" id="{1EEBDE6E-B9F8-8489-18BE-C678EB85171B}"/>
                </a:ext>
              </a:extLst>
            </p:cNvPr>
            <p:cNvSpPr/>
            <p:nvPr/>
          </p:nvSpPr>
          <p:spPr>
            <a:xfrm>
              <a:off x="681669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0" name="Graphic 9">
              <a:extLst>
                <a:ext uri="{FF2B5EF4-FFF2-40B4-BE49-F238E27FC236}">
                  <a16:creationId xmlns:a16="http://schemas.microsoft.com/office/drawing/2014/main" id="{7E59D4CC-43D4-18DC-175D-3594EA612287}"/>
                </a:ext>
              </a:extLst>
            </p:cNvPr>
            <p:cNvSpPr/>
            <p:nvPr/>
          </p:nvSpPr>
          <p:spPr>
            <a:xfrm>
              <a:off x="681669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0" name="Graphic 9">
              <a:extLst>
                <a:ext uri="{FF2B5EF4-FFF2-40B4-BE49-F238E27FC236}">
                  <a16:creationId xmlns:a16="http://schemas.microsoft.com/office/drawing/2014/main" id="{089372AA-DD54-F57E-37F6-EA37DA53C8F3}"/>
                </a:ext>
              </a:extLst>
            </p:cNvPr>
            <p:cNvSpPr/>
            <p:nvPr/>
          </p:nvSpPr>
          <p:spPr>
            <a:xfrm>
              <a:off x="681669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3" name="Graphic 9">
              <a:extLst>
                <a:ext uri="{FF2B5EF4-FFF2-40B4-BE49-F238E27FC236}">
                  <a16:creationId xmlns:a16="http://schemas.microsoft.com/office/drawing/2014/main" id="{C353300E-0FB6-96CA-F99D-12CBAC85BD73}"/>
                </a:ext>
              </a:extLst>
            </p:cNvPr>
            <p:cNvSpPr/>
            <p:nvPr/>
          </p:nvSpPr>
          <p:spPr>
            <a:xfrm>
              <a:off x="713728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9" name="Graphic 9">
              <a:extLst>
                <a:ext uri="{FF2B5EF4-FFF2-40B4-BE49-F238E27FC236}">
                  <a16:creationId xmlns:a16="http://schemas.microsoft.com/office/drawing/2014/main" id="{1549F116-985A-E351-F576-3DC3261D8F3B}"/>
                </a:ext>
              </a:extLst>
            </p:cNvPr>
            <p:cNvSpPr/>
            <p:nvPr/>
          </p:nvSpPr>
          <p:spPr>
            <a:xfrm>
              <a:off x="713728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 name="Graphic 9">
              <a:extLst>
                <a:ext uri="{FF2B5EF4-FFF2-40B4-BE49-F238E27FC236}">
                  <a16:creationId xmlns:a16="http://schemas.microsoft.com/office/drawing/2014/main" id="{2D6CD3AC-2568-0486-212B-122A7D43FF0D}"/>
                </a:ext>
              </a:extLst>
            </p:cNvPr>
            <p:cNvSpPr/>
            <p:nvPr/>
          </p:nvSpPr>
          <p:spPr>
            <a:xfrm>
              <a:off x="713728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 name="Graphic 9">
              <a:extLst>
                <a:ext uri="{FF2B5EF4-FFF2-40B4-BE49-F238E27FC236}">
                  <a16:creationId xmlns:a16="http://schemas.microsoft.com/office/drawing/2014/main" id="{CEDD741F-D98B-4B00-29F0-A870691FF1DF}"/>
                </a:ext>
              </a:extLst>
            </p:cNvPr>
            <p:cNvSpPr/>
            <p:nvPr/>
          </p:nvSpPr>
          <p:spPr>
            <a:xfrm>
              <a:off x="713728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 name="Graphic 9">
              <a:extLst>
                <a:ext uri="{FF2B5EF4-FFF2-40B4-BE49-F238E27FC236}">
                  <a16:creationId xmlns:a16="http://schemas.microsoft.com/office/drawing/2014/main" id="{5E8C1699-C9AB-E6BF-99AA-D91589E46EAE}"/>
                </a:ext>
              </a:extLst>
            </p:cNvPr>
            <p:cNvSpPr/>
            <p:nvPr/>
          </p:nvSpPr>
          <p:spPr>
            <a:xfrm>
              <a:off x="713728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8" name="Graphic 9">
              <a:extLst>
                <a:ext uri="{FF2B5EF4-FFF2-40B4-BE49-F238E27FC236}">
                  <a16:creationId xmlns:a16="http://schemas.microsoft.com/office/drawing/2014/main" id="{7ABFAF13-7E1F-AD6C-72C8-3D8EAD1EF4B4}"/>
                </a:ext>
              </a:extLst>
            </p:cNvPr>
            <p:cNvSpPr/>
            <p:nvPr/>
          </p:nvSpPr>
          <p:spPr>
            <a:xfrm>
              <a:off x="713728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0" name="Graphic 9">
              <a:extLst>
                <a:ext uri="{FF2B5EF4-FFF2-40B4-BE49-F238E27FC236}">
                  <a16:creationId xmlns:a16="http://schemas.microsoft.com/office/drawing/2014/main" id="{7F8FC7D1-3559-E631-393B-1F8A57E86BF2}"/>
                </a:ext>
              </a:extLst>
            </p:cNvPr>
            <p:cNvSpPr/>
            <p:nvPr/>
          </p:nvSpPr>
          <p:spPr>
            <a:xfrm>
              <a:off x="713728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3" name="Graphic 9">
              <a:extLst>
                <a:ext uri="{FF2B5EF4-FFF2-40B4-BE49-F238E27FC236}">
                  <a16:creationId xmlns:a16="http://schemas.microsoft.com/office/drawing/2014/main" id="{251E869B-5FD4-250C-D900-0667E71129F8}"/>
                </a:ext>
              </a:extLst>
            </p:cNvPr>
            <p:cNvSpPr/>
            <p:nvPr/>
          </p:nvSpPr>
          <p:spPr>
            <a:xfrm>
              <a:off x="713728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0" name="Graphic 9">
              <a:extLst>
                <a:ext uri="{FF2B5EF4-FFF2-40B4-BE49-F238E27FC236}">
                  <a16:creationId xmlns:a16="http://schemas.microsoft.com/office/drawing/2014/main" id="{88DD33D8-65AC-0702-3F51-7EA3F48B91B1}"/>
                </a:ext>
              </a:extLst>
            </p:cNvPr>
            <p:cNvSpPr/>
            <p:nvPr/>
          </p:nvSpPr>
          <p:spPr>
            <a:xfrm>
              <a:off x="713728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8" name="Graphic 9">
              <a:extLst>
                <a:ext uri="{FF2B5EF4-FFF2-40B4-BE49-F238E27FC236}">
                  <a16:creationId xmlns:a16="http://schemas.microsoft.com/office/drawing/2014/main" id="{5F8812FE-E718-2AAA-23D9-871BB6F977AF}"/>
                </a:ext>
              </a:extLst>
            </p:cNvPr>
            <p:cNvSpPr/>
            <p:nvPr/>
          </p:nvSpPr>
          <p:spPr>
            <a:xfrm>
              <a:off x="713728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6" name="Graphic 9">
              <a:extLst>
                <a:ext uri="{FF2B5EF4-FFF2-40B4-BE49-F238E27FC236}">
                  <a16:creationId xmlns:a16="http://schemas.microsoft.com/office/drawing/2014/main" id="{ECBF4FA9-3862-5EA1-F94A-FBED0283D190}"/>
                </a:ext>
              </a:extLst>
            </p:cNvPr>
            <p:cNvSpPr/>
            <p:nvPr/>
          </p:nvSpPr>
          <p:spPr>
            <a:xfrm>
              <a:off x="713728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3" name="Graphic 9">
              <a:extLst>
                <a:ext uri="{FF2B5EF4-FFF2-40B4-BE49-F238E27FC236}">
                  <a16:creationId xmlns:a16="http://schemas.microsoft.com/office/drawing/2014/main" id="{5FC96111-D3A7-FE3D-D117-E94F87E32FD5}"/>
                </a:ext>
              </a:extLst>
            </p:cNvPr>
            <p:cNvSpPr/>
            <p:nvPr/>
          </p:nvSpPr>
          <p:spPr>
            <a:xfrm>
              <a:off x="713728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1" name="Graphic 9">
              <a:extLst>
                <a:ext uri="{FF2B5EF4-FFF2-40B4-BE49-F238E27FC236}">
                  <a16:creationId xmlns:a16="http://schemas.microsoft.com/office/drawing/2014/main" id="{0993F264-48AE-A659-C161-CD1712E6EEDF}"/>
                </a:ext>
              </a:extLst>
            </p:cNvPr>
            <p:cNvSpPr/>
            <p:nvPr/>
          </p:nvSpPr>
          <p:spPr>
            <a:xfrm>
              <a:off x="713728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1" name="Graphic 9">
              <a:extLst>
                <a:ext uri="{FF2B5EF4-FFF2-40B4-BE49-F238E27FC236}">
                  <a16:creationId xmlns:a16="http://schemas.microsoft.com/office/drawing/2014/main" id="{F116DAB8-5232-67C5-82DA-B7B05B3FD300}"/>
                </a:ext>
              </a:extLst>
            </p:cNvPr>
            <p:cNvSpPr/>
            <p:nvPr/>
          </p:nvSpPr>
          <p:spPr>
            <a:xfrm>
              <a:off x="713728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4" name="Graphic 9">
              <a:extLst>
                <a:ext uri="{FF2B5EF4-FFF2-40B4-BE49-F238E27FC236}">
                  <a16:creationId xmlns:a16="http://schemas.microsoft.com/office/drawing/2014/main" id="{8C09C6DC-E7AF-93BC-9656-DFC9459E4899}"/>
                </a:ext>
              </a:extLst>
            </p:cNvPr>
            <p:cNvSpPr/>
            <p:nvPr/>
          </p:nvSpPr>
          <p:spPr>
            <a:xfrm>
              <a:off x="745788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0" name="Graphic 9">
              <a:extLst>
                <a:ext uri="{FF2B5EF4-FFF2-40B4-BE49-F238E27FC236}">
                  <a16:creationId xmlns:a16="http://schemas.microsoft.com/office/drawing/2014/main" id="{4F2A1B3D-C8D4-5F27-6BDD-0EC4F2B240A2}"/>
                </a:ext>
              </a:extLst>
            </p:cNvPr>
            <p:cNvSpPr/>
            <p:nvPr/>
          </p:nvSpPr>
          <p:spPr>
            <a:xfrm>
              <a:off x="745788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 name="Graphic 9">
              <a:extLst>
                <a:ext uri="{FF2B5EF4-FFF2-40B4-BE49-F238E27FC236}">
                  <a16:creationId xmlns:a16="http://schemas.microsoft.com/office/drawing/2014/main" id="{09A228DE-71D4-1D4B-FFBF-4D31508A3CD0}"/>
                </a:ext>
              </a:extLst>
            </p:cNvPr>
            <p:cNvSpPr/>
            <p:nvPr/>
          </p:nvSpPr>
          <p:spPr>
            <a:xfrm>
              <a:off x="745788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 name="Graphic 9">
              <a:extLst>
                <a:ext uri="{FF2B5EF4-FFF2-40B4-BE49-F238E27FC236}">
                  <a16:creationId xmlns:a16="http://schemas.microsoft.com/office/drawing/2014/main" id="{D5387E1C-58BA-6A52-2618-CB9E4B8001C4}"/>
                </a:ext>
              </a:extLst>
            </p:cNvPr>
            <p:cNvSpPr/>
            <p:nvPr/>
          </p:nvSpPr>
          <p:spPr>
            <a:xfrm>
              <a:off x="745788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 name="Graphic 9">
              <a:extLst>
                <a:ext uri="{FF2B5EF4-FFF2-40B4-BE49-F238E27FC236}">
                  <a16:creationId xmlns:a16="http://schemas.microsoft.com/office/drawing/2014/main" id="{ABA01877-DBDF-7E1F-5853-E016A0C8B05E}"/>
                </a:ext>
              </a:extLst>
            </p:cNvPr>
            <p:cNvSpPr/>
            <p:nvPr/>
          </p:nvSpPr>
          <p:spPr>
            <a:xfrm>
              <a:off x="745788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9" name="Graphic 9">
              <a:extLst>
                <a:ext uri="{FF2B5EF4-FFF2-40B4-BE49-F238E27FC236}">
                  <a16:creationId xmlns:a16="http://schemas.microsoft.com/office/drawing/2014/main" id="{F7371400-5DA4-4FDF-BA4D-0BA886710C22}"/>
                </a:ext>
              </a:extLst>
            </p:cNvPr>
            <p:cNvSpPr/>
            <p:nvPr/>
          </p:nvSpPr>
          <p:spPr>
            <a:xfrm>
              <a:off x="745788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1" name="Graphic 9">
              <a:extLst>
                <a:ext uri="{FF2B5EF4-FFF2-40B4-BE49-F238E27FC236}">
                  <a16:creationId xmlns:a16="http://schemas.microsoft.com/office/drawing/2014/main" id="{185CB24C-8526-AB0A-6089-25B1E522EE71}"/>
                </a:ext>
              </a:extLst>
            </p:cNvPr>
            <p:cNvSpPr/>
            <p:nvPr/>
          </p:nvSpPr>
          <p:spPr>
            <a:xfrm>
              <a:off x="745788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4" name="Graphic 9">
              <a:extLst>
                <a:ext uri="{FF2B5EF4-FFF2-40B4-BE49-F238E27FC236}">
                  <a16:creationId xmlns:a16="http://schemas.microsoft.com/office/drawing/2014/main" id="{5A90B1F8-26A2-078B-BA8E-008CE8D30D9D}"/>
                </a:ext>
              </a:extLst>
            </p:cNvPr>
            <p:cNvSpPr/>
            <p:nvPr/>
          </p:nvSpPr>
          <p:spPr>
            <a:xfrm>
              <a:off x="745788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1" name="Graphic 9">
              <a:extLst>
                <a:ext uri="{FF2B5EF4-FFF2-40B4-BE49-F238E27FC236}">
                  <a16:creationId xmlns:a16="http://schemas.microsoft.com/office/drawing/2014/main" id="{17418AE4-AEF2-B2E3-D04D-03A219F6323C}"/>
                </a:ext>
              </a:extLst>
            </p:cNvPr>
            <p:cNvSpPr/>
            <p:nvPr/>
          </p:nvSpPr>
          <p:spPr>
            <a:xfrm>
              <a:off x="745788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9" name="Graphic 9">
              <a:extLst>
                <a:ext uri="{FF2B5EF4-FFF2-40B4-BE49-F238E27FC236}">
                  <a16:creationId xmlns:a16="http://schemas.microsoft.com/office/drawing/2014/main" id="{D3870DD7-DC40-B296-349F-88648E11AA09}"/>
                </a:ext>
              </a:extLst>
            </p:cNvPr>
            <p:cNvSpPr/>
            <p:nvPr/>
          </p:nvSpPr>
          <p:spPr>
            <a:xfrm>
              <a:off x="745788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7" name="Graphic 9">
              <a:extLst>
                <a:ext uri="{FF2B5EF4-FFF2-40B4-BE49-F238E27FC236}">
                  <a16:creationId xmlns:a16="http://schemas.microsoft.com/office/drawing/2014/main" id="{23CFAE43-DD69-2324-5E95-79BBD646440D}"/>
                </a:ext>
              </a:extLst>
            </p:cNvPr>
            <p:cNvSpPr/>
            <p:nvPr/>
          </p:nvSpPr>
          <p:spPr>
            <a:xfrm>
              <a:off x="745788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4" name="Graphic 9">
              <a:extLst>
                <a:ext uri="{FF2B5EF4-FFF2-40B4-BE49-F238E27FC236}">
                  <a16:creationId xmlns:a16="http://schemas.microsoft.com/office/drawing/2014/main" id="{39611A73-57C8-34A2-82CD-5EA5BDD05603}"/>
                </a:ext>
              </a:extLst>
            </p:cNvPr>
            <p:cNvSpPr/>
            <p:nvPr/>
          </p:nvSpPr>
          <p:spPr>
            <a:xfrm>
              <a:off x="745788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2" name="Graphic 9">
              <a:extLst>
                <a:ext uri="{FF2B5EF4-FFF2-40B4-BE49-F238E27FC236}">
                  <a16:creationId xmlns:a16="http://schemas.microsoft.com/office/drawing/2014/main" id="{92FEB169-36CC-50A0-9E83-D671D0B92B6B}"/>
                </a:ext>
              </a:extLst>
            </p:cNvPr>
            <p:cNvSpPr/>
            <p:nvPr/>
          </p:nvSpPr>
          <p:spPr>
            <a:xfrm>
              <a:off x="745788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2" name="Graphic 9">
              <a:extLst>
                <a:ext uri="{FF2B5EF4-FFF2-40B4-BE49-F238E27FC236}">
                  <a16:creationId xmlns:a16="http://schemas.microsoft.com/office/drawing/2014/main" id="{68913C6D-B184-58FF-6052-FFACB0A6EB13}"/>
                </a:ext>
              </a:extLst>
            </p:cNvPr>
            <p:cNvSpPr/>
            <p:nvPr/>
          </p:nvSpPr>
          <p:spPr>
            <a:xfrm>
              <a:off x="745788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5" name="Graphic 9">
              <a:extLst>
                <a:ext uri="{FF2B5EF4-FFF2-40B4-BE49-F238E27FC236}">
                  <a16:creationId xmlns:a16="http://schemas.microsoft.com/office/drawing/2014/main" id="{93C21A18-8DF1-AEB2-4AE5-61E0FC5B021E}"/>
                </a:ext>
              </a:extLst>
            </p:cNvPr>
            <p:cNvSpPr/>
            <p:nvPr/>
          </p:nvSpPr>
          <p:spPr>
            <a:xfrm>
              <a:off x="777848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1" name="Graphic 9">
              <a:extLst>
                <a:ext uri="{FF2B5EF4-FFF2-40B4-BE49-F238E27FC236}">
                  <a16:creationId xmlns:a16="http://schemas.microsoft.com/office/drawing/2014/main" id="{56110938-E868-DBF8-5E90-C60BEBB621D7}"/>
                </a:ext>
              </a:extLst>
            </p:cNvPr>
            <p:cNvSpPr/>
            <p:nvPr/>
          </p:nvSpPr>
          <p:spPr>
            <a:xfrm>
              <a:off x="777848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 name="Graphic 9">
              <a:extLst>
                <a:ext uri="{FF2B5EF4-FFF2-40B4-BE49-F238E27FC236}">
                  <a16:creationId xmlns:a16="http://schemas.microsoft.com/office/drawing/2014/main" id="{57683594-BA64-DA6A-4A4B-5B0834FF42D3}"/>
                </a:ext>
              </a:extLst>
            </p:cNvPr>
            <p:cNvSpPr/>
            <p:nvPr/>
          </p:nvSpPr>
          <p:spPr>
            <a:xfrm>
              <a:off x="777848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 name="Graphic 9">
              <a:extLst>
                <a:ext uri="{FF2B5EF4-FFF2-40B4-BE49-F238E27FC236}">
                  <a16:creationId xmlns:a16="http://schemas.microsoft.com/office/drawing/2014/main" id="{741F9314-EA46-CB6E-B90A-675AA75D9218}"/>
                </a:ext>
              </a:extLst>
            </p:cNvPr>
            <p:cNvSpPr/>
            <p:nvPr/>
          </p:nvSpPr>
          <p:spPr>
            <a:xfrm>
              <a:off x="777848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 name="Graphic 9">
              <a:extLst>
                <a:ext uri="{FF2B5EF4-FFF2-40B4-BE49-F238E27FC236}">
                  <a16:creationId xmlns:a16="http://schemas.microsoft.com/office/drawing/2014/main" id="{70A4C4FA-4D5C-FAF1-A232-754CD0699FA4}"/>
                </a:ext>
              </a:extLst>
            </p:cNvPr>
            <p:cNvSpPr/>
            <p:nvPr/>
          </p:nvSpPr>
          <p:spPr>
            <a:xfrm>
              <a:off x="777848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0" name="Graphic 9">
              <a:extLst>
                <a:ext uri="{FF2B5EF4-FFF2-40B4-BE49-F238E27FC236}">
                  <a16:creationId xmlns:a16="http://schemas.microsoft.com/office/drawing/2014/main" id="{F781E824-F969-4873-5AC7-C93535A25327}"/>
                </a:ext>
              </a:extLst>
            </p:cNvPr>
            <p:cNvSpPr/>
            <p:nvPr/>
          </p:nvSpPr>
          <p:spPr>
            <a:xfrm>
              <a:off x="777848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2" name="Graphic 9">
              <a:extLst>
                <a:ext uri="{FF2B5EF4-FFF2-40B4-BE49-F238E27FC236}">
                  <a16:creationId xmlns:a16="http://schemas.microsoft.com/office/drawing/2014/main" id="{198EC76E-32B8-101C-8234-315439E6D6BE}"/>
                </a:ext>
              </a:extLst>
            </p:cNvPr>
            <p:cNvSpPr/>
            <p:nvPr/>
          </p:nvSpPr>
          <p:spPr>
            <a:xfrm>
              <a:off x="777848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5" name="Graphic 9">
              <a:extLst>
                <a:ext uri="{FF2B5EF4-FFF2-40B4-BE49-F238E27FC236}">
                  <a16:creationId xmlns:a16="http://schemas.microsoft.com/office/drawing/2014/main" id="{CB2B3A93-598C-1230-F49F-985BA14E7050}"/>
                </a:ext>
              </a:extLst>
            </p:cNvPr>
            <p:cNvSpPr/>
            <p:nvPr/>
          </p:nvSpPr>
          <p:spPr>
            <a:xfrm>
              <a:off x="777848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2" name="Graphic 9">
              <a:extLst>
                <a:ext uri="{FF2B5EF4-FFF2-40B4-BE49-F238E27FC236}">
                  <a16:creationId xmlns:a16="http://schemas.microsoft.com/office/drawing/2014/main" id="{0876BA24-7977-245F-5632-9450D6DC17C7}"/>
                </a:ext>
              </a:extLst>
            </p:cNvPr>
            <p:cNvSpPr/>
            <p:nvPr/>
          </p:nvSpPr>
          <p:spPr>
            <a:xfrm>
              <a:off x="777848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0" name="Graphic 9">
              <a:extLst>
                <a:ext uri="{FF2B5EF4-FFF2-40B4-BE49-F238E27FC236}">
                  <a16:creationId xmlns:a16="http://schemas.microsoft.com/office/drawing/2014/main" id="{92829404-745E-CBB9-0115-5393B53FF549}"/>
                </a:ext>
              </a:extLst>
            </p:cNvPr>
            <p:cNvSpPr/>
            <p:nvPr/>
          </p:nvSpPr>
          <p:spPr>
            <a:xfrm>
              <a:off x="777848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8" name="Graphic 9">
              <a:extLst>
                <a:ext uri="{FF2B5EF4-FFF2-40B4-BE49-F238E27FC236}">
                  <a16:creationId xmlns:a16="http://schemas.microsoft.com/office/drawing/2014/main" id="{30AE1850-4F2F-8798-27CA-EDECFBAD279F}"/>
                </a:ext>
              </a:extLst>
            </p:cNvPr>
            <p:cNvSpPr/>
            <p:nvPr/>
          </p:nvSpPr>
          <p:spPr>
            <a:xfrm>
              <a:off x="777848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5" name="Graphic 9">
              <a:extLst>
                <a:ext uri="{FF2B5EF4-FFF2-40B4-BE49-F238E27FC236}">
                  <a16:creationId xmlns:a16="http://schemas.microsoft.com/office/drawing/2014/main" id="{93BE61C0-7F94-9865-0B39-F03E31ED477E}"/>
                </a:ext>
              </a:extLst>
            </p:cNvPr>
            <p:cNvSpPr/>
            <p:nvPr/>
          </p:nvSpPr>
          <p:spPr>
            <a:xfrm>
              <a:off x="777848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3" name="Graphic 9">
              <a:extLst>
                <a:ext uri="{FF2B5EF4-FFF2-40B4-BE49-F238E27FC236}">
                  <a16:creationId xmlns:a16="http://schemas.microsoft.com/office/drawing/2014/main" id="{2A2BB0CC-2D47-AA41-2A79-4B4499C89A8E}"/>
                </a:ext>
              </a:extLst>
            </p:cNvPr>
            <p:cNvSpPr/>
            <p:nvPr/>
          </p:nvSpPr>
          <p:spPr>
            <a:xfrm>
              <a:off x="777848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3" name="Graphic 9">
              <a:extLst>
                <a:ext uri="{FF2B5EF4-FFF2-40B4-BE49-F238E27FC236}">
                  <a16:creationId xmlns:a16="http://schemas.microsoft.com/office/drawing/2014/main" id="{B6E9E17B-3C2F-E35A-E0D7-98A94DC8988D}"/>
                </a:ext>
              </a:extLst>
            </p:cNvPr>
            <p:cNvSpPr/>
            <p:nvPr/>
          </p:nvSpPr>
          <p:spPr>
            <a:xfrm>
              <a:off x="777848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6" name="Graphic 9">
              <a:extLst>
                <a:ext uri="{FF2B5EF4-FFF2-40B4-BE49-F238E27FC236}">
                  <a16:creationId xmlns:a16="http://schemas.microsoft.com/office/drawing/2014/main" id="{77A0D086-3AB0-763C-3C18-91A9395847D7}"/>
                </a:ext>
              </a:extLst>
            </p:cNvPr>
            <p:cNvSpPr/>
            <p:nvPr/>
          </p:nvSpPr>
          <p:spPr>
            <a:xfrm>
              <a:off x="80990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2" name="Graphic 9">
              <a:extLst>
                <a:ext uri="{FF2B5EF4-FFF2-40B4-BE49-F238E27FC236}">
                  <a16:creationId xmlns:a16="http://schemas.microsoft.com/office/drawing/2014/main" id="{41236BAD-9A38-3472-EA8B-5D5A2F2F3774}"/>
                </a:ext>
              </a:extLst>
            </p:cNvPr>
            <p:cNvSpPr/>
            <p:nvPr/>
          </p:nvSpPr>
          <p:spPr>
            <a:xfrm>
              <a:off x="80990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2" name="Graphic 9">
              <a:extLst>
                <a:ext uri="{FF2B5EF4-FFF2-40B4-BE49-F238E27FC236}">
                  <a16:creationId xmlns:a16="http://schemas.microsoft.com/office/drawing/2014/main" id="{84DC2C68-2EAF-B7F7-A2CE-5FD1185B4C0E}"/>
                </a:ext>
              </a:extLst>
            </p:cNvPr>
            <p:cNvSpPr/>
            <p:nvPr/>
          </p:nvSpPr>
          <p:spPr>
            <a:xfrm>
              <a:off x="80990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1" name="Graphic 9">
              <a:extLst>
                <a:ext uri="{FF2B5EF4-FFF2-40B4-BE49-F238E27FC236}">
                  <a16:creationId xmlns:a16="http://schemas.microsoft.com/office/drawing/2014/main" id="{0B041030-8523-8D19-E9F3-04C632AFC1CE}"/>
                </a:ext>
              </a:extLst>
            </p:cNvPr>
            <p:cNvSpPr/>
            <p:nvPr/>
          </p:nvSpPr>
          <p:spPr>
            <a:xfrm>
              <a:off x="80990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3" name="Graphic 9">
              <a:extLst>
                <a:ext uri="{FF2B5EF4-FFF2-40B4-BE49-F238E27FC236}">
                  <a16:creationId xmlns:a16="http://schemas.microsoft.com/office/drawing/2014/main" id="{E9E44387-A9BB-FCB3-1468-0E7FE2342059}"/>
                </a:ext>
              </a:extLst>
            </p:cNvPr>
            <p:cNvSpPr/>
            <p:nvPr/>
          </p:nvSpPr>
          <p:spPr>
            <a:xfrm>
              <a:off x="80990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4" name="Graphic 9">
              <a:extLst>
                <a:ext uri="{FF2B5EF4-FFF2-40B4-BE49-F238E27FC236}">
                  <a16:creationId xmlns:a16="http://schemas.microsoft.com/office/drawing/2014/main" id="{3D442CEB-7F00-EDEB-51B0-C96AED235055}"/>
                </a:ext>
              </a:extLst>
            </p:cNvPr>
            <p:cNvSpPr/>
            <p:nvPr/>
          </p:nvSpPr>
          <p:spPr>
            <a:xfrm>
              <a:off x="80990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6" name="Graphic 9">
              <a:extLst>
                <a:ext uri="{FF2B5EF4-FFF2-40B4-BE49-F238E27FC236}">
                  <a16:creationId xmlns:a16="http://schemas.microsoft.com/office/drawing/2014/main" id="{5DA88E6E-DA63-D22F-997A-25DA0EE02441}"/>
                </a:ext>
              </a:extLst>
            </p:cNvPr>
            <p:cNvSpPr/>
            <p:nvPr/>
          </p:nvSpPr>
          <p:spPr>
            <a:xfrm>
              <a:off x="80990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7" name="Graphic 9">
              <a:extLst>
                <a:ext uri="{FF2B5EF4-FFF2-40B4-BE49-F238E27FC236}">
                  <a16:creationId xmlns:a16="http://schemas.microsoft.com/office/drawing/2014/main" id="{E880DC44-25C4-55E2-2C2A-CAEF95F5DE47}"/>
                </a:ext>
              </a:extLst>
            </p:cNvPr>
            <p:cNvSpPr/>
            <p:nvPr/>
          </p:nvSpPr>
          <p:spPr>
            <a:xfrm>
              <a:off x="80990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3" name="Graphic 9">
              <a:extLst>
                <a:ext uri="{FF2B5EF4-FFF2-40B4-BE49-F238E27FC236}">
                  <a16:creationId xmlns:a16="http://schemas.microsoft.com/office/drawing/2014/main" id="{FF9E553A-715D-4574-31B5-77C2464B26F2}"/>
                </a:ext>
              </a:extLst>
            </p:cNvPr>
            <p:cNvSpPr/>
            <p:nvPr/>
          </p:nvSpPr>
          <p:spPr>
            <a:xfrm>
              <a:off x="80990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1" name="Graphic 9">
              <a:extLst>
                <a:ext uri="{FF2B5EF4-FFF2-40B4-BE49-F238E27FC236}">
                  <a16:creationId xmlns:a16="http://schemas.microsoft.com/office/drawing/2014/main" id="{CE551DCC-FADB-CFF1-5BEA-FF41F6C94A48}"/>
                </a:ext>
              </a:extLst>
            </p:cNvPr>
            <p:cNvSpPr/>
            <p:nvPr/>
          </p:nvSpPr>
          <p:spPr>
            <a:xfrm>
              <a:off x="80990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9" name="Graphic 9">
              <a:extLst>
                <a:ext uri="{FF2B5EF4-FFF2-40B4-BE49-F238E27FC236}">
                  <a16:creationId xmlns:a16="http://schemas.microsoft.com/office/drawing/2014/main" id="{222E0C7F-0D7C-D975-C921-65F4980DB641}"/>
                </a:ext>
              </a:extLst>
            </p:cNvPr>
            <p:cNvSpPr/>
            <p:nvPr/>
          </p:nvSpPr>
          <p:spPr>
            <a:xfrm>
              <a:off x="80990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6" name="Graphic 9">
              <a:extLst>
                <a:ext uri="{FF2B5EF4-FFF2-40B4-BE49-F238E27FC236}">
                  <a16:creationId xmlns:a16="http://schemas.microsoft.com/office/drawing/2014/main" id="{52D7C302-078F-C7B0-39ED-4CC4D51EA370}"/>
                </a:ext>
              </a:extLst>
            </p:cNvPr>
            <p:cNvSpPr/>
            <p:nvPr/>
          </p:nvSpPr>
          <p:spPr>
            <a:xfrm>
              <a:off x="80990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4" name="Graphic 9">
              <a:extLst>
                <a:ext uri="{FF2B5EF4-FFF2-40B4-BE49-F238E27FC236}">
                  <a16:creationId xmlns:a16="http://schemas.microsoft.com/office/drawing/2014/main" id="{7EB16909-2341-88E1-5958-840FDEB5B521}"/>
                </a:ext>
              </a:extLst>
            </p:cNvPr>
            <p:cNvSpPr/>
            <p:nvPr/>
          </p:nvSpPr>
          <p:spPr>
            <a:xfrm>
              <a:off x="80990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4" name="Graphic 9">
              <a:extLst>
                <a:ext uri="{FF2B5EF4-FFF2-40B4-BE49-F238E27FC236}">
                  <a16:creationId xmlns:a16="http://schemas.microsoft.com/office/drawing/2014/main" id="{6FD879F1-86EF-E9AD-72D5-B82C697BFD1E}"/>
                </a:ext>
              </a:extLst>
            </p:cNvPr>
            <p:cNvSpPr/>
            <p:nvPr/>
          </p:nvSpPr>
          <p:spPr>
            <a:xfrm>
              <a:off x="80990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7" name="Graphic 9">
              <a:extLst>
                <a:ext uri="{FF2B5EF4-FFF2-40B4-BE49-F238E27FC236}">
                  <a16:creationId xmlns:a16="http://schemas.microsoft.com/office/drawing/2014/main" id="{03F895AE-0DB9-F775-B5C4-1A40F725951B}"/>
                </a:ext>
              </a:extLst>
            </p:cNvPr>
            <p:cNvSpPr/>
            <p:nvPr/>
          </p:nvSpPr>
          <p:spPr>
            <a:xfrm>
              <a:off x="84196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3" name="Graphic 9">
              <a:extLst>
                <a:ext uri="{FF2B5EF4-FFF2-40B4-BE49-F238E27FC236}">
                  <a16:creationId xmlns:a16="http://schemas.microsoft.com/office/drawing/2014/main" id="{FA217A6C-E3B0-F1EC-FA1B-91929873B126}"/>
                </a:ext>
              </a:extLst>
            </p:cNvPr>
            <p:cNvSpPr/>
            <p:nvPr/>
          </p:nvSpPr>
          <p:spPr>
            <a:xfrm>
              <a:off x="84196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6" name="Graphic 9">
              <a:extLst>
                <a:ext uri="{FF2B5EF4-FFF2-40B4-BE49-F238E27FC236}">
                  <a16:creationId xmlns:a16="http://schemas.microsoft.com/office/drawing/2014/main" id="{1AF4A0B9-79FD-BBA6-0AF3-557578F0928B}"/>
                </a:ext>
              </a:extLst>
            </p:cNvPr>
            <p:cNvSpPr/>
            <p:nvPr/>
          </p:nvSpPr>
          <p:spPr>
            <a:xfrm>
              <a:off x="84196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5" name="Graphic 9">
              <a:extLst>
                <a:ext uri="{FF2B5EF4-FFF2-40B4-BE49-F238E27FC236}">
                  <a16:creationId xmlns:a16="http://schemas.microsoft.com/office/drawing/2014/main" id="{62087DD6-5CA9-C722-D333-5B88ABFBE4A6}"/>
                </a:ext>
              </a:extLst>
            </p:cNvPr>
            <p:cNvSpPr/>
            <p:nvPr/>
          </p:nvSpPr>
          <p:spPr>
            <a:xfrm>
              <a:off x="84196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7" name="Graphic 9">
              <a:extLst>
                <a:ext uri="{FF2B5EF4-FFF2-40B4-BE49-F238E27FC236}">
                  <a16:creationId xmlns:a16="http://schemas.microsoft.com/office/drawing/2014/main" id="{FCC26AC6-4D70-897B-A238-6FE6CFD908E0}"/>
                </a:ext>
              </a:extLst>
            </p:cNvPr>
            <p:cNvSpPr/>
            <p:nvPr/>
          </p:nvSpPr>
          <p:spPr>
            <a:xfrm>
              <a:off x="84196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8" name="Graphic 9">
              <a:extLst>
                <a:ext uri="{FF2B5EF4-FFF2-40B4-BE49-F238E27FC236}">
                  <a16:creationId xmlns:a16="http://schemas.microsoft.com/office/drawing/2014/main" id="{2E6BCBB7-0466-E2F4-E351-72EC787CB98C}"/>
                </a:ext>
              </a:extLst>
            </p:cNvPr>
            <p:cNvSpPr/>
            <p:nvPr/>
          </p:nvSpPr>
          <p:spPr>
            <a:xfrm>
              <a:off x="84196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8" name="Graphic 9">
              <a:extLst>
                <a:ext uri="{FF2B5EF4-FFF2-40B4-BE49-F238E27FC236}">
                  <a16:creationId xmlns:a16="http://schemas.microsoft.com/office/drawing/2014/main" id="{F10FF7A8-8494-7FA2-25AB-E49193296E76}"/>
                </a:ext>
              </a:extLst>
            </p:cNvPr>
            <p:cNvSpPr/>
            <p:nvPr/>
          </p:nvSpPr>
          <p:spPr>
            <a:xfrm>
              <a:off x="84196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9" name="Graphic 9">
              <a:extLst>
                <a:ext uri="{FF2B5EF4-FFF2-40B4-BE49-F238E27FC236}">
                  <a16:creationId xmlns:a16="http://schemas.microsoft.com/office/drawing/2014/main" id="{364B402D-ADA4-4EAE-B96C-94089D0BC592}"/>
                </a:ext>
              </a:extLst>
            </p:cNvPr>
            <p:cNvSpPr/>
            <p:nvPr/>
          </p:nvSpPr>
          <p:spPr>
            <a:xfrm>
              <a:off x="84196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4" name="Graphic 9">
              <a:extLst>
                <a:ext uri="{FF2B5EF4-FFF2-40B4-BE49-F238E27FC236}">
                  <a16:creationId xmlns:a16="http://schemas.microsoft.com/office/drawing/2014/main" id="{9763D15E-6B7F-3A82-3B54-D76DB0690608}"/>
                </a:ext>
              </a:extLst>
            </p:cNvPr>
            <p:cNvSpPr/>
            <p:nvPr/>
          </p:nvSpPr>
          <p:spPr>
            <a:xfrm>
              <a:off x="84196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2" name="Graphic 9">
              <a:extLst>
                <a:ext uri="{FF2B5EF4-FFF2-40B4-BE49-F238E27FC236}">
                  <a16:creationId xmlns:a16="http://schemas.microsoft.com/office/drawing/2014/main" id="{713E8709-C02F-4DF4-2F3F-84CD3A7C0684}"/>
                </a:ext>
              </a:extLst>
            </p:cNvPr>
            <p:cNvSpPr/>
            <p:nvPr/>
          </p:nvSpPr>
          <p:spPr>
            <a:xfrm>
              <a:off x="84196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0" name="Graphic 9">
              <a:extLst>
                <a:ext uri="{FF2B5EF4-FFF2-40B4-BE49-F238E27FC236}">
                  <a16:creationId xmlns:a16="http://schemas.microsoft.com/office/drawing/2014/main" id="{879AEBFB-71A1-6B84-FE21-A83FC58F2B80}"/>
                </a:ext>
              </a:extLst>
            </p:cNvPr>
            <p:cNvSpPr/>
            <p:nvPr/>
          </p:nvSpPr>
          <p:spPr>
            <a:xfrm>
              <a:off x="84196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7" name="Graphic 9">
              <a:extLst>
                <a:ext uri="{FF2B5EF4-FFF2-40B4-BE49-F238E27FC236}">
                  <a16:creationId xmlns:a16="http://schemas.microsoft.com/office/drawing/2014/main" id="{248A902A-517F-D3A8-2513-8177BBE7A2D4}"/>
                </a:ext>
              </a:extLst>
            </p:cNvPr>
            <p:cNvSpPr/>
            <p:nvPr/>
          </p:nvSpPr>
          <p:spPr>
            <a:xfrm>
              <a:off x="84196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5" name="Graphic 9">
              <a:extLst>
                <a:ext uri="{FF2B5EF4-FFF2-40B4-BE49-F238E27FC236}">
                  <a16:creationId xmlns:a16="http://schemas.microsoft.com/office/drawing/2014/main" id="{513BEE06-3725-B0A4-C3F6-E44E24007ECB}"/>
                </a:ext>
              </a:extLst>
            </p:cNvPr>
            <p:cNvSpPr/>
            <p:nvPr/>
          </p:nvSpPr>
          <p:spPr>
            <a:xfrm>
              <a:off x="84196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5" name="Graphic 9">
              <a:extLst>
                <a:ext uri="{FF2B5EF4-FFF2-40B4-BE49-F238E27FC236}">
                  <a16:creationId xmlns:a16="http://schemas.microsoft.com/office/drawing/2014/main" id="{B4404D88-9BAB-8AA5-BA32-C076A9226A6B}"/>
                </a:ext>
              </a:extLst>
            </p:cNvPr>
            <p:cNvSpPr/>
            <p:nvPr/>
          </p:nvSpPr>
          <p:spPr>
            <a:xfrm>
              <a:off x="84196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8" name="Graphic 9">
              <a:extLst>
                <a:ext uri="{FF2B5EF4-FFF2-40B4-BE49-F238E27FC236}">
                  <a16:creationId xmlns:a16="http://schemas.microsoft.com/office/drawing/2014/main" id="{45CA7478-0AAB-7AB9-B102-11005C2D979A}"/>
                </a:ext>
              </a:extLst>
            </p:cNvPr>
            <p:cNvSpPr/>
            <p:nvPr/>
          </p:nvSpPr>
          <p:spPr>
            <a:xfrm>
              <a:off x="87402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6" name="Graphic 9">
              <a:extLst>
                <a:ext uri="{FF2B5EF4-FFF2-40B4-BE49-F238E27FC236}">
                  <a16:creationId xmlns:a16="http://schemas.microsoft.com/office/drawing/2014/main" id="{4E53A0CD-1823-D4BA-0EBE-FB33A37B9128}"/>
                </a:ext>
              </a:extLst>
            </p:cNvPr>
            <p:cNvSpPr/>
            <p:nvPr/>
          </p:nvSpPr>
          <p:spPr>
            <a:xfrm>
              <a:off x="87402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6" name="Graphic 9">
              <a:extLst>
                <a:ext uri="{FF2B5EF4-FFF2-40B4-BE49-F238E27FC236}">
                  <a16:creationId xmlns:a16="http://schemas.microsoft.com/office/drawing/2014/main" id="{F60E9736-0A17-2DED-E1A5-FA68C6182AE9}"/>
                </a:ext>
              </a:extLst>
            </p:cNvPr>
            <p:cNvSpPr/>
            <p:nvPr/>
          </p:nvSpPr>
          <p:spPr>
            <a:xfrm>
              <a:off x="87402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5" name="Graphic 9">
              <a:extLst>
                <a:ext uri="{FF2B5EF4-FFF2-40B4-BE49-F238E27FC236}">
                  <a16:creationId xmlns:a16="http://schemas.microsoft.com/office/drawing/2014/main" id="{141ABB28-01E7-40F7-5D6C-BB599D0BD3C7}"/>
                </a:ext>
              </a:extLst>
            </p:cNvPr>
            <p:cNvSpPr/>
            <p:nvPr/>
          </p:nvSpPr>
          <p:spPr>
            <a:xfrm>
              <a:off x="87402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4" name="Graphic 9">
              <a:extLst>
                <a:ext uri="{FF2B5EF4-FFF2-40B4-BE49-F238E27FC236}">
                  <a16:creationId xmlns:a16="http://schemas.microsoft.com/office/drawing/2014/main" id="{6BBA6818-EC87-FCD0-64CC-EFAEE1382F2A}"/>
                </a:ext>
              </a:extLst>
            </p:cNvPr>
            <p:cNvSpPr/>
            <p:nvPr/>
          </p:nvSpPr>
          <p:spPr>
            <a:xfrm>
              <a:off x="87402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7" name="Graphic 9">
              <a:extLst>
                <a:ext uri="{FF2B5EF4-FFF2-40B4-BE49-F238E27FC236}">
                  <a16:creationId xmlns:a16="http://schemas.microsoft.com/office/drawing/2014/main" id="{57B0E134-563E-EE4E-9027-FA90134D688C}"/>
                </a:ext>
              </a:extLst>
            </p:cNvPr>
            <p:cNvSpPr/>
            <p:nvPr/>
          </p:nvSpPr>
          <p:spPr>
            <a:xfrm>
              <a:off x="87402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0" name="Graphic 9">
              <a:extLst>
                <a:ext uri="{FF2B5EF4-FFF2-40B4-BE49-F238E27FC236}">
                  <a16:creationId xmlns:a16="http://schemas.microsoft.com/office/drawing/2014/main" id="{546011A3-B2B7-88B4-C0E7-E42DA22FCD92}"/>
                </a:ext>
              </a:extLst>
            </p:cNvPr>
            <p:cNvSpPr/>
            <p:nvPr/>
          </p:nvSpPr>
          <p:spPr>
            <a:xfrm>
              <a:off x="87402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1" name="Graphic 9">
              <a:extLst>
                <a:ext uri="{FF2B5EF4-FFF2-40B4-BE49-F238E27FC236}">
                  <a16:creationId xmlns:a16="http://schemas.microsoft.com/office/drawing/2014/main" id="{DBE2C26F-9D8E-9E96-CDC5-63B997F7D35D}"/>
                </a:ext>
              </a:extLst>
            </p:cNvPr>
            <p:cNvSpPr/>
            <p:nvPr/>
          </p:nvSpPr>
          <p:spPr>
            <a:xfrm>
              <a:off x="87402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5" name="Graphic 9">
              <a:extLst>
                <a:ext uri="{FF2B5EF4-FFF2-40B4-BE49-F238E27FC236}">
                  <a16:creationId xmlns:a16="http://schemas.microsoft.com/office/drawing/2014/main" id="{BA337DBA-2DA9-5224-612D-623E5519325C}"/>
                </a:ext>
              </a:extLst>
            </p:cNvPr>
            <p:cNvSpPr/>
            <p:nvPr/>
          </p:nvSpPr>
          <p:spPr>
            <a:xfrm>
              <a:off x="87402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3" name="Graphic 9">
              <a:extLst>
                <a:ext uri="{FF2B5EF4-FFF2-40B4-BE49-F238E27FC236}">
                  <a16:creationId xmlns:a16="http://schemas.microsoft.com/office/drawing/2014/main" id="{CBF03A44-E4F8-6CA7-BEBC-54BF89BF081B}"/>
                </a:ext>
              </a:extLst>
            </p:cNvPr>
            <p:cNvSpPr/>
            <p:nvPr/>
          </p:nvSpPr>
          <p:spPr>
            <a:xfrm>
              <a:off x="87402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1" name="Graphic 9">
              <a:extLst>
                <a:ext uri="{FF2B5EF4-FFF2-40B4-BE49-F238E27FC236}">
                  <a16:creationId xmlns:a16="http://schemas.microsoft.com/office/drawing/2014/main" id="{27038D42-1084-D71A-DF36-C62782086435}"/>
                </a:ext>
              </a:extLst>
            </p:cNvPr>
            <p:cNvSpPr/>
            <p:nvPr/>
          </p:nvSpPr>
          <p:spPr>
            <a:xfrm>
              <a:off x="87402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8" name="Graphic 9">
              <a:extLst>
                <a:ext uri="{FF2B5EF4-FFF2-40B4-BE49-F238E27FC236}">
                  <a16:creationId xmlns:a16="http://schemas.microsoft.com/office/drawing/2014/main" id="{F309CB50-C318-4435-3287-AFFE31DCE5BC}"/>
                </a:ext>
              </a:extLst>
            </p:cNvPr>
            <p:cNvSpPr/>
            <p:nvPr/>
          </p:nvSpPr>
          <p:spPr>
            <a:xfrm>
              <a:off x="87402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6" name="Graphic 9">
              <a:extLst>
                <a:ext uri="{FF2B5EF4-FFF2-40B4-BE49-F238E27FC236}">
                  <a16:creationId xmlns:a16="http://schemas.microsoft.com/office/drawing/2014/main" id="{1CAAC2AC-82C2-49B1-9055-A6C3D78A8058}"/>
                </a:ext>
              </a:extLst>
            </p:cNvPr>
            <p:cNvSpPr/>
            <p:nvPr/>
          </p:nvSpPr>
          <p:spPr>
            <a:xfrm>
              <a:off x="87402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6" name="Graphic 9">
              <a:extLst>
                <a:ext uri="{FF2B5EF4-FFF2-40B4-BE49-F238E27FC236}">
                  <a16:creationId xmlns:a16="http://schemas.microsoft.com/office/drawing/2014/main" id="{294A1FB9-EB04-7AA0-B20D-162A6AB4F111}"/>
                </a:ext>
              </a:extLst>
            </p:cNvPr>
            <p:cNvSpPr/>
            <p:nvPr/>
          </p:nvSpPr>
          <p:spPr>
            <a:xfrm>
              <a:off x="87402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9" name="Graphic 9">
              <a:extLst>
                <a:ext uri="{FF2B5EF4-FFF2-40B4-BE49-F238E27FC236}">
                  <a16:creationId xmlns:a16="http://schemas.microsoft.com/office/drawing/2014/main" id="{26552097-2B3C-FC4C-8B1A-58DA6FD8E417}"/>
                </a:ext>
              </a:extLst>
            </p:cNvPr>
            <p:cNvSpPr/>
            <p:nvPr/>
          </p:nvSpPr>
          <p:spPr>
            <a:xfrm>
              <a:off x="90608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7" name="Graphic 9">
              <a:extLst>
                <a:ext uri="{FF2B5EF4-FFF2-40B4-BE49-F238E27FC236}">
                  <a16:creationId xmlns:a16="http://schemas.microsoft.com/office/drawing/2014/main" id="{F2CD5918-4E31-A35B-22D1-DEE3BFEBB2FA}"/>
                </a:ext>
              </a:extLst>
            </p:cNvPr>
            <p:cNvSpPr/>
            <p:nvPr/>
          </p:nvSpPr>
          <p:spPr>
            <a:xfrm>
              <a:off x="90608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9" name="Graphic 9">
              <a:extLst>
                <a:ext uri="{FF2B5EF4-FFF2-40B4-BE49-F238E27FC236}">
                  <a16:creationId xmlns:a16="http://schemas.microsoft.com/office/drawing/2014/main" id="{6AF6F6BF-B475-D932-7D3F-0A53603F82B1}"/>
                </a:ext>
              </a:extLst>
            </p:cNvPr>
            <p:cNvSpPr/>
            <p:nvPr/>
          </p:nvSpPr>
          <p:spPr>
            <a:xfrm>
              <a:off x="90608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8" name="Graphic 9">
              <a:extLst>
                <a:ext uri="{FF2B5EF4-FFF2-40B4-BE49-F238E27FC236}">
                  <a16:creationId xmlns:a16="http://schemas.microsoft.com/office/drawing/2014/main" id="{ECE488F5-D200-A284-EB77-B5EF855C8D7D}"/>
                </a:ext>
              </a:extLst>
            </p:cNvPr>
            <p:cNvSpPr/>
            <p:nvPr/>
          </p:nvSpPr>
          <p:spPr>
            <a:xfrm>
              <a:off x="90608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0" name="Graphic 9">
              <a:extLst>
                <a:ext uri="{FF2B5EF4-FFF2-40B4-BE49-F238E27FC236}">
                  <a16:creationId xmlns:a16="http://schemas.microsoft.com/office/drawing/2014/main" id="{8E62D44B-CE0D-5F92-2309-A71333C053BB}"/>
                </a:ext>
              </a:extLst>
            </p:cNvPr>
            <p:cNvSpPr/>
            <p:nvPr/>
          </p:nvSpPr>
          <p:spPr>
            <a:xfrm>
              <a:off x="90608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1" name="Graphic 9">
              <a:extLst>
                <a:ext uri="{FF2B5EF4-FFF2-40B4-BE49-F238E27FC236}">
                  <a16:creationId xmlns:a16="http://schemas.microsoft.com/office/drawing/2014/main" id="{38BB4D7D-9C74-F8D0-2AA8-FFA24FF5286F}"/>
                </a:ext>
              </a:extLst>
            </p:cNvPr>
            <p:cNvSpPr/>
            <p:nvPr/>
          </p:nvSpPr>
          <p:spPr>
            <a:xfrm>
              <a:off x="90608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2" name="Graphic 9">
              <a:extLst>
                <a:ext uri="{FF2B5EF4-FFF2-40B4-BE49-F238E27FC236}">
                  <a16:creationId xmlns:a16="http://schemas.microsoft.com/office/drawing/2014/main" id="{4077691F-E86F-1017-D68C-575FFD28F07A}"/>
                </a:ext>
              </a:extLst>
            </p:cNvPr>
            <p:cNvSpPr/>
            <p:nvPr/>
          </p:nvSpPr>
          <p:spPr>
            <a:xfrm>
              <a:off x="90608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3" name="Graphic 9">
              <a:extLst>
                <a:ext uri="{FF2B5EF4-FFF2-40B4-BE49-F238E27FC236}">
                  <a16:creationId xmlns:a16="http://schemas.microsoft.com/office/drawing/2014/main" id="{A00FDF0F-2B6E-00DC-B959-6418E266F9FA}"/>
                </a:ext>
              </a:extLst>
            </p:cNvPr>
            <p:cNvSpPr/>
            <p:nvPr/>
          </p:nvSpPr>
          <p:spPr>
            <a:xfrm>
              <a:off x="90608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6" name="Graphic 9">
              <a:extLst>
                <a:ext uri="{FF2B5EF4-FFF2-40B4-BE49-F238E27FC236}">
                  <a16:creationId xmlns:a16="http://schemas.microsoft.com/office/drawing/2014/main" id="{59EDF4C0-FC65-0206-6BDD-473D79BA02A6}"/>
                </a:ext>
              </a:extLst>
            </p:cNvPr>
            <p:cNvSpPr/>
            <p:nvPr/>
          </p:nvSpPr>
          <p:spPr>
            <a:xfrm>
              <a:off x="90608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4" name="Graphic 9">
              <a:extLst>
                <a:ext uri="{FF2B5EF4-FFF2-40B4-BE49-F238E27FC236}">
                  <a16:creationId xmlns:a16="http://schemas.microsoft.com/office/drawing/2014/main" id="{CB82F668-A6CA-6B38-6DF3-46DDCDF2BE17}"/>
                </a:ext>
              </a:extLst>
            </p:cNvPr>
            <p:cNvSpPr/>
            <p:nvPr/>
          </p:nvSpPr>
          <p:spPr>
            <a:xfrm>
              <a:off x="90608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2" name="Graphic 9">
              <a:extLst>
                <a:ext uri="{FF2B5EF4-FFF2-40B4-BE49-F238E27FC236}">
                  <a16:creationId xmlns:a16="http://schemas.microsoft.com/office/drawing/2014/main" id="{20FF449F-6CE6-1F05-94C7-A83480FE10E0}"/>
                </a:ext>
              </a:extLst>
            </p:cNvPr>
            <p:cNvSpPr/>
            <p:nvPr/>
          </p:nvSpPr>
          <p:spPr>
            <a:xfrm>
              <a:off x="90608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9" name="Graphic 9">
              <a:extLst>
                <a:ext uri="{FF2B5EF4-FFF2-40B4-BE49-F238E27FC236}">
                  <a16:creationId xmlns:a16="http://schemas.microsoft.com/office/drawing/2014/main" id="{C43EBD4B-6EEA-71D9-B87A-3ACE48BEC839}"/>
                </a:ext>
              </a:extLst>
            </p:cNvPr>
            <p:cNvSpPr/>
            <p:nvPr/>
          </p:nvSpPr>
          <p:spPr>
            <a:xfrm>
              <a:off x="90608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7" name="Graphic 9">
              <a:extLst>
                <a:ext uri="{FF2B5EF4-FFF2-40B4-BE49-F238E27FC236}">
                  <a16:creationId xmlns:a16="http://schemas.microsoft.com/office/drawing/2014/main" id="{FDFC87C4-8C77-9FA0-3B13-AB364E51778D}"/>
                </a:ext>
              </a:extLst>
            </p:cNvPr>
            <p:cNvSpPr/>
            <p:nvPr/>
          </p:nvSpPr>
          <p:spPr>
            <a:xfrm>
              <a:off x="90608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7" name="Graphic 9">
              <a:extLst>
                <a:ext uri="{FF2B5EF4-FFF2-40B4-BE49-F238E27FC236}">
                  <a16:creationId xmlns:a16="http://schemas.microsoft.com/office/drawing/2014/main" id="{83C28AD2-7396-C614-2080-4DAFA18A236B}"/>
                </a:ext>
              </a:extLst>
            </p:cNvPr>
            <p:cNvSpPr/>
            <p:nvPr/>
          </p:nvSpPr>
          <p:spPr>
            <a:xfrm>
              <a:off x="90608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0" name="Graphic 9">
              <a:extLst>
                <a:ext uri="{FF2B5EF4-FFF2-40B4-BE49-F238E27FC236}">
                  <a16:creationId xmlns:a16="http://schemas.microsoft.com/office/drawing/2014/main" id="{FF068F74-EAC1-6BC0-42C9-CAAA651D9F1C}"/>
                </a:ext>
              </a:extLst>
            </p:cNvPr>
            <p:cNvSpPr/>
            <p:nvPr/>
          </p:nvSpPr>
          <p:spPr>
            <a:xfrm>
              <a:off x="93814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 name="Graphic 9">
              <a:extLst>
                <a:ext uri="{FF2B5EF4-FFF2-40B4-BE49-F238E27FC236}">
                  <a16:creationId xmlns:a16="http://schemas.microsoft.com/office/drawing/2014/main" id="{2C1406F1-8C8F-3D91-9D5A-E1327D2616AC}"/>
                </a:ext>
              </a:extLst>
            </p:cNvPr>
            <p:cNvSpPr/>
            <p:nvPr/>
          </p:nvSpPr>
          <p:spPr>
            <a:xfrm>
              <a:off x="93814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 name="Graphic 9">
              <a:extLst>
                <a:ext uri="{FF2B5EF4-FFF2-40B4-BE49-F238E27FC236}">
                  <a16:creationId xmlns:a16="http://schemas.microsoft.com/office/drawing/2014/main" id="{48B967F5-5161-8C57-BA6F-51D984801A58}"/>
                </a:ext>
              </a:extLst>
            </p:cNvPr>
            <p:cNvSpPr/>
            <p:nvPr/>
          </p:nvSpPr>
          <p:spPr>
            <a:xfrm>
              <a:off x="93814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 name="Graphic 9">
              <a:extLst>
                <a:ext uri="{FF2B5EF4-FFF2-40B4-BE49-F238E27FC236}">
                  <a16:creationId xmlns:a16="http://schemas.microsoft.com/office/drawing/2014/main" id="{5BC4FF2D-AD1C-AFAF-2CA2-2D39A836838A}"/>
                </a:ext>
              </a:extLst>
            </p:cNvPr>
            <p:cNvSpPr/>
            <p:nvPr/>
          </p:nvSpPr>
          <p:spPr>
            <a:xfrm>
              <a:off x="93814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 name="Graphic 9">
              <a:extLst>
                <a:ext uri="{FF2B5EF4-FFF2-40B4-BE49-F238E27FC236}">
                  <a16:creationId xmlns:a16="http://schemas.microsoft.com/office/drawing/2014/main" id="{FE246031-8F03-893C-1EEA-2E9EEAD32323}"/>
                </a:ext>
              </a:extLst>
            </p:cNvPr>
            <p:cNvSpPr/>
            <p:nvPr/>
          </p:nvSpPr>
          <p:spPr>
            <a:xfrm>
              <a:off x="93814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 name="Graphic 9">
              <a:extLst>
                <a:ext uri="{FF2B5EF4-FFF2-40B4-BE49-F238E27FC236}">
                  <a16:creationId xmlns:a16="http://schemas.microsoft.com/office/drawing/2014/main" id="{C2625EC9-A883-50D9-79D0-96442089A9D2}"/>
                </a:ext>
              </a:extLst>
            </p:cNvPr>
            <p:cNvSpPr/>
            <p:nvPr/>
          </p:nvSpPr>
          <p:spPr>
            <a:xfrm>
              <a:off x="93814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 name="Graphic 9">
              <a:extLst>
                <a:ext uri="{FF2B5EF4-FFF2-40B4-BE49-F238E27FC236}">
                  <a16:creationId xmlns:a16="http://schemas.microsoft.com/office/drawing/2014/main" id="{9D51716E-9970-45BD-E8DD-BFF0E5608463}"/>
                </a:ext>
              </a:extLst>
            </p:cNvPr>
            <p:cNvSpPr/>
            <p:nvPr/>
          </p:nvSpPr>
          <p:spPr>
            <a:xfrm>
              <a:off x="93814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 name="Graphic 9">
              <a:extLst>
                <a:ext uri="{FF2B5EF4-FFF2-40B4-BE49-F238E27FC236}">
                  <a16:creationId xmlns:a16="http://schemas.microsoft.com/office/drawing/2014/main" id="{1173736A-0BD2-3DB2-6A4C-677C8714980B}"/>
                </a:ext>
              </a:extLst>
            </p:cNvPr>
            <p:cNvSpPr/>
            <p:nvPr/>
          </p:nvSpPr>
          <p:spPr>
            <a:xfrm>
              <a:off x="93814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7" name="Graphic 9">
              <a:extLst>
                <a:ext uri="{FF2B5EF4-FFF2-40B4-BE49-F238E27FC236}">
                  <a16:creationId xmlns:a16="http://schemas.microsoft.com/office/drawing/2014/main" id="{B83696CF-758C-D6E8-3F2F-F854F36DB36E}"/>
                </a:ext>
              </a:extLst>
            </p:cNvPr>
            <p:cNvSpPr/>
            <p:nvPr/>
          </p:nvSpPr>
          <p:spPr>
            <a:xfrm>
              <a:off x="93814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5" name="Graphic 9">
              <a:extLst>
                <a:ext uri="{FF2B5EF4-FFF2-40B4-BE49-F238E27FC236}">
                  <a16:creationId xmlns:a16="http://schemas.microsoft.com/office/drawing/2014/main" id="{86449120-9B32-4E25-C117-9838B54BD0FE}"/>
                </a:ext>
              </a:extLst>
            </p:cNvPr>
            <p:cNvSpPr/>
            <p:nvPr/>
          </p:nvSpPr>
          <p:spPr>
            <a:xfrm>
              <a:off x="93814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3" name="Graphic 9">
              <a:extLst>
                <a:ext uri="{FF2B5EF4-FFF2-40B4-BE49-F238E27FC236}">
                  <a16:creationId xmlns:a16="http://schemas.microsoft.com/office/drawing/2014/main" id="{95691DD5-3A0F-6F9A-5941-BB1D08D7FD28}"/>
                </a:ext>
              </a:extLst>
            </p:cNvPr>
            <p:cNvSpPr/>
            <p:nvPr/>
          </p:nvSpPr>
          <p:spPr>
            <a:xfrm>
              <a:off x="93814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0" name="Graphic 9">
              <a:extLst>
                <a:ext uri="{FF2B5EF4-FFF2-40B4-BE49-F238E27FC236}">
                  <a16:creationId xmlns:a16="http://schemas.microsoft.com/office/drawing/2014/main" id="{8A3FD2FE-953D-DA1F-7DF5-8E241D512035}"/>
                </a:ext>
              </a:extLst>
            </p:cNvPr>
            <p:cNvSpPr/>
            <p:nvPr/>
          </p:nvSpPr>
          <p:spPr>
            <a:xfrm>
              <a:off x="93814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8" name="Graphic 9">
              <a:extLst>
                <a:ext uri="{FF2B5EF4-FFF2-40B4-BE49-F238E27FC236}">
                  <a16:creationId xmlns:a16="http://schemas.microsoft.com/office/drawing/2014/main" id="{59D04568-D9CD-49E7-D9DA-B71E35522F0F}"/>
                </a:ext>
              </a:extLst>
            </p:cNvPr>
            <p:cNvSpPr/>
            <p:nvPr/>
          </p:nvSpPr>
          <p:spPr>
            <a:xfrm>
              <a:off x="93814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8" name="Graphic 9">
              <a:extLst>
                <a:ext uri="{FF2B5EF4-FFF2-40B4-BE49-F238E27FC236}">
                  <a16:creationId xmlns:a16="http://schemas.microsoft.com/office/drawing/2014/main" id="{1E77C08F-5DA2-4CF8-88E3-3BEA6D3B8A14}"/>
                </a:ext>
              </a:extLst>
            </p:cNvPr>
            <p:cNvSpPr/>
            <p:nvPr/>
          </p:nvSpPr>
          <p:spPr>
            <a:xfrm>
              <a:off x="93814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1" name="Graphic 9">
              <a:extLst>
                <a:ext uri="{FF2B5EF4-FFF2-40B4-BE49-F238E27FC236}">
                  <a16:creationId xmlns:a16="http://schemas.microsoft.com/office/drawing/2014/main" id="{DF6601B3-19A7-846B-4750-8AADB028CF70}"/>
                </a:ext>
              </a:extLst>
            </p:cNvPr>
            <p:cNvSpPr/>
            <p:nvPr/>
          </p:nvSpPr>
          <p:spPr>
            <a:xfrm>
              <a:off x="97020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4" name="Graphic 9">
              <a:extLst>
                <a:ext uri="{FF2B5EF4-FFF2-40B4-BE49-F238E27FC236}">
                  <a16:creationId xmlns:a16="http://schemas.microsoft.com/office/drawing/2014/main" id="{9306E659-976B-8F4D-19A6-8D7451BE15DD}"/>
                </a:ext>
              </a:extLst>
            </p:cNvPr>
            <p:cNvSpPr/>
            <p:nvPr/>
          </p:nvSpPr>
          <p:spPr>
            <a:xfrm>
              <a:off x="97020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 name="Graphic 9">
              <a:extLst>
                <a:ext uri="{FF2B5EF4-FFF2-40B4-BE49-F238E27FC236}">
                  <a16:creationId xmlns:a16="http://schemas.microsoft.com/office/drawing/2014/main" id="{945107D7-D97B-1FFB-0D31-0D5F4E99A8A3}"/>
                </a:ext>
              </a:extLst>
            </p:cNvPr>
            <p:cNvSpPr/>
            <p:nvPr/>
          </p:nvSpPr>
          <p:spPr>
            <a:xfrm>
              <a:off x="97020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 name="Graphic 9">
              <a:extLst>
                <a:ext uri="{FF2B5EF4-FFF2-40B4-BE49-F238E27FC236}">
                  <a16:creationId xmlns:a16="http://schemas.microsoft.com/office/drawing/2014/main" id="{D912F5F0-6987-0411-EE98-1384217163A4}"/>
                </a:ext>
              </a:extLst>
            </p:cNvPr>
            <p:cNvSpPr/>
            <p:nvPr/>
          </p:nvSpPr>
          <p:spPr>
            <a:xfrm>
              <a:off x="97020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2" name="Graphic 9">
              <a:extLst>
                <a:ext uri="{FF2B5EF4-FFF2-40B4-BE49-F238E27FC236}">
                  <a16:creationId xmlns:a16="http://schemas.microsoft.com/office/drawing/2014/main" id="{5F9F9DF3-A183-E2F3-6E6F-3A670492CFA6}"/>
                </a:ext>
              </a:extLst>
            </p:cNvPr>
            <p:cNvSpPr/>
            <p:nvPr/>
          </p:nvSpPr>
          <p:spPr>
            <a:xfrm>
              <a:off x="97020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3" name="Graphic 9">
              <a:extLst>
                <a:ext uri="{FF2B5EF4-FFF2-40B4-BE49-F238E27FC236}">
                  <a16:creationId xmlns:a16="http://schemas.microsoft.com/office/drawing/2014/main" id="{F781FF88-99B2-C025-22D6-C815687C7F7E}"/>
                </a:ext>
              </a:extLst>
            </p:cNvPr>
            <p:cNvSpPr/>
            <p:nvPr/>
          </p:nvSpPr>
          <p:spPr>
            <a:xfrm>
              <a:off x="97020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5" name="Graphic 9">
              <a:extLst>
                <a:ext uri="{FF2B5EF4-FFF2-40B4-BE49-F238E27FC236}">
                  <a16:creationId xmlns:a16="http://schemas.microsoft.com/office/drawing/2014/main" id="{CE04FE8E-4369-C215-94E6-D519BC9FB24E}"/>
                </a:ext>
              </a:extLst>
            </p:cNvPr>
            <p:cNvSpPr/>
            <p:nvPr/>
          </p:nvSpPr>
          <p:spPr>
            <a:xfrm>
              <a:off x="97020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6" name="Graphic 9">
              <a:extLst>
                <a:ext uri="{FF2B5EF4-FFF2-40B4-BE49-F238E27FC236}">
                  <a16:creationId xmlns:a16="http://schemas.microsoft.com/office/drawing/2014/main" id="{5261E961-0292-1727-6889-AD24200723FD}"/>
                </a:ext>
              </a:extLst>
            </p:cNvPr>
            <p:cNvSpPr/>
            <p:nvPr/>
          </p:nvSpPr>
          <p:spPr>
            <a:xfrm>
              <a:off x="97020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8" name="Graphic 9">
              <a:extLst>
                <a:ext uri="{FF2B5EF4-FFF2-40B4-BE49-F238E27FC236}">
                  <a16:creationId xmlns:a16="http://schemas.microsoft.com/office/drawing/2014/main" id="{D5F07399-1BC8-545E-0C0C-010DB78180DA}"/>
                </a:ext>
              </a:extLst>
            </p:cNvPr>
            <p:cNvSpPr/>
            <p:nvPr/>
          </p:nvSpPr>
          <p:spPr>
            <a:xfrm>
              <a:off x="97020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6" name="Graphic 9">
              <a:extLst>
                <a:ext uri="{FF2B5EF4-FFF2-40B4-BE49-F238E27FC236}">
                  <a16:creationId xmlns:a16="http://schemas.microsoft.com/office/drawing/2014/main" id="{5554C4C6-78B7-5E56-A9B6-63DC188F67A1}"/>
                </a:ext>
              </a:extLst>
            </p:cNvPr>
            <p:cNvSpPr/>
            <p:nvPr/>
          </p:nvSpPr>
          <p:spPr>
            <a:xfrm>
              <a:off x="97020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4" name="Graphic 9">
              <a:extLst>
                <a:ext uri="{FF2B5EF4-FFF2-40B4-BE49-F238E27FC236}">
                  <a16:creationId xmlns:a16="http://schemas.microsoft.com/office/drawing/2014/main" id="{78E47167-98E3-5DEE-5290-B81341CA751E}"/>
                </a:ext>
              </a:extLst>
            </p:cNvPr>
            <p:cNvSpPr/>
            <p:nvPr/>
          </p:nvSpPr>
          <p:spPr>
            <a:xfrm>
              <a:off x="97020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1" name="Graphic 9">
              <a:extLst>
                <a:ext uri="{FF2B5EF4-FFF2-40B4-BE49-F238E27FC236}">
                  <a16:creationId xmlns:a16="http://schemas.microsoft.com/office/drawing/2014/main" id="{F9B23D4E-0DFB-1AD5-3BFA-5F3A907EB1EF}"/>
                </a:ext>
              </a:extLst>
            </p:cNvPr>
            <p:cNvSpPr/>
            <p:nvPr/>
          </p:nvSpPr>
          <p:spPr>
            <a:xfrm>
              <a:off x="97020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9" name="Graphic 9">
              <a:extLst>
                <a:ext uri="{FF2B5EF4-FFF2-40B4-BE49-F238E27FC236}">
                  <a16:creationId xmlns:a16="http://schemas.microsoft.com/office/drawing/2014/main" id="{FAD3DE5D-8B9F-1A25-D233-283E0DE3239E}"/>
                </a:ext>
              </a:extLst>
            </p:cNvPr>
            <p:cNvSpPr/>
            <p:nvPr/>
          </p:nvSpPr>
          <p:spPr>
            <a:xfrm>
              <a:off x="97020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9" name="Graphic 9">
              <a:extLst>
                <a:ext uri="{FF2B5EF4-FFF2-40B4-BE49-F238E27FC236}">
                  <a16:creationId xmlns:a16="http://schemas.microsoft.com/office/drawing/2014/main" id="{8391E872-DE31-D72E-9306-EA39DB38734E}"/>
                </a:ext>
              </a:extLst>
            </p:cNvPr>
            <p:cNvSpPr/>
            <p:nvPr/>
          </p:nvSpPr>
          <p:spPr>
            <a:xfrm>
              <a:off x="97020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8" name="Graphic 9">
              <a:extLst>
                <a:ext uri="{FF2B5EF4-FFF2-40B4-BE49-F238E27FC236}">
                  <a16:creationId xmlns:a16="http://schemas.microsoft.com/office/drawing/2014/main" id="{231E3460-3513-DA52-7697-95527D580289}"/>
                </a:ext>
              </a:extLst>
            </p:cNvPr>
            <p:cNvSpPr/>
            <p:nvPr/>
          </p:nvSpPr>
          <p:spPr>
            <a:xfrm>
              <a:off x="20077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9" name="Graphic 9">
              <a:extLst>
                <a:ext uri="{FF2B5EF4-FFF2-40B4-BE49-F238E27FC236}">
                  <a16:creationId xmlns:a16="http://schemas.microsoft.com/office/drawing/2014/main" id="{F3BBFA9D-EC26-8731-D091-12170062BCCF}"/>
                </a:ext>
              </a:extLst>
            </p:cNvPr>
            <p:cNvSpPr/>
            <p:nvPr/>
          </p:nvSpPr>
          <p:spPr>
            <a:xfrm>
              <a:off x="20077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0" name="Graphic 9">
              <a:extLst>
                <a:ext uri="{FF2B5EF4-FFF2-40B4-BE49-F238E27FC236}">
                  <a16:creationId xmlns:a16="http://schemas.microsoft.com/office/drawing/2014/main" id="{EF13A2FC-F2B1-C783-35B9-C09F9FBE1D00}"/>
                </a:ext>
              </a:extLst>
            </p:cNvPr>
            <p:cNvSpPr/>
            <p:nvPr/>
          </p:nvSpPr>
          <p:spPr>
            <a:xfrm>
              <a:off x="20077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1" name="Graphic 9">
              <a:extLst>
                <a:ext uri="{FF2B5EF4-FFF2-40B4-BE49-F238E27FC236}">
                  <a16:creationId xmlns:a16="http://schemas.microsoft.com/office/drawing/2014/main" id="{A82A1033-D9A1-8200-6B15-07C816A37FD3}"/>
                </a:ext>
              </a:extLst>
            </p:cNvPr>
            <p:cNvSpPr/>
            <p:nvPr/>
          </p:nvSpPr>
          <p:spPr>
            <a:xfrm>
              <a:off x="20077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2" name="Graphic 9">
              <a:extLst>
                <a:ext uri="{FF2B5EF4-FFF2-40B4-BE49-F238E27FC236}">
                  <a16:creationId xmlns:a16="http://schemas.microsoft.com/office/drawing/2014/main" id="{13664628-0A94-9719-B292-704318392BCE}"/>
                </a:ext>
              </a:extLst>
            </p:cNvPr>
            <p:cNvSpPr/>
            <p:nvPr/>
          </p:nvSpPr>
          <p:spPr>
            <a:xfrm>
              <a:off x="20077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3" name="Graphic 9">
              <a:extLst>
                <a:ext uri="{FF2B5EF4-FFF2-40B4-BE49-F238E27FC236}">
                  <a16:creationId xmlns:a16="http://schemas.microsoft.com/office/drawing/2014/main" id="{032AA57D-57DA-082A-4B68-A429E25EC76E}"/>
                </a:ext>
              </a:extLst>
            </p:cNvPr>
            <p:cNvSpPr/>
            <p:nvPr/>
          </p:nvSpPr>
          <p:spPr>
            <a:xfrm>
              <a:off x="20077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4" name="Graphic 9">
              <a:extLst>
                <a:ext uri="{FF2B5EF4-FFF2-40B4-BE49-F238E27FC236}">
                  <a16:creationId xmlns:a16="http://schemas.microsoft.com/office/drawing/2014/main" id="{727732AC-8B13-C29B-8E54-98FA721D0F57}"/>
                </a:ext>
              </a:extLst>
            </p:cNvPr>
            <p:cNvSpPr/>
            <p:nvPr/>
          </p:nvSpPr>
          <p:spPr>
            <a:xfrm>
              <a:off x="20077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5" name="Graphic 9">
              <a:extLst>
                <a:ext uri="{FF2B5EF4-FFF2-40B4-BE49-F238E27FC236}">
                  <a16:creationId xmlns:a16="http://schemas.microsoft.com/office/drawing/2014/main" id="{08361A11-BE10-824B-2258-FBB33689C951}"/>
                </a:ext>
              </a:extLst>
            </p:cNvPr>
            <p:cNvSpPr/>
            <p:nvPr/>
          </p:nvSpPr>
          <p:spPr>
            <a:xfrm>
              <a:off x="20077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9" name="Graphic 9">
              <a:extLst>
                <a:ext uri="{FF2B5EF4-FFF2-40B4-BE49-F238E27FC236}">
                  <a16:creationId xmlns:a16="http://schemas.microsoft.com/office/drawing/2014/main" id="{40D30AD6-6117-70A2-36FA-9A648A0688AC}"/>
                </a:ext>
              </a:extLst>
            </p:cNvPr>
            <p:cNvSpPr/>
            <p:nvPr/>
          </p:nvSpPr>
          <p:spPr>
            <a:xfrm>
              <a:off x="20077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7" name="Graphic 9">
              <a:extLst>
                <a:ext uri="{FF2B5EF4-FFF2-40B4-BE49-F238E27FC236}">
                  <a16:creationId xmlns:a16="http://schemas.microsoft.com/office/drawing/2014/main" id="{6B25505D-2752-558C-95F9-45B936129929}"/>
                </a:ext>
              </a:extLst>
            </p:cNvPr>
            <p:cNvSpPr/>
            <p:nvPr/>
          </p:nvSpPr>
          <p:spPr>
            <a:xfrm>
              <a:off x="20077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5" name="Graphic 9">
              <a:extLst>
                <a:ext uri="{FF2B5EF4-FFF2-40B4-BE49-F238E27FC236}">
                  <a16:creationId xmlns:a16="http://schemas.microsoft.com/office/drawing/2014/main" id="{4E4C00AA-DB74-05FE-557F-B27BE77A7439}"/>
                </a:ext>
              </a:extLst>
            </p:cNvPr>
            <p:cNvSpPr/>
            <p:nvPr/>
          </p:nvSpPr>
          <p:spPr>
            <a:xfrm>
              <a:off x="20077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2" name="Graphic 9">
              <a:extLst>
                <a:ext uri="{FF2B5EF4-FFF2-40B4-BE49-F238E27FC236}">
                  <a16:creationId xmlns:a16="http://schemas.microsoft.com/office/drawing/2014/main" id="{9B2EF44A-3170-4846-33A9-495D9A2CA805}"/>
                </a:ext>
              </a:extLst>
            </p:cNvPr>
            <p:cNvSpPr/>
            <p:nvPr/>
          </p:nvSpPr>
          <p:spPr>
            <a:xfrm>
              <a:off x="20077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0" name="Graphic 9">
              <a:extLst>
                <a:ext uri="{FF2B5EF4-FFF2-40B4-BE49-F238E27FC236}">
                  <a16:creationId xmlns:a16="http://schemas.microsoft.com/office/drawing/2014/main" id="{8F1F7D94-C3D7-785C-5829-FB3D45B60351}"/>
                </a:ext>
              </a:extLst>
            </p:cNvPr>
            <p:cNvSpPr/>
            <p:nvPr/>
          </p:nvSpPr>
          <p:spPr>
            <a:xfrm>
              <a:off x="20077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0" name="Graphic 9">
              <a:extLst>
                <a:ext uri="{FF2B5EF4-FFF2-40B4-BE49-F238E27FC236}">
                  <a16:creationId xmlns:a16="http://schemas.microsoft.com/office/drawing/2014/main" id="{BCFEB629-2612-ACD8-EED2-D345C023A581}"/>
                </a:ext>
              </a:extLst>
            </p:cNvPr>
            <p:cNvSpPr/>
            <p:nvPr/>
          </p:nvSpPr>
          <p:spPr>
            <a:xfrm>
              <a:off x="20077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082" name="Graphic 9">
              <a:extLst>
                <a:ext uri="{FF2B5EF4-FFF2-40B4-BE49-F238E27FC236}">
                  <a16:creationId xmlns:a16="http://schemas.microsoft.com/office/drawing/2014/main" id="{2C215185-808B-50CD-F017-94861B15A7A3}"/>
                </a:ext>
              </a:extLst>
            </p:cNvPr>
            <p:cNvSpPr/>
            <p:nvPr/>
          </p:nvSpPr>
          <p:spPr>
            <a:xfrm>
              <a:off x="100226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3" name="Graphic 9">
              <a:extLst>
                <a:ext uri="{FF2B5EF4-FFF2-40B4-BE49-F238E27FC236}">
                  <a16:creationId xmlns:a16="http://schemas.microsoft.com/office/drawing/2014/main" id="{BE23D593-6653-2C11-B73A-C64EA929CD09}"/>
                </a:ext>
              </a:extLst>
            </p:cNvPr>
            <p:cNvSpPr/>
            <p:nvPr/>
          </p:nvSpPr>
          <p:spPr>
            <a:xfrm>
              <a:off x="100226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4" name="Graphic 9">
              <a:extLst>
                <a:ext uri="{FF2B5EF4-FFF2-40B4-BE49-F238E27FC236}">
                  <a16:creationId xmlns:a16="http://schemas.microsoft.com/office/drawing/2014/main" id="{E8557419-9BBA-76BB-8010-AFA4BA9F2DA4}"/>
                </a:ext>
              </a:extLst>
            </p:cNvPr>
            <p:cNvSpPr/>
            <p:nvPr/>
          </p:nvSpPr>
          <p:spPr>
            <a:xfrm>
              <a:off x="100226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5" name="Graphic 9">
              <a:extLst>
                <a:ext uri="{FF2B5EF4-FFF2-40B4-BE49-F238E27FC236}">
                  <a16:creationId xmlns:a16="http://schemas.microsoft.com/office/drawing/2014/main" id="{C51136AE-5B7F-5D10-FEB5-0D7220301E17}"/>
                </a:ext>
              </a:extLst>
            </p:cNvPr>
            <p:cNvSpPr/>
            <p:nvPr/>
          </p:nvSpPr>
          <p:spPr>
            <a:xfrm>
              <a:off x="100226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6" name="Graphic 9">
              <a:extLst>
                <a:ext uri="{FF2B5EF4-FFF2-40B4-BE49-F238E27FC236}">
                  <a16:creationId xmlns:a16="http://schemas.microsoft.com/office/drawing/2014/main" id="{14D71400-7C0B-A640-7237-79425A79E046}"/>
                </a:ext>
              </a:extLst>
            </p:cNvPr>
            <p:cNvSpPr/>
            <p:nvPr/>
          </p:nvSpPr>
          <p:spPr>
            <a:xfrm>
              <a:off x="100226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7" name="Graphic 9">
              <a:extLst>
                <a:ext uri="{FF2B5EF4-FFF2-40B4-BE49-F238E27FC236}">
                  <a16:creationId xmlns:a16="http://schemas.microsoft.com/office/drawing/2014/main" id="{9DF4AFB3-F8AB-0BAE-1494-46A7DCB538B8}"/>
                </a:ext>
              </a:extLst>
            </p:cNvPr>
            <p:cNvSpPr/>
            <p:nvPr/>
          </p:nvSpPr>
          <p:spPr>
            <a:xfrm>
              <a:off x="100226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2" name="Graphic 9">
              <a:extLst>
                <a:ext uri="{FF2B5EF4-FFF2-40B4-BE49-F238E27FC236}">
                  <a16:creationId xmlns:a16="http://schemas.microsoft.com/office/drawing/2014/main" id="{602327D8-DBF1-1AB3-6E44-D6FBFCAB5E61}"/>
                </a:ext>
              </a:extLst>
            </p:cNvPr>
            <p:cNvSpPr/>
            <p:nvPr/>
          </p:nvSpPr>
          <p:spPr>
            <a:xfrm>
              <a:off x="100226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3" name="Graphic 9">
              <a:extLst>
                <a:ext uri="{FF2B5EF4-FFF2-40B4-BE49-F238E27FC236}">
                  <a16:creationId xmlns:a16="http://schemas.microsoft.com/office/drawing/2014/main" id="{B681DAC3-9D7A-4F09-F6CA-A3C17661D2B5}"/>
                </a:ext>
              </a:extLst>
            </p:cNvPr>
            <p:cNvSpPr/>
            <p:nvPr/>
          </p:nvSpPr>
          <p:spPr>
            <a:xfrm>
              <a:off x="100226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0" name="Graphic 9">
              <a:extLst>
                <a:ext uri="{FF2B5EF4-FFF2-40B4-BE49-F238E27FC236}">
                  <a16:creationId xmlns:a16="http://schemas.microsoft.com/office/drawing/2014/main" id="{3794F0DC-9647-DB93-8ECB-A8387A45CB8F}"/>
                </a:ext>
              </a:extLst>
            </p:cNvPr>
            <p:cNvSpPr/>
            <p:nvPr/>
          </p:nvSpPr>
          <p:spPr>
            <a:xfrm>
              <a:off x="100226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8" name="Graphic 9">
              <a:extLst>
                <a:ext uri="{FF2B5EF4-FFF2-40B4-BE49-F238E27FC236}">
                  <a16:creationId xmlns:a16="http://schemas.microsoft.com/office/drawing/2014/main" id="{9DD2F178-FB84-839F-D4A1-7B0CEA006C56}"/>
                </a:ext>
              </a:extLst>
            </p:cNvPr>
            <p:cNvSpPr/>
            <p:nvPr/>
          </p:nvSpPr>
          <p:spPr>
            <a:xfrm>
              <a:off x="100226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6" name="Graphic 9">
              <a:extLst>
                <a:ext uri="{FF2B5EF4-FFF2-40B4-BE49-F238E27FC236}">
                  <a16:creationId xmlns:a16="http://schemas.microsoft.com/office/drawing/2014/main" id="{D91FE11F-239C-F658-F030-A3EC502300BA}"/>
                </a:ext>
              </a:extLst>
            </p:cNvPr>
            <p:cNvSpPr/>
            <p:nvPr/>
          </p:nvSpPr>
          <p:spPr>
            <a:xfrm>
              <a:off x="100226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3" name="Graphic 9">
              <a:extLst>
                <a:ext uri="{FF2B5EF4-FFF2-40B4-BE49-F238E27FC236}">
                  <a16:creationId xmlns:a16="http://schemas.microsoft.com/office/drawing/2014/main" id="{50DB493C-8BA5-A803-5DE6-D574C65C4020}"/>
                </a:ext>
              </a:extLst>
            </p:cNvPr>
            <p:cNvSpPr/>
            <p:nvPr/>
          </p:nvSpPr>
          <p:spPr>
            <a:xfrm>
              <a:off x="100226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1" name="Graphic 9">
              <a:extLst>
                <a:ext uri="{FF2B5EF4-FFF2-40B4-BE49-F238E27FC236}">
                  <a16:creationId xmlns:a16="http://schemas.microsoft.com/office/drawing/2014/main" id="{6D74CDD0-400A-0811-B69F-572C77612EC9}"/>
                </a:ext>
              </a:extLst>
            </p:cNvPr>
            <p:cNvSpPr/>
            <p:nvPr/>
          </p:nvSpPr>
          <p:spPr>
            <a:xfrm>
              <a:off x="100226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1" name="Graphic 9">
              <a:extLst>
                <a:ext uri="{FF2B5EF4-FFF2-40B4-BE49-F238E27FC236}">
                  <a16:creationId xmlns:a16="http://schemas.microsoft.com/office/drawing/2014/main" id="{932BBC0B-2D33-45F4-495B-8E3F8EB6713B}"/>
                </a:ext>
              </a:extLst>
            </p:cNvPr>
            <p:cNvSpPr/>
            <p:nvPr/>
          </p:nvSpPr>
          <p:spPr>
            <a:xfrm>
              <a:off x="100226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5" name="Graphic 9">
              <a:extLst>
                <a:ext uri="{FF2B5EF4-FFF2-40B4-BE49-F238E27FC236}">
                  <a16:creationId xmlns:a16="http://schemas.microsoft.com/office/drawing/2014/main" id="{D3D1C188-9012-D998-FCA5-A5152CC39EB7}"/>
                </a:ext>
              </a:extLst>
            </p:cNvPr>
            <p:cNvSpPr/>
            <p:nvPr/>
          </p:nvSpPr>
          <p:spPr>
            <a:xfrm>
              <a:off x="16871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8" name="Graphic 9">
              <a:extLst>
                <a:ext uri="{FF2B5EF4-FFF2-40B4-BE49-F238E27FC236}">
                  <a16:creationId xmlns:a16="http://schemas.microsoft.com/office/drawing/2014/main" id="{266729BC-8BA7-E48F-D6E3-172573298955}"/>
                </a:ext>
              </a:extLst>
            </p:cNvPr>
            <p:cNvSpPr/>
            <p:nvPr/>
          </p:nvSpPr>
          <p:spPr>
            <a:xfrm>
              <a:off x="16871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9" name="Graphic 9">
              <a:extLst>
                <a:ext uri="{FF2B5EF4-FFF2-40B4-BE49-F238E27FC236}">
                  <a16:creationId xmlns:a16="http://schemas.microsoft.com/office/drawing/2014/main" id="{16ADB86D-5D3C-645E-6ACE-4B47E273BD70}"/>
                </a:ext>
              </a:extLst>
            </p:cNvPr>
            <p:cNvSpPr/>
            <p:nvPr/>
          </p:nvSpPr>
          <p:spPr>
            <a:xfrm>
              <a:off x="16871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4" name="Graphic 9">
              <a:extLst>
                <a:ext uri="{FF2B5EF4-FFF2-40B4-BE49-F238E27FC236}">
                  <a16:creationId xmlns:a16="http://schemas.microsoft.com/office/drawing/2014/main" id="{28818EAB-748F-47AA-8FDB-764813590E21}"/>
                </a:ext>
              </a:extLst>
            </p:cNvPr>
            <p:cNvSpPr/>
            <p:nvPr/>
          </p:nvSpPr>
          <p:spPr>
            <a:xfrm>
              <a:off x="16871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5" name="Graphic 9">
              <a:extLst>
                <a:ext uri="{FF2B5EF4-FFF2-40B4-BE49-F238E27FC236}">
                  <a16:creationId xmlns:a16="http://schemas.microsoft.com/office/drawing/2014/main" id="{11C4BC5F-6919-121E-00E3-4C9F6E50045A}"/>
                </a:ext>
              </a:extLst>
            </p:cNvPr>
            <p:cNvSpPr/>
            <p:nvPr/>
          </p:nvSpPr>
          <p:spPr>
            <a:xfrm>
              <a:off x="16871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6" name="Graphic 9">
              <a:extLst>
                <a:ext uri="{FF2B5EF4-FFF2-40B4-BE49-F238E27FC236}">
                  <a16:creationId xmlns:a16="http://schemas.microsoft.com/office/drawing/2014/main" id="{D430A442-766B-489E-04A4-21D3E53A3D47}"/>
                </a:ext>
              </a:extLst>
            </p:cNvPr>
            <p:cNvSpPr/>
            <p:nvPr/>
          </p:nvSpPr>
          <p:spPr>
            <a:xfrm>
              <a:off x="16871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7" name="Graphic 9">
              <a:extLst>
                <a:ext uri="{FF2B5EF4-FFF2-40B4-BE49-F238E27FC236}">
                  <a16:creationId xmlns:a16="http://schemas.microsoft.com/office/drawing/2014/main" id="{C9C792F3-66B0-90ED-EB3B-C5FC10D39809}"/>
                </a:ext>
              </a:extLst>
            </p:cNvPr>
            <p:cNvSpPr/>
            <p:nvPr/>
          </p:nvSpPr>
          <p:spPr>
            <a:xfrm>
              <a:off x="16871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8" name="Graphic 9">
              <a:extLst>
                <a:ext uri="{FF2B5EF4-FFF2-40B4-BE49-F238E27FC236}">
                  <a16:creationId xmlns:a16="http://schemas.microsoft.com/office/drawing/2014/main" id="{E0F30854-15C7-AB6F-2598-7212BAE18FF6}"/>
                </a:ext>
              </a:extLst>
            </p:cNvPr>
            <p:cNvSpPr/>
            <p:nvPr/>
          </p:nvSpPr>
          <p:spPr>
            <a:xfrm>
              <a:off x="16871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1" name="Graphic 9">
              <a:extLst>
                <a:ext uri="{FF2B5EF4-FFF2-40B4-BE49-F238E27FC236}">
                  <a16:creationId xmlns:a16="http://schemas.microsoft.com/office/drawing/2014/main" id="{F7656817-FC51-B190-A35B-927CD810FC78}"/>
                </a:ext>
              </a:extLst>
            </p:cNvPr>
            <p:cNvSpPr/>
            <p:nvPr/>
          </p:nvSpPr>
          <p:spPr>
            <a:xfrm>
              <a:off x="16871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9" name="Graphic 9">
              <a:extLst>
                <a:ext uri="{FF2B5EF4-FFF2-40B4-BE49-F238E27FC236}">
                  <a16:creationId xmlns:a16="http://schemas.microsoft.com/office/drawing/2014/main" id="{53DB10E4-5661-4044-D3AF-5F5528DBA5EA}"/>
                </a:ext>
              </a:extLst>
            </p:cNvPr>
            <p:cNvSpPr/>
            <p:nvPr/>
          </p:nvSpPr>
          <p:spPr>
            <a:xfrm>
              <a:off x="16871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7" name="Graphic 9">
              <a:extLst>
                <a:ext uri="{FF2B5EF4-FFF2-40B4-BE49-F238E27FC236}">
                  <a16:creationId xmlns:a16="http://schemas.microsoft.com/office/drawing/2014/main" id="{75FA3F35-691A-7D7B-77DE-1EEDA269B5EE}"/>
                </a:ext>
              </a:extLst>
            </p:cNvPr>
            <p:cNvSpPr/>
            <p:nvPr/>
          </p:nvSpPr>
          <p:spPr>
            <a:xfrm>
              <a:off x="16871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5" name="Graphic 9">
              <a:extLst>
                <a:ext uri="{FF2B5EF4-FFF2-40B4-BE49-F238E27FC236}">
                  <a16:creationId xmlns:a16="http://schemas.microsoft.com/office/drawing/2014/main" id="{41C5B79E-727F-956F-BB78-BE52961C4353}"/>
                </a:ext>
              </a:extLst>
            </p:cNvPr>
            <p:cNvSpPr/>
            <p:nvPr/>
          </p:nvSpPr>
          <p:spPr>
            <a:xfrm>
              <a:off x="16871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3" name="Graphic 9">
              <a:extLst>
                <a:ext uri="{FF2B5EF4-FFF2-40B4-BE49-F238E27FC236}">
                  <a16:creationId xmlns:a16="http://schemas.microsoft.com/office/drawing/2014/main" id="{143CC32E-67BB-07C3-E578-CB2F370ED01C}"/>
                </a:ext>
              </a:extLst>
            </p:cNvPr>
            <p:cNvSpPr/>
            <p:nvPr/>
          </p:nvSpPr>
          <p:spPr>
            <a:xfrm>
              <a:off x="16871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2" name="Graphic 9">
              <a:extLst>
                <a:ext uri="{FF2B5EF4-FFF2-40B4-BE49-F238E27FC236}">
                  <a16:creationId xmlns:a16="http://schemas.microsoft.com/office/drawing/2014/main" id="{E0FB9869-5217-BCE0-49BB-E62C0D9284D0}"/>
                </a:ext>
              </a:extLst>
            </p:cNvPr>
            <p:cNvSpPr/>
            <p:nvPr/>
          </p:nvSpPr>
          <p:spPr>
            <a:xfrm>
              <a:off x="16871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63" name="Graphic 9">
              <a:extLst>
                <a:ext uri="{FF2B5EF4-FFF2-40B4-BE49-F238E27FC236}">
                  <a16:creationId xmlns:a16="http://schemas.microsoft.com/office/drawing/2014/main" id="{F1D388F9-82D0-F6CC-4E04-F16D24347C32}"/>
                </a:ext>
              </a:extLst>
            </p:cNvPr>
            <p:cNvSpPr/>
            <p:nvPr/>
          </p:nvSpPr>
          <p:spPr>
            <a:xfrm>
              <a:off x="106638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4" name="Graphic 9">
              <a:extLst>
                <a:ext uri="{FF2B5EF4-FFF2-40B4-BE49-F238E27FC236}">
                  <a16:creationId xmlns:a16="http://schemas.microsoft.com/office/drawing/2014/main" id="{63B17135-8213-8A4A-A46D-091182B7E4E8}"/>
                </a:ext>
              </a:extLst>
            </p:cNvPr>
            <p:cNvSpPr/>
            <p:nvPr/>
          </p:nvSpPr>
          <p:spPr>
            <a:xfrm>
              <a:off x="106638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5" name="Graphic 9">
              <a:extLst>
                <a:ext uri="{FF2B5EF4-FFF2-40B4-BE49-F238E27FC236}">
                  <a16:creationId xmlns:a16="http://schemas.microsoft.com/office/drawing/2014/main" id="{0E944F02-E0ED-F5BC-B79A-11D7FEDA99B4}"/>
                </a:ext>
              </a:extLst>
            </p:cNvPr>
            <p:cNvSpPr/>
            <p:nvPr/>
          </p:nvSpPr>
          <p:spPr>
            <a:xfrm>
              <a:off x="106638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6" name="Graphic 9">
              <a:extLst>
                <a:ext uri="{FF2B5EF4-FFF2-40B4-BE49-F238E27FC236}">
                  <a16:creationId xmlns:a16="http://schemas.microsoft.com/office/drawing/2014/main" id="{14FA7BBB-31E6-8782-DC09-8EAB026AD04F}"/>
                </a:ext>
              </a:extLst>
            </p:cNvPr>
            <p:cNvSpPr/>
            <p:nvPr/>
          </p:nvSpPr>
          <p:spPr>
            <a:xfrm>
              <a:off x="106638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7" name="Graphic 9">
              <a:extLst>
                <a:ext uri="{FF2B5EF4-FFF2-40B4-BE49-F238E27FC236}">
                  <a16:creationId xmlns:a16="http://schemas.microsoft.com/office/drawing/2014/main" id="{87D768A3-8244-6774-B5A6-B07480ED30C2}"/>
                </a:ext>
              </a:extLst>
            </p:cNvPr>
            <p:cNvSpPr/>
            <p:nvPr/>
          </p:nvSpPr>
          <p:spPr>
            <a:xfrm>
              <a:off x="106638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8" name="Graphic 9">
              <a:extLst>
                <a:ext uri="{FF2B5EF4-FFF2-40B4-BE49-F238E27FC236}">
                  <a16:creationId xmlns:a16="http://schemas.microsoft.com/office/drawing/2014/main" id="{63344AE3-EE2A-446F-CCD1-6F59746BFC92}"/>
                </a:ext>
              </a:extLst>
            </p:cNvPr>
            <p:cNvSpPr/>
            <p:nvPr/>
          </p:nvSpPr>
          <p:spPr>
            <a:xfrm>
              <a:off x="106638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9" name="Graphic 9">
              <a:extLst>
                <a:ext uri="{FF2B5EF4-FFF2-40B4-BE49-F238E27FC236}">
                  <a16:creationId xmlns:a16="http://schemas.microsoft.com/office/drawing/2014/main" id="{CDD57D71-B608-95C6-462F-FA1832B0D0F5}"/>
                </a:ext>
              </a:extLst>
            </p:cNvPr>
            <p:cNvSpPr/>
            <p:nvPr/>
          </p:nvSpPr>
          <p:spPr>
            <a:xfrm>
              <a:off x="106638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0" name="Graphic 9">
              <a:extLst>
                <a:ext uri="{FF2B5EF4-FFF2-40B4-BE49-F238E27FC236}">
                  <a16:creationId xmlns:a16="http://schemas.microsoft.com/office/drawing/2014/main" id="{251967E1-5AAA-8BCB-1484-1F7E21233530}"/>
                </a:ext>
              </a:extLst>
            </p:cNvPr>
            <p:cNvSpPr/>
            <p:nvPr/>
          </p:nvSpPr>
          <p:spPr>
            <a:xfrm>
              <a:off x="106638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1" name="Graphic 9">
              <a:extLst>
                <a:ext uri="{FF2B5EF4-FFF2-40B4-BE49-F238E27FC236}">
                  <a16:creationId xmlns:a16="http://schemas.microsoft.com/office/drawing/2014/main" id="{3C109C43-7925-D0AD-FA38-E40AB924A3CB}"/>
                </a:ext>
              </a:extLst>
            </p:cNvPr>
            <p:cNvSpPr/>
            <p:nvPr/>
          </p:nvSpPr>
          <p:spPr>
            <a:xfrm>
              <a:off x="106638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2" name="Graphic 9">
              <a:extLst>
                <a:ext uri="{FF2B5EF4-FFF2-40B4-BE49-F238E27FC236}">
                  <a16:creationId xmlns:a16="http://schemas.microsoft.com/office/drawing/2014/main" id="{5AB3288A-6CC8-033E-7845-5EC13C213025}"/>
                </a:ext>
              </a:extLst>
            </p:cNvPr>
            <p:cNvSpPr/>
            <p:nvPr/>
          </p:nvSpPr>
          <p:spPr>
            <a:xfrm>
              <a:off x="106638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3" name="Graphic 9">
              <a:extLst>
                <a:ext uri="{FF2B5EF4-FFF2-40B4-BE49-F238E27FC236}">
                  <a16:creationId xmlns:a16="http://schemas.microsoft.com/office/drawing/2014/main" id="{78E7446F-31E0-9580-5BD5-DC158227AA98}"/>
                </a:ext>
              </a:extLst>
            </p:cNvPr>
            <p:cNvSpPr/>
            <p:nvPr/>
          </p:nvSpPr>
          <p:spPr>
            <a:xfrm>
              <a:off x="106638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4" name="Graphic 9">
              <a:extLst>
                <a:ext uri="{FF2B5EF4-FFF2-40B4-BE49-F238E27FC236}">
                  <a16:creationId xmlns:a16="http://schemas.microsoft.com/office/drawing/2014/main" id="{225F4614-F2F1-1A70-2430-A19531008588}"/>
                </a:ext>
              </a:extLst>
            </p:cNvPr>
            <p:cNvSpPr/>
            <p:nvPr/>
          </p:nvSpPr>
          <p:spPr>
            <a:xfrm>
              <a:off x="106638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5" name="Graphic 9">
              <a:extLst>
                <a:ext uri="{FF2B5EF4-FFF2-40B4-BE49-F238E27FC236}">
                  <a16:creationId xmlns:a16="http://schemas.microsoft.com/office/drawing/2014/main" id="{642D72D8-74D2-5763-3FE4-BDE0010A2A4C}"/>
                </a:ext>
              </a:extLst>
            </p:cNvPr>
            <p:cNvSpPr/>
            <p:nvPr/>
          </p:nvSpPr>
          <p:spPr>
            <a:xfrm>
              <a:off x="106638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6" name="Graphic 9">
              <a:extLst>
                <a:ext uri="{FF2B5EF4-FFF2-40B4-BE49-F238E27FC236}">
                  <a16:creationId xmlns:a16="http://schemas.microsoft.com/office/drawing/2014/main" id="{3C1D0C8F-24E7-C17C-D2E5-EC8EEF62A52C}"/>
                </a:ext>
              </a:extLst>
            </p:cNvPr>
            <p:cNvSpPr/>
            <p:nvPr/>
          </p:nvSpPr>
          <p:spPr>
            <a:xfrm>
              <a:off x="106638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7" name="Graphic 9">
              <a:extLst>
                <a:ext uri="{FF2B5EF4-FFF2-40B4-BE49-F238E27FC236}">
                  <a16:creationId xmlns:a16="http://schemas.microsoft.com/office/drawing/2014/main" id="{57C29768-5022-5C16-4845-8757188BEF09}"/>
                </a:ext>
              </a:extLst>
            </p:cNvPr>
            <p:cNvSpPr/>
            <p:nvPr/>
          </p:nvSpPr>
          <p:spPr>
            <a:xfrm>
              <a:off x="109844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8" name="Graphic 9">
              <a:extLst>
                <a:ext uri="{FF2B5EF4-FFF2-40B4-BE49-F238E27FC236}">
                  <a16:creationId xmlns:a16="http://schemas.microsoft.com/office/drawing/2014/main" id="{97046A13-51A6-D86C-5DA1-DAF76AD7522A}"/>
                </a:ext>
              </a:extLst>
            </p:cNvPr>
            <p:cNvSpPr/>
            <p:nvPr/>
          </p:nvSpPr>
          <p:spPr>
            <a:xfrm>
              <a:off x="109844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9" name="Graphic 9">
              <a:extLst>
                <a:ext uri="{FF2B5EF4-FFF2-40B4-BE49-F238E27FC236}">
                  <a16:creationId xmlns:a16="http://schemas.microsoft.com/office/drawing/2014/main" id="{5CD02579-9962-14B4-4837-425DE2234B67}"/>
                </a:ext>
              </a:extLst>
            </p:cNvPr>
            <p:cNvSpPr/>
            <p:nvPr/>
          </p:nvSpPr>
          <p:spPr>
            <a:xfrm>
              <a:off x="109844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0" name="Graphic 9">
              <a:extLst>
                <a:ext uri="{FF2B5EF4-FFF2-40B4-BE49-F238E27FC236}">
                  <a16:creationId xmlns:a16="http://schemas.microsoft.com/office/drawing/2014/main" id="{300215F7-367D-84EA-223B-3A833ED6B550}"/>
                </a:ext>
              </a:extLst>
            </p:cNvPr>
            <p:cNvSpPr/>
            <p:nvPr/>
          </p:nvSpPr>
          <p:spPr>
            <a:xfrm>
              <a:off x="109844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1" name="Graphic 9">
              <a:extLst>
                <a:ext uri="{FF2B5EF4-FFF2-40B4-BE49-F238E27FC236}">
                  <a16:creationId xmlns:a16="http://schemas.microsoft.com/office/drawing/2014/main" id="{DB0CAD74-6D1B-F9B8-C873-C9DC62E3231D}"/>
                </a:ext>
              </a:extLst>
            </p:cNvPr>
            <p:cNvSpPr/>
            <p:nvPr/>
          </p:nvSpPr>
          <p:spPr>
            <a:xfrm>
              <a:off x="109844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2" name="Graphic 9">
              <a:extLst>
                <a:ext uri="{FF2B5EF4-FFF2-40B4-BE49-F238E27FC236}">
                  <a16:creationId xmlns:a16="http://schemas.microsoft.com/office/drawing/2014/main" id="{2CBEB41D-10EA-74A6-7DD9-CB4DE06E385D}"/>
                </a:ext>
              </a:extLst>
            </p:cNvPr>
            <p:cNvSpPr/>
            <p:nvPr/>
          </p:nvSpPr>
          <p:spPr>
            <a:xfrm>
              <a:off x="109844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3" name="Graphic 9">
              <a:extLst>
                <a:ext uri="{FF2B5EF4-FFF2-40B4-BE49-F238E27FC236}">
                  <a16:creationId xmlns:a16="http://schemas.microsoft.com/office/drawing/2014/main" id="{789B8660-7BD9-1C35-39F8-601B5BFDA222}"/>
                </a:ext>
              </a:extLst>
            </p:cNvPr>
            <p:cNvSpPr/>
            <p:nvPr/>
          </p:nvSpPr>
          <p:spPr>
            <a:xfrm>
              <a:off x="109844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4" name="Graphic 9">
              <a:extLst>
                <a:ext uri="{FF2B5EF4-FFF2-40B4-BE49-F238E27FC236}">
                  <a16:creationId xmlns:a16="http://schemas.microsoft.com/office/drawing/2014/main" id="{54A3E181-51E7-BAF6-51DD-0B73A470F92B}"/>
                </a:ext>
              </a:extLst>
            </p:cNvPr>
            <p:cNvSpPr/>
            <p:nvPr/>
          </p:nvSpPr>
          <p:spPr>
            <a:xfrm>
              <a:off x="109844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5" name="Graphic 9">
              <a:extLst>
                <a:ext uri="{FF2B5EF4-FFF2-40B4-BE49-F238E27FC236}">
                  <a16:creationId xmlns:a16="http://schemas.microsoft.com/office/drawing/2014/main" id="{E30A5CAE-3EB4-8EE8-B3E2-9B137D091739}"/>
                </a:ext>
              </a:extLst>
            </p:cNvPr>
            <p:cNvSpPr/>
            <p:nvPr/>
          </p:nvSpPr>
          <p:spPr>
            <a:xfrm>
              <a:off x="109844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6" name="Graphic 9">
              <a:extLst>
                <a:ext uri="{FF2B5EF4-FFF2-40B4-BE49-F238E27FC236}">
                  <a16:creationId xmlns:a16="http://schemas.microsoft.com/office/drawing/2014/main" id="{A25D2859-639E-AA71-1CED-1033C1482A6B}"/>
                </a:ext>
              </a:extLst>
            </p:cNvPr>
            <p:cNvSpPr/>
            <p:nvPr/>
          </p:nvSpPr>
          <p:spPr>
            <a:xfrm>
              <a:off x="109844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7" name="Graphic 9">
              <a:extLst>
                <a:ext uri="{FF2B5EF4-FFF2-40B4-BE49-F238E27FC236}">
                  <a16:creationId xmlns:a16="http://schemas.microsoft.com/office/drawing/2014/main" id="{E2DB1975-CEA8-6856-B41E-83ACA292939A}"/>
                </a:ext>
              </a:extLst>
            </p:cNvPr>
            <p:cNvSpPr/>
            <p:nvPr/>
          </p:nvSpPr>
          <p:spPr>
            <a:xfrm>
              <a:off x="109844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8" name="Graphic 9">
              <a:extLst>
                <a:ext uri="{FF2B5EF4-FFF2-40B4-BE49-F238E27FC236}">
                  <a16:creationId xmlns:a16="http://schemas.microsoft.com/office/drawing/2014/main" id="{FC759003-1A55-6DA3-187F-7A97BCFA7AC9}"/>
                </a:ext>
              </a:extLst>
            </p:cNvPr>
            <p:cNvSpPr/>
            <p:nvPr/>
          </p:nvSpPr>
          <p:spPr>
            <a:xfrm>
              <a:off x="109844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9" name="Graphic 9">
              <a:extLst>
                <a:ext uri="{FF2B5EF4-FFF2-40B4-BE49-F238E27FC236}">
                  <a16:creationId xmlns:a16="http://schemas.microsoft.com/office/drawing/2014/main" id="{8CD6AFF9-750C-A852-D67B-25019713CC6B}"/>
                </a:ext>
              </a:extLst>
            </p:cNvPr>
            <p:cNvSpPr/>
            <p:nvPr/>
          </p:nvSpPr>
          <p:spPr>
            <a:xfrm>
              <a:off x="109844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0" name="Graphic 9">
              <a:extLst>
                <a:ext uri="{FF2B5EF4-FFF2-40B4-BE49-F238E27FC236}">
                  <a16:creationId xmlns:a16="http://schemas.microsoft.com/office/drawing/2014/main" id="{5D0D3D6D-1C2F-4CEB-9F4E-C7510355A8BA}"/>
                </a:ext>
              </a:extLst>
            </p:cNvPr>
            <p:cNvSpPr/>
            <p:nvPr/>
          </p:nvSpPr>
          <p:spPr>
            <a:xfrm>
              <a:off x="109844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1" name="Graphic 9">
              <a:extLst>
                <a:ext uri="{FF2B5EF4-FFF2-40B4-BE49-F238E27FC236}">
                  <a16:creationId xmlns:a16="http://schemas.microsoft.com/office/drawing/2014/main" id="{33D0944E-AFFC-B7A4-DBF9-2936A05C3992}"/>
                </a:ext>
              </a:extLst>
            </p:cNvPr>
            <p:cNvSpPr/>
            <p:nvPr/>
          </p:nvSpPr>
          <p:spPr>
            <a:xfrm>
              <a:off x="7253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4" name="Graphic 9">
              <a:extLst>
                <a:ext uri="{FF2B5EF4-FFF2-40B4-BE49-F238E27FC236}">
                  <a16:creationId xmlns:a16="http://schemas.microsoft.com/office/drawing/2014/main" id="{DD8CA2B8-6B09-B494-2DD1-74F329BA9D03}"/>
                </a:ext>
              </a:extLst>
            </p:cNvPr>
            <p:cNvSpPr/>
            <p:nvPr/>
          </p:nvSpPr>
          <p:spPr>
            <a:xfrm>
              <a:off x="7253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7" name="Graphic 9">
              <a:extLst>
                <a:ext uri="{FF2B5EF4-FFF2-40B4-BE49-F238E27FC236}">
                  <a16:creationId xmlns:a16="http://schemas.microsoft.com/office/drawing/2014/main" id="{1B2AFE5E-AD21-62F2-2BCB-90417B8D0890}"/>
                </a:ext>
              </a:extLst>
            </p:cNvPr>
            <p:cNvSpPr/>
            <p:nvPr/>
          </p:nvSpPr>
          <p:spPr>
            <a:xfrm>
              <a:off x="7253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0" name="Graphic 9">
              <a:extLst>
                <a:ext uri="{FF2B5EF4-FFF2-40B4-BE49-F238E27FC236}">
                  <a16:creationId xmlns:a16="http://schemas.microsoft.com/office/drawing/2014/main" id="{6FB33394-18A8-F6FE-315B-EDA75F9BFA34}"/>
                </a:ext>
              </a:extLst>
            </p:cNvPr>
            <p:cNvSpPr/>
            <p:nvPr/>
          </p:nvSpPr>
          <p:spPr>
            <a:xfrm>
              <a:off x="7253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3" name="Graphic 9">
              <a:extLst>
                <a:ext uri="{FF2B5EF4-FFF2-40B4-BE49-F238E27FC236}">
                  <a16:creationId xmlns:a16="http://schemas.microsoft.com/office/drawing/2014/main" id="{1CF50C77-2B8C-CF72-54E8-C8C80F974A77}"/>
                </a:ext>
              </a:extLst>
            </p:cNvPr>
            <p:cNvSpPr/>
            <p:nvPr/>
          </p:nvSpPr>
          <p:spPr>
            <a:xfrm>
              <a:off x="7253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6" name="Graphic 9">
              <a:extLst>
                <a:ext uri="{FF2B5EF4-FFF2-40B4-BE49-F238E27FC236}">
                  <a16:creationId xmlns:a16="http://schemas.microsoft.com/office/drawing/2014/main" id="{A4D5A84C-263E-0C1A-1CBC-D992A2563C2A}"/>
                </a:ext>
              </a:extLst>
            </p:cNvPr>
            <p:cNvSpPr/>
            <p:nvPr/>
          </p:nvSpPr>
          <p:spPr>
            <a:xfrm>
              <a:off x="7253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9" name="Graphic 9">
              <a:extLst>
                <a:ext uri="{FF2B5EF4-FFF2-40B4-BE49-F238E27FC236}">
                  <a16:creationId xmlns:a16="http://schemas.microsoft.com/office/drawing/2014/main" id="{2C9FCAB1-6FA7-29D2-A756-47EAD6B2BE45}"/>
                </a:ext>
              </a:extLst>
            </p:cNvPr>
            <p:cNvSpPr/>
            <p:nvPr/>
          </p:nvSpPr>
          <p:spPr>
            <a:xfrm>
              <a:off x="7253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2" name="Graphic 9">
              <a:extLst>
                <a:ext uri="{FF2B5EF4-FFF2-40B4-BE49-F238E27FC236}">
                  <a16:creationId xmlns:a16="http://schemas.microsoft.com/office/drawing/2014/main" id="{4F36C311-758A-3AB4-D0B0-9A24D94F90C8}"/>
                </a:ext>
              </a:extLst>
            </p:cNvPr>
            <p:cNvSpPr/>
            <p:nvPr/>
          </p:nvSpPr>
          <p:spPr>
            <a:xfrm>
              <a:off x="7253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1" name="Graphic 9">
              <a:extLst>
                <a:ext uri="{FF2B5EF4-FFF2-40B4-BE49-F238E27FC236}">
                  <a16:creationId xmlns:a16="http://schemas.microsoft.com/office/drawing/2014/main" id="{163B52F9-FDC6-58C8-5979-7F8893F3C705}"/>
                </a:ext>
              </a:extLst>
            </p:cNvPr>
            <p:cNvSpPr/>
            <p:nvPr/>
          </p:nvSpPr>
          <p:spPr>
            <a:xfrm>
              <a:off x="7253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6" name="Graphic 9">
              <a:extLst>
                <a:ext uri="{FF2B5EF4-FFF2-40B4-BE49-F238E27FC236}">
                  <a16:creationId xmlns:a16="http://schemas.microsoft.com/office/drawing/2014/main" id="{C5A3F3FE-B096-7E50-D212-52434458522F}"/>
                </a:ext>
              </a:extLst>
            </p:cNvPr>
            <p:cNvSpPr/>
            <p:nvPr/>
          </p:nvSpPr>
          <p:spPr>
            <a:xfrm>
              <a:off x="7253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1" name="Graphic 9">
              <a:extLst>
                <a:ext uri="{FF2B5EF4-FFF2-40B4-BE49-F238E27FC236}">
                  <a16:creationId xmlns:a16="http://schemas.microsoft.com/office/drawing/2014/main" id="{CA4114B7-130D-9E55-9142-623BED96FB5F}"/>
                </a:ext>
              </a:extLst>
            </p:cNvPr>
            <p:cNvSpPr/>
            <p:nvPr/>
          </p:nvSpPr>
          <p:spPr>
            <a:xfrm>
              <a:off x="7253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6" name="Graphic 9">
              <a:extLst>
                <a:ext uri="{FF2B5EF4-FFF2-40B4-BE49-F238E27FC236}">
                  <a16:creationId xmlns:a16="http://schemas.microsoft.com/office/drawing/2014/main" id="{1F292256-7319-E701-54EE-DCEE29679B2A}"/>
                </a:ext>
              </a:extLst>
            </p:cNvPr>
            <p:cNvSpPr/>
            <p:nvPr/>
          </p:nvSpPr>
          <p:spPr>
            <a:xfrm>
              <a:off x="7253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1" name="Graphic 9">
              <a:extLst>
                <a:ext uri="{FF2B5EF4-FFF2-40B4-BE49-F238E27FC236}">
                  <a16:creationId xmlns:a16="http://schemas.microsoft.com/office/drawing/2014/main" id="{70D12252-926B-595F-CBC4-F0C853F0DBA6}"/>
                </a:ext>
              </a:extLst>
            </p:cNvPr>
            <p:cNvSpPr/>
            <p:nvPr/>
          </p:nvSpPr>
          <p:spPr>
            <a:xfrm>
              <a:off x="7253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6" name="Graphic 9">
              <a:extLst>
                <a:ext uri="{FF2B5EF4-FFF2-40B4-BE49-F238E27FC236}">
                  <a16:creationId xmlns:a16="http://schemas.microsoft.com/office/drawing/2014/main" id="{D3BC95AA-F438-AF92-4C92-ECCA5F861280}"/>
                </a:ext>
              </a:extLst>
            </p:cNvPr>
            <p:cNvSpPr/>
            <p:nvPr/>
          </p:nvSpPr>
          <p:spPr>
            <a:xfrm>
              <a:off x="7253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2" name="Graphic 9">
              <a:extLst>
                <a:ext uri="{FF2B5EF4-FFF2-40B4-BE49-F238E27FC236}">
                  <a16:creationId xmlns:a16="http://schemas.microsoft.com/office/drawing/2014/main" id="{1335CDBF-3B06-52D2-52B2-092B95F8B800}"/>
                </a:ext>
              </a:extLst>
            </p:cNvPr>
            <p:cNvSpPr/>
            <p:nvPr/>
          </p:nvSpPr>
          <p:spPr>
            <a:xfrm>
              <a:off x="10459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5" name="Graphic 9">
              <a:extLst>
                <a:ext uri="{FF2B5EF4-FFF2-40B4-BE49-F238E27FC236}">
                  <a16:creationId xmlns:a16="http://schemas.microsoft.com/office/drawing/2014/main" id="{D81DAFA1-14A4-4BD7-C30C-DCEBCC79590E}"/>
                </a:ext>
              </a:extLst>
            </p:cNvPr>
            <p:cNvSpPr/>
            <p:nvPr/>
          </p:nvSpPr>
          <p:spPr>
            <a:xfrm>
              <a:off x="10459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8" name="Graphic 9">
              <a:extLst>
                <a:ext uri="{FF2B5EF4-FFF2-40B4-BE49-F238E27FC236}">
                  <a16:creationId xmlns:a16="http://schemas.microsoft.com/office/drawing/2014/main" id="{4A8E5C7F-44F6-0052-97C4-0EE91C720D80}"/>
                </a:ext>
              </a:extLst>
            </p:cNvPr>
            <p:cNvSpPr/>
            <p:nvPr/>
          </p:nvSpPr>
          <p:spPr>
            <a:xfrm>
              <a:off x="10459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1" name="Graphic 9">
              <a:extLst>
                <a:ext uri="{FF2B5EF4-FFF2-40B4-BE49-F238E27FC236}">
                  <a16:creationId xmlns:a16="http://schemas.microsoft.com/office/drawing/2014/main" id="{A70B0D7D-6FD3-D80C-D6A5-90D533DBBEA1}"/>
                </a:ext>
              </a:extLst>
            </p:cNvPr>
            <p:cNvSpPr/>
            <p:nvPr/>
          </p:nvSpPr>
          <p:spPr>
            <a:xfrm>
              <a:off x="10459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4" name="Graphic 9">
              <a:extLst>
                <a:ext uri="{FF2B5EF4-FFF2-40B4-BE49-F238E27FC236}">
                  <a16:creationId xmlns:a16="http://schemas.microsoft.com/office/drawing/2014/main" id="{E0DB7916-949F-FAD3-C6A8-CF7EF9102BD1}"/>
                </a:ext>
              </a:extLst>
            </p:cNvPr>
            <p:cNvSpPr/>
            <p:nvPr/>
          </p:nvSpPr>
          <p:spPr>
            <a:xfrm>
              <a:off x="10459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7" name="Graphic 9">
              <a:extLst>
                <a:ext uri="{FF2B5EF4-FFF2-40B4-BE49-F238E27FC236}">
                  <a16:creationId xmlns:a16="http://schemas.microsoft.com/office/drawing/2014/main" id="{02A5E7AA-B2D7-82E5-4114-CC71EEDB4D12}"/>
                </a:ext>
              </a:extLst>
            </p:cNvPr>
            <p:cNvSpPr/>
            <p:nvPr/>
          </p:nvSpPr>
          <p:spPr>
            <a:xfrm>
              <a:off x="10459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0" name="Graphic 9">
              <a:extLst>
                <a:ext uri="{FF2B5EF4-FFF2-40B4-BE49-F238E27FC236}">
                  <a16:creationId xmlns:a16="http://schemas.microsoft.com/office/drawing/2014/main" id="{967D12FD-81FE-AB90-7405-E9B0AAC253E6}"/>
                </a:ext>
              </a:extLst>
            </p:cNvPr>
            <p:cNvSpPr/>
            <p:nvPr/>
          </p:nvSpPr>
          <p:spPr>
            <a:xfrm>
              <a:off x="10459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3" name="Graphic 9">
              <a:extLst>
                <a:ext uri="{FF2B5EF4-FFF2-40B4-BE49-F238E27FC236}">
                  <a16:creationId xmlns:a16="http://schemas.microsoft.com/office/drawing/2014/main" id="{339C56A5-B1C4-B86A-8779-9D378695E0AE}"/>
                </a:ext>
              </a:extLst>
            </p:cNvPr>
            <p:cNvSpPr/>
            <p:nvPr/>
          </p:nvSpPr>
          <p:spPr>
            <a:xfrm>
              <a:off x="10459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2" name="Graphic 9">
              <a:extLst>
                <a:ext uri="{FF2B5EF4-FFF2-40B4-BE49-F238E27FC236}">
                  <a16:creationId xmlns:a16="http://schemas.microsoft.com/office/drawing/2014/main" id="{256BC8FB-5510-28E8-ACFB-6C5280893423}"/>
                </a:ext>
              </a:extLst>
            </p:cNvPr>
            <p:cNvSpPr/>
            <p:nvPr/>
          </p:nvSpPr>
          <p:spPr>
            <a:xfrm>
              <a:off x="10459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7" name="Graphic 9">
              <a:extLst>
                <a:ext uri="{FF2B5EF4-FFF2-40B4-BE49-F238E27FC236}">
                  <a16:creationId xmlns:a16="http://schemas.microsoft.com/office/drawing/2014/main" id="{C4373A91-8B26-C5FD-C305-DEF305702840}"/>
                </a:ext>
              </a:extLst>
            </p:cNvPr>
            <p:cNvSpPr/>
            <p:nvPr/>
          </p:nvSpPr>
          <p:spPr>
            <a:xfrm>
              <a:off x="10459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2" name="Graphic 9">
              <a:extLst>
                <a:ext uri="{FF2B5EF4-FFF2-40B4-BE49-F238E27FC236}">
                  <a16:creationId xmlns:a16="http://schemas.microsoft.com/office/drawing/2014/main" id="{C4116816-9810-BD56-36BF-626F30CC5DDE}"/>
                </a:ext>
              </a:extLst>
            </p:cNvPr>
            <p:cNvSpPr/>
            <p:nvPr/>
          </p:nvSpPr>
          <p:spPr>
            <a:xfrm>
              <a:off x="10459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7" name="Graphic 9">
              <a:extLst>
                <a:ext uri="{FF2B5EF4-FFF2-40B4-BE49-F238E27FC236}">
                  <a16:creationId xmlns:a16="http://schemas.microsoft.com/office/drawing/2014/main" id="{04FFCE17-8B57-87AD-F2D6-5331BF798014}"/>
                </a:ext>
              </a:extLst>
            </p:cNvPr>
            <p:cNvSpPr/>
            <p:nvPr/>
          </p:nvSpPr>
          <p:spPr>
            <a:xfrm>
              <a:off x="10459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2" name="Graphic 9">
              <a:extLst>
                <a:ext uri="{FF2B5EF4-FFF2-40B4-BE49-F238E27FC236}">
                  <a16:creationId xmlns:a16="http://schemas.microsoft.com/office/drawing/2014/main" id="{52FA5464-4A7D-0CCC-E04D-FE5A9F166A2C}"/>
                </a:ext>
              </a:extLst>
            </p:cNvPr>
            <p:cNvSpPr/>
            <p:nvPr/>
          </p:nvSpPr>
          <p:spPr>
            <a:xfrm>
              <a:off x="10459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7" name="Graphic 9">
              <a:extLst>
                <a:ext uri="{FF2B5EF4-FFF2-40B4-BE49-F238E27FC236}">
                  <a16:creationId xmlns:a16="http://schemas.microsoft.com/office/drawing/2014/main" id="{856D1147-935E-CA1F-9285-ED29A0C99A68}"/>
                </a:ext>
              </a:extLst>
            </p:cNvPr>
            <p:cNvSpPr/>
            <p:nvPr/>
          </p:nvSpPr>
          <p:spPr>
            <a:xfrm>
              <a:off x="10459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3" name="Graphic 9">
              <a:extLst>
                <a:ext uri="{FF2B5EF4-FFF2-40B4-BE49-F238E27FC236}">
                  <a16:creationId xmlns:a16="http://schemas.microsoft.com/office/drawing/2014/main" id="{A89BA425-0CDC-11E8-8148-BD2636E23E49}"/>
                </a:ext>
              </a:extLst>
            </p:cNvPr>
            <p:cNvSpPr/>
            <p:nvPr/>
          </p:nvSpPr>
          <p:spPr>
            <a:xfrm>
              <a:off x="13665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6" name="Graphic 9">
              <a:extLst>
                <a:ext uri="{FF2B5EF4-FFF2-40B4-BE49-F238E27FC236}">
                  <a16:creationId xmlns:a16="http://schemas.microsoft.com/office/drawing/2014/main" id="{021E6BDB-556F-99D1-9C1D-E1909EC4346D}"/>
                </a:ext>
              </a:extLst>
            </p:cNvPr>
            <p:cNvSpPr/>
            <p:nvPr/>
          </p:nvSpPr>
          <p:spPr>
            <a:xfrm>
              <a:off x="13665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9" name="Graphic 9">
              <a:extLst>
                <a:ext uri="{FF2B5EF4-FFF2-40B4-BE49-F238E27FC236}">
                  <a16:creationId xmlns:a16="http://schemas.microsoft.com/office/drawing/2014/main" id="{7475573F-26BA-C0C2-EB53-488D13A21849}"/>
                </a:ext>
              </a:extLst>
            </p:cNvPr>
            <p:cNvSpPr/>
            <p:nvPr/>
          </p:nvSpPr>
          <p:spPr>
            <a:xfrm>
              <a:off x="13665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2" name="Graphic 9">
              <a:extLst>
                <a:ext uri="{FF2B5EF4-FFF2-40B4-BE49-F238E27FC236}">
                  <a16:creationId xmlns:a16="http://schemas.microsoft.com/office/drawing/2014/main" id="{5943AEFB-B378-5FEA-B334-EFA35A275300}"/>
                </a:ext>
              </a:extLst>
            </p:cNvPr>
            <p:cNvSpPr/>
            <p:nvPr/>
          </p:nvSpPr>
          <p:spPr>
            <a:xfrm>
              <a:off x="13665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5" name="Graphic 9">
              <a:extLst>
                <a:ext uri="{FF2B5EF4-FFF2-40B4-BE49-F238E27FC236}">
                  <a16:creationId xmlns:a16="http://schemas.microsoft.com/office/drawing/2014/main" id="{F57E439D-F645-BE6E-A45D-194EDDD3EBF2}"/>
                </a:ext>
              </a:extLst>
            </p:cNvPr>
            <p:cNvSpPr/>
            <p:nvPr/>
          </p:nvSpPr>
          <p:spPr>
            <a:xfrm>
              <a:off x="13665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8" name="Graphic 9">
              <a:extLst>
                <a:ext uri="{FF2B5EF4-FFF2-40B4-BE49-F238E27FC236}">
                  <a16:creationId xmlns:a16="http://schemas.microsoft.com/office/drawing/2014/main" id="{3818D522-4BA5-7CE8-4F2A-91A11409EB7B}"/>
                </a:ext>
              </a:extLst>
            </p:cNvPr>
            <p:cNvSpPr/>
            <p:nvPr/>
          </p:nvSpPr>
          <p:spPr>
            <a:xfrm>
              <a:off x="13665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1" name="Graphic 9">
              <a:extLst>
                <a:ext uri="{FF2B5EF4-FFF2-40B4-BE49-F238E27FC236}">
                  <a16:creationId xmlns:a16="http://schemas.microsoft.com/office/drawing/2014/main" id="{D7E769D4-3002-79F0-2157-960E421CABBA}"/>
                </a:ext>
              </a:extLst>
            </p:cNvPr>
            <p:cNvSpPr/>
            <p:nvPr/>
          </p:nvSpPr>
          <p:spPr>
            <a:xfrm>
              <a:off x="13665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4" name="Graphic 9">
              <a:extLst>
                <a:ext uri="{FF2B5EF4-FFF2-40B4-BE49-F238E27FC236}">
                  <a16:creationId xmlns:a16="http://schemas.microsoft.com/office/drawing/2014/main" id="{C77F82C2-825D-8B54-5EF8-375C04E8B9F9}"/>
                </a:ext>
              </a:extLst>
            </p:cNvPr>
            <p:cNvSpPr/>
            <p:nvPr/>
          </p:nvSpPr>
          <p:spPr>
            <a:xfrm>
              <a:off x="13665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3" name="Graphic 9">
              <a:extLst>
                <a:ext uri="{FF2B5EF4-FFF2-40B4-BE49-F238E27FC236}">
                  <a16:creationId xmlns:a16="http://schemas.microsoft.com/office/drawing/2014/main" id="{F6900950-7A97-93E0-40C4-8CF21FB508B1}"/>
                </a:ext>
              </a:extLst>
            </p:cNvPr>
            <p:cNvSpPr/>
            <p:nvPr/>
          </p:nvSpPr>
          <p:spPr>
            <a:xfrm>
              <a:off x="13665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8" name="Graphic 9">
              <a:extLst>
                <a:ext uri="{FF2B5EF4-FFF2-40B4-BE49-F238E27FC236}">
                  <a16:creationId xmlns:a16="http://schemas.microsoft.com/office/drawing/2014/main" id="{9718CFFD-C398-25CD-6362-2D1E114EFC9D}"/>
                </a:ext>
              </a:extLst>
            </p:cNvPr>
            <p:cNvSpPr/>
            <p:nvPr/>
          </p:nvSpPr>
          <p:spPr>
            <a:xfrm>
              <a:off x="13665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3" name="Graphic 9">
              <a:extLst>
                <a:ext uri="{FF2B5EF4-FFF2-40B4-BE49-F238E27FC236}">
                  <a16:creationId xmlns:a16="http://schemas.microsoft.com/office/drawing/2014/main" id="{6BCA4A01-3F87-C7CA-20B4-4BDA9C9B14B8}"/>
                </a:ext>
              </a:extLst>
            </p:cNvPr>
            <p:cNvSpPr/>
            <p:nvPr/>
          </p:nvSpPr>
          <p:spPr>
            <a:xfrm>
              <a:off x="13665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8" name="Graphic 9">
              <a:extLst>
                <a:ext uri="{FF2B5EF4-FFF2-40B4-BE49-F238E27FC236}">
                  <a16:creationId xmlns:a16="http://schemas.microsoft.com/office/drawing/2014/main" id="{1BC5D81D-6A0E-00A6-E563-AA427FF41B8E}"/>
                </a:ext>
              </a:extLst>
            </p:cNvPr>
            <p:cNvSpPr/>
            <p:nvPr/>
          </p:nvSpPr>
          <p:spPr>
            <a:xfrm>
              <a:off x="13665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3" name="Graphic 9">
              <a:extLst>
                <a:ext uri="{FF2B5EF4-FFF2-40B4-BE49-F238E27FC236}">
                  <a16:creationId xmlns:a16="http://schemas.microsoft.com/office/drawing/2014/main" id="{2855F128-0284-8ACE-E669-2AE053119DFD}"/>
                </a:ext>
              </a:extLst>
            </p:cNvPr>
            <p:cNvSpPr/>
            <p:nvPr/>
          </p:nvSpPr>
          <p:spPr>
            <a:xfrm>
              <a:off x="13665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8" name="Graphic 9">
              <a:extLst>
                <a:ext uri="{FF2B5EF4-FFF2-40B4-BE49-F238E27FC236}">
                  <a16:creationId xmlns:a16="http://schemas.microsoft.com/office/drawing/2014/main" id="{DA8E6BBA-0E2F-E956-FA2C-1DF22F4C3EB0}"/>
                </a:ext>
              </a:extLst>
            </p:cNvPr>
            <p:cNvSpPr/>
            <p:nvPr/>
          </p:nvSpPr>
          <p:spPr>
            <a:xfrm>
              <a:off x="13665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5" name="Graphic 9">
              <a:extLst>
                <a:ext uri="{FF2B5EF4-FFF2-40B4-BE49-F238E27FC236}">
                  <a16:creationId xmlns:a16="http://schemas.microsoft.com/office/drawing/2014/main" id="{621492A0-5C07-4D98-B72B-CF13EA9797D9}"/>
                </a:ext>
              </a:extLst>
            </p:cNvPr>
            <p:cNvSpPr/>
            <p:nvPr/>
          </p:nvSpPr>
          <p:spPr>
            <a:xfrm>
              <a:off x="4047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6" name="Graphic 9">
              <a:extLst>
                <a:ext uri="{FF2B5EF4-FFF2-40B4-BE49-F238E27FC236}">
                  <a16:creationId xmlns:a16="http://schemas.microsoft.com/office/drawing/2014/main" id="{5068A1B5-57F2-4D6D-2FD7-0CB526A25A36}"/>
                </a:ext>
              </a:extLst>
            </p:cNvPr>
            <p:cNvSpPr/>
            <p:nvPr/>
          </p:nvSpPr>
          <p:spPr>
            <a:xfrm>
              <a:off x="4047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7" name="Graphic 9">
              <a:extLst>
                <a:ext uri="{FF2B5EF4-FFF2-40B4-BE49-F238E27FC236}">
                  <a16:creationId xmlns:a16="http://schemas.microsoft.com/office/drawing/2014/main" id="{A875686F-0D1B-3A86-C6B6-74CC2A81F9A3}"/>
                </a:ext>
              </a:extLst>
            </p:cNvPr>
            <p:cNvSpPr/>
            <p:nvPr/>
          </p:nvSpPr>
          <p:spPr>
            <a:xfrm>
              <a:off x="4047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8" name="Graphic 9">
              <a:extLst>
                <a:ext uri="{FF2B5EF4-FFF2-40B4-BE49-F238E27FC236}">
                  <a16:creationId xmlns:a16="http://schemas.microsoft.com/office/drawing/2014/main" id="{45FDA227-8929-E6CC-9C7A-6BB7E9321BB3}"/>
                </a:ext>
              </a:extLst>
            </p:cNvPr>
            <p:cNvSpPr/>
            <p:nvPr/>
          </p:nvSpPr>
          <p:spPr>
            <a:xfrm>
              <a:off x="4047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9" name="Graphic 9">
              <a:extLst>
                <a:ext uri="{FF2B5EF4-FFF2-40B4-BE49-F238E27FC236}">
                  <a16:creationId xmlns:a16="http://schemas.microsoft.com/office/drawing/2014/main" id="{303528C8-B38E-B6B8-27EC-7E3C56B9A9B5}"/>
                </a:ext>
              </a:extLst>
            </p:cNvPr>
            <p:cNvSpPr/>
            <p:nvPr/>
          </p:nvSpPr>
          <p:spPr>
            <a:xfrm>
              <a:off x="4047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0" name="Graphic 9">
              <a:extLst>
                <a:ext uri="{FF2B5EF4-FFF2-40B4-BE49-F238E27FC236}">
                  <a16:creationId xmlns:a16="http://schemas.microsoft.com/office/drawing/2014/main" id="{80803F48-FA2A-9B34-E97B-7D9E52437312}"/>
                </a:ext>
              </a:extLst>
            </p:cNvPr>
            <p:cNvSpPr/>
            <p:nvPr/>
          </p:nvSpPr>
          <p:spPr>
            <a:xfrm>
              <a:off x="4047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1" name="Graphic 9">
              <a:extLst>
                <a:ext uri="{FF2B5EF4-FFF2-40B4-BE49-F238E27FC236}">
                  <a16:creationId xmlns:a16="http://schemas.microsoft.com/office/drawing/2014/main" id="{8F69F9BF-9E6A-D7E4-617A-D535E7355551}"/>
                </a:ext>
              </a:extLst>
            </p:cNvPr>
            <p:cNvSpPr/>
            <p:nvPr/>
          </p:nvSpPr>
          <p:spPr>
            <a:xfrm>
              <a:off x="4047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2" name="Graphic 9">
              <a:extLst>
                <a:ext uri="{FF2B5EF4-FFF2-40B4-BE49-F238E27FC236}">
                  <a16:creationId xmlns:a16="http://schemas.microsoft.com/office/drawing/2014/main" id="{D7FF01F1-055E-BDBA-A3BB-B312012D83DB}"/>
                </a:ext>
              </a:extLst>
            </p:cNvPr>
            <p:cNvSpPr/>
            <p:nvPr/>
          </p:nvSpPr>
          <p:spPr>
            <a:xfrm>
              <a:off x="4047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4" name="Graphic 9">
              <a:extLst>
                <a:ext uri="{FF2B5EF4-FFF2-40B4-BE49-F238E27FC236}">
                  <a16:creationId xmlns:a16="http://schemas.microsoft.com/office/drawing/2014/main" id="{579D599B-1CC8-6CFA-2638-4EED9070C811}"/>
                </a:ext>
              </a:extLst>
            </p:cNvPr>
            <p:cNvSpPr/>
            <p:nvPr/>
          </p:nvSpPr>
          <p:spPr>
            <a:xfrm>
              <a:off x="4047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9" name="Graphic 9">
              <a:extLst>
                <a:ext uri="{FF2B5EF4-FFF2-40B4-BE49-F238E27FC236}">
                  <a16:creationId xmlns:a16="http://schemas.microsoft.com/office/drawing/2014/main" id="{6BC25EFE-4400-5732-C089-EDA39CAB54A7}"/>
                </a:ext>
              </a:extLst>
            </p:cNvPr>
            <p:cNvSpPr/>
            <p:nvPr/>
          </p:nvSpPr>
          <p:spPr>
            <a:xfrm>
              <a:off x="4047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4" name="Graphic 9">
              <a:extLst>
                <a:ext uri="{FF2B5EF4-FFF2-40B4-BE49-F238E27FC236}">
                  <a16:creationId xmlns:a16="http://schemas.microsoft.com/office/drawing/2014/main" id="{63BDBC3D-01A8-E4DB-1011-32C06437BCD0}"/>
                </a:ext>
              </a:extLst>
            </p:cNvPr>
            <p:cNvSpPr/>
            <p:nvPr/>
          </p:nvSpPr>
          <p:spPr>
            <a:xfrm>
              <a:off x="4047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9" name="Graphic 9">
              <a:extLst>
                <a:ext uri="{FF2B5EF4-FFF2-40B4-BE49-F238E27FC236}">
                  <a16:creationId xmlns:a16="http://schemas.microsoft.com/office/drawing/2014/main" id="{3EA98292-222F-F803-282B-4F6830903D86}"/>
                </a:ext>
              </a:extLst>
            </p:cNvPr>
            <p:cNvSpPr/>
            <p:nvPr/>
          </p:nvSpPr>
          <p:spPr>
            <a:xfrm>
              <a:off x="4047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4" name="Graphic 9">
              <a:extLst>
                <a:ext uri="{FF2B5EF4-FFF2-40B4-BE49-F238E27FC236}">
                  <a16:creationId xmlns:a16="http://schemas.microsoft.com/office/drawing/2014/main" id="{2FF12154-124B-ED52-3729-AF0B293F937A}"/>
                </a:ext>
              </a:extLst>
            </p:cNvPr>
            <p:cNvSpPr/>
            <p:nvPr/>
          </p:nvSpPr>
          <p:spPr>
            <a:xfrm>
              <a:off x="4047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9" name="Graphic 9">
              <a:extLst>
                <a:ext uri="{FF2B5EF4-FFF2-40B4-BE49-F238E27FC236}">
                  <a16:creationId xmlns:a16="http://schemas.microsoft.com/office/drawing/2014/main" id="{144A4465-64E9-272C-6059-5811F10C9B9B}"/>
                </a:ext>
              </a:extLst>
            </p:cNvPr>
            <p:cNvSpPr/>
            <p:nvPr/>
          </p:nvSpPr>
          <p:spPr>
            <a:xfrm>
              <a:off x="4047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3" name="Graphic 9">
              <a:extLst>
                <a:ext uri="{FF2B5EF4-FFF2-40B4-BE49-F238E27FC236}">
                  <a16:creationId xmlns:a16="http://schemas.microsoft.com/office/drawing/2014/main" id="{C9782450-DBA9-3C52-419E-782F87C7CED3}"/>
                </a:ext>
              </a:extLst>
            </p:cNvPr>
            <p:cNvSpPr/>
            <p:nvPr/>
          </p:nvSpPr>
          <p:spPr>
            <a:xfrm>
              <a:off x="841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4" name="Graphic 9">
              <a:extLst>
                <a:ext uri="{FF2B5EF4-FFF2-40B4-BE49-F238E27FC236}">
                  <a16:creationId xmlns:a16="http://schemas.microsoft.com/office/drawing/2014/main" id="{1A3921DD-7607-7C39-FD22-87B3AB1262BD}"/>
                </a:ext>
              </a:extLst>
            </p:cNvPr>
            <p:cNvSpPr/>
            <p:nvPr/>
          </p:nvSpPr>
          <p:spPr>
            <a:xfrm>
              <a:off x="841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5" name="Graphic 9">
              <a:extLst>
                <a:ext uri="{FF2B5EF4-FFF2-40B4-BE49-F238E27FC236}">
                  <a16:creationId xmlns:a16="http://schemas.microsoft.com/office/drawing/2014/main" id="{9AB0DB6B-D802-864A-DBF3-18BD86F9874B}"/>
                </a:ext>
              </a:extLst>
            </p:cNvPr>
            <p:cNvSpPr/>
            <p:nvPr/>
          </p:nvSpPr>
          <p:spPr>
            <a:xfrm>
              <a:off x="841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6" name="Graphic 9">
              <a:extLst>
                <a:ext uri="{FF2B5EF4-FFF2-40B4-BE49-F238E27FC236}">
                  <a16:creationId xmlns:a16="http://schemas.microsoft.com/office/drawing/2014/main" id="{49DF78F1-3462-0DDF-6991-C3D4A49DA7A8}"/>
                </a:ext>
              </a:extLst>
            </p:cNvPr>
            <p:cNvSpPr/>
            <p:nvPr/>
          </p:nvSpPr>
          <p:spPr>
            <a:xfrm>
              <a:off x="841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7" name="Graphic 9">
              <a:extLst>
                <a:ext uri="{FF2B5EF4-FFF2-40B4-BE49-F238E27FC236}">
                  <a16:creationId xmlns:a16="http://schemas.microsoft.com/office/drawing/2014/main" id="{369BC01F-27A9-DCEF-68FB-EA18B67B0EA2}"/>
                </a:ext>
              </a:extLst>
            </p:cNvPr>
            <p:cNvSpPr/>
            <p:nvPr/>
          </p:nvSpPr>
          <p:spPr>
            <a:xfrm>
              <a:off x="841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8" name="Graphic 9">
              <a:extLst>
                <a:ext uri="{FF2B5EF4-FFF2-40B4-BE49-F238E27FC236}">
                  <a16:creationId xmlns:a16="http://schemas.microsoft.com/office/drawing/2014/main" id="{6A70690B-6D66-320C-FED5-2C0714848EF4}"/>
                </a:ext>
              </a:extLst>
            </p:cNvPr>
            <p:cNvSpPr/>
            <p:nvPr/>
          </p:nvSpPr>
          <p:spPr>
            <a:xfrm>
              <a:off x="841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9" name="Graphic 9">
              <a:extLst>
                <a:ext uri="{FF2B5EF4-FFF2-40B4-BE49-F238E27FC236}">
                  <a16:creationId xmlns:a16="http://schemas.microsoft.com/office/drawing/2014/main" id="{A706FF39-34DD-3080-B247-2AEAA03E5E8E}"/>
                </a:ext>
              </a:extLst>
            </p:cNvPr>
            <p:cNvSpPr/>
            <p:nvPr/>
          </p:nvSpPr>
          <p:spPr>
            <a:xfrm>
              <a:off x="841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0" name="Graphic 9">
              <a:extLst>
                <a:ext uri="{FF2B5EF4-FFF2-40B4-BE49-F238E27FC236}">
                  <a16:creationId xmlns:a16="http://schemas.microsoft.com/office/drawing/2014/main" id="{641CDE33-F8F9-D0C3-92D2-C2413F05337E}"/>
                </a:ext>
              </a:extLst>
            </p:cNvPr>
            <p:cNvSpPr/>
            <p:nvPr/>
          </p:nvSpPr>
          <p:spPr>
            <a:xfrm>
              <a:off x="841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5" name="Graphic 9">
              <a:extLst>
                <a:ext uri="{FF2B5EF4-FFF2-40B4-BE49-F238E27FC236}">
                  <a16:creationId xmlns:a16="http://schemas.microsoft.com/office/drawing/2014/main" id="{785ECBE1-E80D-94EF-7FB8-BCD8A13B2F55}"/>
                </a:ext>
              </a:extLst>
            </p:cNvPr>
            <p:cNvSpPr/>
            <p:nvPr/>
          </p:nvSpPr>
          <p:spPr>
            <a:xfrm>
              <a:off x="841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0" name="Graphic 9">
              <a:extLst>
                <a:ext uri="{FF2B5EF4-FFF2-40B4-BE49-F238E27FC236}">
                  <a16:creationId xmlns:a16="http://schemas.microsoft.com/office/drawing/2014/main" id="{D9484381-F410-CFEC-BD45-5E14A04B021D}"/>
                </a:ext>
              </a:extLst>
            </p:cNvPr>
            <p:cNvSpPr/>
            <p:nvPr/>
          </p:nvSpPr>
          <p:spPr>
            <a:xfrm>
              <a:off x="841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5" name="Graphic 9">
              <a:extLst>
                <a:ext uri="{FF2B5EF4-FFF2-40B4-BE49-F238E27FC236}">
                  <a16:creationId xmlns:a16="http://schemas.microsoft.com/office/drawing/2014/main" id="{C4E0E542-7BDC-78C5-7B6E-5D2FC4BA990A}"/>
                </a:ext>
              </a:extLst>
            </p:cNvPr>
            <p:cNvSpPr/>
            <p:nvPr/>
          </p:nvSpPr>
          <p:spPr>
            <a:xfrm>
              <a:off x="841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0" name="Graphic 9">
              <a:extLst>
                <a:ext uri="{FF2B5EF4-FFF2-40B4-BE49-F238E27FC236}">
                  <a16:creationId xmlns:a16="http://schemas.microsoft.com/office/drawing/2014/main" id="{B4D3FBD9-0946-1FBE-7667-D699FAEDB288}"/>
                </a:ext>
              </a:extLst>
            </p:cNvPr>
            <p:cNvSpPr/>
            <p:nvPr/>
          </p:nvSpPr>
          <p:spPr>
            <a:xfrm>
              <a:off x="841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5" name="Graphic 9">
              <a:extLst>
                <a:ext uri="{FF2B5EF4-FFF2-40B4-BE49-F238E27FC236}">
                  <a16:creationId xmlns:a16="http://schemas.microsoft.com/office/drawing/2014/main" id="{0FF62BF4-531E-4296-3989-6C2F34CEBC62}"/>
                </a:ext>
              </a:extLst>
            </p:cNvPr>
            <p:cNvSpPr/>
            <p:nvPr/>
          </p:nvSpPr>
          <p:spPr>
            <a:xfrm>
              <a:off x="841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0" name="Graphic 9">
              <a:extLst>
                <a:ext uri="{FF2B5EF4-FFF2-40B4-BE49-F238E27FC236}">
                  <a16:creationId xmlns:a16="http://schemas.microsoft.com/office/drawing/2014/main" id="{49E9FD18-E12E-7EFB-B87D-A436DDEEE5A5}"/>
                </a:ext>
              </a:extLst>
            </p:cNvPr>
            <p:cNvSpPr/>
            <p:nvPr/>
          </p:nvSpPr>
          <p:spPr>
            <a:xfrm>
              <a:off x="841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9" name="Graphic 9">
              <a:extLst>
                <a:ext uri="{FF2B5EF4-FFF2-40B4-BE49-F238E27FC236}">
                  <a16:creationId xmlns:a16="http://schemas.microsoft.com/office/drawing/2014/main" id="{5C302937-37ED-BDD3-B9F0-F3E1FC7AFE33}"/>
                </a:ext>
              </a:extLst>
            </p:cNvPr>
            <p:cNvSpPr/>
            <p:nvPr/>
          </p:nvSpPr>
          <p:spPr>
            <a:xfrm>
              <a:off x="116256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0" name="Graphic 9">
              <a:extLst>
                <a:ext uri="{FF2B5EF4-FFF2-40B4-BE49-F238E27FC236}">
                  <a16:creationId xmlns:a16="http://schemas.microsoft.com/office/drawing/2014/main" id="{9581B8CD-C99F-DD8F-B76B-ACA7553B904C}"/>
                </a:ext>
              </a:extLst>
            </p:cNvPr>
            <p:cNvSpPr/>
            <p:nvPr/>
          </p:nvSpPr>
          <p:spPr>
            <a:xfrm>
              <a:off x="116256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1" name="Graphic 9">
              <a:extLst>
                <a:ext uri="{FF2B5EF4-FFF2-40B4-BE49-F238E27FC236}">
                  <a16:creationId xmlns:a16="http://schemas.microsoft.com/office/drawing/2014/main" id="{D4EEEE71-6B48-2388-7B26-DFDDD85CFA84}"/>
                </a:ext>
              </a:extLst>
            </p:cNvPr>
            <p:cNvSpPr/>
            <p:nvPr/>
          </p:nvSpPr>
          <p:spPr>
            <a:xfrm>
              <a:off x="116256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2" name="Graphic 9">
              <a:extLst>
                <a:ext uri="{FF2B5EF4-FFF2-40B4-BE49-F238E27FC236}">
                  <a16:creationId xmlns:a16="http://schemas.microsoft.com/office/drawing/2014/main" id="{C507F3EB-1134-7225-6F28-0186689AFDA2}"/>
                </a:ext>
              </a:extLst>
            </p:cNvPr>
            <p:cNvSpPr/>
            <p:nvPr/>
          </p:nvSpPr>
          <p:spPr>
            <a:xfrm>
              <a:off x="116256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3" name="Graphic 9">
              <a:extLst>
                <a:ext uri="{FF2B5EF4-FFF2-40B4-BE49-F238E27FC236}">
                  <a16:creationId xmlns:a16="http://schemas.microsoft.com/office/drawing/2014/main" id="{64A535DD-7A1F-31CF-49B7-3BF15AC6ED6A}"/>
                </a:ext>
              </a:extLst>
            </p:cNvPr>
            <p:cNvSpPr/>
            <p:nvPr/>
          </p:nvSpPr>
          <p:spPr>
            <a:xfrm>
              <a:off x="116256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4" name="Graphic 9">
              <a:extLst>
                <a:ext uri="{FF2B5EF4-FFF2-40B4-BE49-F238E27FC236}">
                  <a16:creationId xmlns:a16="http://schemas.microsoft.com/office/drawing/2014/main" id="{164EDB07-92AA-E95C-D403-DE16C9643C4E}"/>
                </a:ext>
              </a:extLst>
            </p:cNvPr>
            <p:cNvSpPr/>
            <p:nvPr/>
          </p:nvSpPr>
          <p:spPr>
            <a:xfrm>
              <a:off x="116256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5" name="Graphic 9">
              <a:extLst>
                <a:ext uri="{FF2B5EF4-FFF2-40B4-BE49-F238E27FC236}">
                  <a16:creationId xmlns:a16="http://schemas.microsoft.com/office/drawing/2014/main" id="{DA0A71D4-6040-3E12-FF63-C36E42F63121}"/>
                </a:ext>
              </a:extLst>
            </p:cNvPr>
            <p:cNvSpPr/>
            <p:nvPr/>
          </p:nvSpPr>
          <p:spPr>
            <a:xfrm>
              <a:off x="116256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6" name="Graphic 9">
              <a:extLst>
                <a:ext uri="{FF2B5EF4-FFF2-40B4-BE49-F238E27FC236}">
                  <a16:creationId xmlns:a16="http://schemas.microsoft.com/office/drawing/2014/main" id="{5BE43DD2-1D35-1CB5-A8EB-36914A3AFB36}"/>
                </a:ext>
              </a:extLst>
            </p:cNvPr>
            <p:cNvSpPr/>
            <p:nvPr/>
          </p:nvSpPr>
          <p:spPr>
            <a:xfrm>
              <a:off x="116256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7" name="Graphic 9">
              <a:extLst>
                <a:ext uri="{FF2B5EF4-FFF2-40B4-BE49-F238E27FC236}">
                  <a16:creationId xmlns:a16="http://schemas.microsoft.com/office/drawing/2014/main" id="{40E1FA9B-2E29-5637-8782-3E3520C18455}"/>
                </a:ext>
              </a:extLst>
            </p:cNvPr>
            <p:cNvSpPr/>
            <p:nvPr/>
          </p:nvSpPr>
          <p:spPr>
            <a:xfrm>
              <a:off x="116256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9" name="Graphic 9">
              <a:extLst>
                <a:ext uri="{FF2B5EF4-FFF2-40B4-BE49-F238E27FC236}">
                  <a16:creationId xmlns:a16="http://schemas.microsoft.com/office/drawing/2014/main" id="{506C6423-DA26-FD44-E9DA-39DC921CCD9A}"/>
                </a:ext>
              </a:extLst>
            </p:cNvPr>
            <p:cNvSpPr/>
            <p:nvPr/>
          </p:nvSpPr>
          <p:spPr>
            <a:xfrm>
              <a:off x="116256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1" name="Graphic 9">
              <a:extLst>
                <a:ext uri="{FF2B5EF4-FFF2-40B4-BE49-F238E27FC236}">
                  <a16:creationId xmlns:a16="http://schemas.microsoft.com/office/drawing/2014/main" id="{D8CFB7CA-9091-B47E-45E7-F40158A371C1}"/>
                </a:ext>
              </a:extLst>
            </p:cNvPr>
            <p:cNvSpPr/>
            <p:nvPr/>
          </p:nvSpPr>
          <p:spPr>
            <a:xfrm>
              <a:off x="116256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4" name="Graphic 9">
              <a:extLst>
                <a:ext uri="{FF2B5EF4-FFF2-40B4-BE49-F238E27FC236}">
                  <a16:creationId xmlns:a16="http://schemas.microsoft.com/office/drawing/2014/main" id="{B5F2437D-7E34-2CD6-0D2C-A17BF5360715}"/>
                </a:ext>
              </a:extLst>
            </p:cNvPr>
            <p:cNvSpPr/>
            <p:nvPr/>
          </p:nvSpPr>
          <p:spPr>
            <a:xfrm>
              <a:off x="116256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6" name="Graphic 9">
              <a:extLst>
                <a:ext uri="{FF2B5EF4-FFF2-40B4-BE49-F238E27FC236}">
                  <a16:creationId xmlns:a16="http://schemas.microsoft.com/office/drawing/2014/main" id="{3816411C-61DE-FA99-3885-7EBBD0F4CC1E}"/>
                </a:ext>
              </a:extLst>
            </p:cNvPr>
            <p:cNvSpPr/>
            <p:nvPr/>
          </p:nvSpPr>
          <p:spPr>
            <a:xfrm>
              <a:off x="116256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7" name="Graphic 9">
              <a:extLst>
                <a:ext uri="{FF2B5EF4-FFF2-40B4-BE49-F238E27FC236}">
                  <a16:creationId xmlns:a16="http://schemas.microsoft.com/office/drawing/2014/main" id="{45060793-E65D-A410-03FE-0A170A79F6DE}"/>
                </a:ext>
              </a:extLst>
            </p:cNvPr>
            <p:cNvSpPr/>
            <p:nvPr/>
          </p:nvSpPr>
          <p:spPr>
            <a:xfrm>
              <a:off x="116256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1" name="Graphic 9">
              <a:extLst>
                <a:ext uri="{FF2B5EF4-FFF2-40B4-BE49-F238E27FC236}">
                  <a16:creationId xmlns:a16="http://schemas.microsoft.com/office/drawing/2014/main" id="{A0520AF4-6438-A8CE-1223-F09B0430B4DF}"/>
                </a:ext>
              </a:extLst>
            </p:cNvPr>
            <p:cNvSpPr/>
            <p:nvPr/>
          </p:nvSpPr>
          <p:spPr>
            <a:xfrm>
              <a:off x="113050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2" name="Graphic 9">
              <a:extLst>
                <a:ext uri="{FF2B5EF4-FFF2-40B4-BE49-F238E27FC236}">
                  <a16:creationId xmlns:a16="http://schemas.microsoft.com/office/drawing/2014/main" id="{E39CD619-26D3-E59B-846F-BF5B0372F94C}"/>
                </a:ext>
              </a:extLst>
            </p:cNvPr>
            <p:cNvSpPr/>
            <p:nvPr/>
          </p:nvSpPr>
          <p:spPr>
            <a:xfrm>
              <a:off x="113050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3" name="Graphic 9">
              <a:extLst>
                <a:ext uri="{FF2B5EF4-FFF2-40B4-BE49-F238E27FC236}">
                  <a16:creationId xmlns:a16="http://schemas.microsoft.com/office/drawing/2014/main" id="{F68D488B-9575-6317-B7AC-678A488537A9}"/>
                </a:ext>
              </a:extLst>
            </p:cNvPr>
            <p:cNvSpPr/>
            <p:nvPr/>
          </p:nvSpPr>
          <p:spPr>
            <a:xfrm>
              <a:off x="113050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4" name="Graphic 9">
              <a:extLst>
                <a:ext uri="{FF2B5EF4-FFF2-40B4-BE49-F238E27FC236}">
                  <a16:creationId xmlns:a16="http://schemas.microsoft.com/office/drawing/2014/main" id="{A0F31CB6-E983-17AE-8E82-A279214B5DCD}"/>
                </a:ext>
              </a:extLst>
            </p:cNvPr>
            <p:cNvSpPr/>
            <p:nvPr/>
          </p:nvSpPr>
          <p:spPr>
            <a:xfrm>
              <a:off x="113050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5" name="Graphic 9">
              <a:extLst>
                <a:ext uri="{FF2B5EF4-FFF2-40B4-BE49-F238E27FC236}">
                  <a16:creationId xmlns:a16="http://schemas.microsoft.com/office/drawing/2014/main" id="{E54DD314-773E-E16B-95F6-D49311E8A686}"/>
                </a:ext>
              </a:extLst>
            </p:cNvPr>
            <p:cNvSpPr/>
            <p:nvPr/>
          </p:nvSpPr>
          <p:spPr>
            <a:xfrm>
              <a:off x="113050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6" name="Graphic 9">
              <a:extLst>
                <a:ext uri="{FF2B5EF4-FFF2-40B4-BE49-F238E27FC236}">
                  <a16:creationId xmlns:a16="http://schemas.microsoft.com/office/drawing/2014/main" id="{6D5743AA-5832-81C4-AA81-D2ADE0A788A4}"/>
                </a:ext>
              </a:extLst>
            </p:cNvPr>
            <p:cNvSpPr/>
            <p:nvPr/>
          </p:nvSpPr>
          <p:spPr>
            <a:xfrm>
              <a:off x="113050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7" name="Graphic 9">
              <a:extLst>
                <a:ext uri="{FF2B5EF4-FFF2-40B4-BE49-F238E27FC236}">
                  <a16:creationId xmlns:a16="http://schemas.microsoft.com/office/drawing/2014/main" id="{626AB7FD-7DB0-346C-DD52-D31FBC7A7110}"/>
                </a:ext>
              </a:extLst>
            </p:cNvPr>
            <p:cNvSpPr/>
            <p:nvPr/>
          </p:nvSpPr>
          <p:spPr>
            <a:xfrm>
              <a:off x="113050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8" name="Graphic 9">
              <a:extLst>
                <a:ext uri="{FF2B5EF4-FFF2-40B4-BE49-F238E27FC236}">
                  <a16:creationId xmlns:a16="http://schemas.microsoft.com/office/drawing/2014/main" id="{9424EF45-938B-8DB7-9F1F-2A158EE08554}"/>
                </a:ext>
              </a:extLst>
            </p:cNvPr>
            <p:cNvSpPr/>
            <p:nvPr/>
          </p:nvSpPr>
          <p:spPr>
            <a:xfrm>
              <a:off x="113050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8" name="Graphic 9">
              <a:extLst>
                <a:ext uri="{FF2B5EF4-FFF2-40B4-BE49-F238E27FC236}">
                  <a16:creationId xmlns:a16="http://schemas.microsoft.com/office/drawing/2014/main" id="{3C86CE64-3CE7-61CC-E72B-DA4B56CFBF7D}"/>
                </a:ext>
              </a:extLst>
            </p:cNvPr>
            <p:cNvSpPr/>
            <p:nvPr/>
          </p:nvSpPr>
          <p:spPr>
            <a:xfrm>
              <a:off x="113050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0" name="Graphic 9">
              <a:extLst>
                <a:ext uri="{FF2B5EF4-FFF2-40B4-BE49-F238E27FC236}">
                  <a16:creationId xmlns:a16="http://schemas.microsoft.com/office/drawing/2014/main" id="{E950A40D-3A99-756C-9AE0-B061ACF3E474}"/>
                </a:ext>
              </a:extLst>
            </p:cNvPr>
            <p:cNvSpPr/>
            <p:nvPr/>
          </p:nvSpPr>
          <p:spPr>
            <a:xfrm>
              <a:off x="113050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2" name="Graphic 9">
              <a:extLst>
                <a:ext uri="{FF2B5EF4-FFF2-40B4-BE49-F238E27FC236}">
                  <a16:creationId xmlns:a16="http://schemas.microsoft.com/office/drawing/2014/main" id="{0CC926C4-914C-7913-C458-884C5BE6845C}"/>
                </a:ext>
              </a:extLst>
            </p:cNvPr>
            <p:cNvSpPr/>
            <p:nvPr/>
          </p:nvSpPr>
          <p:spPr>
            <a:xfrm>
              <a:off x="113050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3" name="Graphic 9">
              <a:extLst>
                <a:ext uri="{FF2B5EF4-FFF2-40B4-BE49-F238E27FC236}">
                  <a16:creationId xmlns:a16="http://schemas.microsoft.com/office/drawing/2014/main" id="{5DDE8F09-9E75-731C-2474-F655594A417F}"/>
                </a:ext>
              </a:extLst>
            </p:cNvPr>
            <p:cNvSpPr/>
            <p:nvPr/>
          </p:nvSpPr>
          <p:spPr>
            <a:xfrm>
              <a:off x="113050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5" name="Graphic 9">
              <a:extLst>
                <a:ext uri="{FF2B5EF4-FFF2-40B4-BE49-F238E27FC236}">
                  <a16:creationId xmlns:a16="http://schemas.microsoft.com/office/drawing/2014/main" id="{A9259134-E6F4-FE1B-7B89-6E4C658557C9}"/>
                </a:ext>
              </a:extLst>
            </p:cNvPr>
            <p:cNvSpPr/>
            <p:nvPr/>
          </p:nvSpPr>
          <p:spPr>
            <a:xfrm>
              <a:off x="113050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8" name="Graphic 9">
              <a:extLst>
                <a:ext uri="{FF2B5EF4-FFF2-40B4-BE49-F238E27FC236}">
                  <a16:creationId xmlns:a16="http://schemas.microsoft.com/office/drawing/2014/main" id="{4017F139-4D03-0E9D-BBBC-A2B27BC34D86}"/>
                </a:ext>
              </a:extLst>
            </p:cNvPr>
            <p:cNvSpPr/>
            <p:nvPr/>
          </p:nvSpPr>
          <p:spPr>
            <a:xfrm>
              <a:off x="113050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9" name="Graphic 9">
              <a:extLst>
                <a:ext uri="{FF2B5EF4-FFF2-40B4-BE49-F238E27FC236}">
                  <a16:creationId xmlns:a16="http://schemas.microsoft.com/office/drawing/2014/main" id="{6A6417BB-B24A-5EB4-A768-507A6878599D}"/>
                </a:ext>
              </a:extLst>
            </p:cNvPr>
            <p:cNvSpPr/>
            <p:nvPr/>
          </p:nvSpPr>
          <p:spPr>
            <a:xfrm>
              <a:off x="11946242"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0" name="Graphic 9">
              <a:extLst>
                <a:ext uri="{FF2B5EF4-FFF2-40B4-BE49-F238E27FC236}">
                  <a16:creationId xmlns:a16="http://schemas.microsoft.com/office/drawing/2014/main" id="{27DFD4D8-9AD8-C4A2-3639-A11592237C55}"/>
                </a:ext>
              </a:extLst>
            </p:cNvPr>
            <p:cNvSpPr/>
            <p:nvPr/>
          </p:nvSpPr>
          <p:spPr>
            <a:xfrm>
              <a:off x="11946242"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1" name="Graphic 9">
              <a:extLst>
                <a:ext uri="{FF2B5EF4-FFF2-40B4-BE49-F238E27FC236}">
                  <a16:creationId xmlns:a16="http://schemas.microsoft.com/office/drawing/2014/main" id="{EBAF82D8-0885-8922-5ADA-5D935D3C2EED}"/>
                </a:ext>
              </a:extLst>
            </p:cNvPr>
            <p:cNvSpPr/>
            <p:nvPr/>
          </p:nvSpPr>
          <p:spPr>
            <a:xfrm>
              <a:off x="11946242"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2" name="Graphic 9">
              <a:extLst>
                <a:ext uri="{FF2B5EF4-FFF2-40B4-BE49-F238E27FC236}">
                  <a16:creationId xmlns:a16="http://schemas.microsoft.com/office/drawing/2014/main" id="{109AA512-5E43-CE03-98B0-8B75E6C5D590}"/>
                </a:ext>
              </a:extLst>
            </p:cNvPr>
            <p:cNvSpPr/>
            <p:nvPr/>
          </p:nvSpPr>
          <p:spPr>
            <a:xfrm>
              <a:off x="11946242"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3" name="Graphic 9">
              <a:extLst>
                <a:ext uri="{FF2B5EF4-FFF2-40B4-BE49-F238E27FC236}">
                  <a16:creationId xmlns:a16="http://schemas.microsoft.com/office/drawing/2014/main" id="{B3A0EECD-C9D2-7C50-5499-DD93836CCD23}"/>
                </a:ext>
              </a:extLst>
            </p:cNvPr>
            <p:cNvSpPr/>
            <p:nvPr/>
          </p:nvSpPr>
          <p:spPr>
            <a:xfrm>
              <a:off x="11946242"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4" name="Graphic 9">
              <a:extLst>
                <a:ext uri="{FF2B5EF4-FFF2-40B4-BE49-F238E27FC236}">
                  <a16:creationId xmlns:a16="http://schemas.microsoft.com/office/drawing/2014/main" id="{1378B1E3-9140-9F9A-1996-DAF01F30BF85}"/>
                </a:ext>
              </a:extLst>
            </p:cNvPr>
            <p:cNvSpPr/>
            <p:nvPr/>
          </p:nvSpPr>
          <p:spPr>
            <a:xfrm>
              <a:off x="11946242"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5" name="Graphic 9">
              <a:extLst>
                <a:ext uri="{FF2B5EF4-FFF2-40B4-BE49-F238E27FC236}">
                  <a16:creationId xmlns:a16="http://schemas.microsoft.com/office/drawing/2014/main" id="{21D0DCC2-6663-B880-17DA-42EBAA8D1D7A}"/>
                </a:ext>
              </a:extLst>
            </p:cNvPr>
            <p:cNvSpPr/>
            <p:nvPr/>
          </p:nvSpPr>
          <p:spPr>
            <a:xfrm>
              <a:off x="11946242"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6" name="Graphic 9">
              <a:extLst>
                <a:ext uri="{FF2B5EF4-FFF2-40B4-BE49-F238E27FC236}">
                  <a16:creationId xmlns:a16="http://schemas.microsoft.com/office/drawing/2014/main" id="{77B715FB-CB55-65FD-3BE7-41B3CBA4B1A6}"/>
                </a:ext>
              </a:extLst>
            </p:cNvPr>
            <p:cNvSpPr/>
            <p:nvPr/>
          </p:nvSpPr>
          <p:spPr>
            <a:xfrm>
              <a:off x="11946242"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7" name="Graphic 9">
              <a:extLst>
                <a:ext uri="{FF2B5EF4-FFF2-40B4-BE49-F238E27FC236}">
                  <a16:creationId xmlns:a16="http://schemas.microsoft.com/office/drawing/2014/main" id="{6CF68AB1-7D7C-56BF-9A9B-19F0F3A644D8}"/>
                </a:ext>
              </a:extLst>
            </p:cNvPr>
            <p:cNvSpPr/>
            <p:nvPr/>
          </p:nvSpPr>
          <p:spPr>
            <a:xfrm>
              <a:off x="11946242"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8" name="Graphic 9">
              <a:extLst>
                <a:ext uri="{FF2B5EF4-FFF2-40B4-BE49-F238E27FC236}">
                  <a16:creationId xmlns:a16="http://schemas.microsoft.com/office/drawing/2014/main" id="{B7AB8028-70A5-D4CD-5F5F-76E350D1D50A}"/>
                </a:ext>
              </a:extLst>
            </p:cNvPr>
            <p:cNvSpPr/>
            <p:nvPr/>
          </p:nvSpPr>
          <p:spPr>
            <a:xfrm>
              <a:off x="11946242"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9" name="Graphic 9">
              <a:extLst>
                <a:ext uri="{FF2B5EF4-FFF2-40B4-BE49-F238E27FC236}">
                  <a16:creationId xmlns:a16="http://schemas.microsoft.com/office/drawing/2014/main" id="{12629BCB-88E9-C47F-86F7-9B3053AA3C6B}"/>
                </a:ext>
              </a:extLst>
            </p:cNvPr>
            <p:cNvSpPr/>
            <p:nvPr/>
          </p:nvSpPr>
          <p:spPr>
            <a:xfrm>
              <a:off x="11946242"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0" name="Graphic 9">
              <a:extLst>
                <a:ext uri="{FF2B5EF4-FFF2-40B4-BE49-F238E27FC236}">
                  <a16:creationId xmlns:a16="http://schemas.microsoft.com/office/drawing/2014/main" id="{D28C6DD6-2C94-CE51-4D06-FDAB5CBD78DB}"/>
                </a:ext>
              </a:extLst>
            </p:cNvPr>
            <p:cNvSpPr/>
            <p:nvPr/>
          </p:nvSpPr>
          <p:spPr>
            <a:xfrm>
              <a:off x="11946242"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1" name="Graphic 9">
              <a:extLst>
                <a:ext uri="{FF2B5EF4-FFF2-40B4-BE49-F238E27FC236}">
                  <a16:creationId xmlns:a16="http://schemas.microsoft.com/office/drawing/2014/main" id="{CCE5BC35-8887-7CF7-D291-6D7BA469B5CC}"/>
                </a:ext>
              </a:extLst>
            </p:cNvPr>
            <p:cNvSpPr/>
            <p:nvPr/>
          </p:nvSpPr>
          <p:spPr>
            <a:xfrm>
              <a:off x="11946242"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2" name="Graphic 9">
              <a:extLst>
                <a:ext uri="{FF2B5EF4-FFF2-40B4-BE49-F238E27FC236}">
                  <a16:creationId xmlns:a16="http://schemas.microsoft.com/office/drawing/2014/main" id="{93EE8A82-499A-5C10-3625-6855F6A029AC}"/>
                </a:ext>
              </a:extLst>
            </p:cNvPr>
            <p:cNvSpPr/>
            <p:nvPr/>
          </p:nvSpPr>
          <p:spPr>
            <a:xfrm>
              <a:off x="11946242"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43" name="Graphic 9">
              <a:extLst>
                <a:ext uri="{FF2B5EF4-FFF2-40B4-BE49-F238E27FC236}">
                  <a16:creationId xmlns:a16="http://schemas.microsoft.com/office/drawing/2014/main" id="{7A11FDD3-AFF8-2B1D-BD7C-945A8694B8DC}"/>
                </a:ext>
              </a:extLst>
            </p:cNvPr>
            <p:cNvSpPr/>
            <p:nvPr/>
          </p:nvSpPr>
          <p:spPr>
            <a:xfrm>
              <a:off x="11946242" y="52963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683" name="Rectangle 1682" hidden="1">
            <a:extLst>
              <a:ext uri="{FF2B5EF4-FFF2-40B4-BE49-F238E27FC236}">
                <a16:creationId xmlns:a16="http://schemas.microsoft.com/office/drawing/2014/main" id="{EE570E8D-4599-3ECB-4711-A9A95BC8FFA1}"/>
              </a:ext>
              <a:ext uri="{C183D7F6-B498-43B3-948B-1728B52AA6E4}">
                <adec:decorative xmlns:adec="http://schemas.microsoft.com/office/drawing/2017/decorative" val="1"/>
              </a:ext>
            </a:extLst>
          </p:cNvPr>
          <p:cNvSpPr/>
          <p:nvPr/>
        </p:nvSpPr>
        <p:spPr bwMode="auto">
          <a:xfrm>
            <a:off x="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84" name="Rectangle 1683" hidden="1">
            <a:extLst>
              <a:ext uri="{FF2B5EF4-FFF2-40B4-BE49-F238E27FC236}">
                <a16:creationId xmlns:a16="http://schemas.microsoft.com/office/drawing/2014/main" id="{74DD16F5-87BD-55B5-DE98-B516C1722CA4}"/>
              </a:ext>
              <a:ext uri="{C183D7F6-B498-43B3-948B-1728B52AA6E4}">
                <adec:decorative xmlns:adec="http://schemas.microsoft.com/office/drawing/2017/decorative" val="1"/>
              </a:ext>
            </a:extLst>
          </p:cNvPr>
          <p:cNvSpPr/>
          <p:nvPr/>
        </p:nvSpPr>
        <p:spPr bwMode="auto">
          <a:xfrm flipH="1">
            <a:off x="1177290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07" name="Title 1706">
            <a:extLst>
              <a:ext uri="{FF2B5EF4-FFF2-40B4-BE49-F238E27FC236}">
                <a16:creationId xmlns:a16="http://schemas.microsoft.com/office/drawing/2014/main" id="{0A28D3A5-7490-6CF5-46A6-F158BE9B0FF0}"/>
              </a:ext>
            </a:extLst>
          </p:cNvPr>
          <p:cNvSpPr txBox="1">
            <a:spLocks noGrp="1"/>
          </p:cNvSpPr>
          <p:nvPr>
            <p:ph type="title" idx="4294967295"/>
          </p:nvPr>
        </p:nvSpPr>
        <p:spPr>
          <a:xfrm>
            <a:off x="3784663" y="388699"/>
            <a:ext cx="4622677"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a:rPr>
              <a:t>Scaling AI Transformation</a:t>
            </a:r>
            <a:endPar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endParaRPr>
          </a:p>
        </p:txBody>
      </p:sp>
      <p:grpSp>
        <p:nvGrpSpPr>
          <p:cNvPr id="1723" name="Group 1722" descr="Box indicating that some employees will have Copilot Chat and others will have Microsoft 365 Copilot">
            <a:extLst>
              <a:ext uri="{FF2B5EF4-FFF2-40B4-BE49-F238E27FC236}">
                <a16:creationId xmlns:a16="http://schemas.microsoft.com/office/drawing/2014/main" id="{B6E85EC7-D726-A251-213C-2D4A3B11A8BE}"/>
              </a:ext>
            </a:extLst>
          </p:cNvPr>
          <p:cNvGrpSpPr/>
          <p:nvPr/>
        </p:nvGrpSpPr>
        <p:grpSpPr>
          <a:xfrm>
            <a:off x="4890928" y="5751987"/>
            <a:ext cx="2881472" cy="793593"/>
            <a:chOff x="3783535" y="6003447"/>
            <a:chExt cx="2881472" cy="793593"/>
          </a:xfrm>
        </p:grpSpPr>
        <p:pic>
          <p:nvPicPr>
            <p:cNvPr id="18" name="Picture 17" descr="A colorful logo with white text  AI-generated content may be incorrect.">
              <a:extLst>
                <a:ext uri="{FF2B5EF4-FFF2-40B4-BE49-F238E27FC236}">
                  <a16:creationId xmlns:a16="http://schemas.microsoft.com/office/drawing/2014/main" id="{5630F91D-208A-D28F-0390-AA8428A8DE9E}"/>
                </a:ext>
              </a:extLst>
            </p:cNvPr>
            <p:cNvPicPr>
              <a:picLocks noChangeAspect="1"/>
            </p:cNvPicPr>
            <p:nvPr/>
          </p:nvPicPr>
          <p:blipFill>
            <a:blip r:embed="rId3"/>
            <a:stretch>
              <a:fillRect/>
            </a:stretch>
          </p:blipFill>
          <p:spPr>
            <a:xfrm>
              <a:off x="4005957" y="6145951"/>
              <a:ext cx="504636" cy="508584"/>
            </a:xfrm>
            <a:prstGeom prst="rect">
              <a:avLst/>
            </a:prstGeom>
          </p:spPr>
        </p:pic>
        <p:sp>
          <p:nvSpPr>
            <p:cNvPr id="1027" name="TextBox 1026">
              <a:extLst>
                <a:ext uri="{FF2B5EF4-FFF2-40B4-BE49-F238E27FC236}">
                  <a16:creationId xmlns:a16="http://schemas.microsoft.com/office/drawing/2014/main" id="{BAB0D52D-7B8D-48D4-6341-571C8A14B9F1}"/>
                </a:ext>
              </a:extLst>
            </p:cNvPr>
            <p:cNvSpPr txBox="1"/>
            <p:nvPr/>
          </p:nvSpPr>
          <p:spPr>
            <a:xfrm>
              <a:off x="5035247" y="6196955"/>
              <a:ext cx="1152954"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Sans Display"/>
                  <a:ea typeface="+mn-ea"/>
                  <a:cs typeface="Segoe UI Semibold"/>
                </a:rPr>
                <a:t>Copilot Chat</a:t>
              </a:r>
            </a:p>
          </p:txBody>
        </p:sp>
        <p:sp>
          <p:nvSpPr>
            <p:cNvPr id="1031" name="TextBox 1030">
              <a:extLst>
                <a:ext uri="{FF2B5EF4-FFF2-40B4-BE49-F238E27FC236}">
                  <a16:creationId xmlns:a16="http://schemas.microsoft.com/office/drawing/2014/main" id="{0D2C0D24-1A71-E88F-4DF7-4078A2765762}"/>
                </a:ext>
              </a:extLst>
            </p:cNvPr>
            <p:cNvSpPr txBox="1"/>
            <p:nvPr/>
          </p:nvSpPr>
          <p:spPr>
            <a:xfrm>
              <a:off x="5035247" y="6506347"/>
              <a:ext cx="1555331"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Sans Display"/>
                  <a:ea typeface="+mn-ea"/>
                  <a:cs typeface="Segoe UI Semibold"/>
                </a:rPr>
                <a:t>Microsoft 365 Copilot</a:t>
              </a:r>
            </a:p>
          </p:txBody>
        </p:sp>
        <p:sp>
          <p:nvSpPr>
            <p:cNvPr id="1573" name="Rectangle 1572">
              <a:extLst>
                <a:ext uri="{FF2B5EF4-FFF2-40B4-BE49-F238E27FC236}">
                  <a16:creationId xmlns:a16="http://schemas.microsoft.com/office/drawing/2014/main" id="{F1379EAE-CBFB-B996-6A84-3B13DFD43D59}"/>
                </a:ext>
              </a:extLst>
            </p:cNvPr>
            <p:cNvSpPr/>
            <p:nvPr/>
          </p:nvSpPr>
          <p:spPr bwMode="auto">
            <a:xfrm>
              <a:off x="3783535" y="6003447"/>
              <a:ext cx="2881472" cy="793593"/>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21" name="Graphic 9">
              <a:extLst>
                <a:ext uri="{FF2B5EF4-FFF2-40B4-BE49-F238E27FC236}">
                  <a16:creationId xmlns:a16="http://schemas.microsoft.com/office/drawing/2014/main" id="{9086C99B-52A6-DA6E-A16D-C83B4BAF1969}"/>
                </a:ext>
              </a:extLst>
            </p:cNvPr>
            <p:cNvSpPr/>
            <p:nvPr/>
          </p:nvSpPr>
          <p:spPr>
            <a:xfrm>
              <a:off x="4753451" y="6167709"/>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22" name="Graphic 9">
              <a:extLst>
                <a:ext uri="{FF2B5EF4-FFF2-40B4-BE49-F238E27FC236}">
                  <a16:creationId xmlns:a16="http://schemas.microsoft.com/office/drawing/2014/main" id="{A3D32C8E-F16E-4423-2FB7-5A2EBE5C17FA}"/>
                </a:ext>
              </a:extLst>
            </p:cNvPr>
            <p:cNvSpPr/>
            <p:nvPr/>
          </p:nvSpPr>
          <p:spPr>
            <a:xfrm>
              <a:off x="4753451" y="6481475"/>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404" name="Group 403" descr="Rows of people icons to illustrate that an organization may have employees using either Copilot Chat or Microsoft 365 Copilot as they scale AI adoption.">
            <a:extLst>
              <a:ext uri="{FF2B5EF4-FFF2-40B4-BE49-F238E27FC236}">
                <a16:creationId xmlns:a16="http://schemas.microsoft.com/office/drawing/2014/main" id="{4935A895-1AA3-A8C7-4987-450DCBF9F2E0}"/>
              </a:ext>
            </a:extLst>
          </p:cNvPr>
          <p:cNvGrpSpPr/>
          <p:nvPr/>
        </p:nvGrpSpPr>
        <p:grpSpPr>
          <a:xfrm>
            <a:off x="84177" y="1173072"/>
            <a:ext cx="12034867" cy="4322755"/>
            <a:chOff x="84177" y="1173072"/>
            <a:chExt cx="12034867" cy="4322755"/>
          </a:xfrm>
        </p:grpSpPr>
        <p:grpSp>
          <p:nvGrpSpPr>
            <p:cNvPr id="3" name="Cluster 5">
              <a:extLst>
                <a:ext uri="{FF2B5EF4-FFF2-40B4-BE49-F238E27FC236}">
                  <a16:creationId xmlns:a16="http://schemas.microsoft.com/office/drawing/2014/main" id="{E8D3EACE-CF2E-305B-01BB-CAE50AC00045}"/>
                </a:ext>
              </a:extLst>
            </p:cNvPr>
            <p:cNvGrpSpPr/>
            <p:nvPr/>
          </p:nvGrpSpPr>
          <p:grpSpPr>
            <a:xfrm>
              <a:off x="3290137" y="1173072"/>
              <a:ext cx="3058166" cy="2737697"/>
              <a:chOff x="3290137" y="1173072"/>
              <a:chExt cx="3058166" cy="2737697"/>
            </a:xfrm>
          </p:grpSpPr>
          <p:sp>
            <p:nvSpPr>
              <p:cNvPr id="4" name="Graphic 9">
                <a:extLst>
                  <a:ext uri="{FF2B5EF4-FFF2-40B4-BE49-F238E27FC236}">
                    <a16:creationId xmlns:a16="http://schemas.microsoft.com/office/drawing/2014/main" id="{08AE3131-368D-44EB-94F0-C8AFAF83FC2C}"/>
                  </a:ext>
                </a:extLst>
              </p:cNvPr>
              <p:cNvSpPr/>
              <p:nvPr/>
            </p:nvSpPr>
            <p:spPr>
              <a:xfrm>
                <a:off x="617550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 name="Graphic 9">
                <a:extLst>
                  <a:ext uri="{FF2B5EF4-FFF2-40B4-BE49-F238E27FC236}">
                    <a16:creationId xmlns:a16="http://schemas.microsoft.com/office/drawing/2014/main" id="{D3DA56CE-EE19-C8E8-1FA5-3149D23FA4B8}"/>
                  </a:ext>
                </a:extLst>
              </p:cNvPr>
              <p:cNvSpPr/>
              <p:nvPr/>
            </p:nvSpPr>
            <p:spPr>
              <a:xfrm>
                <a:off x="585490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 name="Graphic 9">
                <a:extLst>
                  <a:ext uri="{FF2B5EF4-FFF2-40B4-BE49-F238E27FC236}">
                    <a16:creationId xmlns:a16="http://schemas.microsoft.com/office/drawing/2014/main" id="{29723A69-7FB8-5F55-886D-D06CE4CD05A2}"/>
                  </a:ext>
                </a:extLst>
              </p:cNvPr>
              <p:cNvSpPr/>
              <p:nvPr/>
            </p:nvSpPr>
            <p:spPr>
              <a:xfrm>
                <a:off x="425192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 name="Graphic 9">
                <a:extLst>
                  <a:ext uri="{FF2B5EF4-FFF2-40B4-BE49-F238E27FC236}">
                    <a16:creationId xmlns:a16="http://schemas.microsoft.com/office/drawing/2014/main" id="{AC903D36-9038-61B7-0C09-CEA8F8CEA022}"/>
                  </a:ext>
                </a:extLst>
              </p:cNvPr>
              <p:cNvSpPr/>
              <p:nvPr/>
            </p:nvSpPr>
            <p:spPr>
              <a:xfrm>
                <a:off x="521371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 name="Graphic 9">
                <a:extLst>
                  <a:ext uri="{FF2B5EF4-FFF2-40B4-BE49-F238E27FC236}">
                    <a16:creationId xmlns:a16="http://schemas.microsoft.com/office/drawing/2014/main" id="{EA27FA39-E10C-3708-0A5E-8D7818A05690}"/>
                  </a:ext>
                </a:extLst>
              </p:cNvPr>
              <p:cNvSpPr/>
              <p:nvPr/>
            </p:nvSpPr>
            <p:spPr>
              <a:xfrm>
                <a:off x="36107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 name="Graphic 9">
                <a:extLst>
                  <a:ext uri="{FF2B5EF4-FFF2-40B4-BE49-F238E27FC236}">
                    <a16:creationId xmlns:a16="http://schemas.microsoft.com/office/drawing/2014/main" id="{2ABDD3CB-B06F-082B-AB9B-17985C3802A7}"/>
                  </a:ext>
                </a:extLst>
              </p:cNvPr>
              <p:cNvSpPr/>
              <p:nvPr/>
            </p:nvSpPr>
            <p:spPr>
              <a:xfrm>
                <a:off x="489311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 name="Graphic 9">
                <a:extLst>
                  <a:ext uri="{FF2B5EF4-FFF2-40B4-BE49-F238E27FC236}">
                    <a16:creationId xmlns:a16="http://schemas.microsoft.com/office/drawing/2014/main" id="{51AA7F47-FD92-C734-265C-F7975B4BB581}"/>
                  </a:ext>
                </a:extLst>
              </p:cNvPr>
              <p:cNvSpPr/>
              <p:nvPr/>
            </p:nvSpPr>
            <p:spPr>
              <a:xfrm>
                <a:off x="553430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 name="Graphic 9">
                <a:extLst>
                  <a:ext uri="{FF2B5EF4-FFF2-40B4-BE49-F238E27FC236}">
                    <a16:creationId xmlns:a16="http://schemas.microsoft.com/office/drawing/2014/main" id="{7F111283-AA69-FF11-D4D4-FF1B38A4924C}"/>
                  </a:ext>
                </a:extLst>
              </p:cNvPr>
              <p:cNvSpPr/>
              <p:nvPr/>
            </p:nvSpPr>
            <p:spPr>
              <a:xfrm>
                <a:off x="36107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 name="Graphic 9">
                <a:extLst>
                  <a:ext uri="{FF2B5EF4-FFF2-40B4-BE49-F238E27FC236}">
                    <a16:creationId xmlns:a16="http://schemas.microsoft.com/office/drawing/2014/main" id="{A592376F-BAFD-D27E-22BD-4C71A864D361}"/>
                  </a:ext>
                </a:extLst>
              </p:cNvPr>
              <p:cNvSpPr/>
              <p:nvPr/>
            </p:nvSpPr>
            <p:spPr>
              <a:xfrm>
                <a:off x="457252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 name="Graphic 9">
                <a:extLst>
                  <a:ext uri="{FF2B5EF4-FFF2-40B4-BE49-F238E27FC236}">
                    <a16:creationId xmlns:a16="http://schemas.microsoft.com/office/drawing/2014/main" id="{709AA2A4-619F-0A3D-B15F-CB65B8E85242}"/>
                  </a:ext>
                </a:extLst>
              </p:cNvPr>
              <p:cNvSpPr/>
              <p:nvPr/>
            </p:nvSpPr>
            <p:spPr>
              <a:xfrm>
                <a:off x="393132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 name="Graphic 9">
                <a:extLst>
                  <a:ext uri="{FF2B5EF4-FFF2-40B4-BE49-F238E27FC236}">
                    <a16:creationId xmlns:a16="http://schemas.microsoft.com/office/drawing/2014/main" id="{DD548719-757C-826A-6F0F-5D5DD52AAB88}"/>
                  </a:ext>
                </a:extLst>
              </p:cNvPr>
              <p:cNvSpPr/>
              <p:nvPr/>
            </p:nvSpPr>
            <p:spPr>
              <a:xfrm>
                <a:off x="425192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2" name="Graphic 9">
                <a:extLst>
                  <a:ext uri="{FF2B5EF4-FFF2-40B4-BE49-F238E27FC236}">
                    <a16:creationId xmlns:a16="http://schemas.microsoft.com/office/drawing/2014/main" id="{58EE0E2D-596D-EE77-43BB-EBE80172D53C}"/>
                  </a:ext>
                </a:extLst>
              </p:cNvPr>
              <p:cNvSpPr/>
              <p:nvPr/>
            </p:nvSpPr>
            <p:spPr>
              <a:xfrm>
                <a:off x="457252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3" name="Graphic 9">
                <a:extLst>
                  <a:ext uri="{FF2B5EF4-FFF2-40B4-BE49-F238E27FC236}">
                    <a16:creationId xmlns:a16="http://schemas.microsoft.com/office/drawing/2014/main" id="{D5133AF0-8858-8827-0093-C8851F42FF98}"/>
                  </a:ext>
                </a:extLst>
              </p:cNvPr>
              <p:cNvSpPr/>
              <p:nvPr/>
            </p:nvSpPr>
            <p:spPr>
              <a:xfrm>
                <a:off x="489311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4" name="Graphic 9">
                <a:extLst>
                  <a:ext uri="{FF2B5EF4-FFF2-40B4-BE49-F238E27FC236}">
                    <a16:creationId xmlns:a16="http://schemas.microsoft.com/office/drawing/2014/main" id="{6891A7B6-B5C3-DF7A-EA47-484F8BB75F55}"/>
                  </a:ext>
                </a:extLst>
              </p:cNvPr>
              <p:cNvSpPr/>
              <p:nvPr/>
            </p:nvSpPr>
            <p:spPr>
              <a:xfrm>
                <a:off x="521371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5" name="Graphic 9">
                <a:extLst>
                  <a:ext uri="{FF2B5EF4-FFF2-40B4-BE49-F238E27FC236}">
                    <a16:creationId xmlns:a16="http://schemas.microsoft.com/office/drawing/2014/main" id="{C008C89A-5436-9AD7-BAC9-57805A51E215}"/>
                  </a:ext>
                </a:extLst>
              </p:cNvPr>
              <p:cNvSpPr/>
              <p:nvPr/>
            </p:nvSpPr>
            <p:spPr>
              <a:xfrm>
                <a:off x="36107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6" name="Graphic 9">
                <a:extLst>
                  <a:ext uri="{FF2B5EF4-FFF2-40B4-BE49-F238E27FC236}">
                    <a16:creationId xmlns:a16="http://schemas.microsoft.com/office/drawing/2014/main" id="{CA634114-0FA0-48F8-3E9B-D7F8E67DF076}"/>
                  </a:ext>
                </a:extLst>
              </p:cNvPr>
              <p:cNvSpPr/>
              <p:nvPr/>
            </p:nvSpPr>
            <p:spPr>
              <a:xfrm>
                <a:off x="393132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7" name="Graphic 9">
                <a:extLst>
                  <a:ext uri="{FF2B5EF4-FFF2-40B4-BE49-F238E27FC236}">
                    <a16:creationId xmlns:a16="http://schemas.microsoft.com/office/drawing/2014/main" id="{4226FEB5-61FE-41FA-5518-79DF5EB1A7ED}"/>
                  </a:ext>
                </a:extLst>
              </p:cNvPr>
              <p:cNvSpPr/>
              <p:nvPr/>
            </p:nvSpPr>
            <p:spPr>
              <a:xfrm>
                <a:off x="425192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8" name="Graphic 9">
                <a:extLst>
                  <a:ext uri="{FF2B5EF4-FFF2-40B4-BE49-F238E27FC236}">
                    <a16:creationId xmlns:a16="http://schemas.microsoft.com/office/drawing/2014/main" id="{771ACC8D-2531-30A3-E10B-DEC0E68984CE}"/>
                  </a:ext>
                </a:extLst>
              </p:cNvPr>
              <p:cNvSpPr/>
              <p:nvPr/>
            </p:nvSpPr>
            <p:spPr>
              <a:xfrm>
                <a:off x="457252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9" name="Graphic 9">
                <a:extLst>
                  <a:ext uri="{FF2B5EF4-FFF2-40B4-BE49-F238E27FC236}">
                    <a16:creationId xmlns:a16="http://schemas.microsoft.com/office/drawing/2014/main" id="{6C8F7D57-AB90-1297-FD04-8486A31ABBCB}"/>
                  </a:ext>
                </a:extLst>
              </p:cNvPr>
              <p:cNvSpPr/>
              <p:nvPr/>
            </p:nvSpPr>
            <p:spPr>
              <a:xfrm>
                <a:off x="489311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0" name="Graphic 9">
                <a:extLst>
                  <a:ext uri="{FF2B5EF4-FFF2-40B4-BE49-F238E27FC236}">
                    <a16:creationId xmlns:a16="http://schemas.microsoft.com/office/drawing/2014/main" id="{9C62A65F-4E29-A650-14F0-5D7C16F757CE}"/>
                  </a:ext>
                </a:extLst>
              </p:cNvPr>
              <p:cNvSpPr/>
              <p:nvPr/>
            </p:nvSpPr>
            <p:spPr>
              <a:xfrm>
                <a:off x="36107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1" name="Graphic 9">
                <a:extLst>
                  <a:ext uri="{FF2B5EF4-FFF2-40B4-BE49-F238E27FC236}">
                    <a16:creationId xmlns:a16="http://schemas.microsoft.com/office/drawing/2014/main" id="{811EFC7F-C309-BDDA-FC12-AB30A6BE02A7}"/>
                  </a:ext>
                </a:extLst>
              </p:cNvPr>
              <p:cNvSpPr/>
              <p:nvPr/>
            </p:nvSpPr>
            <p:spPr>
              <a:xfrm>
                <a:off x="393132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2" name="Graphic 9">
                <a:extLst>
                  <a:ext uri="{FF2B5EF4-FFF2-40B4-BE49-F238E27FC236}">
                    <a16:creationId xmlns:a16="http://schemas.microsoft.com/office/drawing/2014/main" id="{D8C1ECE0-E4BD-D0D7-5A6C-72B03890C614}"/>
                  </a:ext>
                </a:extLst>
              </p:cNvPr>
              <p:cNvSpPr/>
              <p:nvPr/>
            </p:nvSpPr>
            <p:spPr>
              <a:xfrm>
                <a:off x="457252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3" name="Graphic 9">
                <a:extLst>
                  <a:ext uri="{FF2B5EF4-FFF2-40B4-BE49-F238E27FC236}">
                    <a16:creationId xmlns:a16="http://schemas.microsoft.com/office/drawing/2014/main" id="{21E8321A-F6F6-6765-4B0D-59722DD6AF01}"/>
                  </a:ext>
                </a:extLst>
              </p:cNvPr>
              <p:cNvSpPr/>
              <p:nvPr/>
            </p:nvSpPr>
            <p:spPr>
              <a:xfrm>
                <a:off x="32901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4" name="Graphic 9">
                <a:extLst>
                  <a:ext uri="{FF2B5EF4-FFF2-40B4-BE49-F238E27FC236}">
                    <a16:creationId xmlns:a16="http://schemas.microsoft.com/office/drawing/2014/main" id="{FE684B93-4CF3-A494-A708-C4935BFF04CB}"/>
                  </a:ext>
                </a:extLst>
              </p:cNvPr>
              <p:cNvSpPr/>
              <p:nvPr/>
            </p:nvSpPr>
            <p:spPr>
              <a:xfrm>
                <a:off x="36107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3" name="Graphic 9">
                <a:extLst>
                  <a:ext uri="{FF2B5EF4-FFF2-40B4-BE49-F238E27FC236}">
                    <a16:creationId xmlns:a16="http://schemas.microsoft.com/office/drawing/2014/main" id="{35D47B35-045D-5C8D-CA3D-1DC11F8971B2}"/>
                  </a:ext>
                </a:extLst>
              </p:cNvPr>
              <p:cNvSpPr/>
              <p:nvPr/>
            </p:nvSpPr>
            <p:spPr>
              <a:xfrm>
                <a:off x="393132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4" name="Graphic 9">
                <a:extLst>
                  <a:ext uri="{FF2B5EF4-FFF2-40B4-BE49-F238E27FC236}">
                    <a16:creationId xmlns:a16="http://schemas.microsoft.com/office/drawing/2014/main" id="{27F66FA9-EE75-7A19-5F44-AC645F28235D}"/>
                  </a:ext>
                </a:extLst>
              </p:cNvPr>
              <p:cNvSpPr/>
              <p:nvPr/>
            </p:nvSpPr>
            <p:spPr>
              <a:xfrm>
                <a:off x="425192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5" name="Graphic 9">
                <a:extLst>
                  <a:ext uri="{FF2B5EF4-FFF2-40B4-BE49-F238E27FC236}">
                    <a16:creationId xmlns:a16="http://schemas.microsoft.com/office/drawing/2014/main" id="{22560B10-9443-B9FE-64EC-E60074185259}"/>
                  </a:ext>
                </a:extLst>
              </p:cNvPr>
              <p:cNvSpPr/>
              <p:nvPr/>
            </p:nvSpPr>
            <p:spPr>
              <a:xfrm>
                <a:off x="553430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96" name="Cluster 4">
              <a:extLst>
                <a:ext uri="{FF2B5EF4-FFF2-40B4-BE49-F238E27FC236}">
                  <a16:creationId xmlns:a16="http://schemas.microsoft.com/office/drawing/2014/main" id="{0A814B9C-5C87-167B-8947-6F9AE1C8E286}"/>
                </a:ext>
              </a:extLst>
            </p:cNvPr>
            <p:cNvGrpSpPr/>
            <p:nvPr/>
          </p:nvGrpSpPr>
          <p:grpSpPr>
            <a:xfrm>
              <a:off x="9702057" y="1173072"/>
              <a:ext cx="2416987" cy="4322755"/>
              <a:chOff x="9702057" y="1173072"/>
              <a:chExt cx="2416987" cy="4322755"/>
            </a:xfrm>
          </p:grpSpPr>
          <p:sp>
            <p:nvSpPr>
              <p:cNvPr id="97" name="Graphic 9">
                <a:extLst>
                  <a:ext uri="{FF2B5EF4-FFF2-40B4-BE49-F238E27FC236}">
                    <a16:creationId xmlns:a16="http://schemas.microsoft.com/office/drawing/2014/main" id="{E166953D-8DE6-BE88-71AD-F15DDA5AE888}"/>
                  </a:ext>
                </a:extLst>
              </p:cNvPr>
              <p:cNvSpPr/>
              <p:nvPr/>
            </p:nvSpPr>
            <p:spPr>
              <a:xfrm>
                <a:off x="103432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8" name="Graphic 9">
                <a:extLst>
                  <a:ext uri="{FF2B5EF4-FFF2-40B4-BE49-F238E27FC236}">
                    <a16:creationId xmlns:a16="http://schemas.microsoft.com/office/drawing/2014/main" id="{C271226B-49DC-A846-05F4-203962BB8228}"/>
                  </a:ext>
                </a:extLst>
              </p:cNvPr>
              <p:cNvSpPr/>
              <p:nvPr/>
            </p:nvSpPr>
            <p:spPr>
              <a:xfrm>
                <a:off x="100226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4" name="Graphic 9">
                <a:extLst>
                  <a:ext uri="{FF2B5EF4-FFF2-40B4-BE49-F238E27FC236}">
                    <a16:creationId xmlns:a16="http://schemas.microsoft.com/office/drawing/2014/main" id="{B570591A-D7DB-CBE5-C022-E3338CFE68D9}"/>
                  </a:ext>
                </a:extLst>
              </p:cNvPr>
              <p:cNvSpPr/>
              <p:nvPr/>
            </p:nvSpPr>
            <p:spPr>
              <a:xfrm>
                <a:off x="97020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5" name="Graphic 9">
                <a:extLst>
                  <a:ext uri="{FF2B5EF4-FFF2-40B4-BE49-F238E27FC236}">
                    <a16:creationId xmlns:a16="http://schemas.microsoft.com/office/drawing/2014/main" id="{0D7B4086-6A93-4384-9386-6325520A4113}"/>
                  </a:ext>
                </a:extLst>
              </p:cNvPr>
              <p:cNvSpPr/>
              <p:nvPr/>
            </p:nvSpPr>
            <p:spPr>
              <a:xfrm>
                <a:off x="106638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6" name="Graphic 9">
                <a:extLst>
                  <a:ext uri="{FF2B5EF4-FFF2-40B4-BE49-F238E27FC236}">
                    <a16:creationId xmlns:a16="http://schemas.microsoft.com/office/drawing/2014/main" id="{825F8CE2-9AB8-5B37-139C-A42FA6579889}"/>
                  </a:ext>
                </a:extLst>
              </p:cNvPr>
              <p:cNvSpPr/>
              <p:nvPr/>
            </p:nvSpPr>
            <p:spPr>
              <a:xfrm>
                <a:off x="106638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7" name="Graphic 9">
                <a:extLst>
                  <a:ext uri="{FF2B5EF4-FFF2-40B4-BE49-F238E27FC236}">
                    <a16:creationId xmlns:a16="http://schemas.microsoft.com/office/drawing/2014/main" id="{B54670C0-7AC5-A8B6-F11B-17F3BD14B57A}"/>
                  </a:ext>
                </a:extLst>
              </p:cNvPr>
              <p:cNvSpPr/>
              <p:nvPr/>
            </p:nvSpPr>
            <p:spPr>
              <a:xfrm>
                <a:off x="109844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8" name="Graphic 9">
                <a:extLst>
                  <a:ext uri="{FF2B5EF4-FFF2-40B4-BE49-F238E27FC236}">
                    <a16:creationId xmlns:a16="http://schemas.microsoft.com/office/drawing/2014/main" id="{BE79EB35-90AC-D26F-2499-C06CA5D61A6E}"/>
                  </a:ext>
                </a:extLst>
              </p:cNvPr>
              <p:cNvSpPr/>
              <p:nvPr/>
            </p:nvSpPr>
            <p:spPr>
              <a:xfrm>
                <a:off x="109844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9" name="Graphic 9">
                <a:extLst>
                  <a:ext uri="{FF2B5EF4-FFF2-40B4-BE49-F238E27FC236}">
                    <a16:creationId xmlns:a16="http://schemas.microsoft.com/office/drawing/2014/main" id="{1D7A5E82-1503-CFBC-9DC6-D553EAA1E9B8}"/>
                  </a:ext>
                </a:extLst>
              </p:cNvPr>
              <p:cNvSpPr/>
              <p:nvPr/>
            </p:nvSpPr>
            <p:spPr>
              <a:xfrm>
                <a:off x="113050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0" name="Graphic 9">
                <a:extLst>
                  <a:ext uri="{FF2B5EF4-FFF2-40B4-BE49-F238E27FC236}">
                    <a16:creationId xmlns:a16="http://schemas.microsoft.com/office/drawing/2014/main" id="{920D1B26-1C11-EEE1-94FF-F199AA32497F}"/>
                  </a:ext>
                </a:extLst>
              </p:cNvPr>
              <p:cNvSpPr/>
              <p:nvPr/>
            </p:nvSpPr>
            <p:spPr>
              <a:xfrm>
                <a:off x="113050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1" name="Graphic 9">
                <a:extLst>
                  <a:ext uri="{FF2B5EF4-FFF2-40B4-BE49-F238E27FC236}">
                    <a16:creationId xmlns:a16="http://schemas.microsoft.com/office/drawing/2014/main" id="{107BAD77-4AC1-8ECF-FE71-BD8CE60E864C}"/>
                  </a:ext>
                </a:extLst>
              </p:cNvPr>
              <p:cNvSpPr/>
              <p:nvPr/>
            </p:nvSpPr>
            <p:spPr>
              <a:xfrm>
                <a:off x="116256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2" name="Graphic 9">
                <a:extLst>
                  <a:ext uri="{FF2B5EF4-FFF2-40B4-BE49-F238E27FC236}">
                    <a16:creationId xmlns:a16="http://schemas.microsoft.com/office/drawing/2014/main" id="{8EAB3379-257B-7820-B59B-E048C67DA8E2}"/>
                  </a:ext>
                </a:extLst>
              </p:cNvPr>
              <p:cNvSpPr/>
              <p:nvPr/>
            </p:nvSpPr>
            <p:spPr>
              <a:xfrm>
                <a:off x="113050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3" name="Graphic 9">
                <a:extLst>
                  <a:ext uri="{FF2B5EF4-FFF2-40B4-BE49-F238E27FC236}">
                    <a16:creationId xmlns:a16="http://schemas.microsoft.com/office/drawing/2014/main" id="{DB999B4C-390B-CBEC-6209-22A7786C44B3}"/>
                  </a:ext>
                </a:extLst>
              </p:cNvPr>
              <p:cNvSpPr/>
              <p:nvPr/>
            </p:nvSpPr>
            <p:spPr>
              <a:xfrm>
                <a:off x="116256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4" name="Graphic 9">
                <a:extLst>
                  <a:ext uri="{FF2B5EF4-FFF2-40B4-BE49-F238E27FC236}">
                    <a16:creationId xmlns:a16="http://schemas.microsoft.com/office/drawing/2014/main" id="{CBC09FBF-3349-CF00-EDAC-6C87EFCF3C6E}"/>
                  </a:ext>
                </a:extLst>
              </p:cNvPr>
              <p:cNvSpPr/>
              <p:nvPr/>
            </p:nvSpPr>
            <p:spPr>
              <a:xfrm>
                <a:off x="116256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5" name="Graphic 9">
                <a:extLst>
                  <a:ext uri="{FF2B5EF4-FFF2-40B4-BE49-F238E27FC236}">
                    <a16:creationId xmlns:a16="http://schemas.microsoft.com/office/drawing/2014/main" id="{9C3DF35A-904A-FF21-30A9-7E34E102F3A4}"/>
                  </a:ext>
                </a:extLst>
              </p:cNvPr>
              <p:cNvSpPr/>
              <p:nvPr/>
            </p:nvSpPr>
            <p:spPr>
              <a:xfrm>
                <a:off x="113050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6" name="Graphic 9">
                <a:extLst>
                  <a:ext uri="{FF2B5EF4-FFF2-40B4-BE49-F238E27FC236}">
                    <a16:creationId xmlns:a16="http://schemas.microsoft.com/office/drawing/2014/main" id="{7C91FBE0-E304-97C2-49E5-8C56769F5EA1}"/>
                  </a:ext>
                </a:extLst>
              </p:cNvPr>
              <p:cNvSpPr/>
              <p:nvPr/>
            </p:nvSpPr>
            <p:spPr>
              <a:xfrm>
                <a:off x="11946242"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7" name="Graphic 9">
                <a:extLst>
                  <a:ext uri="{FF2B5EF4-FFF2-40B4-BE49-F238E27FC236}">
                    <a16:creationId xmlns:a16="http://schemas.microsoft.com/office/drawing/2014/main" id="{EB6A97AB-1739-8E04-6392-BA2BB5EA70C2}"/>
                  </a:ext>
                </a:extLst>
              </p:cNvPr>
              <p:cNvSpPr/>
              <p:nvPr/>
            </p:nvSpPr>
            <p:spPr>
              <a:xfrm>
                <a:off x="11946242"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188" name="Cluster 3">
              <a:extLst>
                <a:ext uri="{FF2B5EF4-FFF2-40B4-BE49-F238E27FC236}">
                  <a16:creationId xmlns:a16="http://schemas.microsoft.com/office/drawing/2014/main" id="{3D87E96A-6031-39B6-2320-F93378B0EDD7}"/>
                </a:ext>
              </a:extLst>
            </p:cNvPr>
            <p:cNvGrpSpPr/>
            <p:nvPr/>
          </p:nvGrpSpPr>
          <p:grpSpPr>
            <a:xfrm>
              <a:off x="2648945" y="4026180"/>
              <a:ext cx="6905318" cy="1469647"/>
              <a:chOff x="2648945" y="4026180"/>
              <a:chExt cx="6905318" cy="1469647"/>
            </a:xfrm>
          </p:grpSpPr>
          <p:sp>
            <p:nvSpPr>
              <p:cNvPr id="189" name="Graphic 9">
                <a:extLst>
                  <a:ext uri="{FF2B5EF4-FFF2-40B4-BE49-F238E27FC236}">
                    <a16:creationId xmlns:a16="http://schemas.microsoft.com/office/drawing/2014/main" id="{8BE8AE6D-DEBF-5304-7392-2BEFC838A3D4}"/>
                  </a:ext>
                </a:extLst>
              </p:cNvPr>
              <p:cNvSpPr/>
              <p:nvPr/>
            </p:nvSpPr>
            <p:spPr>
              <a:xfrm>
                <a:off x="26489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0" name="Graphic 9">
                <a:extLst>
                  <a:ext uri="{FF2B5EF4-FFF2-40B4-BE49-F238E27FC236}">
                    <a16:creationId xmlns:a16="http://schemas.microsoft.com/office/drawing/2014/main" id="{7DC19CB1-8A4B-1F08-FC5F-98529740AFFF}"/>
                  </a:ext>
                </a:extLst>
              </p:cNvPr>
              <p:cNvSpPr/>
              <p:nvPr/>
            </p:nvSpPr>
            <p:spPr>
              <a:xfrm>
                <a:off x="29695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1" name="Graphic 9">
                <a:extLst>
                  <a:ext uri="{FF2B5EF4-FFF2-40B4-BE49-F238E27FC236}">
                    <a16:creationId xmlns:a16="http://schemas.microsoft.com/office/drawing/2014/main" id="{0AFE6111-DD5F-0D85-F9C0-5058463A2220}"/>
                  </a:ext>
                </a:extLst>
              </p:cNvPr>
              <p:cNvSpPr/>
              <p:nvPr/>
            </p:nvSpPr>
            <p:spPr>
              <a:xfrm>
                <a:off x="425192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4" name="Graphic 9">
                <a:extLst>
                  <a:ext uri="{FF2B5EF4-FFF2-40B4-BE49-F238E27FC236}">
                    <a16:creationId xmlns:a16="http://schemas.microsoft.com/office/drawing/2014/main" id="{D7BB78A6-3F23-3343-A7AF-6EBCC22A99AC}"/>
                  </a:ext>
                </a:extLst>
              </p:cNvPr>
              <p:cNvSpPr/>
              <p:nvPr/>
            </p:nvSpPr>
            <p:spPr>
              <a:xfrm>
                <a:off x="457252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5" name="Graphic 9">
                <a:extLst>
                  <a:ext uri="{FF2B5EF4-FFF2-40B4-BE49-F238E27FC236}">
                    <a16:creationId xmlns:a16="http://schemas.microsoft.com/office/drawing/2014/main" id="{C2C9716F-9FC9-CC78-195D-9FE0E10CA857}"/>
                  </a:ext>
                </a:extLst>
              </p:cNvPr>
              <p:cNvSpPr/>
              <p:nvPr/>
            </p:nvSpPr>
            <p:spPr>
              <a:xfrm>
                <a:off x="617550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6" name="Graphic 9">
                <a:extLst>
                  <a:ext uri="{FF2B5EF4-FFF2-40B4-BE49-F238E27FC236}">
                    <a16:creationId xmlns:a16="http://schemas.microsoft.com/office/drawing/2014/main" id="{9EFBBD12-2E02-F105-E4E3-CE45380C74B6}"/>
                  </a:ext>
                </a:extLst>
              </p:cNvPr>
              <p:cNvSpPr/>
              <p:nvPr/>
            </p:nvSpPr>
            <p:spPr>
              <a:xfrm>
                <a:off x="649609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7" name="Graphic 9">
                <a:extLst>
                  <a:ext uri="{FF2B5EF4-FFF2-40B4-BE49-F238E27FC236}">
                    <a16:creationId xmlns:a16="http://schemas.microsoft.com/office/drawing/2014/main" id="{295E59B7-E106-31CE-B12A-CE653122EAE9}"/>
                  </a:ext>
                </a:extLst>
              </p:cNvPr>
              <p:cNvSpPr/>
              <p:nvPr/>
            </p:nvSpPr>
            <p:spPr>
              <a:xfrm>
                <a:off x="681669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8" name="Graphic 9">
                <a:extLst>
                  <a:ext uri="{FF2B5EF4-FFF2-40B4-BE49-F238E27FC236}">
                    <a16:creationId xmlns:a16="http://schemas.microsoft.com/office/drawing/2014/main" id="{D0C2FF98-9E05-232D-2665-F16E8A6EBA90}"/>
                  </a:ext>
                </a:extLst>
              </p:cNvPr>
              <p:cNvSpPr/>
              <p:nvPr/>
            </p:nvSpPr>
            <p:spPr>
              <a:xfrm>
                <a:off x="80990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9" name="Graphic 9">
                <a:extLst>
                  <a:ext uri="{FF2B5EF4-FFF2-40B4-BE49-F238E27FC236}">
                    <a16:creationId xmlns:a16="http://schemas.microsoft.com/office/drawing/2014/main" id="{D7F31853-442E-17B2-405F-6B2C0BBB42E8}"/>
                  </a:ext>
                </a:extLst>
              </p:cNvPr>
              <p:cNvSpPr/>
              <p:nvPr/>
            </p:nvSpPr>
            <p:spPr>
              <a:xfrm>
                <a:off x="90608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0" name="Graphic 9">
                <a:extLst>
                  <a:ext uri="{FF2B5EF4-FFF2-40B4-BE49-F238E27FC236}">
                    <a16:creationId xmlns:a16="http://schemas.microsoft.com/office/drawing/2014/main" id="{D8D8C4C5-ACC2-AA37-E228-4B5B2F655905}"/>
                  </a:ext>
                </a:extLst>
              </p:cNvPr>
              <p:cNvSpPr/>
              <p:nvPr/>
            </p:nvSpPr>
            <p:spPr>
              <a:xfrm>
                <a:off x="713728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1" name="Graphic 9">
                <a:extLst>
                  <a:ext uri="{FF2B5EF4-FFF2-40B4-BE49-F238E27FC236}">
                    <a16:creationId xmlns:a16="http://schemas.microsoft.com/office/drawing/2014/main" id="{D65B25F6-CD86-9B0D-D4E4-79D885EEAC86}"/>
                  </a:ext>
                </a:extLst>
              </p:cNvPr>
              <p:cNvSpPr/>
              <p:nvPr/>
            </p:nvSpPr>
            <p:spPr>
              <a:xfrm>
                <a:off x="87402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3" name="Graphic 9">
                <a:extLst>
                  <a:ext uri="{FF2B5EF4-FFF2-40B4-BE49-F238E27FC236}">
                    <a16:creationId xmlns:a16="http://schemas.microsoft.com/office/drawing/2014/main" id="{4F5B5D39-7824-CDC2-42B7-75E3A991CABE}"/>
                  </a:ext>
                </a:extLst>
              </p:cNvPr>
              <p:cNvSpPr/>
              <p:nvPr/>
            </p:nvSpPr>
            <p:spPr>
              <a:xfrm>
                <a:off x="93814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4" name="Graphic 9">
                <a:extLst>
                  <a:ext uri="{FF2B5EF4-FFF2-40B4-BE49-F238E27FC236}">
                    <a16:creationId xmlns:a16="http://schemas.microsoft.com/office/drawing/2014/main" id="{358C8479-F5EC-589B-53BC-2ED2F74A116C}"/>
                  </a:ext>
                </a:extLst>
              </p:cNvPr>
              <p:cNvSpPr/>
              <p:nvPr/>
            </p:nvSpPr>
            <p:spPr>
              <a:xfrm>
                <a:off x="32901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5" name="Graphic 9">
                <a:extLst>
                  <a:ext uri="{FF2B5EF4-FFF2-40B4-BE49-F238E27FC236}">
                    <a16:creationId xmlns:a16="http://schemas.microsoft.com/office/drawing/2014/main" id="{CF4C536B-C1B7-E9DB-33E1-56F8B6EE97E4}"/>
                  </a:ext>
                </a:extLst>
              </p:cNvPr>
              <p:cNvSpPr/>
              <p:nvPr/>
            </p:nvSpPr>
            <p:spPr>
              <a:xfrm>
                <a:off x="36107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6" name="Graphic 9">
                <a:extLst>
                  <a:ext uri="{FF2B5EF4-FFF2-40B4-BE49-F238E27FC236}">
                    <a16:creationId xmlns:a16="http://schemas.microsoft.com/office/drawing/2014/main" id="{766307B5-7EC3-5356-1B9C-F3DBAC3307CF}"/>
                  </a:ext>
                </a:extLst>
              </p:cNvPr>
              <p:cNvSpPr/>
              <p:nvPr/>
            </p:nvSpPr>
            <p:spPr>
              <a:xfrm>
                <a:off x="425192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7" name="Graphic 9">
                <a:extLst>
                  <a:ext uri="{FF2B5EF4-FFF2-40B4-BE49-F238E27FC236}">
                    <a16:creationId xmlns:a16="http://schemas.microsoft.com/office/drawing/2014/main" id="{4E01728D-353A-822E-56B8-7EA5DE49F858}"/>
                  </a:ext>
                </a:extLst>
              </p:cNvPr>
              <p:cNvSpPr/>
              <p:nvPr/>
            </p:nvSpPr>
            <p:spPr>
              <a:xfrm>
                <a:off x="457252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8" name="Graphic 9">
                <a:extLst>
                  <a:ext uri="{FF2B5EF4-FFF2-40B4-BE49-F238E27FC236}">
                    <a16:creationId xmlns:a16="http://schemas.microsoft.com/office/drawing/2014/main" id="{17AC405B-2244-D10B-62E9-968442157357}"/>
                  </a:ext>
                </a:extLst>
              </p:cNvPr>
              <p:cNvSpPr/>
              <p:nvPr/>
            </p:nvSpPr>
            <p:spPr>
              <a:xfrm>
                <a:off x="585490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9" name="Graphic 9">
                <a:extLst>
                  <a:ext uri="{FF2B5EF4-FFF2-40B4-BE49-F238E27FC236}">
                    <a16:creationId xmlns:a16="http://schemas.microsoft.com/office/drawing/2014/main" id="{DFC725E4-C715-B93B-7778-57C6320BF787}"/>
                  </a:ext>
                </a:extLst>
              </p:cNvPr>
              <p:cNvSpPr/>
              <p:nvPr/>
            </p:nvSpPr>
            <p:spPr>
              <a:xfrm>
                <a:off x="713728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9" name="Graphic 9">
                <a:extLst>
                  <a:ext uri="{FF2B5EF4-FFF2-40B4-BE49-F238E27FC236}">
                    <a16:creationId xmlns:a16="http://schemas.microsoft.com/office/drawing/2014/main" id="{A8171586-16AF-3021-2D16-FB28517710BE}"/>
                  </a:ext>
                </a:extLst>
              </p:cNvPr>
              <p:cNvSpPr/>
              <p:nvPr/>
            </p:nvSpPr>
            <p:spPr>
              <a:xfrm>
                <a:off x="777848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0" name="Graphic 9">
                <a:extLst>
                  <a:ext uri="{FF2B5EF4-FFF2-40B4-BE49-F238E27FC236}">
                    <a16:creationId xmlns:a16="http://schemas.microsoft.com/office/drawing/2014/main" id="{42190C72-B849-D39E-1956-0597885C2A7A}"/>
                  </a:ext>
                </a:extLst>
              </p:cNvPr>
              <p:cNvSpPr/>
              <p:nvPr/>
            </p:nvSpPr>
            <p:spPr>
              <a:xfrm>
                <a:off x="90608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1" name="Graphic 9">
                <a:extLst>
                  <a:ext uri="{FF2B5EF4-FFF2-40B4-BE49-F238E27FC236}">
                    <a16:creationId xmlns:a16="http://schemas.microsoft.com/office/drawing/2014/main" id="{ED0AC528-9D3A-065C-D790-6E42508D85C6}"/>
                  </a:ext>
                </a:extLst>
              </p:cNvPr>
              <p:cNvSpPr/>
              <p:nvPr/>
            </p:nvSpPr>
            <p:spPr>
              <a:xfrm>
                <a:off x="29695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2" name="Graphic 9">
                <a:extLst>
                  <a:ext uri="{FF2B5EF4-FFF2-40B4-BE49-F238E27FC236}">
                    <a16:creationId xmlns:a16="http://schemas.microsoft.com/office/drawing/2014/main" id="{C08514A8-0A81-4864-F958-55794AC13A48}"/>
                  </a:ext>
                </a:extLst>
              </p:cNvPr>
              <p:cNvSpPr/>
              <p:nvPr/>
            </p:nvSpPr>
            <p:spPr>
              <a:xfrm>
                <a:off x="425192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3" name="Graphic 9">
                <a:extLst>
                  <a:ext uri="{FF2B5EF4-FFF2-40B4-BE49-F238E27FC236}">
                    <a16:creationId xmlns:a16="http://schemas.microsoft.com/office/drawing/2014/main" id="{52BC1CC0-1126-EE08-A89C-214C909F3E1F}"/>
                  </a:ext>
                </a:extLst>
              </p:cNvPr>
              <p:cNvSpPr/>
              <p:nvPr/>
            </p:nvSpPr>
            <p:spPr>
              <a:xfrm>
                <a:off x="489311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4" name="Graphic 9">
                <a:extLst>
                  <a:ext uri="{FF2B5EF4-FFF2-40B4-BE49-F238E27FC236}">
                    <a16:creationId xmlns:a16="http://schemas.microsoft.com/office/drawing/2014/main" id="{5321CDAA-7FB6-B17F-EB0C-A1F51511A986}"/>
                  </a:ext>
                </a:extLst>
              </p:cNvPr>
              <p:cNvSpPr/>
              <p:nvPr/>
            </p:nvSpPr>
            <p:spPr>
              <a:xfrm>
                <a:off x="649609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5" name="Graphic 9">
                <a:extLst>
                  <a:ext uri="{FF2B5EF4-FFF2-40B4-BE49-F238E27FC236}">
                    <a16:creationId xmlns:a16="http://schemas.microsoft.com/office/drawing/2014/main" id="{06F7811C-1939-3DE2-454E-D7F93DBA1D50}"/>
                  </a:ext>
                </a:extLst>
              </p:cNvPr>
              <p:cNvSpPr/>
              <p:nvPr/>
            </p:nvSpPr>
            <p:spPr>
              <a:xfrm>
                <a:off x="681669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6" name="Graphic 9">
                <a:extLst>
                  <a:ext uri="{FF2B5EF4-FFF2-40B4-BE49-F238E27FC236}">
                    <a16:creationId xmlns:a16="http://schemas.microsoft.com/office/drawing/2014/main" id="{A8496794-ADF8-DE5E-7C4F-002F8C69B1FB}"/>
                  </a:ext>
                </a:extLst>
              </p:cNvPr>
              <p:cNvSpPr/>
              <p:nvPr/>
            </p:nvSpPr>
            <p:spPr>
              <a:xfrm>
                <a:off x="80990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7" name="Graphic 9">
                <a:extLst>
                  <a:ext uri="{FF2B5EF4-FFF2-40B4-BE49-F238E27FC236}">
                    <a16:creationId xmlns:a16="http://schemas.microsoft.com/office/drawing/2014/main" id="{A9148CB6-228C-8365-909B-970C5C46B404}"/>
                  </a:ext>
                </a:extLst>
              </p:cNvPr>
              <p:cNvSpPr/>
              <p:nvPr/>
            </p:nvSpPr>
            <p:spPr>
              <a:xfrm>
                <a:off x="457252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8" name="Graphic 9">
                <a:extLst>
                  <a:ext uri="{FF2B5EF4-FFF2-40B4-BE49-F238E27FC236}">
                    <a16:creationId xmlns:a16="http://schemas.microsoft.com/office/drawing/2014/main" id="{5858F040-2652-D6C5-C352-30FDF48B7A88}"/>
                  </a:ext>
                </a:extLst>
              </p:cNvPr>
              <p:cNvSpPr/>
              <p:nvPr/>
            </p:nvSpPr>
            <p:spPr>
              <a:xfrm>
                <a:off x="553430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289" name="Cluster 2">
              <a:extLst>
                <a:ext uri="{FF2B5EF4-FFF2-40B4-BE49-F238E27FC236}">
                  <a16:creationId xmlns:a16="http://schemas.microsoft.com/office/drawing/2014/main" id="{AD7E680D-C0D8-F959-0CC0-65FAF9124C31}"/>
                </a:ext>
              </a:extLst>
            </p:cNvPr>
            <p:cNvGrpSpPr/>
            <p:nvPr/>
          </p:nvGrpSpPr>
          <p:grpSpPr>
            <a:xfrm>
              <a:off x="6175501" y="1173072"/>
              <a:ext cx="3378762" cy="3054709"/>
              <a:chOff x="6175501" y="1173072"/>
              <a:chExt cx="3378762" cy="3054709"/>
            </a:xfrm>
          </p:grpSpPr>
          <p:sp>
            <p:nvSpPr>
              <p:cNvPr id="290" name="Graphic 9">
                <a:extLst>
                  <a:ext uri="{FF2B5EF4-FFF2-40B4-BE49-F238E27FC236}">
                    <a16:creationId xmlns:a16="http://schemas.microsoft.com/office/drawing/2014/main" id="{63F13838-C6FF-89F4-A99C-B4F8853733DA}"/>
                  </a:ext>
                </a:extLst>
              </p:cNvPr>
              <p:cNvSpPr/>
              <p:nvPr/>
            </p:nvSpPr>
            <p:spPr>
              <a:xfrm>
                <a:off x="80990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1" name="Graphic 9">
                <a:extLst>
                  <a:ext uri="{FF2B5EF4-FFF2-40B4-BE49-F238E27FC236}">
                    <a16:creationId xmlns:a16="http://schemas.microsoft.com/office/drawing/2014/main" id="{CD8EE501-DC14-95EF-F02C-41466862C5EC}"/>
                  </a:ext>
                </a:extLst>
              </p:cNvPr>
              <p:cNvSpPr/>
              <p:nvPr/>
            </p:nvSpPr>
            <p:spPr>
              <a:xfrm>
                <a:off x="649609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2" name="Graphic 9">
                <a:extLst>
                  <a:ext uri="{FF2B5EF4-FFF2-40B4-BE49-F238E27FC236}">
                    <a16:creationId xmlns:a16="http://schemas.microsoft.com/office/drawing/2014/main" id="{EF054296-0189-0C3F-0947-0D3EFEBCE05C}"/>
                  </a:ext>
                </a:extLst>
              </p:cNvPr>
              <p:cNvSpPr/>
              <p:nvPr/>
            </p:nvSpPr>
            <p:spPr>
              <a:xfrm>
                <a:off x="745788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3" name="Graphic 9">
                <a:extLst>
                  <a:ext uri="{FF2B5EF4-FFF2-40B4-BE49-F238E27FC236}">
                    <a16:creationId xmlns:a16="http://schemas.microsoft.com/office/drawing/2014/main" id="{97546F7A-3EE5-9075-420D-DBE3DCCC6DBB}"/>
                  </a:ext>
                </a:extLst>
              </p:cNvPr>
              <p:cNvSpPr/>
              <p:nvPr/>
            </p:nvSpPr>
            <p:spPr>
              <a:xfrm>
                <a:off x="84196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4" name="Graphic 9">
                <a:extLst>
                  <a:ext uri="{FF2B5EF4-FFF2-40B4-BE49-F238E27FC236}">
                    <a16:creationId xmlns:a16="http://schemas.microsoft.com/office/drawing/2014/main" id="{9DA60CF8-02E1-3682-1E40-3E8508C48AA0}"/>
                  </a:ext>
                </a:extLst>
              </p:cNvPr>
              <p:cNvSpPr/>
              <p:nvPr/>
            </p:nvSpPr>
            <p:spPr>
              <a:xfrm>
                <a:off x="87402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5" name="Graphic 9">
                <a:extLst>
                  <a:ext uri="{FF2B5EF4-FFF2-40B4-BE49-F238E27FC236}">
                    <a16:creationId xmlns:a16="http://schemas.microsoft.com/office/drawing/2014/main" id="{F329A091-1EE1-CBB9-88BA-802E2A9DBFEE}"/>
                  </a:ext>
                </a:extLst>
              </p:cNvPr>
              <p:cNvSpPr/>
              <p:nvPr/>
            </p:nvSpPr>
            <p:spPr>
              <a:xfrm>
                <a:off x="649609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6" name="Graphic 9">
                <a:extLst>
                  <a:ext uri="{FF2B5EF4-FFF2-40B4-BE49-F238E27FC236}">
                    <a16:creationId xmlns:a16="http://schemas.microsoft.com/office/drawing/2014/main" id="{83E6BFEC-02A9-536D-5AC4-02F4CCFB83C1}"/>
                  </a:ext>
                </a:extLst>
              </p:cNvPr>
              <p:cNvSpPr/>
              <p:nvPr/>
            </p:nvSpPr>
            <p:spPr>
              <a:xfrm>
                <a:off x="777848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7" name="Graphic 9">
                <a:extLst>
                  <a:ext uri="{FF2B5EF4-FFF2-40B4-BE49-F238E27FC236}">
                    <a16:creationId xmlns:a16="http://schemas.microsoft.com/office/drawing/2014/main" id="{7D0130A1-EA0D-9ACC-0734-C3094F46CB88}"/>
                  </a:ext>
                </a:extLst>
              </p:cNvPr>
              <p:cNvSpPr/>
              <p:nvPr/>
            </p:nvSpPr>
            <p:spPr>
              <a:xfrm>
                <a:off x="84196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8" name="Graphic 9">
                <a:extLst>
                  <a:ext uri="{FF2B5EF4-FFF2-40B4-BE49-F238E27FC236}">
                    <a16:creationId xmlns:a16="http://schemas.microsoft.com/office/drawing/2014/main" id="{1F6890D6-DB36-C1B2-560A-1807F3449518}"/>
                  </a:ext>
                </a:extLst>
              </p:cNvPr>
              <p:cNvSpPr/>
              <p:nvPr/>
            </p:nvSpPr>
            <p:spPr>
              <a:xfrm>
                <a:off x="80990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9" name="Graphic 9">
                <a:extLst>
                  <a:ext uri="{FF2B5EF4-FFF2-40B4-BE49-F238E27FC236}">
                    <a16:creationId xmlns:a16="http://schemas.microsoft.com/office/drawing/2014/main" id="{B44EC1F4-D9B1-9CC1-76ED-9443BCC85C4F}"/>
                  </a:ext>
                </a:extLst>
              </p:cNvPr>
              <p:cNvSpPr/>
              <p:nvPr/>
            </p:nvSpPr>
            <p:spPr>
              <a:xfrm>
                <a:off x="649609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0" name="Graphic 9">
                <a:extLst>
                  <a:ext uri="{FF2B5EF4-FFF2-40B4-BE49-F238E27FC236}">
                    <a16:creationId xmlns:a16="http://schemas.microsoft.com/office/drawing/2014/main" id="{FBC477F2-8A17-A926-5965-68888455E972}"/>
                  </a:ext>
                </a:extLst>
              </p:cNvPr>
              <p:cNvSpPr/>
              <p:nvPr/>
            </p:nvSpPr>
            <p:spPr>
              <a:xfrm>
                <a:off x="777848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1" name="Graphic 9">
                <a:extLst>
                  <a:ext uri="{FF2B5EF4-FFF2-40B4-BE49-F238E27FC236}">
                    <a16:creationId xmlns:a16="http://schemas.microsoft.com/office/drawing/2014/main" id="{FC9FB944-9508-7FC6-3AC8-8C9CD5E7BDD4}"/>
                  </a:ext>
                </a:extLst>
              </p:cNvPr>
              <p:cNvSpPr/>
              <p:nvPr/>
            </p:nvSpPr>
            <p:spPr>
              <a:xfrm>
                <a:off x="93814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2" name="Graphic 9">
                <a:extLst>
                  <a:ext uri="{FF2B5EF4-FFF2-40B4-BE49-F238E27FC236}">
                    <a16:creationId xmlns:a16="http://schemas.microsoft.com/office/drawing/2014/main" id="{01816413-E2DD-EA1B-DCB0-5819F8D0E411}"/>
                  </a:ext>
                </a:extLst>
              </p:cNvPr>
              <p:cNvSpPr/>
              <p:nvPr/>
            </p:nvSpPr>
            <p:spPr>
              <a:xfrm>
                <a:off x="745788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3" name="Graphic 9">
                <a:extLst>
                  <a:ext uri="{FF2B5EF4-FFF2-40B4-BE49-F238E27FC236}">
                    <a16:creationId xmlns:a16="http://schemas.microsoft.com/office/drawing/2014/main" id="{06BEF314-98F6-4559-E049-60808D953009}"/>
                  </a:ext>
                </a:extLst>
              </p:cNvPr>
              <p:cNvSpPr/>
              <p:nvPr/>
            </p:nvSpPr>
            <p:spPr>
              <a:xfrm>
                <a:off x="745788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4" name="Graphic 9">
                <a:extLst>
                  <a:ext uri="{FF2B5EF4-FFF2-40B4-BE49-F238E27FC236}">
                    <a16:creationId xmlns:a16="http://schemas.microsoft.com/office/drawing/2014/main" id="{8522E490-0766-F511-A585-2C06D043096A}"/>
                  </a:ext>
                </a:extLst>
              </p:cNvPr>
              <p:cNvSpPr/>
              <p:nvPr/>
            </p:nvSpPr>
            <p:spPr>
              <a:xfrm>
                <a:off x="777848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5" name="Graphic 9">
                <a:extLst>
                  <a:ext uri="{FF2B5EF4-FFF2-40B4-BE49-F238E27FC236}">
                    <a16:creationId xmlns:a16="http://schemas.microsoft.com/office/drawing/2014/main" id="{38931876-80F3-BEFD-DFBE-9C9DDD72ACAE}"/>
                  </a:ext>
                </a:extLst>
              </p:cNvPr>
              <p:cNvSpPr/>
              <p:nvPr/>
            </p:nvSpPr>
            <p:spPr>
              <a:xfrm>
                <a:off x="80990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6" name="Graphic 9">
                <a:extLst>
                  <a:ext uri="{FF2B5EF4-FFF2-40B4-BE49-F238E27FC236}">
                    <a16:creationId xmlns:a16="http://schemas.microsoft.com/office/drawing/2014/main" id="{D07ABA6F-21DF-4899-031C-9677176D3469}"/>
                  </a:ext>
                </a:extLst>
              </p:cNvPr>
              <p:cNvSpPr/>
              <p:nvPr/>
            </p:nvSpPr>
            <p:spPr>
              <a:xfrm>
                <a:off x="681669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7" name="Graphic 9">
                <a:extLst>
                  <a:ext uri="{FF2B5EF4-FFF2-40B4-BE49-F238E27FC236}">
                    <a16:creationId xmlns:a16="http://schemas.microsoft.com/office/drawing/2014/main" id="{418A747F-A11B-2A81-A17D-7E85D26C5462}"/>
                  </a:ext>
                </a:extLst>
              </p:cNvPr>
              <p:cNvSpPr/>
              <p:nvPr/>
            </p:nvSpPr>
            <p:spPr>
              <a:xfrm>
                <a:off x="84196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8" name="Graphic 9">
                <a:extLst>
                  <a:ext uri="{FF2B5EF4-FFF2-40B4-BE49-F238E27FC236}">
                    <a16:creationId xmlns:a16="http://schemas.microsoft.com/office/drawing/2014/main" id="{BFC7C237-114D-A462-0829-9BCDC59A432B}"/>
                  </a:ext>
                </a:extLst>
              </p:cNvPr>
              <p:cNvSpPr/>
              <p:nvPr/>
            </p:nvSpPr>
            <p:spPr>
              <a:xfrm>
                <a:off x="617550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9" name="Graphic 9">
                <a:extLst>
                  <a:ext uri="{FF2B5EF4-FFF2-40B4-BE49-F238E27FC236}">
                    <a16:creationId xmlns:a16="http://schemas.microsoft.com/office/drawing/2014/main" id="{89D21178-099F-43F7-F897-5B0F04148D6F}"/>
                  </a:ext>
                </a:extLst>
              </p:cNvPr>
              <p:cNvSpPr/>
              <p:nvPr/>
            </p:nvSpPr>
            <p:spPr>
              <a:xfrm>
                <a:off x="745788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0" name="Graphic 9">
                <a:extLst>
                  <a:ext uri="{FF2B5EF4-FFF2-40B4-BE49-F238E27FC236}">
                    <a16:creationId xmlns:a16="http://schemas.microsoft.com/office/drawing/2014/main" id="{06068D14-540B-72D4-1F2C-888340DEF98D}"/>
                  </a:ext>
                </a:extLst>
              </p:cNvPr>
              <p:cNvSpPr/>
              <p:nvPr/>
            </p:nvSpPr>
            <p:spPr>
              <a:xfrm>
                <a:off x="777848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311" name="Cluster 1">
              <a:extLst>
                <a:ext uri="{FF2B5EF4-FFF2-40B4-BE49-F238E27FC236}">
                  <a16:creationId xmlns:a16="http://schemas.microsoft.com/office/drawing/2014/main" id="{C6F8BEBA-A811-FCF4-A520-CF3534800F4A}"/>
                </a:ext>
              </a:extLst>
            </p:cNvPr>
            <p:cNvGrpSpPr/>
            <p:nvPr/>
          </p:nvGrpSpPr>
          <p:grpSpPr>
            <a:xfrm>
              <a:off x="84177" y="1807096"/>
              <a:ext cx="2737570" cy="3688731"/>
              <a:chOff x="84177" y="1807096"/>
              <a:chExt cx="2737570" cy="3688731"/>
            </a:xfrm>
          </p:grpSpPr>
          <p:sp>
            <p:nvSpPr>
              <p:cNvPr id="312" name="Graphic 9">
                <a:extLst>
                  <a:ext uri="{FF2B5EF4-FFF2-40B4-BE49-F238E27FC236}">
                    <a16:creationId xmlns:a16="http://schemas.microsoft.com/office/drawing/2014/main" id="{E098C031-DBA1-C118-F729-872D7D228262}"/>
                  </a:ext>
                </a:extLst>
              </p:cNvPr>
              <p:cNvSpPr/>
              <p:nvPr/>
            </p:nvSpPr>
            <p:spPr>
              <a:xfrm>
                <a:off x="26489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3" name="Graphic 9">
                <a:extLst>
                  <a:ext uri="{FF2B5EF4-FFF2-40B4-BE49-F238E27FC236}">
                    <a16:creationId xmlns:a16="http://schemas.microsoft.com/office/drawing/2014/main" id="{3FBC7D50-BCB8-AF61-D441-4605782A93B8}"/>
                  </a:ext>
                </a:extLst>
              </p:cNvPr>
              <p:cNvSpPr/>
              <p:nvPr/>
            </p:nvSpPr>
            <p:spPr>
              <a:xfrm>
                <a:off x="23283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4" name="Graphic 9">
                <a:extLst>
                  <a:ext uri="{FF2B5EF4-FFF2-40B4-BE49-F238E27FC236}">
                    <a16:creationId xmlns:a16="http://schemas.microsoft.com/office/drawing/2014/main" id="{1D0B9FCA-230A-0282-1570-4E2CEB68DB4D}"/>
                  </a:ext>
                </a:extLst>
              </p:cNvPr>
              <p:cNvSpPr/>
              <p:nvPr/>
            </p:nvSpPr>
            <p:spPr>
              <a:xfrm>
                <a:off x="16871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5" name="Graphic 9">
                <a:extLst>
                  <a:ext uri="{FF2B5EF4-FFF2-40B4-BE49-F238E27FC236}">
                    <a16:creationId xmlns:a16="http://schemas.microsoft.com/office/drawing/2014/main" id="{7E0D50A1-AA3F-91E0-0C81-119D20A24A38}"/>
                  </a:ext>
                </a:extLst>
              </p:cNvPr>
              <p:cNvSpPr/>
              <p:nvPr/>
            </p:nvSpPr>
            <p:spPr>
              <a:xfrm>
                <a:off x="23283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6" name="Graphic 9">
                <a:extLst>
                  <a:ext uri="{FF2B5EF4-FFF2-40B4-BE49-F238E27FC236}">
                    <a16:creationId xmlns:a16="http://schemas.microsoft.com/office/drawing/2014/main" id="{EA20D0FF-EA81-7AD7-B916-B0A10829D095}"/>
                  </a:ext>
                </a:extLst>
              </p:cNvPr>
              <p:cNvSpPr/>
              <p:nvPr/>
            </p:nvSpPr>
            <p:spPr>
              <a:xfrm>
                <a:off x="26489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7" name="Graphic 9">
                <a:extLst>
                  <a:ext uri="{FF2B5EF4-FFF2-40B4-BE49-F238E27FC236}">
                    <a16:creationId xmlns:a16="http://schemas.microsoft.com/office/drawing/2014/main" id="{B8CDF8AB-C1AD-71DA-F417-D6A033BB50CE}"/>
                  </a:ext>
                </a:extLst>
              </p:cNvPr>
              <p:cNvSpPr/>
              <p:nvPr/>
            </p:nvSpPr>
            <p:spPr>
              <a:xfrm>
                <a:off x="7253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8" name="Graphic 9">
                <a:extLst>
                  <a:ext uri="{FF2B5EF4-FFF2-40B4-BE49-F238E27FC236}">
                    <a16:creationId xmlns:a16="http://schemas.microsoft.com/office/drawing/2014/main" id="{696D05C9-D12A-A4FC-ADB6-0E0096FD7D38}"/>
                  </a:ext>
                </a:extLst>
              </p:cNvPr>
              <p:cNvSpPr/>
              <p:nvPr/>
            </p:nvSpPr>
            <p:spPr>
              <a:xfrm>
                <a:off x="13665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9" name="Graphic 9">
                <a:extLst>
                  <a:ext uri="{FF2B5EF4-FFF2-40B4-BE49-F238E27FC236}">
                    <a16:creationId xmlns:a16="http://schemas.microsoft.com/office/drawing/2014/main" id="{BD884CBF-E4FF-62CB-247B-FFDFA0B21C2B}"/>
                  </a:ext>
                </a:extLst>
              </p:cNvPr>
              <p:cNvSpPr/>
              <p:nvPr/>
            </p:nvSpPr>
            <p:spPr>
              <a:xfrm>
                <a:off x="4047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4" name="Graphic 9">
                <a:extLst>
                  <a:ext uri="{FF2B5EF4-FFF2-40B4-BE49-F238E27FC236}">
                    <a16:creationId xmlns:a16="http://schemas.microsoft.com/office/drawing/2014/main" id="{4AC696EC-A45F-CC0F-1828-8B880E74C76A}"/>
                  </a:ext>
                </a:extLst>
              </p:cNvPr>
              <p:cNvSpPr/>
              <p:nvPr/>
            </p:nvSpPr>
            <p:spPr>
              <a:xfrm>
                <a:off x="841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5" name="Graphic 9">
                <a:extLst>
                  <a:ext uri="{FF2B5EF4-FFF2-40B4-BE49-F238E27FC236}">
                    <a16:creationId xmlns:a16="http://schemas.microsoft.com/office/drawing/2014/main" id="{0FC51B48-060E-ED7A-FAD1-FFB9342E44A4}"/>
                  </a:ext>
                </a:extLst>
              </p:cNvPr>
              <p:cNvSpPr/>
              <p:nvPr/>
            </p:nvSpPr>
            <p:spPr>
              <a:xfrm>
                <a:off x="10459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6" name="Graphic 9">
                <a:extLst>
                  <a:ext uri="{FF2B5EF4-FFF2-40B4-BE49-F238E27FC236}">
                    <a16:creationId xmlns:a16="http://schemas.microsoft.com/office/drawing/2014/main" id="{50E19559-0E9A-C77F-BC01-6F1CBB8E1239}"/>
                  </a:ext>
                </a:extLst>
              </p:cNvPr>
              <p:cNvSpPr/>
              <p:nvPr/>
            </p:nvSpPr>
            <p:spPr>
              <a:xfrm>
                <a:off x="13665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7" name="Graphic 9">
                <a:extLst>
                  <a:ext uri="{FF2B5EF4-FFF2-40B4-BE49-F238E27FC236}">
                    <a16:creationId xmlns:a16="http://schemas.microsoft.com/office/drawing/2014/main" id="{542E74ED-F8AA-3485-ADF2-3401D80DF0E1}"/>
                  </a:ext>
                </a:extLst>
              </p:cNvPr>
              <p:cNvSpPr/>
              <p:nvPr/>
            </p:nvSpPr>
            <p:spPr>
              <a:xfrm>
                <a:off x="4047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8" name="Graphic 9">
                <a:extLst>
                  <a:ext uri="{FF2B5EF4-FFF2-40B4-BE49-F238E27FC236}">
                    <a16:creationId xmlns:a16="http://schemas.microsoft.com/office/drawing/2014/main" id="{8F49C986-AA8B-498D-2DB7-E2BA6DD3C18D}"/>
                  </a:ext>
                </a:extLst>
              </p:cNvPr>
              <p:cNvSpPr/>
              <p:nvPr/>
            </p:nvSpPr>
            <p:spPr>
              <a:xfrm>
                <a:off x="13665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9" name="Graphic 9">
                <a:extLst>
                  <a:ext uri="{FF2B5EF4-FFF2-40B4-BE49-F238E27FC236}">
                    <a16:creationId xmlns:a16="http://schemas.microsoft.com/office/drawing/2014/main" id="{B88AEE08-FBBE-B15A-61E2-DB33ACEE02F8}"/>
                  </a:ext>
                </a:extLst>
              </p:cNvPr>
              <p:cNvSpPr/>
              <p:nvPr/>
            </p:nvSpPr>
            <p:spPr>
              <a:xfrm>
                <a:off x="23283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0" name="Graphic 9">
                <a:extLst>
                  <a:ext uri="{FF2B5EF4-FFF2-40B4-BE49-F238E27FC236}">
                    <a16:creationId xmlns:a16="http://schemas.microsoft.com/office/drawing/2014/main" id="{429DA773-0872-8ADF-ACFD-059F11A7D5D8}"/>
                  </a:ext>
                </a:extLst>
              </p:cNvPr>
              <p:cNvSpPr/>
              <p:nvPr/>
            </p:nvSpPr>
            <p:spPr>
              <a:xfrm>
                <a:off x="20077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1" name="Graphic 9">
                <a:extLst>
                  <a:ext uri="{FF2B5EF4-FFF2-40B4-BE49-F238E27FC236}">
                    <a16:creationId xmlns:a16="http://schemas.microsoft.com/office/drawing/2014/main" id="{111E35D7-6498-B39C-3EA8-7A424A16CBD7}"/>
                  </a:ext>
                </a:extLst>
              </p:cNvPr>
              <p:cNvSpPr/>
              <p:nvPr/>
            </p:nvSpPr>
            <p:spPr>
              <a:xfrm>
                <a:off x="16871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2" name="Graphic 9">
                <a:extLst>
                  <a:ext uri="{FF2B5EF4-FFF2-40B4-BE49-F238E27FC236}">
                    <a16:creationId xmlns:a16="http://schemas.microsoft.com/office/drawing/2014/main" id="{A9A5A189-4630-1428-B86B-4AE5770CDEC7}"/>
                  </a:ext>
                </a:extLst>
              </p:cNvPr>
              <p:cNvSpPr/>
              <p:nvPr/>
            </p:nvSpPr>
            <p:spPr>
              <a:xfrm>
                <a:off x="16871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3" name="Graphic 9">
                <a:extLst>
                  <a:ext uri="{FF2B5EF4-FFF2-40B4-BE49-F238E27FC236}">
                    <a16:creationId xmlns:a16="http://schemas.microsoft.com/office/drawing/2014/main" id="{6626A725-743A-EEC2-79CA-E63D3A6E1F75}"/>
                  </a:ext>
                </a:extLst>
              </p:cNvPr>
              <p:cNvSpPr/>
              <p:nvPr/>
            </p:nvSpPr>
            <p:spPr>
              <a:xfrm>
                <a:off x="23283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4" name="Graphic 9">
                <a:extLst>
                  <a:ext uri="{FF2B5EF4-FFF2-40B4-BE49-F238E27FC236}">
                    <a16:creationId xmlns:a16="http://schemas.microsoft.com/office/drawing/2014/main" id="{1C02FE91-56C2-FACE-85F3-16DEC7EE7ED0}"/>
                  </a:ext>
                </a:extLst>
              </p:cNvPr>
              <p:cNvSpPr/>
              <p:nvPr/>
            </p:nvSpPr>
            <p:spPr>
              <a:xfrm>
                <a:off x="20077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5" name="Graphic 9">
                <a:extLst>
                  <a:ext uri="{FF2B5EF4-FFF2-40B4-BE49-F238E27FC236}">
                    <a16:creationId xmlns:a16="http://schemas.microsoft.com/office/drawing/2014/main" id="{14AFBA54-6058-0741-9FF9-1BDC47DBEACC}"/>
                  </a:ext>
                </a:extLst>
              </p:cNvPr>
              <p:cNvSpPr/>
              <p:nvPr/>
            </p:nvSpPr>
            <p:spPr>
              <a:xfrm>
                <a:off x="7253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6" name="Graphic 9">
                <a:extLst>
                  <a:ext uri="{FF2B5EF4-FFF2-40B4-BE49-F238E27FC236}">
                    <a16:creationId xmlns:a16="http://schemas.microsoft.com/office/drawing/2014/main" id="{B6A09FF0-04DA-A3D5-D99F-D01DEFF47B1E}"/>
                  </a:ext>
                </a:extLst>
              </p:cNvPr>
              <p:cNvSpPr/>
              <p:nvPr/>
            </p:nvSpPr>
            <p:spPr>
              <a:xfrm>
                <a:off x="13665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7" name="Graphic 9">
                <a:extLst>
                  <a:ext uri="{FF2B5EF4-FFF2-40B4-BE49-F238E27FC236}">
                    <a16:creationId xmlns:a16="http://schemas.microsoft.com/office/drawing/2014/main" id="{EF284550-A888-1FE9-EFE9-4A247A1DE134}"/>
                  </a:ext>
                </a:extLst>
              </p:cNvPr>
              <p:cNvSpPr/>
              <p:nvPr/>
            </p:nvSpPr>
            <p:spPr>
              <a:xfrm>
                <a:off x="13665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8" name="Graphic 9">
                <a:extLst>
                  <a:ext uri="{FF2B5EF4-FFF2-40B4-BE49-F238E27FC236}">
                    <a16:creationId xmlns:a16="http://schemas.microsoft.com/office/drawing/2014/main" id="{EED70E35-3468-D6E8-B9A3-66629325E2DA}"/>
                  </a:ext>
                </a:extLst>
              </p:cNvPr>
              <p:cNvSpPr/>
              <p:nvPr/>
            </p:nvSpPr>
            <p:spPr>
              <a:xfrm>
                <a:off x="10459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9" name="Graphic 9">
                <a:extLst>
                  <a:ext uri="{FF2B5EF4-FFF2-40B4-BE49-F238E27FC236}">
                    <a16:creationId xmlns:a16="http://schemas.microsoft.com/office/drawing/2014/main" id="{EC8B4BE6-549F-83C7-A8C9-1D020BCA28B6}"/>
                  </a:ext>
                </a:extLst>
              </p:cNvPr>
              <p:cNvSpPr/>
              <p:nvPr/>
            </p:nvSpPr>
            <p:spPr>
              <a:xfrm>
                <a:off x="13665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0" name="Graphic 9">
                <a:extLst>
                  <a:ext uri="{FF2B5EF4-FFF2-40B4-BE49-F238E27FC236}">
                    <a16:creationId xmlns:a16="http://schemas.microsoft.com/office/drawing/2014/main" id="{8114A724-2831-57D2-8821-9CE1992A363D}"/>
                  </a:ext>
                </a:extLst>
              </p:cNvPr>
              <p:cNvSpPr/>
              <p:nvPr/>
            </p:nvSpPr>
            <p:spPr>
              <a:xfrm>
                <a:off x="4047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1" name="Graphic 9">
                <a:extLst>
                  <a:ext uri="{FF2B5EF4-FFF2-40B4-BE49-F238E27FC236}">
                    <a16:creationId xmlns:a16="http://schemas.microsoft.com/office/drawing/2014/main" id="{966B351A-505B-A894-02F1-5F91A724FB41}"/>
                  </a:ext>
                </a:extLst>
              </p:cNvPr>
              <p:cNvSpPr/>
              <p:nvPr/>
            </p:nvSpPr>
            <p:spPr>
              <a:xfrm>
                <a:off x="841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2" name="Graphic 9">
                <a:extLst>
                  <a:ext uri="{FF2B5EF4-FFF2-40B4-BE49-F238E27FC236}">
                    <a16:creationId xmlns:a16="http://schemas.microsoft.com/office/drawing/2014/main" id="{49C2920C-1744-635A-6666-B3B1F8914ED9}"/>
                  </a:ext>
                </a:extLst>
              </p:cNvPr>
              <p:cNvSpPr/>
              <p:nvPr/>
            </p:nvSpPr>
            <p:spPr>
              <a:xfrm>
                <a:off x="841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3" name="Graphic 9">
                <a:extLst>
                  <a:ext uri="{FF2B5EF4-FFF2-40B4-BE49-F238E27FC236}">
                    <a16:creationId xmlns:a16="http://schemas.microsoft.com/office/drawing/2014/main" id="{3C619600-B60F-7BF8-79C2-62E724225D6D}"/>
                  </a:ext>
                </a:extLst>
              </p:cNvPr>
              <p:cNvSpPr/>
              <p:nvPr/>
            </p:nvSpPr>
            <p:spPr>
              <a:xfrm>
                <a:off x="4047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grpSp>
        <p:nvGrpSpPr>
          <p:cNvPr id="1447" name="Group 1446" descr="Rows of People Icons showing that an organization may have employees on eiher Copilot Chat or Microsoft 365 Copilot as they scale AI adoption.">
            <a:extLst>
              <a:ext uri="{FF2B5EF4-FFF2-40B4-BE49-F238E27FC236}">
                <a16:creationId xmlns:a16="http://schemas.microsoft.com/office/drawing/2014/main" id="{F79394CE-3A06-2ECB-CC91-4702A1A6235B}"/>
              </a:ext>
            </a:extLst>
          </p:cNvPr>
          <p:cNvGrpSpPr/>
          <p:nvPr/>
        </p:nvGrpSpPr>
        <p:grpSpPr>
          <a:xfrm>
            <a:off x="84177" y="1173072"/>
            <a:ext cx="12034867" cy="4322755"/>
            <a:chOff x="84177" y="1173072"/>
            <a:chExt cx="12034867" cy="4322755"/>
          </a:xfrm>
        </p:grpSpPr>
        <p:grpSp>
          <p:nvGrpSpPr>
            <p:cNvPr id="405" name="Cluster 5">
              <a:extLst>
                <a:ext uri="{FF2B5EF4-FFF2-40B4-BE49-F238E27FC236}">
                  <a16:creationId xmlns:a16="http://schemas.microsoft.com/office/drawing/2014/main" id="{A84B5A33-77A5-E138-E017-630F019891D3}"/>
                </a:ext>
              </a:extLst>
            </p:cNvPr>
            <p:cNvGrpSpPr/>
            <p:nvPr/>
          </p:nvGrpSpPr>
          <p:grpSpPr>
            <a:xfrm>
              <a:off x="1687157" y="1173072"/>
              <a:ext cx="2737570" cy="3371721"/>
              <a:chOff x="1687157" y="1173072"/>
              <a:chExt cx="2737570" cy="3371721"/>
            </a:xfrm>
          </p:grpSpPr>
          <p:sp>
            <p:nvSpPr>
              <p:cNvPr id="407" name="Graphic 9">
                <a:extLst>
                  <a:ext uri="{FF2B5EF4-FFF2-40B4-BE49-F238E27FC236}">
                    <a16:creationId xmlns:a16="http://schemas.microsoft.com/office/drawing/2014/main" id="{7E707A0F-70F3-B886-8310-5C6F3F67E97B}"/>
                  </a:ext>
                </a:extLst>
              </p:cNvPr>
              <p:cNvSpPr/>
              <p:nvPr/>
            </p:nvSpPr>
            <p:spPr>
              <a:xfrm>
                <a:off x="32901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8" name="Graphic 9">
                <a:extLst>
                  <a:ext uri="{FF2B5EF4-FFF2-40B4-BE49-F238E27FC236}">
                    <a16:creationId xmlns:a16="http://schemas.microsoft.com/office/drawing/2014/main" id="{458E8E2A-D356-A013-3D9E-D2072A5942C6}"/>
                  </a:ext>
                </a:extLst>
              </p:cNvPr>
              <p:cNvSpPr/>
              <p:nvPr/>
            </p:nvSpPr>
            <p:spPr>
              <a:xfrm>
                <a:off x="36107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9" name="Graphic 9">
                <a:extLst>
                  <a:ext uri="{FF2B5EF4-FFF2-40B4-BE49-F238E27FC236}">
                    <a16:creationId xmlns:a16="http://schemas.microsoft.com/office/drawing/2014/main" id="{537BEF1C-25C9-A0F3-52E2-378EFDB17635}"/>
                  </a:ext>
                </a:extLst>
              </p:cNvPr>
              <p:cNvSpPr/>
              <p:nvPr/>
            </p:nvSpPr>
            <p:spPr>
              <a:xfrm>
                <a:off x="29695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0" name="Graphic 9">
                <a:extLst>
                  <a:ext uri="{FF2B5EF4-FFF2-40B4-BE49-F238E27FC236}">
                    <a16:creationId xmlns:a16="http://schemas.microsoft.com/office/drawing/2014/main" id="{F96A381D-BECC-8DA6-FC87-14AA80ABEA65}"/>
                  </a:ext>
                </a:extLst>
              </p:cNvPr>
              <p:cNvSpPr/>
              <p:nvPr/>
            </p:nvSpPr>
            <p:spPr>
              <a:xfrm>
                <a:off x="32901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1" name="Graphic 9">
                <a:extLst>
                  <a:ext uri="{FF2B5EF4-FFF2-40B4-BE49-F238E27FC236}">
                    <a16:creationId xmlns:a16="http://schemas.microsoft.com/office/drawing/2014/main" id="{406C9B94-C134-389D-A561-36799C0D5F3A}"/>
                  </a:ext>
                </a:extLst>
              </p:cNvPr>
              <p:cNvSpPr/>
              <p:nvPr/>
            </p:nvSpPr>
            <p:spPr>
              <a:xfrm>
                <a:off x="32901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2" name="Graphic 9">
                <a:extLst>
                  <a:ext uri="{FF2B5EF4-FFF2-40B4-BE49-F238E27FC236}">
                    <a16:creationId xmlns:a16="http://schemas.microsoft.com/office/drawing/2014/main" id="{F0523DC4-5D5A-CE0D-FB3E-D8E83C8ADAC9}"/>
                  </a:ext>
                </a:extLst>
              </p:cNvPr>
              <p:cNvSpPr/>
              <p:nvPr/>
            </p:nvSpPr>
            <p:spPr>
              <a:xfrm>
                <a:off x="36107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3" name="Graphic 9">
                <a:extLst>
                  <a:ext uri="{FF2B5EF4-FFF2-40B4-BE49-F238E27FC236}">
                    <a16:creationId xmlns:a16="http://schemas.microsoft.com/office/drawing/2014/main" id="{3919700A-E704-4F53-26D0-A96AAC9175DF}"/>
                  </a:ext>
                </a:extLst>
              </p:cNvPr>
              <p:cNvSpPr/>
              <p:nvPr/>
            </p:nvSpPr>
            <p:spPr>
              <a:xfrm>
                <a:off x="32901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4" name="Graphic 9">
                <a:extLst>
                  <a:ext uri="{FF2B5EF4-FFF2-40B4-BE49-F238E27FC236}">
                    <a16:creationId xmlns:a16="http://schemas.microsoft.com/office/drawing/2014/main" id="{E896E687-439A-4233-3576-A547D8E73A77}"/>
                  </a:ext>
                </a:extLst>
              </p:cNvPr>
              <p:cNvSpPr/>
              <p:nvPr/>
            </p:nvSpPr>
            <p:spPr>
              <a:xfrm>
                <a:off x="393132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5" name="Graphic 9">
                <a:extLst>
                  <a:ext uri="{FF2B5EF4-FFF2-40B4-BE49-F238E27FC236}">
                    <a16:creationId xmlns:a16="http://schemas.microsoft.com/office/drawing/2014/main" id="{0F422F7B-D11F-6B81-1128-9A0552BA4E99}"/>
                  </a:ext>
                </a:extLst>
              </p:cNvPr>
              <p:cNvSpPr/>
              <p:nvPr/>
            </p:nvSpPr>
            <p:spPr>
              <a:xfrm>
                <a:off x="425192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6" name="Graphic 9">
                <a:extLst>
                  <a:ext uri="{FF2B5EF4-FFF2-40B4-BE49-F238E27FC236}">
                    <a16:creationId xmlns:a16="http://schemas.microsoft.com/office/drawing/2014/main" id="{A166DA07-0378-7214-D236-9D1A400125DB}"/>
                  </a:ext>
                </a:extLst>
              </p:cNvPr>
              <p:cNvSpPr/>
              <p:nvPr/>
            </p:nvSpPr>
            <p:spPr>
              <a:xfrm>
                <a:off x="26489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7" name="Graphic 9">
                <a:extLst>
                  <a:ext uri="{FF2B5EF4-FFF2-40B4-BE49-F238E27FC236}">
                    <a16:creationId xmlns:a16="http://schemas.microsoft.com/office/drawing/2014/main" id="{54DA934E-0320-5E0F-686B-5E097B08BF65}"/>
                  </a:ext>
                </a:extLst>
              </p:cNvPr>
              <p:cNvSpPr/>
              <p:nvPr/>
            </p:nvSpPr>
            <p:spPr>
              <a:xfrm>
                <a:off x="32901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8" name="Graphic 9">
                <a:extLst>
                  <a:ext uri="{FF2B5EF4-FFF2-40B4-BE49-F238E27FC236}">
                    <a16:creationId xmlns:a16="http://schemas.microsoft.com/office/drawing/2014/main" id="{E5EC200B-13A0-C532-FE19-258DB9087384}"/>
                  </a:ext>
                </a:extLst>
              </p:cNvPr>
              <p:cNvSpPr/>
              <p:nvPr/>
            </p:nvSpPr>
            <p:spPr>
              <a:xfrm>
                <a:off x="393132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9" name="Graphic 9">
                <a:extLst>
                  <a:ext uri="{FF2B5EF4-FFF2-40B4-BE49-F238E27FC236}">
                    <a16:creationId xmlns:a16="http://schemas.microsoft.com/office/drawing/2014/main" id="{3699EE3F-41D2-2DC2-B41C-4B97DFFA124F}"/>
                  </a:ext>
                </a:extLst>
              </p:cNvPr>
              <p:cNvSpPr/>
              <p:nvPr/>
            </p:nvSpPr>
            <p:spPr>
              <a:xfrm>
                <a:off x="23283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0" name="Graphic 9">
                <a:extLst>
                  <a:ext uri="{FF2B5EF4-FFF2-40B4-BE49-F238E27FC236}">
                    <a16:creationId xmlns:a16="http://schemas.microsoft.com/office/drawing/2014/main" id="{EA40FCCD-7673-4A10-E103-EE7CACA1DB48}"/>
                  </a:ext>
                </a:extLst>
              </p:cNvPr>
              <p:cNvSpPr/>
              <p:nvPr/>
            </p:nvSpPr>
            <p:spPr>
              <a:xfrm>
                <a:off x="29695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1" name="Graphic 9">
                <a:extLst>
                  <a:ext uri="{FF2B5EF4-FFF2-40B4-BE49-F238E27FC236}">
                    <a16:creationId xmlns:a16="http://schemas.microsoft.com/office/drawing/2014/main" id="{8F54CCA3-A8AB-4BDF-D772-4E6606A437C8}"/>
                  </a:ext>
                </a:extLst>
              </p:cNvPr>
              <p:cNvSpPr/>
              <p:nvPr/>
            </p:nvSpPr>
            <p:spPr>
              <a:xfrm>
                <a:off x="32901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2" name="Graphic 9">
                <a:extLst>
                  <a:ext uri="{FF2B5EF4-FFF2-40B4-BE49-F238E27FC236}">
                    <a16:creationId xmlns:a16="http://schemas.microsoft.com/office/drawing/2014/main" id="{7FFEF21E-19D1-777B-1373-44D1B59D4230}"/>
                  </a:ext>
                </a:extLst>
              </p:cNvPr>
              <p:cNvSpPr/>
              <p:nvPr/>
            </p:nvSpPr>
            <p:spPr>
              <a:xfrm>
                <a:off x="32901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4" name="Graphic 9">
                <a:extLst>
                  <a:ext uri="{FF2B5EF4-FFF2-40B4-BE49-F238E27FC236}">
                    <a16:creationId xmlns:a16="http://schemas.microsoft.com/office/drawing/2014/main" id="{3105F554-808A-4345-C966-47591A793AE1}"/>
                  </a:ext>
                </a:extLst>
              </p:cNvPr>
              <p:cNvSpPr/>
              <p:nvPr/>
            </p:nvSpPr>
            <p:spPr>
              <a:xfrm>
                <a:off x="20077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5" name="Graphic 9">
                <a:extLst>
                  <a:ext uri="{FF2B5EF4-FFF2-40B4-BE49-F238E27FC236}">
                    <a16:creationId xmlns:a16="http://schemas.microsoft.com/office/drawing/2014/main" id="{A6570141-C494-95B6-5208-C7C7B164004C}"/>
                  </a:ext>
                </a:extLst>
              </p:cNvPr>
              <p:cNvSpPr/>
              <p:nvPr/>
            </p:nvSpPr>
            <p:spPr>
              <a:xfrm>
                <a:off x="20077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6" name="Graphic 9">
                <a:extLst>
                  <a:ext uri="{FF2B5EF4-FFF2-40B4-BE49-F238E27FC236}">
                    <a16:creationId xmlns:a16="http://schemas.microsoft.com/office/drawing/2014/main" id="{735093EA-1D06-B128-789D-9E826B501C34}"/>
                  </a:ext>
                </a:extLst>
              </p:cNvPr>
              <p:cNvSpPr/>
              <p:nvPr/>
            </p:nvSpPr>
            <p:spPr>
              <a:xfrm>
                <a:off x="20077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7" name="Graphic 9">
                <a:extLst>
                  <a:ext uri="{FF2B5EF4-FFF2-40B4-BE49-F238E27FC236}">
                    <a16:creationId xmlns:a16="http://schemas.microsoft.com/office/drawing/2014/main" id="{A307DB64-D6AE-C5B7-8800-45CFE86C67C1}"/>
                  </a:ext>
                </a:extLst>
              </p:cNvPr>
              <p:cNvSpPr/>
              <p:nvPr/>
            </p:nvSpPr>
            <p:spPr>
              <a:xfrm>
                <a:off x="16871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8" name="Graphic 9">
                <a:extLst>
                  <a:ext uri="{FF2B5EF4-FFF2-40B4-BE49-F238E27FC236}">
                    <a16:creationId xmlns:a16="http://schemas.microsoft.com/office/drawing/2014/main" id="{6B34C0FB-7F2B-77AF-A460-0DC28B9CC276}"/>
                  </a:ext>
                </a:extLst>
              </p:cNvPr>
              <p:cNvSpPr/>
              <p:nvPr/>
            </p:nvSpPr>
            <p:spPr>
              <a:xfrm>
                <a:off x="16871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9" name="Graphic 9">
                <a:extLst>
                  <a:ext uri="{FF2B5EF4-FFF2-40B4-BE49-F238E27FC236}">
                    <a16:creationId xmlns:a16="http://schemas.microsoft.com/office/drawing/2014/main" id="{3D53B6E2-1974-55AC-17D7-D0C7D052C0C7}"/>
                  </a:ext>
                </a:extLst>
              </p:cNvPr>
              <p:cNvSpPr/>
              <p:nvPr/>
            </p:nvSpPr>
            <p:spPr>
              <a:xfrm>
                <a:off x="29695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0" name="Graphic 9">
                <a:extLst>
                  <a:ext uri="{FF2B5EF4-FFF2-40B4-BE49-F238E27FC236}">
                    <a16:creationId xmlns:a16="http://schemas.microsoft.com/office/drawing/2014/main" id="{8ECE7D46-8E3C-F971-6338-0E348DFCC3EE}"/>
                  </a:ext>
                </a:extLst>
              </p:cNvPr>
              <p:cNvSpPr/>
              <p:nvPr/>
            </p:nvSpPr>
            <p:spPr>
              <a:xfrm>
                <a:off x="36107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1" name="Graphic 9">
                <a:extLst>
                  <a:ext uri="{FF2B5EF4-FFF2-40B4-BE49-F238E27FC236}">
                    <a16:creationId xmlns:a16="http://schemas.microsoft.com/office/drawing/2014/main" id="{86AFD960-A561-79E3-DD4B-55947CFC6D71}"/>
                  </a:ext>
                </a:extLst>
              </p:cNvPr>
              <p:cNvSpPr/>
              <p:nvPr/>
            </p:nvSpPr>
            <p:spPr>
              <a:xfrm>
                <a:off x="393132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2" name="Graphic 9">
                <a:extLst>
                  <a:ext uri="{FF2B5EF4-FFF2-40B4-BE49-F238E27FC236}">
                    <a16:creationId xmlns:a16="http://schemas.microsoft.com/office/drawing/2014/main" id="{AB8093CC-C4C1-0E51-717D-5ADEC710CFF4}"/>
                  </a:ext>
                </a:extLst>
              </p:cNvPr>
              <p:cNvSpPr/>
              <p:nvPr/>
            </p:nvSpPr>
            <p:spPr>
              <a:xfrm>
                <a:off x="425192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3" name="Graphic 9">
                <a:extLst>
                  <a:ext uri="{FF2B5EF4-FFF2-40B4-BE49-F238E27FC236}">
                    <a16:creationId xmlns:a16="http://schemas.microsoft.com/office/drawing/2014/main" id="{FDCC1115-B3EB-A5B1-FDF4-34A6F4C4A2DA}"/>
                  </a:ext>
                </a:extLst>
              </p:cNvPr>
              <p:cNvSpPr/>
              <p:nvPr/>
            </p:nvSpPr>
            <p:spPr>
              <a:xfrm>
                <a:off x="20077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4" name="Graphic 9">
                <a:extLst>
                  <a:ext uri="{FF2B5EF4-FFF2-40B4-BE49-F238E27FC236}">
                    <a16:creationId xmlns:a16="http://schemas.microsoft.com/office/drawing/2014/main" id="{02B2D1EC-5FE5-D974-68FF-38D0A77FF511}"/>
                  </a:ext>
                </a:extLst>
              </p:cNvPr>
              <p:cNvSpPr/>
              <p:nvPr/>
            </p:nvSpPr>
            <p:spPr>
              <a:xfrm>
                <a:off x="393132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5" name="Graphic 9">
                <a:extLst>
                  <a:ext uri="{FF2B5EF4-FFF2-40B4-BE49-F238E27FC236}">
                    <a16:creationId xmlns:a16="http://schemas.microsoft.com/office/drawing/2014/main" id="{48D39899-AD4F-24AF-123C-66E93D1B5ECD}"/>
                  </a:ext>
                </a:extLst>
              </p:cNvPr>
              <p:cNvSpPr/>
              <p:nvPr/>
            </p:nvSpPr>
            <p:spPr>
              <a:xfrm>
                <a:off x="425192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6" name="Graphic 9">
                <a:extLst>
                  <a:ext uri="{FF2B5EF4-FFF2-40B4-BE49-F238E27FC236}">
                    <a16:creationId xmlns:a16="http://schemas.microsoft.com/office/drawing/2014/main" id="{0F09C56B-0A59-2EB3-3A40-0FFEC6548A71}"/>
                  </a:ext>
                </a:extLst>
              </p:cNvPr>
              <p:cNvSpPr/>
              <p:nvPr/>
            </p:nvSpPr>
            <p:spPr>
              <a:xfrm>
                <a:off x="20077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7" name="Graphic 9">
                <a:extLst>
                  <a:ext uri="{FF2B5EF4-FFF2-40B4-BE49-F238E27FC236}">
                    <a16:creationId xmlns:a16="http://schemas.microsoft.com/office/drawing/2014/main" id="{30C1D000-96C6-94FC-866B-DB75D5EEB6DB}"/>
                  </a:ext>
                </a:extLst>
              </p:cNvPr>
              <p:cNvSpPr/>
              <p:nvPr/>
            </p:nvSpPr>
            <p:spPr>
              <a:xfrm>
                <a:off x="16871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8" name="Graphic 9">
                <a:extLst>
                  <a:ext uri="{FF2B5EF4-FFF2-40B4-BE49-F238E27FC236}">
                    <a16:creationId xmlns:a16="http://schemas.microsoft.com/office/drawing/2014/main" id="{82EA6D95-3974-AB90-35DA-21D41062FCE8}"/>
                  </a:ext>
                </a:extLst>
              </p:cNvPr>
              <p:cNvSpPr/>
              <p:nvPr/>
            </p:nvSpPr>
            <p:spPr>
              <a:xfrm>
                <a:off x="23283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9" name="Graphic 9">
                <a:extLst>
                  <a:ext uri="{FF2B5EF4-FFF2-40B4-BE49-F238E27FC236}">
                    <a16:creationId xmlns:a16="http://schemas.microsoft.com/office/drawing/2014/main" id="{D519EFB9-E8BB-08D8-A007-7974E268BE87}"/>
                  </a:ext>
                </a:extLst>
              </p:cNvPr>
              <p:cNvSpPr/>
              <p:nvPr/>
            </p:nvSpPr>
            <p:spPr>
              <a:xfrm>
                <a:off x="26489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0" name="Graphic 9">
                <a:extLst>
                  <a:ext uri="{FF2B5EF4-FFF2-40B4-BE49-F238E27FC236}">
                    <a16:creationId xmlns:a16="http://schemas.microsoft.com/office/drawing/2014/main" id="{C1C2AF33-8DB1-84FF-7EBA-930F6813DA0F}"/>
                  </a:ext>
                </a:extLst>
              </p:cNvPr>
              <p:cNvSpPr/>
              <p:nvPr/>
            </p:nvSpPr>
            <p:spPr>
              <a:xfrm>
                <a:off x="29695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1" name="Graphic 9">
                <a:extLst>
                  <a:ext uri="{FF2B5EF4-FFF2-40B4-BE49-F238E27FC236}">
                    <a16:creationId xmlns:a16="http://schemas.microsoft.com/office/drawing/2014/main" id="{830DAABD-0C41-63C2-4EFB-81053EB499A4}"/>
                  </a:ext>
                </a:extLst>
              </p:cNvPr>
              <p:cNvSpPr/>
              <p:nvPr/>
            </p:nvSpPr>
            <p:spPr>
              <a:xfrm>
                <a:off x="32901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2" name="Graphic 9">
                <a:extLst>
                  <a:ext uri="{FF2B5EF4-FFF2-40B4-BE49-F238E27FC236}">
                    <a16:creationId xmlns:a16="http://schemas.microsoft.com/office/drawing/2014/main" id="{B401F0C1-5A68-8FC3-ABC8-C31042B49E60}"/>
                  </a:ext>
                </a:extLst>
              </p:cNvPr>
              <p:cNvSpPr/>
              <p:nvPr/>
            </p:nvSpPr>
            <p:spPr>
              <a:xfrm>
                <a:off x="20077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3" name="Graphic 9">
                <a:extLst>
                  <a:ext uri="{FF2B5EF4-FFF2-40B4-BE49-F238E27FC236}">
                    <a16:creationId xmlns:a16="http://schemas.microsoft.com/office/drawing/2014/main" id="{CFC7ED9D-23C2-060A-84A9-10EE5B304F69}"/>
                  </a:ext>
                </a:extLst>
              </p:cNvPr>
              <p:cNvSpPr/>
              <p:nvPr/>
            </p:nvSpPr>
            <p:spPr>
              <a:xfrm>
                <a:off x="23283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4" name="Graphic 9">
                <a:extLst>
                  <a:ext uri="{FF2B5EF4-FFF2-40B4-BE49-F238E27FC236}">
                    <a16:creationId xmlns:a16="http://schemas.microsoft.com/office/drawing/2014/main" id="{2DFF6C25-11DE-462A-7E1A-186022679061}"/>
                  </a:ext>
                </a:extLst>
              </p:cNvPr>
              <p:cNvSpPr/>
              <p:nvPr/>
            </p:nvSpPr>
            <p:spPr>
              <a:xfrm>
                <a:off x="29695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5" name="Graphic 9">
                <a:extLst>
                  <a:ext uri="{FF2B5EF4-FFF2-40B4-BE49-F238E27FC236}">
                    <a16:creationId xmlns:a16="http://schemas.microsoft.com/office/drawing/2014/main" id="{F042E61A-D1B5-C15E-DE7B-B145DF353FFE}"/>
                  </a:ext>
                </a:extLst>
              </p:cNvPr>
              <p:cNvSpPr/>
              <p:nvPr/>
            </p:nvSpPr>
            <p:spPr>
              <a:xfrm>
                <a:off x="20077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446" name="Cluster 4">
              <a:extLst>
                <a:ext uri="{FF2B5EF4-FFF2-40B4-BE49-F238E27FC236}">
                  <a16:creationId xmlns:a16="http://schemas.microsoft.com/office/drawing/2014/main" id="{A82E4653-1B99-03FB-1337-13A54E007DDD}"/>
                </a:ext>
              </a:extLst>
            </p:cNvPr>
            <p:cNvGrpSpPr/>
            <p:nvPr/>
          </p:nvGrpSpPr>
          <p:grpSpPr>
            <a:xfrm>
              <a:off x="7457885" y="3709168"/>
              <a:ext cx="4661159" cy="1786659"/>
              <a:chOff x="7457885" y="3709168"/>
              <a:chExt cx="4661159" cy="1786659"/>
            </a:xfrm>
          </p:grpSpPr>
          <p:sp>
            <p:nvSpPr>
              <p:cNvPr id="447" name="Graphic 9">
                <a:extLst>
                  <a:ext uri="{FF2B5EF4-FFF2-40B4-BE49-F238E27FC236}">
                    <a16:creationId xmlns:a16="http://schemas.microsoft.com/office/drawing/2014/main" id="{2748C899-4A57-E047-8A29-AA0EB833FD34}"/>
                  </a:ext>
                </a:extLst>
              </p:cNvPr>
              <p:cNvSpPr/>
              <p:nvPr/>
            </p:nvSpPr>
            <p:spPr>
              <a:xfrm>
                <a:off x="745788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4" name="Graphic 9">
                <a:extLst>
                  <a:ext uri="{FF2B5EF4-FFF2-40B4-BE49-F238E27FC236}">
                    <a16:creationId xmlns:a16="http://schemas.microsoft.com/office/drawing/2014/main" id="{B4526972-3FF1-935F-1CC0-67E6741F77FC}"/>
                  </a:ext>
                </a:extLst>
              </p:cNvPr>
              <p:cNvSpPr/>
              <p:nvPr/>
            </p:nvSpPr>
            <p:spPr>
              <a:xfrm>
                <a:off x="97020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5" name="Graphic 9">
                <a:extLst>
                  <a:ext uri="{FF2B5EF4-FFF2-40B4-BE49-F238E27FC236}">
                    <a16:creationId xmlns:a16="http://schemas.microsoft.com/office/drawing/2014/main" id="{1243C31F-1AD5-73F5-28A3-620AEE415407}"/>
                  </a:ext>
                </a:extLst>
              </p:cNvPr>
              <p:cNvSpPr/>
              <p:nvPr/>
            </p:nvSpPr>
            <p:spPr>
              <a:xfrm>
                <a:off x="80990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6" name="Graphic 9">
                <a:extLst>
                  <a:ext uri="{FF2B5EF4-FFF2-40B4-BE49-F238E27FC236}">
                    <a16:creationId xmlns:a16="http://schemas.microsoft.com/office/drawing/2014/main" id="{625BC4DA-A1D8-7FA4-9178-7FFA8EBA5941}"/>
                  </a:ext>
                </a:extLst>
              </p:cNvPr>
              <p:cNvSpPr/>
              <p:nvPr/>
            </p:nvSpPr>
            <p:spPr>
              <a:xfrm>
                <a:off x="84196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8" name="Graphic 9">
                <a:extLst>
                  <a:ext uri="{FF2B5EF4-FFF2-40B4-BE49-F238E27FC236}">
                    <a16:creationId xmlns:a16="http://schemas.microsoft.com/office/drawing/2014/main" id="{589F4309-9695-1EE6-77BB-6E0BEE6D32DC}"/>
                  </a:ext>
                </a:extLst>
              </p:cNvPr>
              <p:cNvSpPr/>
              <p:nvPr/>
            </p:nvSpPr>
            <p:spPr>
              <a:xfrm>
                <a:off x="93814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9" name="Graphic 9">
                <a:extLst>
                  <a:ext uri="{FF2B5EF4-FFF2-40B4-BE49-F238E27FC236}">
                    <a16:creationId xmlns:a16="http://schemas.microsoft.com/office/drawing/2014/main" id="{15336D57-9840-F707-235E-27C8F0BFE947}"/>
                  </a:ext>
                </a:extLst>
              </p:cNvPr>
              <p:cNvSpPr/>
              <p:nvPr/>
            </p:nvSpPr>
            <p:spPr>
              <a:xfrm>
                <a:off x="97020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0" name="Graphic 9">
                <a:extLst>
                  <a:ext uri="{FF2B5EF4-FFF2-40B4-BE49-F238E27FC236}">
                    <a16:creationId xmlns:a16="http://schemas.microsoft.com/office/drawing/2014/main" id="{919CF52A-E495-2F02-BEEE-C3A55785B80F}"/>
                  </a:ext>
                </a:extLst>
              </p:cNvPr>
              <p:cNvSpPr/>
              <p:nvPr/>
            </p:nvSpPr>
            <p:spPr>
              <a:xfrm>
                <a:off x="84196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2" name="Graphic 9">
                <a:extLst>
                  <a:ext uri="{FF2B5EF4-FFF2-40B4-BE49-F238E27FC236}">
                    <a16:creationId xmlns:a16="http://schemas.microsoft.com/office/drawing/2014/main" id="{A1F31718-7DE5-CD1B-33AC-D64087745969}"/>
                  </a:ext>
                </a:extLst>
              </p:cNvPr>
              <p:cNvSpPr/>
              <p:nvPr/>
            </p:nvSpPr>
            <p:spPr>
              <a:xfrm>
                <a:off x="87402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4" name="Graphic 9">
                <a:extLst>
                  <a:ext uri="{FF2B5EF4-FFF2-40B4-BE49-F238E27FC236}">
                    <a16:creationId xmlns:a16="http://schemas.microsoft.com/office/drawing/2014/main" id="{34D0C396-4422-AFC5-F6D3-6572DA8EFBC4}"/>
                  </a:ext>
                </a:extLst>
              </p:cNvPr>
              <p:cNvSpPr/>
              <p:nvPr/>
            </p:nvSpPr>
            <p:spPr>
              <a:xfrm>
                <a:off x="90608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5" name="Graphic 9">
                <a:extLst>
                  <a:ext uri="{FF2B5EF4-FFF2-40B4-BE49-F238E27FC236}">
                    <a16:creationId xmlns:a16="http://schemas.microsoft.com/office/drawing/2014/main" id="{6FECF605-DA9C-64B7-9CA0-BE14CB639AD1}"/>
                  </a:ext>
                </a:extLst>
              </p:cNvPr>
              <p:cNvSpPr/>
              <p:nvPr/>
            </p:nvSpPr>
            <p:spPr>
              <a:xfrm>
                <a:off x="97020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6" name="Graphic 9">
                <a:extLst>
                  <a:ext uri="{FF2B5EF4-FFF2-40B4-BE49-F238E27FC236}">
                    <a16:creationId xmlns:a16="http://schemas.microsoft.com/office/drawing/2014/main" id="{28E93D15-50BF-A5CE-5A25-B204B393D62B}"/>
                  </a:ext>
                </a:extLst>
              </p:cNvPr>
              <p:cNvSpPr/>
              <p:nvPr/>
            </p:nvSpPr>
            <p:spPr>
              <a:xfrm>
                <a:off x="777848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7" name="Graphic 9">
                <a:extLst>
                  <a:ext uri="{FF2B5EF4-FFF2-40B4-BE49-F238E27FC236}">
                    <a16:creationId xmlns:a16="http://schemas.microsoft.com/office/drawing/2014/main" id="{0E3C6A28-8887-456F-B52C-B72248C54FED}"/>
                  </a:ext>
                </a:extLst>
              </p:cNvPr>
              <p:cNvSpPr/>
              <p:nvPr/>
            </p:nvSpPr>
            <p:spPr>
              <a:xfrm>
                <a:off x="80990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8" name="Graphic 9">
                <a:extLst>
                  <a:ext uri="{FF2B5EF4-FFF2-40B4-BE49-F238E27FC236}">
                    <a16:creationId xmlns:a16="http://schemas.microsoft.com/office/drawing/2014/main" id="{98991E95-C149-18B7-AD03-0682D1357A45}"/>
                  </a:ext>
                </a:extLst>
              </p:cNvPr>
              <p:cNvSpPr/>
              <p:nvPr/>
            </p:nvSpPr>
            <p:spPr>
              <a:xfrm>
                <a:off x="90608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9" name="Graphic 9">
                <a:extLst>
                  <a:ext uri="{FF2B5EF4-FFF2-40B4-BE49-F238E27FC236}">
                    <a16:creationId xmlns:a16="http://schemas.microsoft.com/office/drawing/2014/main" id="{E646A953-4037-C9CE-5F6D-88B98A76D49A}"/>
                  </a:ext>
                </a:extLst>
              </p:cNvPr>
              <p:cNvSpPr/>
              <p:nvPr/>
            </p:nvSpPr>
            <p:spPr>
              <a:xfrm>
                <a:off x="97020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0" name="Graphic 9">
                <a:extLst>
                  <a:ext uri="{FF2B5EF4-FFF2-40B4-BE49-F238E27FC236}">
                    <a16:creationId xmlns:a16="http://schemas.microsoft.com/office/drawing/2014/main" id="{8375C403-3C62-A465-3E8F-A44078B9E801}"/>
                  </a:ext>
                </a:extLst>
              </p:cNvPr>
              <p:cNvSpPr/>
              <p:nvPr/>
            </p:nvSpPr>
            <p:spPr>
              <a:xfrm>
                <a:off x="100226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1" name="Graphic 9">
                <a:extLst>
                  <a:ext uri="{FF2B5EF4-FFF2-40B4-BE49-F238E27FC236}">
                    <a16:creationId xmlns:a16="http://schemas.microsoft.com/office/drawing/2014/main" id="{E76D57CD-992C-A542-7145-3EC4D4196EFD}"/>
                  </a:ext>
                </a:extLst>
              </p:cNvPr>
              <p:cNvSpPr/>
              <p:nvPr/>
            </p:nvSpPr>
            <p:spPr>
              <a:xfrm>
                <a:off x="103432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2" name="Graphic 9">
                <a:extLst>
                  <a:ext uri="{FF2B5EF4-FFF2-40B4-BE49-F238E27FC236}">
                    <a16:creationId xmlns:a16="http://schemas.microsoft.com/office/drawing/2014/main" id="{7EFC9BC9-5020-D2A6-3383-BD89F0BB91BC}"/>
                  </a:ext>
                </a:extLst>
              </p:cNvPr>
              <p:cNvSpPr/>
              <p:nvPr/>
            </p:nvSpPr>
            <p:spPr>
              <a:xfrm>
                <a:off x="84196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3" name="Graphic 9">
                <a:extLst>
                  <a:ext uri="{FF2B5EF4-FFF2-40B4-BE49-F238E27FC236}">
                    <a16:creationId xmlns:a16="http://schemas.microsoft.com/office/drawing/2014/main" id="{02B7AAE7-8288-4CBA-DD21-1BA7FE847121}"/>
                  </a:ext>
                </a:extLst>
              </p:cNvPr>
              <p:cNvSpPr/>
              <p:nvPr/>
            </p:nvSpPr>
            <p:spPr>
              <a:xfrm>
                <a:off x="87402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4" name="Graphic 9">
                <a:extLst>
                  <a:ext uri="{FF2B5EF4-FFF2-40B4-BE49-F238E27FC236}">
                    <a16:creationId xmlns:a16="http://schemas.microsoft.com/office/drawing/2014/main" id="{DD5879D9-29E1-A18C-103D-3CD24471A79C}"/>
                  </a:ext>
                </a:extLst>
              </p:cNvPr>
              <p:cNvSpPr/>
              <p:nvPr/>
            </p:nvSpPr>
            <p:spPr>
              <a:xfrm>
                <a:off x="93814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5" name="Graphic 9">
                <a:extLst>
                  <a:ext uri="{FF2B5EF4-FFF2-40B4-BE49-F238E27FC236}">
                    <a16:creationId xmlns:a16="http://schemas.microsoft.com/office/drawing/2014/main" id="{4C6F70F9-256F-1AF1-7541-6A97197FBA5D}"/>
                  </a:ext>
                </a:extLst>
              </p:cNvPr>
              <p:cNvSpPr/>
              <p:nvPr/>
            </p:nvSpPr>
            <p:spPr>
              <a:xfrm>
                <a:off x="745788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6" name="Graphic 9">
                <a:extLst>
                  <a:ext uri="{FF2B5EF4-FFF2-40B4-BE49-F238E27FC236}">
                    <a16:creationId xmlns:a16="http://schemas.microsoft.com/office/drawing/2014/main" id="{815F0276-8EF7-6D82-AA69-E01E2B4F2885}"/>
                  </a:ext>
                </a:extLst>
              </p:cNvPr>
              <p:cNvSpPr/>
              <p:nvPr/>
            </p:nvSpPr>
            <p:spPr>
              <a:xfrm>
                <a:off x="777848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7" name="Graphic 9">
                <a:extLst>
                  <a:ext uri="{FF2B5EF4-FFF2-40B4-BE49-F238E27FC236}">
                    <a16:creationId xmlns:a16="http://schemas.microsoft.com/office/drawing/2014/main" id="{BC34AD0D-A34B-4C10-7D60-2F59554534F2}"/>
                  </a:ext>
                </a:extLst>
              </p:cNvPr>
              <p:cNvSpPr/>
              <p:nvPr/>
            </p:nvSpPr>
            <p:spPr>
              <a:xfrm>
                <a:off x="87402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8" name="Graphic 9">
                <a:extLst>
                  <a:ext uri="{FF2B5EF4-FFF2-40B4-BE49-F238E27FC236}">
                    <a16:creationId xmlns:a16="http://schemas.microsoft.com/office/drawing/2014/main" id="{A8DD3CBF-DDDC-598E-47E8-386C31CA0BDF}"/>
                  </a:ext>
                </a:extLst>
              </p:cNvPr>
              <p:cNvSpPr/>
              <p:nvPr/>
            </p:nvSpPr>
            <p:spPr>
              <a:xfrm>
                <a:off x="93814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9" name="Graphic 9">
                <a:extLst>
                  <a:ext uri="{FF2B5EF4-FFF2-40B4-BE49-F238E27FC236}">
                    <a16:creationId xmlns:a16="http://schemas.microsoft.com/office/drawing/2014/main" id="{F3A4C8F2-9E6F-D080-05F3-1B711BB930CA}"/>
                  </a:ext>
                </a:extLst>
              </p:cNvPr>
              <p:cNvSpPr/>
              <p:nvPr/>
            </p:nvSpPr>
            <p:spPr>
              <a:xfrm>
                <a:off x="106638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0" name="Graphic 9">
                <a:extLst>
                  <a:ext uri="{FF2B5EF4-FFF2-40B4-BE49-F238E27FC236}">
                    <a16:creationId xmlns:a16="http://schemas.microsoft.com/office/drawing/2014/main" id="{BEDF12BD-18AF-3661-23FB-5B8E63C17E40}"/>
                  </a:ext>
                </a:extLst>
              </p:cNvPr>
              <p:cNvSpPr/>
              <p:nvPr/>
            </p:nvSpPr>
            <p:spPr>
              <a:xfrm>
                <a:off x="106638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1" name="Graphic 9">
                <a:extLst>
                  <a:ext uri="{FF2B5EF4-FFF2-40B4-BE49-F238E27FC236}">
                    <a16:creationId xmlns:a16="http://schemas.microsoft.com/office/drawing/2014/main" id="{CC6E7358-5ED9-BCFF-69DB-513981EC00A8}"/>
                  </a:ext>
                </a:extLst>
              </p:cNvPr>
              <p:cNvSpPr/>
              <p:nvPr/>
            </p:nvSpPr>
            <p:spPr>
              <a:xfrm>
                <a:off x="109844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2" name="Graphic 9">
                <a:extLst>
                  <a:ext uri="{FF2B5EF4-FFF2-40B4-BE49-F238E27FC236}">
                    <a16:creationId xmlns:a16="http://schemas.microsoft.com/office/drawing/2014/main" id="{0BD84C4C-2778-0935-ACEE-0412D8B8AF2B}"/>
                  </a:ext>
                </a:extLst>
              </p:cNvPr>
              <p:cNvSpPr/>
              <p:nvPr/>
            </p:nvSpPr>
            <p:spPr>
              <a:xfrm>
                <a:off x="109844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3" name="Graphic 9">
                <a:extLst>
                  <a:ext uri="{FF2B5EF4-FFF2-40B4-BE49-F238E27FC236}">
                    <a16:creationId xmlns:a16="http://schemas.microsoft.com/office/drawing/2014/main" id="{05B8BE33-5F45-6BED-E747-8E8123A62BD4}"/>
                  </a:ext>
                </a:extLst>
              </p:cNvPr>
              <p:cNvSpPr/>
              <p:nvPr/>
            </p:nvSpPr>
            <p:spPr>
              <a:xfrm>
                <a:off x="109844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4" name="Graphic 9">
                <a:extLst>
                  <a:ext uri="{FF2B5EF4-FFF2-40B4-BE49-F238E27FC236}">
                    <a16:creationId xmlns:a16="http://schemas.microsoft.com/office/drawing/2014/main" id="{540EF0BB-49AA-4F42-AA85-C5B6D8A50E33}"/>
                  </a:ext>
                </a:extLst>
              </p:cNvPr>
              <p:cNvSpPr/>
              <p:nvPr/>
            </p:nvSpPr>
            <p:spPr>
              <a:xfrm>
                <a:off x="113050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5" name="Graphic 9">
                <a:extLst>
                  <a:ext uri="{FF2B5EF4-FFF2-40B4-BE49-F238E27FC236}">
                    <a16:creationId xmlns:a16="http://schemas.microsoft.com/office/drawing/2014/main" id="{DC000F87-3CD9-E0BA-427D-5A02DC4B1A40}"/>
                  </a:ext>
                </a:extLst>
              </p:cNvPr>
              <p:cNvSpPr/>
              <p:nvPr/>
            </p:nvSpPr>
            <p:spPr>
              <a:xfrm>
                <a:off x="113050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6" name="Graphic 9">
                <a:extLst>
                  <a:ext uri="{FF2B5EF4-FFF2-40B4-BE49-F238E27FC236}">
                    <a16:creationId xmlns:a16="http://schemas.microsoft.com/office/drawing/2014/main" id="{37437B4C-D082-23E1-EE0D-9C59ABCDC620}"/>
                  </a:ext>
                </a:extLst>
              </p:cNvPr>
              <p:cNvSpPr/>
              <p:nvPr/>
            </p:nvSpPr>
            <p:spPr>
              <a:xfrm>
                <a:off x="116256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7" name="Graphic 9">
                <a:extLst>
                  <a:ext uri="{FF2B5EF4-FFF2-40B4-BE49-F238E27FC236}">
                    <a16:creationId xmlns:a16="http://schemas.microsoft.com/office/drawing/2014/main" id="{4043D7A5-E38E-366D-4E4C-2D57F4772F46}"/>
                  </a:ext>
                </a:extLst>
              </p:cNvPr>
              <p:cNvSpPr/>
              <p:nvPr/>
            </p:nvSpPr>
            <p:spPr>
              <a:xfrm>
                <a:off x="113050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6" name="Graphic 9">
                <a:extLst>
                  <a:ext uri="{FF2B5EF4-FFF2-40B4-BE49-F238E27FC236}">
                    <a16:creationId xmlns:a16="http://schemas.microsoft.com/office/drawing/2014/main" id="{76E49B47-9643-BE32-36BB-3F2D93D2E419}"/>
                  </a:ext>
                </a:extLst>
              </p:cNvPr>
              <p:cNvSpPr/>
              <p:nvPr/>
            </p:nvSpPr>
            <p:spPr>
              <a:xfrm>
                <a:off x="116256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7" name="Graphic 9">
                <a:extLst>
                  <a:ext uri="{FF2B5EF4-FFF2-40B4-BE49-F238E27FC236}">
                    <a16:creationId xmlns:a16="http://schemas.microsoft.com/office/drawing/2014/main" id="{25013F5C-9652-4BC9-81ED-D0A60A117B1B}"/>
                  </a:ext>
                </a:extLst>
              </p:cNvPr>
              <p:cNvSpPr/>
              <p:nvPr/>
            </p:nvSpPr>
            <p:spPr>
              <a:xfrm>
                <a:off x="11946242"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8" name="Graphic 9">
                <a:extLst>
                  <a:ext uri="{FF2B5EF4-FFF2-40B4-BE49-F238E27FC236}">
                    <a16:creationId xmlns:a16="http://schemas.microsoft.com/office/drawing/2014/main" id="{67F363CC-6830-4542-9180-AB7954A8F9D8}"/>
                  </a:ext>
                </a:extLst>
              </p:cNvPr>
              <p:cNvSpPr/>
              <p:nvPr/>
            </p:nvSpPr>
            <p:spPr>
              <a:xfrm>
                <a:off x="11946242"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1069" name="Cluster 3">
              <a:extLst>
                <a:ext uri="{FF2B5EF4-FFF2-40B4-BE49-F238E27FC236}">
                  <a16:creationId xmlns:a16="http://schemas.microsoft.com/office/drawing/2014/main" id="{77B4B043-01F7-5A13-5500-CC6BD8D2FF16}"/>
                </a:ext>
              </a:extLst>
            </p:cNvPr>
            <p:cNvGrpSpPr/>
            <p:nvPr/>
          </p:nvGrpSpPr>
          <p:grpSpPr>
            <a:xfrm>
              <a:off x="84177" y="1807096"/>
              <a:ext cx="4019954" cy="3688731"/>
              <a:chOff x="84177" y="1807096"/>
              <a:chExt cx="4019954" cy="3688731"/>
            </a:xfrm>
          </p:grpSpPr>
          <p:sp>
            <p:nvSpPr>
              <p:cNvPr id="1070" name="Graphic 9">
                <a:extLst>
                  <a:ext uri="{FF2B5EF4-FFF2-40B4-BE49-F238E27FC236}">
                    <a16:creationId xmlns:a16="http://schemas.microsoft.com/office/drawing/2014/main" id="{8D2EB7AE-F159-62B5-421C-4C76B635D9BC}"/>
                  </a:ext>
                </a:extLst>
              </p:cNvPr>
              <p:cNvSpPr/>
              <p:nvPr/>
            </p:nvSpPr>
            <p:spPr>
              <a:xfrm>
                <a:off x="36107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1" name="Graphic 9">
                <a:extLst>
                  <a:ext uri="{FF2B5EF4-FFF2-40B4-BE49-F238E27FC236}">
                    <a16:creationId xmlns:a16="http://schemas.microsoft.com/office/drawing/2014/main" id="{B066DD95-9553-57BF-21CB-05D1763AC244}"/>
                  </a:ext>
                </a:extLst>
              </p:cNvPr>
              <p:cNvSpPr/>
              <p:nvPr/>
            </p:nvSpPr>
            <p:spPr>
              <a:xfrm>
                <a:off x="393132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2" name="Graphic 9">
                <a:extLst>
                  <a:ext uri="{FF2B5EF4-FFF2-40B4-BE49-F238E27FC236}">
                    <a16:creationId xmlns:a16="http://schemas.microsoft.com/office/drawing/2014/main" id="{5E2FC851-1AD0-940F-5F38-4E81EF3BEB94}"/>
                  </a:ext>
                </a:extLst>
              </p:cNvPr>
              <p:cNvSpPr/>
              <p:nvPr/>
            </p:nvSpPr>
            <p:spPr>
              <a:xfrm>
                <a:off x="23283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3" name="Graphic 9">
                <a:extLst>
                  <a:ext uri="{FF2B5EF4-FFF2-40B4-BE49-F238E27FC236}">
                    <a16:creationId xmlns:a16="http://schemas.microsoft.com/office/drawing/2014/main" id="{8F00E9E6-6477-5B7C-3A99-0CB00EB1E1F4}"/>
                  </a:ext>
                </a:extLst>
              </p:cNvPr>
              <p:cNvSpPr/>
              <p:nvPr/>
            </p:nvSpPr>
            <p:spPr>
              <a:xfrm>
                <a:off x="26489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4" name="Graphic 9">
                <a:extLst>
                  <a:ext uri="{FF2B5EF4-FFF2-40B4-BE49-F238E27FC236}">
                    <a16:creationId xmlns:a16="http://schemas.microsoft.com/office/drawing/2014/main" id="{C858F21E-14F6-4262-4549-F6AA85906DFE}"/>
                  </a:ext>
                </a:extLst>
              </p:cNvPr>
              <p:cNvSpPr/>
              <p:nvPr/>
            </p:nvSpPr>
            <p:spPr>
              <a:xfrm>
                <a:off x="20077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5" name="Graphic 9">
                <a:extLst>
                  <a:ext uri="{FF2B5EF4-FFF2-40B4-BE49-F238E27FC236}">
                    <a16:creationId xmlns:a16="http://schemas.microsoft.com/office/drawing/2014/main" id="{6B66EB1B-CB42-AC3B-63C0-8664C5E8952B}"/>
                  </a:ext>
                </a:extLst>
              </p:cNvPr>
              <p:cNvSpPr/>
              <p:nvPr/>
            </p:nvSpPr>
            <p:spPr>
              <a:xfrm>
                <a:off x="16871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6" name="Graphic 9">
                <a:extLst>
                  <a:ext uri="{FF2B5EF4-FFF2-40B4-BE49-F238E27FC236}">
                    <a16:creationId xmlns:a16="http://schemas.microsoft.com/office/drawing/2014/main" id="{1369C977-CA76-CAE6-83D8-B8C8F9A80FD0}"/>
                  </a:ext>
                </a:extLst>
              </p:cNvPr>
              <p:cNvSpPr/>
              <p:nvPr/>
            </p:nvSpPr>
            <p:spPr>
              <a:xfrm>
                <a:off x="16871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7" name="Graphic 9">
                <a:extLst>
                  <a:ext uri="{FF2B5EF4-FFF2-40B4-BE49-F238E27FC236}">
                    <a16:creationId xmlns:a16="http://schemas.microsoft.com/office/drawing/2014/main" id="{7FCEC139-1F18-E868-1A75-BB78DF2C8450}"/>
                  </a:ext>
                </a:extLst>
              </p:cNvPr>
              <p:cNvSpPr/>
              <p:nvPr/>
            </p:nvSpPr>
            <p:spPr>
              <a:xfrm>
                <a:off x="29695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8" name="Graphic 9">
                <a:extLst>
                  <a:ext uri="{FF2B5EF4-FFF2-40B4-BE49-F238E27FC236}">
                    <a16:creationId xmlns:a16="http://schemas.microsoft.com/office/drawing/2014/main" id="{EA281BCB-ED1B-6BB3-E781-B217F130913E}"/>
                  </a:ext>
                </a:extLst>
              </p:cNvPr>
              <p:cNvSpPr/>
              <p:nvPr/>
            </p:nvSpPr>
            <p:spPr>
              <a:xfrm>
                <a:off x="393132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9" name="Graphic 9">
                <a:extLst>
                  <a:ext uri="{FF2B5EF4-FFF2-40B4-BE49-F238E27FC236}">
                    <a16:creationId xmlns:a16="http://schemas.microsoft.com/office/drawing/2014/main" id="{C7D6507C-D8D4-A827-C5C1-DFCF7CAE741E}"/>
                  </a:ext>
                </a:extLst>
              </p:cNvPr>
              <p:cNvSpPr/>
              <p:nvPr/>
            </p:nvSpPr>
            <p:spPr>
              <a:xfrm>
                <a:off x="16871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0" name="Graphic 9">
                <a:extLst>
                  <a:ext uri="{FF2B5EF4-FFF2-40B4-BE49-F238E27FC236}">
                    <a16:creationId xmlns:a16="http://schemas.microsoft.com/office/drawing/2014/main" id="{3AC2EB21-5DBE-514B-B890-C5438A8A3464}"/>
                  </a:ext>
                </a:extLst>
              </p:cNvPr>
              <p:cNvSpPr/>
              <p:nvPr/>
            </p:nvSpPr>
            <p:spPr>
              <a:xfrm>
                <a:off x="23283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1" name="Graphic 9">
                <a:extLst>
                  <a:ext uri="{FF2B5EF4-FFF2-40B4-BE49-F238E27FC236}">
                    <a16:creationId xmlns:a16="http://schemas.microsoft.com/office/drawing/2014/main" id="{FFFBD3BD-CA36-20EE-B743-D160C6E0FD53}"/>
                  </a:ext>
                </a:extLst>
              </p:cNvPr>
              <p:cNvSpPr/>
              <p:nvPr/>
            </p:nvSpPr>
            <p:spPr>
              <a:xfrm>
                <a:off x="26489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2" name="Graphic 9">
                <a:extLst>
                  <a:ext uri="{FF2B5EF4-FFF2-40B4-BE49-F238E27FC236}">
                    <a16:creationId xmlns:a16="http://schemas.microsoft.com/office/drawing/2014/main" id="{B3E47ACE-EAB0-327F-7CCC-EA184C5FC72A}"/>
                  </a:ext>
                </a:extLst>
              </p:cNvPr>
              <p:cNvSpPr/>
              <p:nvPr/>
            </p:nvSpPr>
            <p:spPr>
              <a:xfrm>
                <a:off x="36107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3" name="Graphic 9">
                <a:extLst>
                  <a:ext uri="{FF2B5EF4-FFF2-40B4-BE49-F238E27FC236}">
                    <a16:creationId xmlns:a16="http://schemas.microsoft.com/office/drawing/2014/main" id="{339C49E3-3617-8EB7-DD6D-69590CC70BDD}"/>
                  </a:ext>
                </a:extLst>
              </p:cNvPr>
              <p:cNvSpPr/>
              <p:nvPr/>
            </p:nvSpPr>
            <p:spPr>
              <a:xfrm>
                <a:off x="16871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4" name="Graphic 9">
                <a:extLst>
                  <a:ext uri="{FF2B5EF4-FFF2-40B4-BE49-F238E27FC236}">
                    <a16:creationId xmlns:a16="http://schemas.microsoft.com/office/drawing/2014/main" id="{FDC6718D-7099-74CA-9F18-2EFE2F01DC89}"/>
                  </a:ext>
                </a:extLst>
              </p:cNvPr>
              <p:cNvSpPr/>
              <p:nvPr/>
            </p:nvSpPr>
            <p:spPr>
              <a:xfrm>
                <a:off x="7253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5" name="Graphic 9">
                <a:extLst>
                  <a:ext uri="{FF2B5EF4-FFF2-40B4-BE49-F238E27FC236}">
                    <a16:creationId xmlns:a16="http://schemas.microsoft.com/office/drawing/2014/main" id="{D7975175-9E3E-945A-62AB-EB17D041730F}"/>
                  </a:ext>
                </a:extLst>
              </p:cNvPr>
              <p:cNvSpPr/>
              <p:nvPr/>
            </p:nvSpPr>
            <p:spPr>
              <a:xfrm>
                <a:off x="10459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6" name="Graphic 9">
                <a:extLst>
                  <a:ext uri="{FF2B5EF4-FFF2-40B4-BE49-F238E27FC236}">
                    <a16:creationId xmlns:a16="http://schemas.microsoft.com/office/drawing/2014/main" id="{899490A8-8AA6-C5F6-076D-617816353B53}"/>
                  </a:ext>
                </a:extLst>
              </p:cNvPr>
              <p:cNvSpPr/>
              <p:nvPr/>
            </p:nvSpPr>
            <p:spPr>
              <a:xfrm>
                <a:off x="10459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7" name="Graphic 9">
                <a:extLst>
                  <a:ext uri="{FF2B5EF4-FFF2-40B4-BE49-F238E27FC236}">
                    <a16:creationId xmlns:a16="http://schemas.microsoft.com/office/drawing/2014/main" id="{09928AE0-2D5B-A7E8-3431-7503BEE5E3B5}"/>
                  </a:ext>
                </a:extLst>
              </p:cNvPr>
              <p:cNvSpPr/>
              <p:nvPr/>
            </p:nvSpPr>
            <p:spPr>
              <a:xfrm>
                <a:off x="7253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8" name="Graphic 9">
                <a:extLst>
                  <a:ext uri="{FF2B5EF4-FFF2-40B4-BE49-F238E27FC236}">
                    <a16:creationId xmlns:a16="http://schemas.microsoft.com/office/drawing/2014/main" id="{4EEA5903-5052-4A96-BE8D-FB38FD0FCEB3}"/>
                  </a:ext>
                </a:extLst>
              </p:cNvPr>
              <p:cNvSpPr/>
              <p:nvPr/>
            </p:nvSpPr>
            <p:spPr>
              <a:xfrm>
                <a:off x="10459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9" name="Graphic 9">
                <a:extLst>
                  <a:ext uri="{FF2B5EF4-FFF2-40B4-BE49-F238E27FC236}">
                    <a16:creationId xmlns:a16="http://schemas.microsoft.com/office/drawing/2014/main" id="{C5DB10CF-1E79-C835-A680-366C69A355F4}"/>
                  </a:ext>
                </a:extLst>
              </p:cNvPr>
              <p:cNvSpPr/>
              <p:nvPr/>
            </p:nvSpPr>
            <p:spPr>
              <a:xfrm>
                <a:off x="13665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0" name="Graphic 9">
                <a:extLst>
                  <a:ext uri="{FF2B5EF4-FFF2-40B4-BE49-F238E27FC236}">
                    <a16:creationId xmlns:a16="http://schemas.microsoft.com/office/drawing/2014/main" id="{D8F85C23-029C-77FD-2E1F-69A06E387904}"/>
                  </a:ext>
                </a:extLst>
              </p:cNvPr>
              <p:cNvSpPr/>
              <p:nvPr/>
            </p:nvSpPr>
            <p:spPr>
              <a:xfrm>
                <a:off x="7253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1" name="Graphic 9">
                <a:extLst>
                  <a:ext uri="{FF2B5EF4-FFF2-40B4-BE49-F238E27FC236}">
                    <a16:creationId xmlns:a16="http://schemas.microsoft.com/office/drawing/2014/main" id="{DF68750E-C34A-C2D4-287B-F58A6F1317A4}"/>
                  </a:ext>
                </a:extLst>
              </p:cNvPr>
              <p:cNvSpPr/>
              <p:nvPr/>
            </p:nvSpPr>
            <p:spPr>
              <a:xfrm>
                <a:off x="10459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2" name="Graphic 9">
                <a:extLst>
                  <a:ext uri="{FF2B5EF4-FFF2-40B4-BE49-F238E27FC236}">
                    <a16:creationId xmlns:a16="http://schemas.microsoft.com/office/drawing/2014/main" id="{A3385CB6-0775-FA65-ABB4-A3B5F618AC16}"/>
                  </a:ext>
                </a:extLst>
              </p:cNvPr>
              <p:cNvSpPr/>
              <p:nvPr/>
            </p:nvSpPr>
            <p:spPr>
              <a:xfrm>
                <a:off x="4047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3" name="Graphic 9">
                <a:extLst>
                  <a:ext uri="{FF2B5EF4-FFF2-40B4-BE49-F238E27FC236}">
                    <a16:creationId xmlns:a16="http://schemas.microsoft.com/office/drawing/2014/main" id="{3F72320E-C8E4-9F77-C0BC-283780771C34}"/>
                  </a:ext>
                </a:extLst>
              </p:cNvPr>
              <p:cNvSpPr/>
              <p:nvPr/>
            </p:nvSpPr>
            <p:spPr>
              <a:xfrm>
                <a:off x="4047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4" name="Graphic 9">
                <a:extLst>
                  <a:ext uri="{FF2B5EF4-FFF2-40B4-BE49-F238E27FC236}">
                    <a16:creationId xmlns:a16="http://schemas.microsoft.com/office/drawing/2014/main" id="{9D7BD04A-9ADB-E622-97A1-519199C1DED8}"/>
                  </a:ext>
                </a:extLst>
              </p:cNvPr>
              <p:cNvSpPr/>
              <p:nvPr/>
            </p:nvSpPr>
            <p:spPr>
              <a:xfrm>
                <a:off x="4047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5" name="Graphic 9">
                <a:extLst>
                  <a:ext uri="{FF2B5EF4-FFF2-40B4-BE49-F238E27FC236}">
                    <a16:creationId xmlns:a16="http://schemas.microsoft.com/office/drawing/2014/main" id="{41BE1783-DC02-0C71-34F1-3333CCCC6104}"/>
                  </a:ext>
                </a:extLst>
              </p:cNvPr>
              <p:cNvSpPr/>
              <p:nvPr/>
            </p:nvSpPr>
            <p:spPr>
              <a:xfrm>
                <a:off x="841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6" name="Graphic 9">
                <a:extLst>
                  <a:ext uri="{FF2B5EF4-FFF2-40B4-BE49-F238E27FC236}">
                    <a16:creationId xmlns:a16="http://schemas.microsoft.com/office/drawing/2014/main" id="{70004229-D4AF-CCF5-B520-C511ADE9A4B8}"/>
                  </a:ext>
                </a:extLst>
              </p:cNvPr>
              <p:cNvSpPr/>
              <p:nvPr/>
            </p:nvSpPr>
            <p:spPr>
              <a:xfrm>
                <a:off x="841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7" name="Graphic 9">
                <a:extLst>
                  <a:ext uri="{FF2B5EF4-FFF2-40B4-BE49-F238E27FC236}">
                    <a16:creationId xmlns:a16="http://schemas.microsoft.com/office/drawing/2014/main" id="{E1A50A7A-2BFA-4D68-4AB8-8023BF67AE36}"/>
                  </a:ext>
                </a:extLst>
              </p:cNvPr>
              <p:cNvSpPr/>
              <p:nvPr/>
            </p:nvSpPr>
            <p:spPr>
              <a:xfrm>
                <a:off x="4047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8" name="Graphic 9">
                <a:extLst>
                  <a:ext uri="{FF2B5EF4-FFF2-40B4-BE49-F238E27FC236}">
                    <a16:creationId xmlns:a16="http://schemas.microsoft.com/office/drawing/2014/main" id="{A62837AE-DD49-4A85-0CA7-1E2E3C5AA32A}"/>
                  </a:ext>
                </a:extLst>
              </p:cNvPr>
              <p:cNvSpPr/>
              <p:nvPr/>
            </p:nvSpPr>
            <p:spPr>
              <a:xfrm>
                <a:off x="841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9" name="Graphic 9">
                <a:extLst>
                  <a:ext uri="{FF2B5EF4-FFF2-40B4-BE49-F238E27FC236}">
                    <a16:creationId xmlns:a16="http://schemas.microsoft.com/office/drawing/2014/main" id="{0A211EA2-F3DD-6951-470C-6342CC0B45D7}"/>
                  </a:ext>
                </a:extLst>
              </p:cNvPr>
              <p:cNvSpPr/>
              <p:nvPr/>
            </p:nvSpPr>
            <p:spPr>
              <a:xfrm>
                <a:off x="10459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0" name="Graphic 9">
                <a:extLst>
                  <a:ext uri="{FF2B5EF4-FFF2-40B4-BE49-F238E27FC236}">
                    <a16:creationId xmlns:a16="http://schemas.microsoft.com/office/drawing/2014/main" id="{9F6D4AFE-423F-F151-4D89-3E6149BAEB42}"/>
                  </a:ext>
                </a:extLst>
              </p:cNvPr>
              <p:cNvSpPr/>
              <p:nvPr/>
            </p:nvSpPr>
            <p:spPr>
              <a:xfrm>
                <a:off x="13665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1" name="Graphic 9">
                <a:extLst>
                  <a:ext uri="{FF2B5EF4-FFF2-40B4-BE49-F238E27FC236}">
                    <a16:creationId xmlns:a16="http://schemas.microsoft.com/office/drawing/2014/main" id="{D91F871A-73D9-11C3-B642-2895E967DB05}"/>
                  </a:ext>
                </a:extLst>
              </p:cNvPr>
              <p:cNvSpPr/>
              <p:nvPr/>
            </p:nvSpPr>
            <p:spPr>
              <a:xfrm>
                <a:off x="4047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2" name="Graphic 9">
                <a:extLst>
                  <a:ext uri="{FF2B5EF4-FFF2-40B4-BE49-F238E27FC236}">
                    <a16:creationId xmlns:a16="http://schemas.microsoft.com/office/drawing/2014/main" id="{CA0F892B-5D43-0647-C679-CA4AA9AB214E}"/>
                  </a:ext>
                </a:extLst>
              </p:cNvPr>
              <p:cNvSpPr/>
              <p:nvPr/>
            </p:nvSpPr>
            <p:spPr>
              <a:xfrm>
                <a:off x="841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1173" name="Cluster 2">
              <a:extLst>
                <a:ext uri="{FF2B5EF4-FFF2-40B4-BE49-F238E27FC236}">
                  <a16:creationId xmlns:a16="http://schemas.microsoft.com/office/drawing/2014/main" id="{29B61BAA-A95D-4BD5-36D0-1B833D0BD75C}"/>
                </a:ext>
              </a:extLst>
            </p:cNvPr>
            <p:cNvGrpSpPr/>
            <p:nvPr/>
          </p:nvGrpSpPr>
          <p:grpSpPr>
            <a:xfrm>
              <a:off x="7137289" y="1173072"/>
              <a:ext cx="4981755" cy="2420685"/>
              <a:chOff x="7137289" y="1173072"/>
              <a:chExt cx="4981755" cy="2420685"/>
            </a:xfrm>
          </p:grpSpPr>
          <p:sp>
            <p:nvSpPr>
              <p:cNvPr id="1174" name="Graphic 9">
                <a:extLst>
                  <a:ext uri="{FF2B5EF4-FFF2-40B4-BE49-F238E27FC236}">
                    <a16:creationId xmlns:a16="http://schemas.microsoft.com/office/drawing/2014/main" id="{C6D58DF5-D1F0-6F4C-DC04-9E3B3FBFCE78}"/>
                  </a:ext>
                </a:extLst>
              </p:cNvPr>
              <p:cNvSpPr/>
              <p:nvPr/>
            </p:nvSpPr>
            <p:spPr>
              <a:xfrm>
                <a:off x="103432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5" name="Graphic 9">
                <a:extLst>
                  <a:ext uri="{FF2B5EF4-FFF2-40B4-BE49-F238E27FC236}">
                    <a16:creationId xmlns:a16="http://schemas.microsoft.com/office/drawing/2014/main" id="{2B513630-86BA-9C7B-2F01-D2A84880D15D}"/>
                  </a:ext>
                </a:extLst>
              </p:cNvPr>
              <p:cNvSpPr/>
              <p:nvPr/>
            </p:nvSpPr>
            <p:spPr>
              <a:xfrm>
                <a:off x="93814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6" name="Graphic 9">
                <a:extLst>
                  <a:ext uri="{FF2B5EF4-FFF2-40B4-BE49-F238E27FC236}">
                    <a16:creationId xmlns:a16="http://schemas.microsoft.com/office/drawing/2014/main" id="{3D18DD2F-AD85-38D8-63B1-4266087BB06E}"/>
                  </a:ext>
                </a:extLst>
              </p:cNvPr>
              <p:cNvSpPr/>
              <p:nvPr/>
            </p:nvSpPr>
            <p:spPr>
              <a:xfrm>
                <a:off x="777848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7" name="Graphic 9">
                <a:extLst>
                  <a:ext uri="{FF2B5EF4-FFF2-40B4-BE49-F238E27FC236}">
                    <a16:creationId xmlns:a16="http://schemas.microsoft.com/office/drawing/2014/main" id="{500B8CF6-C54E-19D0-40F0-95935B06FBB6}"/>
                  </a:ext>
                </a:extLst>
              </p:cNvPr>
              <p:cNvSpPr/>
              <p:nvPr/>
            </p:nvSpPr>
            <p:spPr>
              <a:xfrm>
                <a:off x="87402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8" name="Graphic 9">
                <a:extLst>
                  <a:ext uri="{FF2B5EF4-FFF2-40B4-BE49-F238E27FC236}">
                    <a16:creationId xmlns:a16="http://schemas.microsoft.com/office/drawing/2014/main" id="{53345660-1522-FBD7-3D56-CAAFE5BE5A98}"/>
                  </a:ext>
                </a:extLst>
              </p:cNvPr>
              <p:cNvSpPr/>
              <p:nvPr/>
            </p:nvSpPr>
            <p:spPr>
              <a:xfrm>
                <a:off x="90608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9" name="Graphic 9">
                <a:extLst>
                  <a:ext uri="{FF2B5EF4-FFF2-40B4-BE49-F238E27FC236}">
                    <a16:creationId xmlns:a16="http://schemas.microsoft.com/office/drawing/2014/main" id="{E0AF04AF-E15C-2CEA-2B47-1EB4618F595C}"/>
                  </a:ext>
                </a:extLst>
              </p:cNvPr>
              <p:cNvSpPr/>
              <p:nvPr/>
            </p:nvSpPr>
            <p:spPr>
              <a:xfrm>
                <a:off x="97020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0" name="Graphic 9">
                <a:extLst>
                  <a:ext uri="{FF2B5EF4-FFF2-40B4-BE49-F238E27FC236}">
                    <a16:creationId xmlns:a16="http://schemas.microsoft.com/office/drawing/2014/main" id="{109BCBBB-4284-03C9-55E4-1BC566AEA759}"/>
                  </a:ext>
                </a:extLst>
              </p:cNvPr>
              <p:cNvSpPr/>
              <p:nvPr/>
            </p:nvSpPr>
            <p:spPr>
              <a:xfrm>
                <a:off x="84196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1" name="Graphic 9">
                <a:extLst>
                  <a:ext uri="{FF2B5EF4-FFF2-40B4-BE49-F238E27FC236}">
                    <a16:creationId xmlns:a16="http://schemas.microsoft.com/office/drawing/2014/main" id="{6CBFDFA3-BDF8-26C7-D469-959E28190C9B}"/>
                  </a:ext>
                </a:extLst>
              </p:cNvPr>
              <p:cNvSpPr/>
              <p:nvPr/>
            </p:nvSpPr>
            <p:spPr>
              <a:xfrm>
                <a:off x="87402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2" name="Graphic 9">
                <a:extLst>
                  <a:ext uri="{FF2B5EF4-FFF2-40B4-BE49-F238E27FC236}">
                    <a16:creationId xmlns:a16="http://schemas.microsoft.com/office/drawing/2014/main" id="{9D64195A-2DF1-15F9-D89D-6B28ED42B467}"/>
                  </a:ext>
                </a:extLst>
              </p:cNvPr>
              <p:cNvSpPr/>
              <p:nvPr/>
            </p:nvSpPr>
            <p:spPr>
              <a:xfrm>
                <a:off x="90608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3" name="Graphic 9">
                <a:extLst>
                  <a:ext uri="{FF2B5EF4-FFF2-40B4-BE49-F238E27FC236}">
                    <a16:creationId xmlns:a16="http://schemas.microsoft.com/office/drawing/2014/main" id="{955A9493-4231-687C-7B23-BF15F110700C}"/>
                  </a:ext>
                </a:extLst>
              </p:cNvPr>
              <p:cNvSpPr/>
              <p:nvPr/>
            </p:nvSpPr>
            <p:spPr>
              <a:xfrm>
                <a:off x="80990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4" name="Graphic 9">
                <a:extLst>
                  <a:ext uri="{FF2B5EF4-FFF2-40B4-BE49-F238E27FC236}">
                    <a16:creationId xmlns:a16="http://schemas.microsoft.com/office/drawing/2014/main" id="{7BC453F1-692A-D34E-812A-BA58EB8A3FB1}"/>
                  </a:ext>
                </a:extLst>
              </p:cNvPr>
              <p:cNvSpPr/>
              <p:nvPr/>
            </p:nvSpPr>
            <p:spPr>
              <a:xfrm>
                <a:off x="100226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5" name="Graphic 9">
                <a:extLst>
                  <a:ext uri="{FF2B5EF4-FFF2-40B4-BE49-F238E27FC236}">
                    <a16:creationId xmlns:a16="http://schemas.microsoft.com/office/drawing/2014/main" id="{D070C277-8D68-660A-3636-264968710AE3}"/>
                  </a:ext>
                </a:extLst>
              </p:cNvPr>
              <p:cNvSpPr/>
              <p:nvPr/>
            </p:nvSpPr>
            <p:spPr>
              <a:xfrm>
                <a:off x="100226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6" name="Graphic 9">
                <a:extLst>
                  <a:ext uri="{FF2B5EF4-FFF2-40B4-BE49-F238E27FC236}">
                    <a16:creationId xmlns:a16="http://schemas.microsoft.com/office/drawing/2014/main" id="{AF5EE5AD-1EE7-E384-011F-E57CCE970589}"/>
                  </a:ext>
                </a:extLst>
              </p:cNvPr>
              <p:cNvSpPr/>
              <p:nvPr/>
            </p:nvSpPr>
            <p:spPr>
              <a:xfrm>
                <a:off x="100226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7" name="Graphic 9">
                <a:extLst>
                  <a:ext uri="{FF2B5EF4-FFF2-40B4-BE49-F238E27FC236}">
                    <a16:creationId xmlns:a16="http://schemas.microsoft.com/office/drawing/2014/main" id="{4F4FBA2E-F903-C355-43C4-26825CA91C14}"/>
                  </a:ext>
                </a:extLst>
              </p:cNvPr>
              <p:cNvSpPr/>
              <p:nvPr/>
            </p:nvSpPr>
            <p:spPr>
              <a:xfrm>
                <a:off x="100226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8" name="Graphic 9">
                <a:extLst>
                  <a:ext uri="{FF2B5EF4-FFF2-40B4-BE49-F238E27FC236}">
                    <a16:creationId xmlns:a16="http://schemas.microsoft.com/office/drawing/2014/main" id="{0E477ABA-458C-0B47-E5DE-F9C8454AB26B}"/>
                  </a:ext>
                </a:extLst>
              </p:cNvPr>
              <p:cNvSpPr/>
              <p:nvPr/>
            </p:nvSpPr>
            <p:spPr>
              <a:xfrm>
                <a:off x="103432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9" name="Graphic 9">
                <a:extLst>
                  <a:ext uri="{FF2B5EF4-FFF2-40B4-BE49-F238E27FC236}">
                    <a16:creationId xmlns:a16="http://schemas.microsoft.com/office/drawing/2014/main" id="{9D95C655-87DD-FC43-D9CD-4272C414580D}"/>
                  </a:ext>
                </a:extLst>
              </p:cNvPr>
              <p:cNvSpPr/>
              <p:nvPr/>
            </p:nvSpPr>
            <p:spPr>
              <a:xfrm>
                <a:off x="103432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0" name="Graphic 9">
                <a:extLst>
                  <a:ext uri="{FF2B5EF4-FFF2-40B4-BE49-F238E27FC236}">
                    <a16:creationId xmlns:a16="http://schemas.microsoft.com/office/drawing/2014/main" id="{54D1A5D9-EC9C-5CE9-120C-00033F2FF6D4}"/>
                  </a:ext>
                </a:extLst>
              </p:cNvPr>
              <p:cNvSpPr/>
              <p:nvPr/>
            </p:nvSpPr>
            <p:spPr>
              <a:xfrm>
                <a:off x="103432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1" name="Graphic 9">
                <a:extLst>
                  <a:ext uri="{FF2B5EF4-FFF2-40B4-BE49-F238E27FC236}">
                    <a16:creationId xmlns:a16="http://schemas.microsoft.com/office/drawing/2014/main" id="{2A939893-7E1A-EBEB-EBE0-F1A4E90330DA}"/>
                  </a:ext>
                </a:extLst>
              </p:cNvPr>
              <p:cNvSpPr/>
              <p:nvPr/>
            </p:nvSpPr>
            <p:spPr>
              <a:xfrm>
                <a:off x="777848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2" name="Graphic 9">
                <a:extLst>
                  <a:ext uri="{FF2B5EF4-FFF2-40B4-BE49-F238E27FC236}">
                    <a16:creationId xmlns:a16="http://schemas.microsoft.com/office/drawing/2014/main" id="{AC6AA7FE-AB3F-9378-BF73-8B7F28B70C6D}"/>
                  </a:ext>
                </a:extLst>
              </p:cNvPr>
              <p:cNvSpPr/>
              <p:nvPr/>
            </p:nvSpPr>
            <p:spPr>
              <a:xfrm>
                <a:off x="84196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3" name="Graphic 9">
                <a:extLst>
                  <a:ext uri="{FF2B5EF4-FFF2-40B4-BE49-F238E27FC236}">
                    <a16:creationId xmlns:a16="http://schemas.microsoft.com/office/drawing/2014/main" id="{1F528AD5-1F28-154E-F449-E5E6D93F3680}"/>
                  </a:ext>
                </a:extLst>
              </p:cNvPr>
              <p:cNvSpPr/>
              <p:nvPr/>
            </p:nvSpPr>
            <p:spPr>
              <a:xfrm>
                <a:off x="97020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4" name="Graphic 9">
                <a:extLst>
                  <a:ext uri="{FF2B5EF4-FFF2-40B4-BE49-F238E27FC236}">
                    <a16:creationId xmlns:a16="http://schemas.microsoft.com/office/drawing/2014/main" id="{E6F3D589-EBD6-1EB9-9E3F-99550C38AB90}"/>
                  </a:ext>
                </a:extLst>
              </p:cNvPr>
              <p:cNvSpPr/>
              <p:nvPr/>
            </p:nvSpPr>
            <p:spPr>
              <a:xfrm>
                <a:off x="100226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1" name="Graphic 9">
                <a:extLst>
                  <a:ext uri="{FF2B5EF4-FFF2-40B4-BE49-F238E27FC236}">
                    <a16:creationId xmlns:a16="http://schemas.microsoft.com/office/drawing/2014/main" id="{EDD81FBD-74D7-1636-E826-8C272A064120}"/>
                  </a:ext>
                </a:extLst>
              </p:cNvPr>
              <p:cNvSpPr/>
              <p:nvPr/>
            </p:nvSpPr>
            <p:spPr>
              <a:xfrm>
                <a:off x="777848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2" name="Graphic 9">
                <a:extLst>
                  <a:ext uri="{FF2B5EF4-FFF2-40B4-BE49-F238E27FC236}">
                    <a16:creationId xmlns:a16="http://schemas.microsoft.com/office/drawing/2014/main" id="{5F11FC16-EEDF-45A8-2B6E-553328B9D58B}"/>
                  </a:ext>
                </a:extLst>
              </p:cNvPr>
              <p:cNvSpPr/>
              <p:nvPr/>
            </p:nvSpPr>
            <p:spPr>
              <a:xfrm>
                <a:off x="80990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3" name="Graphic 9">
                <a:extLst>
                  <a:ext uri="{FF2B5EF4-FFF2-40B4-BE49-F238E27FC236}">
                    <a16:creationId xmlns:a16="http://schemas.microsoft.com/office/drawing/2014/main" id="{2FAF496A-8E4B-1517-4E67-AB0A883CC94A}"/>
                  </a:ext>
                </a:extLst>
              </p:cNvPr>
              <p:cNvSpPr/>
              <p:nvPr/>
            </p:nvSpPr>
            <p:spPr>
              <a:xfrm>
                <a:off x="87402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4" name="Graphic 9">
                <a:extLst>
                  <a:ext uri="{FF2B5EF4-FFF2-40B4-BE49-F238E27FC236}">
                    <a16:creationId xmlns:a16="http://schemas.microsoft.com/office/drawing/2014/main" id="{B4A64052-7009-B29E-508C-876CB5E303D7}"/>
                  </a:ext>
                </a:extLst>
              </p:cNvPr>
              <p:cNvSpPr/>
              <p:nvPr/>
            </p:nvSpPr>
            <p:spPr>
              <a:xfrm>
                <a:off x="100226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5" name="Graphic 9">
                <a:extLst>
                  <a:ext uri="{FF2B5EF4-FFF2-40B4-BE49-F238E27FC236}">
                    <a16:creationId xmlns:a16="http://schemas.microsoft.com/office/drawing/2014/main" id="{607CC8E7-E58C-6ACA-5A71-1DEEB6E10EA3}"/>
                  </a:ext>
                </a:extLst>
              </p:cNvPr>
              <p:cNvSpPr/>
              <p:nvPr/>
            </p:nvSpPr>
            <p:spPr>
              <a:xfrm>
                <a:off x="103432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6" name="Graphic 9">
                <a:extLst>
                  <a:ext uri="{FF2B5EF4-FFF2-40B4-BE49-F238E27FC236}">
                    <a16:creationId xmlns:a16="http://schemas.microsoft.com/office/drawing/2014/main" id="{31040D7C-A94E-C38A-0E75-7AA1B8853684}"/>
                  </a:ext>
                </a:extLst>
              </p:cNvPr>
              <p:cNvSpPr/>
              <p:nvPr/>
            </p:nvSpPr>
            <p:spPr>
              <a:xfrm>
                <a:off x="713728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7" name="Graphic 9">
                <a:extLst>
                  <a:ext uri="{FF2B5EF4-FFF2-40B4-BE49-F238E27FC236}">
                    <a16:creationId xmlns:a16="http://schemas.microsoft.com/office/drawing/2014/main" id="{EDE2CE74-0A55-A74C-4AF9-546288C497F5}"/>
                  </a:ext>
                </a:extLst>
              </p:cNvPr>
              <p:cNvSpPr/>
              <p:nvPr/>
            </p:nvSpPr>
            <p:spPr>
              <a:xfrm>
                <a:off x="84196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8" name="Graphic 9">
                <a:extLst>
                  <a:ext uri="{FF2B5EF4-FFF2-40B4-BE49-F238E27FC236}">
                    <a16:creationId xmlns:a16="http://schemas.microsoft.com/office/drawing/2014/main" id="{C0CAC978-1D50-E3FC-06CE-DD22BC23DA68}"/>
                  </a:ext>
                </a:extLst>
              </p:cNvPr>
              <p:cNvSpPr/>
              <p:nvPr/>
            </p:nvSpPr>
            <p:spPr>
              <a:xfrm>
                <a:off x="90608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9" name="Graphic 9">
                <a:extLst>
                  <a:ext uri="{FF2B5EF4-FFF2-40B4-BE49-F238E27FC236}">
                    <a16:creationId xmlns:a16="http://schemas.microsoft.com/office/drawing/2014/main" id="{1CA7C250-88EA-9C96-5C60-80F8782EA658}"/>
                  </a:ext>
                </a:extLst>
              </p:cNvPr>
              <p:cNvSpPr/>
              <p:nvPr/>
            </p:nvSpPr>
            <p:spPr>
              <a:xfrm>
                <a:off x="106638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0" name="Graphic 9">
                <a:extLst>
                  <a:ext uri="{FF2B5EF4-FFF2-40B4-BE49-F238E27FC236}">
                    <a16:creationId xmlns:a16="http://schemas.microsoft.com/office/drawing/2014/main" id="{84E8BD0E-0A7A-31EB-0498-7CF73EDCD594}"/>
                  </a:ext>
                </a:extLst>
              </p:cNvPr>
              <p:cNvSpPr/>
              <p:nvPr/>
            </p:nvSpPr>
            <p:spPr>
              <a:xfrm>
                <a:off x="106638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1" name="Graphic 9">
                <a:extLst>
                  <a:ext uri="{FF2B5EF4-FFF2-40B4-BE49-F238E27FC236}">
                    <a16:creationId xmlns:a16="http://schemas.microsoft.com/office/drawing/2014/main" id="{198C17A6-0F33-ACBF-5763-61673DD99AB9}"/>
                  </a:ext>
                </a:extLst>
              </p:cNvPr>
              <p:cNvSpPr/>
              <p:nvPr/>
            </p:nvSpPr>
            <p:spPr>
              <a:xfrm>
                <a:off x="106638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2" name="Graphic 9">
                <a:extLst>
                  <a:ext uri="{FF2B5EF4-FFF2-40B4-BE49-F238E27FC236}">
                    <a16:creationId xmlns:a16="http://schemas.microsoft.com/office/drawing/2014/main" id="{43E8411D-2F1A-A28B-8CC5-D5E50CE166EB}"/>
                  </a:ext>
                </a:extLst>
              </p:cNvPr>
              <p:cNvSpPr/>
              <p:nvPr/>
            </p:nvSpPr>
            <p:spPr>
              <a:xfrm>
                <a:off x="106638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3" name="Graphic 9">
                <a:extLst>
                  <a:ext uri="{FF2B5EF4-FFF2-40B4-BE49-F238E27FC236}">
                    <a16:creationId xmlns:a16="http://schemas.microsoft.com/office/drawing/2014/main" id="{512DAFBA-243E-2B8C-667B-07A2613AE20A}"/>
                  </a:ext>
                </a:extLst>
              </p:cNvPr>
              <p:cNvSpPr/>
              <p:nvPr/>
            </p:nvSpPr>
            <p:spPr>
              <a:xfrm>
                <a:off x="109844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4" name="Graphic 9">
                <a:extLst>
                  <a:ext uri="{FF2B5EF4-FFF2-40B4-BE49-F238E27FC236}">
                    <a16:creationId xmlns:a16="http://schemas.microsoft.com/office/drawing/2014/main" id="{1F6873A1-5782-0D1B-C8CA-C8DD8C61DCE4}"/>
                  </a:ext>
                </a:extLst>
              </p:cNvPr>
              <p:cNvSpPr/>
              <p:nvPr/>
            </p:nvSpPr>
            <p:spPr>
              <a:xfrm>
                <a:off x="113050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5" name="Graphic 9">
                <a:extLst>
                  <a:ext uri="{FF2B5EF4-FFF2-40B4-BE49-F238E27FC236}">
                    <a16:creationId xmlns:a16="http://schemas.microsoft.com/office/drawing/2014/main" id="{D2EB7F98-6793-105C-2DC9-C3BFB5F23F53}"/>
                  </a:ext>
                </a:extLst>
              </p:cNvPr>
              <p:cNvSpPr/>
              <p:nvPr/>
            </p:nvSpPr>
            <p:spPr>
              <a:xfrm>
                <a:off x="116256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6" name="Graphic 9">
                <a:extLst>
                  <a:ext uri="{FF2B5EF4-FFF2-40B4-BE49-F238E27FC236}">
                    <a16:creationId xmlns:a16="http://schemas.microsoft.com/office/drawing/2014/main" id="{F62A4258-29CB-E08A-585F-2A9232E1CE3F}"/>
                  </a:ext>
                </a:extLst>
              </p:cNvPr>
              <p:cNvSpPr/>
              <p:nvPr/>
            </p:nvSpPr>
            <p:spPr>
              <a:xfrm>
                <a:off x="113050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7" name="Graphic 9">
                <a:extLst>
                  <a:ext uri="{FF2B5EF4-FFF2-40B4-BE49-F238E27FC236}">
                    <a16:creationId xmlns:a16="http://schemas.microsoft.com/office/drawing/2014/main" id="{538E5A5D-286F-EE49-023C-29116BF1CE93}"/>
                  </a:ext>
                </a:extLst>
              </p:cNvPr>
              <p:cNvSpPr/>
              <p:nvPr/>
            </p:nvSpPr>
            <p:spPr>
              <a:xfrm>
                <a:off x="116256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8" name="Graphic 9">
                <a:extLst>
                  <a:ext uri="{FF2B5EF4-FFF2-40B4-BE49-F238E27FC236}">
                    <a16:creationId xmlns:a16="http://schemas.microsoft.com/office/drawing/2014/main" id="{D6417DE2-3EAC-D987-4AC7-354C2B2B15A6}"/>
                  </a:ext>
                </a:extLst>
              </p:cNvPr>
              <p:cNvSpPr/>
              <p:nvPr/>
            </p:nvSpPr>
            <p:spPr>
              <a:xfrm>
                <a:off x="113050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9" name="Graphic 9">
                <a:extLst>
                  <a:ext uri="{FF2B5EF4-FFF2-40B4-BE49-F238E27FC236}">
                    <a16:creationId xmlns:a16="http://schemas.microsoft.com/office/drawing/2014/main" id="{7D443956-332F-0AA7-ABC2-DE542A1D2FD4}"/>
                  </a:ext>
                </a:extLst>
              </p:cNvPr>
              <p:cNvSpPr/>
              <p:nvPr/>
            </p:nvSpPr>
            <p:spPr>
              <a:xfrm>
                <a:off x="11946242"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0" name="Graphic 9">
                <a:extLst>
                  <a:ext uri="{FF2B5EF4-FFF2-40B4-BE49-F238E27FC236}">
                    <a16:creationId xmlns:a16="http://schemas.microsoft.com/office/drawing/2014/main" id="{DF23A153-D260-3880-39E3-435F15994D7A}"/>
                  </a:ext>
                </a:extLst>
              </p:cNvPr>
              <p:cNvSpPr/>
              <p:nvPr/>
            </p:nvSpPr>
            <p:spPr>
              <a:xfrm>
                <a:off x="11946242"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1" name="Graphic 9">
                <a:extLst>
                  <a:ext uri="{FF2B5EF4-FFF2-40B4-BE49-F238E27FC236}">
                    <a16:creationId xmlns:a16="http://schemas.microsoft.com/office/drawing/2014/main" id="{B7FD6004-1099-37D9-2F1A-FF1D0AF14806}"/>
                  </a:ext>
                </a:extLst>
              </p:cNvPr>
              <p:cNvSpPr/>
              <p:nvPr/>
            </p:nvSpPr>
            <p:spPr>
              <a:xfrm>
                <a:off x="11946242"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1412" name="Cluster 1">
              <a:extLst>
                <a:ext uri="{FF2B5EF4-FFF2-40B4-BE49-F238E27FC236}">
                  <a16:creationId xmlns:a16="http://schemas.microsoft.com/office/drawing/2014/main" id="{D741F5C0-984A-3B03-F7EF-D060337E2AFE}"/>
                </a:ext>
              </a:extLst>
            </p:cNvPr>
            <p:cNvGrpSpPr/>
            <p:nvPr/>
          </p:nvGrpSpPr>
          <p:grpSpPr>
            <a:xfrm>
              <a:off x="4572521" y="1173072"/>
              <a:ext cx="2737570" cy="4005745"/>
              <a:chOff x="4572521" y="1173072"/>
              <a:chExt cx="2737570" cy="4005745"/>
            </a:xfrm>
          </p:grpSpPr>
          <p:sp>
            <p:nvSpPr>
              <p:cNvPr id="1413" name="Graphic 9">
                <a:extLst>
                  <a:ext uri="{FF2B5EF4-FFF2-40B4-BE49-F238E27FC236}">
                    <a16:creationId xmlns:a16="http://schemas.microsoft.com/office/drawing/2014/main" id="{8326D11A-BACE-9824-5B90-28835732CAC1}"/>
                  </a:ext>
                </a:extLst>
              </p:cNvPr>
              <p:cNvSpPr/>
              <p:nvPr/>
            </p:nvSpPr>
            <p:spPr>
              <a:xfrm>
                <a:off x="489311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4" name="Graphic 9">
                <a:extLst>
                  <a:ext uri="{FF2B5EF4-FFF2-40B4-BE49-F238E27FC236}">
                    <a16:creationId xmlns:a16="http://schemas.microsoft.com/office/drawing/2014/main" id="{678D96B4-8A41-E93F-0D12-B7FAD492D0B0}"/>
                  </a:ext>
                </a:extLst>
              </p:cNvPr>
              <p:cNvSpPr/>
              <p:nvPr/>
            </p:nvSpPr>
            <p:spPr>
              <a:xfrm>
                <a:off x="521371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5" name="Graphic 9">
                <a:extLst>
                  <a:ext uri="{FF2B5EF4-FFF2-40B4-BE49-F238E27FC236}">
                    <a16:creationId xmlns:a16="http://schemas.microsoft.com/office/drawing/2014/main" id="{65199CFC-60B1-FEC9-B23D-D5E9E48E096E}"/>
                  </a:ext>
                </a:extLst>
              </p:cNvPr>
              <p:cNvSpPr/>
              <p:nvPr/>
            </p:nvSpPr>
            <p:spPr>
              <a:xfrm>
                <a:off x="489311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6" name="Graphic 9">
                <a:extLst>
                  <a:ext uri="{FF2B5EF4-FFF2-40B4-BE49-F238E27FC236}">
                    <a16:creationId xmlns:a16="http://schemas.microsoft.com/office/drawing/2014/main" id="{D47A969C-B088-2817-F574-8417EAFD6CDF}"/>
                  </a:ext>
                </a:extLst>
              </p:cNvPr>
              <p:cNvSpPr/>
              <p:nvPr/>
            </p:nvSpPr>
            <p:spPr>
              <a:xfrm>
                <a:off x="521371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7" name="Graphic 9">
                <a:extLst>
                  <a:ext uri="{FF2B5EF4-FFF2-40B4-BE49-F238E27FC236}">
                    <a16:creationId xmlns:a16="http://schemas.microsoft.com/office/drawing/2014/main" id="{5BF8D68A-56C4-73DC-BF27-0252AD969B3A}"/>
                  </a:ext>
                </a:extLst>
              </p:cNvPr>
              <p:cNvSpPr/>
              <p:nvPr/>
            </p:nvSpPr>
            <p:spPr>
              <a:xfrm>
                <a:off x="649609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8" name="Graphic 9">
                <a:extLst>
                  <a:ext uri="{FF2B5EF4-FFF2-40B4-BE49-F238E27FC236}">
                    <a16:creationId xmlns:a16="http://schemas.microsoft.com/office/drawing/2014/main" id="{FA58AAA3-1284-BA1C-08FF-2C566D3B5EF4}"/>
                  </a:ext>
                </a:extLst>
              </p:cNvPr>
              <p:cNvSpPr/>
              <p:nvPr/>
            </p:nvSpPr>
            <p:spPr>
              <a:xfrm>
                <a:off x="681669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9" name="Graphic 9">
                <a:extLst>
                  <a:ext uri="{FF2B5EF4-FFF2-40B4-BE49-F238E27FC236}">
                    <a16:creationId xmlns:a16="http://schemas.microsoft.com/office/drawing/2014/main" id="{1CA33A69-F9B8-6D25-B1B9-D1DEEE095D84}"/>
                  </a:ext>
                </a:extLst>
              </p:cNvPr>
              <p:cNvSpPr/>
              <p:nvPr/>
            </p:nvSpPr>
            <p:spPr>
              <a:xfrm>
                <a:off x="713728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0" name="Graphic 9">
                <a:extLst>
                  <a:ext uri="{FF2B5EF4-FFF2-40B4-BE49-F238E27FC236}">
                    <a16:creationId xmlns:a16="http://schemas.microsoft.com/office/drawing/2014/main" id="{1FBC141C-6C63-2678-EA19-19D20FABEEE0}"/>
                  </a:ext>
                </a:extLst>
              </p:cNvPr>
              <p:cNvSpPr/>
              <p:nvPr/>
            </p:nvSpPr>
            <p:spPr>
              <a:xfrm>
                <a:off x="457252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1" name="Graphic 9">
                <a:extLst>
                  <a:ext uri="{FF2B5EF4-FFF2-40B4-BE49-F238E27FC236}">
                    <a16:creationId xmlns:a16="http://schemas.microsoft.com/office/drawing/2014/main" id="{80A3EDD0-40B3-4B97-C3CC-B433ADA64522}"/>
                  </a:ext>
                </a:extLst>
              </p:cNvPr>
              <p:cNvSpPr/>
              <p:nvPr/>
            </p:nvSpPr>
            <p:spPr>
              <a:xfrm>
                <a:off x="489311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2" name="Graphic 9">
                <a:extLst>
                  <a:ext uri="{FF2B5EF4-FFF2-40B4-BE49-F238E27FC236}">
                    <a16:creationId xmlns:a16="http://schemas.microsoft.com/office/drawing/2014/main" id="{4332C06F-6CC2-7480-AEB8-0F0FDD927E60}"/>
                  </a:ext>
                </a:extLst>
              </p:cNvPr>
              <p:cNvSpPr/>
              <p:nvPr/>
            </p:nvSpPr>
            <p:spPr>
              <a:xfrm>
                <a:off x="553430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3" name="Graphic 9">
                <a:extLst>
                  <a:ext uri="{FF2B5EF4-FFF2-40B4-BE49-F238E27FC236}">
                    <a16:creationId xmlns:a16="http://schemas.microsoft.com/office/drawing/2014/main" id="{1BC76AAB-2BD1-024A-F91C-EFCA7E3DCCBC}"/>
                  </a:ext>
                </a:extLst>
              </p:cNvPr>
              <p:cNvSpPr/>
              <p:nvPr/>
            </p:nvSpPr>
            <p:spPr>
              <a:xfrm>
                <a:off x="585490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4" name="Graphic 9">
                <a:extLst>
                  <a:ext uri="{FF2B5EF4-FFF2-40B4-BE49-F238E27FC236}">
                    <a16:creationId xmlns:a16="http://schemas.microsoft.com/office/drawing/2014/main" id="{0D17EA5C-4048-C4BC-C885-C3378B3287E3}"/>
                  </a:ext>
                </a:extLst>
              </p:cNvPr>
              <p:cNvSpPr/>
              <p:nvPr/>
            </p:nvSpPr>
            <p:spPr>
              <a:xfrm>
                <a:off x="617550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5" name="Graphic 9">
                <a:extLst>
                  <a:ext uri="{FF2B5EF4-FFF2-40B4-BE49-F238E27FC236}">
                    <a16:creationId xmlns:a16="http://schemas.microsoft.com/office/drawing/2014/main" id="{A11A8C15-2EFC-98AB-C628-79AE2D7A44C6}"/>
                  </a:ext>
                </a:extLst>
              </p:cNvPr>
              <p:cNvSpPr/>
              <p:nvPr/>
            </p:nvSpPr>
            <p:spPr>
              <a:xfrm>
                <a:off x="681669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6" name="Graphic 9">
                <a:extLst>
                  <a:ext uri="{FF2B5EF4-FFF2-40B4-BE49-F238E27FC236}">
                    <a16:creationId xmlns:a16="http://schemas.microsoft.com/office/drawing/2014/main" id="{32EB2BCA-2EFC-C22D-9315-CB7345C11929}"/>
                  </a:ext>
                </a:extLst>
              </p:cNvPr>
              <p:cNvSpPr/>
              <p:nvPr/>
            </p:nvSpPr>
            <p:spPr>
              <a:xfrm>
                <a:off x="457252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7" name="Graphic 9">
                <a:extLst>
                  <a:ext uri="{FF2B5EF4-FFF2-40B4-BE49-F238E27FC236}">
                    <a16:creationId xmlns:a16="http://schemas.microsoft.com/office/drawing/2014/main" id="{D9431544-B599-1F4F-A1A2-579166F0339A}"/>
                  </a:ext>
                </a:extLst>
              </p:cNvPr>
              <p:cNvSpPr/>
              <p:nvPr/>
            </p:nvSpPr>
            <p:spPr>
              <a:xfrm>
                <a:off x="585490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8" name="Graphic 9">
                <a:extLst>
                  <a:ext uri="{FF2B5EF4-FFF2-40B4-BE49-F238E27FC236}">
                    <a16:creationId xmlns:a16="http://schemas.microsoft.com/office/drawing/2014/main" id="{1A4970B5-3BF7-2A7E-864B-043914CA565B}"/>
                  </a:ext>
                </a:extLst>
              </p:cNvPr>
              <p:cNvSpPr/>
              <p:nvPr/>
            </p:nvSpPr>
            <p:spPr>
              <a:xfrm>
                <a:off x="713728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9" name="Graphic 9">
                <a:extLst>
                  <a:ext uri="{FF2B5EF4-FFF2-40B4-BE49-F238E27FC236}">
                    <a16:creationId xmlns:a16="http://schemas.microsoft.com/office/drawing/2014/main" id="{76555961-BCCF-68DA-57EB-5F0C72FBF2BB}"/>
                  </a:ext>
                </a:extLst>
              </p:cNvPr>
              <p:cNvSpPr/>
              <p:nvPr/>
            </p:nvSpPr>
            <p:spPr>
              <a:xfrm>
                <a:off x="521371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0" name="Graphic 9">
                <a:extLst>
                  <a:ext uri="{FF2B5EF4-FFF2-40B4-BE49-F238E27FC236}">
                    <a16:creationId xmlns:a16="http://schemas.microsoft.com/office/drawing/2014/main" id="{2EA35928-C90A-66C5-8B29-75953BE671DE}"/>
                  </a:ext>
                </a:extLst>
              </p:cNvPr>
              <p:cNvSpPr/>
              <p:nvPr/>
            </p:nvSpPr>
            <p:spPr>
              <a:xfrm>
                <a:off x="553430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1" name="Graphic 9">
                <a:extLst>
                  <a:ext uri="{FF2B5EF4-FFF2-40B4-BE49-F238E27FC236}">
                    <a16:creationId xmlns:a16="http://schemas.microsoft.com/office/drawing/2014/main" id="{A217F3DA-EAC8-A782-15B4-F1531620545C}"/>
                  </a:ext>
                </a:extLst>
              </p:cNvPr>
              <p:cNvSpPr/>
              <p:nvPr/>
            </p:nvSpPr>
            <p:spPr>
              <a:xfrm>
                <a:off x="617550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2" name="Graphic 9">
                <a:extLst>
                  <a:ext uri="{FF2B5EF4-FFF2-40B4-BE49-F238E27FC236}">
                    <a16:creationId xmlns:a16="http://schemas.microsoft.com/office/drawing/2014/main" id="{0C7EFFAD-72B1-80CD-C508-8624A20F3C49}"/>
                  </a:ext>
                </a:extLst>
              </p:cNvPr>
              <p:cNvSpPr/>
              <p:nvPr/>
            </p:nvSpPr>
            <p:spPr>
              <a:xfrm>
                <a:off x="681669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3" name="Graphic 9">
                <a:extLst>
                  <a:ext uri="{FF2B5EF4-FFF2-40B4-BE49-F238E27FC236}">
                    <a16:creationId xmlns:a16="http://schemas.microsoft.com/office/drawing/2014/main" id="{9C0F7738-BB8D-302F-AC4B-AD80BCC69DA7}"/>
                  </a:ext>
                </a:extLst>
              </p:cNvPr>
              <p:cNvSpPr/>
              <p:nvPr/>
            </p:nvSpPr>
            <p:spPr>
              <a:xfrm>
                <a:off x="617550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4" name="Graphic 9">
                <a:extLst>
                  <a:ext uri="{FF2B5EF4-FFF2-40B4-BE49-F238E27FC236}">
                    <a16:creationId xmlns:a16="http://schemas.microsoft.com/office/drawing/2014/main" id="{2CCB3EB0-79EA-37BD-5A5B-FA401616123B}"/>
                  </a:ext>
                </a:extLst>
              </p:cNvPr>
              <p:cNvSpPr/>
              <p:nvPr/>
            </p:nvSpPr>
            <p:spPr>
              <a:xfrm>
                <a:off x="681669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5" name="Graphic 9">
                <a:extLst>
                  <a:ext uri="{FF2B5EF4-FFF2-40B4-BE49-F238E27FC236}">
                    <a16:creationId xmlns:a16="http://schemas.microsoft.com/office/drawing/2014/main" id="{5C01D36A-670B-4527-FC7A-06658CE42081}"/>
                  </a:ext>
                </a:extLst>
              </p:cNvPr>
              <p:cNvSpPr/>
              <p:nvPr/>
            </p:nvSpPr>
            <p:spPr>
              <a:xfrm>
                <a:off x="681669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6" name="Graphic 9">
                <a:extLst>
                  <a:ext uri="{FF2B5EF4-FFF2-40B4-BE49-F238E27FC236}">
                    <a16:creationId xmlns:a16="http://schemas.microsoft.com/office/drawing/2014/main" id="{E13F6B1E-D0D4-2074-7BF1-655EC445198C}"/>
                  </a:ext>
                </a:extLst>
              </p:cNvPr>
              <p:cNvSpPr/>
              <p:nvPr/>
            </p:nvSpPr>
            <p:spPr>
              <a:xfrm>
                <a:off x="553430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7" name="Graphic 9">
                <a:extLst>
                  <a:ext uri="{FF2B5EF4-FFF2-40B4-BE49-F238E27FC236}">
                    <a16:creationId xmlns:a16="http://schemas.microsoft.com/office/drawing/2014/main" id="{511D4A1A-8F7F-6A20-E11C-865CA225A01A}"/>
                  </a:ext>
                </a:extLst>
              </p:cNvPr>
              <p:cNvSpPr/>
              <p:nvPr/>
            </p:nvSpPr>
            <p:spPr>
              <a:xfrm>
                <a:off x="617550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8" name="Graphic 9">
                <a:extLst>
                  <a:ext uri="{FF2B5EF4-FFF2-40B4-BE49-F238E27FC236}">
                    <a16:creationId xmlns:a16="http://schemas.microsoft.com/office/drawing/2014/main" id="{C7AE46BD-3ACB-971B-8A6B-A0BFE2870551}"/>
                  </a:ext>
                </a:extLst>
              </p:cNvPr>
              <p:cNvSpPr/>
              <p:nvPr/>
            </p:nvSpPr>
            <p:spPr>
              <a:xfrm>
                <a:off x="649609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9" name="Graphic 9">
                <a:extLst>
                  <a:ext uri="{FF2B5EF4-FFF2-40B4-BE49-F238E27FC236}">
                    <a16:creationId xmlns:a16="http://schemas.microsoft.com/office/drawing/2014/main" id="{F8EF9BBD-C9B2-988E-91C3-2F39EA46A601}"/>
                  </a:ext>
                </a:extLst>
              </p:cNvPr>
              <p:cNvSpPr/>
              <p:nvPr/>
            </p:nvSpPr>
            <p:spPr>
              <a:xfrm>
                <a:off x="553430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0" name="Graphic 9">
                <a:extLst>
                  <a:ext uri="{FF2B5EF4-FFF2-40B4-BE49-F238E27FC236}">
                    <a16:creationId xmlns:a16="http://schemas.microsoft.com/office/drawing/2014/main" id="{B27502F4-5137-14A3-A728-8207E54704B5}"/>
                  </a:ext>
                </a:extLst>
              </p:cNvPr>
              <p:cNvSpPr/>
              <p:nvPr/>
            </p:nvSpPr>
            <p:spPr>
              <a:xfrm>
                <a:off x="585490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1" name="Graphic 9">
                <a:extLst>
                  <a:ext uri="{FF2B5EF4-FFF2-40B4-BE49-F238E27FC236}">
                    <a16:creationId xmlns:a16="http://schemas.microsoft.com/office/drawing/2014/main" id="{638EE04C-6ED5-A63E-246F-638D472C722E}"/>
                  </a:ext>
                </a:extLst>
              </p:cNvPr>
              <p:cNvSpPr/>
              <p:nvPr/>
            </p:nvSpPr>
            <p:spPr>
              <a:xfrm>
                <a:off x="649609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2" name="Graphic 9">
                <a:extLst>
                  <a:ext uri="{FF2B5EF4-FFF2-40B4-BE49-F238E27FC236}">
                    <a16:creationId xmlns:a16="http://schemas.microsoft.com/office/drawing/2014/main" id="{1A6E28E1-B4F4-79D8-9A96-8C70C206E0D2}"/>
                  </a:ext>
                </a:extLst>
              </p:cNvPr>
              <p:cNvSpPr/>
              <p:nvPr/>
            </p:nvSpPr>
            <p:spPr>
              <a:xfrm>
                <a:off x="521371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3" name="Graphic 9">
                <a:extLst>
                  <a:ext uri="{FF2B5EF4-FFF2-40B4-BE49-F238E27FC236}">
                    <a16:creationId xmlns:a16="http://schemas.microsoft.com/office/drawing/2014/main" id="{CE9AA19C-C709-C0F7-382C-F0BF9675EE74}"/>
                  </a:ext>
                </a:extLst>
              </p:cNvPr>
              <p:cNvSpPr/>
              <p:nvPr/>
            </p:nvSpPr>
            <p:spPr>
              <a:xfrm>
                <a:off x="617550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4" name="Graphic 9">
                <a:extLst>
                  <a:ext uri="{FF2B5EF4-FFF2-40B4-BE49-F238E27FC236}">
                    <a16:creationId xmlns:a16="http://schemas.microsoft.com/office/drawing/2014/main" id="{3F539B0D-1FB0-B4A6-9E36-51C391E58133}"/>
                  </a:ext>
                </a:extLst>
              </p:cNvPr>
              <p:cNvSpPr/>
              <p:nvPr/>
            </p:nvSpPr>
            <p:spPr>
              <a:xfrm>
                <a:off x="649609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5" name="Graphic 9">
                <a:extLst>
                  <a:ext uri="{FF2B5EF4-FFF2-40B4-BE49-F238E27FC236}">
                    <a16:creationId xmlns:a16="http://schemas.microsoft.com/office/drawing/2014/main" id="{8BAF8740-B4BB-6E93-A682-7EA03675E487}"/>
                  </a:ext>
                </a:extLst>
              </p:cNvPr>
              <p:cNvSpPr/>
              <p:nvPr/>
            </p:nvSpPr>
            <p:spPr>
              <a:xfrm>
                <a:off x="681669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6" name="Graphic 9">
                <a:extLst>
                  <a:ext uri="{FF2B5EF4-FFF2-40B4-BE49-F238E27FC236}">
                    <a16:creationId xmlns:a16="http://schemas.microsoft.com/office/drawing/2014/main" id="{3721EAD3-B3CD-1FE7-1DF2-6776C895B98C}"/>
                  </a:ext>
                </a:extLst>
              </p:cNvPr>
              <p:cNvSpPr/>
              <p:nvPr/>
            </p:nvSpPr>
            <p:spPr>
              <a:xfrm>
                <a:off x="489311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spTree>
    <p:extLst>
      <p:ext uri="{BB962C8B-B14F-4D97-AF65-F5344CB8AC3E}">
        <p14:creationId xmlns:p14="http://schemas.microsoft.com/office/powerpoint/2010/main" val="3161450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barn(outVertical)">
                                      <p:cBhvr>
                                        <p:cTn id="7" dur="20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barn(outVertical)">
                                      <p:cBhvr>
                                        <p:cTn id="12" dur="2000"/>
                                        <p:tgtEl>
                                          <p:spTgt spid="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274DE-40C0-A80C-5B54-77A69CAB6DFB}"/>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FAEC2E4-DB3C-A893-34A1-38D771389F22}"/>
              </a:ext>
            </a:extLst>
          </p:cNvPr>
          <p:cNvSpPr>
            <a:spLocks noGrp="1"/>
          </p:cNvSpPr>
          <p:nvPr>
            <p:ph idx="1"/>
          </p:nvPr>
        </p:nvSpPr>
        <p:spPr>
          <a:xfrm>
            <a:off x="6095999" y="979791"/>
            <a:ext cx="6002861" cy="4847481"/>
          </a:xfrm>
        </p:spPr>
        <p:txBody>
          <a:bodyPr/>
          <a:lstStyle/>
          <a:p>
            <a:pPr marL="514350" indent="-514350">
              <a:spcBef>
                <a:spcPts val="600"/>
              </a:spcBef>
              <a:spcAft>
                <a:spcPts val="600"/>
              </a:spcAft>
              <a:buAutoNum type="arabicPlain"/>
            </a:pPr>
            <a:r>
              <a:rPr lang="en-US"/>
              <a:t>Microsoft 365 Copilot Chat</a:t>
            </a:r>
          </a:p>
          <a:p>
            <a:pPr marL="514350" indent="-514350">
              <a:spcBef>
                <a:spcPts val="600"/>
              </a:spcBef>
              <a:spcAft>
                <a:spcPts val="600"/>
              </a:spcAft>
              <a:buAutoNum type="arabicPlain"/>
            </a:pPr>
            <a:r>
              <a:rPr lang="en-US">
                <a:solidFill>
                  <a:srgbClr val="FFFF00"/>
                </a:solidFill>
              </a:rPr>
              <a:t>Art of the Prompt: </a:t>
            </a:r>
            <a:br>
              <a:rPr lang="en-US">
                <a:solidFill>
                  <a:srgbClr val="FFFF00"/>
                </a:solidFill>
                <a:latin typeface="+mj-lt"/>
              </a:rPr>
            </a:br>
            <a:r>
              <a:rPr lang="en-US">
                <a:solidFill>
                  <a:srgbClr val="FFFF00"/>
                </a:solidFill>
              </a:rPr>
              <a:t>Prompting Best Practices</a:t>
            </a:r>
          </a:p>
          <a:p>
            <a:pPr marL="514350" indent="-514350">
              <a:spcBef>
                <a:spcPts val="600"/>
              </a:spcBef>
              <a:buAutoNum type="arabicPlain"/>
            </a:pPr>
            <a:r>
              <a:rPr lang="en-US"/>
              <a:t>Adoption Best Practices</a:t>
            </a:r>
          </a:p>
          <a:p>
            <a:pPr marL="914400" lvl="1">
              <a:spcBef>
                <a:spcPts val="600"/>
              </a:spcBef>
            </a:pPr>
            <a:r>
              <a:rPr lang="en-US" sz="2400">
                <a:cs typeface="Segoe Sans Display" pitchFamily="2" charset="0"/>
              </a:rPr>
              <a:t>Copilot Chat Success Kit</a:t>
            </a:r>
          </a:p>
          <a:p>
            <a:pPr marL="914400" lvl="1">
              <a:spcBef>
                <a:spcPts val="600"/>
              </a:spcBef>
            </a:pPr>
            <a:r>
              <a:rPr lang="en-US" sz="2400">
                <a:cs typeface="Segoe Sans Display" pitchFamily="2" charset="0"/>
              </a:rPr>
              <a:t>Great Journey for Copilot Chat</a:t>
            </a:r>
          </a:p>
          <a:p>
            <a:pPr marL="914400" lvl="1">
              <a:spcBef>
                <a:spcPts val="600"/>
              </a:spcBef>
            </a:pPr>
            <a:r>
              <a:rPr lang="en-US" sz="2400">
                <a:cs typeface="Segoe Sans Display" pitchFamily="2" charset="0"/>
              </a:rPr>
              <a:t>Copilot Chat Trainer Kit</a:t>
            </a:r>
          </a:p>
          <a:p>
            <a:pPr marL="914400" lvl="1">
              <a:spcBef>
                <a:spcPts val="600"/>
              </a:spcBef>
            </a:pPr>
            <a:r>
              <a:rPr lang="en-US" sz="2400">
                <a:cs typeface="Segoe Sans Display" pitchFamily="2" charset="0"/>
              </a:rPr>
              <a:t>Prompt Gallery</a:t>
            </a:r>
          </a:p>
          <a:p>
            <a:pPr marL="914400" lvl="1">
              <a:spcBef>
                <a:spcPts val="600"/>
              </a:spcBef>
              <a:spcAft>
                <a:spcPts val="600"/>
              </a:spcAft>
            </a:pPr>
            <a:r>
              <a:rPr lang="en-US" sz="2400">
                <a:cs typeface="Segoe Sans Display" pitchFamily="2" charset="0"/>
              </a:rPr>
              <a:t>Scenario Library</a:t>
            </a:r>
          </a:p>
          <a:p>
            <a:pPr marL="514350" indent="-514350">
              <a:spcBef>
                <a:spcPts val="600"/>
              </a:spcBef>
              <a:spcAft>
                <a:spcPts val="600"/>
              </a:spcAft>
              <a:buAutoNum type="arabicPlain"/>
            </a:pPr>
            <a:r>
              <a:rPr lang="en-US"/>
              <a:t>Next Steps &amp; Calls to Action</a:t>
            </a:r>
          </a:p>
        </p:txBody>
      </p:sp>
      <p:sp>
        <p:nvSpPr>
          <p:cNvPr id="9" name="Title 8">
            <a:extLst>
              <a:ext uri="{FF2B5EF4-FFF2-40B4-BE49-F238E27FC236}">
                <a16:creationId xmlns:a16="http://schemas.microsoft.com/office/drawing/2014/main" id="{9A276FEF-6A0C-410E-717E-AADB82E9E0DB}"/>
              </a:ext>
            </a:extLst>
          </p:cNvPr>
          <p:cNvSpPr>
            <a:spLocks noGrp="1"/>
          </p:cNvSpPr>
          <p:nvPr>
            <p:ph type="title"/>
          </p:nvPr>
        </p:nvSpPr>
        <p:spPr>
          <a:xfrm>
            <a:off x="589280" y="605657"/>
            <a:ext cx="2373598" cy="738664"/>
          </a:xfrm>
        </p:spPr>
        <p:txBody>
          <a:bodyPr/>
          <a:lstStyle/>
          <a:p>
            <a:r>
              <a:rPr lang="en-U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Agenda</a:t>
            </a:r>
          </a:p>
        </p:txBody>
      </p:sp>
      <p:cxnSp>
        <p:nvCxnSpPr>
          <p:cNvPr id="11" name="Straight Connector 10">
            <a:extLst>
              <a:ext uri="{FF2B5EF4-FFF2-40B4-BE49-F238E27FC236}">
                <a16:creationId xmlns:a16="http://schemas.microsoft.com/office/drawing/2014/main" id="{DF351913-F72A-57BD-58DF-34DA0643E49D}"/>
              </a:ext>
              <a:ext uri="{C183D7F6-B498-43B3-948B-1728B52AA6E4}">
                <adec:decorative xmlns:adec="http://schemas.microsoft.com/office/drawing/2017/decorative" val="1"/>
              </a:ext>
            </a:extLst>
          </p:cNvPr>
          <p:cNvCxnSpPr>
            <a:cxnSpLocks/>
          </p:cNvCxnSpPr>
          <p:nvPr/>
        </p:nvCxnSpPr>
        <p:spPr>
          <a:xfrm>
            <a:off x="5777396" y="895925"/>
            <a:ext cx="0" cy="512064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1864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B271304-60DF-07ED-803B-CCFD2A87E66D}"/>
              </a:ext>
            </a:extLst>
          </p:cNvPr>
          <p:cNvSpPr txBox="1">
            <a:spLocks/>
          </p:cNvSpPr>
          <p:nvPr/>
        </p:nvSpPr>
        <p:spPr>
          <a:xfrm>
            <a:off x="584200" y="2207695"/>
            <a:ext cx="4412673" cy="1354217"/>
          </a:xfrm>
          <a:prstGeom prst="rect">
            <a:avLst/>
          </a:prstGeom>
        </p:spPr>
        <p:txBody>
          <a:bodyPr wrap="square" anchor="b">
            <a:normAutofit fontScale="92500" lnSpcReduction="10000"/>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a:lnSpc>
                <a:spcPct val="90000"/>
              </a:lnSpc>
            </a:pPr>
            <a:r>
              <a:rPr lang="en-GB">
                <a:solidFill>
                  <a:srgbClr val="FFFFFF"/>
                </a:solidFill>
              </a:rPr>
              <a:t>What is Prompting ?</a:t>
            </a:r>
            <a:br>
              <a:rPr lang="en-GB">
                <a:solidFill>
                  <a:srgbClr val="FFFFFF"/>
                </a:solidFill>
              </a:rPr>
            </a:br>
            <a:br>
              <a:rPr lang="en-GB">
                <a:solidFill>
                  <a:srgbClr val="FFFFFF"/>
                </a:solidFill>
              </a:rPr>
            </a:br>
            <a:endParaRPr lang="en-GB">
              <a:solidFill>
                <a:srgbClr val="FFFFFF"/>
              </a:solidFill>
            </a:endParaRPr>
          </a:p>
        </p:txBody>
      </p:sp>
      <p:sp>
        <p:nvSpPr>
          <p:cNvPr id="4" name="Text Placeholder 2">
            <a:extLst>
              <a:ext uri="{FF2B5EF4-FFF2-40B4-BE49-F238E27FC236}">
                <a16:creationId xmlns:a16="http://schemas.microsoft.com/office/drawing/2014/main" id="{424AF6A2-4BB1-2E8E-CA44-61492BEE1482}"/>
              </a:ext>
            </a:extLst>
          </p:cNvPr>
          <p:cNvSpPr txBox="1">
            <a:spLocks/>
          </p:cNvSpPr>
          <p:nvPr/>
        </p:nvSpPr>
        <p:spPr>
          <a:xfrm>
            <a:off x="720437" y="3177176"/>
            <a:ext cx="6862620" cy="1723549"/>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tx1"/>
                </a:solidFill>
                <a:ea typeface="+mn-lt"/>
                <a:cs typeface="+mn-lt"/>
              </a:rPr>
              <a:t>Prompts are the way you ask Copilot to perform tasks for you. </a:t>
            </a:r>
            <a:r>
              <a:rPr lang="en-US" b="1">
                <a:solidFill>
                  <a:schemeClr val="tx1"/>
                </a:solidFill>
                <a:ea typeface="+mn-lt"/>
                <a:cs typeface="+mn-lt"/>
              </a:rPr>
              <a:t>It’s a unique and emerging skill that differs from traditional web searching.</a:t>
            </a:r>
            <a:endParaRPr lang="en-US" b="1">
              <a:solidFill>
                <a:schemeClr val="tx1"/>
              </a:solidFill>
            </a:endParaRPr>
          </a:p>
        </p:txBody>
      </p:sp>
    </p:spTree>
    <p:extLst>
      <p:ext uri="{BB962C8B-B14F-4D97-AF65-F5344CB8AC3E}">
        <p14:creationId xmlns:p14="http://schemas.microsoft.com/office/powerpoint/2010/main" val="3855273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DFC3-E375-7AEA-7366-FD24BE68AC28}"/>
              </a:ext>
            </a:extLst>
          </p:cNvPr>
          <p:cNvSpPr txBox="1">
            <a:spLocks/>
          </p:cNvSpPr>
          <p:nvPr/>
        </p:nvSpPr>
        <p:spPr>
          <a:xfrm>
            <a:off x="838200" y="365125"/>
            <a:ext cx="10515600" cy="132556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The Art and Science of prompting</a:t>
            </a:r>
          </a:p>
        </p:txBody>
      </p:sp>
      <p:sp>
        <p:nvSpPr>
          <p:cNvPr id="20" name="Content Placeholder 2">
            <a:extLst>
              <a:ext uri="{FF2B5EF4-FFF2-40B4-BE49-F238E27FC236}">
                <a16:creationId xmlns:a16="http://schemas.microsoft.com/office/drawing/2014/main" id="{C89ABA1D-09CA-8AC6-4E2C-8D9EA206E22E}"/>
              </a:ext>
            </a:extLst>
          </p:cNvPr>
          <p:cNvSpPr txBox="1">
            <a:spLocks/>
          </p:cNvSpPr>
          <p:nvPr/>
        </p:nvSpPr>
        <p:spPr>
          <a:xfrm>
            <a:off x="893486" y="1587640"/>
            <a:ext cx="4118336" cy="2954655"/>
          </a:xfrm>
          <a:prstGeom prst="rect">
            <a:avLst/>
          </a:prstGeom>
        </p:spPr>
        <p:txBody>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spc="-38">
                <a:ln w="3175">
                  <a:noFill/>
                </a:ln>
                <a:solidFill>
                  <a:srgbClr val="8DC8E8"/>
                </a:solidFill>
                <a:latin typeface="Segoe Sans Display" pitchFamily="2" charset="0"/>
              </a:rPr>
              <a:t>Prompts</a:t>
            </a:r>
            <a:r>
              <a:rPr lang="en-US" sz="2400" b="1" spc="-38">
                <a:ln w="3175">
                  <a:noFill/>
                </a:ln>
                <a:solidFill>
                  <a:srgbClr val="8DC8E8"/>
                </a:solidFill>
                <a:latin typeface="Segoe Sans Display" pitchFamily="2" charset="0"/>
              </a:rPr>
              <a:t> </a:t>
            </a:r>
            <a:r>
              <a:rPr lang="en-US" sz="2400">
                <a:solidFill>
                  <a:schemeClr val="bg1"/>
                </a:solidFill>
              </a:rPr>
              <a:t>are how you ask Copilot to do something for you — like creating, </a:t>
            </a:r>
            <a:r>
              <a:rPr lang="en-US" sz="2400" spc="-38">
                <a:ln w="3175">
                  <a:noFill/>
                </a:ln>
                <a:solidFill>
                  <a:srgbClr val="8DC8E8"/>
                </a:solidFill>
                <a:latin typeface="Segoe Sans Display" pitchFamily="2" charset="0"/>
              </a:rPr>
              <a:t>summarizing, editing, or transforming</a:t>
            </a:r>
            <a:r>
              <a:rPr lang="en-US" sz="2400">
                <a:solidFill>
                  <a:srgbClr val="1E1E1E"/>
                </a:solidFill>
                <a:latin typeface="Segoe Sans Display" pitchFamily="2" charset="0"/>
              </a:rPr>
              <a:t>.</a:t>
            </a:r>
            <a:endParaRPr lang="en-US" sz="2400"/>
          </a:p>
          <a:p>
            <a:endParaRPr lang="en-US" sz="2400"/>
          </a:p>
          <a:p>
            <a:r>
              <a:rPr lang="en-US" sz="2400">
                <a:solidFill>
                  <a:schemeClr val="bg1"/>
                </a:solidFill>
              </a:rPr>
              <a:t>Think about prompting like having a conversation, using plain but clear language and providing context like you would with an assistant. </a:t>
            </a:r>
          </a:p>
          <a:p>
            <a:endParaRPr lang="en-US" sz="2400"/>
          </a:p>
        </p:txBody>
      </p:sp>
      <p:sp>
        <p:nvSpPr>
          <p:cNvPr id="21" name="Rectangle: Rounded Corners 20">
            <a:extLst>
              <a:ext uri="{FF2B5EF4-FFF2-40B4-BE49-F238E27FC236}">
                <a16:creationId xmlns:a16="http://schemas.microsoft.com/office/drawing/2014/main" id="{D4680A03-7BDE-166A-85C1-DD79B9C80A16}"/>
              </a:ext>
            </a:extLst>
          </p:cNvPr>
          <p:cNvSpPr/>
          <p:nvPr/>
        </p:nvSpPr>
        <p:spPr bwMode="auto">
          <a:xfrm>
            <a:off x="5467780" y="1587640"/>
            <a:ext cx="6037583" cy="4731092"/>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a:extLst>
              <a:ext uri="{FF2B5EF4-FFF2-40B4-BE49-F238E27FC236}">
                <a16:creationId xmlns:a16="http://schemas.microsoft.com/office/drawing/2014/main" id="{79C21671-0C7F-6D69-C2AA-5E99B259DE7D}"/>
              </a:ext>
              <a:ext uri="{C183D7F6-B498-43B3-948B-1728B52AA6E4}">
                <adec:decorative xmlns:adec="http://schemas.microsoft.com/office/drawing/2017/decorative" val="1"/>
              </a:ext>
            </a:extLst>
          </p:cNvPr>
          <p:cNvSpPr txBox="1">
            <a:spLocks/>
          </p:cNvSpPr>
          <p:nvPr/>
        </p:nvSpPr>
        <p:spPr>
          <a:xfrm>
            <a:off x="5377544" y="1339012"/>
            <a:ext cx="6226193" cy="5061787"/>
          </a:xfrm>
          <a:prstGeom prst="roundRect">
            <a:avLst>
              <a:gd name="adj" fmla="val 3190"/>
            </a:avLst>
          </a:prstGeom>
          <a:solidFill>
            <a:srgbClr val="F7F7F8"/>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3" name="Text Placeholder 2">
            <a:extLst>
              <a:ext uri="{FF2B5EF4-FFF2-40B4-BE49-F238E27FC236}">
                <a16:creationId xmlns:a16="http://schemas.microsoft.com/office/drawing/2014/main" id="{F781181A-C7DC-889A-1B55-EDC0562AC1F1}"/>
              </a:ext>
            </a:extLst>
          </p:cNvPr>
          <p:cNvSpPr txBox="1">
            <a:spLocks/>
          </p:cNvSpPr>
          <p:nvPr/>
        </p:nvSpPr>
        <p:spPr>
          <a:xfrm>
            <a:off x="5699051" y="1733113"/>
            <a:ext cx="5806312" cy="458587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Learn</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about competing products:</a:t>
            </a:r>
            <a:r>
              <a:rPr kumimoji="0" lang="en-US" sz="2000" b="0" i="0" u="none" strike="noStrike" kern="1200" cap="none" spc="0" normalizeH="0" baseline="0" noProof="0">
                <a:ln>
                  <a:noFill/>
                </a:ln>
                <a:solidFill>
                  <a:srgbClr val="4280C2"/>
                </a:solidFill>
                <a:effectLst/>
                <a:uLnTx/>
                <a:uFillTx/>
                <a:latin typeface="Segoe Sans Display" pitchFamily="2" charset="0"/>
                <a:ea typeface="+mn-ea"/>
                <a:cs typeface="Segoe Sans Display" pitchFamily="2" charset="0"/>
              </a:rPr>
              <a: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"What </a:t>
            </a:r>
            <a:r>
              <a:rPr lang="en-US" sz="1800">
                <a:latin typeface="Segoe Sans Display" pitchFamily="2" charset="0"/>
                <a:cs typeface="Segoe Sans Display" pitchFamily="2" charset="0"/>
              </a:rPr>
              <a:t>are the top competitors to </a:t>
            </a: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[Product] and who are the key </a:t>
            </a:r>
            <a:r>
              <a:rPr lang="en-US" sz="1800">
                <a:latin typeface="Segoe Sans Display" pitchFamily="2" charset="0"/>
                <a:cs typeface="Segoe Sans Display" pitchFamily="2" charset="0"/>
              </a:rPr>
              <a:t>Companies</a:t>
            </a: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working on it?"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Edit </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text: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"Check this product launch rationale for inconsistencies."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Transform</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documents: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"Transform this FAQ doc into a 10-slide onboarding guide."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Summarize</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information: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"Write a session abstract of this [presentation]."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Create</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engaging content: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"Create a value proposition for [Product X</a:t>
            </a:r>
            <a:r>
              <a:rPr lang="en-US" sz="1800">
                <a:latin typeface="Segoe Sans Display" pitchFamily="2" charset="0"/>
                <a:cs typeface="Segoe Sans Display" pitchFamily="2" charset="0"/>
              </a:rPr>
              <a:t>.d</a:t>
            </a:r>
            <a:r>
              <a:rPr kumimoji="0" lang="en-US" sz="1800" b="0" i="0" u="none" strike="noStrike" kern="1200" cap="none" spc="0" normalizeH="0" baseline="0" noProof="0" err="1">
                <a:ln>
                  <a:noFill/>
                </a:ln>
                <a:solidFill>
                  <a:srgbClr val="000000"/>
                </a:solidFill>
                <a:effectLst/>
                <a:uLnTx/>
                <a:uFillTx/>
                <a:latin typeface="Segoe Sans Display" pitchFamily="2" charset="0"/>
                <a:ea typeface="+mn-ea"/>
                <a:cs typeface="Segoe Sans Display" pitchFamily="2" charset="0"/>
              </a:rPr>
              <a:t>oc</a:t>
            </a: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a:t>
            </a:r>
          </a:p>
        </p:txBody>
      </p:sp>
      <p:sp>
        <p:nvSpPr>
          <p:cNvPr id="24" name="Rectangle: Rounded Corners 6">
            <a:extLst>
              <a:ext uri="{FF2B5EF4-FFF2-40B4-BE49-F238E27FC236}">
                <a16:creationId xmlns:a16="http://schemas.microsoft.com/office/drawing/2014/main" id="{96E118FF-7375-25B4-5747-2B808E7EB5A5}"/>
              </a:ext>
              <a:ext uri="{C183D7F6-B498-43B3-948B-1728B52AA6E4}">
                <adec:decorative xmlns:adec="http://schemas.microsoft.com/office/drawing/2017/decorative" val="1"/>
              </a:ext>
            </a:extLst>
          </p:cNvPr>
          <p:cNvSpPr/>
          <p:nvPr/>
        </p:nvSpPr>
        <p:spPr bwMode="auto">
          <a:xfrm>
            <a:off x="5377542" y="1339014"/>
            <a:ext cx="6226193" cy="5061786"/>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ounded Rectangle 41">
            <a:extLst>
              <a:ext uri="{FF2B5EF4-FFF2-40B4-BE49-F238E27FC236}">
                <a16:creationId xmlns:a16="http://schemas.microsoft.com/office/drawing/2014/main" id="{392B0E66-D86F-7C70-B511-73D65EE9B55A}"/>
              </a:ext>
            </a:extLst>
          </p:cNvPr>
          <p:cNvSpPr/>
          <p:nvPr/>
        </p:nvSpPr>
        <p:spPr bwMode="auto">
          <a:xfrm>
            <a:off x="6752000" y="1155452"/>
            <a:ext cx="3469141"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kumimoji="0" lang="en-CA" sz="1800" b="1" i="0" u="none" strike="noStrike" kern="1200" cap="none" spc="0" normalizeH="0" baseline="0" noProof="0">
                <a:ln>
                  <a:noFill/>
                </a:ln>
                <a:solidFill>
                  <a:srgbClr val="FFFFFF"/>
                </a:solidFill>
                <a:effectLst/>
                <a:uLnTx/>
                <a:uFillTx/>
                <a:latin typeface="Segoe Sans Display Semibold"/>
                <a:cs typeface="Segoe Sans Display Semibold"/>
              </a:rPr>
              <a:t>Tell Copilot </a:t>
            </a:r>
            <a:r>
              <a:rPr lang="en-CA" b="1">
                <a:solidFill>
                  <a:srgbClr val="FFFFFF"/>
                </a:solidFill>
                <a:latin typeface="Segoe Sans Display Semibold"/>
                <a:cs typeface="Segoe Sans Display Semibold"/>
              </a:rPr>
              <a:t>Chat what</a:t>
            </a:r>
            <a:r>
              <a:rPr kumimoji="0" lang="en-CA" sz="1800" b="1" i="0" u="none" strike="noStrike" kern="1200" cap="none" spc="0" normalizeH="0" baseline="0" noProof="0">
                <a:ln>
                  <a:noFill/>
                </a:ln>
                <a:solidFill>
                  <a:srgbClr val="FFFFFF"/>
                </a:solidFill>
                <a:effectLst/>
                <a:uLnTx/>
                <a:uFillTx/>
                <a:latin typeface="Segoe Sans Display Semibold"/>
                <a:cs typeface="Segoe Sans Display Semibold"/>
              </a:rPr>
              <a:t> you need</a:t>
            </a:r>
          </a:p>
        </p:txBody>
      </p:sp>
    </p:spTree>
    <p:extLst>
      <p:ext uri="{BB962C8B-B14F-4D97-AF65-F5344CB8AC3E}">
        <p14:creationId xmlns:p14="http://schemas.microsoft.com/office/powerpoint/2010/main" val="780034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DFC3-E375-7AEA-7366-FD24BE68AC28}"/>
              </a:ext>
            </a:extLst>
          </p:cNvPr>
          <p:cNvSpPr txBox="1">
            <a:spLocks/>
          </p:cNvSpPr>
          <p:nvPr/>
        </p:nvSpPr>
        <p:spPr>
          <a:xfrm>
            <a:off x="838200" y="365125"/>
            <a:ext cx="10515600" cy="132556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The Art and Science of prompting</a:t>
            </a:r>
          </a:p>
        </p:txBody>
      </p:sp>
      <p:sp>
        <p:nvSpPr>
          <p:cNvPr id="3" name="Content Placeholder 2">
            <a:extLst>
              <a:ext uri="{FF2B5EF4-FFF2-40B4-BE49-F238E27FC236}">
                <a16:creationId xmlns:a16="http://schemas.microsoft.com/office/drawing/2014/main" id="{3048B850-69D0-EEAE-C45D-ED43B3BC0048}"/>
              </a:ext>
            </a:extLst>
          </p:cNvPr>
          <p:cNvSpPr txBox="1">
            <a:spLocks/>
          </p:cNvSpPr>
          <p:nvPr/>
        </p:nvSpPr>
        <p:spPr>
          <a:xfrm>
            <a:off x="584790" y="1719244"/>
            <a:ext cx="2975428" cy="3016210"/>
          </a:xfrm>
          <a:prstGeom prst="rect">
            <a:avLst/>
          </a:prstGeom>
        </p:spPr>
        <p:txBody>
          <a:bodyPr>
            <a:normAutofit fontScale="92500"/>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rPr>
              <a:t>To get the best response, it’s important to focus on some of the </a:t>
            </a:r>
            <a:r>
              <a:rPr lang="en-US" spc="-38">
                <a:ln w="3175">
                  <a:noFill/>
                </a:ln>
                <a:solidFill>
                  <a:srgbClr val="A0D0EC"/>
                </a:solidFill>
                <a:latin typeface="Segoe Sans Display" pitchFamily="2" charset="0"/>
              </a:rPr>
              <a:t>key elements</a:t>
            </a:r>
            <a:r>
              <a:rPr lang="en-US">
                <a:solidFill>
                  <a:srgbClr val="A0D0EC"/>
                </a:solidFill>
              </a:rPr>
              <a:t> </a:t>
            </a:r>
            <a:r>
              <a:rPr lang="en-US">
                <a:solidFill>
                  <a:schemeClr val="bg1"/>
                </a:solidFill>
              </a:rPr>
              <a:t>when phrasing your Copilot prompts.</a:t>
            </a:r>
          </a:p>
        </p:txBody>
      </p:sp>
      <p:sp>
        <p:nvSpPr>
          <p:cNvPr id="4" name="Rectangle: Rounded Corners 3">
            <a:extLst>
              <a:ext uri="{FF2B5EF4-FFF2-40B4-BE49-F238E27FC236}">
                <a16:creationId xmlns:a16="http://schemas.microsoft.com/office/drawing/2014/main" id="{9AE31D83-1ED8-B0B3-AB9B-DC99123D0EEB}"/>
              </a:ext>
            </a:extLst>
          </p:cNvPr>
          <p:cNvSpPr/>
          <p:nvPr/>
        </p:nvSpPr>
        <p:spPr bwMode="auto">
          <a:xfrm>
            <a:off x="3965942" y="3610893"/>
            <a:ext cx="8009212" cy="2431701"/>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0D882741-7B72-A617-CE3C-1FBF9060B9A7}"/>
              </a:ext>
              <a:ext uri="{C183D7F6-B498-43B3-948B-1728B52AA6E4}">
                <adec:decorative xmlns:adec="http://schemas.microsoft.com/office/drawing/2017/decorative" val="1"/>
              </a:ext>
            </a:extLst>
          </p:cNvPr>
          <p:cNvSpPr txBox="1">
            <a:spLocks/>
          </p:cNvSpPr>
          <p:nvPr/>
        </p:nvSpPr>
        <p:spPr>
          <a:xfrm>
            <a:off x="3820886" y="1435100"/>
            <a:ext cx="8222188"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6" name="Rectangle: Rounded Corners 5">
            <a:extLst>
              <a:ext uri="{FF2B5EF4-FFF2-40B4-BE49-F238E27FC236}">
                <a16:creationId xmlns:a16="http://schemas.microsoft.com/office/drawing/2014/main" id="{6DEB6069-8521-5BEF-6047-9CA7B93FC824}"/>
              </a:ext>
              <a:ext uri="{C183D7F6-B498-43B3-948B-1728B52AA6E4}">
                <adec:decorative xmlns:adec="http://schemas.microsoft.com/office/drawing/2017/decorative" val="1"/>
              </a:ext>
            </a:extLst>
          </p:cNvPr>
          <p:cNvSpPr/>
          <p:nvPr/>
        </p:nvSpPr>
        <p:spPr bwMode="auto">
          <a:xfrm>
            <a:off x="3820886" y="1435099"/>
            <a:ext cx="8225362"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ounded Rectangle 25">
            <a:extLst>
              <a:ext uri="{FF2B5EF4-FFF2-40B4-BE49-F238E27FC236}">
                <a16:creationId xmlns:a16="http://schemas.microsoft.com/office/drawing/2014/main" id="{9D48F87A-B8FE-7E18-5B48-2C4773192D34}"/>
              </a:ext>
            </a:extLst>
          </p:cNvPr>
          <p:cNvSpPr/>
          <p:nvPr/>
        </p:nvSpPr>
        <p:spPr bwMode="auto">
          <a:xfrm>
            <a:off x="4177958" y="2251405"/>
            <a:ext cx="1750388" cy="1221346"/>
          </a:xfrm>
          <a:prstGeom prst="roundRect">
            <a:avLst>
              <a:gd name="adj" fmla="val 14457"/>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8" name="TextBox 8">
            <a:extLst>
              <a:ext uri="{FF2B5EF4-FFF2-40B4-BE49-F238E27FC236}">
                <a16:creationId xmlns:a16="http://schemas.microsoft.com/office/drawing/2014/main" id="{C94EEB5C-AA09-DFDE-5AF8-FC1E59D39409}"/>
              </a:ext>
            </a:extLst>
          </p:cNvPr>
          <p:cNvSpPr txBox="1"/>
          <p:nvPr/>
        </p:nvSpPr>
        <p:spPr>
          <a:xfrm>
            <a:off x="4266979" y="3761387"/>
            <a:ext cx="1569345" cy="1692771"/>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What</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response do you want from Copilot? </a:t>
            </a:r>
          </a:p>
        </p:txBody>
      </p:sp>
      <p:sp>
        <p:nvSpPr>
          <p:cNvPr id="9" name="Rounded Rectangle 26">
            <a:extLst>
              <a:ext uri="{FF2B5EF4-FFF2-40B4-BE49-F238E27FC236}">
                <a16:creationId xmlns:a16="http://schemas.microsoft.com/office/drawing/2014/main" id="{95960D4D-38EE-A08D-8911-ECF53FFE39A5}"/>
              </a:ext>
            </a:extLst>
          </p:cNvPr>
          <p:cNvSpPr/>
          <p:nvPr/>
        </p:nvSpPr>
        <p:spPr bwMode="auto">
          <a:xfrm>
            <a:off x="6177804" y="2251405"/>
            <a:ext cx="1750388" cy="1221346"/>
          </a:xfrm>
          <a:prstGeom prst="roundRect">
            <a:avLst>
              <a:gd name="adj" fmla="val 14536"/>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a:t>
            </a:r>
          </a:p>
        </p:txBody>
      </p:sp>
      <p:sp>
        <p:nvSpPr>
          <p:cNvPr id="10" name="TextBox 9">
            <a:extLst>
              <a:ext uri="{FF2B5EF4-FFF2-40B4-BE49-F238E27FC236}">
                <a16:creationId xmlns:a16="http://schemas.microsoft.com/office/drawing/2014/main" id="{A538614B-E6E3-C7CD-131F-09BA11704720}"/>
              </a:ext>
            </a:extLst>
          </p:cNvPr>
          <p:cNvSpPr txBox="1"/>
          <p:nvPr/>
        </p:nvSpPr>
        <p:spPr>
          <a:xfrm>
            <a:off x="6347455" y="3764338"/>
            <a:ext cx="1422174" cy="135421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Why</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do you need it and who is involved?</a:t>
            </a:r>
          </a:p>
        </p:txBody>
      </p:sp>
      <p:sp>
        <p:nvSpPr>
          <p:cNvPr id="11" name="TextBox 7">
            <a:extLst>
              <a:ext uri="{FF2B5EF4-FFF2-40B4-BE49-F238E27FC236}">
                <a16:creationId xmlns:a16="http://schemas.microsoft.com/office/drawing/2014/main" id="{5ACB943C-75D0-036B-E4A0-32277D91990C}"/>
              </a:ext>
            </a:extLst>
          </p:cNvPr>
          <p:cNvSpPr txBox="1"/>
          <p:nvPr/>
        </p:nvSpPr>
        <p:spPr>
          <a:xfrm>
            <a:off x="8138580" y="3761386"/>
            <a:ext cx="1820304"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Which</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information sources or samples should Copilot use?</a:t>
            </a:r>
          </a:p>
        </p:txBody>
      </p:sp>
      <p:sp>
        <p:nvSpPr>
          <p:cNvPr id="12" name="Rounded Rectangle 37">
            <a:extLst>
              <a:ext uri="{FF2B5EF4-FFF2-40B4-BE49-F238E27FC236}">
                <a16:creationId xmlns:a16="http://schemas.microsoft.com/office/drawing/2014/main" id="{92BCD71A-2714-3AA0-473A-8938B9ED5774}"/>
              </a:ext>
            </a:extLst>
          </p:cNvPr>
          <p:cNvSpPr/>
          <p:nvPr/>
        </p:nvSpPr>
        <p:spPr bwMode="auto">
          <a:xfrm>
            <a:off x="8166971" y="2257565"/>
            <a:ext cx="1762565" cy="1215186"/>
          </a:xfrm>
          <a:prstGeom prst="roundRect">
            <a:avLst>
              <a:gd name="adj" fmla="val 15091"/>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13" name="TextBox 6">
            <a:extLst>
              <a:ext uri="{FF2B5EF4-FFF2-40B4-BE49-F238E27FC236}">
                <a16:creationId xmlns:a16="http://schemas.microsoft.com/office/drawing/2014/main" id="{3388506D-D450-C2F5-55F7-44BA6F39B30E}"/>
              </a:ext>
            </a:extLst>
          </p:cNvPr>
          <p:cNvSpPr txBox="1"/>
          <p:nvPr/>
        </p:nvSpPr>
        <p:spPr>
          <a:xfrm>
            <a:off x="10147238" y="3761385"/>
            <a:ext cx="1750387"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How</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should Copilot respond</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to best meet your expectations?</a:t>
            </a:r>
          </a:p>
        </p:txBody>
      </p:sp>
      <p:sp>
        <p:nvSpPr>
          <p:cNvPr id="14" name="Rounded Rectangle 34">
            <a:extLst>
              <a:ext uri="{FF2B5EF4-FFF2-40B4-BE49-F238E27FC236}">
                <a16:creationId xmlns:a16="http://schemas.microsoft.com/office/drawing/2014/main" id="{F12A367E-EF02-0E04-7287-6B451C334ADC}"/>
              </a:ext>
            </a:extLst>
          </p:cNvPr>
          <p:cNvSpPr/>
          <p:nvPr/>
        </p:nvSpPr>
        <p:spPr bwMode="auto">
          <a:xfrm>
            <a:off x="10135447" y="2251405"/>
            <a:ext cx="1750388" cy="1215186"/>
          </a:xfrm>
          <a:prstGeom prst="roundRect">
            <a:avLst>
              <a:gd name="adj" fmla="val 15867"/>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15" name="Rounded Rectangle 41">
            <a:extLst>
              <a:ext uri="{FF2B5EF4-FFF2-40B4-BE49-F238E27FC236}">
                <a16:creationId xmlns:a16="http://schemas.microsoft.com/office/drawing/2014/main" id="{3EF492C7-4DED-28FC-53BB-D98A484B5A92}"/>
              </a:ext>
            </a:extLst>
          </p:cNvPr>
          <p:cNvSpPr/>
          <p:nvPr/>
        </p:nvSpPr>
        <p:spPr bwMode="auto">
          <a:xfrm>
            <a:off x="5767813" y="1251541"/>
            <a:ext cx="4405470"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Include the right prompt ingredients</a:t>
            </a:r>
          </a:p>
        </p:txBody>
      </p:sp>
      <p:sp>
        <p:nvSpPr>
          <p:cNvPr id="16" name="Rounded Rectangle 25">
            <a:extLst>
              <a:ext uri="{FF2B5EF4-FFF2-40B4-BE49-F238E27FC236}">
                <a16:creationId xmlns:a16="http://schemas.microsoft.com/office/drawing/2014/main" id="{C1E8A210-CACF-2246-EAEA-36543DB4DD44}"/>
              </a:ext>
            </a:extLst>
          </p:cNvPr>
          <p:cNvSpPr/>
          <p:nvPr/>
        </p:nvSpPr>
        <p:spPr bwMode="auto">
          <a:xfrm>
            <a:off x="4177958" y="2245245"/>
            <a:ext cx="1750388" cy="1221346"/>
          </a:xfrm>
          <a:prstGeom prst="roundRect">
            <a:avLst>
              <a:gd name="adj" fmla="val 14457"/>
            </a:avLst>
          </a:prstGeom>
          <a:solidFill>
            <a:srgbClr val="0078D3"/>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Goal</a:t>
            </a:r>
          </a:p>
        </p:txBody>
      </p:sp>
      <p:sp>
        <p:nvSpPr>
          <p:cNvPr id="17" name="Rounded Rectangle 26">
            <a:extLst>
              <a:ext uri="{FF2B5EF4-FFF2-40B4-BE49-F238E27FC236}">
                <a16:creationId xmlns:a16="http://schemas.microsoft.com/office/drawing/2014/main" id="{F2F6635D-3DAE-6433-3F6E-84EB77DC05DF}"/>
              </a:ext>
            </a:extLst>
          </p:cNvPr>
          <p:cNvSpPr/>
          <p:nvPr/>
        </p:nvSpPr>
        <p:spPr bwMode="auto">
          <a:xfrm>
            <a:off x="6177804" y="2245245"/>
            <a:ext cx="1750388" cy="1221346"/>
          </a:xfrm>
          <a:prstGeom prst="roundRect">
            <a:avLst>
              <a:gd name="adj" fmla="val 14536"/>
            </a:avLst>
          </a:prstGeom>
          <a:solidFill>
            <a:srgbClr val="00B050"/>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a:t>
            </a:r>
          </a:p>
        </p:txBody>
      </p:sp>
      <p:sp>
        <p:nvSpPr>
          <p:cNvPr id="18" name="Rounded Rectangle 37">
            <a:extLst>
              <a:ext uri="{FF2B5EF4-FFF2-40B4-BE49-F238E27FC236}">
                <a16:creationId xmlns:a16="http://schemas.microsoft.com/office/drawing/2014/main" id="{4E82CD08-768A-F7A8-4C6E-E42E4B198AF0}"/>
              </a:ext>
            </a:extLst>
          </p:cNvPr>
          <p:cNvSpPr/>
          <p:nvPr/>
        </p:nvSpPr>
        <p:spPr bwMode="auto">
          <a:xfrm>
            <a:off x="8166971" y="2251405"/>
            <a:ext cx="1762565" cy="1215186"/>
          </a:xfrm>
          <a:prstGeom prst="roundRect">
            <a:avLst>
              <a:gd name="adj" fmla="val 15091"/>
            </a:avLst>
          </a:prstGeom>
          <a:solidFill>
            <a:srgbClr val="B4009E"/>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Source</a:t>
            </a:r>
          </a:p>
        </p:txBody>
      </p:sp>
      <p:sp>
        <p:nvSpPr>
          <p:cNvPr id="19" name="Rounded Rectangle 34">
            <a:extLst>
              <a:ext uri="{FF2B5EF4-FFF2-40B4-BE49-F238E27FC236}">
                <a16:creationId xmlns:a16="http://schemas.microsoft.com/office/drawing/2014/main" id="{12CDA8B1-1E3D-CB44-AB69-0B54863FC39C}"/>
              </a:ext>
            </a:extLst>
          </p:cNvPr>
          <p:cNvSpPr/>
          <p:nvPr/>
        </p:nvSpPr>
        <p:spPr bwMode="auto">
          <a:xfrm>
            <a:off x="10135447" y="2245245"/>
            <a:ext cx="1750388" cy="1215186"/>
          </a:xfrm>
          <a:prstGeom prst="roundRect">
            <a:avLst>
              <a:gd name="adj" fmla="val 15867"/>
            </a:avLst>
          </a:prstGeom>
          <a:solidFill>
            <a:srgbClr val="FF0000"/>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Expectations</a:t>
            </a:r>
          </a:p>
        </p:txBody>
      </p:sp>
    </p:spTree>
    <p:extLst>
      <p:ext uri="{BB962C8B-B14F-4D97-AF65-F5344CB8AC3E}">
        <p14:creationId xmlns:p14="http://schemas.microsoft.com/office/powerpoint/2010/main" val="4162396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anim calcmode="lin" valueType="num">
                                      <p:cBhvr>
                                        <p:cTn id="18" dur="750" fill="hold"/>
                                        <p:tgtEl>
                                          <p:spTgt spid="12"/>
                                        </p:tgtEl>
                                        <p:attrNameLst>
                                          <p:attrName>ppt_x</p:attrName>
                                        </p:attrNameLst>
                                      </p:cBhvr>
                                      <p:tavLst>
                                        <p:tav tm="0">
                                          <p:val>
                                            <p:strVal val="#ppt_x"/>
                                          </p:val>
                                        </p:tav>
                                        <p:tav tm="100000">
                                          <p:val>
                                            <p:strVal val="#ppt_x"/>
                                          </p:val>
                                        </p:tav>
                                      </p:tavLst>
                                    </p:anim>
                                    <p:anim calcmode="lin" valueType="num">
                                      <p:cBhvr>
                                        <p:cTn id="19" dur="75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P spid="12" grpId="0" animBg="1"/>
      <p:bldP spid="13" grpId="0"/>
      <p:bldP spid="14" grpId="0" animBg="1"/>
      <p:bldP spid="16" grpId="0" animBg="1"/>
      <p:bldP spid="16" grpId="1" animBg="1"/>
      <p:bldP spid="17" grpId="0" animBg="1"/>
      <p:bldP spid="17" grpId="1" animBg="1"/>
      <p:bldP spid="18" grpId="0" animBg="1"/>
      <p:bldP spid="18" grpId="1"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1">
            <a:extLst>
              <a:ext uri="{FF2B5EF4-FFF2-40B4-BE49-F238E27FC236}">
                <a16:creationId xmlns:a16="http://schemas.microsoft.com/office/drawing/2014/main" id="{035E34C3-9DC3-EC30-56DE-8F4AD91ECC56}"/>
              </a:ext>
            </a:extLst>
          </p:cNvPr>
          <p:cNvSpPr txBox="1"/>
          <p:nvPr/>
        </p:nvSpPr>
        <p:spPr>
          <a:xfrm>
            <a:off x="2222025" y="3198166"/>
            <a:ext cx="7552775" cy="46166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Segoe UI Semibold"/>
                <a:ea typeface="+mn-ea"/>
                <a:cs typeface="Segoe UI Semibold" panose="020B0502040204020203" pitchFamily="34" charset="0"/>
              </a:rPr>
              <a:t>Give me some icebreaker ideas.</a:t>
            </a: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924692" y="716441"/>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Include the right prompt ingredients</a:t>
            </a:r>
          </a:p>
        </p:txBody>
      </p:sp>
      <p:sp>
        <p:nvSpPr>
          <p:cNvPr id="2" name="TextBox 1">
            <a:extLst>
              <a:ext uri="{FF2B5EF4-FFF2-40B4-BE49-F238E27FC236}">
                <a16:creationId xmlns:a16="http://schemas.microsoft.com/office/drawing/2014/main" id="{DB6E9303-DAD0-46E9-91DD-5BDBFBE44F49}"/>
              </a:ext>
            </a:extLst>
          </p:cNvPr>
          <p:cNvSpPr txBox="1"/>
          <p:nvPr/>
        </p:nvSpPr>
        <p:spPr>
          <a:xfrm>
            <a:off x="2756219" y="6072774"/>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a:t>
            </a:r>
            <a:r>
              <a:rPr kumimoji="0" lang="en-US" sz="1800" b="0" i="0" u="none" strike="noStrike" kern="1200" cap="none" spc="0" normalizeH="0" baseline="0" noProof="0" err="1">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34128090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Rounded Rectangle 25">
            <a:extLst>
              <a:ext uri="{FF2B5EF4-FFF2-40B4-BE49-F238E27FC236}">
                <a16:creationId xmlns:a16="http://schemas.microsoft.com/office/drawing/2014/main" id="{7531F863-6740-6E0D-E2C4-C9BAFB6462CC}"/>
              </a:ext>
            </a:extLst>
          </p:cNvPr>
          <p:cNvSpPr/>
          <p:nvPr/>
        </p:nvSpPr>
        <p:spPr bwMode="auto">
          <a:xfrm>
            <a:off x="3079453" y="1340695"/>
            <a:ext cx="1732054" cy="385567"/>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4" name="TextBox 8">
            <a:extLst>
              <a:ext uri="{FF2B5EF4-FFF2-40B4-BE49-F238E27FC236}">
                <a16:creationId xmlns:a16="http://schemas.microsoft.com/office/drawing/2014/main" id="{F65BD9BC-85BC-02D2-A173-D3482117F7C6}"/>
              </a:ext>
            </a:extLst>
          </p:cNvPr>
          <p:cNvSpPr txBox="1"/>
          <p:nvPr/>
        </p:nvSpPr>
        <p:spPr>
          <a:xfrm>
            <a:off x="3404852" y="1854617"/>
            <a:ext cx="1732054" cy="32316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outcome are you trying to achieve? </a:t>
            </a:r>
          </a:p>
        </p:txBody>
      </p:sp>
      <p:grpSp>
        <p:nvGrpSpPr>
          <p:cNvPr id="5" name="Group 4" descr="Arrow pointing to Generate 3-5 bullet points">
            <a:extLst>
              <a:ext uri="{FF2B5EF4-FFF2-40B4-BE49-F238E27FC236}">
                <a16:creationId xmlns:a16="http://schemas.microsoft.com/office/drawing/2014/main" id="{EF681903-37EB-885C-1E4A-7EB29B8EEC35}"/>
              </a:ext>
              <a:ext uri="{C183D7F6-B498-43B3-948B-1728B52AA6E4}">
                <adec:decorative xmlns:adec="http://schemas.microsoft.com/office/drawing/2017/decorative" val="0"/>
              </a:ext>
            </a:extLst>
          </p:cNvPr>
          <p:cNvGrpSpPr/>
          <p:nvPr/>
        </p:nvGrpSpPr>
        <p:grpSpPr>
          <a:xfrm>
            <a:off x="3242788" y="1763502"/>
            <a:ext cx="1818162" cy="817495"/>
            <a:chOff x="3771385" y="5402085"/>
            <a:chExt cx="1671567" cy="831347"/>
          </a:xfrm>
        </p:grpSpPr>
        <p:sp>
          <p:nvSpPr>
            <p:cNvPr id="6" name="Arc 5">
              <a:extLst>
                <a:ext uri="{FF2B5EF4-FFF2-40B4-BE49-F238E27FC236}">
                  <a16:creationId xmlns:a16="http://schemas.microsoft.com/office/drawing/2014/main" id="{E8680FA0-5C27-7FD0-D00B-39F61D07D414}"/>
                </a:ext>
              </a:extLst>
            </p:cNvPr>
            <p:cNvSpPr/>
            <p:nvPr/>
          </p:nvSpPr>
          <p:spPr>
            <a:xfrm>
              <a:off x="5124705" y="5913032"/>
              <a:ext cx="318247" cy="320400"/>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 name="Straight Arrow Connector 6">
              <a:extLst>
                <a:ext uri="{FF2B5EF4-FFF2-40B4-BE49-F238E27FC236}">
                  <a16:creationId xmlns:a16="http://schemas.microsoft.com/office/drawing/2014/main" id="{5DD71873-3B71-B653-9B92-B9BCB9A897A8}"/>
                </a:ext>
              </a:extLst>
            </p:cNvPr>
            <p:cNvCxnSpPr>
              <a:cxnSpLocks/>
            </p:cNvCxnSpPr>
            <p:nvPr/>
          </p:nvCxnSpPr>
          <p:spPr>
            <a:xfrm>
              <a:off x="5442952" y="6052733"/>
              <a:ext cx="0" cy="1696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16B142-9F8E-CB04-9EC6-377B0080AF93}"/>
                </a:ext>
              </a:extLst>
            </p:cNvPr>
            <p:cNvCxnSpPr>
              <a:cxnSpLocks/>
            </p:cNvCxnSpPr>
            <p:nvPr/>
          </p:nvCxnSpPr>
          <p:spPr>
            <a:xfrm flipH="1" flipV="1">
              <a:off x="3923424" y="5912832"/>
              <a:ext cx="1346371" cy="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B1659AAD-B6CC-ED63-169D-DA8DCA00713A}"/>
                </a:ext>
              </a:extLst>
            </p:cNvPr>
            <p:cNvSpPr/>
            <p:nvPr/>
          </p:nvSpPr>
          <p:spPr>
            <a:xfrm rot="10800000">
              <a:off x="3771385" y="5592591"/>
              <a:ext cx="318247" cy="320400"/>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94C4505E-ED39-5616-DADC-B24A651907FA}"/>
                </a:ext>
              </a:extLst>
            </p:cNvPr>
            <p:cNvCxnSpPr>
              <a:cxnSpLocks/>
            </p:cNvCxnSpPr>
            <p:nvPr/>
          </p:nvCxnSpPr>
          <p:spPr>
            <a:xfrm>
              <a:off x="3771526" y="5402085"/>
              <a:ext cx="0" cy="357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ounded Rectangle 26">
            <a:extLst>
              <a:ext uri="{FF2B5EF4-FFF2-40B4-BE49-F238E27FC236}">
                <a16:creationId xmlns:a16="http://schemas.microsoft.com/office/drawing/2014/main" id="{568ABC6C-7F0F-503C-CD8C-2745A35B1CF2}"/>
              </a:ext>
            </a:extLst>
          </p:cNvPr>
          <p:cNvSpPr/>
          <p:nvPr/>
        </p:nvSpPr>
        <p:spPr bwMode="auto">
          <a:xfrm>
            <a:off x="7473645" y="1340695"/>
            <a:ext cx="1731896" cy="385567"/>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Context</a:t>
            </a:r>
          </a:p>
        </p:txBody>
      </p:sp>
      <p:sp>
        <p:nvSpPr>
          <p:cNvPr id="12" name="TextBox 9">
            <a:extLst>
              <a:ext uri="{FF2B5EF4-FFF2-40B4-BE49-F238E27FC236}">
                <a16:creationId xmlns:a16="http://schemas.microsoft.com/office/drawing/2014/main" id="{9000A2B7-301C-81E9-5A0E-60B5F6AC5376}"/>
              </a:ext>
            </a:extLst>
          </p:cNvPr>
          <p:cNvSpPr txBox="1"/>
          <p:nvPr/>
        </p:nvSpPr>
        <p:spPr>
          <a:xfrm>
            <a:off x="7591478" y="1846673"/>
            <a:ext cx="1096175" cy="484748"/>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5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5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50" b="0" i="0" u="none" strike="noStrike" kern="1200" cap="none" spc="0" normalizeH="0" baseline="0" noProof="0">
                <a:ln>
                  <a:noFill/>
                </a:ln>
                <a:solidFill>
                  <a:prstClr val="black"/>
                </a:solidFill>
                <a:effectLst/>
                <a:uLnTx/>
                <a:uFillTx/>
                <a:latin typeface="Segoe UI"/>
                <a:ea typeface="+mn-ea"/>
                <a:cs typeface="Segoe UI"/>
              </a:rPr>
              <a:t> is involved?</a:t>
            </a:r>
          </a:p>
        </p:txBody>
      </p:sp>
      <p:grpSp>
        <p:nvGrpSpPr>
          <p:cNvPr id="38" name="Group 37">
            <a:extLst>
              <a:ext uri="{FF2B5EF4-FFF2-40B4-BE49-F238E27FC236}">
                <a16:creationId xmlns:a16="http://schemas.microsoft.com/office/drawing/2014/main" id="{1AECF058-2A7F-9470-66B8-35226D0FD0C1}"/>
              </a:ext>
            </a:extLst>
          </p:cNvPr>
          <p:cNvGrpSpPr/>
          <p:nvPr/>
        </p:nvGrpSpPr>
        <p:grpSpPr>
          <a:xfrm>
            <a:off x="8827229" y="1714245"/>
            <a:ext cx="378321" cy="1294757"/>
            <a:chOff x="8867383" y="1900334"/>
            <a:chExt cx="352375" cy="1688755"/>
          </a:xfrm>
        </p:grpSpPr>
        <p:sp>
          <p:nvSpPr>
            <p:cNvPr id="13" name="Arc 12">
              <a:extLst>
                <a:ext uri="{FF2B5EF4-FFF2-40B4-BE49-F238E27FC236}">
                  <a16:creationId xmlns:a16="http://schemas.microsoft.com/office/drawing/2014/main" id="{764DAEB2-99FB-4186-3E80-6F6757C86227}"/>
                </a:ext>
              </a:extLst>
            </p:cNvPr>
            <p:cNvSpPr/>
            <p:nvPr/>
          </p:nvSpPr>
          <p:spPr>
            <a:xfrm>
              <a:off x="8867383" y="2402786"/>
              <a:ext cx="346157" cy="315061"/>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4" name="Straight Arrow Connector 13">
              <a:extLst>
                <a:ext uri="{FF2B5EF4-FFF2-40B4-BE49-F238E27FC236}">
                  <a16:creationId xmlns:a16="http://schemas.microsoft.com/office/drawing/2014/main" id="{F4BFD19F-5417-A035-6EF2-69EB060060EA}"/>
                </a:ext>
              </a:extLst>
            </p:cNvPr>
            <p:cNvCxnSpPr>
              <a:cxnSpLocks/>
            </p:cNvCxnSpPr>
            <p:nvPr/>
          </p:nvCxnSpPr>
          <p:spPr>
            <a:xfrm flipH="1">
              <a:off x="9205920" y="2536293"/>
              <a:ext cx="8136" cy="10527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20037408-EF02-E612-4024-C18DFE004917}"/>
                </a:ext>
              </a:extLst>
            </p:cNvPr>
            <p:cNvSpPr/>
            <p:nvPr/>
          </p:nvSpPr>
          <p:spPr>
            <a:xfrm rot="10800000">
              <a:off x="8873601" y="2085413"/>
              <a:ext cx="346157" cy="315061"/>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6" name="Straight Connector 15">
              <a:extLst>
                <a:ext uri="{FF2B5EF4-FFF2-40B4-BE49-F238E27FC236}">
                  <a16:creationId xmlns:a16="http://schemas.microsoft.com/office/drawing/2014/main" id="{03CE04BF-B1E3-4ED8-2747-AD6544EDAE39}"/>
                </a:ext>
              </a:extLst>
            </p:cNvPr>
            <p:cNvCxnSpPr>
              <a:cxnSpLocks/>
            </p:cNvCxnSpPr>
            <p:nvPr/>
          </p:nvCxnSpPr>
          <p:spPr>
            <a:xfrm>
              <a:off x="8873754" y="1900334"/>
              <a:ext cx="0" cy="351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Arc 16">
            <a:extLst>
              <a:ext uri="{FF2B5EF4-FFF2-40B4-BE49-F238E27FC236}">
                <a16:creationId xmlns:a16="http://schemas.microsoft.com/office/drawing/2014/main" id="{C9030716-FDD0-E2E9-E4BC-785D394653BD}"/>
              </a:ext>
            </a:extLst>
          </p:cNvPr>
          <p:cNvSpPr/>
          <p:nvPr/>
        </p:nvSpPr>
        <p:spPr>
          <a:xfrm flipH="1" flipV="1">
            <a:off x="1952713" y="5036363"/>
            <a:ext cx="453305" cy="227084"/>
          </a:xfrm>
          <a:prstGeom prst="arc">
            <a:avLst>
              <a:gd name="adj1" fmla="val 15962854"/>
              <a:gd name="adj2" fmla="val 21075271"/>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8" name="Straight Arrow Connector 17">
            <a:extLst>
              <a:ext uri="{FF2B5EF4-FFF2-40B4-BE49-F238E27FC236}">
                <a16:creationId xmlns:a16="http://schemas.microsoft.com/office/drawing/2014/main" id="{E57D67B8-EF98-FCDA-B050-6FD96E96AD80}"/>
              </a:ext>
            </a:extLst>
          </p:cNvPr>
          <p:cNvCxnSpPr>
            <a:cxnSpLocks/>
          </p:cNvCxnSpPr>
          <p:nvPr/>
        </p:nvCxnSpPr>
        <p:spPr>
          <a:xfrm flipV="1">
            <a:off x="1952713" y="3985869"/>
            <a:ext cx="4062" cy="1197489"/>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A97E52-7AD0-F99A-6F2B-E0D531B04BA0}"/>
              </a:ext>
            </a:extLst>
          </p:cNvPr>
          <p:cNvCxnSpPr>
            <a:cxnSpLocks/>
          </p:cNvCxnSpPr>
          <p:nvPr/>
        </p:nvCxnSpPr>
        <p:spPr>
          <a:xfrm>
            <a:off x="2191213" y="5267709"/>
            <a:ext cx="649597" cy="3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C10E8F58-7620-9C77-020A-20E14936BB8C}"/>
              </a:ext>
            </a:extLst>
          </p:cNvPr>
          <p:cNvSpPr/>
          <p:nvPr/>
        </p:nvSpPr>
        <p:spPr>
          <a:xfrm rot="10800000" flipH="1" flipV="1">
            <a:off x="2625991" y="5270269"/>
            <a:ext cx="453305" cy="227084"/>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A4FE8A56-B5B7-DBA9-57B2-094BF614B2DE}"/>
              </a:ext>
            </a:extLst>
          </p:cNvPr>
          <p:cNvCxnSpPr>
            <a:cxnSpLocks/>
          </p:cNvCxnSpPr>
          <p:nvPr/>
        </p:nvCxnSpPr>
        <p:spPr>
          <a:xfrm flipV="1">
            <a:off x="3079298" y="5405528"/>
            <a:ext cx="0" cy="250859"/>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67FB2BB-6530-0741-7352-2031BA035C8D}"/>
              </a:ext>
            </a:extLst>
          </p:cNvPr>
          <p:cNvCxnSpPr>
            <a:cxnSpLocks/>
          </p:cNvCxnSpPr>
          <p:nvPr/>
        </p:nvCxnSpPr>
        <p:spPr>
          <a:xfrm>
            <a:off x="2169616" y="3901010"/>
            <a:ext cx="45637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E974B873-CB5B-4570-85AE-4C613AC3A656}"/>
              </a:ext>
            </a:extLst>
          </p:cNvPr>
          <p:cNvSpPr/>
          <p:nvPr/>
        </p:nvSpPr>
        <p:spPr>
          <a:xfrm rot="5400000" flipH="1" flipV="1">
            <a:off x="2072768" y="3788907"/>
            <a:ext cx="225558" cy="456372"/>
          </a:xfrm>
          <a:prstGeom prst="arc">
            <a:avLst>
              <a:gd name="adj1" fmla="val 16277629"/>
              <a:gd name="adj2" fmla="val 2137862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24" name="TextBox 7">
            <a:extLst>
              <a:ext uri="{FF2B5EF4-FFF2-40B4-BE49-F238E27FC236}">
                <a16:creationId xmlns:a16="http://schemas.microsoft.com/office/drawing/2014/main" id="{7D0A9F9B-EB7D-F677-908E-323BDF6219DF}"/>
              </a:ext>
            </a:extLst>
          </p:cNvPr>
          <p:cNvSpPr txBox="1"/>
          <p:nvPr/>
        </p:nvSpPr>
        <p:spPr>
          <a:xfrm>
            <a:off x="3204226" y="4896350"/>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use?</a:t>
            </a:r>
          </a:p>
        </p:txBody>
      </p:sp>
      <p:sp>
        <p:nvSpPr>
          <p:cNvPr id="25" name="Rounded Rectangle 37">
            <a:extLst>
              <a:ext uri="{FF2B5EF4-FFF2-40B4-BE49-F238E27FC236}">
                <a16:creationId xmlns:a16="http://schemas.microsoft.com/office/drawing/2014/main" id="{EF38B272-2D89-8FA2-1DFF-4D982F4534E0}"/>
              </a:ext>
            </a:extLst>
          </p:cNvPr>
          <p:cNvSpPr/>
          <p:nvPr/>
        </p:nvSpPr>
        <p:spPr bwMode="auto">
          <a:xfrm>
            <a:off x="3044131" y="5342845"/>
            <a:ext cx="1913085" cy="406782"/>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grpSp>
        <p:nvGrpSpPr>
          <p:cNvPr id="26" name="Group 25" descr="Arrow pointing to Please use simple language so I can get up to speed quickly.">
            <a:extLst>
              <a:ext uri="{FF2B5EF4-FFF2-40B4-BE49-F238E27FC236}">
                <a16:creationId xmlns:a16="http://schemas.microsoft.com/office/drawing/2014/main" id="{A0A47A95-C8A2-1DD9-DC98-32869A71FD98}"/>
              </a:ext>
              <a:ext uri="{C183D7F6-B498-43B3-948B-1728B52AA6E4}">
                <adec:decorative xmlns:adec="http://schemas.microsoft.com/office/drawing/2017/decorative" val="0"/>
              </a:ext>
            </a:extLst>
          </p:cNvPr>
          <p:cNvGrpSpPr/>
          <p:nvPr/>
        </p:nvGrpSpPr>
        <p:grpSpPr>
          <a:xfrm rot="10800000">
            <a:off x="6898119" y="4493034"/>
            <a:ext cx="934662" cy="823990"/>
            <a:chOff x="3769739" y="7144164"/>
            <a:chExt cx="859302" cy="1601192"/>
          </a:xfrm>
        </p:grpSpPr>
        <p:grpSp>
          <p:nvGrpSpPr>
            <p:cNvPr id="27" name="Group 26">
              <a:extLst>
                <a:ext uri="{FF2B5EF4-FFF2-40B4-BE49-F238E27FC236}">
                  <a16:creationId xmlns:a16="http://schemas.microsoft.com/office/drawing/2014/main" id="{4E194083-CC85-5ED6-CA95-A211644D005D}"/>
                </a:ext>
              </a:extLst>
            </p:cNvPr>
            <p:cNvGrpSpPr/>
            <p:nvPr/>
          </p:nvGrpSpPr>
          <p:grpSpPr>
            <a:xfrm>
              <a:off x="4310794" y="7645759"/>
              <a:ext cx="318247" cy="1099597"/>
              <a:chOff x="4310794" y="7645759"/>
              <a:chExt cx="318247" cy="1099597"/>
            </a:xfrm>
          </p:grpSpPr>
          <p:sp>
            <p:nvSpPr>
              <p:cNvPr id="31" name="Arc 30">
                <a:extLst>
                  <a:ext uri="{FF2B5EF4-FFF2-40B4-BE49-F238E27FC236}">
                    <a16:creationId xmlns:a16="http://schemas.microsoft.com/office/drawing/2014/main" id="{E2087488-ACC8-68C4-C134-05FD7677AC2F}"/>
                  </a:ext>
                </a:extLst>
              </p:cNvPr>
              <p:cNvSpPr/>
              <p:nvPr/>
            </p:nvSpPr>
            <p:spPr>
              <a:xfrm>
                <a:off x="4310794" y="7645759"/>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3260C1F-6AEF-A00D-A810-99C342523BBE}"/>
                  </a:ext>
                </a:extLst>
              </p:cNvPr>
              <p:cNvCxnSpPr>
                <a:cxnSpLocks/>
              </p:cNvCxnSpPr>
              <p:nvPr/>
            </p:nvCxnSpPr>
            <p:spPr>
              <a:xfrm rot="10800000" flipH="1" flipV="1">
                <a:off x="4628900" y="7778586"/>
                <a:ext cx="141" cy="96677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ACA4FCF-2B5B-5B77-5151-01D2A6CAB13E}"/>
                </a:ext>
              </a:extLst>
            </p:cNvPr>
            <p:cNvCxnSpPr>
              <a:cxnSpLocks/>
            </p:cNvCxnSpPr>
            <p:nvPr/>
          </p:nvCxnSpPr>
          <p:spPr>
            <a:xfrm rot="10800000">
              <a:off x="3923719" y="7642338"/>
              <a:ext cx="54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2F5884E9-1D8A-875B-0A8E-6EB2B244CBC8}"/>
                </a:ext>
              </a:extLst>
            </p:cNvPr>
            <p:cNvSpPr/>
            <p:nvPr/>
          </p:nvSpPr>
          <p:spPr>
            <a:xfrm rot="10800000">
              <a:off x="3769739" y="7326927"/>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0" name="Straight Connector 29">
              <a:extLst>
                <a:ext uri="{FF2B5EF4-FFF2-40B4-BE49-F238E27FC236}">
                  <a16:creationId xmlns:a16="http://schemas.microsoft.com/office/drawing/2014/main" id="{77727BE1-9D33-B9F7-E397-1D67BE8D6137}"/>
                </a:ext>
              </a:extLst>
            </p:cNvPr>
            <p:cNvCxnSpPr>
              <a:cxnSpLocks/>
            </p:cNvCxnSpPr>
            <p:nvPr/>
          </p:nvCxnSpPr>
          <p:spPr>
            <a:xfrm>
              <a:off x="3769880" y="7144164"/>
              <a:ext cx="0" cy="3539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6">
            <a:extLst>
              <a:ext uri="{FF2B5EF4-FFF2-40B4-BE49-F238E27FC236}">
                <a16:creationId xmlns:a16="http://schemas.microsoft.com/office/drawing/2014/main" id="{D0DABC2E-8045-C155-10AC-9A3D164FE252}"/>
              </a:ext>
            </a:extLst>
          </p:cNvPr>
          <p:cNvSpPr txBox="1"/>
          <p:nvPr/>
        </p:nvSpPr>
        <p:spPr>
          <a:xfrm>
            <a:off x="7971171" y="4894017"/>
            <a:ext cx="2375419" cy="32316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How</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 best meet your expectations?</a:t>
            </a:r>
          </a:p>
        </p:txBody>
      </p:sp>
      <p:sp>
        <p:nvSpPr>
          <p:cNvPr id="34" name="Rounded Rectangle 34">
            <a:extLst>
              <a:ext uri="{FF2B5EF4-FFF2-40B4-BE49-F238E27FC236}">
                <a16:creationId xmlns:a16="http://schemas.microsoft.com/office/drawing/2014/main" id="{F6149CEE-184A-E724-E616-52E678456541}"/>
              </a:ext>
            </a:extLst>
          </p:cNvPr>
          <p:cNvSpPr/>
          <p:nvPr/>
        </p:nvSpPr>
        <p:spPr bwMode="auto">
          <a:xfrm>
            <a:off x="7644696" y="5338515"/>
            <a:ext cx="1913085" cy="406782"/>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Expectations</a:t>
            </a:r>
          </a:p>
        </p:txBody>
      </p:sp>
      <p:sp>
        <p:nvSpPr>
          <p:cNvPr id="35" name="TextBox 1">
            <a:extLst>
              <a:ext uri="{FF2B5EF4-FFF2-40B4-BE49-F238E27FC236}">
                <a16:creationId xmlns:a16="http://schemas.microsoft.com/office/drawing/2014/main" id="{035E34C3-9DC3-EC30-56DE-8F4AD91ECC56}"/>
              </a:ext>
            </a:extLst>
          </p:cNvPr>
          <p:cNvSpPr txBox="1"/>
          <p:nvPr/>
        </p:nvSpPr>
        <p:spPr>
          <a:xfrm>
            <a:off x="2679225" y="2564474"/>
            <a:ext cx="7552775" cy="1938992"/>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Segoe UI Semibold"/>
                <a:ea typeface="+mn-ea"/>
                <a:cs typeface="Segoe UI Semibold" panose="020B0502040204020203" pitchFamily="34" charset="0"/>
              </a:rPr>
              <a:t>Generate a list of simple icebreaker activities </a:t>
            </a:r>
            <a:br>
              <a:rPr kumimoji="0" lang="en-US" sz="2400" b="1" i="0" u="none" strike="noStrike" kern="1200" cap="none" spc="0" normalizeH="0" baseline="0" noProof="0">
                <a:ln>
                  <a:noFill/>
                </a:ln>
                <a:solidFill>
                  <a:srgbClr val="0070C0"/>
                </a:solidFill>
                <a:effectLst/>
                <a:uLnTx/>
                <a:uFillTx/>
                <a:latin typeface="Segoe UI Semibold"/>
                <a:ea typeface="+mn-ea"/>
                <a:cs typeface="Segoe UI Semibold" panose="020B0502040204020203" pitchFamily="34" charset="0"/>
              </a:rPr>
            </a:br>
            <a:r>
              <a:rPr kumimoji="0" lang="en-US" sz="2400" b="1" i="0" u="none" strike="noStrike" kern="1200" cap="none" spc="0" normalizeH="0" baseline="0" noProof="0">
                <a:ln>
                  <a:noFill/>
                </a:ln>
                <a:solidFill>
                  <a:srgbClr val="0070C0"/>
                </a:solidFill>
                <a:effectLst/>
                <a:uLnTx/>
                <a:uFillTx/>
                <a:latin typeface="Segoe UI Semibold"/>
                <a:ea typeface="+mn-ea"/>
                <a:cs typeface="Segoe UI Semibold" panose="020B0502040204020203" pitchFamily="34" charset="0"/>
              </a:rPr>
              <a:t>that don't require props or setup. </a:t>
            </a:r>
            <a:r>
              <a:rPr kumimoji="0" lang="en-US" sz="24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I'll use them to open our team offsite meeting.</a:t>
            </a:r>
            <a:r>
              <a:rPr kumimoji="0" lang="en-US" sz="24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 Use team facilitator best practices suitable for a work environment. </a:t>
            </a:r>
            <a:r>
              <a:rPr kumimoji="0" lang="en-US" sz="24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Include a numbered list of the steps for each one.</a:t>
            </a: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924692" y="716441"/>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Include the right prompt ingredients</a:t>
            </a:r>
          </a:p>
        </p:txBody>
      </p:sp>
      <p:sp>
        <p:nvSpPr>
          <p:cNvPr id="2" name="TextBox 1">
            <a:extLst>
              <a:ext uri="{FF2B5EF4-FFF2-40B4-BE49-F238E27FC236}">
                <a16:creationId xmlns:a16="http://schemas.microsoft.com/office/drawing/2014/main" id="{DB6E9303-DAD0-46E9-91DD-5BDBFBE44F49}"/>
              </a:ext>
            </a:extLst>
          </p:cNvPr>
          <p:cNvSpPr txBox="1"/>
          <p:nvPr/>
        </p:nvSpPr>
        <p:spPr>
          <a:xfrm>
            <a:off x="2756219" y="6072774"/>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a:t>
            </a:r>
            <a:r>
              <a:rPr kumimoji="0" lang="en-US" sz="1800" b="0" i="0" u="none" strike="noStrike" kern="1200" cap="none" spc="0" normalizeH="0" baseline="0" noProof="0" err="1">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42122617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D4EB68-DD6D-58FD-357E-690EE5BB5D19}"/>
              </a:ext>
            </a:extLst>
          </p:cNvPr>
          <p:cNvSpPr txBox="1"/>
          <p:nvPr/>
        </p:nvSpPr>
        <p:spPr>
          <a:xfrm>
            <a:off x="554805" y="2459116"/>
            <a:ext cx="4212404" cy="2123658"/>
          </a:xfrm>
          <a:prstGeom prst="rect">
            <a:avLst/>
          </a:prstGeom>
          <a:noFill/>
        </p:spPr>
        <p:txBody>
          <a:bodyPr wrap="square" lIns="0" tIns="0" rIns="0" bIns="0" rtlCol="0">
            <a:spAutoFit/>
          </a:bodyPr>
          <a:lstStyle/>
          <a:p>
            <a:pPr algn="l"/>
            <a:r>
              <a:rPr lang="en-US" sz="6000">
                <a:solidFill>
                  <a:schemeClr val="bg1"/>
                </a:solidFill>
                <a:latin typeface="Segoe UI Light" panose="020B0502040204020203" pitchFamily="34" charset="0"/>
                <a:cs typeface="Segoe UI Light" panose="020B0502040204020203" pitchFamily="34" charset="0"/>
              </a:rPr>
              <a:t>DEMO</a:t>
            </a:r>
            <a:endParaRPr lang="en-US" sz="1800">
              <a:solidFill>
                <a:schemeClr val="bg1"/>
              </a:solidFill>
              <a:latin typeface="Segoe UI Light" panose="020B0502040204020203" pitchFamily="34" charset="0"/>
              <a:cs typeface="Segoe UI Light" panose="020B0502040204020203" pitchFamily="34" charset="0"/>
            </a:endParaRPr>
          </a:p>
          <a:p>
            <a:pPr algn="l"/>
            <a:r>
              <a:rPr lang="en-US" sz="2400">
                <a:solidFill>
                  <a:schemeClr val="bg1"/>
                </a:solidFill>
                <a:latin typeface="+mj-lt"/>
                <a:cs typeface="Segoe UI Light" panose="020B0502040204020203" pitchFamily="34" charset="0"/>
              </a:rPr>
              <a:t>Art of the Prompt</a:t>
            </a:r>
          </a:p>
          <a:p>
            <a:pPr algn="l"/>
            <a:r>
              <a:rPr lang="en-US" sz="1800">
                <a:solidFill>
                  <a:schemeClr val="bg1"/>
                </a:solidFill>
                <a:latin typeface="Segoe UI Light" panose="020B0502040204020203" pitchFamily="34" charset="0"/>
                <a:cs typeface="Segoe UI Light" panose="020B0502040204020203" pitchFamily="34" charset="0"/>
              </a:rPr>
              <a:t>Goal, Source, </a:t>
            </a:r>
            <a:br>
              <a:rPr lang="en-US" sz="1800">
                <a:solidFill>
                  <a:schemeClr val="bg1"/>
                </a:solidFill>
                <a:latin typeface="Segoe UI Light" panose="020B0502040204020203" pitchFamily="34" charset="0"/>
                <a:cs typeface="Segoe UI Light" panose="020B0502040204020203" pitchFamily="34" charset="0"/>
              </a:rPr>
            </a:br>
            <a:r>
              <a:rPr lang="en-US" sz="1800">
                <a:solidFill>
                  <a:schemeClr val="bg1"/>
                </a:solidFill>
                <a:latin typeface="Segoe UI Light" panose="020B0502040204020203" pitchFamily="34" charset="0"/>
                <a:cs typeface="Segoe UI Light" panose="020B0502040204020203" pitchFamily="34" charset="0"/>
              </a:rPr>
              <a:t>Context, Expectations</a:t>
            </a:r>
          </a:p>
          <a:p>
            <a:pPr algn="l"/>
            <a:endParaRPr lang="en-US" sz="1800" err="1">
              <a:solidFill>
                <a:schemeClr val="bg1"/>
              </a:solidFill>
              <a:latin typeface="Segoe UI Light" panose="020B0502040204020203" pitchFamily="34" charset="0"/>
              <a:cs typeface="Segoe UI Light" panose="020B0502040204020203" pitchFamily="34" charset="0"/>
            </a:endParaRPr>
          </a:p>
        </p:txBody>
      </p:sp>
      <p:pic>
        <p:nvPicPr>
          <p:cNvPr id="6" name="Demo - Copilot Chat - ART OF THE PROMPT - GCSE">
            <a:hlinkClick r:id="" action="ppaction://media"/>
            <a:extLst>
              <a:ext uri="{FF2B5EF4-FFF2-40B4-BE49-F238E27FC236}">
                <a16:creationId xmlns:a16="http://schemas.microsoft.com/office/drawing/2014/main" id="{640C4103-A75C-97E3-8C32-15A9494CB8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oundRect">
            <a:avLst>
              <a:gd name="adj" fmla="val 0"/>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31042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  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1">
            <a:extLst>
              <a:ext uri="{FF2B5EF4-FFF2-40B4-BE49-F238E27FC236}">
                <a16:creationId xmlns:a16="http://schemas.microsoft.com/office/drawing/2014/main" id="{035E34C3-9DC3-EC30-56DE-8F4AD91ECC56}"/>
              </a:ext>
            </a:extLst>
          </p:cNvPr>
          <p:cNvSpPr txBox="1"/>
          <p:nvPr/>
        </p:nvSpPr>
        <p:spPr>
          <a:xfrm>
            <a:off x="2387520" y="2142874"/>
            <a:ext cx="7552775" cy="2677656"/>
          </a:xfrm>
          <a:prstGeom prst="rect">
            <a:avLst/>
          </a:prstGeom>
          <a:noFill/>
        </p:spPr>
        <p:txBody>
          <a:bodyPr wrap="square" lIns="0" tIns="45720" rIns="91440" bIns="4572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n-US" sz="2400">
                <a:solidFill>
                  <a:srgbClr val="00B050"/>
                </a:solidFill>
                <a:highlight>
                  <a:srgbClr val="F5F5F5"/>
                </a:highlight>
                <a:latin typeface="Segoe UI Semibold" panose="020B0702040204020203" pitchFamily="34" charset="0"/>
                <a:cs typeface="Segoe UI Semibold" panose="020B0702040204020203" pitchFamily="34" charset="0"/>
              </a:rPr>
              <a:t>I'm a financial analyst </a:t>
            </a:r>
            <a:r>
              <a:rPr kumimoji="0" lang="en-US" sz="2400" i="0" u="none" strike="noStrike" kern="1200" cap="none" spc="0" normalizeH="0" baseline="0" noProof="0">
                <a:ln>
                  <a:noFill/>
                </a:ln>
                <a:solidFill>
                  <a:srgbClr val="00B050"/>
                </a:solidFill>
                <a:effectLst/>
                <a:highlight>
                  <a:srgbClr val="F5F5F5"/>
                </a:highlight>
                <a:uLnTx/>
                <a:uFillTx/>
                <a:latin typeface="Segoe UI Semibold" panose="020B0702040204020203" pitchFamily="34" charset="0"/>
                <a:cs typeface="Segoe UI Semibold" panose="020B0702040204020203" pitchFamily="34" charset="0"/>
              </a:rPr>
              <a:t>at </a:t>
            </a:r>
            <a:r>
              <a:rPr lang="en-US" sz="2400">
                <a:solidFill>
                  <a:srgbClr val="00B050"/>
                </a:solidFill>
                <a:highlight>
                  <a:srgbClr val="F5F5F5"/>
                </a:highlight>
                <a:latin typeface="Segoe UI Semibold" panose="020B0702040204020203" pitchFamily="34" charset="0"/>
                <a:cs typeface="Segoe UI Semibold" panose="020B0702040204020203" pitchFamily="34" charset="0"/>
              </a:rPr>
              <a:t>Contoso and have been tasked with putting together a view of our business in H2</a:t>
            </a:r>
            <a:r>
              <a:rPr lang="en-US" sz="2400">
                <a:solidFill>
                  <a:srgbClr val="424242"/>
                </a:solidFill>
                <a:highlight>
                  <a:srgbClr val="F5F5F5"/>
                </a:highlight>
                <a:latin typeface="Segoe UI Semibold" panose="020B0702040204020203" pitchFamily="34" charset="0"/>
                <a:cs typeface="Segoe UI Semibold" panose="020B0702040204020203" pitchFamily="34" charset="0"/>
              </a:rPr>
              <a:t>. </a:t>
            </a:r>
            <a:r>
              <a:rPr lang="en-US" sz="2400">
                <a:solidFill>
                  <a:srgbClr val="0070C0"/>
                </a:solidFill>
                <a:highlight>
                  <a:srgbClr val="F5F5F5"/>
                </a:highlight>
                <a:latin typeface="Segoe UI Semibold" panose="020B0702040204020203" pitchFamily="34" charset="0"/>
                <a:cs typeface="Segoe UI Semibold" panose="020B0702040204020203" pitchFamily="34" charset="0"/>
              </a:rPr>
              <a:t>Help me understand how Tariffs might disrupt my company's business over the next 6 months.</a:t>
            </a:r>
            <a:r>
              <a:rPr lang="en-US" sz="2400">
                <a:solidFill>
                  <a:srgbClr val="424242"/>
                </a:solidFill>
                <a:highlight>
                  <a:srgbClr val="F5F5F5"/>
                </a:highlight>
                <a:latin typeface="Segoe UI Semibold" panose="020B0702040204020203" pitchFamily="34" charset="0"/>
                <a:cs typeface="Segoe UI Semibold" panose="020B0702040204020203" pitchFamily="34" charset="0"/>
              </a:rPr>
              <a:t> </a:t>
            </a:r>
            <a:r>
              <a:rPr lang="en-US" sz="2400">
                <a:solidFill>
                  <a:schemeClr val="accent4"/>
                </a:solidFill>
                <a:highlight>
                  <a:srgbClr val="F5F5F5"/>
                </a:highlight>
                <a:latin typeface="Segoe UI Semibold" panose="020B0702040204020203" pitchFamily="34" charset="0"/>
                <a:cs typeface="Segoe UI Semibold" panose="020B0702040204020203" pitchFamily="34" charset="0"/>
              </a:rPr>
              <a:t>Only use information from credible web sources.</a:t>
            </a:r>
            <a:r>
              <a:rPr lang="en-US" sz="2400">
                <a:solidFill>
                  <a:srgbClr val="424242"/>
                </a:solidFill>
                <a:highlight>
                  <a:srgbClr val="F5F5F5"/>
                </a:highlight>
                <a:latin typeface="Segoe UI Semibold" panose="020B0702040204020203" pitchFamily="34" charset="0"/>
                <a:cs typeface="Segoe UI Semibold" panose="020B0702040204020203" pitchFamily="34" charset="0"/>
              </a:rPr>
              <a:t> </a:t>
            </a:r>
            <a:r>
              <a:rPr lang="en-US" sz="2400">
                <a:solidFill>
                  <a:schemeClr val="accent5">
                    <a:lumMod val="76000"/>
                  </a:schemeClr>
                </a:solidFill>
                <a:highlight>
                  <a:srgbClr val="F5F5F5"/>
                </a:highlight>
                <a:latin typeface="Segoe UI Semibold" panose="020B0702040204020203" pitchFamily="34" charset="0"/>
                <a:cs typeface="Segoe UI Semibold" panose="020B0702040204020203" pitchFamily="34" charset="0"/>
              </a:rPr>
              <a:t>Provide back a thorough </a:t>
            </a:r>
            <a:r>
              <a:rPr kumimoji="0" lang="en-US" sz="2400" i="0" u="none" strike="noStrike" kern="1200" cap="none" spc="0" normalizeH="0" baseline="0" noProof="0">
                <a:ln>
                  <a:noFill/>
                </a:ln>
                <a:solidFill>
                  <a:schemeClr val="accent5">
                    <a:lumMod val="76000"/>
                  </a:schemeClr>
                </a:solidFill>
                <a:effectLst/>
                <a:highlight>
                  <a:srgbClr val="F5F5F5"/>
                </a:highlight>
                <a:uLnTx/>
                <a:uFillTx/>
                <a:latin typeface="Segoe UI Semibold" panose="020B0702040204020203" pitchFamily="34" charset="0"/>
                <a:cs typeface="Segoe UI Semibold" panose="020B0702040204020203" pitchFamily="34" charset="0"/>
              </a:rPr>
              <a:t>a </a:t>
            </a:r>
            <a:r>
              <a:rPr lang="en-US" sz="2400">
                <a:solidFill>
                  <a:schemeClr val="accent5">
                    <a:lumMod val="76000"/>
                  </a:schemeClr>
                </a:solidFill>
                <a:highlight>
                  <a:srgbClr val="F5F5F5"/>
                </a:highlight>
                <a:latin typeface="Segoe UI Semibold" panose="020B0702040204020203" pitchFamily="34" charset="0"/>
                <a:cs typeface="Segoe UI Semibold" panose="020B0702040204020203" pitchFamily="34" charset="0"/>
              </a:rPr>
              <a:t>summary including how my company can mitigate any possible disruptions you might find.</a:t>
            </a:r>
            <a:endParaRPr lang="en-US" sz="2400">
              <a:solidFill>
                <a:schemeClr val="accent5">
                  <a:lumMod val="76000"/>
                </a:schemeClr>
              </a:solidFill>
              <a:latin typeface="Segoe UI Semibold" panose="020B0702040204020203" pitchFamily="34" charset="0"/>
              <a:cs typeface="Segoe UI Semibold" panose="020B0702040204020203" pitchFamily="34" charset="0"/>
            </a:endParaRP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924692" y="716441"/>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Include the right prompt ingredients</a:t>
            </a:r>
          </a:p>
        </p:txBody>
      </p:sp>
      <p:sp>
        <p:nvSpPr>
          <p:cNvPr id="3" name="TextBox 2">
            <a:extLst>
              <a:ext uri="{FF2B5EF4-FFF2-40B4-BE49-F238E27FC236}">
                <a16:creationId xmlns:a16="http://schemas.microsoft.com/office/drawing/2014/main" id="{9A251AF7-DC5E-8CE6-1E66-D6C30FB32286}"/>
              </a:ext>
            </a:extLst>
          </p:cNvPr>
          <p:cNvSpPr txBox="1"/>
          <p:nvPr/>
        </p:nvSpPr>
        <p:spPr>
          <a:xfrm>
            <a:off x="2756219" y="6072774"/>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a:t>
            </a:r>
            <a:r>
              <a:rPr kumimoji="0" lang="en-US" sz="1800" b="0" i="0" u="none" strike="noStrike" kern="1200" cap="none" spc="0" normalizeH="0" baseline="0" noProof="0" err="1">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2" name="Rounded Rectangle 25">
            <a:extLst>
              <a:ext uri="{FF2B5EF4-FFF2-40B4-BE49-F238E27FC236}">
                <a16:creationId xmlns:a16="http://schemas.microsoft.com/office/drawing/2014/main" id="{E7FBBCED-934A-763E-324D-10F87B66897D}"/>
              </a:ext>
            </a:extLst>
          </p:cNvPr>
          <p:cNvSpPr/>
          <p:nvPr/>
        </p:nvSpPr>
        <p:spPr bwMode="auto">
          <a:xfrm>
            <a:off x="3079453" y="1340695"/>
            <a:ext cx="1732054" cy="385567"/>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4" name="Rounded Rectangle 26">
            <a:extLst>
              <a:ext uri="{FF2B5EF4-FFF2-40B4-BE49-F238E27FC236}">
                <a16:creationId xmlns:a16="http://schemas.microsoft.com/office/drawing/2014/main" id="{7A9A3E2F-8BA6-2364-4DB5-816786940FB1}"/>
              </a:ext>
            </a:extLst>
          </p:cNvPr>
          <p:cNvSpPr/>
          <p:nvPr/>
        </p:nvSpPr>
        <p:spPr bwMode="auto">
          <a:xfrm>
            <a:off x="7473645" y="1340695"/>
            <a:ext cx="1731896" cy="385567"/>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Context</a:t>
            </a:r>
          </a:p>
        </p:txBody>
      </p:sp>
      <p:sp>
        <p:nvSpPr>
          <p:cNvPr id="5" name="Rounded Rectangle 37">
            <a:extLst>
              <a:ext uri="{FF2B5EF4-FFF2-40B4-BE49-F238E27FC236}">
                <a16:creationId xmlns:a16="http://schemas.microsoft.com/office/drawing/2014/main" id="{BAEE1251-518B-FF40-B52D-14F6CAE89441}"/>
              </a:ext>
            </a:extLst>
          </p:cNvPr>
          <p:cNvSpPr/>
          <p:nvPr/>
        </p:nvSpPr>
        <p:spPr bwMode="auto">
          <a:xfrm>
            <a:off x="3044131" y="5342845"/>
            <a:ext cx="1913085" cy="406782"/>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6" name="Rounded Rectangle 34">
            <a:extLst>
              <a:ext uri="{FF2B5EF4-FFF2-40B4-BE49-F238E27FC236}">
                <a16:creationId xmlns:a16="http://schemas.microsoft.com/office/drawing/2014/main" id="{2DF72619-D619-9135-875F-FDE55C85FD65}"/>
              </a:ext>
            </a:extLst>
          </p:cNvPr>
          <p:cNvSpPr/>
          <p:nvPr/>
        </p:nvSpPr>
        <p:spPr bwMode="auto">
          <a:xfrm>
            <a:off x="7644696" y="5338515"/>
            <a:ext cx="1913085" cy="406782"/>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Expectations</a:t>
            </a:r>
          </a:p>
        </p:txBody>
      </p:sp>
    </p:spTree>
    <p:extLst>
      <p:ext uri="{BB962C8B-B14F-4D97-AF65-F5344CB8AC3E}">
        <p14:creationId xmlns:p14="http://schemas.microsoft.com/office/powerpoint/2010/main" val="355410717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133D9-F8D0-F3DD-08D4-2F0D02A27F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5B3F4F-20DE-F5E4-DDF0-ADEA5BDC6734}"/>
              </a:ext>
            </a:extLst>
          </p:cNvPr>
          <p:cNvSpPr txBox="1"/>
          <p:nvPr/>
        </p:nvSpPr>
        <p:spPr>
          <a:xfrm>
            <a:off x="554805" y="2459116"/>
            <a:ext cx="4212404" cy="2215991"/>
          </a:xfrm>
          <a:prstGeom prst="rect">
            <a:avLst/>
          </a:prstGeom>
          <a:noFill/>
        </p:spPr>
        <p:txBody>
          <a:bodyPr wrap="square" lIns="0" tIns="0" rIns="0" bIns="0" rtlCol="0">
            <a:spAutoFit/>
          </a:bodyPr>
          <a:lstStyle/>
          <a:p>
            <a:pPr algn="l"/>
            <a:r>
              <a:rPr lang="en-US" sz="2000">
                <a:solidFill>
                  <a:schemeClr val="bg1"/>
                </a:solidFill>
                <a:latin typeface="Segoe UI" panose="020B0502040204020203" pitchFamily="34" charset="0"/>
                <a:cs typeface="Segoe UI" panose="020B0502040204020203" pitchFamily="34" charset="0"/>
              </a:rPr>
              <a:t>Copilot Chat</a:t>
            </a:r>
          </a:p>
          <a:p>
            <a:pPr algn="l"/>
            <a:r>
              <a:rPr lang="en-US" sz="6000">
                <a:solidFill>
                  <a:schemeClr val="bg1"/>
                </a:solidFill>
                <a:latin typeface="Segoe UI Light" panose="020B0502040204020203" pitchFamily="34" charset="0"/>
                <a:cs typeface="Segoe UI Light" panose="020B0502040204020203" pitchFamily="34" charset="0"/>
              </a:rPr>
              <a:t>DEMO</a:t>
            </a:r>
            <a:endParaRPr lang="en-US" sz="1800">
              <a:solidFill>
                <a:schemeClr val="bg1"/>
              </a:solidFill>
              <a:latin typeface="Segoe UI Light" panose="020B0502040204020203" pitchFamily="34" charset="0"/>
              <a:cs typeface="Segoe UI Light" panose="020B0502040204020203" pitchFamily="34" charset="0"/>
            </a:endParaRPr>
          </a:p>
          <a:p>
            <a:pPr algn="l"/>
            <a:r>
              <a:rPr lang="en-US" sz="2400">
                <a:solidFill>
                  <a:schemeClr val="bg1"/>
                </a:solidFill>
                <a:latin typeface="+mj-lt"/>
                <a:cs typeface="Segoe UI Light" panose="020B0502040204020203" pitchFamily="34" charset="0"/>
              </a:rPr>
              <a:t>Art of the Prompt</a:t>
            </a:r>
          </a:p>
          <a:p>
            <a:pPr algn="l"/>
            <a:r>
              <a:rPr lang="en-US" sz="1800">
                <a:solidFill>
                  <a:schemeClr val="bg1"/>
                </a:solidFill>
                <a:latin typeface="Segoe UI Light" panose="020B0502040204020203" pitchFamily="34" charset="0"/>
                <a:cs typeface="Segoe UI Light" panose="020B0502040204020203" pitchFamily="34" charset="0"/>
              </a:rPr>
              <a:t>Simple Example</a:t>
            </a:r>
          </a:p>
          <a:p>
            <a:pPr algn="l"/>
            <a:endParaRPr lang="en-US" sz="1800" err="1">
              <a:solidFill>
                <a:schemeClr val="bg1"/>
              </a:solidFill>
              <a:latin typeface="Segoe UI Light" panose="020B0502040204020203" pitchFamily="34" charset="0"/>
              <a:cs typeface="Segoe UI Light" panose="020B0502040204020203" pitchFamily="34" charset="0"/>
            </a:endParaRPr>
          </a:p>
        </p:txBody>
      </p:sp>
      <p:pic>
        <p:nvPicPr>
          <p:cNvPr id="4" name="Demo - Tariff Prompt">
            <a:hlinkClick r:id="" action="ppaction://media"/>
            <a:extLst>
              <a:ext uri="{FF2B5EF4-FFF2-40B4-BE49-F238E27FC236}">
                <a16:creationId xmlns:a16="http://schemas.microsoft.com/office/drawing/2014/main" id="{5FACE85A-588F-856C-00C4-D34AE7DC24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70146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CAC0-1B67-97D9-76B0-17019B514E51}"/>
              </a:ext>
            </a:extLst>
          </p:cNvPr>
          <p:cNvSpPr txBox="1">
            <a:spLocks/>
          </p:cNvSpPr>
          <p:nvPr/>
        </p:nvSpPr>
        <p:spPr>
          <a:xfrm>
            <a:off x="588263" y="457200"/>
            <a:ext cx="9936862" cy="430887"/>
          </a:xfrm>
          <a:prstGeom prst="rect">
            <a:avLst/>
          </a:prstGeom>
        </p:spPr>
        <p:txBody>
          <a:bodyPr vert="horz" wrap="square" lIns="0" tIns="0" rIns="0" bIns="0" rtlCol="0" anchor="t">
            <a:normAutofit fontScale="92500" lnSpcReduction="20000"/>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r>
              <a:rPr lang="en-US"/>
              <a:t>Prompt Examples</a:t>
            </a:r>
          </a:p>
        </p:txBody>
      </p:sp>
      <p:sp>
        <p:nvSpPr>
          <p:cNvPr id="4" name="Rounded Rectangle 25">
            <a:extLst>
              <a:ext uri="{FF2B5EF4-FFF2-40B4-BE49-F238E27FC236}">
                <a16:creationId xmlns:a16="http://schemas.microsoft.com/office/drawing/2014/main" id="{665ABDEF-0984-1194-4404-9E831B1F6DCB}"/>
              </a:ext>
            </a:extLst>
          </p:cNvPr>
          <p:cNvSpPr/>
          <p:nvPr/>
        </p:nvSpPr>
        <p:spPr bwMode="auto">
          <a:xfrm>
            <a:off x="5998504" y="6199169"/>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Goal</a:t>
            </a:r>
          </a:p>
        </p:txBody>
      </p:sp>
      <p:sp>
        <p:nvSpPr>
          <p:cNvPr id="5" name="Rounded Rectangle 26">
            <a:extLst>
              <a:ext uri="{FF2B5EF4-FFF2-40B4-BE49-F238E27FC236}">
                <a16:creationId xmlns:a16="http://schemas.microsoft.com/office/drawing/2014/main" id="{166EAA61-4EA8-0336-C75C-092F7A9447FB}"/>
              </a:ext>
            </a:extLst>
          </p:cNvPr>
          <p:cNvSpPr/>
          <p:nvPr/>
        </p:nvSpPr>
        <p:spPr bwMode="auto">
          <a:xfrm>
            <a:off x="7577096" y="6199169"/>
            <a:ext cx="1297876" cy="294924"/>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B050"/>
                </a:solidFill>
                <a:effectLst/>
                <a:uLnTx/>
                <a:uFillTx/>
                <a:latin typeface="Segoe UI Semibold" panose="020B0502040204020203" pitchFamily="34" charset="0"/>
                <a:ea typeface="+mn-ea"/>
                <a:cs typeface="Segoe UI Semibold" panose="020B0502040204020203" pitchFamily="34" charset="0"/>
              </a:rPr>
              <a:t>Context</a:t>
            </a:r>
          </a:p>
        </p:txBody>
      </p:sp>
      <p:sp>
        <p:nvSpPr>
          <p:cNvPr id="6" name="Rounded Rectangle 37">
            <a:extLst>
              <a:ext uri="{FF2B5EF4-FFF2-40B4-BE49-F238E27FC236}">
                <a16:creationId xmlns:a16="http://schemas.microsoft.com/office/drawing/2014/main" id="{5B4E3E6E-2014-47EB-5175-2D5D1E0DD85D}"/>
              </a:ext>
            </a:extLst>
          </p:cNvPr>
          <p:cNvSpPr/>
          <p:nvPr/>
        </p:nvSpPr>
        <p:spPr bwMode="auto">
          <a:xfrm>
            <a:off x="9155570" y="6209969"/>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Source</a:t>
            </a:r>
          </a:p>
        </p:txBody>
      </p:sp>
      <p:sp>
        <p:nvSpPr>
          <p:cNvPr id="7" name="Rounded Rectangle 34">
            <a:extLst>
              <a:ext uri="{FF2B5EF4-FFF2-40B4-BE49-F238E27FC236}">
                <a16:creationId xmlns:a16="http://schemas.microsoft.com/office/drawing/2014/main" id="{B5720B63-FC3E-0650-B6D4-046A4F0607EA}"/>
              </a:ext>
            </a:extLst>
          </p:cNvPr>
          <p:cNvSpPr/>
          <p:nvPr/>
        </p:nvSpPr>
        <p:spPr bwMode="auto">
          <a:xfrm>
            <a:off x="10734044" y="6209969"/>
            <a:ext cx="1297876" cy="294924"/>
          </a:xfrm>
          <a:prstGeom prst="roundRect">
            <a:avLst>
              <a:gd name="adj" fmla="val 50000"/>
            </a:avLst>
          </a:prstGeom>
          <a:solidFill>
            <a:schemeClr val="bg1"/>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FF5C39"/>
                </a:solidFill>
                <a:effectLst/>
                <a:uLnTx/>
                <a:uFillTx/>
                <a:latin typeface="Segoe UI Semibold" panose="020B0502040204020203" pitchFamily="34" charset="0"/>
                <a:ea typeface="+mn-ea"/>
                <a:cs typeface="Segoe UI Semibold" panose="020B0502040204020203" pitchFamily="34" charset="0"/>
              </a:rPr>
              <a:t>Expectations</a:t>
            </a:r>
          </a:p>
        </p:txBody>
      </p:sp>
      <p:graphicFrame>
        <p:nvGraphicFramePr>
          <p:cNvPr id="10" name="Table 9">
            <a:extLst>
              <a:ext uri="{FF2B5EF4-FFF2-40B4-BE49-F238E27FC236}">
                <a16:creationId xmlns:a16="http://schemas.microsoft.com/office/drawing/2014/main" id="{0ED500C1-A2DD-13E9-90C6-27841773DFE0}"/>
              </a:ext>
            </a:extLst>
          </p:cNvPr>
          <p:cNvGraphicFramePr>
            <a:graphicFrameLocks noGrp="1"/>
          </p:cNvGraphicFramePr>
          <p:nvPr>
            <p:extLst>
              <p:ext uri="{D42A27DB-BD31-4B8C-83A1-F6EECF244321}">
                <p14:modId xmlns:p14="http://schemas.microsoft.com/office/powerpoint/2010/main" val="261990114"/>
              </p:ext>
            </p:extLst>
          </p:nvPr>
        </p:nvGraphicFramePr>
        <p:xfrm>
          <a:off x="588263" y="1086313"/>
          <a:ext cx="11294272" cy="4748982"/>
        </p:xfrm>
        <a:graphic>
          <a:graphicData uri="http://schemas.openxmlformats.org/drawingml/2006/table">
            <a:tbl>
              <a:tblPr firstRow="1" firstCol="1" bandRow="1">
                <a:tableStyleId>{5940675A-B579-460E-94D1-54222C63F5DA}</a:tableStyleId>
              </a:tblPr>
              <a:tblGrid>
                <a:gridCol w="1760659">
                  <a:extLst>
                    <a:ext uri="{9D8B030D-6E8A-4147-A177-3AD203B41FA5}">
                      <a16:colId xmlns:a16="http://schemas.microsoft.com/office/drawing/2014/main" val="3866050257"/>
                    </a:ext>
                  </a:extLst>
                </a:gridCol>
                <a:gridCol w="9533613">
                  <a:extLst>
                    <a:ext uri="{9D8B030D-6E8A-4147-A177-3AD203B41FA5}">
                      <a16:colId xmlns:a16="http://schemas.microsoft.com/office/drawing/2014/main" val="3142890765"/>
                    </a:ext>
                  </a:extLst>
                </a:gridCol>
              </a:tblGrid>
              <a:tr h="0">
                <a:tc>
                  <a:txBody>
                    <a:bodyPr/>
                    <a:lstStyle/>
                    <a:p>
                      <a:pPr marL="0" marR="0" algn="r">
                        <a:buNone/>
                      </a:pPr>
                      <a:r>
                        <a:rPr lang="en-US" sz="1800" b="1" kern="1200">
                          <a:solidFill>
                            <a:srgbClr val="9FD6FF"/>
                          </a:solidFill>
                          <a:latin typeface="Segoe UI Semibold" panose="020B0702040204020203" pitchFamily="34" charset="0"/>
                          <a:ea typeface="+mn-ea"/>
                          <a:cs typeface="Segoe UI Semibold" panose="020B0702040204020203" pitchFamily="34" charset="0"/>
                        </a:rPr>
                        <a:t>Goal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1800" kern="100">
                          <a:solidFill>
                            <a:schemeClr val="bg1"/>
                          </a:solidFill>
                          <a:effectLst/>
                        </a:rPr>
                        <a:t> “Recipe for lasagna" </a:t>
                      </a:r>
                      <a:endParaRPr lang="en-US"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3808862"/>
                  </a:ext>
                </a:extLst>
              </a:tr>
              <a:tr h="365760">
                <a:tc>
                  <a:txBody>
                    <a:bodyPr/>
                    <a:lstStyle/>
                    <a:p>
                      <a:pPr marL="0" marR="0" algn="r">
                        <a:buNone/>
                      </a:pPr>
                      <a:r>
                        <a:rPr lang="en-US" sz="1800" b="1" kern="1200">
                          <a:solidFill>
                            <a:srgbClr val="97FFC6"/>
                          </a:solidFill>
                          <a:latin typeface="Segoe UI Semibold" panose="020B0702040204020203" pitchFamily="34" charset="0"/>
                          <a:ea typeface="+mn-ea"/>
                          <a:cs typeface="Segoe UI Semibold" panose="020B0702040204020203" pitchFamily="34" charset="0"/>
                        </a:rPr>
                        <a:t>Context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1800" kern="100">
                          <a:solidFill>
                            <a:schemeClr val="bg1"/>
                          </a:solidFill>
                          <a:effectLst/>
                        </a:rPr>
                        <a:t> "I'm a beginner cook trying to make Italian cuisine" </a:t>
                      </a:r>
                      <a:endParaRPr lang="en-US"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1614888"/>
                  </a:ext>
                </a:extLst>
              </a:tr>
              <a:tr h="365760">
                <a:tc>
                  <a:txBody>
                    <a:bodyPr/>
                    <a:lstStyle/>
                    <a:p>
                      <a:pPr marL="0" marR="0" algn="r">
                        <a:buNone/>
                      </a:pPr>
                      <a:r>
                        <a:rPr lang="en-US" sz="1800" b="1" kern="1200">
                          <a:solidFill>
                            <a:srgbClr val="FF93F2"/>
                          </a:solidFill>
                          <a:latin typeface="Segoe UI Semibold" panose="020B0702040204020203" pitchFamily="34" charset="0"/>
                          <a:ea typeface="+mn-ea"/>
                          <a:cs typeface="Segoe UI Semibold" panose="020B0702040204020203" pitchFamily="34" charset="0"/>
                        </a:rPr>
                        <a:t>Source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1800" kern="100">
                          <a:solidFill>
                            <a:schemeClr val="bg1"/>
                          </a:solidFill>
                          <a:effectLst/>
                        </a:rPr>
                        <a:t> “Top rated recipes"</a:t>
                      </a:r>
                      <a:endParaRPr lang="en-US"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9770490"/>
                  </a:ext>
                </a:extLst>
              </a:tr>
              <a:tr h="420822">
                <a:tc>
                  <a:txBody>
                    <a:bodyPr/>
                    <a:lstStyle/>
                    <a:p>
                      <a:pPr marL="0" marR="0" algn="r">
                        <a:buNone/>
                      </a:pPr>
                      <a:r>
                        <a:rPr lang="en-US" sz="1800" b="1" kern="1200">
                          <a:solidFill>
                            <a:srgbClr val="FFCE93"/>
                          </a:solidFill>
                          <a:latin typeface="Segoe UI Semibold" panose="020B0702040204020203" pitchFamily="34" charset="0"/>
                          <a:ea typeface="+mn-ea"/>
                          <a:cs typeface="Segoe UI Semibold" panose="020B0702040204020203" pitchFamily="34" charset="0"/>
                        </a:rPr>
                        <a:t>Expectations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1800" kern="100">
                          <a:solidFill>
                            <a:schemeClr val="bg1"/>
                          </a:solidFill>
                          <a:effectLst/>
                        </a:rPr>
                        <a:t> “Want it in list format, for ease of readability”</a:t>
                      </a:r>
                      <a:endParaRPr lang="en-US"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220232"/>
                  </a:ext>
                </a:extLst>
              </a:tr>
              <a:tr h="182880">
                <a:tc>
                  <a:txBody>
                    <a:bodyPr/>
                    <a:lstStyle/>
                    <a:p>
                      <a:pPr marL="0" marR="0" algn="r">
                        <a:buNone/>
                      </a:pPr>
                      <a:endParaRPr lang="en-US" sz="10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4260107"/>
                  </a:ext>
                </a:extLst>
              </a:tr>
              <a:tr h="222936">
                <a:tc>
                  <a:txBody>
                    <a:bodyPr/>
                    <a:lstStyle/>
                    <a:p>
                      <a:pPr marL="0" marR="0" algn="r">
                        <a:buNone/>
                      </a:pPr>
                      <a:r>
                        <a:rPr lang="en-US" sz="18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rPr>
                        <a:t>Prompt: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a:solidFill>
                            <a:schemeClr val="bg1"/>
                          </a:solidFill>
                        </a:rPr>
                        <a:t>I'm a beginner cook trying to make Italian cuisine.  Can you provide a simple, easy to follow recipe for lasagna based on top rated recipes from the web?  Write it as a step-by-step  list.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7254340"/>
                  </a:ext>
                </a:extLst>
              </a:tr>
              <a:tr h="182880">
                <a:tc>
                  <a:txBody>
                    <a:bodyPr/>
                    <a:lstStyle/>
                    <a:p>
                      <a:pPr marL="0" marR="0" algn="r">
                        <a:buNone/>
                      </a:pPr>
                      <a:endParaRPr lang="en-US" sz="14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3054977"/>
                  </a:ext>
                </a:extLst>
              </a:tr>
              <a:tr h="182880">
                <a:tc>
                  <a:txBody>
                    <a:bodyPr/>
                    <a:lstStyle/>
                    <a:p>
                      <a:pPr marL="0" marR="0" algn="r">
                        <a:buNone/>
                      </a:pPr>
                      <a:endParaRPr lang="en-US" sz="1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9291260"/>
                  </a:ext>
                </a:extLst>
              </a:tr>
              <a:tr h="365760">
                <a:tc>
                  <a:txBody>
                    <a:bodyPr/>
                    <a:lstStyle/>
                    <a:p>
                      <a:pPr marL="0" marR="0" algn="r">
                        <a:buNone/>
                      </a:pPr>
                      <a:r>
                        <a:rPr lang="en-US" sz="1800" b="1" kern="1200">
                          <a:solidFill>
                            <a:srgbClr val="9FD6FF"/>
                          </a:solidFill>
                          <a:latin typeface="Segoe UI Semibold" panose="020B0702040204020203" pitchFamily="34" charset="0"/>
                          <a:ea typeface="+mn-ea"/>
                          <a:cs typeface="Segoe UI Semibold" panose="020B0702040204020203" pitchFamily="34" charset="0"/>
                        </a:rPr>
                        <a:t>Goal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1800" kern="100">
                          <a:solidFill>
                            <a:schemeClr val="bg1"/>
                          </a:solidFill>
                          <a:effectLst/>
                        </a:rPr>
                        <a:t> “To understand exception handling”</a:t>
                      </a:r>
                      <a:endParaRPr lang="en-US"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3844647"/>
                  </a:ext>
                </a:extLst>
              </a:tr>
              <a:tr h="365760">
                <a:tc>
                  <a:txBody>
                    <a:bodyPr/>
                    <a:lstStyle/>
                    <a:p>
                      <a:pPr marL="0" marR="0" algn="r">
                        <a:buNone/>
                      </a:pPr>
                      <a:r>
                        <a:rPr lang="en-US" sz="1800" b="1" kern="1200">
                          <a:solidFill>
                            <a:srgbClr val="97FFC6"/>
                          </a:solidFill>
                          <a:latin typeface="Segoe UI Semibold" panose="020B0702040204020203" pitchFamily="34" charset="0"/>
                          <a:ea typeface="+mn-ea"/>
                          <a:cs typeface="Segoe UI Semibold" panose="020B0702040204020203" pitchFamily="34" charset="0"/>
                        </a:rPr>
                        <a:t>Context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1800" kern="100">
                          <a:solidFill>
                            <a:schemeClr val="bg1"/>
                          </a:solidFill>
                          <a:effectLst/>
                        </a:rPr>
                        <a:t> "I’m new to software development" </a:t>
                      </a:r>
                      <a:endParaRPr lang="en-US"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7862509"/>
                  </a:ext>
                </a:extLst>
              </a:tr>
              <a:tr h="365760">
                <a:tc>
                  <a:txBody>
                    <a:bodyPr/>
                    <a:lstStyle/>
                    <a:p>
                      <a:pPr marL="0" marR="0" algn="r">
                        <a:buNone/>
                      </a:pPr>
                      <a:r>
                        <a:rPr lang="en-US" sz="1800" b="1" kern="1200">
                          <a:solidFill>
                            <a:srgbClr val="FF93F2"/>
                          </a:solidFill>
                          <a:latin typeface="Segoe UI Semibold" panose="020B0702040204020203" pitchFamily="34" charset="0"/>
                          <a:ea typeface="+mn-ea"/>
                          <a:cs typeface="Segoe UI Semibold" panose="020B0702040204020203" pitchFamily="34" charset="0"/>
                        </a:rPr>
                        <a:t>Source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1800" kern="100">
                          <a:solidFill>
                            <a:schemeClr val="bg1"/>
                          </a:solidFill>
                          <a:effectLst/>
                        </a:rPr>
                        <a:t> “Working on a Python project" </a:t>
                      </a:r>
                      <a:endParaRPr lang="en-US"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013931"/>
                  </a:ext>
                </a:extLst>
              </a:tr>
              <a:tr h="365760">
                <a:tc>
                  <a:txBody>
                    <a:bodyPr/>
                    <a:lstStyle/>
                    <a:p>
                      <a:pPr marL="0" marR="0" algn="r">
                        <a:buNone/>
                      </a:pPr>
                      <a:r>
                        <a:rPr lang="en-US" sz="1800" b="1" kern="1200">
                          <a:solidFill>
                            <a:srgbClr val="FFCE93"/>
                          </a:solidFill>
                          <a:latin typeface="Segoe UI Semibold" panose="020B0702040204020203" pitchFamily="34" charset="0"/>
                          <a:ea typeface="+mn-ea"/>
                          <a:cs typeface="Segoe UI Semibold" panose="020B0702040204020203" pitchFamily="34" charset="0"/>
                        </a:rPr>
                        <a:t>Expectations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1800" kern="100">
                          <a:solidFill>
                            <a:schemeClr val="bg1"/>
                          </a:solidFill>
                          <a:effectLst/>
                        </a:rPr>
                        <a:t> “An easy to understand response without super technical vocabulary"</a:t>
                      </a:r>
                      <a:endParaRPr lang="en-US"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0431504"/>
                  </a:ext>
                </a:extLst>
              </a:tr>
              <a:tr h="182880">
                <a:tc>
                  <a:txBody>
                    <a:bodyPr/>
                    <a:lstStyle/>
                    <a:p>
                      <a:pPr marL="0" marR="0" algn="r">
                        <a:buNone/>
                      </a:pPr>
                      <a:endParaRPr lang="en-US" sz="1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0055823"/>
                  </a:ext>
                </a:extLst>
              </a:tr>
              <a:tr h="365760">
                <a:tc>
                  <a:txBody>
                    <a:bodyPr/>
                    <a:lstStyle/>
                    <a:p>
                      <a:pPr marL="0" marR="0" algn="r">
                        <a:buNone/>
                      </a:pPr>
                      <a:r>
                        <a:rPr lang="en-US" sz="18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rPr>
                        <a:t>Prompt: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a:solidFill>
                            <a:schemeClr val="bg1"/>
                          </a:solidFill>
                        </a:rPr>
                        <a:t>I'm a new software developer working on a Python project.  Can you explain how to implement exception handling in Python like I am five years old?</a:t>
                      </a:r>
                      <a:endParaRPr lang="en-US"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8696759"/>
                  </a:ext>
                </a:extLst>
              </a:tr>
            </a:tbl>
          </a:graphicData>
        </a:graphic>
      </p:graphicFrame>
    </p:spTree>
    <p:extLst>
      <p:ext uri="{BB962C8B-B14F-4D97-AF65-F5344CB8AC3E}">
        <p14:creationId xmlns:p14="http://schemas.microsoft.com/office/powerpoint/2010/main" val="32597805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BC362BED-173A-4806-D0B4-F67122B23B33}"/>
              </a:ext>
            </a:extLst>
          </p:cNvPr>
          <p:cNvSpPr txBox="1">
            <a:spLocks/>
          </p:cNvSpPr>
          <p:nvPr/>
        </p:nvSpPr>
        <p:spPr>
          <a:xfrm>
            <a:off x="599781" y="531410"/>
            <a:ext cx="11018520" cy="430887"/>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The art and science of prompting</a:t>
            </a:r>
          </a:p>
        </p:txBody>
      </p:sp>
      <p:sp>
        <p:nvSpPr>
          <p:cNvPr id="5" name="Rectangle: Rounded Corners 6">
            <a:extLst>
              <a:ext uri="{FF2B5EF4-FFF2-40B4-BE49-F238E27FC236}">
                <a16:creationId xmlns:a16="http://schemas.microsoft.com/office/drawing/2014/main" id="{3B5564CF-2562-1C40-DFAD-A61A26E6E610}"/>
              </a:ext>
              <a:ext uri="{C183D7F6-B498-43B3-948B-1728B52AA6E4}">
                <adec:decorative xmlns:adec="http://schemas.microsoft.com/office/drawing/2017/decorative" val="1"/>
              </a:ext>
            </a:extLst>
          </p:cNvPr>
          <p:cNvSpPr/>
          <p:nvPr/>
        </p:nvSpPr>
        <p:spPr bwMode="auto">
          <a:xfrm>
            <a:off x="3367748" y="1523843"/>
            <a:ext cx="8127566" cy="4371860"/>
          </a:xfrm>
          <a:prstGeom prst="roundRect">
            <a:avLst>
              <a:gd name="adj" fmla="val 4396"/>
            </a:avLst>
          </a:prstGeom>
          <a:solidFill>
            <a:schemeClr val="bg1">
              <a:lumMod val="9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ounded Rectangle 12">
            <a:extLst>
              <a:ext uri="{FF2B5EF4-FFF2-40B4-BE49-F238E27FC236}">
                <a16:creationId xmlns:a16="http://schemas.microsoft.com/office/drawing/2014/main" id="{7810EDD5-A5F8-4C3C-03A3-BBBE35F83748}"/>
              </a:ext>
            </a:extLst>
          </p:cNvPr>
          <p:cNvSpPr/>
          <p:nvPr/>
        </p:nvSpPr>
        <p:spPr bwMode="auto">
          <a:xfrm>
            <a:off x="3248297" y="1317800"/>
            <a:ext cx="3682026" cy="366688"/>
          </a:xfrm>
          <a:prstGeom prst="roundRect">
            <a:avLst>
              <a:gd name="adj" fmla="val 50000"/>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Keep the conversation going</a:t>
            </a:r>
          </a:p>
        </p:txBody>
      </p:sp>
      <p:sp>
        <p:nvSpPr>
          <p:cNvPr id="7" name="Rectangle 6">
            <a:extLst>
              <a:ext uri="{FF2B5EF4-FFF2-40B4-BE49-F238E27FC236}">
                <a16:creationId xmlns:a16="http://schemas.microsoft.com/office/drawing/2014/main" id="{2EC2C263-0702-2B98-B9EF-279ECB3AFFF3}"/>
              </a:ext>
            </a:extLst>
          </p:cNvPr>
          <p:cNvSpPr/>
          <p:nvPr/>
        </p:nvSpPr>
        <p:spPr bwMode="auto">
          <a:xfrm>
            <a:off x="4511774" y="2113058"/>
            <a:ext cx="2828000" cy="8875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Generating content ideas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Lead with broader requests, then give specific details about the content.</a:t>
            </a:r>
          </a:p>
        </p:txBody>
      </p:sp>
      <p:sp>
        <p:nvSpPr>
          <p:cNvPr id="8" name="Rectangle 7">
            <a:extLst>
              <a:ext uri="{FF2B5EF4-FFF2-40B4-BE49-F238E27FC236}">
                <a16:creationId xmlns:a16="http://schemas.microsoft.com/office/drawing/2014/main" id="{AC4FAE39-A116-BFBC-C409-1C11529DB8A3}"/>
              </a:ext>
            </a:extLst>
          </p:cNvPr>
          <p:cNvSpPr/>
          <p:nvPr/>
        </p:nvSpPr>
        <p:spPr bwMode="auto">
          <a:xfrm>
            <a:off x="4511774" y="3147045"/>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Storytelling assistance</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Copilot to write a story, then guide it by giving more specific, relevant details​.</a:t>
            </a:r>
          </a:p>
        </p:txBody>
      </p:sp>
      <p:sp>
        <p:nvSpPr>
          <p:cNvPr id="9" name="Rectangle 8">
            <a:extLst>
              <a:ext uri="{FF2B5EF4-FFF2-40B4-BE49-F238E27FC236}">
                <a16:creationId xmlns:a16="http://schemas.microsoft.com/office/drawing/2014/main" id="{78B71D44-D8E4-E539-D6E5-96649D8463C4}"/>
              </a:ext>
            </a:extLst>
          </p:cNvPr>
          <p:cNvSpPr/>
          <p:nvPr/>
        </p:nvSpPr>
        <p:spPr bwMode="auto">
          <a:xfrm flipH="1">
            <a:off x="8388174" y="2062246"/>
            <a:ext cx="2828000" cy="938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Gaining insights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for a summary of a specific file, then ask relevant questions to gain deeper insights.</a:t>
            </a:r>
          </a:p>
        </p:txBody>
      </p:sp>
      <p:sp>
        <p:nvSpPr>
          <p:cNvPr id="10" name="Rectangle 9">
            <a:extLst>
              <a:ext uri="{FF2B5EF4-FFF2-40B4-BE49-F238E27FC236}">
                <a16:creationId xmlns:a16="http://schemas.microsoft.com/office/drawing/2014/main" id="{830FDD2F-3613-B344-F930-EB6A0DF68722}"/>
              </a:ext>
            </a:extLst>
          </p:cNvPr>
          <p:cNvSpPr/>
          <p:nvPr/>
        </p:nvSpPr>
        <p:spPr bwMode="auto">
          <a:xfrm flipH="1">
            <a:off x="8388174" y="3204905"/>
            <a:ext cx="2828000" cy="11473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Translating languages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Copilot to translate a sentence to one of the supported languages, then ask for more context or a regional dialect.</a:t>
            </a:r>
          </a:p>
        </p:txBody>
      </p:sp>
      <p:sp>
        <p:nvSpPr>
          <p:cNvPr id="11" name="Rectangle 10">
            <a:extLst>
              <a:ext uri="{FF2B5EF4-FFF2-40B4-BE49-F238E27FC236}">
                <a16:creationId xmlns:a16="http://schemas.microsoft.com/office/drawing/2014/main" id="{2BA0911B-B091-281F-C605-44E8D98F198C}"/>
              </a:ext>
            </a:extLst>
          </p:cNvPr>
          <p:cNvSpPr/>
          <p:nvPr/>
        </p:nvSpPr>
        <p:spPr bwMode="auto">
          <a:xfrm flipH="1">
            <a:off x="4509505" y="4382422"/>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Solving technical problems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Present a technical problem, then narrow it down, or ask for step-by-step guidance​.</a:t>
            </a:r>
          </a:p>
        </p:txBody>
      </p:sp>
      <p:sp>
        <p:nvSpPr>
          <p:cNvPr id="12" name="Graphic 123">
            <a:extLst>
              <a:ext uri="{FF2B5EF4-FFF2-40B4-BE49-F238E27FC236}">
                <a16:creationId xmlns:a16="http://schemas.microsoft.com/office/drawing/2014/main" id="{C0F2EFAE-4871-072D-15D0-448114B0BADD}"/>
              </a:ext>
              <a:ext uri="{C183D7F6-B498-43B3-948B-1728B52AA6E4}">
                <adec:decorative xmlns:adec="http://schemas.microsoft.com/office/drawing/2017/decorative" val="1"/>
              </a:ext>
            </a:extLst>
          </p:cNvPr>
          <p:cNvSpPr>
            <a:spLocks noChangeAspect="1"/>
          </p:cNvSpPr>
          <p:nvPr/>
        </p:nvSpPr>
        <p:spPr>
          <a:xfrm>
            <a:off x="3939454" y="4478350"/>
            <a:ext cx="311683" cy="353988"/>
          </a:xfrm>
          <a:custGeom>
            <a:avLst/>
            <a:gdLst>
              <a:gd name="connsiteX0" fmla="*/ 235922 w 387153"/>
              <a:gd name="connsiteY0" fmla="*/ 0 h 483941"/>
              <a:gd name="connsiteX1" fmla="*/ 151232 w 387153"/>
              <a:gd name="connsiteY1" fmla="*/ 0 h 483941"/>
              <a:gd name="connsiteX2" fmla="*/ 97127 w 387153"/>
              <a:gd name="connsiteY2" fmla="*/ 48394 h 483941"/>
              <a:gd name="connsiteX3" fmla="*/ 54443 w 387153"/>
              <a:gd name="connsiteY3" fmla="*/ 48394 h 483941"/>
              <a:gd name="connsiteX4" fmla="*/ 0 w 387153"/>
              <a:gd name="connsiteY4" fmla="*/ 102838 h 483941"/>
              <a:gd name="connsiteX5" fmla="*/ 0 w 387153"/>
              <a:gd name="connsiteY5" fmla="*/ 429498 h 483941"/>
              <a:gd name="connsiteX6" fmla="*/ 54443 w 387153"/>
              <a:gd name="connsiteY6" fmla="*/ 483942 h 483941"/>
              <a:gd name="connsiteX7" fmla="*/ 332710 w 387153"/>
              <a:gd name="connsiteY7" fmla="*/ 483942 h 483941"/>
              <a:gd name="connsiteX8" fmla="*/ 387153 w 387153"/>
              <a:gd name="connsiteY8" fmla="*/ 429498 h 483941"/>
              <a:gd name="connsiteX9" fmla="*/ 387153 w 387153"/>
              <a:gd name="connsiteY9" fmla="*/ 102838 h 483941"/>
              <a:gd name="connsiteX10" fmla="*/ 332710 w 387153"/>
              <a:gd name="connsiteY10" fmla="*/ 48394 h 483941"/>
              <a:gd name="connsiteX11" fmla="*/ 290026 w 387153"/>
              <a:gd name="connsiteY11" fmla="*/ 48394 h 483941"/>
              <a:gd name="connsiteX12" fmla="*/ 235922 w 387153"/>
              <a:gd name="connsiteY12" fmla="*/ 0 h 483941"/>
              <a:gd name="connsiteX13" fmla="*/ 151232 w 387153"/>
              <a:gd name="connsiteY13" fmla="*/ 36296 h 483941"/>
              <a:gd name="connsiteX14" fmla="*/ 235922 w 387153"/>
              <a:gd name="connsiteY14" fmla="*/ 36296 h 483941"/>
              <a:gd name="connsiteX15" fmla="*/ 254069 w 387153"/>
              <a:gd name="connsiteY15" fmla="*/ 54443 h 483941"/>
              <a:gd name="connsiteX16" fmla="*/ 235922 w 387153"/>
              <a:gd name="connsiteY16" fmla="*/ 72591 h 483941"/>
              <a:gd name="connsiteX17" fmla="*/ 151232 w 387153"/>
              <a:gd name="connsiteY17" fmla="*/ 72591 h 483941"/>
              <a:gd name="connsiteX18" fmla="*/ 133084 w 387153"/>
              <a:gd name="connsiteY18" fmla="*/ 54443 h 483941"/>
              <a:gd name="connsiteX19" fmla="*/ 151232 w 387153"/>
              <a:gd name="connsiteY19" fmla="*/ 36296 h 483941"/>
              <a:gd name="connsiteX20" fmla="*/ 321337 w 387153"/>
              <a:gd name="connsiteY20" fmla="*/ 162604 h 483941"/>
              <a:gd name="connsiteX21" fmla="*/ 321337 w 387153"/>
              <a:gd name="connsiteY21" fmla="*/ 188253 h 483941"/>
              <a:gd name="connsiteX22" fmla="*/ 272943 w 387153"/>
              <a:gd name="connsiteY22" fmla="*/ 236647 h 483941"/>
              <a:gd name="connsiteX23" fmla="*/ 247294 w 387153"/>
              <a:gd name="connsiteY23" fmla="*/ 236647 h 483941"/>
              <a:gd name="connsiteX24" fmla="*/ 223097 w 387153"/>
              <a:gd name="connsiteY24" fmla="*/ 212450 h 483941"/>
              <a:gd name="connsiteX25" fmla="*/ 222192 w 387153"/>
              <a:gd name="connsiteY25" fmla="*/ 186801 h 483941"/>
              <a:gd name="connsiteX26" fmla="*/ 247841 w 387153"/>
              <a:gd name="connsiteY26" fmla="*/ 185896 h 483941"/>
              <a:gd name="connsiteX27" fmla="*/ 248746 w 387153"/>
              <a:gd name="connsiteY27" fmla="*/ 186801 h 483941"/>
              <a:gd name="connsiteX28" fmla="*/ 260119 w 387153"/>
              <a:gd name="connsiteY28" fmla="*/ 198174 h 483941"/>
              <a:gd name="connsiteX29" fmla="*/ 295688 w 387153"/>
              <a:gd name="connsiteY29" fmla="*/ 162604 h 483941"/>
              <a:gd name="connsiteX30" fmla="*/ 321337 w 387153"/>
              <a:gd name="connsiteY30" fmla="*/ 162604 h 483941"/>
              <a:gd name="connsiteX31" fmla="*/ 321337 w 387153"/>
              <a:gd name="connsiteY31" fmla="*/ 321337 h 483941"/>
              <a:gd name="connsiteX32" fmla="*/ 272943 w 387153"/>
              <a:gd name="connsiteY32" fmla="*/ 369731 h 483941"/>
              <a:gd name="connsiteX33" fmla="*/ 247294 w 387153"/>
              <a:gd name="connsiteY33" fmla="*/ 369731 h 483941"/>
              <a:gd name="connsiteX34" fmla="*/ 223097 w 387153"/>
              <a:gd name="connsiteY34" fmla="*/ 345534 h 483941"/>
              <a:gd name="connsiteX35" fmla="*/ 222192 w 387153"/>
              <a:gd name="connsiteY35" fmla="*/ 319885 h 483941"/>
              <a:gd name="connsiteX36" fmla="*/ 247841 w 387153"/>
              <a:gd name="connsiteY36" fmla="*/ 318980 h 483941"/>
              <a:gd name="connsiteX37" fmla="*/ 248746 w 387153"/>
              <a:gd name="connsiteY37" fmla="*/ 319885 h 483941"/>
              <a:gd name="connsiteX38" fmla="*/ 260119 w 387153"/>
              <a:gd name="connsiteY38" fmla="*/ 331258 h 483941"/>
              <a:gd name="connsiteX39" fmla="*/ 295688 w 387153"/>
              <a:gd name="connsiteY39" fmla="*/ 295688 h 483941"/>
              <a:gd name="connsiteX40" fmla="*/ 321337 w 387153"/>
              <a:gd name="connsiteY40" fmla="*/ 294783 h 483941"/>
              <a:gd name="connsiteX41" fmla="*/ 322242 w 387153"/>
              <a:gd name="connsiteY41" fmla="*/ 320432 h 483941"/>
              <a:gd name="connsiteX42" fmla="*/ 321337 w 387153"/>
              <a:gd name="connsiteY42" fmla="*/ 321337 h 483941"/>
              <a:gd name="connsiteX43" fmla="*/ 72591 w 387153"/>
              <a:gd name="connsiteY43" fmla="*/ 199626 h 483941"/>
              <a:gd name="connsiteX44" fmla="*/ 90739 w 387153"/>
              <a:gd name="connsiteY44" fmla="*/ 181478 h 483941"/>
              <a:gd name="connsiteX45" fmla="*/ 175429 w 387153"/>
              <a:gd name="connsiteY45" fmla="*/ 181478 h 483941"/>
              <a:gd name="connsiteX46" fmla="*/ 193577 w 387153"/>
              <a:gd name="connsiteY46" fmla="*/ 199626 h 483941"/>
              <a:gd name="connsiteX47" fmla="*/ 175429 w 387153"/>
              <a:gd name="connsiteY47" fmla="*/ 217774 h 483941"/>
              <a:gd name="connsiteX48" fmla="*/ 90739 w 387153"/>
              <a:gd name="connsiteY48" fmla="*/ 217774 h 483941"/>
              <a:gd name="connsiteX49" fmla="*/ 72591 w 387153"/>
              <a:gd name="connsiteY49" fmla="*/ 199626 h 483941"/>
              <a:gd name="connsiteX50" fmla="*/ 90739 w 387153"/>
              <a:gd name="connsiteY50" fmla="*/ 314562 h 483941"/>
              <a:gd name="connsiteX51" fmla="*/ 175429 w 387153"/>
              <a:gd name="connsiteY51" fmla="*/ 314562 h 483941"/>
              <a:gd name="connsiteX52" fmla="*/ 193577 w 387153"/>
              <a:gd name="connsiteY52" fmla="*/ 332710 h 483941"/>
              <a:gd name="connsiteX53" fmla="*/ 175429 w 387153"/>
              <a:gd name="connsiteY53" fmla="*/ 350858 h 483941"/>
              <a:gd name="connsiteX54" fmla="*/ 90739 w 387153"/>
              <a:gd name="connsiteY54" fmla="*/ 350858 h 483941"/>
              <a:gd name="connsiteX55" fmla="*/ 72591 w 387153"/>
              <a:gd name="connsiteY55" fmla="*/ 332710 h 483941"/>
              <a:gd name="connsiteX56" fmla="*/ 90739 w 387153"/>
              <a:gd name="connsiteY56" fmla="*/ 314562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7153" h="483941">
                <a:moveTo>
                  <a:pt x="235922" y="0"/>
                </a:moveTo>
                <a:lnTo>
                  <a:pt x="151232" y="0"/>
                </a:lnTo>
                <a:cubicBezTo>
                  <a:pt x="123505" y="1"/>
                  <a:pt x="100208" y="20839"/>
                  <a:pt x="97127" y="48394"/>
                </a:cubicBezTo>
                <a:lnTo>
                  <a:pt x="54443" y="48394"/>
                </a:lnTo>
                <a:cubicBezTo>
                  <a:pt x="24375" y="48394"/>
                  <a:pt x="0" y="72769"/>
                  <a:pt x="0" y="102838"/>
                </a:cubicBezTo>
                <a:lnTo>
                  <a:pt x="0" y="429498"/>
                </a:lnTo>
                <a:cubicBezTo>
                  <a:pt x="0" y="459566"/>
                  <a:pt x="24375" y="483942"/>
                  <a:pt x="54443" y="483942"/>
                </a:cubicBezTo>
                <a:lnTo>
                  <a:pt x="332710" y="483942"/>
                </a:lnTo>
                <a:cubicBezTo>
                  <a:pt x="362777" y="483942"/>
                  <a:pt x="387153" y="459566"/>
                  <a:pt x="387153" y="429498"/>
                </a:cubicBezTo>
                <a:lnTo>
                  <a:pt x="387153" y="102838"/>
                </a:lnTo>
                <a:cubicBezTo>
                  <a:pt x="387153" y="72769"/>
                  <a:pt x="362777" y="48394"/>
                  <a:pt x="332710" y="48394"/>
                </a:cubicBezTo>
                <a:lnTo>
                  <a:pt x="290026" y="48394"/>
                </a:lnTo>
                <a:cubicBezTo>
                  <a:pt x="286946" y="20839"/>
                  <a:pt x="263649" y="1"/>
                  <a:pt x="235922" y="0"/>
                </a:cubicBezTo>
                <a:close/>
                <a:moveTo>
                  <a:pt x="151232" y="36296"/>
                </a:moveTo>
                <a:lnTo>
                  <a:pt x="235922" y="36296"/>
                </a:lnTo>
                <a:cubicBezTo>
                  <a:pt x="245944" y="36296"/>
                  <a:pt x="254069" y="44421"/>
                  <a:pt x="254069" y="54443"/>
                </a:cubicBezTo>
                <a:cubicBezTo>
                  <a:pt x="254069" y="64466"/>
                  <a:pt x="245944" y="72591"/>
                  <a:pt x="235922" y="72591"/>
                </a:cubicBezTo>
                <a:lnTo>
                  <a:pt x="151232" y="72591"/>
                </a:lnTo>
                <a:cubicBezTo>
                  <a:pt x="141209" y="72591"/>
                  <a:pt x="133084" y="64466"/>
                  <a:pt x="133084" y="54443"/>
                </a:cubicBezTo>
                <a:cubicBezTo>
                  <a:pt x="133084" y="44421"/>
                  <a:pt x="141209" y="36296"/>
                  <a:pt x="151232" y="36296"/>
                </a:cubicBezTo>
                <a:close/>
                <a:moveTo>
                  <a:pt x="321337" y="162604"/>
                </a:moveTo>
                <a:cubicBezTo>
                  <a:pt x="328415" y="169690"/>
                  <a:pt x="328415" y="181168"/>
                  <a:pt x="321337" y="188253"/>
                </a:cubicBezTo>
                <a:lnTo>
                  <a:pt x="272943" y="236647"/>
                </a:lnTo>
                <a:cubicBezTo>
                  <a:pt x="265858" y="243725"/>
                  <a:pt x="254379" y="243725"/>
                  <a:pt x="247294" y="236647"/>
                </a:cubicBezTo>
                <a:lnTo>
                  <a:pt x="223097" y="212450"/>
                </a:lnTo>
                <a:cubicBezTo>
                  <a:pt x="215765" y="205617"/>
                  <a:pt x="215359" y="194133"/>
                  <a:pt x="222192" y="186801"/>
                </a:cubicBezTo>
                <a:cubicBezTo>
                  <a:pt x="229025" y="179469"/>
                  <a:pt x="240507" y="179063"/>
                  <a:pt x="247841" y="185896"/>
                </a:cubicBezTo>
                <a:cubicBezTo>
                  <a:pt x="248153" y="186187"/>
                  <a:pt x="248456" y="186489"/>
                  <a:pt x="248746" y="186801"/>
                </a:cubicBezTo>
                <a:lnTo>
                  <a:pt x="260119" y="198174"/>
                </a:lnTo>
                <a:lnTo>
                  <a:pt x="295688" y="162604"/>
                </a:lnTo>
                <a:cubicBezTo>
                  <a:pt x="302773" y="155528"/>
                  <a:pt x="314252" y="155528"/>
                  <a:pt x="321337" y="162604"/>
                </a:cubicBezTo>
                <a:close/>
                <a:moveTo>
                  <a:pt x="321337" y="321337"/>
                </a:moveTo>
                <a:lnTo>
                  <a:pt x="272943" y="369731"/>
                </a:lnTo>
                <a:cubicBezTo>
                  <a:pt x="265858" y="376809"/>
                  <a:pt x="254379" y="376809"/>
                  <a:pt x="247294" y="369731"/>
                </a:cubicBezTo>
                <a:lnTo>
                  <a:pt x="223097" y="345534"/>
                </a:lnTo>
                <a:cubicBezTo>
                  <a:pt x="215765" y="338701"/>
                  <a:pt x="215359" y="327217"/>
                  <a:pt x="222192" y="319885"/>
                </a:cubicBezTo>
                <a:cubicBezTo>
                  <a:pt x="229025" y="312554"/>
                  <a:pt x="240507" y="312147"/>
                  <a:pt x="247841" y="318980"/>
                </a:cubicBezTo>
                <a:cubicBezTo>
                  <a:pt x="248153" y="319271"/>
                  <a:pt x="248456" y="319573"/>
                  <a:pt x="248746" y="319885"/>
                </a:cubicBezTo>
                <a:lnTo>
                  <a:pt x="260119" y="331258"/>
                </a:lnTo>
                <a:lnTo>
                  <a:pt x="295688" y="295688"/>
                </a:lnTo>
                <a:cubicBezTo>
                  <a:pt x="302522" y="288357"/>
                  <a:pt x="314006" y="287950"/>
                  <a:pt x="321337" y="294783"/>
                </a:cubicBezTo>
                <a:cubicBezTo>
                  <a:pt x="328669" y="301617"/>
                  <a:pt x="329076" y="313098"/>
                  <a:pt x="322242" y="320432"/>
                </a:cubicBezTo>
                <a:cubicBezTo>
                  <a:pt x="321952" y="320744"/>
                  <a:pt x="321649" y="321047"/>
                  <a:pt x="321337" y="321337"/>
                </a:cubicBezTo>
                <a:close/>
                <a:moveTo>
                  <a:pt x="72591" y="199626"/>
                </a:moveTo>
                <a:cubicBezTo>
                  <a:pt x="72591" y="189603"/>
                  <a:pt x="80716" y="181478"/>
                  <a:pt x="90739" y="181478"/>
                </a:cubicBezTo>
                <a:lnTo>
                  <a:pt x="175429" y="181478"/>
                </a:lnTo>
                <a:cubicBezTo>
                  <a:pt x="185451" y="181478"/>
                  <a:pt x="193577" y="189603"/>
                  <a:pt x="193577" y="199626"/>
                </a:cubicBezTo>
                <a:cubicBezTo>
                  <a:pt x="193577" y="209648"/>
                  <a:pt x="185451" y="217774"/>
                  <a:pt x="175429" y="217774"/>
                </a:cubicBezTo>
                <a:lnTo>
                  <a:pt x="90739" y="217774"/>
                </a:lnTo>
                <a:cubicBezTo>
                  <a:pt x="80716" y="217774"/>
                  <a:pt x="72591" y="209648"/>
                  <a:pt x="72591" y="199626"/>
                </a:cubicBezTo>
                <a:close/>
                <a:moveTo>
                  <a:pt x="90739" y="314562"/>
                </a:moveTo>
                <a:lnTo>
                  <a:pt x="175429" y="314562"/>
                </a:lnTo>
                <a:cubicBezTo>
                  <a:pt x="185451" y="314562"/>
                  <a:pt x="193577" y="322687"/>
                  <a:pt x="193577" y="332710"/>
                </a:cubicBezTo>
                <a:cubicBezTo>
                  <a:pt x="193577" y="342732"/>
                  <a:pt x="185451" y="350858"/>
                  <a:pt x="175429" y="350858"/>
                </a:cubicBezTo>
                <a:lnTo>
                  <a:pt x="90739" y="350858"/>
                </a:lnTo>
                <a:cubicBezTo>
                  <a:pt x="80716" y="350858"/>
                  <a:pt x="72591" y="342732"/>
                  <a:pt x="72591" y="332710"/>
                </a:cubicBezTo>
                <a:cubicBezTo>
                  <a:pt x="72591" y="322687"/>
                  <a:pt x="80716" y="314562"/>
                  <a:pt x="90739" y="31456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3" name="Graphic 125">
            <a:extLst>
              <a:ext uri="{FF2B5EF4-FFF2-40B4-BE49-F238E27FC236}">
                <a16:creationId xmlns:a16="http://schemas.microsoft.com/office/drawing/2014/main" id="{D5DF8FED-C48E-5F41-BD21-BB98A52D5C59}"/>
              </a:ext>
              <a:ext uri="{C183D7F6-B498-43B3-948B-1728B52AA6E4}">
                <adec:decorative xmlns:adec="http://schemas.microsoft.com/office/drawing/2017/decorative" val="1"/>
              </a:ext>
            </a:extLst>
          </p:cNvPr>
          <p:cNvSpPr>
            <a:spLocks noChangeAspect="1"/>
          </p:cNvSpPr>
          <p:nvPr/>
        </p:nvSpPr>
        <p:spPr>
          <a:xfrm>
            <a:off x="7688239" y="3291329"/>
            <a:ext cx="450874" cy="272593"/>
          </a:xfrm>
          <a:custGeom>
            <a:avLst/>
            <a:gdLst>
              <a:gd name="connsiteX0" fmla="*/ 373922 w 509132"/>
              <a:gd name="connsiteY0" fmla="*/ 31536 h 338787"/>
              <a:gd name="connsiteX1" fmla="*/ 358194 w 509132"/>
              <a:gd name="connsiteY1" fmla="*/ 1144 h 338787"/>
              <a:gd name="connsiteX2" fmla="*/ 327802 w 509132"/>
              <a:gd name="connsiteY2" fmla="*/ 16872 h 338787"/>
              <a:gd name="connsiteX3" fmla="*/ 319962 w 509132"/>
              <a:gd name="connsiteY3" fmla="*/ 49393 h 338787"/>
              <a:gd name="connsiteX4" fmla="*/ 279989 w 509132"/>
              <a:gd name="connsiteY4" fmla="*/ 48473 h 338787"/>
              <a:gd name="connsiteX5" fmla="*/ 254134 w 509132"/>
              <a:gd name="connsiteY5" fmla="*/ 70892 h 338787"/>
              <a:gd name="connsiteX6" fmla="*/ 276553 w 509132"/>
              <a:gd name="connsiteY6" fmla="*/ 96747 h 338787"/>
              <a:gd name="connsiteX7" fmla="*/ 310816 w 509132"/>
              <a:gd name="connsiteY7" fmla="*/ 97884 h 338787"/>
              <a:gd name="connsiteX8" fmla="*/ 305009 w 509132"/>
              <a:gd name="connsiteY8" fmla="*/ 138971 h 338787"/>
              <a:gd name="connsiteX9" fmla="*/ 241225 w 509132"/>
              <a:gd name="connsiteY9" fmla="*/ 204303 h 338787"/>
              <a:gd name="connsiteX10" fmla="*/ 247008 w 509132"/>
              <a:gd name="connsiteY10" fmla="*/ 298260 h 338787"/>
              <a:gd name="connsiteX11" fmla="*/ 307477 w 509132"/>
              <a:gd name="connsiteY11" fmla="*/ 312488 h 338787"/>
              <a:gd name="connsiteX12" fmla="*/ 331383 w 509132"/>
              <a:gd name="connsiteY12" fmla="*/ 304745 h 338787"/>
              <a:gd name="connsiteX13" fmla="*/ 365228 w 509132"/>
              <a:gd name="connsiteY13" fmla="*/ 309802 h 338787"/>
              <a:gd name="connsiteX14" fmla="*/ 373631 w 509132"/>
              <a:gd name="connsiteY14" fmla="*/ 282241 h 338787"/>
              <a:gd name="connsiteX15" fmla="*/ 372639 w 509132"/>
              <a:gd name="connsiteY15" fmla="*/ 279459 h 338787"/>
              <a:gd name="connsiteX16" fmla="*/ 438818 w 509132"/>
              <a:gd name="connsiteY16" fmla="*/ 181219 h 338787"/>
              <a:gd name="connsiteX17" fmla="*/ 454740 w 509132"/>
              <a:gd name="connsiteY17" fmla="*/ 202125 h 338787"/>
              <a:gd name="connsiteX18" fmla="*/ 457136 w 509132"/>
              <a:gd name="connsiteY18" fmla="*/ 248341 h 338787"/>
              <a:gd name="connsiteX19" fmla="*/ 412613 w 509132"/>
              <a:gd name="connsiteY19" fmla="*/ 292937 h 338787"/>
              <a:gd name="connsiteX20" fmla="*/ 401797 w 509132"/>
              <a:gd name="connsiteY20" fmla="*/ 325409 h 338787"/>
              <a:gd name="connsiteX21" fmla="*/ 434269 w 509132"/>
              <a:gd name="connsiteY21" fmla="*/ 336225 h 338787"/>
              <a:gd name="connsiteX22" fmla="*/ 502529 w 509132"/>
              <a:gd name="connsiteY22" fmla="*/ 265086 h 338787"/>
              <a:gd name="connsiteX23" fmla="*/ 498416 w 509132"/>
              <a:gd name="connsiteY23" fmla="*/ 181267 h 338787"/>
              <a:gd name="connsiteX24" fmla="*/ 447505 w 509132"/>
              <a:gd name="connsiteY24" fmla="*/ 128880 h 338787"/>
              <a:gd name="connsiteX25" fmla="*/ 447650 w 509132"/>
              <a:gd name="connsiteY25" fmla="*/ 120992 h 338787"/>
              <a:gd name="connsiteX26" fmla="*/ 423538 w 509132"/>
              <a:gd name="connsiteY26" fmla="*/ 96711 h 338787"/>
              <a:gd name="connsiteX27" fmla="*/ 399885 w 509132"/>
              <a:gd name="connsiteY27" fmla="*/ 115427 h 338787"/>
              <a:gd name="connsiteX28" fmla="*/ 356427 w 509132"/>
              <a:gd name="connsiteY28" fmla="*/ 118766 h 338787"/>
              <a:gd name="connsiteX29" fmla="*/ 360444 w 509132"/>
              <a:gd name="connsiteY29" fmla="*/ 95440 h 338787"/>
              <a:gd name="connsiteX30" fmla="*/ 429212 w 509132"/>
              <a:gd name="connsiteY30" fmla="*/ 83995 h 338787"/>
              <a:gd name="connsiteX31" fmla="*/ 446286 w 509132"/>
              <a:gd name="connsiteY31" fmla="*/ 54338 h 338787"/>
              <a:gd name="connsiteX32" fmla="*/ 417694 w 509132"/>
              <a:gd name="connsiteY32" fmla="*/ 37004 h 338787"/>
              <a:gd name="connsiteX33" fmla="*/ 370171 w 509132"/>
              <a:gd name="connsiteY33" fmla="*/ 45667 h 338787"/>
              <a:gd name="connsiteX34" fmla="*/ 373922 w 509132"/>
              <a:gd name="connsiteY34" fmla="*/ 31536 h 338787"/>
              <a:gd name="connsiteX35" fmla="*/ 284731 w 509132"/>
              <a:gd name="connsiteY35" fmla="*/ 225475 h 338787"/>
              <a:gd name="connsiteX36" fmla="*/ 303073 w 509132"/>
              <a:gd name="connsiteY36" fmla="*/ 200383 h 338787"/>
              <a:gd name="connsiteX37" fmla="*/ 305444 w 509132"/>
              <a:gd name="connsiteY37" fmla="*/ 223927 h 338787"/>
              <a:gd name="connsiteX38" fmla="*/ 313695 w 509132"/>
              <a:gd name="connsiteY38" fmla="*/ 259666 h 338787"/>
              <a:gd name="connsiteX39" fmla="*/ 297386 w 509132"/>
              <a:gd name="connsiteY39" fmla="*/ 265158 h 338787"/>
              <a:gd name="connsiteX40" fmla="*/ 282529 w 509132"/>
              <a:gd name="connsiteY40" fmla="*/ 265304 h 338787"/>
              <a:gd name="connsiteX41" fmla="*/ 282433 w 509132"/>
              <a:gd name="connsiteY41" fmla="*/ 265279 h 338787"/>
              <a:gd name="connsiteX42" fmla="*/ 284731 w 509132"/>
              <a:gd name="connsiteY42" fmla="*/ 225475 h 338787"/>
              <a:gd name="connsiteX43" fmla="*/ 393570 w 509132"/>
              <a:gd name="connsiteY43" fmla="*/ 163482 h 338787"/>
              <a:gd name="connsiteX44" fmla="*/ 355629 w 509132"/>
              <a:gd name="connsiteY44" fmla="*/ 229540 h 338787"/>
              <a:gd name="connsiteX45" fmla="*/ 353330 w 509132"/>
              <a:gd name="connsiteY45" fmla="*/ 216837 h 338787"/>
              <a:gd name="connsiteX46" fmla="*/ 351201 w 509132"/>
              <a:gd name="connsiteY46" fmla="*/ 170766 h 338787"/>
              <a:gd name="connsiteX47" fmla="*/ 353621 w 509132"/>
              <a:gd name="connsiteY47" fmla="*/ 169894 h 338787"/>
              <a:gd name="connsiteX48" fmla="*/ 393570 w 509132"/>
              <a:gd name="connsiteY48" fmla="*/ 163482 h 338787"/>
              <a:gd name="connsiteX49" fmla="*/ 393570 w 509132"/>
              <a:gd name="connsiteY49" fmla="*/ 163482 h 338787"/>
              <a:gd name="connsiteX50" fmla="*/ 353621 w 509132"/>
              <a:gd name="connsiteY50" fmla="*/ 169894 h 338787"/>
              <a:gd name="connsiteX51" fmla="*/ 393570 w 509132"/>
              <a:gd name="connsiteY51" fmla="*/ 163482 h 338787"/>
              <a:gd name="connsiteX52" fmla="*/ 146058 w 509132"/>
              <a:gd name="connsiteY52" fmla="*/ 55418 h 338787"/>
              <a:gd name="connsiteX53" fmla="*/ 38236 w 509132"/>
              <a:gd name="connsiteY53" fmla="*/ 63427 h 338787"/>
              <a:gd name="connsiteX54" fmla="*/ 27136 w 509132"/>
              <a:gd name="connsiteY54" fmla="*/ 95797 h 338787"/>
              <a:gd name="connsiteX55" fmla="*/ 58755 w 509132"/>
              <a:gd name="connsiteY55" fmla="*/ 107248 h 338787"/>
              <a:gd name="connsiteX56" fmla="*/ 132532 w 509132"/>
              <a:gd name="connsiteY56" fmla="*/ 101876 h 338787"/>
              <a:gd name="connsiteX57" fmla="*/ 149228 w 509132"/>
              <a:gd name="connsiteY57" fmla="*/ 110829 h 338787"/>
              <a:gd name="connsiteX58" fmla="*/ 155446 w 509132"/>
              <a:gd name="connsiteY58" fmla="*/ 121815 h 338787"/>
              <a:gd name="connsiteX59" fmla="*/ 157624 w 509132"/>
              <a:gd name="connsiteY59" fmla="*/ 138511 h 338787"/>
              <a:gd name="connsiteX60" fmla="*/ 144195 w 509132"/>
              <a:gd name="connsiteY60" fmla="*/ 135680 h 338787"/>
              <a:gd name="connsiteX61" fmla="*/ 41067 w 509132"/>
              <a:gd name="connsiteY61" fmla="*/ 151166 h 338787"/>
              <a:gd name="connsiteX62" fmla="*/ 367 w 509132"/>
              <a:gd name="connsiteY62" fmla="*/ 234597 h 338787"/>
              <a:gd name="connsiteX63" fmla="*/ 62602 w 509132"/>
              <a:gd name="connsiteY63" fmla="*/ 310479 h 338787"/>
              <a:gd name="connsiteX64" fmla="*/ 156414 w 509132"/>
              <a:gd name="connsiteY64" fmla="*/ 298212 h 338787"/>
              <a:gd name="connsiteX65" fmla="*/ 158350 w 509132"/>
              <a:gd name="connsiteY65" fmla="*/ 297244 h 338787"/>
              <a:gd name="connsiteX66" fmla="*/ 188354 w 509132"/>
              <a:gd name="connsiteY66" fmla="*/ 313698 h 338787"/>
              <a:gd name="connsiteX67" fmla="*/ 205776 w 509132"/>
              <a:gd name="connsiteY67" fmla="*/ 290444 h 338787"/>
              <a:gd name="connsiteX68" fmla="*/ 205776 w 509132"/>
              <a:gd name="connsiteY68" fmla="*/ 157288 h 338787"/>
              <a:gd name="connsiteX69" fmla="*/ 205897 w 509132"/>
              <a:gd name="connsiteY69" fmla="*/ 152448 h 338787"/>
              <a:gd name="connsiteX70" fmla="*/ 201832 w 509132"/>
              <a:gd name="connsiteY70" fmla="*/ 107974 h 338787"/>
              <a:gd name="connsiteX71" fmla="*/ 183563 w 509132"/>
              <a:gd name="connsiteY71" fmla="*/ 76760 h 338787"/>
              <a:gd name="connsiteX72" fmla="*/ 146131 w 509132"/>
              <a:gd name="connsiteY72" fmla="*/ 55442 h 338787"/>
              <a:gd name="connsiteX73" fmla="*/ 146058 w 509132"/>
              <a:gd name="connsiteY73" fmla="*/ 55442 h 338787"/>
              <a:gd name="connsiteX74" fmla="*/ 135919 w 509132"/>
              <a:gd name="connsiteY74" fmla="*/ 183372 h 338787"/>
              <a:gd name="connsiteX75" fmla="*/ 157382 w 509132"/>
              <a:gd name="connsiteY75" fmla="*/ 188744 h 338787"/>
              <a:gd name="connsiteX76" fmla="*/ 157382 w 509132"/>
              <a:gd name="connsiteY76" fmla="*/ 241905 h 338787"/>
              <a:gd name="connsiteX77" fmla="*/ 135484 w 509132"/>
              <a:gd name="connsiteY77" fmla="*/ 254584 h 338787"/>
              <a:gd name="connsiteX78" fmla="*/ 75644 w 509132"/>
              <a:gd name="connsiteY78" fmla="*/ 263876 h 338787"/>
              <a:gd name="connsiteX79" fmla="*/ 48568 w 509132"/>
              <a:gd name="connsiteY79" fmla="*/ 230266 h 338787"/>
              <a:gd name="connsiteX80" fmla="*/ 64707 w 509132"/>
              <a:gd name="connsiteY80" fmla="*/ 193414 h 338787"/>
              <a:gd name="connsiteX81" fmla="*/ 135919 w 509132"/>
              <a:gd name="connsiteY81" fmla="*/ 183372 h 33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9132" h="338787">
                <a:moveTo>
                  <a:pt x="373922" y="31536"/>
                </a:moveTo>
                <a:cubicBezTo>
                  <a:pt x="377970" y="18800"/>
                  <a:pt x="370929" y="5193"/>
                  <a:pt x="358194" y="1144"/>
                </a:cubicBezTo>
                <a:cubicBezTo>
                  <a:pt x="345459" y="-2905"/>
                  <a:pt x="331850" y="4136"/>
                  <a:pt x="327802" y="16872"/>
                </a:cubicBezTo>
                <a:cubicBezTo>
                  <a:pt x="324802" y="26285"/>
                  <a:pt x="322092" y="38625"/>
                  <a:pt x="319962" y="49393"/>
                </a:cubicBezTo>
                <a:cubicBezTo>
                  <a:pt x="306291" y="49683"/>
                  <a:pt x="292862" y="49393"/>
                  <a:pt x="279989" y="48473"/>
                </a:cubicBezTo>
                <a:cubicBezTo>
                  <a:pt x="266659" y="47525"/>
                  <a:pt x="255083" y="57562"/>
                  <a:pt x="254134" y="70892"/>
                </a:cubicBezTo>
                <a:cubicBezTo>
                  <a:pt x="253186" y="84222"/>
                  <a:pt x="263223" y="95798"/>
                  <a:pt x="276553" y="96747"/>
                </a:cubicBezTo>
                <a:cubicBezTo>
                  <a:pt x="287683" y="97521"/>
                  <a:pt x="299153" y="97908"/>
                  <a:pt x="310816" y="97884"/>
                </a:cubicBezTo>
                <a:cubicBezTo>
                  <a:pt x="308423" y="111511"/>
                  <a:pt x="306487" y="125214"/>
                  <a:pt x="305009" y="138971"/>
                </a:cubicBezTo>
                <a:cubicBezTo>
                  <a:pt x="274448" y="156296"/>
                  <a:pt x="253178" y="179718"/>
                  <a:pt x="241225" y="204303"/>
                </a:cubicBezTo>
                <a:cubicBezTo>
                  <a:pt x="226126" y="235348"/>
                  <a:pt x="224287" y="273434"/>
                  <a:pt x="247008" y="298260"/>
                </a:cubicBezTo>
                <a:cubicBezTo>
                  <a:pt x="263341" y="316069"/>
                  <a:pt x="288240" y="316601"/>
                  <a:pt x="307477" y="312488"/>
                </a:cubicBezTo>
                <a:cubicBezTo>
                  <a:pt x="315268" y="310842"/>
                  <a:pt x="323302" y="308229"/>
                  <a:pt x="331383" y="304745"/>
                </a:cubicBezTo>
                <a:cubicBezTo>
                  <a:pt x="339332" y="315486"/>
                  <a:pt x="354484" y="317751"/>
                  <a:pt x="365228" y="309802"/>
                </a:cubicBezTo>
                <a:cubicBezTo>
                  <a:pt x="373789" y="303465"/>
                  <a:pt x="377201" y="292276"/>
                  <a:pt x="373631" y="282241"/>
                </a:cubicBezTo>
                <a:cubicBezTo>
                  <a:pt x="373305" y="281312"/>
                  <a:pt x="372973" y="280386"/>
                  <a:pt x="372639" y="279459"/>
                </a:cubicBezTo>
                <a:cubicBezTo>
                  <a:pt x="403960" y="254006"/>
                  <a:pt x="426996" y="219808"/>
                  <a:pt x="438818" y="181219"/>
                </a:cubicBezTo>
                <a:cubicBezTo>
                  <a:pt x="445739" y="187292"/>
                  <a:pt x="451086" y="194527"/>
                  <a:pt x="454740" y="202125"/>
                </a:cubicBezTo>
                <a:cubicBezTo>
                  <a:pt x="461612" y="216498"/>
                  <a:pt x="462822" y="232879"/>
                  <a:pt x="457136" y="248341"/>
                </a:cubicBezTo>
                <a:cubicBezTo>
                  <a:pt x="451474" y="263658"/>
                  <a:pt x="438262" y="280112"/>
                  <a:pt x="412613" y="292937"/>
                </a:cubicBezTo>
                <a:cubicBezTo>
                  <a:pt x="400660" y="298916"/>
                  <a:pt x="395818" y="313456"/>
                  <a:pt x="401797" y="325409"/>
                </a:cubicBezTo>
                <a:cubicBezTo>
                  <a:pt x="407776" y="337362"/>
                  <a:pt x="422316" y="342204"/>
                  <a:pt x="434269" y="336225"/>
                </a:cubicBezTo>
                <a:cubicBezTo>
                  <a:pt x="469113" y="318803"/>
                  <a:pt x="491979" y="293687"/>
                  <a:pt x="502529" y="265086"/>
                </a:cubicBezTo>
                <a:cubicBezTo>
                  <a:pt x="512591" y="237745"/>
                  <a:pt x="511105" y="207492"/>
                  <a:pt x="498416" y="181267"/>
                </a:cubicBezTo>
                <a:cubicBezTo>
                  <a:pt x="487590" y="158735"/>
                  <a:pt x="469718" y="140344"/>
                  <a:pt x="447505" y="128880"/>
                </a:cubicBezTo>
                <a:cubicBezTo>
                  <a:pt x="447602" y="126315"/>
                  <a:pt x="447650" y="123654"/>
                  <a:pt x="447650" y="120992"/>
                </a:cubicBezTo>
                <a:cubicBezTo>
                  <a:pt x="447696" y="107629"/>
                  <a:pt x="436902" y="96758"/>
                  <a:pt x="423538" y="96711"/>
                </a:cubicBezTo>
                <a:cubicBezTo>
                  <a:pt x="412255" y="96672"/>
                  <a:pt x="402441" y="104436"/>
                  <a:pt x="399885" y="115427"/>
                </a:cubicBezTo>
                <a:cubicBezTo>
                  <a:pt x="385314" y="114341"/>
                  <a:pt x="370663" y="115466"/>
                  <a:pt x="356427" y="118766"/>
                </a:cubicBezTo>
                <a:cubicBezTo>
                  <a:pt x="357565" y="111386"/>
                  <a:pt x="358895" y="103619"/>
                  <a:pt x="360444" y="95440"/>
                </a:cubicBezTo>
                <a:cubicBezTo>
                  <a:pt x="383610" y="93271"/>
                  <a:pt x="406593" y="89446"/>
                  <a:pt x="429212" y="83995"/>
                </a:cubicBezTo>
                <a:cubicBezTo>
                  <a:pt x="442116" y="80520"/>
                  <a:pt x="449760" y="67242"/>
                  <a:pt x="446286" y="54338"/>
                </a:cubicBezTo>
                <a:cubicBezTo>
                  <a:pt x="442920" y="41846"/>
                  <a:pt x="430325" y="34210"/>
                  <a:pt x="417694" y="37004"/>
                </a:cubicBezTo>
                <a:cubicBezTo>
                  <a:pt x="402644" y="40682"/>
                  <a:pt x="386577" y="43586"/>
                  <a:pt x="370171" y="45667"/>
                </a:cubicBezTo>
                <a:cubicBezTo>
                  <a:pt x="371333" y="40634"/>
                  <a:pt x="372591" y="35770"/>
                  <a:pt x="373922" y="31536"/>
                </a:cubicBezTo>
                <a:close/>
                <a:moveTo>
                  <a:pt x="284731" y="225475"/>
                </a:moveTo>
                <a:cubicBezTo>
                  <a:pt x="288748" y="217248"/>
                  <a:pt x="294749" y="208610"/>
                  <a:pt x="303073" y="200383"/>
                </a:cubicBezTo>
                <a:cubicBezTo>
                  <a:pt x="303557" y="208803"/>
                  <a:pt x="304355" y="216595"/>
                  <a:pt x="305444" y="223927"/>
                </a:cubicBezTo>
                <a:cubicBezTo>
                  <a:pt x="307452" y="237477"/>
                  <a:pt x="310453" y="249285"/>
                  <a:pt x="313695" y="259666"/>
                </a:cubicBezTo>
                <a:cubicBezTo>
                  <a:pt x="308466" y="262061"/>
                  <a:pt x="303000" y="263900"/>
                  <a:pt x="297386" y="265158"/>
                </a:cubicBezTo>
                <a:cubicBezTo>
                  <a:pt x="287006" y="267384"/>
                  <a:pt x="283159" y="265618"/>
                  <a:pt x="282529" y="265304"/>
                </a:cubicBezTo>
                <a:lnTo>
                  <a:pt x="282433" y="265279"/>
                </a:lnTo>
                <a:cubicBezTo>
                  <a:pt x="278513" y="260609"/>
                  <a:pt x="274472" y="246551"/>
                  <a:pt x="284731" y="225475"/>
                </a:cubicBezTo>
                <a:close/>
                <a:moveTo>
                  <a:pt x="393570" y="163482"/>
                </a:moveTo>
                <a:cubicBezTo>
                  <a:pt x="386657" y="188333"/>
                  <a:pt x="373610" y="211046"/>
                  <a:pt x="355629" y="229540"/>
                </a:cubicBezTo>
                <a:cubicBezTo>
                  <a:pt x="354717" y="225332"/>
                  <a:pt x="353950" y="221095"/>
                  <a:pt x="353330" y="216837"/>
                </a:cubicBezTo>
                <a:cubicBezTo>
                  <a:pt x="351196" y="201578"/>
                  <a:pt x="350485" y="186155"/>
                  <a:pt x="351201" y="170766"/>
                </a:cubicBezTo>
                <a:cubicBezTo>
                  <a:pt x="351999" y="170451"/>
                  <a:pt x="352822" y="170185"/>
                  <a:pt x="353621" y="169894"/>
                </a:cubicBezTo>
                <a:lnTo>
                  <a:pt x="393570" y="163482"/>
                </a:lnTo>
                <a:close/>
                <a:moveTo>
                  <a:pt x="393570" y="163482"/>
                </a:moveTo>
                <a:lnTo>
                  <a:pt x="353621" y="169894"/>
                </a:lnTo>
                <a:cubicBezTo>
                  <a:pt x="368187" y="164765"/>
                  <a:pt x="381568" y="162877"/>
                  <a:pt x="393570" y="163482"/>
                </a:cubicBezTo>
                <a:close/>
                <a:moveTo>
                  <a:pt x="146058" y="55418"/>
                </a:moveTo>
                <a:cubicBezTo>
                  <a:pt x="110336" y="44919"/>
                  <a:pt x="72015" y="47766"/>
                  <a:pt x="38236" y="63427"/>
                </a:cubicBezTo>
                <a:cubicBezTo>
                  <a:pt x="26232" y="69301"/>
                  <a:pt x="21263" y="83793"/>
                  <a:pt x="27136" y="95797"/>
                </a:cubicBezTo>
                <a:cubicBezTo>
                  <a:pt x="32868" y="107511"/>
                  <a:pt x="46852" y="112575"/>
                  <a:pt x="58755" y="107248"/>
                </a:cubicBezTo>
                <a:cubicBezTo>
                  <a:pt x="81883" y="96573"/>
                  <a:pt x="108101" y="94664"/>
                  <a:pt x="132532" y="101876"/>
                </a:cubicBezTo>
                <a:cubicBezTo>
                  <a:pt x="141339" y="104466"/>
                  <a:pt x="146276" y="107877"/>
                  <a:pt x="149228" y="110829"/>
                </a:cubicBezTo>
                <a:cubicBezTo>
                  <a:pt x="152131" y="113806"/>
                  <a:pt x="154140" y="117363"/>
                  <a:pt x="155446" y="121815"/>
                </a:cubicBezTo>
                <a:cubicBezTo>
                  <a:pt x="157068" y="127259"/>
                  <a:pt x="157552" y="132607"/>
                  <a:pt x="157624" y="138511"/>
                </a:cubicBezTo>
                <a:cubicBezTo>
                  <a:pt x="153182" y="137413"/>
                  <a:pt x="148702" y="136468"/>
                  <a:pt x="144195" y="135680"/>
                </a:cubicBezTo>
                <a:cubicBezTo>
                  <a:pt x="116465" y="130865"/>
                  <a:pt x="78064" y="130477"/>
                  <a:pt x="41067" y="151166"/>
                </a:cubicBezTo>
                <a:cubicBezTo>
                  <a:pt x="10312" y="168418"/>
                  <a:pt x="-2391" y="203625"/>
                  <a:pt x="367" y="234597"/>
                </a:cubicBezTo>
                <a:cubicBezTo>
                  <a:pt x="3271" y="266683"/>
                  <a:pt x="23113" y="299421"/>
                  <a:pt x="62602" y="310479"/>
                </a:cubicBezTo>
                <a:cubicBezTo>
                  <a:pt x="98414" y="320497"/>
                  <a:pt x="133088" y="309391"/>
                  <a:pt x="156414" y="298212"/>
                </a:cubicBezTo>
                <a:lnTo>
                  <a:pt x="158350" y="297244"/>
                </a:lnTo>
                <a:cubicBezTo>
                  <a:pt x="162092" y="310073"/>
                  <a:pt x="175525" y="317439"/>
                  <a:pt x="188354" y="313698"/>
                </a:cubicBezTo>
                <a:cubicBezTo>
                  <a:pt x="198687" y="310685"/>
                  <a:pt x="205786" y="301207"/>
                  <a:pt x="205776" y="290444"/>
                </a:cubicBezTo>
                <a:lnTo>
                  <a:pt x="205776" y="157288"/>
                </a:lnTo>
                <a:cubicBezTo>
                  <a:pt x="205776" y="156005"/>
                  <a:pt x="205825" y="154384"/>
                  <a:pt x="205897" y="152448"/>
                </a:cubicBezTo>
                <a:cubicBezTo>
                  <a:pt x="206188" y="142358"/>
                  <a:pt x="206720" y="124380"/>
                  <a:pt x="201832" y="107974"/>
                </a:cubicBezTo>
                <a:cubicBezTo>
                  <a:pt x="198432" y="96212"/>
                  <a:pt x="192153" y="85484"/>
                  <a:pt x="183563" y="76760"/>
                </a:cubicBezTo>
                <a:cubicBezTo>
                  <a:pt x="174030" y="67129"/>
                  <a:pt x="161544" y="59967"/>
                  <a:pt x="146131" y="55442"/>
                </a:cubicBezTo>
                <a:lnTo>
                  <a:pt x="146058" y="55442"/>
                </a:lnTo>
                <a:close/>
                <a:moveTo>
                  <a:pt x="135919" y="183372"/>
                </a:moveTo>
                <a:cubicBezTo>
                  <a:pt x="144243" y="184824"/>
                  <a:pt x="151575" y="186832"/>
                  <a:pt x="157382" y="188744"/>
                </a:cubicBezTo>
                <a:lnTo>
                  <a:pt x="157382" y="241905"/>
                </a:lnTo>
                <a:cubicBezTo>
                  <a:pt x="150408" y="246669"/>
                  <a:pt x="143088" y="250909"/>
                  <a:pt x="135484" y="254584"/>
                </a:cubicBezTo>
                <a:cubicBezTo>
                  <a:pt x="116320" y="263779"/>
                  <a:pt x="94784" y="269223"/>
                  <a:pt x="75644" y="263876"/>
                </a:cubicBezTo>
                <a:cubicBezTo>
                  <a:pt x="58755" y="259157"/>
                  <a:pt x="49995" y="245922"/>
                  <a:pt x="48568" y="230266"/>
                </a:cubicBezTo>
                <a:cubicBezTo>
                  <a:pt x="47068" y="213498"/>
                  <a:pt x="54448" y="199149"/>
                  <a:pt x="64707" y="193414"/>
                </a:cubicBezTo>
                <a:cubicBezTo>
                  <a:pt x="88590" y="180033"/>
                  <a:pt x="114553" y="179646"/>
                  <a:pt x="135919" y="18337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4" name="Graphic 127">
            <a:extLst>
              <a:ext uri="{FF2B5EF4-FFF2-40B4-BE49-F238E27FC236}">
                <a16:creationId xmlns:a16="http://schemas.microsoft.com/office/drawing/2014/main" id="{173B798F-C9EF-8DA0-1BE6-EAA86D3CE121}"/>
              </a:ext>
              <a:ext uri="{C183D7F6-B498-43B3-948B-1728B52AA6E4}">
                <adec:decorative xmlns:adec="http://schemas.microsoft.com/office/drawing/2017/decorative" val="1"/>
              </a:ext>
            </a:extLst>
          </p:cNvPr>
          <p:cNvSpPr>
            <a:spLocks noChangeAspect="1"/>
          </p:cNvSpPr>
          <p:nvPr/>
        </p:nvSpPr>
        <p:spPr>
          <a:xfrm>
            <a:off x="7728613" y="2185412"/>
            <a:ext cx="370125" cy="353988"/>
          </a:xfrm>
          <a:custGeom>
            <a:avLst/>
            <a:gdLst>
              <a:gd name="connsiteX0" fmla="*/ 338759 w 459744"/>
              <a:gd name="connsiteY0" fmla="*/ 48394 h 483941"/>
              <a:gd name="connsiteX1" fmla="*/ 314562 w 459744"/>
              <a:gd name="connsiteY1" fmla="*/ 24197 h 483941"/>
              <a:gd name="connsiteX2" fmla="*/ 338759 w 459744"/>
              <a:gd name="connsiteY2" fmla="*/ 0 h 483941"/>
              <a:gd name="connsiteX3" fmla="*/ 435548 w 459744"/>
              <a:gd name="connsiteY3" fmla="*/ 0 h 483941"/>
              <a:gd name="connsiteX4" fmla="*/ 459745 w 459744"/>
              <a:gd name="connsiteY4" fmla="*/ 24197 h 483941"/>
              <a:gd name="connsiteX5" fmla="*/ 459745 w 459744"/>
              <a:gd name="connsiteY5" fmla="*/ 120985 h 483941"/>
              <a:gd name="connsiteX6" fmla="*/ 435548 w 459744"/>
              <a:gd name="connsiteY6" fmla="*/ 145183 h 483941"/>
              <a:gd name="connsiteX7" fmla="*/ 411350 w 459744"/>
              <a:gd name="connsiteY7" fmla="*/ 120985 h 483941"/>
              <a:gd name="connsiteX8" fmla="*/ 411350 w 459744"/>
              <a:gd name="connsiteY8" fmla="*/ 82609 h 483941"/>
              <a:gd name="connsiteX9" fmla="*/ 271177 w 459744"/>
              <a:gd name="connsiteY9" fmla="*/ 222783 h 483941"/>
              <a:gd name="connsiteX10" fmla="*/ 236962 w 459744"/>
              <a:gd name="connsiteY10" fmla="*/ 222783 h 483941"/>
              <a:gd name="connsiteX11" fmla="*/ 169380 w 459744"/>
              <a:gd name="connsiteY11" fmla="*/ 155200 h 483941"/>
              <a:gd name="connsiteX12" fmla="*/ 41304 w 459744"/>
              <a:gd name="connsiteY12" fmla="*/ 283275 h 483941"/>
              <a:gd name="connsiteX13" fmla="*/ 7090 w 459744"/>
              <a:gd name="connsiteY13" fmla="*/ 282680 h 483941"/>
              <a:gd name="connsiteX14" fmla="*/ 7090 w 459744"/>
              <a:gd name="connsiteY14" fmla="*/ 249061 h 483941"/>
              <a:gd name="connsiteX15" fmla="*/ 152272 w 459744"/>
              <a:gd name="connsiteY15" fmla="*/ 103878 h 483941"/>
              <a:gd name="connsiteX16" fmla="*/ 186487 w 459744"/>
              <a:gd name="connsiteY16" fmla="*/ 103878 h 483941"/>
              <a:gd name="connsiteX17" fmla="*/ 254069 w 459744"/>
              <a:gd name="connsiteY17" fmla="*/ 171461 h 483941"/>
              <a:gd name="connsiteX18" fmla="*/ 377136 w 459744"/>
              <a:gd name="connsiteY18" fmla="*/ 48394 h 483941"/>
              <a:gd name="connsiteX19" fmla="*/ 338759 w 459744"/>
              <a:gd name="connsiteY19" fmla="*/ 48394 h 483941"/>
              <a:gd name="connsiteX20" fmla="*/ 48394 w 459744"/>
              <a:gd name="connsiteY20" fmla="*/ 387153 h 483941"/>
              <a:gd name="connsiteX21" fmla="*/ 48394 w 459744"/>
              <a:gd name="connsiteY21" fmla="*/ 459745 h 483941"/>
              <a:gd name="connsiteX22" fmla="*/ 24197 w 459744"/>
              <a:gd name="connsiteY22" fmla="*/ 483942 h 483941"/>
              <a:gd name="connsiteX23" fmla="*/ 0 w 459744"/>
              <a:gd name="connsiteY23" fmla="*/ 459745 h 483941"/>
              <a:gd name="connsiteX24" fmla="*/ 0 w 459744"/>
              <a:gd name="connsiteY24" fmla="*/ 387153 h 483941"/>
              <a:gd name="connsiteX25" fmla="*/ 24197 w 459744"/>
              <a:gd name="connsiteY25" fmla="*/ 362956 h 483941"/>
              <a:gd name="connsiteX26" fmla="*/ 48394 w 459744"/>
              <a:gd name="connsiteY26" fmla="*/ 387153 h 483941"/>
              <a:gd name="connsiteX27" fmla="*/ 169380 w 459744"/>
              <a:gd name="connsiteY27" fmla="*/ 290365 h 483941"/>
              <a:gd name="connsiteX28" fmla="*/ 145183 w 459744"/>
              <a:gd name="connsiteY28" fmla="*/ 266168 h 483941"/>
              <a:gd name="connsiteX29" fmla="*/ 120985 w 459744"/>
              <a:gd name="connsiteY29" fmla="*/ 290365 h 483941"/>
              <a:gd name="connsiteX30" fmla="*/ 120985 w 459744"/>
              <a:gd name="connsiteY30" fmla="*/ 459745 h 483941"/>
              <a:gd name="connsiteX31" fmla="*/ 145183 w 459744"/>
              <a:gd name="connsiteY31" fmla="*/ 483942 h 483941"/>
              <a:gd name="connsiteX32" fmla="*/ 169380 w 459744"/>
              <a:gd name="connsiteY32" fmla="*/ 459745 h 483941"/>
              <a:gd name="connsiteX33" fmla="*/ 169380 w 459744"/>
              <a:gd name="connsiteY33" fmla="*/ 290365 h 483941"/>
              <a:gd name="connsiteX34" fmla="*/ 266168 w 459744"/>
              <a:gd name="connsiteY34" fmla="*/ 314562 h 483941"/>
              <a:gd name="connsiteX35" fmla="*/ 290365 w 459744"/>
              <a:gd name="connsiteY35" fmla="*/ 338759 h 483941"/>
              <a:gd name="connsiteX36" fmla="*/ 290365 w 459744"/>
              <a:gd name="connsiteY36" fmla="*/ 459745 h 483941"/>
              <a:gd name="connsiteX37" fmla="*/ 266168 w 459744"/>
              <a:gd name="connsiteY37" fmla="*/ 483942 h 483941"/>
              <a:gd name="connsiteX38" fmla="*/ 241971 w 459744"/>
              <a:gd name="connsiteY38" fmla="*/ 459745 h 483941"/>
              <a:gd name="connsiteX39" fmla="*/ 241971 w 459744"/>
              <a:gd name="connsiteY39" fmla="*/ 338759 h 483941"/>
              <a:gd name="connsiteX40" fmla="*/ 266168 w 459744"/>
              <a:gd name="connsiteY40" fmla="*/ 314562 h 483941"/>
              <a:gd name="connsiteX41" fmla="*/ 411350 w 459744"/>
              <a:gd name="connsiteY41" fmla="*/ 217774 h 483941"/>
              <a:gd name="connsiteX42" fmla="*/ 387153 w 459744"/>
              <a:gd name="connsiteY42" fmla="*/ 193577 h 483941"/>
              <a:gd name="connsiteX43" fmla="*/ 362956 w 459744"/>
              <a:gd name="connsiteY43" fmla="*/ 217774 h 483941"/>
              <a:gd name="connsiteX44" fmla="*/ 362956 w 459744"/>
              <a:gd name="connsiteY44" fmla="*/ 459745 h 483941"/>
              <a:gd name="connsiteX45" fmla="*/ 387153 w 459744"/>
              <a:gd name="connsiteY45" fmla="*/ 483942 h 483941"/>
              <a:gd name="connsiteX46" fmla="*/ 411350 w 459744"/>
              <a:gd name="connsiteY46" fmla="*/ 459745 h 483941"/>
              <a:gd name="connsiteX47" fmla="*/ 411350 w 459744"/>
              <a:gd name="connsiteY47" fmla="*/ 217774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9744" h="483941">
                <a:moveTo>
                  <a:pt x="338759" y="48394"/>
                </a:moveTo>
                <a:cubicBezTo>
                  <a:pt x="325395" y="48394"/>
                  <a:pt x="314562" y="37561"/>
                  <a:pt x="314562" y="24197"/>
                </a:cubicBezTo>
                <a:cubicBezTo>
                  <a:pt x="314562" y="10834"/>
                  <a:pt x="325395" y="0"/>
                  <a:pt x="338759" y="0"/>
                </a:cubicBezTo>
                <a:lnTo>
                  <a:pt x="435548" y="0"/>
                </a:lnTo>
                <a:cubicBezTo>
                  <a:pt x="448912" y="0"/>
                  <a:pt x="459745" y="10834"/>
                  <a:pt x="459745" y="24197"/>
                </a:cubicBezTo>
                <a:lnTo>
                  <a:pt x="459745" y="120985"/>
                </a:lnTo>
                <a:cubicBezTo>
                  <a:pt x="459745" y="134349"/>
                  <a:pt x="448912" y="145183"/>
                  <a:pt x="435548" y="145183"/>
                </a:cubicBezTo>
                <a:cubicBezTo>
                  <a:pt x="422183" y="145183"/>
                  <a:pt x="411350" y="134349"/>
                  <a:pt x="411350" y="120985"/>
                </a:cubicBezTo>
                <a:lnTo>
                  <a:pt x="411350" y="82609"/>
                </a:lnTo>
                <a:lnTo>
                  <a:pt x="271177" y="222783"/>
                </a:lnTo>
                <a:cubicBezTo>
                  <a:pt x="261728" y="232229"/>
                  <a:pt x="246411" y="232229"/>
                  <a:pt x="236962" y="222783"/>
                </a:cubicBezTo>
                <a:lnTo>
                  <a:pt x="169380" y="155200"/>
                </a:lnTo>
                <a:lnTo>
                  <a:pt x="41304" y="283275"/>
                </a:lnTo>
                <a:cubicBezTo>
                  <a:pt x="31692" y="292560"/>
                  <a:pt x="16374" y="292294"/>
                  <a:pt x="7090" y="282680"/>
                </a:cubicBezTo>
                <a:cubicBezTo>
                  <a:pt x="-1967" y="273304"/>
                  <a:pt x="-1967" y="258437"/>
                  <a:pt x="7090" y="249061"/>
                </a:cubicBezTo>
                <a:lnTo>
                  <a:pt x="152272" y="103878"/>
                </a:lnTo>
                <a:cubicBezTo>
                  <a:pt x="161721" y="94432"/>
                  <a:pt x="177038" y="94432"/>
                  <a:pt x="186487" y="103878"/>
                </a:cubicBezTo>
                <a:lnTo>
                  <a:pt x="254069" y="171461"/>
                </a:lnTo>
                <a:lnTo>
                  <a:pt x="377136" y="48394"/>
                </a:lnTo>
                <a:lnTo>
                  <a:pt x="338759" y="48394"/>
                </a:lnTo>
                <a:close/>
                <a:moveTo>
                  <a:pt x="48394" y="387153"/>
                </a:moveTo>
                <a:lnTo>
                  <a:pt x="48394" y="459745"/>
                </a:lnTo>
                <a:cubicBezTo>
                  <a:pt x="48394" y="473109"/>
                  <a:pt x="37561" y="483942"/>
                  <a:pt x="24197" y="483942"/>
                </a:cubicBezTo>
                <a:cubicBezTo>
                  <a:pt x="10834" y="483942"/>
                  <a:pt x="0" y="473109"/>
                  <a:pt x="0" y="459745"/>
                </a:cubicBezTo>
                <a:lnTo>
                  <a:pt x="0" y="387153"/>
                </a:lnTo>
                <a:cubicBezTo>
                  <a:pt x="0" y="373789"/>
                  <a:pt x="10834" y="362956"/>
                  <a:pt x="24197" y="362956"/>
                </a:cubicBezTo>
                <a:cubicBezTo>
                  <a:pt x="37561" y="362956"/>
                  <a:pt x="48394" y="373789"/>
                  <a:pt x="48394" y="387153"/>
                </a:cubicBezTo>
                <a:close/>
                <a:moveTo>
                  <a:pt x="169380" y="290365"/>
                </a:moveTo>
                <a:cubicBezTo>
                  <a:pt x="169380" y="277001"/>
                  <a:pt x="158546" y="266168"/>
                  <a:pt x="145183" y="266168"/>
                </a:cubicBezTo>
                <a:cubicBezTo>
                  <a:pt x="131819" y="266168"/>
                  <a:pt x="120985" y="277001"/>
                  <a:pt x="120985" y="290365"/>
                </a:cubicBezTo>
                <a:lnTo>
                  <a:pt x="120985" y="459745"/>
                </a:lnTo>
                <a:cubicBezTo>
                  <a:pt x="120985" y="473109"/>
                  <a:pt x="131819" y="483942"/>
                  <a:pt x="145183" y="483942"/>
                </a:cubicBezTo>
                <a:cubicBezTo>
                  <a:pt x="158546" y="483942"/>
                  <a:pt x="169380" y="473109"/>
                  <a:pt x="169380" y="459745"/>
                </a:cubicBezTo>
                <a:lnTo>
                  <a:pt x="169380" y="290365"/>
                </a:lnTo>
                <a:close/>
                <a:moveTo>
                  <a:pt x="266168" y="314562"/>
                </a:moveTo>
                <a:cubicBezTo>
                  <a:pt x="279532" y="314562"/>
                  <a:pt x="290365" y="325395"/>
                  <a:pt x="290365" y="338759"/>
                </a:cubicBezTo>
                <a:lnTo>
                  <a:pt x="290365" y="459745"/>
                </a:lnTo>
                <a:cubicBezTo>
                  <a:pt x="290365" y="473109"/>
                  <a:pt x="279532" y="483942"/>
                  <a:pt x="266168" y="483942"/>
                </a:cubicBezTo>
                <a:cubicBezTo>
                  <a:pt x="252804" y="483942"/>
                  <a:pt x="241971" y="473109"/>
                  <a:pt x="241971" y="459745"/>
                </a:cubicBezTo>
                <a:lnTo>
                  <a:pt x="241971" y="338759"/>
                </a:lnTo>
                <a:cubicBezTo>
                  <a:pt x="241971" y="325395"/>
                  <a:pt x="252804" y="314562"/>
                  <a:pt x="266168" y="314562"/>
                </a:cubicBezTo>
                <a:close/>
                <a:moveTo>
                  <a:pt x="411350" y="217774"/>
                </a:moveTo>
                <a:cubicBezTo>
                  <a:pt x="411350" y="204410"/>
                  <a:pt x="400517" y="193577"/>
                  <a:pt x="387153" y="193577"/>
                </a:cubicBezTo>
                <a:cubicBezTo>
                  <a:pt x="373789" y="193577"/>
                  <a:pt x="362956" y="204410"/>
                  <a:pt x="362956" y="217774"/>
                </a:cubicBezTo>
                <a:lnTo>
                  <a:pt x="362956" y="459745"/>
                </a:lnTo>
                <a:cubicBezTo>
                  <a:pt x="362956" y="473109"/>
                  <a:pt x="373789" y="483942"/>
                  <a:pt x="387153" y="483942"/>
                </a:cubicBezTo>
                <a:cubicBezTo>
                  <a:pt x="400517" y="483942"/>
                  <a:pt x="411350" y="473109"/>
                  <a:pt x="411350" y="459745"/>
                </a:cubicBezTo>
                <a:lnTo>
                  <a:pt x="411350" y="217774"/>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5" name="Graphic 129">
            <a:extLst>
              <a:ext uri="{FF2B5EF4-FFF2-40B4-BE49-F238E27FC236}">
                <a16:creationId xmlns:a16="http://schemas.microsoft.com/office/drawing/2014/main" id="{07BD2359-F579-8A65-8FAF-E358629D6B42}"/>
              </a:ext>
              <a:ext uri="{C183D7F6-B498-43B3-948B-1728B52AA6E4}">
                <adec:decorative xmlns:adec="http://schemas.microsoft.com/office/drawing/2017/decorative" val="1"/>
              </a:ext>
            </a:extLst>
          </p:cNvPr>
          <p:cNvSpPr/>
          <p:nvPr/>
        </p:nvSpPr>
        <p:spPr>
          <a:xfrm>
            <a:off x="3966144" y="3247612"/>
            <a:ext cx="257139" cy="385103"/>
          </a:xfrm>
          <a:custGeom>
            <a:avLst/>
            <a:gdLst>
              <a:gd name="connsiteX0" fmla="*/ 36296 w 290365"/>
              <a:gd name="connsiteY0" fmla="*/ 18148 h 478618"/>
              <a:gd name="connsiteX1" fmla="*/ 18148 w 290365"/>
              <a:gd name="connsiteY1" fmla="*/ 0 h 478618"/>
              <a:gd name="connsiteX2" fmla="*/ 0 w 290365"/>
              <a:gd name="connsiteY2" fmla="*/ 18148 h 478618"/>
              <a:gd name="connsiteX3" fmla="*/ 0 w 290365"/>
              <a:gd name="connsiteY3" fmla="*/ 90739 h 478618"/>
              <a:gd name="connsiteX4" fmla="*/ 37336 w 290365"/>
              <a:gd name="connsiteY4" fmla="*/ 132794 h 478618"/>
              <a:gd name="connsiteX5" fmla="*/ 12752 w 290365"/>
              <a:gd name="connsiteY5" fmla="*/ 193407 h 478618"/>
              <a:gd name="connsiteX6" fmla="*/ 15631 w 290365"/>
              <a:gd name="connsiteY6" fmla="*/ 269459 h 478618"/>
              <a:gd name="connsiteX7" fmla="*/ 112178 w 290365"/>
              <a:gd name="connsiteY7" fmla="*/ 461826 h 478618"/>
              <a:gd name="connsiteX8" fmla="*/ 127035 w 290365"/>
              <a:gd name="connsiteY8" fmla="*/ 478594 h 478618"/>
              <a:gd name="connsiteX9" fmla="*/ 127035 w 290365"/>
              <a:gd name="connsiteY9" fmla="*/ 249230 h 478618"/>
              <a:gd name="connsiteX10" fmla="*/ 113750 w 290365"/>
              <a:gd name="connsiteY10" fmla="*/ 199650 h 478618"/>
              <a:gd name="connsiteX11" fmla="*/ 163330 w 290365"/>
              <a:gd name="connsiteY11" fmla="*/ 186364 h 478618"/>
              <a:gd name="connsiteX12" fmla="*/ 176615 w 290365"/>
              <a:gd name="connsiteY12" fmla="*/ 235946 h 478618"/>
              <a:gd name="connsiteX13" fmla="*/ 163330 w 290365"/>
              <a:gd name="connsiteY13" fmla="*/ 249230 h 478618"/>
              <a:gd name="connsiteX14" fmla="*/ 163330 w 290365"/>
              <a:gd name="connsiteY14" fmla="*/ 478618 h 478618"/>
              <a:gd name="connsiteX15" fmla="*/ 178212 w 290365"/>
              <a:gd name="connsiteY15" fmla="*/ 461874 h 478618"/>
              <a:gd name="connsiteX16" fmla="*/ 274758 w 290365"/>
              <a:gd name="connsiteY16" fmla="*/ 269483 h 478618"/>
              <a:gd name="connsiteX17" fmla="*/ 277613 w 290365"/>
              <a:gd name="connsiteY17" fmla="*/ 193432 h 478618"/>
              <a:gd name="connsiteX18" fmla="*/ 253029 w 290365"/>
              <a:gd name="connsiteY18" fmla="*/ 132818 h 478618"/>
              <a:gd name="connsiteX19" fmla="*/ 290365 w 290365"/>
              <a:gd name="connsiteY19" fmla="*/ 90739 h 478618"/>
              <a:gd name="connsiteX20" fmla="*/ 290365 w 290365"/>
              <a:gd name="connsiteY20" fmla="*/ 18148 h 478618"/>
              <a:gd name="connsiteX21" fmla="*/ 272217 w 290365"/>
              <a:gd name="connsiteY21" fmla="*/ 0 h 478618"/>
              <a:gd name="connsiteX22" fmla="*/ 254069 w 290365"/>
              <a:gd name="connsiteY22" fmla="*/ 18148 h 478618"/>
              <a:gd name="connsiteX23" fmla="*/ 254069 w 290365"/>
              <a:gd name="connsiteY23" fmla="*/ 90739 h 478618"/>
              <a:gd name="connsiteX24" fmla="*/ 248020 w 290365"/>
              <a:gd name="connsiteY24" fmla="*/ 96788 h 478618"/>
              <a:gd name="connsiteX25" fmla="*/ 42345 w 290365"/>
              <a:gd name="connsiteY25" fmla="*/ 96788 h 478618"/>
              <a:gd name="connsiteX26" fmla="*/ 36296 w 290365"/>
              <a:gd name="connsiteY26" fmla="*/ 90739 h 478618"/>
              <a:gd name="connsiteX27" fmla="*/ 36296 w 290365"/>
              <a:gd name="connsiteY27" fmla="*/ 18148 h 47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0365" h="478618">
                <a:moveTo>
                  <a:pt x="36296" y="18148"/>
                </a:moveTo>
                <a:cubicBezTo>
                  <a:pt x="36296" y="8125"/>
                  <a:pt x="28170" y="0"/>
                  <a:pt x="18148" y="0"/>
                </a:cubicBezTo>
                <a:cubicBezTo>
                  <a:pt x="8125" y="0"/>
                  <a:pt x="0" y="8125"/>
                  <a:pt x="0" y="18148"/>
                </a:cubicBezTo>
                <a:lnTo>
                  <a:pt x="0" y="90739"/>
                </a:lnTo>
                <a:cubicBezTo>
                  <a:pt x="-3" y="112191"/>
                  <a:pt x="16035" y="130256"/>
                  <a:pt x="37336" y="132794"/>
                </a:cubicBezTo>
                <a:lnTo>
                  <a:pt x="12752" y="193407"/>
                </a:lnTo>
                <a:cubicBezTo>
                  <a:pt x="2896" y="218021"/>
                  <a:pt x="3943" y="245661"/>
                  <a:pt x="15631" y="269459"/>
                </a:cubicBezTo>
                <a:lnTo>
                  <a:pt x="112178" y="461826"/>
                </a:lnTo>
                <a:cubicBezTo>
                  <a:pt x="115783" y="469036"/>
                  <a:pt x="120961" y="474771"/>
                  <a:pt x="127035" y="478594"/>
                </a:cubicBezTo>
                <a:lnTo>
                  <a:pt x="127035" y="249230"/>
                </a:lnTo>
                <a:cubicBezTo>
                  <a:pt x="109676" y="239208"/>
                  <a:pt x="103726" y="217009"/>
                  <a:pt x="113750" y="199650"/>
                </a:cubicBezTo>
                <a:cubicBezTo>
                  <a:pt x="123773" y="182289"/>
                  <a:pt x="145971" y="176341"/>
                  <a:pt x="163330" y="186364"/>
                </a:cubicBezTo>
                <a:cubicBezTo>
                  <a:pt x="180689" y="196386"/>
                  <a:pt x="186639" y="218584"/>
                  <a:pt x="176615" y="235946"/>
                </a:cubicBezTo>
                <a:cubicBezTo>
                  <a:pt x="173430" y="241463"/>
                  <a:pt x="168847" y="246043"/>
                  <a:pt x="163330" y="249230"/>
                </a:cubicBezTo>
                <a:lnTo>
                  <a:pt x="163330" y="478618"/>
                </a:lnTo>
                <a:cubicBezTo>
                  <a:pt x="169404" y="474795"/>
                  <a:pt x="174582" y="469060"/>
                  <a:pt x="178212" y="461874"/>
                </a:cubicBezTo>
                <a:lnTo>
                  <a:pt x="274758" y="269483"/>
                </a:lnTo>
                <a:cubicBezTo>
                  <a:pt x="286397" y="246254"/>
                  <a:pt x="287486" y="217774"/>
                  <a:pt x="277613" y="193432"/>
                </a:cubicBezTo>
                <a:lnTo>
                  <a:pt x="253029" y="132818"/>
                </a:lnTo>
                <a:cubicBezTo>
                  <a:pt x="274339" y="130279"/>
                  <a:pt x="290382" y="112200"/>
                  <a:pt x="290365" y="90739"/>
                </a:cubicBezTo>
                <a:lnTo>
                  <a:pt x="290365" y="18148"/>
                </a:lnTo>
                <a:cubicBezTo>
                  <a:pt x="290365" y="8125"/>
                  <a:pt x="282240" y="0"/>
                  <a:pt x="272217" y="0"/>
                </a:cubicBezTo>
                <a:cubicBezTo>
                  <a:pt x="262195" y="0"/>
                  <a:pt x="254069" y="8125"/>
                  <a:pt x="254069" y="18148"/>
                </a:cubicBezTo>
                <a:lnTo>
                  <a:pt x="254069" y="90739"/>
                </a:lnTo>
                <a:cubicBezTo>
                  <a:pt x="254069" y="94080"/>
                  <a:pt x="251362" y="96788"/>
                  <a:pt x="248020" y="96788"/>
                </a:cubicBezTo>
                <a:lnTo>
                  <a:pt x="42345" y="96788"/>
                </a:lnTo>
                <a:cubicBezTo>
                  <a:pt x="39004" y="96788"/>
                  <a:pt x="36296" y="94080"/>
                  <a:pt x="36296" y="90739"/>
                </a:cubicBezTo>
                <a:lnTo>
                  <a:pt x="36296" y="18148"/>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6" name="Graphic 133">
            <a:extLst>
              <a:ext uri="{FF2B5EF4-FFF2-40B4-BE49-F238E27FC236}">
                <a16:creationId xmlns:a16="http://schemas.microsoft.com/office/drawing/2014/main" id="{0863ABDD-334F-5188-70A7-83D97A4A8B23}"/>
              </a:ext>
              <a:ext uri="{C183D7F6-B498-43B3-948B-1728B52AA6E4}">
                <adec:decorative xmlns:adec="http://schemas.microsoft.com/office/drawing/2017/decorative" val="1"/>
              </a:ext>
            </a:extLst>
          </p:cNvPr>
          <p:cNvSpPr/>
          <p:nvPr/>
        </p:nvSpPr>
        <p:spPr>
          <a:xfrm>
            <a:off x="3953483" y="2217953"/>
            <a:ext cx="282463" cy="353970"/>
          </a:xfrm>
          <a:custGeom>
            <a:avLst/>
            <a:gdLst>
              <a:gd name="connsiteX0" fmla="*/ 261038 w 350857"/>
              <a:gd name="connsiteY0" fmla="*/ 411302 h 483917"/>
              <a:gd name="connsiteX1" fmla="*/ 254021 w 350857"/>
              <a:gd name="connsiteY1" fmla="*/ 441766 h 483917"/>
              <a:gd name="connsiteX2" fmla="*/ 205143 w 350857"/>
              <a:gd name="connsiteY2" fmla="*/ 483748 h 483917"/>
              <a:gd name="connsiteX3" fmla="*/ 200957 w 350857"/>
              <a:gd name="connsiteY3" fmla="*/ 483917 h 483917"/>
              <a:gd name="connsiteX4" fmla="*/ 149877 w 350857"/>
              <a:gd name="connsiteY4" fmla="*/ 483917 h 483917"/>
              <a:gd name="connsiteX5" fmla="*/ 97926 w 350857"/>
              <a:gd name="connsiteY5" fmla="*/ 445759 h 483917"/>
              <a:gd name="connsiteX6" fmla="*/ 96813 w 350857"/>
              <a:gd name="connsiteY6" fmla="*/ 441718 h 483917"/>
              <a:gd name="connsiteX7" fmla="*/ 89795 w 350857"/>
              <a:gd name="connsiteY7" fmla="*/ 411302 h 483917"/>
              <a:gd name="connsiteX8" fmla="*/ 261038 w 350857"/>
              <a:gd name="connsiteY8" fmla="*/ 411302 h 483917"/>
              <a:gd name="connsiteX9" fmla="*/ 175429 w 350857"/>
              <a:gd name="connsiteY9" fmla="*/ 0 h 483917"/>
              <a:gd name="connsiteX10" fmla="*/ 350858 w 350857"/>
              <a:gd name="connsiteY10" fmla="*/ 175429 h 483917"/>
              <a:gd name="connsiteX11" fmla="*/ 283953 w 350857"/>
              <a:gd name="connsiteY11" fmla="*/ 316740 h 483917"/>
              <a:gd name="connsiteX12" fmla="*/ 282235 w 350857"/>
              <a:gd name="connsiteY12" fmla="*/ 319764 h 483917"/>
              <a:gd name="connsiteX13" fmla="*/ 269459 w 350857"/>
              <a:gd name="connsiteY13" fmla="*/ 375006 h 483917"/>
              <a:gd name="connsiteX14" fmla="*/ 81399 w 350857"/>
              <a:gd name="connsiteY14" fmla="*/ 375006 h 483917"/>
              <a:gd name="connsiteX15" fmla="*/ 68671 w 350857"/>
              <a:gd name="connsiteY15" fmla="*/ 319764 h 483917"/>
              <a:gd name="connsiteX16" fmla="*/ 66953 w 350857"/>
              <a:gd name="connsiteY16" fmla="*/ 316764 h 483917"/>
              <a:gd name="connsiteX17" fmla="*/ 0 w 350857"/>
              <a:gd name="connsiteY17" fmla="*/ 175405 h 483917"/>
              <a:gd name="connsiteX18" fmla="*/ 175429 w 350857"/>
              <a:gd name="connsiteY18" fmla="*/ 0 h 48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857" h="483917">
                <a:moveTo>
                  <a:pt x="261038" y="411302"/>
                </a:moveTo>
                <a:lnTo>
                  <a:pt x="254021" y="441766"/>
                </a:lnTo>
                <a:cubicBezTo>
                  <a:pt x="248647" y="464935"/>
                  <a:pt x="228856" y="481931"/>
                  <a:pt x="205143" y="483748"/>
                </a:cubicBezTo>
                <a:lnTo>
                  <a:pt x="200957" y="483917"/>
                </a:lnTo>
                <a:lnTo>
                  <a:pt x="149877" y="483917"/>
                </a:lnTo>
                <a:cubicBezTo>
                  <a:pt x="126082" y="483917"/>
                  <a:pt x="105043" y="468465"/>
                  <a:pt x="97926" y="445759"/>
                </a:cubicBezTo>
                <a:lnTo>
                  <a:pt x="96813" y="441718"/>
                </a:lnTo>
                <a:lnTo>
                  <a:pt x="89795" y="411302"/>
                </a:lnTo>
                <a:lnTo>
                  <a:pt x="261038" y="411302"/>
                </a:lnTo>
                <a:close/>
                <a:moveTo>
                  <a:pt x="175429" y="0"/>
                </a:moveTo>
                <a:cubicBezTo>
                  <a:pt x="272316" y="0"/>
                  <a:pt x="350858" y="78542"/>
                  <a:pt x="350858" y="175429"/>
                </a:cubicBezTo>
                <a:cubicBezTo>
                  <a:pt x="350858" y="227114"/>
                  <a:pt x="328209" y="274468"/>
                  <a:pt x="283953" y="316740"/>
                </a:cubicBezTo>
                <a:cubicBezTo>
                  <a:pt x="283096" y="317558"/>
                  <a:pt x="282499" y="318610"/>
                  <a:pt x="282235" y="319764"/>
                </a:cubicBezTo>
                <a:lnTo>
                  <a:pt x="269459" y="375006"/>
                </a:lnTo>
                <a:lnTo>
                  <a:pt x="81399" y="375006"/>
                </a:lnTo>
                <a:lnTo>
                  <a:pt x="68671" y="319764"/>
                </a:lnTo>
                <a:cubicBezTo>
                  <a:pt x="68403" y="318618"/>
                  <a:pt x="67806" y="317575"/>
                  <a:pt x="66953" y="316764"/>
                </a:cubicBezTo>
                <a:cubicBezTo>
                  <a:pt x="22673" y="274468"/>
                  <a:pt x="0" y="227114"/>
                  <a:pt x="0" y="175405"/>
                </a:cubicBezTo>
                <a:cubicBezTo>
                  <a:pt x="13" y="78528"/>
                  <a:pt x="78552" y="0"/>
                  <a:pt x="175429" y="0"/>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7" name="TextBox 21">
            <a:extLst>
              <a:ext uri="{FF2B5EF4-FFF2-40B4-BE49-F238E27FC236}">
                <a16:creationId xmlns:a16="http://schemas.microsoft.com/office/drawing/2014/main" id="{682CFC03-9376-4A0F-B0EE-08DEE530A88C}"/>
              </a:ext>
            </a:extLst>
          </p:cNvPr>
          <p:cNvSpPr txBox="1"/>
          <p:nvPr/>
        </p:nvSpPr>
        <p:spPr>
          <a:xfrm>
            <a:off x="599781" y="2347809"/>
            <a:ext cx="2386149" cy="2369880"/>
          </a:xfrm>
          <a:prstGeom prst="rect">
            <a:avLst/>
          </a:prstGeom>
          <a:noFill/>
        </p:spPr>
        <p:txBody>
          <a:bodyPr wrap="square" lIns="0" tIns="0" rIns="0" bIns="0" anchor="t"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200" b="1" i="0" u="none" strike="noStrike" kern="1200" cap="none" spc="-38" normalizeH="0" baseline="0" noProof="0">
                <a:ln w="3175">
                  <a:noFill/>
                </a:ln>
                <a:solidFill>
                  <a:srgbClr val="FF93F2"/>
                </a:solidFill>
                <a:effectLst/>
                <a:uLnTx/>
                <a:uFillTx/>
                <a:latin typeface="Segoe UI"/>
                <a:ea typeface="+mn-ea"/>
                <a:cs typeface="+mn-cs"/>
              </a:rPr>
              <a:t>Following up </a:t>
            </a:r>
            <a:r>
              <a:rPr kumimoji="0" lang="en-CA" sz="2200" b="0" i="0" u="none" strike="noStrike" kern="1200" cap="none" spc="0" normalizeH="0" baseline="0" noProof="0">
                <a:ln>
                  <a:noFill/>
                </a:ln>
                <a:solidFill>
                  <a:schemeClr val="bg1"/>
                </a:solidFill>
                <a:effectLst/>
                <a:uLnTx/>
                <a:uFillTx/>
                <a:latin typeface="Segoe UI" panose="020B0502040204020203" pitchFamily="34" charset="0"/>
                <a:ea typeface="+mn-ea"/>
                <a:cs typeface="Segoe UI Semilight" panose="020B0402040204020203" pitchFamily="34" charset="0"/>
              </a:rPr>
              <a:t>on your prompts helps you collaborate with Copilot, to gain more useful, tailored responses.</a:t>
            </a:r>
          </a:p>
        </p:txBody>
      </p:sp>
      <p:sp>
        <p:nvSpPr>
          <p:cNvPr id="3" name="TextBox 2">
            <a:extLst>
              <a:ext uri="{FF2B5EF4-FFF2-40B4-BE49-F238E27FC236}">
                <a16:creationId xmlns:a16="http://schemas.microsoft.com/office/drawing/2014/main" id="{C6F0244F-54F4-87CF-8CE2-9BAC5B2C02A8}"/>
              </a:ext>
            </a:extLst>
          </p:cNvPr>
          <p:cNvSpPr txBox="1"/>
          <p:nvPr/>
        </p:nvSpPr>
        <p:spPr>
          <a:xfrm>
            <a:off x="4094713" y="5961317"/>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a:t>
            </a:r>
            <a:r>
              <a:rPr kumimoji="0" lang="en-US" sz="1800" b="0" i="0" u="none" strike="noStrike" kern="1200" cap="none" spc="0" normalizeH="0" baseline="0" noProof="0" err="1">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401748750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E9C3B30-C8B0-ABE4-1583-9C27ACA91109}"/>
              </a:ext>
              <a:ext uri="{C183D7F6-B498-43B3-948B-1728B52AA6E4}">
                <adec:decorative xmlns:adec="http://schemas.microsoft.com/office/drawing/2017/decorative" val="1"/>
              </a:ext>
            </a:extLst>
          </p:cNvPr>
          <p:cNvSpPr/>
          <p:nvPr/>
        </p:nvSpPr>
        <p:spPr bwMode="auto">
          <a:xfrm>
            <a:off x="741995" y="1495425"/>
            <a:ext cx="5423264" cy="3867150"/>
          </a:xfrm>
          <a:prstGeom prst="roundRect">
            <a:avLst>
              <a:gd name="adj" fmla="val 4127"/>
            </a:avLst>
          </a:prstGeom>
          <a:solidFill>
            <a:schemeClr val="bg1">
              <a:lumMod val="9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800" err="1">
              <a:gradFill>
                <a:gsLst>
                  <a:gs pos="0">
                    <a:srgbClr val="FFFFFF"/>
                  </a:gs>
                  <a:gs pos="100000">
                    <a:srgbClr val="FFFFFF"/>
                  </a:gs>
                </a:gsLst>
                <a:lin ang="5400000" scaled="0"/>
              </a:gradFill>
              <a:latin typeface="Segoe UI"/>
              <a:cs typeface="Segoe UI" pitchFamily="34" charset="0"/>
            </a:endParaRPr>
          </a:p>
        </p:txBody>
      </p:sp>
      <p:sp>
        <p:nvSpPr>
          <p:cNvPr id="5" name="Rectangle: Rounded Corners 4">
            <a:extLst>
              <a:ext uri="{FF2B5EF4-FFF2-40B4-BE49-F238E27FC236}">
                <a16:creationId xmlns:a16="http://schemas.microsoft.com/office/drawing/2014/main" id="{A4CE0D87-2478-A8C3-3CEC-36F0C04D4553}"/>
              </a:ext>
              <a:ext uri="{C183D7F6-B498-43B3-948B-1728B52AA6E4}">
                <adec:decorative xmlns:adec="http://schemas.microsoft.com/office/drawing/2017/decorative" val="1"/>
              </a:ext>
            </a:extLst>
          </p:cNvPr>
          <p:cNvSpPr/>
          <p:nvPr/>
        </p:nvSpPr>
        <p:spPr bwMode="auto">
          <a:xfrm>
            <a:off x="6365948" y="1495425"/>
            <a:ext cx="5356260" cy="3867150"/>
          </a:xfrm>
          <a:prstGeom prst="roundRect">
            <a:avLst>
              <a:gd name="adj" fmla="val 4127"/>
            </a:avLst>
          </a:prstGeom>
          <a:solidFill>
            <a:schemeClr val="bg1">
              <a:lumMod val="9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800" err="1">
              <a:gradFill>
                <a:gsLst>
                  <a:gs pos="0">
                    <a:srgbClr val="FFFFFF"/>
                  </a:gs>
                  <a:gs pos="100000">
                    <a:srgbClr val="FFFFFF"/>
                  </a:gs>
                </a:gsLst>
                <a:lin ang="5400000" scaled="0"/>
              </a:gradFill>
              <a:latin typeface="Segoe UI"/>
              <a:cs typeface="Segoe UI" pitchFamily="34" charset="0"/>
            </a:endParaRPr>
          </a:p>
        </p:txBody>
      </p:sp>
      <p:sp>
        <p:nvSpPr>
          <p:cNvPr id="6" name="Title 1">
            <a:extLst>
              <a:ext uri="{FF2B5EF4-FFF2-40B4-BE49-F238E27FC236}">
                <a16:creationId xmlns:a16="http://schemas.microsoft.com/office/drawing/2014/main" id="{3834D204-44FF-BFD2-2D7B-A17B49ADBE0F}"/>
              </a:ext>
            </a:extLst>
          </p:cNvPr>
          <p:cNvSpPr txBox="1">
            <a:spLocks/>
          </p:cNvSpPr>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defRPr/>
            </a:pPr>
            <a:r>
              <a:rPr lang="en-U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What makes an effective prompt?</a:t>
            </a:r>
          </a:p>
        </p:txBody>
      </p:sp>
      <p:sp>
        <p:nvSpPr>
          <p:cNvPr id="7" name="Rectangle: Rounded Corners 6">
            <a:extLst>
              <a:ext uri="{FF2B5EF4-FFF2-40B4-BE49-F238E27FC236}">
                <a16:creationId xmlns:a16="http://schemas.microsoft.com/office/drawing/2014/main" id="{FCB791A3-7B98-E57D-1B7A-7E68F5B2BC7C}"/>
              </a:ext>
            </a:extLst>
          </p:cNvPr>
          <p:cNvSpPr/>
          <p:nvPr/>
        </p:nvSpPr>
        <p:spPr bwMode="auto">
          <a:xfrm>
            <a:off x="6791036" y="1778222"/>
            <a:ext cx="4687388" cy="553998"/>
          </a:xfrm>
          <a:prstGeom prst="roundRect">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b="1">
                <a:solidFill>
                  <a:srgbClr val="FFFFFF"/>
                </a:solidFill>
                <a:latin typeface="Segoe UI Semibold" panose="020B0502040204020203" pitchFamily="34" charset="0"/>
                <a:cs typeface="Segoe UI Semibold" panose="020B0502040204020203" pitchFamily="34" charset="0"/>
              </a:rPr>
              <a:t>      Less Effective</a:t>
            </a:r>
          </a:p>
        </p:txBody>
      </p:sp>
      <p:sp>
        <p:nvSpPr>
          <p:cNvPr id="8" name="TextBox 7">
            <a:extLst>
              <a:ext uri="{FF2B5EF4-FFF2-40B4-BE49-F238E27FC236}">
                <a16:creationId xmlns:a16="http://schemas.microsoft.com/office/drawing/2014/main" id="{F511FC0F-31FC-CC97-92D3-9094D1314728}"/>
              </a:ext>
            </a:extLst>
          </p:cNvPr>
          <p:cNvSpPr txBox="1"/>
          <p:nvPr/>
        </p:nvSpPr>
        <p:spPr>
          <a:xfrm>
            <a:off x="6897197" y="2512646"/>
            <a:ext cx="4293761" cy="261610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Vague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Just a few </a:t>
            </a:r>
            <a:r>
              <a:rPr lang="en-US" sz="1600">
                <a:gradFill>
                  <a:gsLst>
                    <a:gs pos="2917">
                      <a:srgbClr val="000000"/>
                    </a:gs>
                    <a:gs pos="30000">
                      <a:srgbClr val="000000"/>
                    </a:gs>
                  </a:gsLst>
                  <a:lin ang="5400000" scaled="0"/>
                </a:gradFill>
                <a:latin typeface="Segoe UI"/>
                <a:cs typeface="Segoe UI"/>
              </a:rPr>
              <a:t>words</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No context on preferred output</a:t>
            </a:r>
            <a:br>
              <a:rPr lang="en-US" sz="1600" b="0" i="0" u="none" strike="noStrike" kern="1200" cap="none" spc="0" normalizeH="0" baseline="0" noProof="0">
                <a:ln>
                  <a:noFill/>
                </a:ln>
                <a:effectLst/>
                <a:uLnTx/>
                <a:uFillTx/>
                <a:latin typeface="Segoe UI Variable Display "/>
                <a:cs typeface="Segoe UI"/>
              </a:rPr>
            </a:b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Summarize news about [company name].</a:t>
            </a:r>
          </a:p>
          <a:p>
            <a:pPr marL="0" marR="0" lvl="0" indent="0" algn="l" defTabSz="914400" rtl="0" eaLnBrk="1" fontAlgn="auto" latinLnBrk="0" hangingPunct="1">
              <a:lnSpc>
                <a:spcPct val="100000"/>
              </a:lnSpc>
              <a:spcBef>
                <a:spcPts val="600"/>
              </a:spcBef>
              <a:spcAft>
                <a:spcPts val="0"/>
              </a:spcAft>
              <a:buClrTx/>
              <a:buSzTx/>
              <a:buFontTx/>
              <a:buNone/>
              <a:tabLst/>
              <a:defRPr/>
            </a:pPr>
            <a:br>
              <a:rPr lang="en-US" sz="1600" b="0" i="0" u="none" strike="noStrike" kern="1200" cap="none" spc="0" normalizeH="0" baseline="0" noProof="0">
                <a:ln>
                  <a:noFill/>
                </a:ln>
                <a:effectLst/>
                <a:uLnTx/>
                <a:uFillTx/>
                <a:latin typeface="Segoe UI Variable Display "/>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The recap may be more vague than desired, or in a format that you were not seeking.</a:t>
            </a:r>
            <a:endParaRPr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cs typeface="Segoe UI"/>
            </a:endParaRPr>
          </a:p>
        </p:txBody>
      </p:sp>
      <p:sp>
        <p:nvSpPr>
          <p:cNvPr id="9" name="Rectangle: Rounded Corners 8">
            <a:extLst>
              <a:ext uri="{FF2B5EF4-FFF2-40B4-BE49-F238E27FC236}">
                <a16:creationId xmlns:a16="http://schemas.microsoft.com/office/drawing/2014/main" id="{6666F3E1-80C2-04FC-657D-FE3F3DDC491F}"/>
              </a:ext>
            </a:extLst>
          </p:cNvPr>
          <p:cNvSpPr/>
          <p:nvPr/>
        </p:nvSpPr>
        <p:spPr bwMode="auto">
          <a:xfrm>
            <a:off x="1109933" y="1778222"/>
            <a:ext cx="4687388" cy="553998"/>
          </a:xfrm>
          <a:prstGeom prst="roundRect">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b="1">
                <a:solidFill>
                  <a:srgbClr val="FFFFFF"/>
                </a:solidFill>
                <a:latin typeface="Segoe UI Semibold" panose="020B0502040204020203" pitchFamily="34" charset="0"/>
                <a:cs typeface="Segoe UI Semibold" panose="020B0502040204020203" pitchFamily="34" charset="0"/>
              </a:rPr>
              <a:t>       More Effective</a:t>
            </a:r>
          </a:p>
        </p:txBody>
      </p:sp>
      <p:sp>
        <p:nvSpPr>
          <p:cNvPr id="10" name="TextBox 9">
            <a:extLst>
              <a:ext uri="{FF2B5EF4-FFF2-40B4-BE49-F238E27FC236}">
                <a16:creationId xmlns:a16="http://schemas.microsoft.com/office/drawing/2014/main" id="{B03835C7-FAB3-A9E1-5496-FA252F3F33E0}"/>
              </a:ext>
            </a:extLst>
          </p:cNvPr>
          <p:cNvSpPr txBox="1"/>
          <p:nvPr/>
        </p:nvSpPr>
        <p:spPr>
          <a:xfrm>
            <a:off x="1077276" y="2573624"/>
            <a:ext cx="4752702" cy="278537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Specific and detailed</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In full sentences, with instructions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States the tone, purpose, preferred format, etc.</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 work in marketing and focus on competitor research. Give me a concise summary of recent news about [company name]. Focus on announcements about new product lines. Provide the answer in two to three paragraphs and use a business tone.</a:t>
            </a:r>
          </a:p>
        </p:txBody>
      </p:sp>
      <p:sp>
        <p:nvSpPr>
          <p:cNvPr id="11" name="TextBox 10">
            <a:extLst>
              <a:ext uri="{FF2B5EF4-FFF2-40B4-BE49-F238E27FC236}">
                <a16:creationId xmlns:a16="http://schemas.microsoft.com/office/drawing/2014/main" id="{0E302C6C-A591-AEE2-A68E-28511E469CCA}"/>
              </a:ext>
            </a:extLst>
          </p:cNvPr>
          <p:cNvSpPr txBox="1"/>
          <p:nvPr/>
        </p:nvSpPr>
        <p:spPr>
          <a:xfrm>
            <a:off x="844514" y="5710045"/>
            <a:ext cx="10502972" cy="615553"/>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
                <a:ea typeface="+mn-ea"/>
                <a:cs typeface="Segoe UI"/>
              </a:rPr>
              <a:t>But </a:t>
            </a:r>
            <a:r>
              <a:rPr kumimoji="0" lang="en-US" sz="2000" b="0" i="0" u="none" strike="noStrike" kern="1200" cap="none" spc="0" normalizeH="0" baseline="0" noProof="0">
                <a:ln>
                  <a:noFill/>
                </a:ln>
                <a:solidFill>
                  <a:schemeClr val="bg1"/>
                </a:solidFill>
                <a:effectLst/>
                <a:uLnTx/>
                <a:uFillTx/>
                <a:latin typeface="Segoe UI "/>
                <a:ea typeface="+mn-ea"/>
                <a:cs typeface="Segoe UI"/>
              </a:rPr>
              <a:t>there are no ‘wrong’ prompts because </a:t>
            </a:r>
            <a:r>
              <a:rPr kumimoji="0" lang="en-US" sz="2000" b="0" i="0" u="none" strike="noStrike" kern="1200" cap="none" spc="0" normalizeH="0" baseline="0" noProof="0">
                <a:ln>
                  <a:noFill/>
                </a:ln>
                <a:solidFill>
                  <a:schemeClr val="bg1"/>
                </a:solidFill>
                <a:effectLst/>
                <a:uLnTx/>
                <a:uFillTx/>
                <a:latin typeface="Segoe UI Semibold"/>
                <a:ea typeface="+mn-ea"/>
                <a:cs typeface="Segoe UI"/>
              </a:rPr>
              <a:t>natural, conversational language is welcome</a:t>
            </a:r>
            <a:r>
              <a:rPr kumimoji="0" lang="en-US" sz="2000" b="0" i="0" u="none" strike="noStrike" kern="1200" cap="none" spc="0" normalizeH="0" baseline="0" noProof="0">
                <a:ln>
                  <a:noFill/>
                </a:ln>
                <a:solidFill>
                  <a:schemeClr val="bg1"/>
                </a:solidFill>
                <a:effectLst/>
                <a:uLnTx/>
                <a:uFillTx/>
                <a:latin typeface="Segoe UI "/>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
                <a:ea typeface="+mn-ea"/>
                <a:cs typeface="Segoe UI"/>
              </a:rPr>
              <a:t>Experiment away!</a:t>
            </a:r>
          </a:p>
        </p:txBody>
      </p:sp>
      <p:pic>
        <p:nvPicPr>
          <p:cNvPr id="12" name="Graphic 11">
            <a:extLst>
              <a:ext uri="{FF2B5EF4-FFF2-40B4-BE49-F238E27FC236}">
                <a16:creationId xmlns:a16="http://schemas.microsoft.com/office/drawing/2014/main" id="{80142D0B-0F57-7B7F-04D2-97A5C20C575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82267" y="1869752"/>
            <a:ext cx="347697" cy="347697"/>
          </a:xfrm>
          <a:prstGeom prst="rect">
            <a:avLst/>
          </a:prstGeom>
        </p:spPr>
      </p:pic>
      <p:pic>
        <p:nvPicPr>
          <p:cNvPr id="13" name="Graphic 12">
            <a:extLst>
              <a:ext uri="{FF2B5EF4-FFF2-40B4-BE49-F238E27FC236}">
                <a16:creationId xmlns:a16="http://schemas.microsoft.com/office/drawing/2014/main" id="{5C9AC0C6-0BB4-0ECB-2E57-38652C787B8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17455" y="1869752"/>
            <a:ext cx="347472" cy="347472"/>
          </a:xfrm>
          <a:prstGeom prst="rect">
            <a:avLst/>
          </a:prstGeom>
        </p:spPr>
      </p:pic>
    </p:spTree>
    <p:extLst>
      <p:ext uri="{BB962C8B-B14F-4D97-AF65-F5344CB8AC3E}">
        <p14:creationId xmlns:p14="http://schemas.microsoft.com/office/powerpoint/2010/main" val="161918425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1AAF0-F4A2-6C5B-D269-2E5033DA0BC9}"/>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CB2B01C-3D9E-BE00-E43A-39D20BA21379}"/>
              </a:ext>
            </a:extLst>
          </p:cNvPr>
          <p:cNvSpPr>
            <a:spLocks noGrp="1"/>
          </p:cNvSpPr>
          <p:nvPr>
            <p:ph idx="1"/>
          </p:nvPr>
        </p:nvSpPr>
        <p:spPr>
          <a:xfrm>
            <a:off x="6095999" y="979791"/>
            <a:ext cx="6002861" cy="4847481"/>
          </a:xfrm>
        </p:spPr>
        <p:txBody>
          <a:bodyPr/>
          <a:lstStyle/>
          <a:p>
            <a:pPr marL="514350" indent="-514350">
              <a:spcBef>
                <a:spcPts val="600"/>
              </a:spcBef>
              <a:spcAft>
                <a:spcPts val="600"/>
              </a:spcAft>
              <a:buAutoNum type="arabicPlain"/>
            </a:pPr>
            <a:r>
              <a:rPr lang="en-US"/>
              <a:t>Microsoft 365 Copilot Chat</a:t>
            </a:r>
          </a:p>
          <a:p>
            <a:pPr marL="514350" indent="-514350">
              <a:spcBef>
                <a:spcPts val="600"/>
              </a:spcBef>
              <a:spcAft>
                <a:spcPts val="600"/>
              </a:spcAft>
              <a:buAutoNum type="arabicPlain"/>
            </a:pPr>
            <a:r>
              <a:rPr lang="en-US"/>
              <a:t>Art of the Prompt: </a:t>
            </a:r>
            <a:br>
              <a:rPr lang="en-US">
                <a:solidFill>
                  <a:srgbClr val="FFFF00"/>
                </a:solidFill>
                <a:latin typeface="+mj-lt"/>
              </a:rPr>
            </a:br>
            <a:r>
              <a:rPr lang="en-US"/>
              <a:t>Prompting Best Practices</a:t>
            </a:r>
          </a:p>
          <a:p>
            <a:pPr marL="514350" indent="-514350">
              <a:spcBef>
                <a:spcPts val="600"/>
              </a:spcBef>
              <a:buAutoNum type="arabicPlain"/>
            </a:pPr>
            <a:r>
              <a:rPr lang="en-US">
                <a:solidFill>
                  <a:srgbClr val="FFFF00"/>
                </a:solidFill>
              </a:rPr>
              <a:t>Adoption Best Practices</a:t>
            </a:r>
          </a:p>
          <a:p>
            <a:pPr marL="914400" lvl="1">
              <a:spcBef>
                <a:spcPts val="600"/>
              </a:spcBef>
            </a:pPr>
            <a:r>
              <a:rPr lang="en-US" sz="2400">
                <a:solidFill>
                  <a:srgbClr val="FFFF00"/>
                </a:solidFill>
                <a:cs typeface="Segoe Sans Display" pitchFamily="2" charset="0"/>
              </a:rPr>
              <a:t>Copilot Chat Success Kit</a:t>
            </a:r>
          </a:p>
          <a:p>
            <a:pPr marL="914400" lvl="1">
              <a:spcBef>
                <a:spcPts val="600"/>
              </a:spcBef>
            </a:pPr>
            <a:r>
              <a:rPr lang="en-US" sz="2400">
                <a:solidFill>
                  <a:srgbClr val="FFFF00"/>
                </a:solidFill>
                <a:cs typeface="Segoe Sans Display" pitchFamily="2" charset="0"/>
              </a:rPr>
              <a:t>Great Journey for Copilot Chat</a:t>
            </a:r>
          </a:p>
          <a:p>
            <a:pPr marL="914400" lvl="1">
              <a:spcBef>
                <a:spcPts val="600"/>
              </a:spcBef>
            </a:pPr>
            <a:r>
              <a:rPr lang="en-US" sz="2400">
                <a:solidFill>
                  <a:srgbClr val="FFFF00"/>
                </a:solidFill>
                <a:cs typeface="Segoe Sans Display" pitchFamily="2" charset="0"/>
              </a:rPr>
              <a:t>Copilot Chat Trainer Kit</a:t>
            </a:r>
          </a:p>
          <a:p>
            <a:pPr marL="914400" lvl="1">
              <a:spcBef>
                <a:spcPts val="600"/>
              </a:spcBef>
            </a:pPr>
            <a:r>
              <a:rPr lang="en-US" sz="2400">
                <a:solidFill>
                  <a:srgbClr val="FFFF00"/>
                </a:solidFill>
                <a:cs typeface="Segoe Sans Display" pitchFamily="2" charset="0"/>
              </a:rPr>
              <a:t>Prompt Gallery</a:t>
            </a:r>
          </a:p>
          <a:p>
            <a:pPr marL="914400" lvl="1">
              <a:spcBef>
                <a:spcPts val="600"/>
              </a:spcBef>
              <a:spcAft>
                <a:spcPts val="600"/>
              </a:spcAft>
            </a:pPr>
            <a:r>
              <a:rPr lang="en-US" sz="2400">
                <a:solidFill>
                  <a:srgbClr val="FFFF00"/>
                </a:solidFill>
                <a:cs typeface="Segoe Sans Display" pitchFamily="2" charset="0"/>
              </a:rPr>
              <a:t>Scenario Library</a:t>
            </a:r>
          </a:p>
          <a:p>
            <a:pPr marL="514350" indent="-514350">
              <a:spcBef>
                <a:spcPts val="600"/>
              </a:spcBef>
              <a:spcAft>
                <a:spcPts val="600"/>
              </a:spcAft>
              <a:buAutoNum type="arabicPlain"/>
            </a:pPr>
            <a:r>
              <a:rPr lang="en-US"/>
              <a:t>Next Steps &amp; Calls to Action</a:t>
            </a:r>
          </a:p>
        </p:txBody>
      </p:sp>
      <p:sp>
        <p:nvSpPr>
          <p:cNvPr id="9" name="Title 8">
            <a:extLst>
              <a:ext uri="{FF2B5EF4-FFF2-40B4-BE49-F238E27FC236}">
                <a16:creationId xmlns:a16="http://schemas.microsoft.com/office/drawing/2014/main" id="{CDDCD8D9-3D29-6FC4-5D4C-95CF925E4B27}"/>
              </a:ext>
            </a:extLst>
          </p:cNvPr>
          <p:cNvSpPr>
            <a:spLocks noGrp="1"/>
          </p:cNvSpPr>
          <p:nvPr>
            <p:ph type="title"/>
          </p:nvPr>
        </p:nvSpPr>
        <p:spPr>
          <a:xfrm>
            <a:off x="589280" y="605657"/>
            <a:ext cx="2373598" cy="738664"/>
          </a:xfrm>
        </p:spPr>
        <p:txBody>
          <a:bodyPr/>
          <a:lstStyle/>
          <a:p>
            <a:r>
              <a:rPr lang="en-U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Agenda</a:t>
            </a:r>
          </a:p>
        </p:txBody>
      </p:sp>
      <p:cxnSp>
        <p:nvCxnSpPr>
          <p:cNvPr id="11" name="Straight Connector 10">
            <a:extLst>
              <a:ext uri="{FF2B5EF4-FFF2-40B4-BE49-F238E27FC236}">
                <a16:creationId xmlns:a16="http://schemas.microsoft.com/office/drawing/2014/main" id="{CFA9E1A1-09BF-65C4-182C-A8647D47FEF5}"/>
              </a:ext>
              <a:ext uri="{C183D7F6-B498-43B3-948B-1728B52AA6E4}">
                <adec:decorative xmlns:adec="http://schemas.microsoft.com/office/drawing/2017/decorative" val="1"/>
              </a:ext>
            </a:extLst>
          </p:cNvPr>
          <p:cNvCxnSpPr>
            <a:cxnSpLocks/>
          </p:cNvCxnSpPr>
          <p:nvPr/>
        </p:nvCxnSpPr>
        <p:spPr>
          <a:xfrm>
            <a:off x="5777396" y="895925"/>
            <a:ext cx="0" cy="512064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69356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9190-6F68-1C54-FFDE-009794250718}"/>
              </a:ext>
            </a:extLst>
          </p:cNvPr>
          <p:cNvSpPr txBox="1">
            <a:spLocks/>
          </p:cNvSpPr>
          <p:nvPr/>
        </p:nvSpPr>
        <p:spPr>
          <a:xfrm>
            <a:off x="838200" y="557189"/>
            <a:ext cx="3374136" cy="5567891"/>
          </a:xfrm>
          <a:prstGeom prst="rect">
            <a:avLst/>
          </a:prstGeom>
        </p:spPr>
        <p:txBody>
          <a:bodyPr vert="horz" lIns="91440" tIns="45720" rIns="91440" bIns="45720" rtlCol="0" anchor="ctr">
            <a:norm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sz="3200"/>
              <a:t>Key Use Cases for Copilot Chat</a:t>
            </a:r>
          </a:p>
        </p:txBody>
      </p:sp>
      <p:sp>
        <p:nvSpPr>
          <p:cNvPr id="3" name="AutoShape 2" descr="Thumbnail Image Automate repetitive tasks">
            <a:extLst>
              <a:ext uri="{FF2B5EF4-FFF2-40B4-BE49-F238E27FC236}">
                <a16:creationId xmlns:a16="http://schemas.microsoft.com/office/drawing/2014/main" id="{4EE9C37B-FE44-360C-9C27-6CE03ECDCD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Content Placeholder 3">
            <a:extLst>
              <a:ext uri="{FF2B5EF4-FFF2-40B4-BE49-F238E27FC236}">
                <a16:creationId xmlns:a16="http://schemas.microsoft.com/office/drawing/2014/main" id="{40A79365-D9C8-9350-BB67-532785B65A25}"/>
              </a:ext>
            </a:extLst>
          </p:cNvPr>
          <p:cNvGraphicFramePr>
            <a:graphicFrameLocks/>
          </p:cNvGraphicFramePr>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382053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4">
            <a:extLst>
              <a:ext uri="{FF2B5EF4-FFF2-40B4-BE49-F238E27FC236}">
                <a16:creationId xmlns:a16="http://schemas.microsoft.com/office/drawing/2014/main" id="{45D4DAE8-59B8-BFDD-B237-DBA39DBE0D39}"/>
              </a:ext>
            </a:extLst>
          </p:cNvPr>
          <p:cNvSpPr>
            <a:spLocks noGrp="1"/>
          </p:cNvSpPr>
          <p:nvPr>
            <p:ph type="title"/>
          </p:nvPr>
        </p:nvSpPr>
        <p:spPr>
          <a:xfrm>
            <a:off x="588263" y="416740"/>
            <a:ext cx="11018520" cy="553998"/>
          </a:xfrm>
        </p:spPr>
        <p:txBody>
          <a:bodyPr>
            <a:noAutofit/>
          </a:bodyPr>
          <a:lstStyle/>
          <a:p>
            <a:pPr algn="ctr"/>
            <a:r>
              <a:rPr lang="en-US" sz="3200"/>
              <a:t>Top 10 to try first with Microsoft 365 Copilot Chat</a:t>
            </a:r>
            <a:br>
              <a:rPr lang="en-US" sz="3200"/>
            </a:br>
            <a:endParaRPr lang="en-US" sz="2000">
              <a:solidFill>
                <a:srgbClr val="0078D4"/>
              </a:solidFill>
            </a:endParaRPr>
          </a:p>
        </p:txBody>
      </p:sp>
      <p:sp useBgFill="1">
        <p:nvSpPr>
          <p:cNvPr id="3" name="Rounded Rectangle 1">
            <a:extLst>
              <a:ext uri="{FF2B5EF4-FFF2-40B4-BE49-F238E27FC236}">
                <a16:creationId xmlns:a16="http://schemas.microsoft.com/office/drawing/2014/main" id="{4A8E42DE-67EE-129B-0515-5CC895AD8AC6}"/>
              </a:ext>
              <a:ext uri="{C183D7F6-B498-43B3-948B-1728B52AA6E4}">
                <adec:decorative xmlns:adec="http://schemas.microsoft.com/office/drawing/2017/decorative" val="1"/>
              </a:ext>
            </a:extLst>
          </p:cNvPr>
          <p:cNvSpPr/>
          <p:nvPr/>
        </p:nvSpPr>
        <p:spPr bwMode="auto">
          <a:xfrm>
            <a:off x="505272"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6" name="TextBox 5">
            <a:extLst>
              <a:ext uri="{FF2B5EF4-FFF2-40B4-BE49-F238E27FC236}">
                <a16:creationId xmlns:a16="http://schemas.microsoft.com/office/drawing/2014/main" id="{8FDFB3FB-32E5-FDF1-4D2A-D0EB53D491EB}"/>
              </a:ext>
            </a:extLst>
          </p:cNvPr>
          <p:cNvSpPr txBox="1"/>
          <p:nvPr/>
        </p:nvSpPr>
        <p:spPr>
          <a:xfrm>
            <a:off x="626192" y="1689478"/>
            <a:ext cx="1922209"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Ask a question</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a:ea typeface="+mn-ea"/>
                <a:cs typeface="+mn-cs"/>
              </a:rPr>
              <a:t>Get insights and answers to your questions.</a:t>
            </a:r>
          </a:p>
        </p:txBody>
      </p:sp>
      <p:sp>
        <p:nvSpPr>
          <p:cNvPr id="7" name="TextBox 6">
            <a:extLst>
              <a:ext uri="{FF2B5EF4-FFF2-40B4-BE49-F238E27FC236}">
                <a16:creationId xmlns:a16="http://schemas.microsoft.com/office/drawing/2014/main" id="{DEA92599-D878-B04A-C0FD-51780F733404}"/>
              </a:ext>
            </a:extLst>
          </p:cNvPr>
          <p:cNvSpPr txBox="1"/>
          <p:nvPr/>
        </p:nvSpPr>
        <p:spPr>
          <a:xfrm>
            <a:off x="2267041"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1</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TextBox 7">
            <a:extLst>
              <a:ext uri="{FF2B5EF4-FFF2-40B4-BE49-F238E27FC236}">
                <a16:creationId xmlns:a16="http://schemas.microsoft.com/office/drawing/2014/main" id="{A38D73C0-43E4-DC0F-9906-5CACA8B9FC7F}"/>
              </a:ext>
            </a:extLst>
          </p:cNvPr>
          <p:cNvSpPr txBox="1"/>
          <p:nvPr/>
        </p:nvSpPr>
        <p:spPr>
          <a:xfrm>
            <a:off x="677266" y="2740426"/>
            <a:ext cx="1981228" cy="707886"/>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How does [product] compare to [competitor product]? Provide the comparison in a table.</a:t>
            </a:r>
          </a:p>
        </p:txBody>
      </p:sp>
      <p:pic>
        <p:nvPicPr>
          <p:cNvPr id="9" name="Graphic 8">
            <a:extLst>
              <a:ext uri="{FF2B5EF4-FFF2-40B4-BE49-F238E27FC236}">
                <a16:creationId xmlns:a16="http://schemas.microsoft.com/office/drawing/2014/main" id="{58E03677-1107-729A-FCF7-ECD4CD09243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9441" y="2779229"/>
            <a:ext cx="163426" cy="163426"/>
          </a:xfrm>
          <a:prstGeom prst="rect">
            <a:avLst/>
          </a:prstGeom>
        </p:spPr>
      </p:pic>
      <p:sp useBgFill="1">
        <p:nvSpPr>
          <p:cNvPr id="10" name="Rounded Rectangle 1">
            <a:extLst>
              <a:ext uri="{FF2B5EF4-FFF2-40B4-BE49-F238E27FC236}">
                <a16:creationId xmlns:a16="http://schemas.microsoft.com/office/drawing/2014/main" id="{D9C1465B-1BA6-94ED-3502-EA1A50C7223F}"/>
              </a:ext>
              <a:ext uri="{C183D7F6-B498-43B3-948B-1728B52AA6E4}">
                <adec:decorative xmlns:adec="http://schemas.microsoft.com/office/drawing/2017/decorative" val="1"/>
              </a:ext>
            </a:extLst>
          </p:cNvPr>
          <p:cNvSpPr/>
          <p:nvPr/>
        </p:nvSpPr>
        <p:spPr bwMode="auto">
          <a:xfrm>
            <a:off x="2766319"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1" name="TextBox 10">
            <a:extLst>
              <a:ext uri="{FF2B5EF4-FFF2-40B4-BE49-F238E27FC236}">
                <a16:creationId xmlns:a16="http://schemas.microsoft.com/office/drawing/2014/main" id="{3A2B169D-6135-07C8-E0AD-3CFDEC9AC425}"/>
              </a:ext>
            </a:extLst>
          </p:cNvPr>
          <p:cNvSpPr txBox="1"/>
          <p:nvPr/>
        </p:nvSpPr>
        <p:spPr>
          <a:xfrm>
            <a:off x="2887239" y="1689478"/>
            <a:ext cx="1859859"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Draft an email</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Generate an email draft and personalize the tone and length. </a:t>
            </a:r>
          </a:p>
        </p:txBody>
      </p:sp>
      <p:sp>
        <p:nvSpPr>
          <p:cNvPr id="12" name="TextBox 11">
            <a:extLst>
              <a:ext uri="{FF2B5EF4-FFF2-40B4-BE49-F238E27FC236}">
                <a16:creationId xmlns:a16="http://schemas.microsoft.com/office/drawing/2014/main" id="{2C870879-A78B-7C40-4935-632D90E146FE}"/>
              </a:ext>
            </a:extLst>
          </p:cNvPr>
          <p:cNvSpPr txBox="1"/>
          <p:nvPr/>
        </p:nvSpPr>
        <p:spPr>
          <a:xfrm>
            <a:off x="4528088"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sp>
        <p:nvSpPr>
          <p:cNvPr id="13" name="TextBox 12">
            <a:extLst>
              <a:ext uri="{FF2B5EF4-FFF2-40B4-BE49-F238E27FC236}">
                <a16:creationId xmlns:a16="http://schemas.microsoft.com/office/drawing/2014/main" id="{7489BF84-E0A5-DA99-7906-5B8E3AE79993}"/>
              </a:ext>
            </a:extLst>
          </p:cNvPr>
          <p:cNvSpPr txBox="1"/>
          <p:nvPr/>
        </p:nvSpPr>
        <p:spPr>
          <a:xfrm>
            <a:off x="2935326" y="2601927"/>
            <a:ext cx="1897483" cy="861774"/>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Draft an email to [name] that informs them that Project X is delayed two weeks. Make it short and casual in tone. </a:t>
            </a:r>
          </a:p>
        </p:txBody>
      </p:sp>
      <p:pic>
        <p:nvPicPr>
          <p:cNvPr id="14" name="Graphic 13">
            <a:extLst>
              <a:ext uri="{FF2B5EF4-FFF2-40B4-BE49-F238E27FC236}">
                <a16:creationId xmlns:a16="http://schemas.microsoft.com/office/drawing/2014/main" id="{D511B61F-EAA5-2623-E3E8-14A1057B21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7501" y="2634499"/>
            <a:ext cx="163426" cy="163426"/>
          </a:xfrm>
          <a:prstGeom prst="rect">
            <a:avLst/>
          </a:prstGeom>
        </p:spPr>
      </p:pic>
      <p:sp useBgFill="1">
        <p:nvSpPr>
          <p:cNvPr id="15" name="Rounded Rectangle 1">
            <a:extLst>
              <a:ext uri="{FF2B5EF4-FFF2-40B4-BE49-F238E27FC236}">
                <a16:creationId xmlns:a16="http://schemas.microsoft.com/office/drawing/2014/main" id="{E5C5DE53-E61A-4CE2-6EE8-DF72B691DC74}"/>
              </a:ext>
              <a:ext uri="{C183D7F6-B498-43B3-948B-1728B52AA6E4}">
                <adec:decorative xmlns:adec="http://schemas.microsoft.com/office/drawing/2017/decorative" val="1"/>
              </a:ext>
            </a:extLst>
          </p:cNvPr>
          <p:cNvSpPr/>
          <p:nvPr/>
        </p:nvSpPr>
        <p:spPr bwMode="auto">
          <a:xfrm>
            <a:off x="7288413"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6" name="TextBox 15">
            <a:extLst>
              <a:ext uri="{FF2B5EF4-FFF2-40B4-BE49-F238E27FC236}">
                <a16:creationId xmlns:a16="http://schemas.microsoft.com/office/drawing/2014/main" id="{346814A2-F2F5-0E73-514F-3B84D302E5A2}"/>
              </a:ext>
            </a:extLst>
          </p:cNvPr>
          <p:cNvSpPr txBox="1"/>
          <p:nvPr/>
        </p:nvSpPr>
        <p:spPr>
          <a:xfrm>
            <a:off x="7409333" y="1689478"/>
            <a:ext cx="1814387" cy="97462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Generate new ideas</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Boost your creativity with ideas for your tasks such as agendas, image creation, social media posts, etc.</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7" name="TextBox 16">
            <a:extLst>
              <a:ext uri="{FF2B5EF4-FFF2-40B4-BE49-F238E27FC236}">
                <a16:creationId xmlns:a16="http://schemas.microsoft.com/office/drawing/2014/main" id="{3CB77E26-9D91-A29A-E99C-3A3A5ABACE5B}"/>
              </a:ext>
            </a:extLst>
          </p:cNvPr>
          <p:cNvSpPr txBox="1"/>
          <p:nvPr/>
        </p:nvSpPr>
        <p:spPr>
          <a:xfrm>
            <a:off x="9050182"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sp>
        <p:nvSpPr>
          <p:cNvPr id="18" name="TextBox 17">
            <a:extLst>
              <a:ext uri="{FF2B5EF4-FFF2-40B4-BE49-F238E27FC236}">
                <a16:creationId xmlns:a16="http://schemas.microsoft.com/office/drawing/2014/main" id="{1EB84112-4635-82DF-337A-51A1A9034B3B}"/>
              </a:ext>
            </a:extLst>
          </p:cNvPr>
          <p:cNvSpPr txBox="1"/>
          <p:nvPr/>
        </p:nvSpPr>
        <p:spPr>
          <a:xfrm>
            <a:off x="7451833" y="2878926"/>
            <a:ext cx="1973240" cy="553998"/>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Suggest 10 compelling taglines based on &lt;insert file&gt;.</a:t>
            </a:r>
          </a:p>
        </p:txBody>
      </p:sp>
      <p:pic>
        <p:nvPicPr>
          <p:cNvPr id="19" name="Graphic 18">
            <a:extLst>
              <a:ext uri="{FF2B5EF4-FFF2-40B4-BE49-F238E27FC236}">
                <a16:creationId xmlns:a16="http://schemas.microsoft.com/office/drawing/2014/main" id="{C0E6DFBA-05E8-00B0-3D2C-3CFF713D327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1204" y="2907448"/>
            <a:ext cx="163426" cy="163426"/>
          </a:xfrm>
          <a:prstGeom prst="rect">
            <a:avLst/>
          </a:prstGeom>
        </p:spPr>
      </p:pic>
      <p:sp useBgFill="1">
        <p:nvSpPr>
          <p:cNvPr id="20" name="Rounded Rectangle 1">
            <a:extLst>
              <a:ext uri="{FF2B5EF4-FFF2-40B4-BE49-F238E27FC236}">
                <a16:creationId xmlns:a16="http://schemas.microsoft.com/office/drawing/2014/main" id="{C9C912AE-CD8E-30DC-E779-A095619B3AA4}"/>
              </a:ext>
              <a:ext uri="{C183D7F6-B498-43B3-948B-1728B52AA6E4}">
                <adec:decorative xmlns:adec="http://schemas.microsoft.com/office/drawing/2017/decorative" val="1"/>
              </a:ext>
            </a:extLst>
          </p:cNvPr>
          <p:cNvSpPr/>
          <p:nvPr/>
        </p:nvSpPr>
        <p:spPr bwMode="auto">
          <a:xfrm>
            <a:off x="9549461"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1" name="TextBox 20">
            <a:extLst>
              <a:ext uri="{FF2B5EF4-FFF2-40B4-BE49-F238E27FC236}">
                <a16:creationId xmlns:a16="http://schemas.microsoft.com/office/drawing/2014/main" id="{033530C5-A8DC-B7E3-C6F8-ACA2088321BA}"/>
              </a:ext>
            </a:extLst>
          </p:cNvPr>
          <p:cNvSpPr txBox="1"/>
          <p:nvPr/>
        </p:nvSpPr>
        <p:spPr>
          <a:xfrm>
            <a:off x="9670382" y="1689478"/>
            <a:ext cx="1895426"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Draft a document</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Start from a full draft rather than a blank page.</a:t>
            </a:r>
          </a:p>
        </p:txBody>
      </p:sp>
      <p:sp>
        <p:nvSpPr>
          <p:cNvPr id="22" name="TextBox 21">
            <a:extLst>
              <a:ext uri="{FF2B5EF4-FFF2-40B4-BE49-F238E27FC236}">
                <a16:creationId xmlns:a16="http://schemas.microsoft.com/office/drawing/2014/main" id="{7F130D9E-A13A-E40A-F4F0-0B115724BF0E}"/>
              </a:ext>
            </a:extLst>
          </p:cNvPr>
          <p:cNvSpPr txBox="1"/>
          <p:nvPr/>
        </p:nvSpPr>
        <p:spPr>
          <a:xfrm>
            <a:off x="11311230"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3" name="TextBox 22">
            <a:extLst>
              <a:ext uri="{FF2B5EF4-FFF2-40B4-BE49-F238E27FC236}">
                <a16:creationId xmlns:a16="http://schemas.microsoft.com/office/drawing/2014/main" id="{D5EFF142-EF28-B505-2B8C-F7EB9B2EF008}"/>
              </a:ext>
            </a:extLst>
          </p:cNvPr>
          <p:cNvSpPr txBox="1"/>
          <p:nvPr/>
        </p:nvSpPr>
        <p:spPr>
          <a:xfrm>
            <a:off x="9704765" y="2884587"/>
            <a:ext cx="2103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Write an outline for a creative brief for a video project.</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24" name="Graphic 23">
            <a:extLst>
              <a:ext uri="{FF2B5EF4-FFF2-40B4-BE49-F238E27FC236}">
                <a16:creationId xmlns:a16="http://schemas.microsoft.com/office/drawing/2014/main" id="{78A94574-3BC6-6E9C-287B-2E968614B2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80673" y="2910957"/>
            <a:ext cx="163426" cy="163426"/>
          </a:xfrm>
          <a:prstGeom prst="rect">
            <a:avLst/>
          </a:prstGeom>
        </p:spPr>
      </p:pic>
      <p:sp useBgFill="1">
        <p:nvSpPr>
          <p:cNvPr id="25" name="Rounded Rectangle 1">
            <a:extLst>
              <a:ext uri="{FF2B5EF4-FFF2-40B4-BE49-F238E27FC236}">
                <a16:creationId xmlns:a16="http://schemas.microsoft.com/office/drawing/2014/main" id="{FE64CB9E-07CF-4590-1A0E-1A2828EB425E}"/>
              </a:ext>
              <a:ext uri="{C183D7F6-B498-43B3-948B-1728B52AA6E4}">
                <adec:decorative xmlns:adec="http://schemas.microsoft.com/office/drawing/2017/decorative" val="1"/>
              </a:ext>
            </a:extLst>
          </p:cNvPr>
          <p:cNvSpPr/>
          <p:nvPr/>
        </p:nvSpPr>
        <p:spPr bwMode="auto">
          <a:xfrm>
            <a:off x="505272" y="3612857"/>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6" name="TextBox 25">
            <a:extLst>
              <a:ext uri="{FF2B5EF4-FFF2-40B4-BE49-F238E27FC236}">
                <a16:creationId xmlns:a16="http://schemas.microsoft.com/office/drawing/2014/main" id="{E2C11034-F5C6-1FFD-F3BD-143491585ADF}"/>
              </a:ext>
            </a:extLst>
          </p:cNvPr>
          <p:cNvSpPr txBox="1"/>
          <p:nvPr/>
        </p:nvSpPr>
        <p:spPr>
          <a:xfrm>
            <a:off x="626191" y="4160700"/>
            <a:ext cx="1922209" cy="51296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Improve your writing</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Write and edit like a pro.</a:t>
            </a:r>
          </a:p>
        </p:txBody>
      </p:sp>
      <p:sp>
        <p:nvSpPr>
          <p:cNvPr id="27" name="TextBox 26">
            <a:extLst>
              <a:ext uri="{FF2B5EF4-FFF2-40B4-BE49-F238E27FC236}">
                <a16:creationId xmlns:a16="http://schemas.microsoft.com/office/drawing/2014/main" id="{963F6DE5-64D2-D50F-3A37-3F9A3E0CF536}"/>
              </a:ext>
            </a:extLst>
          </p:cNvPr>
          <p:cNvSpPr txBox="1"/>
          <p:nvPr/>
        </p:nvSpPr>
        <p:spPr>
          <a:xfrm>
            <a:off x="2267041"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28" name="Picture 27">
            <a:extLst>
              <a:ext uri="{FF2B5EF4-FFF2-40B4-BE49-F238E27FC236}">
                <a16:creationId xmlns:a16="http://schemas.microsoft.com/office/drawing/2014/main" id="{F281DBAF-65E0-40C2-AD2F-EF84F21FA64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97685" y="3786975"/>
            <a:ext cx="318387" cy="280446"/>
          </a:xfrm>
          <a:prstGeom prst="rect">
            <a:avLst/>
          </a:prstGeom>
        </p:spPr>
      </p:pic>
      <p:sp>
        <p:nvSpPr>
          <p:cNvPr id="29" name="TextBox 28">
            <a:extLst>
              <a:ext uri="{FF2B5EF4-FFF2-40B4-BE49-F238E27FC236}">
                <a16:creationId xmlns:a16="http://schemas.microsoft.com/office/drawing/2014/main" id="{8D19DBC9-3D90-E49D-3F07-25E602248C4E}"/>
              </a:ext>
            </a:extLst>
          </p:cNvPr>
          <p:cNvSpPr txBox="1"/>
          <p:nvPr/>
        </p:nvSpPr>
        <p:spPr>
          <a:xfrm>
            <a:off x="665690" y="5439823"/>
            <a:ext cx="19154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Generate three ways to say [text].</a:t>
            </a:r>
          </a:p>
        </p:txBody>
      </p:sp>
      <p:pic>
        <p:nvPicPr>
          <p:cNvPr id="30" name="Graphic 29">
            <a:extLst>
              <a:ext uri="{FF2B5EF4-FFF2-40B4-BE49-F238E27FC236}">
                <a16:creationId xmlns:a16="http://schemas.microsoft.com/office/drawing/2014/main" id="{A55E2F54-2CA9-A93C-0A0F-D75B4D6FDE1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7865" y="5466617"/>
            <a:ext cx="163426" cy="163426"/>
          </a:xfrm>
          <a:prstGeom prst="rect">
            <a:avLst/>
          </a:prstGeom>
        </p:spPr>
      </p:pic>
      <p:sp useBgFill="1">
        <p:nvSpPr>
          <p:cNvPr id="31" name="Rounded Rectangle 1">
            <a:extLst>
              <a:ext uri="{FF2B5EF4-FFF2-40B4-BE49-F238E27FC236}">
                <a16:creationId xmlns:a16="http://schemas.microsoft.com/office/drawing/2014/main" id="{0FB39F70-93D7-DF78-19CC-30319A327ADA}"/>
              </a:ext>
              <a:ext uri="{C183D7F6-B498-43B3-948B-1728B52AA6E4}">
                <adec:decorative xmlns:adec="http://schemas.microsoft.com/office/drawing/2017/decorative" val="1"/>
              </a:ext>
            </a:extLst>
          </p:cNvPr>
          <p:cNvSpPr/>
          <p:nvPr/>
        </p:nvSpPr>
        <p:spPr bwMode="auto">
          <a:xfrm>
            <a:off x="5027366"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2" name="TextBox 31">
            <a:extLst>
              <a:ext uri="{FF2B5EF4-FFF2-40B4-BE49-F238E27FC236}">
                <a16:creationId xmlns:a16="http://schemas.microsoft.com/office/drawing/2014/main" id="{64A85457-A198-1598-B461-CA513334884C}"/>
              </a:ext>
            </a:extLst>
          </p:cNvPr>
          <p:cNvSpPr txBox="1"/>
          <p:nvPr/>
        </p:nvSpPr>
        <p:spPr>
          <a:xfrm>
            <a:off x="5148286" y="4160700"/>
            <a:ext cx="1932245"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Create an image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Leave behind stock images and text-only reports by creating images easily.</a:t>
            </a:r>
          </a:p>
        </p:txBody>
      </p:sp>
      <p:sp>
        <p:nvSpPr>
          <p:cNvPr id="33" name="TextBox 32">
            <a:extLst>
              <a:ext uri="{FF2B5EF4-FFF2-40B4-BE49-F238E27FC236}">
                <a16:creationId xmlns:a16="http://schemas.microsoft.com/office/drawing/2014/main" id="{40025F11-422A-ACEC-34CA-086A87774B65}"/>
              </a:ext>
            </a:extLst>
          </p:cNvPr>
          <p:cNvSpPr txBox="1"/>
          <p:nvPr/>
        </p:nvSpPr>
        <p:spPr>
          <a:xfrm>
            <a:off x="6789135"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sp>
        <p:nvSpPr>
          <p:cNvPr id="34" name="TextBox 33">
            <a:extLst>
              <a:ext uri="{FF2B5EF4-FFF2-40B4-BE49-F238E27FC236}">
                <a16:creationId xmlns:a16="http://schemas.microsoft.com/office/drawing/2014/main" id="{073F1E5C-D49E-A7FE-A07D-F3571E94A401}"/>
              </a:ext>
            </a:extLst>
          </p:cNvPr>
          <p:cNvSpPr txBox="1"/>
          <p:nvPr/>
        </p:nvSpPr>
        <p:spPr>
          <a:xfrm>
            <a:off x="5176404" y="5197546"/>
            <a:ext cx="202231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Illustrate a romantic pop art image of an office worker experiencing a dramatic coffee crisis.</a:t>
            </a:r>
            <a:endParaRPr kumimoji="0" lang="en-US" sz="1000" b="1" i="0" u="none" strike="noStrike" kern="1200" cap="none" spc="0" normalizeH="0" baseline="0" noProof="0">
              <a:ln>
                <a:noFill/>
              </a:ln>
              <a:solidFill>
                <a:srgbClr val="0078D4"/>
              </a:solidFill>
              <a:effectLst/>
              <a:uLnTx/>
              <a:uFillTx/>
              <a:latin typeface="Segoe UI"/>
              <a:ea typeface="+mn-ea"/>
              <a:cs typeface="+mn-cs"/>
            </a:endParaRPr>
          </a:p>
        </p:txBody>
      </p:sp>
      <p:pic>
        <p:nvPicPr>
          <p:cNvPr id="35" name="Graphic 34">
            <a:extLst>
              <a:ext uri="{FF2B5EF4-FFF2-40B4-BE49-F238E27FC236}">
                <a16:creationId xmlns:a16="http://schemas.microsoft.com/office/drawing/2014/main" id="{C600C180-0A81-3D4E-3BB0-25C07BAC6FE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38559" y="5244301"/>
            <a:ext cx="163426" cy="163426"/>
          </a:xfrm>
          <a:prstGeom prst="rect">
            <a:avLst/>
          </a:prstGeom>
        </p:spPr>
      </p:pic>
      <p:sp useBgFill="1">
        <p:nvSpPr>
          <p:cNvPr id="36" name="Rounded Rectangle 1">
            <a:extLst>
              <a:ext uri="{FF2B5EF4-FFF2-40B4-BE49-F238E27FC236}">
                <a16:creationId xmlns:a16="http://schemas.microsoft.com/office/drawing/2014/main" id="{78C2B0A1-1CC0-79CC-61EC-2A23152DE7DA}"/>
              </a:ext>
              <a:ext uri="{C183D7F6-B498-43B3-948B-1728B52AA6E4}">
                <adec:decorative xmlns:adec="http://schemas.microsoft.com/office/drawing/2017/decorative" val="1"/>
              </a:ext>
            </a:extLst>
          </p:cNvPr>
          <p:cNvSpPr/>
          <p:nvPr/>
        </p:nvSpPr>
        <p:spPr bwMode="auto">
          <a:xfrm>
            <a:off x="9549461" y="3612856"/>
            <a:ext cx="2153223" cy="2325937"/>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7" name="TextBox 36">
            <a:extLst>
              <a:ext uri="{FF2B5EF4-FFF2-40B4-BE49-F238E27FC236}">
                <a16:creationId xmlns:a16="http://schemas.microsoft.com/office/drawing/2014/main" id="{EC4850B5-E2A3-B86C-6753-0DFF4CA333AA}"/>
              </a:ext>
            </a:extLst>
          </p:cNvPr>
          <p:cNvSpPr txBox="1"/>
          <p:nvPr/>
        </p:nvSpPr>
        <p:spPr>
          <a:xfrm>
            <a:off x="9670381" y="4160700"/>
            <a:ext cx="1895427"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Lighten up your work</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Add some fun to your emails, messages, and meetings.</a:t>
            </a:r>
          </a:p>
        </p:txBody>
      </p:sp>
      <p:sp>
        <p:nvSpPr>
          <p:cNvPr id="38" name="TextBox 37">
            <a:extLst>
              <a:ext uri="{FF2B5EF4-FFF2-40B4-BE49-F238E27FC236}">
                <a16:creationId xmlns:a16="http://schemas.microsoft.com/office/drawing/2014/main" id="{C825478E-B519-30E4-17AC-78BABC65F8F1}"/>
              </a:ext>
            </a:extLst>
          </p:cNvPr>
          <p:cNvSpPr txBox="1"/>
          <p:nvPr/>
        </p:nvSpPr>
        <p:spPr>
          <a:xfrm>
            <a:off x="11104442" y="3666646"/>
            <a:ext cx="598242"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sp>
        <p:nvSpPr>
          <p:cNvPr id="39" name="TextBox 38">
            <a:extLst>
              <a:ext uri="{FF2B5EF4-FFF2-40B4-BE49-F238E27FC236}">
                <a16:creationId xmlns:a16="http://schemas.microsoft.com/office/drawing/2014/main" id="{54D04ADA-2C5A-1164-5FE3-BE89F671191E}"/>
              </a:ext>
            </a:extLst>
          </p:cNvPr>
          <p:cNvSpPr txBox="1"/>
          <p:nvPr/>
        </p:nvSpPr>
        <p:spPr>
          <a:xfrm>
            <a:off x="9704765" y="5474545"/>
            <a:ext cx="19979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Suggest 5 office-friendly jokes.</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40" name="Graphic 39">
            <a:extLst>
              <a:ext uri="{FF2B5EF4-FFF2-40B4-BE49-F238E27FC236}">
                <a16:creationId xmlns:a16="http://schemas.microsoft.com/office/drawing/2014/main" id="{9CECA8D0-108E-C8F4-B8B0-63851743527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97812" y="5514316"/>
            <a:ext cx="163426" cy="163426"/>
          </a:xfrm>
          <a:prstGeom prst="rect">
            <a:avLst/>
          </a:prstGeom>
        </p:spPr>
      </p:pic>
      <p:sp useBgFill="1">
        <p:nvSpPr>
          <p:cNvPr id="41" name="Rounded Rectangle 1">
            <a:extLst>
              <a:ext uri="{FF2B5EF4-FFF2-40B4-BE49-F238E27FC236}">
                <a16:creationId xmlns:a16="http://schemas.microsoft.com/office/drawing/2014/main" id="{DC7290CC-2E2A-1FCA-B06A-BAF243CD1C2D}"/>
              </a:ext>
              <a:ext uri="{C183D7F6-B498-43B3-948B-1728B52AA6E4}">
                <adec:decorative xmlns:adec="http://schemas.microsoft.com/office/drawing/2017/decorative" val="1"/>
              </a:ext>
            </a:extLst>
          </p:cNvPr>
          <p:cNvSpPr/>
          <p:nvPr/>
        </p:nvSpPr>
        <p:spPr bwMode="auto">
          <a:xfrm>
            <a:off x="5027366"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2" name="TextBox 41">
            <a:extLst>
              <a:ext uri="{FF2B5EF4-FFF2-40B4-BE49-F238E27FC236}">
                <a16:creationId xmlns:a16="http://schemas.microsoft.com/office/drawing/2014/main" id="{1E96771B-A030-237F-93EE-9E03582445B1}"/>
              </a:ext>
            </a:extLst>
          </p:cNvPr>
          <p:cNvSpPr txBox="1"/>
          <p:nvPr/>
        </p:nvSpPr>
        <p:spPr>
          <a:xfrm>
            <a:off x="5148286" y="1689478"/>
            <a:ext cx="1932245"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Summarize a document</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Simplify a long document, article, or PDF.</a:t>
            </a:r>
          </a:p>
        </p:txBody>
      </p:sp>
      <p:sp>
        <p:nvSpPr>
          <p:cNvPr id="43" name="TextBox 42">
            <a:extLst>
              <a:ext uri="{FF2B5EF4-FFF2-40B4-BE49-F238E27FC236}">
                <a16:creationId xmlns:a16="http://schemas.microsoft.com/office/drawing/2014/main" id="{C0F43274-BC8A-A3E9-93D1-5038E19238D3}"/>
              </a:ext>
            </a:extLst>
          </p:cNvPr>
          <p:cNvSpPr txBox="1"/>
          <p:nvPr/>
        </p:nvSpPr>
        <p:spPr>
          <a:xfrm>
            <a:off x="6789135"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4" name="TextBox 43">
            <a:extLst>
              <a:ext uri="{FF2B5EF4-FFF2-40B4-BE49-F238E27FC236}">
                <a16:creationId xmlns:a16="http://schemas.microsoft.com/office/drawing/2014/main" id="{38100CBB-CB8D-0EC2-2494-C5FB81188A2D}"/>
              </a:ext>
            </a:extLst>
          </p:cNvPr>
          <p:cNvSpPr txBox="1"/>
          <p:nvPr/>
        </p:nvSpPr>
        <p:spPr>
          <a:xfrm>
            <a:off x="5187981" y="2878926"/>
            <a:ext cx="19635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Give me a bulleted list of key points from &lt;insert file&gt;.</a:t>
            </a:r>
          </a:p>
        </p:txBody>
      </p:sp>
      <p:pic>
        <p:nvPicPr>
          <p:cNvPr id="45" name="Graphic 44">
            <a:extLst>
              <a:ext uri="{FF2B5EF4-FFF2-40B4-BE49-F238E27FC236}">
                <a16:creationId xmlns:a16="http://schemas.microsoft.com/office/drawing/2014/main" id="{F90F483D-DD7E-D76B-6361-C871F384241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3658" y="2914664"/>
            <a:ext cx="163426" cy="163426"/>
          </a:xfrm>
          <a:prstGeom prst="rect">
            <a:avLst/>
          </a:prstGeom>
        </p:spPr>
      </p:pic>
      <p:sp useBgFill="1">
        <p:nvSpPr>
          <p:cNvPr id="46" name="Rounded Rectangle 1">
            <a:extLst>
              <a:ext uri="{FF2B5EF4-FFF2-40B4-BE49-F238E27FC236}">
                <a16:creationId xmlns:a16="http://schemas.microsoft.com/office/drawing/2014/main" id="{156DEEB7-041F-983A-DF92-B29236C4C1C0}"/>
              </a:ext>
              <a:ext uri="{C183D7F6-B498-43B3-948B-1728B52AA6E4}">
                <adec:decorative xmlns:adec="http://schemas.microsoft.com/office/drawing/2017/decorative" val="1"/>
              </a:ext>
            </a:extLst>
          </p:cNvPr>
          <p:cNvSpPr/>
          <p:nvPr/>
        </p:nvSpPr>
        <p:spPr bwMode="auto">
          <a:xfrm>
            <a:off x="7288413"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7" name="TextBox 46">
            <a:extLst>
              <a:ext uri="{FF2B5EF4-FFF2-40B4-BE49-F238E27FC236}">
                <a16:creationId xmlns:a16="http://schemas.microsoft.com/office/drawing/2014/main" id="{ED9F78E9-9C88-011B-5D52-73A9E67D671B}"/>
              </a:ext>
            </a:extLst>
          </p:cNvPr>
          <p:cNvSpPr txBox="1"/>
          <p:nvPr/>
        </p:nvSpPr>
        <p:spPr>
          <a:xfrm>
            <a:off x="7409333" y="4160700"/>
            <a:ext cx="1895429" cy="666849"/>
          </a:xfrm>
          <a:prstGeom prst="rect">
            <a:avLst/>
          </a:prstGeom>
          <a:noFill/>
        </p:spPr>
        <p:txBody>
          <a:bodyPr wrap="square">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Translate a message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Read and write content in other languages.</a:t>
            </a:r>
          </a:p>
        </p:txBody>
      </p:sp>
      <p:sp>
        <p:nvSpPr>
          <p:cNvPr id="48" name="TextBox 47">
            <a:extLst>
              <a:ext uri="{FF2B5EF4-FFF2-40B4-BE49-F238E27FC236}">
                <a16:creationId xmlns:a16="http://schemas.microsoft.com/office/drawing/2014/main" id="{64B4E477-8677-B58B-4624-CFAC5AABC993}"/>
              </a:ext>
            </a:extLst>
          </p:cNvPr>
          <p:cNvSpPr txBox="1"/>
          <p:nvPr/>
        </p:nvSpPr>
        <p:spPr>
          <a:xfrm>
            <a:off x="9050182"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9" name="TextBox 48">
            <a:extLst>
              <a:ext uri="{FF2B5EF4-FFF2-40B4-BE49-F238E27FC236}">
                <a16:creationId xmlns:a16="http://schemas.microsoft.com/office/drawing/2014/main" id="{B9CD8385-8BAC-D8B4-33E5-B70D8D7669BB}"/>
              </a:ext>
            </a:extLst>
          </p:cNvPr>
          <p:cNvSpPr txBox="1"/>
          <p:nvPr/>
        </p:nvSpPr>
        <p:spPr>
          <a:xfrm>
            <a:off x="7440257" y="5474545"/>
            <a:ext cx="191312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Translate the following text into French: [text].</a:t>
            </a:r>
          </a:p>
        </p:txBody>
      </p:sp>
      <p:pic>
        <p:nvPicPr>
          <p:cNvPr id="50" name="Graphic 49">
            <a:extLst>
              <a:ext uri="{FF2B5EF4-FFF2-40B4-BE49-F238E27FC236}">
                <a16:creationId xmlns:a16="http://schemas.microsoft.com/office/drawing/2014/main" id="{2B8FB4B3-C007-5590-A7B5-CCD769BF2E6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5773" y="5509213"/>
            <a:ext cx="163426" cy="163426"/>
          </a:xfrm>
          <a:prstGeom prst="rect">
            <a:avLst/>
          </a:prstGeom>
        </p:spPr>
      </p:pic>
      <p:sp>
        <p:nvSpPr>
          <p:cNvPr id="51" name="TextBox 50">
            <a:extLst>
              <a:ext uri="{FF2B5EF4-FFF2-40B4-BE49-F238E27FC236}">
                <a16:creationId xmlns:a16="http://schemas.microsoft.com/office/drawing/2014/main" id="{6C8AD4B5-8D46-0CB4-6794-F690413F9E03}"/>
              </a:ext>
            </a:extLst>
          </p:cNvPr>
          <p:cNvSpPr txBox="1"/>
          <p:nvPr/>
        </p:nvSpPr>
        <p:spPr>
          <a:xfrm>
            <a:off x="1082376" y="6032686"/>
            <a:ext cx="10043201" cy="457626"/>
          </a:xfrm>
          <a:prstGeom prst="rect">
            <a:avLst/>
          </a:prstGeom>
          <a:noFill/>
        </p:spPr>
        <p:txBody>
          <a:bodyPr wrap="square" lIns="91440" tIns="45720" rIns="91440" bIns="45720" anchor="t">
            <a:spAutoFit/>
          </a:bodyPr>
          <a:lstStyle/>
          <a:p>
            <a:pPr lvl="0" algn="ctr">
              <a:lnSpc>
                <a:spcPct val="107000"/>
              </a:lnSpc>
              <a:spcAft>
                <a:spcPts val="800"/>
              </a:spcAft>
              <a:defRPr/>
            </a:pPr>
            <a:r>
              <a:rPr lang="en-US" sz="2400" u="sng" dirty="0">
                <a:solidFill>
                  <a:schemeClr val="bg1"/>
                </a:solidFill>
                <a:hlinkClick r:id="rId5">
                  <a:extLst>
                    <a:ext uri="{A12FA001-AC4F-418D-AE19-62706E023703}">
                      <ahyp:hlinkClr xmlns:ahyp="http://schemas.microsoft.com/office/drawing/2018/hyperlinkcolor" val="tx"/>
                    </a:ext>
                  </a:extLst>
                </a:hlinkClick>
              </a:rPr>
              <a:t>aka.ms/Copilot/Top10ChatHandout</a:t>
            </a:r>
            <a:endParaRPr kumimoji="0" lang="en-CA" sz="2400" b="0" i="0" u="none" strike="noStrike" kern="100" cap="none" spc="0" normalizeH="0" baseline="0" noProof="0" dirty="0">
              <a:ln>
                <a:noFill/>
              </a:ln>
              <a:solidFill>
                <a:schemeClr val="bg1"/>
              </a:solidFill>
              <a:effectLst/>
              <a:uLnTx/>
              <a:uFillTx/>
              <a:latin typeface="Segoe UI Semibold"/>
              <a:ea typeface="Aptos" panose="020B0004020202020204" pitchFamily="34" charset="0"/>
              <a:cs typeface="Segoe UI Semibold"/>
            </a:endParaRPr>
          </a:p>
        </p:txBody>
      </p:sp>
      <p:sp useBgFill="1">
        <p:nvSpPr>
          <p:cNvPr id="52" name="Rounded Rectangle 1">
            <a:extLst>
              <a:ext uri="{FF2B5EF4-FFF2-40B4-BE49-F238E27FC236}">
                <a16:creationId xmlns:a16="http://schemas.microsoft.com/office/drawing/2014/main" id="{962ADDE8-8010-B592-E740-8CC0B6DD1494}"/>
              </a:ext>
              <a:ext uri="{C183D7F6-B498-43B3-948B-1728B52AA6E4}">
                <adec:decorative xmlns:adec="http://schemas.microsoft.com/office/drawing/2017/decorative" val="1"/>
              </a:ext>
            </a:extLst>
          </p:cNvPr>
          <p:cNvSpPr/>
          <p:nvPr/>
        </p:nvSpPr>
        <p:spPr bwMode="auto">
          <a:xfrm>
            <a:off x="2766319"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53" name="TextBox 52">
            <a:extLst>
              <a:ext uri="{FF2B5EF4-FFF2-40B4-BE49-F238E27FC236}">
                <a16:creationId xmlns:a16="http://schemas.microsoft.com/office/drawing/2014/main" id="{CB4BC0D0-D620-3EAE-5864-61693A0D5A20}"/>
              </a:ext>
            </a:extLst>
          </p:cNvPr>
          <p:cNvSpPr txBox="1"/>
          <p:nvPr/>
        </p:nvSpPr>
        <p:spPr>
          <a:xfrm>
            <a:off x="2887238" y="4160700"/>
            <a:ext cx="1972597"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Learn something new</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Quickly learn new skills and topics.</a:t>
            </a:r>
          </a:p>
        </p:txBody>
      </p:sp>
      <p:sp>
        <p:nvSpPr>
          <p:cNvPr id="54" name="TextBox 53">
            <a:extLst>
              <a:ext uri="{FF2B5EF4-FFF2-40B4-BE49-F238E27FC236}">
                <a16:creationId xmlns:a16="http://schemas.microsoft.com/office/drawing/2014/main" id="{41AA1E28-CAAD-EF89-C269-2BC718298893}"/>
              </a:ext>
            </a:extLst>
          </p:cNvPr>
          <p:cNvSpPr txBox="1"/>
          <p:nvPr/>
        </p:nvSpPr>
        <p:spPr>
          <a:xfrm>
            <a:off x="4528088"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5" name="TextBox 54">
            <a:extLst>
              <a:ext uri="{FF2B5EF4-FFF2-40B4-BE49-F238E27FC236}">
                <a16:creationId xmlns:a16="http://schemas.microsoft.com/office/drawing/2014/main" id="{E32FC149-493B-5235-186D-FCC4B6976A77}"/>
              </a:ext>
            </a:extLst>
          </p:cNvPr>
          <p:cNvSpPr txBox="1"/>
          <p:nvPr/>
        </p:nvSpPr>
        <p:spPr>
          <a:xfrm>
            <a:off x="2923749" y="5434432"/>
            <a:ext cx="20130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Explain how a large language model works in simple terms.</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56" name="Graphic 55">
            <a:extLst>
              <a:ext uri="{FF2B5EF4-FFF2-40B4-BE49-F238E27FC236}">
                <a16:creationId xmlns:a16="http://schemas.microsoft.com/office/drawing/2014/main" id="{F180C370-ADD4-79DB-92C8-EAF9B5863AB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3692" y="5476508"/>
            <a:ext cx="163426" cy="163426"/>
          </a:xfrm>
          <a:prstGeom prst="rect">
            <a:avLst/>
          </a:prstGeom>
        </p:spPr>
      </p:pic>
      <p:pic>
        <p:nvPicPr>
          <p:cNvPr id="57" name="Picture 56">
            <a:extLst>
              <a:ext uri="{FF2B5EF4-FFF2-40B4-BE49-F238E27FC236}">
                <a16:creationId xmlns:a16="http://schemas.microsoft.com/office/drawing/2014/main" id="{7C2925DD-221F-B506-412B-962B568CD9C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68538" y="1305170"/>
            <a:ext cx="318387" cy="280446"/>
          </a:xfrm>
          <a:prstGeom prst="rect">
            <a:avLst/>
          </a:prstGeom>
        </p:spPr>
      </p:pic>
      <p:pic>
        <p:nvPicPr>
          <p:cNvPr id="58" name="Picture 57">
            <a:extLst>
              <a:ext uri="{FF2B5EF4-FFF2-40B4-BE49-F238E27FC236}">
                <a16:creationId xmlns:a16="http://schemas.microsoft.com/office/drawing/2014/main" id="{6684EC7F-7F99-8BE1-355A-9AE3EABA044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26597" y="1305170"/>
            <a:ext cx="318387" cy="280446"/>
          </a:xfrm>
          <a:prstGeom prst="rect">
            <a:avLst/>
          </a:prstGeom>
        </p:spPr>
      </p:pic>
      <p:pic>
        <p:nvPicPr>
          <p:cNvPr id="59" name="Picture 58">
            <a:extLst>
              <a:ext uri="{FF2B5EF4-FFF2-40B4-BE49-F238E27FC236}">
                <a16:creationId xmlns:a16="http://schemas.microsoft.com/office/drawing/2014/main" id="{BA8D0EDA-267F-31C5-C82F-CB74C713B21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192314" y="1305170"/>
            <a:ext cx="318387" cy="280446"/>
          </a:xfrm>
          <a:prstGeom prst="rect">
            <a:avLst/>
          </a:prstGeom>
        </p:spPr>
      </p:pic>
      <p:pic>
        <p:nvPicPr>
          <p:cNvPr id="60" name="Picture 59">
            <a:extLst>
              <a:ext uri="{FF2B5EF4-FFF2-40B4-BE49-F238E27FC236}">
                <a16:creationId xmlns:a16="http://schemas.microsoft.com/office/drawing/2014/main" id="{BEF9B6FE-ABF7-8101-D8FE-39C0239E3F1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92047" y="1305170"/>
            <a:ext cx="318387" cy="280446"/>
          </a:xfrm>
          <a:prstGeom prst="rect">
            <a:avLst/>
          </a:prstGeom>
        </p:spPr>
      </p:pic>
      <p:pic>
        <p:nvPicPr>
          <p:cNvPr id="61" name="Picture 60">
            <a:extLst>
              <a:ext uri="{FF2B5EF4-FFF2-40B4-BE49-F238E27FC236}">
                <a16:creationId xmlns:a16="http://schemas.microsoft.com/office/drawing/2014/main" id="{5E16BCA0-94FF-A8AC-7714-0026DA9E697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07613" y="1305170"/>
            <a:ext cx="318387" cy="280446"/>
          </a:xfrm>
          <a:prstGeom prst="rect">
            <a:avLst/>
          </a:prstGeom>
        </p:spPr>
      </p:pic>
      <p:pic>
        <p:nvPicPr>
          <p:cNvPr id="62" name="Picture 61">
            <a:extLst>
              <a:ext uri="{FF2B5EF4-FFF2-40B4-BE49-F238E27FC236}">
                <a16:creationId xmlns:a16="http://schemas.microsoft.com/office/drawing/2014/main" id="{377A60C5-9584-E4E9-390E-806A284CBA1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65592" y="3786975"/>
            <a:ext cx="318387" cy="280446"/>
          </a:xfrm>
          <a:prstGeom prst="rect">
            <a:avLst/>
          </a:prstGeom>
        </p:spPr>
      </p:pic>
      <p:pic>
        <p:nvPicPr>
          <p:cNvPr id="63" name="Picture 62">
            <a:extLst>
              <a:ext uri="{FF2B5EF4-FFF2-40B4-BE49-F238E27FC236}">
                <a16:creationId xmlns:a16="http://schemas.microsoft.com/office/drawing/2014/main" id="{95B33245-C7C1-CA99-FA97-1E48281FEBE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200601" y="3786975"/>
            <a:ext cx="318387" cy="280446"/>
          </a:xfrm>
          <a:prstGeom prst="rect">
            <a:avLst/>
          </a:prstGeom>
        </p:spPr>
      </p:pic>
      <p:pic>
        <p:nvPicPr>
          <p:cNvPr id="64" name="Picture 63">
            <a:extLst>
              <a:ext uri="{FF2B5EF4-FFF2-40B4-BE49-F238E27FC236}">
                <a16:creationId xmlns:a16="http://schemas.microsoft.com/office/drawing/2014/main" id="{3A919941-DD95-729D-FB35-35469C73CE9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84148" y="3786975"/>
            <a:ext cx="318387" cy="280446"/>
          </a:xfrm>
          <a:prstGeom prst="rect">
            <a:avLst/>
          </a:prstGeom>
        </p:spPr>
      </p:pic>
      <p:pic>
        <p:nvPicPr>
          <p:cNvPr id="65" name="Picture 64">
            <a:extLst>
              <a:ext uri="{FF2B5EF4-FFF2-40B4-BE49-F238E27FC236}">
                <a16:creationId xmlns:a16="http://schemas.microsoft.com/office/drawing/2014/main" id="{EA0400F8-1C4C-2EBB-C429-F4C8A51DBA7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28100" y="3786975"/>
            <a:ext cx="318387" cy="280446"/>
          </a:xfrm>
          <a:prstGeom prst="rect">
            <a:avLst/>
          </a:prstGeom>
        </p:spPr>
      </p:pic>
    </p:spTree>
    <p:extLst>
      <p:ext uri="{BB962C8B-B14F-4D97-AF65-F5344CB8AC3E}">
        <p14:creationId xmlns:p14="http://schemas.microsoft.com/office/powerpoint/2010/main" val="1933987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C3DA-6DDA-68CF-3ECF-94A1A0786DB9}"/>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8F7B983-9DE6-E1E1-C8A2-E17520CBB57D}"/>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89416B9C-938F-DEA8-5731-1E6ED23ACD43}"/>
              </a:ext>
            </a:extLst>
          </p:cNvPr>
          <p:cNvSpPr>
            <a:spLocks noGrp="1"/>
          </p:cNvSpPr>
          <p:nvPr>
            <p:ph type="title"/>
          </p:nvPr>
        </p:nvSpPr>
        <p:spPr>
          <a:xfrm>
            <a:off x="589280" y="605657"/>
            <a:ext cx="3424370" cy="1939850"/>
          </a:xfrm>
        </p:spPr>
        <p:txBody>
          <a:bodyPr/>
          <a:lstStyle/>
          <a:p>
            <a:r>
              <a:rPr lang="en-US" sz="1400">
                <a:solidFill>
                  <a:schemeClr val="bg1"/>
                </a:solidFill>
                <a:latin typeface="Segoe Sans Display "/>
              </a:rPr>
              <a:t>Discover and share Copilot Chat prompts</a:t>
            </a:r>
            <a:br>
              <a:rPr lang="en-US" sz="1400">
                <a:solidFill>
                  <a:schemeClr val="bg1"/>
                </a:solidFill>
                <a:latin typeface="Segoe Sans Display "/>
              </a:rPr>
            </a:br>
            <a:br>
              <a:rPr lang="en-US" sz="400">
                <a:solidFill>
                  <a:schemeClr val="bg1"/>
                </a:solidFill>
                <a:latin typeface="Segoe Sans Display "/>
              </a:rPr>
            </a:br>
            <a:r>
              <a:rPr lang="en-US" sz="3200"/>
              <a:t>Microsoft 365 Copilot Chat Prompt Gallery</a:t>
            </a:r>
          </a:p>
        </p:txBody>
      </p:sp>
      <p:sp>
        <p:nvSpPr>
          <p:cNvPr id="12" name="TextBox 11">
            <a:extLst>
              <a:ext uri="{FF2B5EF4-FFF2-40B4-BE49-F238E27FC236}">
                <a16:creationId xmlns:a16="http://schemas.microsoft.com/office/drawing/2014/main" id="{351419A3-4030-E5D7-4267-4B3ED91187EA}"/>
              </a:ext>
            </a:extLst>
          </p:cNvPr>
          <p:cNvSpPr txBox="1"/>
          <p:nvPr/>
        </p:nvSpPr>
        <p:spPr>
          <a:xfrm>
            <a:off x="4992125" y="167482"/>
            <a:ext cx="6878230" cy="363946"/>
          </a:xfrm>
          <a:prstGeom prst="rect">
            <a:avLst/>
          </a:prstGeom>
          <a:noFill/>
        </p:spPr>
        <p:txBody>
          <a:bodyPr wrap="square">
            <a:spAutoFit/>
          </a:bodyPr>
          <a:lstStyle/>
          <a:p>
            <a:pPr algn="r"/>
            <a:r>
              <a:rPr lang="en-US">
                <a:solidFill>
                  <a:schemeClr val="bg1"/>
                </a:solidFill>
                <a:hlinkClick r:id="rId3">
                  <a:extLst>
                    <a:ext uri="{A12FA001-AC4F-418D-AE19-62706E023703}">
                      <ahyp:hlinkClr xmlns:ahyp="http://schemas.microsoft.com/office/drawing/2018/hyperlinkcolor" val="tx"/>
                    </a:ext>
                  </a:extLst>
                </a:hlinkClick>
              </a:rPr>
              <a:t>https://aka.ms/copilotgallery</a:t>
            </a:r>
            <a:endParaRPr lang="en-US" sz="1600" u="sng">
              <a:solidFill>
                <a:schemeClr val="bg1"/>
              </a:solidFill>
            </a:endParaRPr>
          </a:p>
        </p:txBody>
      </p:sp>
      <p:sp>
        <p:nvSpPr>
          <p:cNvPr id="16" name="TextBox 15">
            <a:extLst>
              <a:ext uri="{FF2B5EF4-FFF2-40B4-BE49-F238E27FC236}">
                <a16:creationId xmlns:a16="http://schemas.microsoft.com/office/drawing/2014/main" id="{73135CDC-2016-0A40-0998-1A8B858F3BF7}"/>
              </a:ext>
            </a:extLst>
          </p:cNvPr>
          <p:cNvSpPr txBox="1"/>
          <p:nvPr/>
        </p:nvSpPr>
        <p:spPr>
          <a:xfrm>
            <a:off x="518910" y="2701115"/>
            <a:ext cx="3421912" cy="3351687"/>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white">
                    <a:lumMod val="85000"/>
                  </a:prstClr>
                </a:solidFill>
                <a:effectLst/>
                <a:uLnTx/>
                <a:uFillTx/>
                <a:latin typeface="SegoeUI"/>
                <a:ea typeface="+mn-ea"/>
                <a:cs typeface="+mn-cs"/>
              </a:rPr>
              <a:t>The Prompt Gallery is a collection of prewritten, optimized prompts designed to enhance interactions with Microsoft Copilot Chat. </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white">
                    <a:lumMod val="85000"/>
                  </a:prstClr>
                </a:solidFill>
                <a:effectLst/>
                <a:uLnTx/>
                <a:uFillTx/>
                <a:latin typeface="SegoeUI"/>
                <a:ea typeface="+mn-ea"/>
                <a:cs typeface="+mn-cs"/>
              </a:rPr>
              <a:t>Explore prompts based on task, role, and industry.</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white">
                    <a:lumMod val="85000"/>
                  </a:prstClr>
                </a:solidFill>
                <a:effectLst/>
                <a:uLnTx/>
                <a:uFillTx/>
                <a:latin typeface="SegoeUI"/>
                <a:ea typeface="+mn-ea"/>
                <a:cs typeface="+mn-cs"/>
              </a:rPr>
              <a:t>Save and reuse your own prompts to stay organized and work smarter.</a:t>
            </a:r>
            <a:endParaRPr kumimoji="0" lang="en-US" sz="1765" b="0" i="0" u="none" strike="noStrike" kern="1200" cap="none" spc="0" normalizeH="0" baseline="0" noProof="0">
              <a:ln>
                <a:noFill/>
              </a:ln>
              <a:solidFill>
                <a:prstClr val="white">
                  <a:lumMod val="85000"/>
                </a:prstClr>
              </a:solidFill>
              <a:effectLst/>
              <a:uLnTx/>
              <a:uFillTx/>
              <a:latin typeface="Segoe Sans Display"/>
              <a:ea typeface="+mn-ea"/>
              <a:cs typeface="+mn-cs"/>
            </a:endParaRPr>
          </a:p>
        </p:txBody>
      </p:sp>
      <p:pic>
        <p:nvPicPr>
          <p:cNvPr id="5" name="Picture 4" descr="A screenshot of a computer  AI-generated content may be incorrect.">
            <a:extLst>
              <a:ext uri="{FF2B5EF4-FFF2-40B4-BE49-F238E27FC236}">
                <a16:creationId xmlns:a16="http://schemas.microsoft.com/office/drawing/2014/main" id="{F8783BB9-AC12-5856-F971-34A7433324F2}"/>
              </a:ext>
            </a:extLst>
          </p:cNvPr>
          <p:cNvPicPr>
            <a:picLocks noChangeAspect="1"/>
          </p:cNvPicPr>
          <p:nvPr/>
        </p:nvPicPr>
        <p:blipFill>
          <a:blip r:embed="rId4"/>
          <a:stretch>
            <a:fillRect/>
          </a:stretch>
        </p:blipFill>
        <p:spPr>
          <a:xfrm>
            <a:off x="4670480" y="1182449"/>
            <a:ext cx="7199875" cy="4798917"/>
          </a:xfrm>
          <a:prstGeom prst="roundRect">
            <a:avLst>
              <a:gd name="adj" fmla="val 2222"/>
            </a:avLst>
          </a:prstGeom>
          <a:solidFill>
            <a:srgbClr val="FFFFFF">
              <a:shade val="85000"/>
            </a:srgbClr>
          </a:solidFill>
          <a:ln>
            <a:noFill/>
          </a:ln>
          <a:effectLst/>
        </p:spPr>
      </p:pic>
    </p:spTree>
    <p:extLst>
      <p:ext uri="{BB962C8B-B14F-4D97-AF65-F5344CB8AC3E}">
        <p14:creationId xmlns:p14="http://schemas.microsoft.com/office/powerpoint/2010/main" val="207586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0A787-981B-1C3A-35A4-93AC1D418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52CF3-FBEF-0174-A0F6-A32FBA35227A}"/>
              </a:ext>
            </a:extLst>
          </p:cNvPr>
          <p:cNvSpPr>
            <a:spLocks noGrp="1"/>
          </p:cNvSpPr>
          <p:nvPr>
            <p:ph type="title"/>
          </p:nvPr>
        </p:nvSpPr>
        <p:spPr>
          <a:xfrm>
            <a:off x="155126" y="-639434"/>
            <a:ext cx="11018520" cy="430887"/>
          </a:xfrm>
        </p:spPr>
        <p:txBody>
          <a:bodyPr/>
          <a:lstStyle/>
          <a:p>
            <a:r>
              <a:rPr lang="en-US"/>
              <a:t>Prompt Gallery Animation</a:t>
            </a:r>
          </a:p>
        </p:txBody>
      </p:sp>
      <p:pic>
        <p:nvPicPr>
          <p:cNvPr id="4" name="Copilot Prompt Gallery">
            <a:hlinkClick r:id="" action="ppaction://media"/>
            <a:extLst>
              <a:ext uri="{FF2B5EF4-FFF2-40B4-BE49-F238E27FC236}">
                <a16:creationId xmlns:a16="http://schemas.microsoft.com/office/drawing/2014/main" id="{97E9E3C2-36D6-288A-5F7F-CAC99404F4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1854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7">
            <a:extLst>
              <a:ext uri="{FF2B5EF4-FFF2-40B4-BE49-F238E27FC236}">
                <a16:creationId xmlns:a16="http://schemas.microsoft.com/office/drawing/2014/main" id="{85117A2D-2D6F-C59F-02D2-A7D793A76446}"/>
              </a:ext>
            </a:extLst>
          </p:cNvPr>
          <p:cNvSpPr/>
          <p:nvPr/>
        </p:nvSpPr>
        <p:spPr bwMode="auto">
          <a:xfrm>
            <a:off x="956623"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300" b="1">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b="1">
                <a:solidFill>
                  <a:prstClr val="black"/>
                </a:solidFill>
                <a:latin typeface="Segoe Sans Display" pitchFamily="2" charset="0"/>
                <a:cs typeface="Segoe Sans Display" pitchFamily="2" charset="0"/>
              </a:rPr>
              <a:t>Secure, AI Chat</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Grounded on the Web</a:t>
            </a:r>
            <a:br>
              <a:rPr lang="en-US" sz="2000">
                <a:solidFill>
                  <a:prstClr val="black"/>
                </a:solidFill>
                <a:latin typeface="Segoe Sans Display" pitchFamily="2" charset="0"/>
                <a:cs typeface="Segoe Sans Display" pitchFamily="2" charset="0"/>
              </a:rPr>
            </a:br>
            <a:r>
              <a:rPr lang="en-US" sz="2000">
                <a:solidFill>
                  <a:prstClr val="black"/>
                </a:solidFill>
                <a:latin typeface="Segoe Sans Display" pitchFamily="2" charset="0"/>
                <a:cs typeface="Segoe Sans Display" pitchFamily="2" charset="0"/>
              </a:rPr>
              <a:t>and referenced files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Standard Access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Metered Agents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Enterprise Data Protection</a:t>
            </a:r>
          </a:p>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200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Included in Microsoft 365</a:t>
            </a:r>
          </a:p>
        </p:txBody>
      </p:sp>
      <p:sp>
        <p:nvSpPr>
          <p:cNvPr id="6" name="Rectangle: Rounded Corners 7">
            <a:extLst>
              <a:ext uri="{FF2B5EF4-FFF2-40B4-BE49-F238E27FC236}">
                <a16:creationId xmlns:a16="http://schemas.microsoft.com/office/drawing/2014/main" id="{3CEB58ED-069C-A8C3-C404-B0848CF7B122}"/>
              </a:ext>
              <a:ext uri="{C183D7F6-B498-43B3-948B-1728B52AA6E4}">
                <adec:decorative xmlns:adec="http://schemas.microsoft.com/office/drawing/2017/decorative" val="0"/>
              </a:ext>
            </a:extLst>
          </p:cNvPr>
          <p:cNvSpPr>
            <a:spLocks noChangeAspect="1"/>
          </p:cNvSpPr>
          <p:nvPr/>
        </p:nvSpPr>
        <p:spPr bwMode="auto">
          <a:xfrm>
            <a:off x="1471656"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mn-cs"/>
              </a:rPr>
              <a:t>Copilot Chat</a:t>
            </a:r>
          </a:p>
        </p:txBody>
      </p:sp>
      <p:pic>
        <p:nvPicPr>
          <p:cNvPr id="9" name="Graphic 8">
            <a:extLst>
              <a:ext uri="{FF2B5EF4-FFF2-40B4-BE49-F238E27FC236}">
                <a16:creationId xmlns:a16="http://schemas.microsoft.com/office/drawing/2014/main" id="{B73CF76A-4FDB-A2B3-F6FB-6DA89FE362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0415" y="504809"/>
            <a:ext cx="924225" cy="902733"/>
          </a:xfrm>
          <a:prstGeom prst="rect">
            <a:avLst/>
          </a:prstGeom>
          <a:effectLst/>
        </p:spPr>
      </p:pic>
      <p:sp>
        <p:nvSpPr>
          <p:cNvPr id="11" name="Rounded Rectangle 17">
            <a:extLst>
              <a:ext uri="{FF2B5EF4-FFF2-40B4-BE49-F238E27FC236}">
                <a16:creationId xmlns:a16="http://schemas.microsoft.com/office/drawing/2014/main" id="{56B3B52E-B75C-C15F-F614-633EDE0EE87E}"/>
              </a:ext>
            </a:extLst>
          </p:cNvPr>
          <p:cNvSpPr/>
          <p:nvPr/>
        </p:nvSpPr>
        <p:spPr bwMode="auto">
          <a:xfrm>
            <a:off x="6483684"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100" b="1">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b="1">
                <a:solidFill>
                  <a:prstClr val="black"/>
                </a:solidFill>
                <a:latin typeface="Segoe Sans Display" pitchFamily="2" charset="0"/>
                <a:cs typeface="Segoe Sans Display" pitchFamily="2" charset="0"/>
              </a:rPr>
              <a:t>Copilot Chat plus: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Microsoft 365 Work IQ</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Priority Access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Advanced Skills in the</a:t>
            </a:r>
            <a:br>
              <a:rPr lang="en-US" sz="2000">
                <a:solidFill>
                  <a:prstClr val="black"/>
                </a:solidFill>
                <a:latin typeface="Segoe Sans Display" pitchFamily="2" charset="0"/>
                <a:cs typeface="Segoe Sans Display" pitchFamily="2" charset="0"/>
              </a:rPr>
            </a:br>
            <a:r>
              <a:rPr lang="en-US" sz="2000">
                <a:solidFill>
                  <a:prstClr val="black"/>
                </a:solidFill>
                <a:latin typeface="Segoe Sans Display" pitchFamily="2" charset="0"/>
                <a:cs typeface="Segoe Sans Display" pitchFamily="2" charset="0"/>
              </a:rPr>
              <a:t> Microsoft 365 Apps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Access to Agents and Tools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Copilot Analytics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a:ln>
                  <a:noFill/>
                </a:ln>
                <a:solidFill>
                  <a:schemeClr val="accent6">
                    <a:lumMod val="60000"/>
                    <a:lumOff val="40000"/>
                  </a:schemeClr>
                </a:solidFill>
                <a:effectLst/>
                <a:uLnTx/>
                <a:uFillTx/>
                <a:latin typeface="Segoe Sans Display" pitchFamily="2" charset="0"/>
                <a:cs typeface="Segoe Sans Display" pitchFamily="2" charset="0"/>
              </a:rPr>
              <a:t>$30</a:t>
            </a:r>
            <a:r>
              <a:rPr kumimoji="0" lang="en-US" sz="2000" b="1" i="0" u="none" strike="noStrike" kern="1200" cap="none" spc="0" normalizeH="0" noProof="0">
                <a:ln>
                  <a:noFill/>
                </a:ln>
                <a:solidFill>
                  <a:schemeClr val="accent6">
                    <a:lumMod val="60000"/>
                    <a:lumOff val="40000"/>
                  </a:schemeClr>
                </a:solidFill>
                <a:effectLst/>
                <a:uLnTx/>
                <a:uFillTx/>
                <a:latin typeface="Segoe Sans Display" pitchFamily="2" charset="0"/>
                <a:cs typeface="Segoe Sans Display" pitchFamily="2" charset="0"/>
              </a:rPr>
              <a:t> USD / user / month</a:t>
            </a:r>
            <a:endParaRPr kumimoji="0" lang="en-US" sz="2000" b="1" i="0" u="none" strike="noStrike" kern="1200" cap="none" spc="0" normalizeH="0" baseline="0" noProof="0">
              <a:ln>
                <a:noFill/>
              </a:ln>
              <a:solidFill>
                <a:schemeClr val="accent6">
                  <a:lumMod val="60000"/>
                  <a:lumOff val="40000"/>
                </a:schemeClr>
              </a:solidFill>
              <a:effectLst/>
              <a:uLnTx/>
              <a:uFillTx/>
              <a:latin typeface="Segoe Sans Display" pitchFamily="2" charset="0"/>
              <a:cs typeface="Segoe Sans Display" pitchFamily="2" charset="0"/>
            </a:endParaRPr>
          </a:p>
        </p:txBody>
      </p:sp>
      <p:sp>
        <p:nvSpPr>
          <p:cNvPr id="12" name="Rectangle: Rounded Corners 7">
            <a:extLst>
              <a:ext uri="{FF2B5EF4-FFF2-40B4-BE49-F238E27FC236}">
                <a16:creationId xmlns:a16="http://schemas.microsoft.com/office/drawing/2014/main" id="{D499EF36-9B5F-9DD5-6B8E-6D8CBA04193C}"/>
              </a:ext>
              <a:ext uri="{C183D7F6-B498-43B3-948B-1728B52AA6E4}">
                <adec:decorative xmlns:adec="http://schemas.microsoft.com/office/drawing/2017/decorative" val="0"/>
              </a:ext>
            </a:extLst>
          </p:cNvPr>
          <p:cNvSpPr>
            <a:spLocks noChangeAspect="1"/>
          </p:cNvSpPr>
          <p:nvPr/>
        </p:nvSpPr>
        <p:spPr bwMode="auto">
          <a:xfrm>
            <a:off x="6998717"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pic>
        <p:nvPicPr>
          <p:cNvPr id="14" name="Graphic 13">
            <a:extLst>
              <a:ext uri="{FF2B5EF4-FFF2-40B4-BE49-F238E27FC236}">
                <a16:creationId xmlns:a16="http://schemas.microsoft.com/office/drawing/2014/main" id="{7309C250-D84C-B491-5085-CE7FAA3F9E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476" y="504809"/>
            <a:ext cx="924225" cy="902733"/>
          </a:xfrm>
          <a:prstGeom prst="rect">
            <a:avLst/>
          </a:prstGeom>
          <a:effectLst/>
        </p:spPr>
      </p:pic>
      <p:sp>
        <p:nvSpPr>
          <p:cNvPr id="21" name="TextBox 20">
            <a:extLst>
              <a:ext uri="{FF2B5EF4-FFF2-40B4-BE49-F238E27FC236}">
                <a16:creationId xmlns:a16="http://schemas.microsoft.com/office/drawing/2014/main" id="{0F532237-9E36-3C8C-6880-F032A7AA27FC}"/>
              </a:ext>
            </a:extLst>
          </p:cNvPr>
          <p:cNvSpPr txBox="1"/>
          <p:nvPr/>
        </p:nvSpPr>
        <p:spPr>
          <a:xfrm>
            <a:off x="1396538" y="5976852"/>
            <a:ext cx="4089862" cy="307777"/>
          </a:xfrm>
          <a:prstGeom prst="rect">
            <a:avLst/>
          </a:prstGeom>
          <a:noFill/>
        </p:spPr>
        <p:txBody>
          <a:bodyPr wrap="square" lIns="0" tIns="0" rIns="0" bIns="0" rtlCol="0">
            <a:spAutoFit/>
          </a:bodyPr>
          <a:lstStyle/>
          <a:p>
            <a:pPr algn="ctr"/>
            <a:r>
              <a:rPr lang="en-US" sz="2400" baseline="30000">
                <a:solidFill>
                  <a:srgbClr val="FFFFFF"/>
                </a:solidFill>
                <a:sym typeface="Wingdings" panose="05000000000000000000" pitchFamily="2" charset="2"/>
              </a:rPr>
              <a:t></a:t>
            </a:r>
            <a:r>
              <a:rPr lang="en-US" sz="2000">
                <a:solidFill>
                  <a:srgbClr val="FFFFFF"/>
                </a:solidFill>
                <a:sym typeface="Wingdings" panose="05000000000000000000" pitchFamily="2" charset="2"/>
              </a:rPr>
              <a:t> </a:t>
            </a:r>
            <a:r>
              <a:rPr lang="en-US" sz="2000">
                <a:solidFill>
                  <a:srgbClr val="FFFFFF"/>
                </a:solidFill>
              </a:rPr>
              <a:t>Today’s Session</a:t>
            </a:r>
          </a:p>
        </p:txBody>
      </p:sp>
    </p:spTree>
    <p:extLst>
      <p:ext uri="{BB962C8B-B14F-4D97-AF65-F5344CB8AC3E}">
        <p14:creationId xmlns:p14="http://schemas.microsoft.com/office/powerpoint/2010/main" val="424628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2.5E-6 -3.7037E-7 L 2.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5E-6 2.22222E-6 L 2.5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childTnLst>
                                </p:cTn>
                              </p:par>
                              <p:par>
                                <p:cTn id="18" presetID="42" presetClass="path" presetSubtype="0" decel="100000" fill="hold" nodeType="withEffect">
                                  <p:stCondLst>
                                    <p:cond delay="0"/>
                                  </p:stCondLst>
                                  <p:childTnLst>
                                    <p:animMotion origin="layout" path="M 3.125E-6 0.03889 L 3.125E-6 -1.48148E-6 " pathEditMode="relative" rAng="0" ptsTypes="AA">
                                      <p:cBhvr>
                                        <p:cTn id="19" dur="500" fill="hold"/>
                                        <p:tgtEl>
                                          <p:spTgt spid="9"/>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100"/>
                                  </p:stCondLst>
                                  <p:childTnLst>
                                    <p:animMotion origin="layout" path="M 2.5E-6 -3.7037E-7 L 2.5E-6 0.03542 " pathEditMode="relative" rAng="0" ptsTypes="AA">
                                      <p:cBhvr>
                                        <p:cTn id="24" dur="700" spd="-100000" fill="hold"/>
                                        <p:tgtEl>
                                          <p:spTgt spid="1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grpId="1" nodeType="withEffect">
                                  <p:stCondLst>
                                    <p:cond delay="100"/>
                                  </p:stCondLst>
                                  <p:childTnLst>
                                    <p:animMotion origin="layout" path="M 2.5E-6 2.22222E-6 L 2.5E-6 0.03541 " pathEditMode="relative" rAng="0" ptsTypes="AA">
                                      <p:cBhvr>
                                        <p:cTn id="29" dur="700" spd="-100000" fill="hold"/>
                                        <p:tgtEl>
                                          <p:spTgt spid="11"/>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
                                        <p:tgtEl>
                                          <p:spTgt spid="14"/>
                                        </p:tgtEl>
                                      </p:cBhvr>
                                    </p:animEffect>
                                  </p:childTnLst>
                                </p:cTn>
                              </p:par>
                              <p:par>
                                <p:cTn id="33" presetID="42" presetClass="path" presetSubtype="0" decel="100000" fill="hold" nodeType="withEffect">
                                  <p:stCondLst>
                                    <p:cond delay="0"/>
                                  </p:stCondLst>
                                  <p:childTnLst>
                                    <p:animMotion origin="layout" path="M 3.125E-6 0.03889 L 3.125E-6 -1.48148E-6 " pathEditMode="relative" rAng="0" ptsTypes="AA">
                                      <p:cBhvr>
                                        <p:cTn id="34" dur="500" fill="hold"/>
                                        <p:tgtEl>
                                          <p:spTgt spid="1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1" grpId="0" animBg="1"/>
      <p:bldP spid="11" grpId="1" animBg="1"/>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C3DA-6DDA-68CF-3ECF-94A1A0786DB9}"/>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8F7B983-9DE6-E1E1-C8A2-E17520CBB57D}"/>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89416B9C-938F-DEA8-5731-1E6ED23ACD43}"/>
              </a:ext>
            </a:extLst>
          </p:cNvPr>
          <p:cNvSpPr>
            <a:spLocks noGrp="1"/>
          </p:cNvSpPr>
          <p:nvPr>
            <p:ph type="title"/>
          </p:nvPr>
        </p:nvSpPr>
        <p:spPr>
          <a:xfrm>
            <a:off x="589280" y="605657"/>
            <a:ext cx="3424370" cy="1939850"/>
          </a:xfrm>
        </p:spPr>
        <p:txBody>
          <a:bodyPr/>
          <a:lstStyle/>
          <a:p>
            <a:r>
              <a:rPr lang="en-US"/>
              <a:t>Microsoft 365 Copilot Chat Scenario Library</a:t>
            </a:r>
          </a:p>
        </p:txBody>
      </p:sp>
      <p:sp>
        <p:nvSpPr>
          <p:cNvPr id="12" name="TextBox 11">
            <a:extLst>
              <a:ext uri="{FF2B5EF4-FFF2-40B4-BE49-F238E27FC236}">
                <a16:creationId xmlns:a16="http://schemas.microsoft.com/office/drawing/2014/main" id="{351419A3-4030-E5D7-4267-4B3ED91187EA}"/>
              </a:ext>
            </a:extLst>
          </p:cNvPr>
          <p:cNvSpPr txBox="1"/>
          <p:nvPr/>
        </p:nvSpPr>
        <p:spPr>
          <a:xfrm>
            <a:off x="4992125" y="167482"/>
            <a:ext cx="6878230" cy="338554"/>
          </a:xfrm>
          <a:prstGeom prst="rect">
            <a:avLst/>
          </a:prstGeom>
          <a:noFill/>
        </p:spPr>
        <p:txBody>
          <a:bodyPr wrap="square">
            <a:spAutoFit/>
          </a:bodyPr>
          <a:lstStyle/>
          <a:p>
            <a:pPr algn="r"/>
            <a:r>
              <a:rPr lang="en-US" sz="1600" u="sng">
                <a:solidFill>
                  <a:schemeClr val="bg1"/>
                </a:solidFill>
                <a:hlinkClick r:id="rId3">
                  <a:extLst>
                    <a:ext uri="{A12FA001-AC4F-418D-AE19-62706E023703}">
                      <ahyp:hlinkClr xmlns:ahyp="http://schemas.microsoft.com/office/drawing/2018/hyperlinkcolor" val="tx"/>
                    </a:ext>
                  </a:extLst>
                </a:hlinkClick>
              </a:rPr>
              <a:t>aka.ms/</a:t>
            </a:r>
            <a:r>
              <a:rPr lang="en-US" sz="1600" u="sng" err="1">
                <a:solidFill>
                  <a:schemeClr val="bg1"/>
                </a:solidFill>
                <a:hlinkClick r:id="rId3">
                  <a:extLst>
                    <a:ext uri="{A12FA001-AC4F-418D-AE19-62706E023703}">
                      <ahyp:hlinkClr xmlns:ahyp="http://schemas.microsoft.com/office/drawing/2018/hyperlinkcolor" val="tx"/>
                    </a:ext>
                  </a:extLst>
                </a:hlinkClick>
              </a:rPr>
              <a:t>scenariolibrary</a:t>
            </a:r>
            <a:endParaRPr lang="en-US" sz="1600" u="sng">
              <a:solidFill>
                <a:schemeClr val="bg1"/>
              </a:solidFill>
            </a:endParaRPr>
          </a:p>
        </p:txBody>
      </p:sp>
      <p:sp>
        <p:nvSpPr>
          <p:cNvPr id="16" name="TextBox 15">
            <a:extLst>
              <a:ext uri="{FF2B5EF4-FFF2-40B4-BE49-F238E27FC236}">
                <a16:creationId xmlns:a16="http://schemas.microsoft.com/office/drawing/2014/main" id="{73135CDC-2016-0A40-0998-1A8B858F3BF7}"/>
              </a:ext>
            </a:extLst>
          </p:cNvPr>
          <p:cNvSpPr txBox="1"/>
          <p:nvPr/>
        </p:nvSpPr>
        <p:spPr>
          <a:xfrm>
            <a:off x="518910" y="2701115"/>
            <a:ext cx="3421912" cy="2536848"/>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white">
                    <a:lumMod val="85000"/>
                  </a:prstClr>
                </a:solidFill>
                <a:effectLst/>
                <a:uLnTx/>
                <a:uFillTx/>
                <a:latin typeface="SegoeUI"/>
                <a:ea typeface="+mn-ea"/>
                <a:cs typeface="+mn-cs"/>
              </a:rPr>
              <a:t>Explore Copilot Chat scenarios by industry, role and function to see what’s possible.</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white">
                    <a:lumMod val="85000"/>
                  </a:prstClr>
                </a:solidFill>
                <a:effectLst/>
                <a:uLnTx/>
                <a:uFillTx/>
                <a:latin typeface="SegoeUI"/>
                <a:ea typeface="+mn-ea"/>
                <a:cs typeface="+mn-cs"/>
              </a:rPr>
              <a:t>Downloadable scenarios guides have sample KPIs and day-in-the-life use cases to inspire users and uncover business value.</a:t>
            </a:r>
            <a:endParaRPr kumimoji="0" lang="en-US" sz="1765" b="0" i="0" u="none" strike="noStrike" kern="1200" cap="none" spc="0" normalizeH="0" baseline="0" noProof="0">
              <a:ln>
                <a:noFill/>
              </a:ln>
              <a:solidFill>
                <a:prstClr val="white">
                  <a:lumMod val="85000"/>
                </a:prstClr>
              </a:solidFill>
              <a:effectLst/>
              <a:uLnTx/>
              <a:uFillTx/>
              <a:latin typeface="Segoe Sans Display"/>
              <a:ea typeface="+mn-ea"/>
              <a:cs typeface="+mn-cs"/>
            </a:endParaRPr>
          </a:p>
        </p:txBody>
      </p:sp>
      <p:pic>
        <p:nvPicPr>
          <p:cNvPr id="4" name="Picture 3">
            <a:extLst>
              <a:ext uri="{FF2B5EF4-FFF2-40B4-BE49-F238E27FC236}">
                <a16:creationId xmlns:a16="http://schemas.microsoft.com/office/drawing/2014/main" id="{A5EDAB33-68A3-B903-930E-341E6B36BE3C}"/>
              </a:ext>
            </a:extLst>
          </p:cNvPr>
          <p:cNvPicPr>
            <a:picLocks noChangeAspect="1"/>
          </p:cNvPicPr>
          <p:nvPr/>
        </p:nvPicPr>
        <p:blipFill>
          <a:blip r:embed="rId4"/>
          <a:stretch>
            <a:fillRect/>
          </a:stretch>
        </p:blipFill>
        <p:spPr>
          <a:xfrm>
            <a:off x="4593115" y="858767"/>
            <a:ext cx="7277240" cy="5140466"/>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2951671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CB971-6287-2C98-DF67-74376A7B7249}"/>
              </a:ext>
            </a:extLst>
          </p:cNvPr>
          <p:cNvSpPr>
            <a:spLocks noGrp="1"/>
          </p:cNvSpPr>
          <p:nvPr>
            <p:ph type="title"/>
          </p:nvPr>
        </p:nvSpPr>
        <p:spPr>
          <a:xfrm>
            <a:off x="155126" y="-639434"/>
            <a:ext cx="11018520" cy="430887"/>
          </a:xfrm>
        </p:spPr>
        <p:txBody>
          <a:bodyPr/>
          <a:lstStyle/>
          <a:p>
            <a:r>
              <a:rPr lang="en-US"/>
              <a:t>Scenario Library Animation</a:t>
            </a:r>
          </a:p>
        </p:txBody>
      </p:sp>
      <p:pic>
        <p:nvPicPr>
          <p:cNvPr id="3" name="Scenario Library">
            <a:hlinkClick r:id="" action="ppaction://media"/>
            <a:extLst>
              <a:ext uri="{FF2B5EF4-FFF2-40B4-BE49-F238E27FC236}">
                <a16:creationId xmlns:a16="http://schemas.microsoft.com/office/drawing/2014/main" id="{8BA695A2-0D14-C0AB-3F7A-B9369D91C6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4660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7CE01-7376-C9C0-07E8-28DD6E779EE0}"/>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1B603FB-39C2-CACF-1729-1F3CB4E15DD5}"/>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B422A60E-C66D-82B5-A935-23374D0B8275}"/>
              </a:ext>
            </a:extLst>
          </p:cNvPr>
          <p:cNvSpPr>
            <a:spLocks noGrp="1"/>
          </p:cNvSpPr>
          <p:nvPr>
            <p:ph type="title"/>
          </p:nvPr>
        </p:nvSpPr>
        <p:spPr>
          <a:xfrm>
            <a:off x="589280" y="605657"/>
            <a:ext cx="3133056" cy="1939850"/>
          </a:xfrm>
        </p:spPr>
        <p:txBody>
          <a:bodyPr/>
          <a:lstStyle/>
          <a:p>
            <a:r>
              <a:rPr lang="en-US"/>
              <a:t>Microsoft 365 Copilot Chat Success Kit</a:t>
            </a:r>
          </a:p>
        </p:txBody>
      </p:sp>
      <p:pic>
        <p:nvPicPr>
          <p:cNvPr id="9" name="Picture 8">
            <a:extLst>
              <a:ext uri="{FF2B5EF4-FFF2-40B4-BE49-F238E27FC236}">
                <a16:creationId xmlns:a16="http://schemas.microsoft.com/office/drawing/2014/main" id="{4580CEA3-709E-C787-473F-DB64488A704F}"/>
              </a:ext>
            </a:extLst>
          </p:cNvPr>
          <p:cNvPicPr>
            <a:picLocks noChangeAspect="1"/>
          </p:cNvPicPr>
          <p:nvPr/>
        </p:nvPicPr>
        <p:blipFill>
          <a:blip r:embed="rId3"/>
          <a:stretch>
            <a:fillRect/>
          </a:stretch>
        </p:blipFill>
        <p:spPr>
          <a:xfrm>
            <a:off x="4579075" y="718167"/>
            <a:ext cx="7291280" cy="5551137"/>
          </a:xfrm>
          <a:prstGeom prst="roundRect">
            <a:avLst>
              <a:gd name="adj" fmla="val 1451"/>
            </a:avLst>
          </a:prstGeom>
          <a:solidFill>
            <a:srgbClr val="FFFFFF">
              <a:shade val="85000"/>
            </a:srgbClr>
          </a:solidFill>
          <a:ln>
            <a:noFill/>
          </a:ln>
          <a:effectLst/>
        </p:spPr>
      </p:pic>
      <p:sp>
        <p:nvSpPr>
          <p:cNvPr id="12" name="TextBox 11">
            <a:extLst>
              <a:ext uri="{FF2B5EF4-FFF2-40B4-BE49-F238E27FC236}">
                <a16:creationId xmlns:a16="http://schemas.microsoft.com/office/drawing/2014/main" id="{2A61C8E4-2CDA-A925-B773-044BE33186A2}"/>
              </a:ext>
            </a:extLst>
          </p:cNvPr>
          <p:cNvSpPr txBox="1"/>
          <p:nvPr/>
        </p:nvSpPr>
        <p:spPr>
          <a:xfrm>
            <a:off x="4992125" y="167482"/>
            <a:ext cx="6878230" cy="338554"/>
          </a:xfrm>
          <a:prstGeom prst="rect">
            <a:avLst/>
          </a:prstGeom>
          <a:noFill/>
        </p:spPr>
        <p:txBody>
          <a:bodyPr wrap="square">
            <a:spAutoFit/>
          </a:bodyPr>
          <a:lstStyle/>
          <a:p>
            <a:pPr algn="r"/>
            <a:r>
              <a:rPr lang="en-US" sz="1600" dirty="0">
                <a:solidFill>
                  <a:schemeClr val="bg1"/>
                </a:solidFill>
                <a:latin typeface="Segoe Sans Text"/>
                <a:hlinkClick r:id="rId4">
                  <a:extLst>
                    <a:ext uri="{A12FA001-AC4F-418D-AE19-62706E023703}">
                      <ahyp:hlinkClr xmlns:ahyp="http://schemas.microsoft.com/office/drawing/2018/hyperlinkcolor" val="tx"/>
                    </a:ext>
                  </a:extLst>
                </a:hlinkClick>
              </a:rPr>
              <a:t>adoption.microsoft.com/copilot-chat/</a:t>
            </a:r>
            <a:endParaRPr lang="en-US" dirty="0"/>
          </a:p>
        </p:txBody>
      </p:sp>
      <p:sp>
        <p:nvSpPr>
          <p:cNvPr id="16" name="TextBox 15">
            <a:extLst>
              <a:ext uri="{FF2B5EF4-FFF2-40B4-BE49-F238E27FC236}">
                <a16:creationId xmlns:a16="http://schemas.microsoft.com/office/drawing/2014/main" id="{0B1CC56A-094E-67AF-4089-3EC9E4BC9337}"/>
              </a:ext>
            </a:extLst>
          </p:cNvPr>
          <p:cNvSpPr txBox="1"/>
          <p:nvPr/>
        </p:nvSpPr>
        <p:spPr>
          <a:xfrm>
            <a:off x="518910" y="2701115"/>
            <a:ext cx="3421912" cy="1993623"/>
          </a:xfrm>
          <a:prstGeom prst="rect">
            <a:avLst/>
          </a:prstGeom>
          <a:noFill/>
        </p:spPr>
        <p:txBody>
          <a:bodyPr wrap="square">
            <a:spAutoFit/>
          </a:bodyPr>
          <a:lstStyle/>
          <a:p>
            <a:r>
              <a:rPr lang="en-US" b="0" i="0">
                <a:solidFill>
                  <a:schemeClr val="bg1">
                    <a:lumMod val="85000"/>
                  </a:schemeClr>
                </a:solidFill>
                <a:effectLst/>
                <a:latin typeface="SegoeUI"/>
              </a:rPr>
              <a:t>Use the success kit to prepare your organization for Copilot Chat with information on admin controls, licensing and payment methods, training materials, onboarding email templates, and more.</a:t>
            </a:r>
            <a:endParaRPr lang="en-US">
              <a:solidFill>
                <a:schemeClr val="bg1">
                  <a:lumMod val="85000"/>
                </a:schemeClr>
              </a:solidFill>
            </a:endParaRPr>
          </a:p>
        </p:txBody>
      </p:sp>
    </p:spTree>
    <p:extLst>
      <p:ext uri="{BB962C8B-B14F-4D97-AF65-F5344CB8AC3E}">
        <p14:creationId xmlns:p14="http://schemas.microsoft.com/office/powerpoint/2010/main" val="3614021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C5034-0676-B049-4531-E3380B544C63}"/>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C64CC74-8835-D819-E780-CC352AE3C312}"/>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028CF860-983F-F874-D975-91F365434B4F}"/>
              </a:ext>
            </a:extLst>
          </p:cNvPr>
          <p:cNvSpPr>
            <a:spLocks noGrp="1"/>
          </p:cNvSpPr>
          <p:nvPr>
            <p:ph type="title"/>
          </p:nvPr>
        </p:nvSpPr>
        <p:spPr>
          <a:xfrm>
            <a:off x="589280" y="605657"/>
            <a:ext cx="3133056" cy="1939850"/>
          </a:xfrm>
        </p:spPr>
        <p:txBody>
          <a:bodyPr/>
          <a:lstStyle/>
          <a:p>
            <a:r>
              <a:rPr lang="en-US"/>
              <a:t>Great Journey for Copilot Chat</a:t>
            </a:r>
          </a:p>
        </p:txBody>
      </p:sp>
      <p:sp>
        <p:nvSpPr>
          <p:cNvPr id="12" name="TextBox 11">
            <a:extLst>
              <a:ext uri="{FF2B5EF4-FFF2-40B4-BE49-F238E27FC236}">
                <a16:creationId xmlns:a16="http://schemas.microsoft.com/office/drawing/2014/main" id="{A54093B3-8A97-F6AA-A13A-6E16CF7F9AA6}"/>
              </a:ext>
            </a:extLst>
          </p:cNvPr>
          <p:cNvSpPr txBox="1"/>
          <p:nvPr/>
        </p:nvSpPr>
        <p:spPr>
          <a:xfrm>
            <a:off x="4992125" y="167482"/>
            <a:ext cx="6878230" cy="369332"/>
          </a:xfrm>
          <a:prstGeom prst="rect">
            <a:avLst/>
          </a:prstGeom>
          <a:noFill/>
        </p:spPr>
        <p:txBody>
          <a:bodyPr wrap="square">
            <a:spAutoFit/>
          </a:bodyPr>
          <a:lstStyle/>
          <a:p>
            <a:pPr algn="r"/>
            <a:r>
              <a:rPr lang="en-US" sz="1800">
                <a:solidFill>
                  <a:schemeClr val="bg1"/>
                </a:solidFill>
                <a:latin typeface="Segoe Sans Text"/>
                <a:hlinkClick r:id="rId3">
                  <a:extLst>
                    <a:ext uri="{A12FA001-AC4F-418D-AE19-62706E023703}">
                      <ahyp:hlinkClr xmlns:ahyp="http://schemas.microsoft.com/office/drawing/2018/hyperlinkcolor" val="tx"/>
                    </a:ext>
                  </a:extLst>
                </a:hlinkClick>
              </a:rPr>
              <a:t>aka.ms/Copilot/</a:t>
            </a:r>
            <a:r>
              <a:rPr lang="en-US" sz="1800" err="1">
                <a:solidFill>
                  <a:schemeClr val="bg1"/>
                </a:solidFill>
                <a:latin typeface="Segoe Sans Text"/>
                <a:hlinkClick r:id="rId3">
                  <a:extLst>
                    <a:ext uri="{A12FA001-AC4F-418D-AE19-62706E023703}">
                      <ahyp:hlinkClr xmlns:ahyp="http://schemas.microsoft.com/office/drawing/2018/hyperlinkcolor" val="tx"/>
                    </a:ext>
                  </a:extLst>
                </a:hlinkClick>
              </a:rPr>
              <a:t>ChatJourney</a:t>
            </a:r>
            <a:endParaRPr lang="en-US" sz="1800">
              <a:solidFill>
                <a:schemeClr val="bg1"/>
              </a:solidFill>
            </a:endParaRPr>
          </a:p>
        </p:txBody>
      </p:sp>
      <p:sp>
        <p:nvSpPr>
          <p:cNvPr id="16" name="TextBox 15">
            <a:extLst>
              <a:ext uri="{FF2B5EF4-FFF2-40B4-BE49-F238E27FC236}">
                <a16:creationId xmlns:a16="http://schemas.microsoft.com/office/drawing/2014/main" id="{7D0DE7EA-AAF4-F0D9-4BF1-843C73B8B465}"/>
              </a:ext>
            </a:extLst>
          </p:cNvPr>
          <p:cNvSpPr txBox="1"/>
          <p:nvPr/>
        </p:nvSpPr>
        <p:spPr>
          <a:xfrm>
            <a:off x="518910" y="2701115"/>
            <a:ext cx="3421912" cy="1450397"/>
          </a:xfrm>
          <a:prstGeom prst="rect">
            <a:avLst/>
          </a:prstGeom>
          <a:noFill/>
        </p:spPr>
        <p:txBody>
          <a:bodyPr wrap="square">
            <a:spAutoFit/>
          </a:bodyPr>
          <a:lstStyle/>
          <a:p>
            <a:r>
              <a:rPr lang="en-US" b="0" i="0">
                <a:solidFill>
                  <a:schemeClr val="bg1">
                    <a:lumMod val="85000"/>
                  </a:schemeClr>
                </a:solidFill>
                <a:effectLst/>
                <a:latin typeface="SegoeUI"/>
              </a:rPr>
              <a:t>Ready-to-use email templates for a 30-day skilling experience that teaches users what’s possible with Copilot Chat and drives usage</a:t>
            </a:r>
            <a:endParaRPr lang="en-US">
              <a:solidFill>
                <a:schemeClr val="bg1">
                  <a:lumMod val="85000"/>
                </a:schemeClr>
              </a:solidFill>
            </a:endParaRPr>
          </a:p>
        </p:txBody>
      </p:sp>
      <p:pic>
        <p:nvPicPr>
          <p:cNvPr id="6" name="Picture 5">
            <a:extLst>
              <a:ext uri="{FF2B5EF4-FFF2-40B4-BE49-F238E27FC236}">
                <a16:creationId xmlns:a16="http://schemas.microsoft.com/office/drawing/2014/main" id="{07332428-602E-36D8-83F3-0EC21635EBF7}"/>
              </a:ext>
            </a:extLst>
          </p:cNvPr>
          <p:cNvPicPr>
            <a:picLocks noChangeAspect="1"/>
          </p:cNvPicPr>
          <p:nvPr/>
        </p:nvPicPr>
        <p:blipFill>
          <a:blip r:embed="rId4"/>
          <a:srcRect l="3914" t="598" r="5702"/>
          <a:stretch>
            <a:fillRect/>
          </a:stretch>
        </p:blipFill>
        <p:spPr>
          <a:xfrm>
            <a:off x="4579075" y="888861"/>
            <a:ext cx="7225657" cy="5271004"/>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1522328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3017E-9D1C-3356-C7D3-04DF48E0B3E5}"/>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0627C0E-0AE5-B6A1-835F-0178A82D70F9}"/>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6129441B-F2DE-3DBF-E5A9-5ACCA52D60F0}"/>
              </a:ext>
            </a:extLst>
          </p:cNvPr>
          <p:cNvSpPr>
            <a:spLocks noGrp="1"/>
          </p:cNvSpPr>
          <p:nvPr>
            <p:ph type="title"/>
          </p:nvPr>
        </p:nvSpPr>
        <p:spPr>
          <a:xfrm>
            <a:off x="589280" y="805199"/>
            <a:ext cx="3133056" cy="1740308"/>
          </a:xfrm>
        </p:spPr>
        <p:txBody>
          <a:bodyPr/>
          <a:lstStyle/>
          <a:p>
            <a:r>
              <a:rPr lang="en-US"/>
              <a:t>Microsoft 365 Copilot Chat</a:t>
            </a:r>
            <a:br>
              <a:rPr lang="en-US"/>
            </a:br>
            <a:r>
              <a:rPr lang="en-US"/>
              <a:t>Trainer Kit</a:t>
            </a:r>
          </a:p>
        </p:txBody>
      </p:sp>
      <p:sp>
        <p:nvSpPr>
          <p:cNvPr id="12" name="TextBox 11">
            <a:extLst>
              <a:ext uri="{FF2B5EF4-FFF2-40B4-BE49-F238E27FC236}">
                <a16:creationId xmlns:a16="http://schemas.microsoft.com/office/drawing/2014/main" id="{B60EDC33-8E1A-E468-1F88-96679D9E0F02}"/>
              </a:ext>
            </a:extLst>
          </p:cNvPr>
          <p:cNvSpPr txBox="1"/>
          <p:nvPr/>
        </p:nvSpPr>
        <p:spPr>
          <a:xfrm>
            <a:off x="4992125" y="167482"/>
            <a:ext cx="6878230" cy="369332"/>
          </a:xfrm>
          <a:prstGeom prst="rect">
            <a:avLst/>
          </a:prstGeom>
          <a:noFill/>
        </p:spPr>
        <p:txBody>
          <a:bodyPr wrap="square">
            <a:spAutoFit/>
          </a:bodyPr>
          <a:lstStyle/>
          <a:p>
            <a:pPr algn="r"/>
            <a:r>
              <a:rPr lang="en-US" sz="1800">
                <a:solidFill>
                  <a:schemeClr val="bg1"/>
                </a:solidFill>
                <a:latin typeface="Segoe Sans Text"/>
                <a:hlinkClick r:id="rId3">
                  <a:extLst>
                    <a:ext uri="{A12FA001-AC4F-418D-AE19-62706E023703}">
                      <ahyp:hlinkClr xmlns:ahyp="http://schemas.microsoft.com/office/drawing/2018/hyperlinkcolor" val="tx"/>
                    </a:ext>
                  </a:extLst>
                </a:hlinkClick>
              </a:rPr>
              <a:t>aka.ms/CopilotChat/TrainerKit</a:t>
            </a:r>
            <a:endParaRPr lang="en-US" sz="1800">
              <a:solidFill>
                <a:schemeClr val="bg1"/>
              </a:solidFill>
            </a:endParaRPr>
          </a:p>
        </p:txBody>
      </p:sp>
      <p:sp>
        <p:nvSpPr>
          <p:cNvPr id="16" name="TextBox 15">
            <a:extLst>
              <a:ext uri="{FF2B5EF4-FFF2-40B4-BE49-F238E27FC236}">
                <a16:creationId xmlns:a16="http://schemas.microsoft.com/office/drawing/2014/main" id="{940275B7-6600-C013-BF82-1897CF37174B}"/>
              </a:ext>
            </a:extLst>
          </p:cNvPr>
          <p:cNvSpPr txBox="1"/>
          <p:nvPr/>
        </p:nvSpPr>
        <p:spPr>
          <a:xfrm>
            <a:off x="518910" y="2701115"/>
            <a:ext cx="3421912" cy="3351687"/>
          </a:xfrm>
          <a:prstGeom prst="rect">
            <a:avLst/>
          </a:prstGeom>
          <a:noFill/>
        </p:spPr>
        <p:txBody>
          <a:bodyPr wrap="square">
            <a:spAutoFit/>
          </a:bodyPr>
          <a:lstStyle/>
          <a:p>
            <a:r>
              <a:rPr lang="en-US" b="0" i="0">
                <a:solidFill>
                  <a:schemeClr val="bg1">
                    <a:lumMod val="85000"/>
                  </a:schemeClr>
                </a:solidFill>
                <a:effectLst/>
                <a:latin typeface="SegoeUI"/>
              </a:rPr>
              <a:t>PowerPoint deck to use with users introducing Microsoft 365 Copilot Chat and how to use it for common scenarios.</a:t>
            </a:r>
          </a:p>
          <a:p>
            <a:endParaRPr lang="en-US">
              <a:solidFill>
                <a:schemeClr val="bg1">
                  <a:lumMod val="85000"/>
                </a:schemeClr>
              </a:solidFill>
              <a:latin typeface="SegoeUI"/>
            </a:endParaRPr>
          </a:p>
          <a:p>
            <a:r>
              <a:rPr lang="en-US">
                <a:solidFill>
                  <a:schemeClr val="bg1">
                    <a:lumMod val="85000"/>
                  </a:schemeClr>
                </a:solidFill>
              </a:rPr>
              <a:t>Practical guide to Copilot prompts, terminology, and actionable tips.</a:t>
            </a:r>
          </a:p>
          <a:p>
            <a:endParaRPr lang="en-US">
              <a:solidFill>
                <a:schemeClr val="bg1">
                  <a:lumMod val="85000"/>
                </a:schemeClr>
              </a:solidFill>
            </a:endParaRPr>
          </a:p>
          <a:p>
            <a:r>
              <a:rPr lang="en-US">
                <a:solidFill>
                  <a:schemeClr val="bg1">
                    <a:lumMod val="85000"/>
                  </a:schemeClr>
                </a:solidFill>
              </a:rPr>
              <a:t>Handout to share with users on the top 10 use cases to try first with Copilot Chat</a:t>
            </a:r>
          </a:p>
        </p:txBody>
      </p:sp>
      <p:pic>
        <p:nvPicPr>
          <p:cNvPr id="4" name="Picture 3">
            <a:extLst>
              <a:ext uri="{FF2B5EF4-FFF2-40B4-BE49-F238E27FC236}">
                <a16:creationId xmlns:a16="http://schemas.microsoft.com/office/drawing/2014/main" id="{46AF0B6B-9D8C-FF1B-34C2-4BE5E1580EAE}"/>
              </a:ext>
            </a:extLst>
          </p:cNvPr>
          <p:cNvPicPr>
            <a:picLocks noChangeAspect="1"/>
          </p:cNvPicPr>
          <p:nvPr/>
        </p:nvPicPr>
        <p:blipFill>
          <a:blip r:embed="rId4"/>
          <a:srcRect t="1711"/>
          <a:stretch>
            <a:fillRect/>
          </a:stretch>
        </p:blipFill>
        <p:spPr>
          <a:xfrm>
            <a:off x="4583083" y="960583"/>
            <a:ext cx="7336193" cy="5180809"/>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3037407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5AADB-3309-6BF9-BC1E-E84E5357D0F6}"/>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A3285EB-3285-8126-69D6-710D1E9E6979}"/>
              </a:ext>
            </a:extLst>
          </p:cNvPr>
          <p:cNvSpPr>
            <a:spLocks noGrp="1"/>
          </p:cNvSpPr>
          <p:nvPr>
            <p:ph idx="1"/>
          </p:nvPr>
        </p:nvSpPr>
        <p:spPr>
          <a:xfrm>
            <a:off x="6095999" y="979791"/>
            <a:ext cx="6002861" cy="4847481"/>
          </a:xfrm>
        </p:spPr>
        <p:txBody>
          <a:bodyPr/>
          <a:lstStyle/>
          <a:p>
            <a:pPr marL="514350" indent="-514350">
              <a:spcBef>
                <a:spcPts val="600"/>
              </a:spcBef>
              <a:spcAft>
                <a:spcPts val="600"/>
              </a:spcAft>
              <a:buAutoNum type="arabicPlain"/>
            </a:pPr>
            <a:r>
              <a:rPr lang="en-US"/>
              <a:t>Microsoft 365 Copilot Chat</a:t>
            </a:r>
          </a:p>
          <a:p>
            <a:pPr marL="514350" indent="-514350">
              <a:spcBef>
                <a:spcPts val="600"/>
              </a:spcBef>
              <a:spcAft>
                <a:spcPts val="600"/>
              </a:spcAft>
              <a:buAutoNum type="arabicPlain"/>
            </a:pPr>
            <a:r>
              <a:rPr lang="en-US"/>
              <a:t>Art of the Prompt: </a:t>
            </a:r>
            <a:br>
              <a:rPr lang="en-US">
                <a:solidFill>
                  <a:srgbClr val="FFFF00"/>
                </a:solidFill>
                <a:latin typeface="+mj-lt"/>
              </a:rPr>
            </a:br>
            <a:r>
              <a:rPr lang="en-US"/>
              <a:t>Prompting Best Practices</a:t>
            </a:r>
          </a:p>
          <a:p>
            <a:pPr marL="514350" indent="-514350">
              <a:spcBef>
                <a:spcPts val="600"/>
              </a:spcBef>
              <a:buAutoNum type="arabicPlain"/>
            </a:pPr>
            <a:r>
              <a:rPr lang="en-US"/>
              <a:t>Adoption Best Practices</a:t>
            </a:r>
          </a:p>
          <a:p>
            <a:pPr marL="914400" lvl="1">
              <a:spcBef>
                <a:spcPts val="600"/>
              </a:spcBef>
            </a:pPr>
            <a:r>
              <a:rPr lang="en-US" sz="2400">
                <a:cs typeface="Segoe Sans Display" pitchFamily="2" charset="0"/>
              </a:rPr>
              <a:t>Copilot Chat Success Kit</a:t>
            </a:r>
          </a:p>
          <a:p>
            <a:pPr marL="914400" lvl="1">
              <a:spcBef>
                <a:spcPts val="600"/>
              </a:spcBef>
            </a:pPr>
            <a:r>
              <a:rPr lang="en-US" sz="2400">
                <a:cs typeface="Segoe Sans Display" pitchFamily="2" charset="0"/>
              </a:rPr>
              <a:t>Great Journey for Copilot Chat</a:t>
            </a:r>
          </a:p>
          <a:p>
            <a:pPr marL="914400" lvl="1">
              <a:spcBef>
                <a:spcPts val="600"/>
              </a:spcBef>
            </a:pPr>
            <a:r>
              <a:rPr lang="en-US" sz="2400">
                <a:cs typeface="Segoe Sans Display" pitchFamily="2" charset="0"/>
              </a:rPr>
              <a:t>Copilot Chat Trainer Kit</a:t>
            </a:r>
          </a:p>
          <a:p>
            <a:pPr marL="914400" lvl="1">
              <a:spcBef>
                <a:spcPts val="600"/>
              </a:spcBef>
            </a:pPr>
            <a:r>
              <a:rPr lang="en-US" sz="2400">
                <a:cs typeface="Segoe Sans Display" pitchFamily="2" charset="0"/>
              </a:rPr>
              <a:t>Prompt Gallery</a:t>
            </a:r>
          </a:p>
          <a:p>
            <a:pPr marL="914400" lvl="1">
              <a:spcBef>
                <a:spcPts val="600"/>
              </a:spcBef>
              <a:spcAft>
                <a:spcPts val="600"/>
              </a:spcAft>
            </a:pPr>
            <a:r>
              <a:rPr lang="en-US" sz="2400">
                <a:cs typeface="Segoe Sans Display" pitchFamily="2" charset="0"/>
              </a:rPr>
              <a:t>Scenario Library</a:t>
            </a:r>
          </a:p>
          <a:p>
            <a:pPr marL="514350" indent="-514350">
              <a:spcBef>
                <a:spcPts val="600"/>
              </a:spcBef>
              <a:spcAft>
                <a:spcPts val="600"/>
              </a:spcAft>
              <a:buAutoNum type="arabicPlain"/>
            </a:pPr>
            <a:r>
              <a:rPr lang="en-US">
                <a:solidFill>
                  <a:srgbClr val="FFFF00"/>
                </a:solidFill>
              </a:rPr>
              <a:t>Next Steps &amp; Calls to Action</a:t>
            </a:r>
          </a:p>
        </p:txBody>
      </p:sp>
      <p:sp>
        <p:nvSpPr>
          <p:cNvPr id="9" name="Title 8">
            <a:extLst>
              <a:ext uri="{FF2B5EF4-FFF2-40B4-BE49-F238E27FC236}">
                <a16:creationId xmlns:a16="http://schemas.microsoft.com/office/drawing/2014/main" id="{D8206BB1-97B2-B76A-05F4-587620E60F16}"/>
              </a:ext>
            </a:extLst>
          </p:cNvPr>
          <p:cNvSpPr>
            <a:spLocks noGrp="1"/>
          </p:cNvSpPr>
          <p:nvPr>
            <p:ph type="title"/>
          </p:nvPr>
        </p:nvSpPr>
        <p:spPr>
          <a:xfrm>
            <a:off x="589280" y="605657"/>
            <a:ext cx="2373598" cy="738664"/>
          </a:xfrm>
        </p:spPr>
        <p:txBody>
          <a:bodyPr/>
          <a:lstStyle/>
          <a:p>
            <a:r>
              <a:rPr lang="en-U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Agenda</a:t>
            </a:r>
          </a:p>
        </p:txBody>
      </p:sp>
      <p:cxnSp>
        <p:nvCxnSpPr>
          <p:cNvPr id="11" name="Straight Connector 10">
            <a:extLst>
              <a:ext uri="{FF2B5EF4-FFF2-40B4-BE49-F238E27FC236}">
                <a16:creationId xmlns:a16="http://schemas.microsoft.com/office/drawing/2014/main" id="{CD6B43BB-EE45-321D-36EA-CFEE1226CA4B}"/>
              </a:ext>
              <a:ext uri="{C183D7F6-B498-43B3-948B-1728B52AA6E4}">
                <adec:decorative xmlns:adec="http://schemas.microsoft.com/office/drawing/2017/decorative" val="1"/>
              </a:ext>
            </a:extLst>
          </p:cNvPr>
          <p:cNvCxnSpPr>
            <a:cxnSpLocks/>
          </p:cNvCxnSpPr>
          <p:nvPr/>
        </p:nvCxnSpPr>
        <p:spPr>
          <a:xfrm>
            <a:off x="5777396" y="895925"/>
            <a:ext cx="0" cy="512064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57605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36DCC-0B01-82D6-05FD-371F71B9E2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F8FF0-80A3-3090-BAF6-F66F83BCC56D}"/>
              </a:ext>
            </a:extLst>
          </p:cNvPr>
          <p:cNvSpPr>
            <a:spLocks noGrp="1"/>
          </p:cNvSpPr>
          <p:nvPr>
            <p:ph sz="quarter" idx="12"/>
          </p:nvPr>
        </p:nvSpPr>
        <p:spPr>
          <a:xfrm>
            <a:off x="654329" y="1184087"/>
            <a:ext cx="5880941" cy="4833938"/>
          </a:xfrm>
        </p:spPr>
        <p:txBody>
          <a:bodyPr/>
          <a:lstStyle/>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Copilot Help &amp; Learning</a:t>
            </a:r>
            <a:b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1200" cap="none" spc="0" normalizeH="0" baseline="0" noProof="0" dirty="0">
                <a:ln>
                  <a:noFill/>
                </a:ln>
                <a:solidFill>
                  <a:srgbClr val="A0D0EC"/>
                </a:solidFill>
                <a:effectLst/>
                <a:uLnTx/>
                <a:uFillTx/>
                <a:latin typeface="Segoe Sans Display"/>
                <a:ea typeface="+mn-ea"/>
                <a:hlinkClick r:id="rId3">
                  <a:extLst>
                    <a:ext uri="{A12FA001-AC4F-418D-AE19-62706E023703}">
                      <ahyp:hlinkClr xmlns:ahyp="http://schemas.microsoft.com/office/drawing/2018/hyperlinkcolor" val="tx"/>
                    </a:ext>
                  </a:extLst>
                </a:hlinkClick>
              </a:rPr>
              <a:t>support.microsoft.com/copilot-microsoft365-chat</a:t>
            </a:r>
            <a:br>
              <a:rPr kumimoji="0" lang="en-US" sz="1800" b="0" i="0" u="none" strike="noStrike" kern="1200" cap="none" spc="0" normalizeH="0" baseline="0" noProof="0" dirty="0">
                <a:ln>
                  <a:noFill/>
                </a:ln>
                <a:solidFill>
                  <a:srgbClr val="A0D0EC"/>
                </a:solidFill>
                <a:effectLst/>
                <a:uLnTx/>
                <a:uFillTx/>
                <a:latin typeface="Segoe Sans Display"/>
                <a:ea typeface="+mn-ea"/>
              </a:rPr>
            </a:br>
            <a:r>
              <a:rPr kumimoji="0" lang="en-US" sz="1800" b="0" i="0" u="none" strike="noStrike" kern="1200" cap="none" spc="0" normalizeH="0" baseline="0" noProof="0" dirty="0">
                <a:ln>
                  <a:noFill/>
                </a:ln>
                <a:solidFill>
                  <a:prstClr val="white"/>
                </a:solidFill>
                <a:effectLst/>
                <a:uLnTx/>
                <a:uFillTx/>
                <a:latin typeface="Segoe Sans Display"/>
                <a:ea typeface="+mn-ea"/>
                <a:cs typeface="Segoe Sans Display" pitchFamily="2" charset="0"/>
              </a:rPr>
              <a:t>Short how-to videos, help articles</a:t>
            </a:r>
          </a:p>
          <a:p>
            <a:pPr marL="225425" indent="-225425">
              <a:spcBef>
                <a:spcPts val="0"/>
              </a:spcBef>
              <a:spcAft>
                <a:spcPts val="1800"/>
              </a:spcAft>
              <a:buFont typeface="Arial" panose="020B0604020202020204" pitchFamily="34" charset="0"/>
              <a:buChar char="•"/>
              <a:defRPr/>
            </a:pPr>
            <a: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Top 10 Things to Try First</a:t>
            </a:r>
            <a:b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lang="en-US" u="sng" dirty="0">
                <a:solidFill>
                  <a:srgbClr val="A0D0EC"/>
                </a:solidFill>
                <a:hlinkClick r:id="rId4">
                  <a:extLst>
                    <a:ext uri="{A12FA001-AC4F-418D-AE19-62706E023703}">
                      <ahyp:hlinkClr xmlns:ahyp="http://schemas.microsoft.com/office/drawing/2018/hyperlinkcolor" val="tx"/>
                    </a:ext>
                  </a:extLst>
                </a:hlinkClick>
              </a:rPr>
              <a:t>aka.ms/Copilot/Top10ChatHandout</a:t>
            </a:r>
            <a:br>
              <a:rPr lang="en-US" u="sng" dirty="0">
                <a:solidFill>
                  <a:srgbClr val="A0D0EC"/>
                </a:solidFill>
              </a:rPr>
            </a:br>
            <a:r>
              <a:rPr kumimoji="0" lang="en-US" sz="1800" b="0" i="0" u="none" strike="noStrike" kern="1200" cap="none" spc="0" normalizeH="0" baseline="0" noProof="0" dirty="0">
                <a:ln>
                  <a:noFill/>
                </a:ln>
                <a:effectLst/>
                <a:uLnTx/>
                <a:uFillTx/>
                <a:latin typeface="Segoe Sans Display"/>
                <a:ea typeface="+mn-ea"/>
                <a:cs typeface="Segoe Sans Display" pitchFamily="2" charset="0"/>
              </a:rPr>
              <a:t>PDF Handout of sample prompts</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Art of the Prompt</a:t>
            </a:r>
            <a:b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aka.ms/</a:t>
            </a:r>
            <a:r>
              <a:rPr kumimoji="0" lang="en-US" sz="1800" b="0" i="0" u="none" strike="noStrike" kern="1200" cap="none" spc="0" normalizeH="0" baseline="0" noProof="0" dirty="0" err="1">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CopilotPromptIngredients</a:t>
            </a:r>
            <a:br>
              <a:rPr kumimoji="0" lang="en-U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rPr>
            </a:br>
            <a:r>
              <a:rPr kumimoji="0" lang="en-US" sz="1800" b="0" i="0" u="none" strike="noStrike" kern="1200" cap="none" spc="0" normalizeH="0" baseline="0" noProof="0" dirty="0">
                <a:ln>
                  <a:noFill/>
                </a:ln>
                <a:solidFill>
                  <a:prstClr val="white"/>
                </a:solidFill>
                <a:effectLst/>
                <a:uLnTx/>
                <a:uFillTx/>
                <a:latin typeface="Segoe Sans Display"/>
                <a:ea typeface="+mn-ea"/>
                <a:cs typeface="Segoe Sans Display" pitchFamily="2" charset="0"/>
              </a:rPr>
              <a:t>How to write a good Prompt</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Copilot Prompt Gallery</a:t>
            </a:r>
            <a:br>
              <a:rPr kumimoji="0" lang="en-US" sz="1800" b="1" i="0" u="none" strike="noStrike" kern="1200" cap="none" spc="0" normalizeH="0" baseline="0" noProof="0" dirty="0">
                <a:ln>
                  <a:noFill/>
                </a:ln>
                <a:solidFill>
                  <a:prstClr val="white"/>
                </a:solidFill>
                <a:effectLst/>
                <a:uLnTx/>
                <a:uFillTx/>
                <a:latin typeface="Segoe Sans Display"/>
                <a:ea typeface="+mn-ea"/>
                <a:cs typeface="Segoe Sans Display" pitchFamily="2" charset="0"/>
              </a:rPr>
            </a:br>
            <a:r>
              <a:rPr kumimoji="0" lang="en-U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hlinkClick r:id="rId6">
                  <a:extLst>
                    <a:ext uri="{A12FA001-AC4F-418D-AE19-62706E023703}">
                      <ahyp:hlinkClr xmlns:ahyp="http://schemas.microsoft.com/office/drawing/2018/hyperlinkcolor" val="tx"/>
                    </a:ext>
                  </a:extLst>
                </a:hlinkClick>
              </a:rPr>
              <a:t>aka.ms/prompts</a:t>
            </a:r>
            <a:br>
              <a:rPr kumimoji="0" lang="en-U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rPr>
            </a:br>
            <a:r>
              <a:rPr kumimoji="0" lang="en-US" sz="1800" b="0" i="0" u="none" strike="noStrike" kern="1200" cap="none" spc="0" normalizeH="0" baseline="0" noProof="0" dirty="0">
                <a:ln>
                  <a:noFill/>
                </a:ln>
                <a:solidFill>
                  <a:prstClr val="white"/>
                </a:solidFill>
                <a:effectLst/>
                <a:uLnTx/>
                <a:uFillTx/>
                <a:latin typeface="Segoe Sans Display"/>
                <a:ea typeface="+mn-ea"/>
                <a:cs typeface="Segoe Sans Display" pitchFamily="2" charset="0"/>
              </a:rPr>
              <a:t>Samples and Prompts you Saved</a:t>
            </a:r>
          </a:p>
          <a:p>
            <a:pPr marL="225425" indent="-225425">
              <a:spcBef>
                <a:spcPts val="0"/>
              </a:spcBef>
              <a:spcAft>
                <a:spcPts val="1800"/>
              </a:spcAft>
              <a:buFont typeface="Arial" panose="020B0604020202020204" pitchFamily="34" charset="0"/>
              <a:buChar char="•"/>
              <a:defRPr/>
            </a:pPr>
            <a:r>
              <a:rPr lang="en-US" sz="1800" b="1" dirty="0">
                <a:solidFill>
                  <a:prstClr val="white"/>
                </a:solidFill>
                <a:latin typeface="Segoe UI Semibold" panose="020B0702040204020203" pitchFamily="34" charset="0"/>
                <a:cs typeface="Segoe UI Semibold" panose="020B0702040204020203" pitchFamily="34" charset="0"/>
              </a:rPr>
              <a:t>Customer Hub Sessions</a:t>
            </a:r>
            <a:br>
              <a:rPr lang="en-US" sz="1800" b="1" dirty="0">
                <a:solidFill>
                  <a:prstClr val="white"/>
                </a:solidFill>
                <a:latin typeface="Segoe UI Semibold" panose="020B0702040204020203" pitchFamily="34" charset="0"/>
                <a:cs typeface="Segoe UI Semibold" panose="020B0702040204020203" pitchFamily="34" charset="0"/>
              </a:rPr>
            </a:br>
            <a:r>
              <a:rPr lang="en-US" sz="1800" dirty="0">
                <a:solidFill>
                  <a:srgbClr val="A0D0EC"/>
                </a:solidFill>
                <a:latin typeface="Segoe Sans Text"/>
                <a:hlinkClick r:id="rId7">
                  <a:extLst>
                    <a:ext uri="{A12FA001-AC4F-418D-AE19-62706E023703}">
                      <ahyp:hlinkClr xmlns:ahyp="http://schemas.microsoft.com/office/drawing/2018/hyperlinkcolor" val="tx"/>
                    </a:ext>
                  </a:extLst>
                </a:hlinkClick>
              </a:rPr>
              <a:t>aka.ms/</a:t>
            </a:r>
            <a:r>
              <a:rPr lang="en-US" sz="1800" dirty="0" err="1">
                <a:solidFill>
                  <a:srgbClr val="A0D0EC"/>
                </a:solidFill>
                <a:latin typeface="Segoe Sans Text"/>
                <a:hlinkClick r:id="rId7">
                  <a:extLst>
                    <a:ext uri="{A12FA001-AC4F-418D-AE19-62706E023703}">
                      <ahyp:hlinkClr xmlns:ahyp="http://schemas.microsoft.com/office/drawing/2018/hyperlinkcolor" val="tx"/>
                    </a:ext>
                  </a:extLst>
                </a:hlinkClick>
              </a:rPr>
              <a:t>CustomerHubSessions</a:t>
            </a:r>
            <a:r>
              <a:rPr lang="en-US" sz="1800" dirty="0">
                <a:solidFill>
                  <a:srgbClr val="091F2C"/>
                </a:solidFill>
                <a:latin typeface="Segoe Sans Text"/>
              </a:rPr>
              <a:t>​</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Segoe Sans Display"/>
              <a:ea typeface="+mn-ea"/>
              <a:cs typeface="Segoe Sans Display" pitchFamily="2" charset="0"/>
            </a:endParaRPr>
          </a:p>
          <a:p>
            <a:endParaRPr lang="en-US" dirty="0"/>
          </a:p>
        </p:txBody>
      </p:sp>
      <p:sp>
        <p:nvSpPr>
          <p:cNvPr id="3" name="Content Placeholder 2">
            <a:extLst>
              <a:ext uri="{FF2B5EF4-FFF2-40B4-BE49-F238E27FC236}">
                <a16:creationId xmlns:a16="http://schemas.microsoft.com/office/drawing/2014/main" id="{F183D42D-2DC5-AFDE-05DD-AA0412B0F699}"/>
              </a:ext>
            </a:extLst>
          </p:cNvPr>
          <p:cNvSpPr>
            <a:spLocks noGrp="1"/>
          </p:cNvSpPr>
          <p:nvPr>
            <p:ph sz="quarter" idx="13"/>
          </p:nvPr>
        </p:nvSpPr>
        <p:spPr>
          <a:xfrm>
            <a:off x="6535269" y="1184087"/>
            <a:ext cx="5002401" cy="4833938"/>
          </a:xfrm>
        </p:spPr>
        <p:txBody>
          <a:bodyPr/>
          <a:lstStyle/>
          <a:p>
            <a:pPr marL="225425" lvl="0" indent="-225425" defTabSz="914367">
              <a:spcBef>
                <a:spcPts val="0"/>
              </a:spcBef>
              <a:spcAft>
                <a:spcPts val="1800"/>
              </a:spcAft>
              <a:buSzTx/>
              <a:buFont typeface="Arial" panose="020B0604020202020204" pitchFamily="34" charset="0"/>
              <a:buChar char="•"/>
              <a:defRPr/>
            </a:pPr>
            <a: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Copilot Adoption</a:t>
            </a:r>
            <a:b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lang="en-US" sz="1800" dirty="0">
                <a:solidFill>
                  <a:srgbClr val="A0D0EC"/>
                </a:solidFill>
                <a:cs typeface="+mn-cs"/>
                <a:hlinkClick r:id="rId8">
                  <a:extLst>
                    <a:ext uri="{A12FA001-AC4F-418D-AE19-62706E023703}">
                      <ahyp:hlinkClr xmlns:ahyp="http://schemas.microsoft.com/office/drawing/2018/hyperlinkcolor" val="tx"/>
                    </a:ext>
                  </a:extLst>
                </a:hlinkClick>
              </a:rPr>
              <a:t>adoption.microsoft.com/</a:t>
            </a:r>
            <a:r>
              <a:rPr lang="en-US" sz="1800" dirty="0" err="1">
                <a:solidFill>
                  <a:srgbClr val="A0D0EC"/>
                </a:solidFill>
                <a:cs typeface="+mn-cs"/>
                <a:hlinkClick r:id="rId8">
                  <a:extLst>
                    <a:ext uri="{A12FA001-AC4F-418D-AE19-62706E023703}">
                      <ahyp:hlinkClr xmlns:ahyp="http://schemas.microsoft.com/office/drawing/2018/hyperlinkcolor" val="tx"/>
                    </a:ext>
                  </a:extLst>
                </a:hlinkClick>
              </a:rPr>
              <a:t>en</a:t>
            </a:r>
            <a:r>
              <a:rPr lang="en-US" sz="1800" dirty="0">
                <a:solidFill>
                  <a:srgbClr val="A0D0EC"/>
                </a:solidFill>
                <a:cs typeface="+mn-cs"/>
                <a:hlinkClick r:id="rId8">
                  <a:extLst>
                    <a:ext uri="{A12FA001-AC4F-418D-AE19-62706E023703}">
                      <ahyp:hlinkClr xmlns:ahyp="http://schemas.microsoft.com/office/drawing/2018/hyperlinkcolor" val="tx"/>
                    </a:ext>
                  </a:extLst>
                </a:hlinkClick>
              </a:rPr>
              <a:t>-us/copilot-chat/</a:t>
            </a:r>
            <a:br>
              <a:rPr lang="en-US" sz="1800" dirty="0">
                <a:solidFill>
                  <a:srgbClr val="A0D0EC"/>
                </a:solidFill>
                <a:cs typeface="+mn-cs"/>
              </a:rPr>
            </a:br>
            <a:r>
              <a:rPr kumimoji="0" lang="en-US" sz="1800" b="0" i="0" u="none" strike="noStrike" kern="1200" cap="none" spc="0" normalizeH="0" baseline="0" noProof="0" dirty="0">
                <a:ln>
                  <a:noFill/>
                </a:ln>
                <a:solidFill>
                  <a:prstClr val="white"/>
                </a:solidFill>
                <a:effectLst/>
                <a:uLnTx/>
                <a:uFillTx/>
                <a:latin typeface="Segoe Sans Display"/>
                <a:ea typeface="+mn-ea"/>
                <a:cs typeface="+mn-cs"/>
              </a:rPr>
              <a:t>Resources for </a:t>
            </a:r>
            <a:r>
              <a:rPr kumimoji="0" lang="en-US" sz="1800" b="0" i="0" u="none" strike="noStrike" kern="1200" cap="none" spc="0" normalizeH="0" baseline="0" noProof="0" dirty="0" err="1">
                <a:ln>
                  <a:noFill/>
                </a:ln>
                <a:solidFill>
                  <a:prstClr val="white"/>
                </a:solidFill>
                <a:effectLst/>
                <a:uLnTx/>
                <a:uFillTx/>
                <a:latin typeface="Segoe Sans Display"/>
                <a:ea typeface="+mn-ea"/>
                <a:cs typeface="+mn-cs"/>
              </a:rPr>
              <a:t>Adoptioon</a:t>
            </a:r>
            <a:r>
              <a:rPr kumimoji="0" lang="en-US" sz="1800" b="0" i="0" u="none" strike="noStrike" kern="1200" cap="none" spc="0" normalizeH="0" baseline="0" noProof="0" dirty="0">
                <a:ln>
                  <a:noFill/>
                </a:ln>
                <a:solidFill>
                  <a:prstClr val="white"/>
                </a:solidFill>
                <a:effectLst/>
                <a:uLnTx/>
                <a:uFillTx/>
                <a:latin typeface="Segoe Sans Display"/>
                <a:ea typeface="+mn-ea"/>
                <a:cs typeface="+mn-cs"/>
              </a:rPr>
              <a:t> </a:t>
            </a:r>
            <a:r>
              <a:rPr kumimoji="0" lang="en-U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t>specialists</a:t>
            </a:r>
          </a:p>
          <a:p>
            <a:pPr marL="225425" indent="-225425" defTabSz="914367">
              <a:spcBef>
                <a:spcPts val="0"/>
              </a:spcBef>
              <a:spcAft>
                <a:spcPts val="1800"/>
              </a:spcAft>
              <a:buSzTx/>
              <a:buFont typeface="Arial" panose="020B0604020202020204" pitchFamily="34" charset="0"/>
              <a:buChar char="•"/>
              <a:defRPr/>
            </a:pPr>
            <a: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Copilot Chat </a:t>
            </a:r>
            <a:r>
              <a:rPr lang="en-US" sz="1800" b="1" dirty="0">
                <a:solidFill>
                  <a:prstClr val="white"/>
                </a:solidFill>
                <a:latin typeface="Segoe UI Semibold" panose="020B0702040204020203" pitchFamily="34" charset="0"/>
                <a:cs typeface="Segoe UI Semibold" panose="020B0702040204020203" pitchFamily="34" charset="0"/>
              </a:rPr>
              <a:t>Training Deck</a:t>
            </a:r>
            <a:br>
              <a:rPr lang="en-US" sz="1800" b="1" dirty="0">
                <a:solidFill>
                  <a:prstClr val="white"/>
                </a:solidFill>
                <a:latin typeface="Segoe UI Semibold" panose="020B0702040204020203" pitchFamily="34" charset="0"/>
                <a:cs typeface="Segoe UI Semibold" panose="020B0702040204020203" pitchFamily="34" charset="0"/>
              </a:rPr>
            </a:br>
            <a:r>
              <a:rPr lang="fr-FR" u="sng" dirty="0">
                <a:solidFill>
                  <a:srgbClr val="A0D0EC"/>
                </a:solidFill>
                <a:hlinkClick r:id="rId9">
                  <a:extLst>
                    <a:ext uri="{A12FA001-AC4F-418D-AE19-62706E023703}">
                      <ahyp:hlinkClr xmlns:ahyp="http://schemas.microsoft.com/office/drawing/2018/hyperlinkcolor" val="tx"/>
                    </a:ext>
                  </a:extLst>
                </a:hlinkClick>
              </a:rPr>
              <a:t>aka.ms/</a:t>
            </a:r>
            <a:r>
              <a:rPr lang="fr-FR" u="sng" dirty="0" err="1">
                <a:solidFill>
                  <a:srgbClr val="A0D0EC"/>
                </a:solidFill>
                <a:hlinkClick r:id="rId9">
                  <a:extLst>
                    <a:ext uri="{A12FA001-AC4F-418D-AE19-62706E023703}">
                      <ahyp:hlinkClr xmlns:ahyp="http://schemas.microsoft.com/office/drawing/2018/hyperlinkcolor" val="tx"/>
                    </a:ext>
                  </a:extLst>
                </a:hlinkClick>
              </a:rPr>
              <a:t>Copilot</a:t>
            </a:r>
            <a:r>
              <a:rPr lang="fr-FR" u="sng" dirty="0">
                <a:solidFill>
                  <a:srgbClr val="A0D0EC"/>
                </a:solidFill>
                <a:hlinkClick r:id="rId9">
                  <a:extLst>
                    <a:ext uri="{A12FA001-AC4F-418D-AE19-62706E023703}">
                      <ahyp:hlinkClr xmlns:ahyp="http://schemas.microsoft.com/office/drawing/2018/hyperlinkcolor" val="tx"/>
                    </a:ext>
                  </a:extLst>
                </a:hlinkClick>
              </a:rPr>
              <a:t>/</a:t>
            </a:r>
            <a:r>
              <a:rPr lang="fr-FR" u="sng" dirty="0" err="1">
                <a:solidFill>
                  <a:srgbClr val="A0D0EC"/>
                </a:solidFill>
                <a:hlinkClick r:id="rId9">
                  <a:extLst>
                    <a:ext uri="{A12FA001-AC4F-418D-AE19-62706E023703}">
                      <ahyp:hlinkClr xmlns:ahyp="http://schemas.microsoft.com/office/drawing/2018/hyperlinkcolor" val="tx"/>
                    </a:ext>
                  </a:extLst>
                </a:hlinkClick>
              </a:rPr>
              <a:t>ChatUserTrainingGuide</a:t>
            </a:r>
            <a:br>
              <a:rPr lang="fr-FR" u="sng" dirty="0"/>
            </a:br>
            <a:r>
              <a:rPr kumimoji="0" lang="en-US" sz="1800" b="0" i="0" u="none" strike="noStrike" kern="1200" cap="none" spc="0" normalizeH="0" baseline="0" noProof="0" dirty="0" err="1">
                <a:ln>
                  <a:noFill/>
                </a:ln>
                <a:effectLst/>
                <a:uLnTx/>
                <a:uFillTx/>
                <a:latin typeface="Segoe Sans Display"/>
                <a:ea typeface="+mn-ea"/>
                <a:cs typeface="+mn-cs"/>
              </a:rPr>
              <a:t>PowerPoin</a:t>
            </a:r>
            <a:r>
              <a:rPr lang="en-US" sz="1800" dirty="0">
                <a:latin typeface="Segoe Sans Display"/>
                <a:cs typeface="+mn-cs"/>
              </a:rPr>
              <a:t>t deck for End User Training</a:t>
            </a:r>
            <a:endParaRPr kumimoji="0" lang="en-US" sz="1800" b="0" i="0" u="none" strike="noStrike" kern="1200" cap="none" spc="0" normalizeH="0" baseline="0" noProof="0" dirty="0">
              <a:ln>
                <a:noFill/>
              </a:ln>
              <a:effectLst/>
              <a:uLnTx/>
              <a:uFillTx/>
              <a:latin typeface="Segoe Sans Display"/>
              <a:ea typeface="+mn-ea"/>
              <a:cs typeface="+mn-cs"/>
            </a:endParaRPr>
          </a:p>
          <a:p>
            <a:pPr marL="225425" indent="-225425" defTabSz="914367">
              <a:spcBef>
                <a:spcPts val="0"/>
              </a:spcBef>
              <a:spcAft>
                <a:spcPts val="1800"/>
              </a:spcAft>
              <a:buSzTx/>
              <a:buFont typeface="Arial" panose="020B0604020202020204" pitchFamily="34" charset="0"/>
              <a:buChar char="•"/>
              <a:defRPr/>
            </a:pPr>
            <a:r>
              <a:rPr lang="en-US" sz="1800" b="1" dirty="0">
                <a:solidFill>
                  <a:prstClr val="white"/>
                </a:solidFill>
                <a:latin typeface="Segoe UI Semibold" panose="020B0702040204020203" pitchFamily="34" charset="0"/>
                <a:cs typeface="Segoe UI Semibold" panose="020B0702040204020203" pitchFamily="34" charset="0"/>
              </a:rPr>
              <a:t>Great Journey for Copilot Chat</a:t>
            </a:r>
            <a:br>
              <a:rPr lang="en-US" sz="1800" b="1" dirty="0">
                <a:solidFill>
                  <a:prstClr val="white"/>
                </a:solidFill>
                <a:latin typeface="Segoe UI Semibold" panose="020B0702040204020203" pitchFamily="34" charset="0"/>
                <a:cs typeface="Segoe UI Semibold" panose="020B0702040204020203" pitchFamily="34" charset="0"/>
              </a:rPr>
            </a:br>
            <a:r>
              <a:rPr lang="en-US" sz="1800" dirty="0">
                <a:solidFill>
                  <a:srgbClr val="A0D0EC"/>
                </a:solidFill>
                <a:hlinkClick r:id="rId10">
                  <a:extLst>
                    <a:ext uri="{A12FA001-AC4F-418D-AE19-62706E023703}">
                      <ahyp:hlinkClr xmlns:ahyp="http://schemas.microsoft.com/office/drawing/2018/hyperlinkcolor" val="tx"/>
                    </a:ext>
                  </a:extLst>
                </a:hlinkClick>
              </a:rPr>
              <a:t>aka.ms/Copilot/</a:t>
            </a:r>
            <a:r>
              <a:rPr lang="en-US" sz="1800" dirty="0" err="1">
                <a:solidFill>
                  <a:srgbClr val="A0D0EC"/>
                </a:solidFill>
                <a:hlinkClick r:id="rId10">
                  <a:extLst>
                    <a:ext uri="{A12FA001-AC4F-418D-AE19-62706E023703}">
                      <ahyp:hlinkClr xmlns:ahyp="http://schemas.microsoft.com/office/drawing/2018/hyperlinkcolor" val="tx"/>
                    </a:ext>
                  </a:extLst>
                </a:hlinkClick>
              </a:rPr>
              <a:t>ChatJourney</a:t>
            </a:r>
            <a:br>
              <a:rPr lang="en-US" sz="1800" dirty="0">
                <a:solidFill>
                  <a:srgbClr val="A0D0EC"/>
                </a:solidFill>
              </a:rPr>
            </a:br>
            <a:r>
              <a:rPr lang="en-US" sz="1800" dirty="0">
                <a:solidFill>
                  <a:prstClr val="white"/>
                </a:solidFill>
              </a:rPr>
              <a:t>30-day skilling, daily tips and templates</a:t>
            </a:r>
            <a:endParaRPr lang="en-US" sz="1800" b="1" dirty="0">
              <a:solidFill>
                <a:prstClr val="white"/>
              </a:solidFill>
              <a:latin typeface="Segoe UI Semibold" panose="020B0702040204020203" pitchFamily="34" charset="0"/>
              <a:cs typeface="Segoe UI Semibold" panose="020B0702040204020203" pitchFamily="34" charset="0"/>
            </a:endParaRPr>
          </a:p>
          <a:p>
            <a:pPr marL="225425" marR="0" lvl="0" indent="-225425" algn="l" defTabSz="914367"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Copilot Scenario Library</a:t>
            </a:r>
            <a:br>
              <a:rPr kumimoji="0" lang="en-US" sz="1800" b="1" i="0" u="none" strike="noStrike" kern="1200" cap="none" spc="0" normalizeH="0" baseline="0" noProof="0" dirty="0">
                <a:ln>
                  <a:noFill/>
                </a:ln>
                <a:solidFill>
                  <a:prstClr val="white"/>
                </a:solidFill>
                <a:effectLst/>
                <a:uLnTx/>
                <a:uFillTx/>
                <a:latin typeface="Segoe Sans Display"/>
                <a:ea typeface="+mn-ea"/>
                <a:cs typeface="+mn-cs"/>
              </a:rPr>
            </a:br>
            <a:r>
              <a:rPr kumimoji="0" lang="en-U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aka.ms/copilot/</a:t>
            </a:r>
            <a:r>
              <a:rPr kumimoji="0" lang="en-US" sz="1800" b="0" i="0" u="none" strike="noStrike" kern="1200" cap="none" spc="0" normalizeH="0" baseline="0" noProof="0" dirty="0" err="1">
                <a:ln>
                  <a:noFill/>
                </a:ln>
                <a:solidFill>
                  <a:srgbClr val="091F2C">
                    <a:lumMod val="25000"/>
                    <a:lumOff val="75000"/>
                  </a:srgbClr>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scenariolibrary</a:t>
            </a:r>
            <a:br>
              <a:rPr kumimoji="0" lang="en-US" sz="18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br>
            <a:r>
              <a:rPr kumimoji="0" lang="en-US" sz="1800" b="0" i="0" u="none" strike="noStrike" kern="1200" cap="none" spc="0" normalizeH="0" baseline="0" noProof="0" dirty="0">
                <a:ln>
                  <a:noFill/>
                </a:ln>
                <a:solidFill>
                  <a:prstClr val="white"/>
                </a:solidFill>
                <a:effectLst/>
                <a:uLnTx/>
                <a:uFillTx/>
                <a:latin typeface="Segoe Sans Display"/>
                <a:ea typeface="+mn-ea"/>
                <a:cs typeface="+mn-cs"/>
              </a:rPr>
              <a:t>Examples of business use cases</a:t>
            </a:r>
          </a:p>
          <a:p>
            <a:pPr marL="225425" lvl="0" indent="-225425" defTabSz="914367">
              <a:spcBef>
                <a:spcPts val="0"/>
              </a:spcBef>
              <a:spcAft>
                <a:spcPts val="1800"/>
              </a:spcAft>
              <a:buSzTx/>
              <a:buFont typeface="Arial" panose="020B0604020202020204" pitchFamily="34" charset="0"/>
              <a:buChar char="•"/>
              <a:defRPr/>
            </a:pPr>
            <a:r>
              <a:rPr lang="en-US" sz="1800" b="1" dirty="0">
                <a:solidFill>
                  <a:prstClr val="white"/>
                </a:solidFill>
                <a:latin typeface="Segoe UI Semibold" panose="020B0702040204020203" pitchFamily="34" charset="0"/>
                <a:cs typeface="Segoe UI Semibold" panose="020B0702040204020203" pitchFamily="34" charset="0"/>
              </a:rPr>
              <a:t>Technical Documentation for IT Pros</a:t>
            </a:r>
            <a:br>
              <a:rPr kumimoji="0" lang="en-US" sz="1800" b="0" i="0" u="none" strike="noStrike" kern="1200" cap="none" spc="0" normalizeH="0" baseline="0" noProof="0" dirty="0">
                <a:ln>
                  <a:noFill/>
                </a:ln>
                <a:solidFill>
                  <a:prstClr val="white"/>
                </a:solidFill>
                <a:effectLst/>
                <a:uLnTx/>
                <a:uFillTx/>
                <a:latin typeface="Segoe Sans Display"/>
                <a:ea typeface="+mn-ea"/>
                <a:cs typeface="+mn-cs"/>
              </a:rPr>
            </a:br>
            <a:r>
              <a:rPr lang="en-US" sz="1800" dirty="0">
                <a:solidFill>
                  <a:srgbClr val="A0D0EC"/>
                </a:solidFill>
                <a:cs typeface="+mn-cs"/>
                <a:hlinkClick r:id="rId12">
                  <a:extLst>
                    <a:ext uri="{A12FA001-AC4F-418D-AE19-62706E023703}">
                      <ahyp:hlinkClr xmlns:ahyp="http://schemas.microsoft.com/office/drawing/2018/hyperlinkcolor" val="tx"/>
                    </a:ext>
                  </a:extLst>
                </a:hlinkClick>
              </a:rPr>
              <a:t>learn.microsoft.com/copilot/overview</a:t>
            </a:r>
            <a:endParaRPr lang="en-US" dirty="0">
              <a:solidFill>
                <a:srgbClr val="A0D0EC"/>
              </a:solidFill>
            </a:endParaRPr>
          </a:p>
        </p:txBody>
      </p:sp>
      <p:sp>
        <p:nvSpPr>
          <p:cNvPr id="4" name="Title 3">
            <a:extLst>
              <a:ext uri="{FF2B5EF4-FFF2-40B4-BE49-F238E27FC236}">
                <a16:creationId xmlns:a16="http://schemas.microsoft.com/office/drawing/2014/main" id="{CDB39108-DAB4-8A1D-CE0A-8C77C69903A9}"/>
              </a:ext>
            </a:extLst>
          </p:cNvPr>
          <p:cNvSpPr>
            <a:spLocks noGrp="1"/>
          </p:cNvSpPr>
          <p:nvPr>
            <p:ph type="title"/>
          </p:nvPr>
        </p:nvSpPr>
        <p:spPr>
          <a:xfrm>
            <a:off x="590868" y="339663"/>
            <a:ext cx="11018520" cy="553998"/>
          </a:xfrm>
        </p:spPr>
        <p:txBody>
          <a:bodyPr/>
          <a:lstStyle/>
          <a:p>
            <a:r>
              <a:rPr lang="en-U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Resources after Today</a:t>
            </a:r>
          </a:p>
        </p:txBody>
      </p:sp>
    </p:spTree>
    <p:extLst>
      <p:ext uri="{BB962C8B-B14F-4D97-AF65-F5344CB8AC3E}">
        <p14:creationId xmlns:p14="http://schemas.microsoft.com/office/powerpoint/2010/main" val="139622002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983757-FF62-EEE5-7AB0-982D0CA9AD4F}"/>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2326055" y="3887472"/>
            <a:ext cx="7864241"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3" name="Rectangle: Top Corners Rounded 22">
            <a:extLst>
              <a:ext uri="{FF2B5EF4-FFF2-40B4-BE49-F238E27FC236}">
                <a16:creationId xmlns:a16="http://schemas.microsoft.com/office/drawing/2014/main" id="{148CACDB-8B99-582C-8F4F-E9D3123415C2}"/>
              </a:ext>
              <a:ext uri="{C183D7F6-B498-43B3-948B-1728B52AA6E4}">
                <adec:decorative xmlns:adec="http://schemas.microsoft.com/office/drawing/2017/decorative" val="1"/>
              </a:ext>
            </a:extLst>
          </p:cNvPr>
          <p:cNvSpPr>
            <a:spLocks/>
          </p:cNvSpPr>
          <p:nvPr/>
        </p:nvSpPr>
        <p:spPr bwMode="auto">
          <a:xfrm>
            <a:off x="2326055" y="6051364"/>
            <a:ext cx="7863840"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TextBox 81">
            <a:extLst>
              <a:ext uri="{FF2B5EF4-FFF2-40B4-BE49-F238E27FC236}">
                <a16:creationId xmlns:a16="http://schemas.microsoft.com/office/drawing/2014/main" id="{B32EE09D-2B83-E8DE-183A-754C9D46C02A}"/>
              </a:ext>
              <a:ext uri="{C183D7F6-B498-43B3-948B-1728B52AA6E4}">
                <adec:decorative xmlns:adec="http://schemas.microsoft.com/office/drawing/2017/decorative" val="1"/>
              </a:ext>
            </a:extLst>
          </p:cNvPr>
          <p:cNvSpPr txBox="1">
            <a:spLocks/>
          </p:cNvSpPr>
          <p:nvPr/>
        </p:nvSpPr>
        <p:spPr>
          <a:xfrm>
            <a:off x="2394492" y="3996900"/>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40375" y="280200"/>
            <a:ext cx="12085983" cy="3840480"/>
          </a:xfrm>
        </p:spPr>
        <p:txBody>
          <a:bodyPr wrap="square">
            <a:spAutoFit/>
          </a:bodyPr>
          <a:lstStyle/>
          <a:p>
            <a:pPr algn="ctr"/>
            <a:r>
              <a:rPr lang="en-US">
                <a:solidFill>
                  <a:schemeClr val="bg1"/>
                </a:solidFill>
              </a:rPr>
              <a:t>Microsoft Resources to Accelerate your Time to 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974471" y="1202144"/>
            <a:ext cx="10455746"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970052" y="3365394"/>
            <a:ext cx="10455746"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3658475"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8849889"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4651010"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826613" y="1987061"/>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3775393" y="2190054"/>
            <a:ext cx="2277626" cy="6463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Get started building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AI Agents for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Microsoft 365 Copilot</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6255880"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7232604" y="1987061"/>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6356986" y="2190054"/>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Onboard at scale with resources enabling adoption, usage, change management and business outcomes.</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950996" y="2190054"/>
            <a:ext cx="2277626" cy="861774"/>
          </a:xfrm>
          <a:prstGeom prst="rect">
            <a:avLst/>
          </a:prstGeom>
          <a:noFill/>
        </p:spPr>
        <p:txBody>
          <a:bodyPr wrap="square" lIns="0" tIns="0" rIns="0" bIns="0" rtlCol="0" anchor="t">
            <a:spAutoFit/>
          </a:bodyPr>
          <a:lstStyle/>
          <a:p>
            <a:pPr lvl="0" algn="ctr" defTabSz="914400">
              <a:defRPr/>
            </a:pPr>
            <a:r>
              <a:rPr lang="en-US" sz="1400">
                <a:solidFill>
                  <a:srgbClr val="000000"/>
                </a:solidFill>
                <a:latin typeface="Segoe UI"/>
              </a:rPr>
              <a:t>Find Partners to help with Microsoft 365 Copilot Scenarios, Adoption and Agentic Transformation</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3775393"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rPr>
              <a:t>AI Agents Hub</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635698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adoption.microsoft.com</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95099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lvl="0" defTabSz="914400">
              <a:spcAft>
                <a:spcPts val="600"/>
              </a:spcAft>
              <a:defRPr/>
            </a:pPr>
            <a:r>
              <a:rPr lang="en-U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365 Copilot </a:t>
            </a:r>
            <a:br>
              <a:rPr lang="en-U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br>
            <a:r>
              <a:rPr lang="en-U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Partner Directory</a:t>
            </a:r>
            <a:endParaRPr lang="en-US" sz="1050">
              <a:solidFill>
                <a:srgbClr val="0078D4"/>
              </a:solidFill>
              <a:latin typeface="Segoe UI Semibold"/>
              <a:ea typeface="Calibri" panose="020F0502020204030204" pitchFamily="34" charset="0"/>
            </a:endParaRPr>
          </a:p>
        </p:txBody>
      </p:sp>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3805945"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 of a finger tapping on a screen">
            <a:extLst>
              <a:ext uri="{FF2B5EF4-FFF2-40B4-BE49-F238E27FC236}">
                <a16:creationId xmlns:a16="http://schemas.microsoft.com/office/drawing/2014/main" id="{28D9AF22-0DB2-C64A-31D2-1F55F81B7673}"/>
              </a:ext>
            </a:extLst>
          </p:cNvPr>
          <p:cNvSpPr/>
          <p:nvPr/>
        </p:nvSpPr>
        <p:spPr>
          <a:xfrm>
            <a:off x="3904290"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87538"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 of a finger tapping on a screen">
            <a:extLst>
              <a:ext uri="{FF2B5EF4-FFF2-40B4-BE49-F238E27FC236}">
                <a16:creationId xmlns:a16="http://schemas.microsoft.com/office/drawing/2014/main" id="{2A9BFABE-1A21-4EEF-2D5E-EBF2599AB15D}"/>
              </a:ext>
            </a:extLst>
          </p:cNvPr>
          <p:cNvSpPr/>
          <p:nvPr/>
        </p:nvSpPr>
        <p:spPr>
          <a:xfrm>
            <a:off x="6485883"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8981549"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 of a finger tapping on a screen">
            <a:extLst>
              <a:ext uri="{FF2B5EF4-FFF2-40B4-BE49-F238E27FC236}">
                <a16:creationId xmlns:a16="http://schemas.microsoft.com/office/drawing/2014/main" id="{3A73A677-766E-3260-EC80-2A14347B3BBA}"/>
              </a:ext>
            </a:extLst>
          </p:cNvPr>
          <p:cNvSpPr/>
          <p:nvPr/>
        </p:nvSpPr>
        <p:spPr>
          <a:xfrm>
            <a:off x="9079894"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7061BC56-6766-FE3D-9AEB-2E20F9ABBD39}"/>
              </a:ext>
              <a:ext uri="{C183D7F6-B498-43B3-948B-1728B52AA6E4}">
                <adec:decorative xmlns:adec="http://schemas.microsoft.com/office/drawing/2017/decorative" val="1"/>
              </a:ext>
            </a:extLst>
          </p:cNvPr>
          <p:cNvSpPr txBox="1">
            <a:spLocks/>
          </p:cNvSpPr>
          <p:nvPr/>
        </p:nvSpPr>
        <p:spPr>
          <a:xfrm>
            <a:off x="1086137"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 name="Rectangle: Top Corners Rounded 3">
            <a:extLst>
              <a:ext uri="{FF2B5EF4-FFF2-40B4-BE49-F238E27FC236}">
                <a16:creationId xmlns:a16="http://schemas.microsoft.com/office/drawing/2014/main" id="{20D02DD8-6105-A501-3334-C101A6547919}"/>
              </a:ext>
              <a:ext uri="{C183D7F6-B498-43B3-948B-1728B52AA6E4}">
                <adec:decorative xmlns:adec="http://schemas.microsoft.com/office/drawing/2017/decorative" val="1"/>
              </a:ext>
            </a:extLst>
          </p:cNvPr>
          <p:cNvSpPr/>
          <p:nvPr/>
        </p:nvSpPr>
        <p:spPr bwMode="auto">
          <a:xfrm>
            <a:off x="2062861"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7DC6CA85-1325-8F12-FF52-3167B8847110}"/>
              </a:ext>
            </a:extLst>
          </p:cNvPr>
          <p:cNvSpPr txBox="1"/>
          <p:nvPr/>
        </p:nvSpPr>
        <p:spPr>
          <a:xfrm>
            <a:off x="1187244" y="2190054"/>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Microsoft 365 Copilot  Chat</a:t>
            </a:r>
            <a:br>
              <a:rPr kumimoji="0" lang="en-US" sz="1400" b="0" i="0" u="none" strike="noStrike" kern="1200" cap="none" spc="0" normalizeH="0" baseline="0" noProof="0" dirty="0">
                <a:ln>
                  <a:noFill/>
                </a:ln>
                <a:solidFill>
                  <a:srgbClr val="000000"/>
                </a:solidFill>
                <a:effectLst/>
                <a:uLnTx/>
                <a:uFillTx/>
                <a:latin typeface="Segoe UI"/>
                <a:ea typeface="+mn-ea"/>
                <a:cs typeface="+mn-cs"/>
              </a:rPr>
            </a:br>
            <a:r>
              <a:rPr kumimoji="0" lang="en-US" sz="1400" b="0" i="0" u="none" strike="noStrike" kern="1200" cap="none" spc="0" normalizeH="0" baseline="0" noProof="0" dirty="0">
                <a:ln>
                  <a:noFill/>
                </a:ln>
                <a:solidFill>
                  <a:srgbClr val="000000"/>
                </a:solidFill>
                <a:effectLst/>
                <a:uLnTx/>
                <a:uFillTx/>
                <a:latin typeface="Segoe UI"/>
                <a:ea typeface="+mn-ea"/>
                <a:cs typeface="+mn-cs"/>
              </a:rPr>
              <a:t>End User Help and </a:t>
            </a:r>
            <a:br>
              <a:rPr kumimoji="0" lang="en-US" sz="1400" b="0" i="0" u="none" strike="noStrike" kern="1200" cap="none" spc="0" normalizeH="0" baseline="0" noProof="0" dirty="0">
                <a:ln>
                  <a:noFill/>
                </a:ln>
                <a:solidFill>
                  <a:srgbClr val="000000"/>
                </a:solidFill>
                <a:effectLst/>
                <a:uLnTx/>
                <a:uFillTx/>
                <a:latin typeface="Segoe UI"/>
                <a:ea typeface="+mn-ea"/>
                <a:cs typeface="+mn-cs"/>
              </a:rPr>
            </a:br>
            <a:r>
              <a:rPr kumimoji="0" lang="en-US" sz="1400" b="0" i="0" u="none" strike="noStrike" kern="1200" cap="none" spc="0" normalizeH="0" baseline="0" noProof="0" dirty="0">
                <a:ln>
                  <a:noFill/>
                </a:ln>
                <a:solidFill>
                  <a:srgbClr val="000000"/>
                </a:solidFill>
                <a:effectLst/>
                <a:uLnTx/>
                <a:uFillTx/>
                <a:latin typeface="Segoe UI"/>
                <a:ea typeface="+mn-ea"/>
                <a:cs typeface="+mn-cs"/>
              </a:rPr>
              <a:t>Learning, Support Articles, How-to Videos</a:t>
            </a:r>
          </a:p>
        </p:txBody>
      </p:sp>
      <p:sp>
        <p:nvSpPr>
          <p:cNvPr id="11" name="Rectangle: Rounded Corners 10">
            <a:extLst>
              <a:ext uri="{FF2B5EF4-FFF2-40B4-BE49-F238E27FC236}">
                <a16:creationId xmlns:a16="http://schemas.microsoft.com/office/drawing/2014/main" id="{55DF7DD2-133C-09F3-B0F8-5A499426C061}"/>
              </a:ext>
            </a:extLst>
          </p:cNvPr>
          <p:cNvSpPr>
            <a:spLocks/>
          </p:cNvSpPr>
          <p:nvPr/>
        </p:nvSpPr>
        <p:spPr bwMode="auto">
          <a:xfrm>
            <a:off x="1187244"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Microsoft 365 Copilot Chat </a:t>
            </a:r>
            <a:br>
              <a:rPr kumimoji="0" lang="en-US" sz="105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br>
            <a:r>
              <a:rPr kumimoji="0" lang="en-US" sz="105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Help and Learning</a:t>
            </a:r>
            <a:endParaRPr kumimoji="0" lang="en-US" sz="105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16" name="Freeform: Shape 115">
            <a:extLst>
              <a:ext uri="{FF2B5EF4-FFF2-40B4-BE49-F238E27FC236}">
                <a16:creationId xmlns:a16="http://schemas.microsoft.com/office/drawing/2014/main" id="{B2F92510-3A4B-1D59-9994-78CD0EA5A8CB}"/>
              </a:ext>
              <a:ext uri="{C183D7F6-B498-43B3-948B-1728B52AA6E4}">
                <adec:decorative xmlns:adec="http://schemas.microsoft.com/office/drawing/2017/decorative" val="1"/>
              </a:ext>
            </a:extLst>
          </p:cNvPr>
          <p:cNvSpPr/>
          <p:nvPr/>
        </p:nvSpPr>
        <p:spPr bwMode="auto">
          <a:xfrm>
            <a:off x="1217796"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255" descr="Icon of a finger tapping on a screen">
            <a:extLst>
              <a:ext uri="{FF2B5EF4-FFF2-40B4-BE49-F238E27FC236}">
                <a16:creationId xmlns:a16="http://schemas.microsoft.com/office/drawing/2014/main" id="{C8C685A5-37DA-272F-36D2-C38F920D48C1}"/>
              </a:ext>
            </a:extLst>
          </p:cNvPr>
          <p:cNvSpPr/>
          <p:nvPr/>
        </p:nvSpPr>
        <p:spPr>
          <a:xfrm>
            <a:off x="1316141"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TextBox 24">
            <a:extLst>
              <a:ext uri="{FF2B5EF4-FFF2-40B4-BE49-F238E27FC236}">
                <a16:creationId xmlns:a16="http://schemas.microsoft.com/office/drawing/2014/main" id="{272A377D-2200-59C6-8158-10886D57DBBC}"/>
              </a:ext>
              <a:ext uri="{C183D7F6-B498-43B3-948B-1728B52AA6E4}">
                <adec:decorative xmlns:adec="http://schemas.microsoft.com/office/drawing/2017/decorative" val="1"/>
              </a:ext>
            </a:extLst>
          </p:cNvPr>
          <p:cNvSpPr txBox="1">
            <a:spLocks/>
          </p:cNvSpPr>
          <p:nvPr/>
        </p:nvSpPr>
        <p:spPr>
          <a:xfrm>
            <a:off x="7609969"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26" name="Rectangle: Top Corners Rounded 25">
            <a:extLst>
              <a:ext uri="{FF2B5EF4-FFF2-40B4-BE49-F238E27FC236}">
                <a16:creationId xmlns:a16="http://schemas.microsoft.com/office/drawing/2014/main" id="{4CB28AA1-3ED9-5B77-6BEE-1A8DCBA1AF55}"/>
              </a:ext>
              <a:ext uri="{C183D7F6-B498-43B3-948B-1728B52AA6E4}">
                <adec:decorative xmlns:adec="http://schemas.microsoft.com/office/drawing/2017/decorative" val="1"/>
              </a:ext>
            </a:extLst>
          </p:cNvPr>
          <p:cNvSpPr/>
          <p:nvPr/>
        </p:nvSpPr>
        <p:spPr bwMode="auto">
          <a:xfrm>
            <a:off x="3411090" y="4672389"/>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Top Corners Rounded 26">
            <a:extLst>
              <a:ext uri="{FF2B5EF4-FFF2-40B4-BE49-F238E27FC236}">
                <a16:creationId xmlns:a16="http://schemas.microsoft.com/office/drawing/2014/main" id="{1B5D548E-5075-2997-0CF1-8D5D054249B9}"/>
              </a:ext>
              <a:ext uri="{C183D7F6-B498-43B3-948B-1728B52AA6E4}">
                <adec:decorative xmlns:adec="http://schemas.microsoft.com/office/drawing/2017/decorative" val="1"/>
              </a:ext>
            </a:extLst>
          </p:cNvPr>
          <p:cNvSpPr>
            <a:spLocks/>
          </p:cNvSpPr>
          <p:nvPr/>
        </p:nvSpPr>
        <p:spPr bwMode="auto">
          <a:xfrm>
            <a:off x="8586693" y="4672389"/>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4F54C0F9-7D6A-6601-09AD-F61A60A83D35}"/>
              </a:ext>
            </a:extLst>
          </p:cNvPr>
          <p:cNvSpPr txBox="1"/>
          <p:nvPr/>
        </p:nvSpPr>
        <p:spPr>
          <a:xfrm>
            <a:off x="2535473" y="4875382"/>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Enterprise skilling plan, Microsoft Instructor-led training, Microsoft Certification discounts</a:t>
            </a:r>
          </a:p>
        </p:txBody>
      </p:sp>
      <p:sp>
        <p:nvSpPr>
          <p:cNvPr id="29" name="TextBox 28">
            <a:extLst>
              <a:ext uri="{FF2B5EF4-FFF2-40B4-BE49-F238E27FC236}">
                <a16:creationId xmlns:a16="http://schemas.microsoft.com/office/drawing/2014/main" id="{41975101-A275-84B2-33C2-9B52EC16A015}"/>
              </a:ext>
              <a:ext uri="{C183D7F6-B498-43B3-948B-1728B52AA6E4}">
                <adec:decorative xmlns:adec="http://schemas.microsoft.com/office/drawing/2017/decorative" val="1"/>
              </a:ext>
            </a:extLst>
          </p:cNvPr>
          <p:cNvSpPr txBox="1">
            <a:spLocks/>
          </p:cNvSpPr>
          <p:nvPr/>
        </p:nvSpPr>
        <p:spPr>
          <a:xfrm>
            <a:off x="5015960"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0" name="Rectangle: Top Corners Rounded 29">
            <a:extLst>
              <a:ext uri="{FF2B5EF4-FFF2-40B4-BE49-F238E27FC236}">
                <a16:creationId xmlns:a16="http://schemas.microsoft.com/office/drawing/2014/main" id="{F214EDD1-94CF-1C3B-7F9E-896DEDF3C9F8}"/>
              </a:ext>
              <a:ext uri="{C183D7F6-B498-43B3-948B-1728B52AA6E4}">
                <adec:decorative xmlns:adec="http://schemas.microsoft.com/office/drawing/2017/decorative" val="1"/>
              </a:ext>
            </a:extLst>
          </p:cNvPr>
          <p:cNvSpPr/>
          <p:nvPr/>
        </p:nvSpPr>
        <p:spPr bwMode="auto">
          <a:xfrm>
            <a:off x="5992684" y="4672389"/>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FE95316A-CD27-2BC1-F81F-4437E060E877}"/>
              </a:ext>
            </a:extLst>
          </p:cNvPr>
          <p:cNvSpPr txBox="1"/>
          <p:nvPr/>
        </p:nvSpPr>
        <p:spPr>
          <a:xfrm>
            <a:off x="5117066" y="4875382"/>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Eligible customers</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can request technical and deployment</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assistance from Microsoft.</a:t>
            </a:r>
          </a:p>
        </p:txBody>
      </p:sp>
      <p:sp>
        <p:nvSpPr>
          <p:cNvPr id="32" name="TextBox 31">
            <a:extLst>
              <a:ext uri="{FF2B5EF4-FFF2-40B4-BE49-F238E27FC236}">
                <a16:creationId xmlns:a16="http://schemas.microsoft.com/office/drawing/2014/main" id="{C37CF60F-A830-C041-E3C3-D1AA4FE7B837}"/>
              </a:ext>
            </a:extLst>
          </p:cNvPr>
          <p:cNvSpPr txBox="1"/>
          <p:nvPr/>
        </p:nvSpPr>
        <p:spPr>
          <a:xfrm>
            <a:off x="7637428" y="4875382"/>
            <a:ext cx="2452380" cy="861774"/>
          </a:xfrm>
          <a:prstGeom prst="rect">
            <a:avLst/>
          </a:prstGeom>
          <a:noFill/>
        </p:spPr>
        <p:txBody>
          <a:bodyPr wrap="square" lIns="0" tIns="0" rIns="0" bIns="0" rtlCol="0" anchor="t">
            <a:spAutoFit/>
          </a:bodyPr>
          <a:lstStyle/>
          <a:p>
            <a:pPr algn="ctr" defTabSz="914400">
              <a:defRPr/>
            </a:pPr>
            <a:r>
              <a:rPr kumimoji="0" lang="en-US" sz="1400" b="0" i="0" u="none" strike="noStrike" kern="1200" cap="none" spc="0" normalizeH="0" baseline="0" noProof="0">
                <a:ln>
                  <a:noFill/>
                </a:ln>
                <a:solidFill>
                  <a:srgbClr val="000000"/>
                </a:solidFill>
                <a:effectLst/>
                <a:uLnTx/>
                <a:uFillTx/>
                <a:latin typeface="Segoe UI"/>
                <a:ea typeface="+mn-ea"/>
                <a:cs typeface="+mn-cs"/>
              </a:rPr>
              <a:t>Microsoft Unified Support offerings and workshops focused on business </a:t>
            </a:r>
            <a:r>
              <a:rPr lang="en-US" sz="1400">
                <a:latin typeface="Segoe Sans Display" pitchFamily="2" charset="0"/>
              </a:rPr>
              <a:t>value, governance, and enablement..</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Rectangle: Rounded Corners 32">
            <a:extLst>
              <a:ext uri="{FF2B5EF4-FFF2-40B4-BE49-F238E27FC236}">
                <a16:creationId xmlns:a16="http://schemas.microsoft.com/office/drawing/2014/main" id="{4C7DAD1C-A6E2-57A2-A309-F20D773C2644}"/>
              </a:ext>
            </a:extLst>
          </p:cNvPr>
          <p:cNvSpPr>
            <a:spLocks/>
          </p:cNvSpPr>
          <p:nvPr/>
        </p:nvSpPr>
        <p:spPr bwMode="auto">
          <a:xfrm>
            <a:off x="2535473"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Enterprise Skilling</a:t>
            </a:r>
            <a:r>
              <a:rPr kumimoji="0" lang="en-US" sz="1050" b="0" i="0" u="none" strike="noStrike" kern="1200" cap="none" spc="0" normalizeH="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 Initiative</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4" name="Rectangle: Rounded Corners 33">
            <a:extLst>
              <a:ext uri="{FF2B5EF4-FFF2-40B4-BE49-F238E27FC236}">
                <a16:creationId xmlns:a16="http://schemas.microsoft.com/office/drawing/2014/main" id="{92654D4E-DE44-3BBB-7D00-0115F0FBB2DE}"/>
              </a:ext>
            </a:extLst>
          </p:cNvPr>
          <p:cNvSpPr>
            <a:spLocks/>
          </p:cNvSpPr>
          <p:nvPr/>
        </p:nvSpPr>
        <p:spPr bwMode="auto">
          <a:xfrm>
            <a:off x="511706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Microsoft FastTrack</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6" name="Rectangle: Rounded Corners 35">
            <a:extLst>
              <a:ext uri="{FF2B5EF4-FFF2-40B4-BE49-F238E27FC236}">
                <a16:creationId xmlns:a16="http://schemas.microsoft.com/office/drawing/2014/main" id="{6638F1C3-A45B-043B-4BA5-8F9A71063B3F}"/>
              </a:ext>
            </a:extLst>
          </p:cNvPr>
          <p:cNvSpPr>
            <a:spLocks/>
          </p:cNvSpPr>
          <p:nvPr/>
        </p:nvSpPr>
        <p:spPr bwMode="auto">
          <a:xfrm>
            <a:off x="771107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Microsoft Unified</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9" name="Graphic 5">
            <a:extLst>
              <a:ext uri="{FF2B5EF4-FFF2-40B4-BE49-F238E27FC236}">
                <a16:creationId xmlns:a16="http://schemas.microsoft.com/office/drawing/2014/main" id="{2A74193C-BC34-7671-1B62-1B30E347994C}"/>
              </a:ext>
              <a:ext uri="{C183D7F6-B498-43B3-948B-1728B52AA6E4}">
                <adec:decorative xmlns:adec="http://schemas.microsoft.com/office/drawing/2017/decorative" val="1"/>
              </a:ext>
            </a:extLst>
          </p:cNvPr>
          <p:cNvSpPr/>
          <p:nvPr/>
        </p:nvSpPr>
        <p:spPr>
          <a:xfrm>
            <a:off x="6083367" y="4206358"/>
            <a:ext cx="345025" cy="34184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Graphic 6">
            <a:extLst>
              <a:ext uri="{FF2B5EF4-FFF2-40B4-BE49-F238E27FC236}">
                <a16:creationId xmlns:a16="http://schemas.microsoft.com/office/drawing/2014/main" id="{6C073C25-0E4A-7950-DA1F-696A328EE463}"/>
              </a:ext>
              <a:ext uri="{C183D7F6-B498-43B3-948B-1728B52AA6E4}">
                <adec:decorative xmlns:adec="http://schemas.microsoft.com/office/drawing/2017/decorative" val="1"/>
              </a:ext>
            </a:extLst>
          </p:cNvPr>
          <p:cNvSpPr/>
          <p:nvPr/>
        </p:nvSpPr>
        <p:spPr>
          <a:xfrm>
            <a:off x="8678965" y="4206358"/>
            <a:ext cx="341847" cy="341847"/>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5" name="Freeform: Shape 115">
            <a:extLst>
              <a:ext uri="{FF2B5EF4-FFF2-40B4-BE49-F238E27FC236}">
                <a16:creationId xmlns:a16="http://schemas.microsoft.com/office/drawing/2014/main" id="{259B4635-4902-CE99-AE34-B0F0B5774C21}"/>
              </a:ext>
              <a:ext uri="{C183D7F6-B498-43B3-948B-1728B52AA6E4}">
                <adec:decorative xmlns:adec="http://schemas.microsoft.com/office/drawing/2017/decorative" val="1"/>
              </a:ext>
            </a:extLst>
          </p:cNvPr>
          <p:cNvSpPr/>
          <p:nvPr/>
        </p:nvSpPr>
        <p:spPr bwMode="auto">
          <a:xfrm>
            <a:off x="2566025"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Graphic 255" descr="Icon of a finger tapping on a screen">
            <a:extLst>
              <a:ext uri="{FF2B5EF4-FFF2-40B4-BE49-F238E27FC236}">
                <a16:creationId xmlns:a16="http://schemas.microsoft.com/office/drawing/2014/main" id="{66253349-0FB6-FC62-446D-74BD04CF7A8C}"/>
              </a:ext>
            </a:extLst>
          </p:cNvPr>
          <p:cNvSpPr/>
          <p:nvPr/>
        </p:nvSpPr>
        <p:spPr>
          <a:xfrm>
            <a:off x="2664370"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Freeform: Shape 115">
            <a:extLst>
              <a:ext uri="{FF2B5EF4-FFF2-40B4-BE49-F238E27FC236}">
                <a16:creationId xmlns:a16="http://schemas.microsoft.com/office/drawing/2014/main" id="{AA662D5D-E8E3-807C-9FF3-A0E9F2D885BF}"/>
              </a:ext>
              <a:ext uri="{C183D7F6-B498-43B3-948B-1728B52AA6E4}">
                <adec:decorative xmlns:adec="http://schemas.microsoft.com/office/drawing/2017/decorative" val="1"/>
              </a:ext>
            </a:extLst>
          </p:cNvPr>
          <p:cNvSpPr/>
          <p:nvPr/>
        </p:nvSpPr>
        <p:spPr bwMode="auto">
          <a:xfrm>
            <a:off x="5147618"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Graphic 255" descr="Icon of a finger tapping on a screen">
            <a:extLst>
              <a:ext uri="{FF2B5EF4-FFF2-40B4-BE49-F238E27FC236}">
                <a16:creationId xmlns:a16="http://schemas.microsoft.com/office/drawing/2014/main" id="{6DF9DA4C-83AE-0D90-FFD5-ED8FADFAA76B}"/>
              </a:ext>
            </a:extLst>
          </p:cNvPr>
          <p:cNvSpPr/>
          <p:nvPr/>
        </p:nvSpPr>
        <p:spPr>
          <a:xfrm>
            <a:off x="5245963"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Freeform: Shape 115">
            <a:extLst>
              <a:ext uri="{FF2B5EF4-FFF2-40B4-BE49-F238E27FC236}">
                <a16:creationId xmlns:a16="http://schemas.microsoft.com/office/drawing/2014/main" id="{7DC7BDBC-6F7E-24F8-3654-45648E03FE69}"/>
              </a:ext>
              <a:ext uri="{C183D7F6-B498-43B3-948B-1728B52AA6E4}">
                <adec:decorative xmlns:adec="http://schemas.microsoft.com/office/drawing/2017/decorative" val="1"/>
              </a:ext>
            </a:extLst>
          </p:cNvPr>
          <p:cNvSpPr/>
          <p:nvPr/>
        </p:nvSpPr>
        <p:spPr bwMode="auto">
          <a:xfrm>
            <a:off x="7741629"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Graphic 255" descr="Icon of a finger tapping on a screen">
            <a:extLst>
              <a:ext uri="{FF2B5EF4-FFF2-40B4-BE49-F238E27FC236}">
                <a16:creationId xmlns:a16="http://schemas.microsoft.com/office/drawing/2014/main" id="{09D1A8DD-387D-6AFE-2EC0-CCE854E448B3}"/>
              </a:ext>
            </a:extLst>
          </p:cNvPr>
          <p:cNvSpPr/>
          <p:nvPr/>
        </p:nvSpPr>
        <p:spPr>
          <a:xfrm>
            <a:off x="7839974"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9" name="Graphic 2">
            <a:extLst>
              <a:ext uri="{FF2B5EF4-FFF2-40B4-BE49-F238E27FC236}">
                <a16:creationId xmlns:a16="http://schemas.microsoft.com/office/drawing/2014/main" id="{22D036D0-5536-8CB8-4807-5EB1E35240B4}"/>
              </a:ext>
              <a:ext uri="{C183D7F6-B498-43B3-948B-1728B52AA6E4}">
                <adec:decorative xmlns:adec="http://schemas.microsoft.com/office/drawing/2017/decorative" val="1"/>
              </a:ext>
            </a:extLst>
          </p:cNvPr>
          <p:cNvSpPr/>
          <p:nvPr/>
        </p:nvSpPr>
        <p:spPr>
          <a:xfrm>
            <a:off x="9944177" y="1509946"/>
            <a:ext cx="291261" cy="364014"/>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4" name="Group 73">
            <a:extLst>
              <a:ext uri="{FF2B5EF4-FFF2-40B4-BE49-F238E27FC236}">
                <a16:creationId xmlns:a16="http://schemas.microsoft.com/office/drawing/2014/main" id="{58A6509C-97E9-7FF5-FD13-6E7AF3380231}"/>
              </a:ext>
            </a:extLst>
          </p:cNvPr>
          <p:cNvGrpSpPr>
            <a:grpSpLocks noChangeAspect="1"/>
          </p:cNvGrpSpPr>
          <p:nvPr/>
        </p:nvGrpSpPr>
        <p:grpSpPr bwMode="black">
          <a:xfrm>
            <a:off x="7413309" y="1461967"/>
            <a:ext cx="196660" cy="379414"/>
            <a:chOff x="3360738" y="989012"/>
            <a:chExt cx="746125" cy="1439864"/>
          </a:xfrm>
        </p:grpSpPr>
        <p:sp>
          <p:nvSpPr>
            <p:cNvPr id="75" name="Freeform 36">
              <a:extLst>
                <a:ext uri="{FF2B5EF4-FFF2-40B4-BE49-F238E27FC236}">
                  <a16:creationId xmlns:a16="http://schemas.microsoft.com/office/drawing/2014/main" id="{0F78D58B-F234-AC22-363D-A8BE9BE274E0}"/>
                </a:ext>
              </a:extLst>
            </p:cNvPr>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6" name="Freeform 37">
              <a:extLst>
                <a:ext uri="{FF2B5EF4-FFF2-40B4-BE49-F238E27FC236}">
                  <a16:creationId xmlns:a16="http://schemas.microsoft.com/office/drawing/2014/main" id="{E7857693-EA32-206F-9B22-08A6F0F7123F}"/>
                </a:ext>
              </a:extLst>
            </p:cNvPr>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7" name="Oval 38">
              <a:extLst>
                <a:ext uri="{FF2B5EF4-FFF2-40B4-BE49-F238E27FC236}">
                  <a16:creationId xmlns:a16="http://schemas.microsoft.com/office/drawing/2014/main" id="{1F4A6C60-3D41-C569-D6F8-5F8274F8F808}"/>
                </a:ext>
              </a:extLst>
            </p:cNvPr>
            <p:cNvSpPr>
              <a:spLocks noChangeArrowheads="1"/>
            </p:cNvSpPr>
            <p:nvPr/>
          </p:nvSpPr>
          <p:spPr bwMode="black">
            <a:xfrm>
              <a:off x="3525838" y="989012"/>
              <a:ext cx="234950" cy="238125"/>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8" name="Freeform 39">
              <a:extLst>
                <a:ext uri="{FF2B5EF4-FFF2-40B4-BE49-F238E27FC236}">
                  <a16:creationId xmlns:a16="http://schemas.microsoft.com/office/drawing/2014/main" id="{04F24171-BAD1-584A-D0F3-3287E5364E4E}"/>
                </a:ext>
              </a:extLst>
            </p:cNvPr>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grpSp>
      <p:sp>
        <p:nvSpPr>
          <p:cNvPr id="79" name="Freeform 15">
            <a:extLst>
              <a:ext uri="{FF2B5EF4-FFF2-40B4-BE49-F238E27FC236}">
                <a16:creationId xmlns:a16="http://schemas.microsoft.com/office/drawing/2014/main" id="{B9A323FC-7D40-36BF-6CD1-6FD8C50E23AB}"/>
              </a:ext>
            </a:extLst>
          </p:cNvPr>
          <p:cNvSpPr>
            <a:spLocks noEditPoints="1"/>
          </p:cNvSpPr>
          <p:nvPr/>
        </p:nvSpPr>
        <p:spPr bwMode="black">
          <a:xfrm>
            <a:off x="3487591" y="4207326"/>
            <a:ext cx="373388" cy="35293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0" name="Freeform 125">
            <a:extLst>
              <a:ext uri="{FF2B5EF4-FFF2-40B4-BE49-F238E27FC236}">
                <a16:creationId xmlns:a16="http://schemas.microsoft.com/office/drawing/2014/main" id="{5D20459E-D6E5-2D80-B2A2-B81F60AA0A99}"/>
              </a:ext>
            </a:extLst>
          </p:cNvPr>
          <p:cNvSpPr>
            <a:spLocks noChangeAspect="1" noEditPoints="1"/>
          </p:cNvSpPr>
          <p:nvPr/>
        </p:nvSpPr>
        <p:spPr bwMode="black">
          <a:xfrm>
            <a:off x="2212326" y="1581402"/>
            <a:ext cx="182166" cy="274320"/>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1" name="Freeform 84">
            <a:extLst>
              <a:ext uri="{FF2B5EF4-FFF2-40B4-BE49-F238E27FC236}">
                <a16:creationId xmlns:a16="http://schemas.microsoft.com/office/drawing/2014/main" id="{FDE01BB7-7983-3E36-7156-19141E43F700}"/>
              </a:ext>
            </a:extLst>
          </p:cNvPr>
          <p:cNvSpPr>
            <a:spLocks noEditPoints="1"/>
          </p:cNvSpPr>
          <p:nvPr/>
        </p:nvSpPr>
        <p:spPr bwMode="black">
          <a:xfrm>
            <a:off x="4723405" y="1524714"/>
            <a:ext cx="370344" cy="404403"/>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spcBef>
                <a:spcPct val="0"/>
              </a:spcBef>
              <a:spcAft>
                <a:spcPct val="0"/>
              </a:spcAft>
            </a:pPr>
            <a:endParaRPr lang="en-US" sz="1600">
              <a:solidFill>
                <a:srgbClr val="FFFFFF"/>
              </a:solidFill>
              <a:latin typeface="Segoe UI Semibold"/>
            </a:endParaRPr>
          </a:p>
        </p:txBody>
      </p:sp>
    </p:spTree>
    <p:extLst>
      <p:ext uri="{BB962C8B-B14F-4D97-AF65-F5344CB8AC3E}">
        <p14:creationId xmlns:p14="http://schemas.microsoft.com/office/powerpoint/2010/main" val="27308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Join the free program at </a:t>
            </a: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415640719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a:t>
            </a:r>
            <a:r>
              <a:rPr kumimoji="0" lang="en-US" sz="1400" b="0" i="0" u="none" strike="noStrike" kern="1200" cap="none" spc="0" normalizeH="0" noProof="0" err="1">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noProof="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53998"/>
          </a:xfrm>
          <a:prstGeom prst="rect">
            <a:avLst/>
          </a:prstGeom>
          <a:noFill/>
        </p:spPr>
        <p:txBody>
          <a:bodyPr wrap="square" lIns="0" tIns="0" rIns="0" bIns="0" anchor="t">
            <a:spAutoFit/>
          </a:bodyPr>
          <a:lstStyle/>
          <a:p>
            <a:pPr algn="ctr" defTabSz="914400">
              <a:defRPr/>
            </a:pPr>
            <a:r>
              <a:rPr lang="en-US" sz="1800">
                <a:solidFill>
                  <a:schemeClr val="accent1"/>
                </a:solidFill>
                <a:latin typeface="+mj-lt"/>
                <a:cs typeface="Segoe UI Light" panose="020B0502040204020203" pitchFamily="34" charset="0"/>
              </a:rPr>
              <a:t>Select Frontline Friday 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chemeClr val="bg1"/>
                </a:solidFill>
                <a:effectLst/>
                <a:uLnTx/>
                <a:uFillTx/>
                <a:latin typeface="+mj-lt"/>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Visit</a:t>
            </a:r>
          </a:p>
        </p:txBody>
      </p:sp>
      <p:pic>
        <p:nvPicPr>
          <p:cNvPr id="15" name="Picture 14" descr="A blurry image of a blue and orange sky  AI-generated content may be incorrect.">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en-US" spc="0"/>
              <a:t>THANK YOU –</a:t>
            </a:r>
            <a:br>
              <a:rPr lang="en-US" spc="0"/>
            </a:br>
            <a:r>
              <a:rPr lang="en-US" spc="0"/>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a:rPr>
              <a:t>We’re committed to making your </a:t>
            </a:r>
            <a:r>
              <a:rPr lang="en-US" sz="1800" b="1">
                <a:solidFill>
                  <a:schemeClr val="bg1"/>
                </a:solidFill>
                <a:cs typeface="Segoe UI Light"/>
              </a:rPr>
              <a:t>Customer Hub </a:t>
            </a:r>
            <a:r>
              <a:rPr lang="en-US" sz="1800">
                <a:solidFill>
                  <a:schemeClr val="bg1"/>
                </a:solidFill>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57EA2-011B-9E37-6C61-D49CC76126B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E4AFFBC-9304-0373-E3AE-C7959C827D09}"/>
              </a:ext>
            </a:extLst>
          </p:cNvPr>
          <p:cNvSpPr>
            <a:spLocks/>
          </p:cNvSpPr>
          <p:nvPr/>
        </p:nvSpPr>
        <p:spPr>
          <a:xfrm>
            <a:off x="215331" y="267846"/>
            <a:ext cx="596223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91F2C"/>
                </a:solidFill>
                <a:effectLst/>
                <a:uLnTx/>
                <a:uFillTx/>
                <a:latin typeface="Segoe Sans Display Semibold"/>
                <a:ea typeface="+mn-ea"/>
                <a:cs typeface="+mn-cs"/>
              </a:rPr>
              <a:t>Microsoft 365 Copilot</a:t>
            </a:r>
            <a:endParaRPr kumimoji="0" lang="en-US" sz="2400" b="0" i="0" u="none" strike="noStrike" kern="1200" cap="none" spc="-50" normalizeH="0" baseline="0" noProof="0">
              <a:ln w="3175">
                <a:noFill/>
              </a:ln>
              <a:solidFill>
                <a:srgbClr val="091F2C"/>
              </a:solidFill>
              <a:effectLst/>
              <a:highlight>
                <a:srgbClr val="FFFF00"/>
              </a:highlight>
              <a:uLnTx/>
              <a:uFillTx/>
              <a:latin typeface="Segoe Sans Display Semibold"/>
              <a:ea typeface="+mn-ea"/>
              <a:cs typeface="+mn-cs"/>
            </a:endParaRPr>
          </a:p>
        </p:txBody>
      </p:sp>
      <p:sp>
        <p:nvSpPr>
          <p:cNvPr id="21" name="TextBox 20">
            <a:extLst>
              <a:ext uri="{FF2B5EF4-FFF2-40B4-BE49-F238E27FC236}">
                <a16:creationId xmlns:a16="http://schemas.microsoft.com/office/drawing/2014/main" id="{88D7AA20-EE39-F8AA-B7D0-1CDDC128C2BE}"/>
              </a:ext>
            </a:extLst>
          </p:cNvPr>
          <p:cNvSpPr txBox="1"/>
          <p:nvPr/>
        </p:nvSpPr>
        <p:spPr>
          <a:xfrm>
            <a:off x="7409505" y="711953"/>
            <a:ext cx="2828194" cy="149237"/>
          </a:xfrm>
          <a:prstGeom prst="rect">
            <a:avLst/>
          </a:prstGeom>
          <a:noFill/>
        </p:spPr>
        <p:txBody>
          <a:bodyPr wrap="square" lIns="0" tIns="0" rIns="0" bIns="0" anchor="ctr">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mn-cs"/>
                <a:sym typeface="Wingdings" panose="05000000000000000000" pitchFamily="2" charset="2"/>
              </a:rPr>
              <a:t></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Included </a:t>
            </a:r>
            <a:r>
              <a:rPr kumimoji="0" lang="en-US" sz="120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a:t>
            </a:r>
            <a:r>
              <a:rPr kumimoji="0" lang="el-GR" sz="1200" b="0" i="0" u="none" strike="noStrike" kern="1200" cap="none" spc="0" normalizeH="0" baseline="0" noProof="0">
                <a:ln>
                  <a:noFill/>
                </a:ln>
                <a:solidFill>
                  <a:srgbClr val="8661C5"/>
                </a:solidFill>
                <a:effectLst/>
                <a:uLnTx/>
                <a:uFillTx/>
                <a:latin typeface="Segoe Sans Display"/>
                <a:ea typeface="+mn-ea"/>
                <a:cs typeface="+mn-cs"/>
              </a:rPr>
              <a:t>ο</a:t>
            </a:r>
            <a:r>
              <a:rPr kumimoji="0" lang="en-US" sz="1200" b="0" i="0" u="none" strike="noStrike" kern="1200" cap="none" spc="0" normalizeH="0" baseline="0" noProof="0">
                <a:ln>
                  <a:noFill/>
                </a:ln>
                <a:solidFill>
                  <a:srgbClr val="8661C5"/>
                </a:solidFill>
                <a:effectLst/>
                <a:uLnTx/>
                <a:uFillTx/>
                <a:latin typeface="Segoe Sans Display"/>
                <a:ea typeface="+mn-ea"/>
                <a:cs typeface="+mn-cs"/>
              </a:rPr>
              <a:t> </a:t>
            </a:r>
            <a:r>
              <a:rPr kumimoji="0" lang="en-US" sz="1050" b="0" i="0" u="none" strike="noStrike" kern="1200" cap="none" spc="0" normalizeH="0" baseline="0" noProof="0">
                <a:ln>
                  <a:noFill/>
                </a:ln>
                <a:solidFill>
                  <a:srgbClr val="000000"/>
                </a:solidFill>
                <a:effectLst/>
                <a:uLnTx/>
                <a:uFillTx/>
                <a:latin typeface="Segoe Sans Display"/>
                <a:ea typeface="+mn-ea"/>
                <a:cs typeface="+mn-cs"/>
              </a:rPr>
              <a:t>Limited</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a:t>
            </a:r>
            <a:r>
              <a:rPr kumimoji="0" lang="en-US" sz="1050" b="0" i="0" u="none" strike="noStrike" kern="1200" cap="none" spc="0" normalizeH="0" baseline="0" noProof="0">
                <a:ln>
                  <a:noFill/>
                </a:ln>
                <a:solidFill>
                  <a:srgbClr val="0078D4"/>
                </a:solidFill>
                <a:effectLst/>
                <a:uLnTx/>
                <a:uFillTx/>
                <a:latin typeface="Segoe Sans Display"/>
                <a:ea typeface="+mn-ea"/>
                <a:cs typeface="+mn-cs"/>
                <a:sym typeface="Wingdings" panose="05000000000000000000" pitchFamily="2" charset="2"/>
              </a:rPr>
              <a:t> </a:t>
            </a:r>
            <a:r>
              <a:rPr kumimoji="0" lang="en-US" sz="1100" b="0" i="0" u="none" strike="noStrike" kern="1200" cap="none" spc="0" normalizeH="0" baseline="0" noProof="0">
                <a:ln>
                  <a:noFill/>
                </a:ln>
                <a:solidFill>
                  <a:srgbClr val="C03BC4"/>
                </a:solidFill>
                <a:effectLst/>
                <a:uLnTx/>
                <a:uFillTx/>
                <a:latin typeface="Segoe Sans Display"/>
                <a:ea typeface="+mn-ea"/>
                <a:cs typeface="+mn-cs"/>
                <a:sym typeface="Wingdings" panose="05000000000000000000" pitchFamily="2" charset="2"/>
              </a:rPr>
              <a:t>▲</a:t>
            </a:r>
            <a:r>
              <a:rPr kumimoji="0" lang="en-US" sz="1100" b="0" i="0" u="none" strike="noStrike" kern="1200" cap="none" spc="0" normalizeH="0" baseline="58000" noProof="0">
                <a:ln>
                  <a:noFill/>
                </a:ln>
                <a:solidFill>
                  <a:srgbClr val="C03BC4">
                    <a:lumMod val="75000"/>
                  </a:srgbClr>
                </a:solidFill>
                <a:effectLst/>
                <a:uLnTx/>
                <a:uFillTx/>
                <a:latin typeface="Segoe Sans Display"/>
                <a:ea typeface="+mn-ea"/>
                <a:cs typeface="+mn-cs"/>
                <a:sym typeface="Wingdings" panose="05000000000000000000" pitchFamily="2" charset="2"/>
              </a:rPr>
              <a:t> </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Metered</a:t>
            </a:r>
          </a:p>
        </p:txBody>
      </p:sp>
      <p:sp>
        <p:nvSpPr>
          <p:cNvPr id="18" name="TextBox 17">
            <a:extLst>
              <a:ext uri="{FF2B5EF4-FFF2-40B4-BE49-F238E27FC236}">
                <a16:creationId xmlns:a16="http://schemas.microsoft.com/office/drawing/2014/main" id="{E6B27FDE-48FE-5D12-02EE-0C63A27816A1}"/>
              </a:ext>
              <a:ext uri="{C183D7F6-B498-43B3-948B-1728B52AA6E4}">
                <adec:decorative xmlns:adec="http://schemas.microsoft.com/office/drawing/2017/decorative" val="1"/>
              </a:ext>
            </a:extLst>
          </p:cNvPr>
          <p:cNvSpPr txBox="1"/>
          <p:nvPr/>
        </p:nvSpPr>
        <p:spPr>
          <a:xfrm>
            <a:off x="10237699" y="725623"/>
            <a:ext cx="915662" cy="149015"/>
          </a:xfrm>
          <a:prstGeom prst="roundRect">
            <a:avLst>
              <a:gd name="adj" fmla="val 50000"/>
            </a:avLst>
          </a:prstGeom>
          <a:gradFill flip="none" rotWithShape="1">
            <a:gsLst>
              <a:gs pos="100000">
                <a:srgbClr val="C03BC4"/>
              </a:gs>
              <a:gs pos="0">
                <a:srgbClr val="0078D4"/>
              </a:gs>
            </a:gsLst>
            <a:lin ang="0" scaled="1"/>
            <a:tileRect/>
          </a:gradFill>
        </p:spPr>
        <p:txBody>
          <a:bodyPr wrap="square" lIns="0" tIns="0" rIns="0" bIns="0" rtlCol="0" anchor="ctr" anchorCtr="0">
            <a:noAutofit/>
          </a:bodyPr>
          <a:lstStyle>
            <a:defPPr>
              <a:defRPr lang="en-US"/>
            </a:defPPr>
            <a:lvl1pPr marR="0" lvl="0" indent="0" algn="ctr" defTabSz="914437" fontAlgn="auto">
              <a:lnSpc>
                <a:spcPct val="100000"/>
              </a:lnSpc>
              <a:spcBef>
                <a:spcPct val="0"/>
              </a:spcBef>
              <a:spcAft>
                <a:spcPct val="0"/>
              </a:spcAft>
              <a:buClrTx/>
              <a:buSzTx/>
              <a:buFontTx/>
              <a:buNone/>
              <a:tabLst>
                <a:tab pos="1487158" algn="l"/>
              </a:tabLst>
              <a:defRPr kumimoji="0" sz="1400" i="0" u="none" strike="noStrike" cap="none" spc="0" normalizeH="0" baseline="0">
                <a:ln w="3175">
                  <a:noFill/>
                </a:ln>
                <a:solidFill>
                  <a:schemeClr val="bg1"/>
                </a:solidFill>
                <a:effectLst/>
                <a:uLnTx/>
                <a:uFillTx/>
                <a:latin typeface="+mj-lt"/>
                <a:ea typeface="+mj-ea"/>
                <a:cs typeface="+mj-cs"/>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ctr" defTabSz="914437" rtl="0" eaLnBrk="1" fontAlgn="auto" latinLnBrk="0" hangingPunct="1">
              <a:lnSpc>
                <a:spcPct val="100000"/>
              </a:lnSpc>
              <a:spcBef>
                <a:spcPct val="0"/>
              </a:spcBef>
              <a:spcAft>
                <a:spcPct val="0"/>
              </a:spcAft>
              <a:buClrTx/>
              <a:buSzTx/>
              <a:buFontTx/>
              <a:buNone/>
              <a:tabLst>
                <a:tab pos="1487158" algn="l"/>
              </a:tabLst>
              <a:defRPr/>
            </a:pP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w/o Copilot license</a:t>
            </a:r>
          </a:p>
        </p:txBody>
      </p:sp>
      <p:sp>
        <p:nvSpPr>
          <p:cNvPr id="2" name="TextBox 1">
            <a:extLst>
              <a:ext uri="{FF2B5EF4-FFF2-40B4-BE49-F238E27FC236}">
                <a16:creationId xmlns:a16="http://schemas.microsoft.com/office/drawing/2014/main" id="{9F4FC033-1F66-0ADE-1174-027C1151AA09}"/>
              </a:ext>
            </a:extLst>
          </p:cNvPr>
          <p:cNvSpPr txBox="1"/>
          <p:nvPr/>
        </p:nvSpPr>
        <p:spPr>
          <a:xfrm>
            <a:off x="10346075" y="423412"/>
            <a:ext cx="6989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Copilot Chat</a:t>
            </a:r>
            <a:r>
              <a:rPr kumimoji="0" lang="en-US" sz="900" b="0" i="0" u="none" strike="noStrike" kern="1200" cap="none" spc="0" normalizeH="0" baseline="30000" noProof="0">
                <a:ln w="3175">
                  <a:noFill/>
                </a:ln>
                <a:solidFill>
                  <a:srgbClr val="091F2C"/>
                </a:solidFill>
                <a:effectLst/>
                <a:uLnTx/>
                <a:uFillTx/>
                <a:latin typeface="Segoe Sans Display"/>
                <a:ea typeface="+mn-ea"/>
                <a:cs typeface="+mn-cs"/>
              </a:rPr>
              <a:t>1</a:t>
            </a:r>
            <a:endParaRPr kumimoji="0" lang="en-US" sz="900" b="0" i="0" u="none" strike="noStrike" kern="1200" cap="none" spc="0" normalizeH="0" baseline="0" noProof="0">
              <a:ln w="3175">
                <a:noFill/>
              </a:ln>
              <a:solidFill>
                <a:srgbClr val="091F2C"/>
              </a:solidFill>
              <a:effectLst/>
              <a:uLnTx/>
              <a:uFillTx/>
              <a:latin typeface="Segoe Sans Display Semibold"/>
              <a:ea typeface="+mn-ea"/>
              <a:cs typeface="+mn-cs"/>
            </a:endParaRPr>
          </a:p>
        </p:txBody>
      </p:sp>
      <p:sp>
        <p:nvSpPr>
          <p:cNvPr id="19" name="TextBox 18">
            <a:extLst>
              <a:ext uri="{FF2B5EF4-FFF2-40B4-BE49-F238E27FC236}">
                <a16:creationId xmlns:a16="http://schemas.microsoft.com/office/drawing/2014/main" id="{920FA49A-9A24-D1DA-91EE-0FB18A644E7C}"/>
              </a:ext>
              <a:ext uri="{C183D7F6-B498-43B3-948B-1728B52AA6E4}">
                <adec:decorative xmlns:adec="http://schemas.microsoft.com/office/drawing/2017/decorative" val="1"/>
              </a:ext>
            </a:extLst>
          </p:cNvPr>
          <p:cNvSpPr txBox="1"/>
          <p:nvPr/>
        </p:nvSpPr>
        <p:spPr>
          <a:xfrm>
            <a:off x="11204493" y="725624"/>
            <a:ext cx="772176" cy="149015"/>
          </a:xfrm>
          <a:prstGeom prst="roundRect">
            <a:avLst>
              <a:gd name="adj" fmla="val 50000"/>
            </a:avLst>
          </a:prstGeom>
          <a:gradFill flip="none" rotWithShape="1">
            <a:gsLst>
              <a:gs pos="100000">
                <a:srgbClr val="C03BC4"/>
              </a:gs>
              <a:gs pos="0">
                <a:srgbClr val="0078D4"/>
              </a:gs>
            </a:gsLst>
            <a:lin ang="0" scaled="1"/>
            <a:tileRect/>
          </a:gradFill>
        </p:spPr>
        <p:txBody>
          <a:bodyPr wrap="square" lIns="0" tIns="0" rIns="0" bIns="0" rtlCol="0" anchor="ctr" anchorCtr="0">
            <a:noAutofit/>
          </a:bodyPr>
          <a:lstStyle>
            <a:defPPr>
              <a:defRPr lang="en-US"/>
            </a:defPPr>
            <a:lvl1pPr marR="0" lvl="0" indent="0" algn="ctr" defTabSz="914437" fontAlgn="auto">
              <a:lnSpc>
                <a:spcPct val="100000"/>
              </a:lnSpc>
              <a:spcBef>
                <a:spcPct val="0"/>
              </a:spcBef>
              <a:spcAft>
                <a:spcPct val="0"/>
              </a:spcAft>
              <a:buClrTx/>
              <a:buSzTx/>
              <a:buFontTx/>
              <a:buNone/>
              <a:tabLst>
                <a:tab pos="1487158" algn="l"/>
              </a:tabLst>
              <a:defRPr kumimoji="0" sz="1400" i="0" u="none" strike="noStrike" cap="none" spc="0" normalizeH="0" baseline="0">
                <a:ln w="3175">
                  <a:noFill/>
                </a:ln>
                <a:solidFill>
                  <a:schemeClr val="bg1"/>
                </a:solidFill>
                <a:effectLst/>
                <a:uLnTx/>
                <a:uFillTx/>
                <a:latin typeface="+mj-lt"/>
                <a:ea typeface="+mj-ea"/>
                <a:cs typeface="+mj-cs"/>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ctr" defTabSz="914437" rtl="0" eaLnBrk="1" fontAlgn="auto" latinLnBrk="0" hangingPunct="1">
              <a:lnSpc>
                <a:spcPct val="100000"/>
              </a:lnSpc>
              <a:spcBef>
                <a:spcPct val="0"/>
              </a:spcBef>
              <a:spcAft>
                <a:spcPct val="0"/>
              </a:spcAft>
              <a:buClrTx/>
              <a:buSzTx/>
              <a:buFontTx/>
              <a:buNone/>
              <a:tabLst>
                <a:tab pos="1487158" algn="l"/>
              </a:tabLst>
              <a:defRPr/>
            </a:pP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$30 </a:t>
            </a:r>
            <a:r>
              <a:rPr kumimoji="0" lang="en-US" sz="700" b="0" i="0" u="none" strike="noStrike" kern="1200" cap="none" spc="0" normalizeH="0" baseline="0" noProof="0" err="1">
                <a:ln w="3175">
                  <a:noFill/>
                </a:ln>
                <a:solidFill>
                  <a:srgbClr val="FFFFFF"/>
                </a:solidFill>
                <a:effectLst/>
                <a:uLnTx/>
                <a:uFillTx/>
                <a:latin typeface="Segoe Sans Display Semibold"/>
                <a:ea typeface="+mj-ea"/>
                <a:cs typeface="+mj-cs"/>
              </a:rPr>
              <a:t>pu</a:t>
            </a: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/pm</a:t>
            </a:r>
          </a:p>
        </p:txBody>
      </p:sp>
      <p:sp>
        <p:nvSpPr>
          <p:cNvPr id="3" name="TextBox 2">
            <a:extLst>
              <a:ext uri="{FF2B5EF4-FFF2-40B4-BE49-F238E27FC236}">
                <a16:creationId xmlns:a16="http://schemas.microsoft.com/office/drawing/2014/main" id="{222CC5BC-3A75-40DB-2629-EBA6F59FFCE6}"/>
              </a:ext>
            </a:extLst>
          </p:cNvPr>
          <p:cNvSpPr txBox="1"/>
          <p:nvPr/>
        </p:nvSpPr>
        <p:spPr>
          <a:xfrm>
            <a:off x="11086686" y="413426"/>
            <a:ext cx="94938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M365 </a:t>
            </a:r>
            <a:b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Copilot</a:t>
            </a:r>
          </a:p>
        </p:txBody>
      </p:sp>
      <p:graphicFrame>
        <p:nvGraphicFramePr>
          <p:cNvPr id="4" name="Table 3">
            <a:extLst>
              <a:ext uri="{FF2B5EF4-FFF2-40B4-BE49-F238E27FC236}">
                <a16:creationId xmlns:a16="http://schemas.microsoft.com/office/drawing/2014/main" id="{DC6B4306-56CF-8102-14FE-435D77686CB6}"/>
              </a:ext>
            </a:extLst>
          </p:cNvPr>
          <p:cNvGraphicFramePr>
            <a:graphicFrameLocks noGrp="1"/>
          </p:cNvGraphicFramePr>
          <p:nvPr/>
        </p:nvGraphicFramePr>
        <p:xfrm>
          <a:off x="215331" y="1013747"/>
          <a:ext cx="11780388" cy="4763439"/>
        </p:xfrm>
        <a:graphic>
          <a:graphicData uri="http://schemas.openxmlformats.org/drawingml/2006/table">
            <a:tbl>
              <a:tblPr firstRow="1" bandRow="1">
                <a:effectLst>
                  <a:outerShdw blurRad="101600" algn="ctr" rotWithShape="0">
                    <a:prstClr val="black">
                      <a:alpha val="10000"/>
                    </a:prstClr>
                  </a:outerShdw>
                </a:effectLst>
                <a:tableStyleId>{5FD0F851-EC5A-4D38-B0AD-8093EC10F338}</a:tableStyleId>
              </a:tblPr>
              <a:tblGrid>
                <a:gridCol w="2179773">
                  <a:extLst>
                    <a:ext uri="{9D8B030D-6E8A-4147-A177-3AD203B41FA5}">
                      <a16:colId xmlns:a16="http://schemas.microsoft.com/office/drawing/2014/main" val="3734049049"/>
                    </a:ext>
                  </a:extLst>
                </a:gridCol>
                <a:gridCol w="7807985">
                  <a:extLst>
                    <a:ext uri="{9D8B030D-6E8A-4147-A177-3AD203B41FA5}">
                      <a16:colId xmlns:a16="http://schemas.microsoft.com/office/drawing/2014/main" val="988279223"/>
                    </a:ext>
                  </a:extLst>
                </a:gridCol>
                <a:gridCol w="999409">
                  <a:extLst>
                    <a:ext uri="{9D8B030D-6E8A-4147-A177-3AD203B41FA5}">
                      <a16:colId xmlns:a16="http://schemas.microsoft.com/office/drawing/2014/main" val="2355761270"/>
                    </a:ext>
                  </a:extLst>
                </a:gridCol>
                <a:gridCol w="793221">
                  <a:extLst>
                    <a:ext uri="{9D8B030D-6E8A-4147-A177-3AD203B41FA5}">
                      <a16:colId xmlns:a16="http://schemas.microsoft.com/office/drawing/2014/main" val="3522548404"/>
                    </a:ext>
                  </a:extLst>
                </a:gridCol>
              </a:tblGrid>
              <a:tr h="0">
                <a:tc rowSpan="3">
                  <a:txBody>
                    <a:bodyPr/>
                    <a:lstStyle/>
                    <a:p>
                      <a:r>
                        <a:rPr lang="en-US" sz="1200" b="0" kern="1200">
                          <a:solidFill>
                            <a:schemeClr val="tx2"/>
                          </a:solidFill>
                          <a:latin typeface="+mj-lt"/>
                          <a:ea typeface="+mj-ea"/>
                          <a:cs typeface="+mj-cs"/>
                        </a:rPr>
                        <a:t>Grounding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Web data, referenced files, uploaded files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9460812"/>
                  </a:ext>
                </a:extLst>
              </a:tr>
              <a:tr h="192617">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Work IQ</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9691354"/>
                  </a:ext>
                </a:extLst>
              </a:tr>
              <a:tr h="192617">
                <a:tc vMerge="1">
                  <a:txBody>
                    <a:bodyPr/>
                    <a:lstStyle/>
                    <a:p>
                      <a:endParaRPr lang="en-US" sz="1200" b="0" kern="1200">
                        <a:solidFill>
                          <a:schemeClr val="tx2"/>
                        </a:solidFill>
                        <a:latin typeface="+mj-lt"/>
                        <a:ea typeface="+mj-ea"/>
                        <a:cs typeface="+mj-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Use Copilot connectors to access external data sources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7996357"/>
                  </a:ext>
                </a:extLst>
              </a:tr>
              <a:tr h="192617">
                <a:tc rowSpan="2">
                  <a:txBody>
                    <a:bodyPr/>
                    <a:lstStyle/>
                    <a:p>
                      <a:r>
                        <a:rPr lang="en-US" sz="1200" b="0" kern="1200">
                          <a:solidFill>
                            <a:schemeClr val="tx2"/>
                          </a:solidFill>
                          <a:latin typeface="+mj-lt"/>
                          <a:ea typeface="+mj-ea"/>
                          <a:cs typeface="+mj-cs"/>
                        </a:rPr>
                        <a:t>Models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b="0">
                          <a:solidFill>
                            <a:schemeClr val="tx2"/>
                          </a:solidFill>
                          <a:latin typeface="+mn-lt"/>
                          <a:ea typeface="+mn-ea"/>
                          <a:cs typeface="+mn-cs"/>
                        </a:rPr>
                        <a:t>Latest OpenAI  models: GPT-5.X</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453037"/>
                  </a:ext>
                </a:extLst>
              </a:tr>
              <a:tr h="192617">
                <a:tc vMerge="1">
                  <a:txBody>
                    <a:bodyPr/>
                    <a:lstStyle/>
                    <a:p>
                      <a:endParaRPr lang="en-US" sz="1400" b="0" kern="1200">
                        <a:solidFill>
                          <a:schemeClr val="tx2"/>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Model choice</a:t>
                      </a:r>
                      <a:endParaRPr lang="en-US" sz="1050" b="0" kern="1200">
                        <a:solidFill>
                          <a:schemeClr val="tx2"/>
                        </a:solidFill>
                        <a:highlight>
                          <a:srgbClr val="FFFF00"/>
                        </a:highlight>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582351"/>
                  </a:ext>
                </a:extLst>
              </a:tr>
              <a:tr h="192617">
                <a:tc rowSpan="8">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2"/>
                          </a:solidFill>
                          <a:latin typeface="+mj-lt"/>
                          <a:ea typeface="+mj-ea"/>
                          <a:cs typeface="+mj-cs"/>
                        </a:rPr>
                        <a:t>Microsoft 365 Copilot App</a:t>
                      </a:r>
                      <a:endParaRPr lang="en-US" sz="1200" b="0">
                        <a:solidFill>
                          <a:schemeClr val="tx2"/>
                        </a:solidFill>
                        <a:latin typeface="+mj-lt"/>
                        <a:ea typeface="+mj-ea"/>
                        <a:cs typeface="+mj-cs"/>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b="0">
                          <a:solidFill>
                            <a:schemeClr val="tx2"/>
                          </a:solidFill>
                          <a:latin typeface="+mn-lt"/>
                          <a:ea typeface="+mn-ea"/>
                          <a:cs typeface="+mn-cs"/>
                        </a:rPr>
                        <a:t>Chat</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851512"/>
                  </a:ext>
                </a:extLst>
              </a:tr>
              <a:tr h="192617">
                <a:tc vMerge="1">
                  <a:txBody>
                    <a:bodyPr/>
                    <a:lstStyle/>
                    <a:p>
                      <a:endParaRPr lang="en-US"/>
                    </a:p>
                  </a:txBody>
                  <a:tcPr/>
                </a:tc>
                <a:tc>
                  <a:txBody>
                    <a:bodyPr/>
                    <a:lstStyle/>
                    <a:p>
                      <a:r>
                        <a:rPr lang="en-US" sz="1050" b="0">
                          <a:solidFill>
                            <a:schemeClr val="tx2"/>
                          </a:solidFill>
                          <a:latin typeface="+mn-lt"/>
                          <a:ea typeface="+mn-ea"/>
                          <a:cs typeface="+mn-cs"/>
                        </a:rPr>
                        <a:t>Search</a:t>
                      </a:r>
                      <a:r>
                        <a:rPr lang="en-US" sz="1050" b="0" baseline="30000">
                          <a:solidFill>
                            <a:schemeClr val="tx2"/>
                          </a:solidFill>
                          <a:latin typeface="+mn-lt"/>
                          <a:ea typeface="+mn-ea"/>
                          <a:cs typeface="+mn-cs"/>
                        </a:rPr>
                        <a:t>2</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8552259"/>
                  </a:ext>
                </a:extLst>
              </a:tr>
              <a:tr h="192617">
                <a:tc vMerge="1">
                  <a:txBody>
                    <a:bodyPr/>
                    <a:lstStyle/>
                    <a:p>
                      <a:endParaRPr lang="en-US" sz="1000" b="0">
                        <a:solidFill>
                          <a:schemeClr val="tx2"/>
                        </a:solidFill>
                        <a:latin typeface="+mj-lt"/>
                      </a:endParaRPr>
                    </a:p>
                  </a:txBody>
                  <a:tcPr marT="9144" marB="914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b="0">
                          <a:solidFill>
                            <a:schemeClr val="tx2"/>
                          </a:solidFill>
                          <a:latin typeface="+mn-lt"/>
                          <a:ea typeface="+mn-ea"/>
                          <a:cs typeface="+mn-cs"/>
                        </a:rPr>
                        <a:t>Notebooks</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793787"/>
                  </a:ext>
                </a:extLst>
              </a:tr>
              <a:tr h="192617">
                <a:tc vMerge="1">
                  <a:txBody>
                    <a:bodyPr/>
                    <a:lstStyle/>
                    <a:p>
                      <a:endParaRPr/>
                    </a:p>
                  </a:txBody>
                  <a:tcPr marT="9144" marB="914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Create</a:t>
                      </a:r>
                      <a:r>
                        <a:rPr lang="en-US" sz="1050" b="0" baseline="30000">
                          <a:solidFill>
                            <a:schemeClr val="tx2"/>
                          </a:solidFill>
                          <a:latin typeface="+mn-lt"/>
                          <a:ea typeface="+mn-ea"/>
                          <a:cs typeface="+mn-cs"/>
                        </a:rPr>
                        <a:t>3</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840578"/>
                  </a:ext>
                </a:extLst>
              </a:tr>
              <a:tr h="1926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Memory and personalization</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2817620"/>
                  </a:ext>
                </a:extLst>
              </a:tr>
              <a:tr h="1926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Voice on mobile, desktop, web</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3992298"/>
                  </a:ext>
                </a:extLst>
              </a:tr>
              <a:tr h="192617">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Sora 2</a:t>
                      </a:r>
                      <a:r>
                        <a:rPr lang="en-US" sz="1050" b="0" baseline="30000">
                          <a:solidFill>
                            <a:schemeClr val="tx2"/>
                          </a:solidFill>
                          <a:latin typeface="+mn-lt"/>
                          <a:ea typeface="+mn-ea"/>
                          <a:cs typeface="+mn-cs"/>
                        </a:rPr>
                        <a:t>4</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610234"/>
                  </a:ext>
                </a:extLst>
              </a:tr>
              <a:tr h="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Copilot Mode in Edge</a:t>
                      </a:r>
                      <a:r>
                        <a:rPr lang="en-US" sz="1050" b="0" baseline="30000">
                          <a:solidFill>
                            <a:schemeClr val="tx2"/>
                          </a:solidFill>
                          <a:latin typeface="+mn-lt"/>
                          <a:ea typeface="+mn-ea"/>
                          <a:cs typeface="+mn-cs"/>
                        </a:rPr>
                        <a:t>5</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r>
                        <a:rPr lang="en-US" sz="1000" b="0">
                          <a:solidFill>
                            <a:schemeClr val="accent4"/>
                          </a:solidFill>
                          <a:latin typeface="+mn-lt"/>
                          <a:ea typeface="+mn-ea"/>
                          <a:cs typeface="+mn-cs"/>
                        </a:rPr>
                        <a:t> </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9118921"/>
                  </a:ext>
                </a:extLst>
              </a:tr>
              <a:tr h="188231">
                <a:tc rowSpan="4">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solidFill>
                            <a:schemeClr val="tx2"/>
                          </a:solidFill>
                          <a:latin typeface="+mj-lt"/>
                          <a:ea typeface="+mj-ea"/>
                          <a:cs typeface="+mj-cs"/>
                        </a:rPr>
                        <a:t>M365 Apps</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Copilot in Outlook</a:t>
                      </a:r>
                      <a:r>
                        <a:rPr lang="en-US" sz="1050" b="0" baseline="30000">
                          <a:solidFill>
                            <a:schemeClr val="tx2"/>
                          </a:solidFill>
                          <a:latin typeface="+mn-lt"/>
                          <a:ea typeface="+mn-ea"/>
                          <a:cs typeface="+mn-cs"/>
                        </a:rPr>
                        <a:t>6</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2669128"/>
                  </a:ext>
                </a:extLst>
              </a:tr>
              <a:tr h="188231">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b="0">
                        <a:solidFill>
                          <a:schemeClr val="tx2"/>
                        </a:solidFill>
                        <a:latin typeface="+mj-lt"/>
                        <a:ea typeface="+mj-ea"/>
                        <a:cs typeface="+mj-cs"/>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Word, Excel, and PowerPoint agents accessed via Chat</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618233"/>
                  </a:ext>
                </a:extLst>
              </a:tr>
              <a:tr h="188231">
                <a:tc vMerge="1">
                  <a:txBody>
                    <a:bodyPr/>
                    <a:lstStyle/>
                    <a:p>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baseline="0">
                          <a:solidFill>
                            <a:schemeClr val="tx2"/>
                          </a:solidFill>
                          <a:latin typeface="+mn-lt"/>
                          <a:ea typeface="+mn-ea"/>
                          <a:cs typeface="+mn-cs"/>
                        </a:rPr>
                        <a:t>Copilot in Word, Excel, PowerPoint, and OneNote</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698418"/>
                  </a:ext>
                </a:extLst>
              </a:tr>
              <a:tr h="192617">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mj-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baseline="0">
                          <a:solidFill>
                            <a:schemeClr val="tx2"/>
                          </a:solidFill>
                          <a:latin typeface="+mn-lt"/>
                          <a:ea typeface="+mn-ea"/>
                          <a:cs typeface="+mn-cs"/>
                        </a:rPr>
                        <a:t>Copilot in Teams</a:t>
                      </a:r>
                    </a:p>
                  </a:txBody>
                  <a:tcPr marT="9144" marB="9144"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8570163"/>
                  </a:ext>
                </a:extLst>
              </a:tr>
              <a:tr h="190575">
                <a:tc rowSpan="5">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2"/>
                          </a:solidFill>
                          <a:latin typeface="+mj-lt"/>
                          <a:ea typeface="+mj-ea"/>
                          <a:cs typeface="+mj-cs"/>
                        </a:rPr>
                        <a:t>Agents &amp; tools</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Pre-built Microsoft agents, including Researcher, Analyst, and Facilitator</a:t>
                      </a:r>
                      <a:r>
                        <a:rPr lang="en-US" sz="1050" b="0" kern="1200" baseline="30000" noProof="0">
                          <a:solidFill>
                            <a:schemeClr val="tx2"/>
                          </a:solidFill>
                          <a:latin typeface="+mn-lt"/>
                          <a:ea typeface="+mn-ea"/>
                          <a:cs typeface="+mn-cs"/>
                        </a:rPr>
                        <a:t>7</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041546"/>
                  </a:ext>
                </a:extLst>
              </a:tr>
              <a:tr h="19057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Sales, Service, and Finance agents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1775893"/>
                  </a:ext>
                </a:extLst>
              </a:tr>
              <a:tr h="19057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noProof="0">
                          <a:solidFill>
                            <a:schemeClr val="tx2"/>
                          </a:solidFill>
                          <a:latin typeface="+mn-lt"/>
                          <a:ea typeface="+mn-ea"/>
                          <a:cs typeface="+mn-cs"/>
                        </a:rPr>
                        <a:t>Agent creation</a:t>
                      </a:r>
                      <a:r>
                        <a:rPr lang="en-US" sz="1050" b="0">
                          <a:solidFill>
                            <a:schemeClr val="tx2"/>
                          </a:solidFill>
                          <a:latin typeface="+mn-lt"/>
                          <a:ea typeface="+mn-ea"/>
                          <a:cs typeface="+mn-cs"/>
                        </a:rPr>
                        <a:t> </a:t>
                      </a:r>
                      <a:r>
                        <a:rPr lang="en-US" sz="1050" b="0" kern="1200" noProof="0">
                          <a:solidFill>
                            <a:schemeClr val="tx2"/>
                          </a:solidFill>
                          <a:latin typeface="+mn-lt"/>
                          <a:ea typeface="+mn-ea"/>
                          <a:cs typeface="+mn-cs"/>
                        </a:rPr>
                        <a:t>using Agent Builder and Copilot Studio</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005692"/>
                  </a:ext>
                </a:extLst>
              </a:tr>
              <a:tr h="19057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App Builder and Workflows agents</a:t>
                      </a:r>
                      <a:r>
                        <a:rPr lang="en-US" sz="1050" b="0" kern="1200" baseline="30000">
                          <a:solidFill>
                            <a:schemeClr val="tx2"/>
                          </a:solidFill>
                          <a:latin typeface="+mn-lt"/>
                          <a:ea typeface="+mn-ea"/>
                          <a:cs typeface="+mn-cs"/>
                        </a:rPr>
                        <a:t>4</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4435656"/>
                  </a:ext>
                </a:extLst>
              </a:tr>
              <a:tr h="190575">
                <a:tc vMerge="1">
                  <a:txBody>
                    <a:bodyPr/>
                    <a:lstStyle/>
                    <a:p>
                      <a:endParaRPr lang="en-US"/>
                    </a:p>
                  </a:txBody>
                  <a:tcPr>
                    <a:lnT w="6350" cap="flat" cmpd="sng" algn="ctr">
                      <a:solidFill>
                        <a:schemeClr val="bg1">
                          <a:lumMod val="75000"/>
                        </a:schemeClr>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noProof="0">
                          <a:solidFill>
                            <a:schemeClr val="tx2"/>
                          </a:solidFill>
                          <a:latin typeface="+mn-lt"/>
                          <a:ea typeface="+mn-ea"/>
                          <a:cs typeface="+mn-cs"/>
                        </a:rPr>
                        <a:t>Agent usage </a:t>
                      </a:r>
                    </a:p>
                  </a:txBody>
                  <a:tcPr marT="9144" marB="9144"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6576857"/>
                  </a:ext>
                </a:extLst>
              </a:tr>
              <a:tr h="192617">
                <a:tc rowSpan="3">
                  <a:txBody>
                    <a:bodyPr/>
                    <a:lstStyle/>
                    <a:p>
                      <a:r>
                        <a:rPr lang="en-US" sz="1200" b="0">
                          <a:solidFill>
                            <a:schemeClr val="tx2"/>
                          </a:solidFill>
                          <a:latin typeface="+mj-lt"/>
                          <a:ea typeface="+mj-ea"/>
                          <a:cs typeface="+mj-cs"/>
                        </a:rPr>
                        <a:t>Security and management</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Enterprise Data Protection (EDP), management, compliance, and controls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3460185"/>
                  </a:ext>
                </a:extLst>
              </a:tr>
              <a:tr h="1926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r>
                        <a:rPr lang="en-US" sz="1050" b="0">
                          <a:solidFill>
                            <a:schemeClr val="tx2"/>
                          </a:solidFill>
                          <a:latin typeface="+mn-lt"/>
                          <a:ea typeface="+mn-ea"/>
                          <a:cs typeface="+mn-cs"/>
                        </a:rPr>
                        <a:t>Analytics to measure adoption, usage, and business impact</a:t>
                      </a:r>
                      <a:r>
                        <a:rPr lang="en-US" sz="1050" b="0" baseline="30000">
                          <a:solidFill>
                            <a:schemeClr val="tx2"/>
                          </a:solidFill>
                          <a:latin typeface="+mn-lt"/>
                          <a:ea typeface="+mn-ea"/>
                          <a:cs typeface="+mn-cs"/>
                        </a:rPr>
                        <a:t>8</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3689452"/>
                  </a:ext>
                </a:extLst>
              </a:tr>
              <a:tr h="192617">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050" b="0">
                          <a:solidFill>
                            <a:schemeClr val="tx2"/>
                          </a:solidFill>
                          <a:latin typeface="+mn-lt"/>
                          <a:ea typeface="+mn-ea"/>
                          <a:cs typeface="+mn-cs"/>
                        </a:rPr>
                        <a:t>SharePoint Advanced Management </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0367047"/>
                  </a:ext>
                </a:extLst>
              </a:tr>
            </a:tbl>
          </a:graphicData>
        </a:graphic>
      </p:graphicFrame>
      <p:sp>
        <p:nvSpPr>
          <p:cNvPr id="10" name="TextBox 12">
            <a:extLst>
              <a:ext uri="{FF2B5EF4-FFF2-40B4-BE49-F238E27FC236}">
                <a16:creationId xmlns:a16="http://schemas.microsoft.com/office/drawing/2014/main" id="{236CA12A-D988-0FF2-791D-F65C1F53C095}"/>
              </a:ext>
            </a:extLst>
          </p:cNvPr>
          <p:cNvSpPr txBox="1"/>
          <p:nvPr/>
        </p:nvSpPr>
        <p:spPr>
          <a:xfrm>
            <a:off x="237878" y="6116273"/>
            <a:ext cx="11879382" cy="545842"/>
          </a:xfrm>
          <a:prstGeom prst="rect">
            <a:avLst/>
          </a:prstGeom>
          <a:noFill/>
        </p:spPr>
        <p:txBody>
          <a:bodyPr wrap="square" lIns="0" tIns="0" rIns="0" bIns="0" numCol="3" spcCol="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Applies to  customers with 2K or more M365 seats</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Lexical search included for Copilot Chat users</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Access to brand kits and surveys requires M365 Copilot license </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Available via </a:t>
            </a:r>
            <a:r>
              <a:rPr kumimoji="0" lang="en-US" sz="800" b="0" i="0" u="none" strike="noStrike" kern="1200" cap="none" spc="0" normalizeH="0" baseline="0" noProof="0">
                <a:ln>
                  <a:noFill/>
                </a:ln>
                <a:solidFill>
                  <a:srgbClr val="091F2C"/>
                </a:solidFill>
                <a:effectLst/>
                <a:uLnTx/>
                <a:uFillTx/>
                <a:latin typeface="Segoe Sans Display"/>
                <a:ea typeface="+mn-ea"/>
                <a:cs typeface="+mn-cs"/>
                <a:hlinkClick r:id="rId4"/>
              </a:rPr>
              <a:t>Frontier </a:t>
            </a:r>
            <a:r>
              <a:rPr kumimoji="0" lang="en-US" sz="800" b="0" i="0" u="none" strike="noStrike" kern="1200" cap="none" spc="0" normalizeH="0" baseline="0" noProof="0">
                <a:ln>
                  <a:noFill/>
                </a:ln>
                <a:solidFill>
                  <a:srgbClr val="091F2C"/>
                </a:solidFill>
                <a:effectLst/>
                <a:uLnTx/>
                <a:uFillTx/>
                <a:latin typeface="Segoe Sans Display"/>
                <a:ea typeface="+mn-ea"/>
                <a:cs typeface="+mn-cs"/>
              </a:rPr>
              <a:t>program, pricing final upon GA</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Copilot Chat users access Copilot Mode w/web data and open documents only</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For unlicensed users, Copilot Chat in Outlook reasons over organizational data in Outlook, Teams, OneDrive, and SharePoint (limited). </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endParaRPr kumimoji="0" lang="en-US" sz="800" b="0" i="0" u="none" strike="noStrike" kern="1200" cap="none" spc="0" normalizeH="0" baseline="0" noProof="0">
              <a:ln>
                <a:noFill/>
              </a:ln>
              <a:solidFill>
                <a:srgbClr val="091F2C"/>
              </a:solidFill>
              <a:effectLst/>
              <a:uLnTx/>
              <a:uFillTx/>
              <a:latin typeface="Segoe Sans Display"/>
              <a:ea typeface="+mn-ea"/>
              <a:cs typeface="+mn-cs"/>
            </a:endParaRP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Researcher and Analyst, have combined limit of 25 interactions </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pu</a:t>
            </a:r>
            <a:r>
              <a:rPr kumimoji="0" lang="en-US" sz="800" b="0" i="0" u="none" strike="noStrike" kern="1200" cap="none" spc="0" normalizeH="0" baseline="0" noProof="0">
                <a:ln>
                  <a:noFill/>
                </a:ln>
                <a:solidFill>
                  <a:srgbClr val="091F2C"/>
                </a:solidFill>
                <a:effectLst/>
                <a:uLnTx/>
                <a:uFillTx/>
                <a:latin typeface="Segoe Sans Display"/>
                <a:ea typeface="+mn-ea"/>
                <a:cs typeface="+mn-cs"/>
              </a:rPr>
              <a:t>/pm</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Basic reporting available with Copilot Chat</a:t>
            </a:r>
          </a:p>
        </p:txBody>
      </p:sp>
    </p:spTree>
    <p:extLst>
      <p:ext uri="{BB962C8B-B14F-4D97-AF65-F5344CB8AC3E}">
        <p14:creationId xmlns:p14="http://schemas.microsoft.com/office/powerpoint/2010/main" val="28061462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A0E5F-421B-B3E7-672C-C5022F92D7C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345ED4F-0EFC-F4F2-7FCA-3EFC48CEB193}"/>
              </a:ext>
              <a:ext uri="{C183D7F6-B498-43B3-948B-1728B52AA6E4}">
                <adec:decorative xmlns:adec="http://schemas.microsoft.com/office/drawing/2017/decorative" val="1"/>
              </a:ext>
            </a:extLst>
          </p:cNvPr>
          <p:cNvSpPr/>
          <p:nvPr/>
        </p:nvSpPr>
        <p:spPr bwMode="auto">
          <a:xfrm>
            <a:off x="1" y="1608667"/>
            <a:ext cx="12192000" cy="5249334"/>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Segoe UI" pitchFamily="34" charset="0"/>
              <a:cs typeface="Segoe UI" pitchFamily="34" charset="0"/>
            </a:endParaRPr>
          </a:p>
        </p:txBody>
      </p:sp>
      <p:sp>
        <p:nvSpPr>
          <p:cNvPr id="7" name="Rectangle: Rounded Corners 11">
            <a:extLst>
              <a:ext uri="{FF2B5EF4-FFF2-40B4-BE49-F238E27FC236}">
                <a16:creationId xmlns:a16="http://schemas.microsoft.com/office/drawing/2014/main" id="{84070E5A-C33D-FD59-041D-6C5D6BF26392}"/>
              </a:ext>
            </a:extLst>
          </p:cNvPr>
          <p:cNvSpPr/>
          <p:nvPr/>
        </p:nvSpPr>
        <p:spPr bwMode="auto">
          <a:xfrm>
            <a:off x="826566" y="2375438"/>
            <a:ext cx="5104980" cy="3699911"/>
          </a:xfrm>
          <a:prstGeom prst="roundRect">
            <a:avLst>
              <a:gd name="adj" fmla="val 5726"/>
            </a:avLst>
          </a:prstGeom>
          <a:solidFill>
            <a:schemeClr val="bg1"/>
          </a:solidFill>
          <a:ln w="15875">
            <a:gradFill>
              <a:gsLst>
                <a:gs pos="0">
                  <a:srgbClr val="0078D4"/>
                </a:gs>
                <a:gs pos="100000">
                  <a:srgbClr val="BE41CC"/>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Segoe UI" pitchFamily="34" charset="0"/>
              <a:cs typeface="Segoe UI" pitchFamily="34" charset="0"/>
            </a:endParaRPr>
          </a:p>
        </p:txBody>
      </p:sp>
      <p:sp>
        <p:nvSpPr>
          <p:cNvPr id="3" name="TextBox 2">
            <a:extLst>
              <a:ext uri="{FF2B5EF4-FFF2-40B4-BE49-F238E27FC236}">
                <a16:creationId xmlns:a16="http://schemas.microsoft.com/office/drawing/2014/main" id="{11CF449B-2E66-FFDC-A637-2898D1271BD0}"/>
              </a:ext>
            </a:extLst>
          </p:cNvPr>
          <p:cNvSpPr txBox="1"/>
          <p:nvPr/>
        </p:nvSpPr>
        <p:spPr>
          <a:xfrm>
            <a:off x="2654967" y="861177"/>
            <a:ext cx="6882066"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solidFill>
                  <a:schemeClr val="accent6">
                    <a:lumMod val="10000"/>
                  </a:schemeClr>
                </a:solidFill>
                <a:latin typeface="Segoe Sans Display"/>
                <a:cs typeface="Segoe UI"/>
              </a:rPr>
              <a:t>Microsoft has moved to a capacity-based model in order to provide more flexible and scalable experience for our users. </a:t>
            </a:r>
            <a:endParaRPr lang="en-US" sz="1600">
              <a:solidFill>
                <a:schemeClr val="accent6">
                  <a:lumMod val="10000"/>
                </a:schemeClr>
              </a:solidFill>
              <a:cs typeface="Segoe UI"/>
            </a:endParaRPr>
          </a:p>
        </p:txBody>
      </p:sp>
      <p:sp>
        <p:nvSpPr>
          <p:cNvPr id="6" name="Rectangle: Rounded Corners 9">
            <a:extLst>
              <a:ext uri="{FF2B5EF4-FFF2-40B4-BE49-F238E27FC236}">
                <a16:creationId xmlns:a16="http://schemas.microsoft.com/office/drawing/2014/main" id="{66F9F14B-888B-4A14-6890-457CDBB520CA}"/>
              </a:ext>
            </a:extLst>
          </p:cNvPr>
          <p:cNvSpPr/>
          <p:nvPr/>
        </p:nvSpPr>
        <p:spPr bwMode="auto">
          <a:xfrm>
            <a:off x="945377" y="2934887"/>
            <a:ext cx="5043685" cy="1360681"/>
          </a:xfrm>
          <a:prstGeom prst="roundRect">
            <a:avLst>
              <a:gd name="adj" fmla="val 8111"/>
            </a:avLst>
          </a:prstGeom>
          <a:noFill/>
          <a:ln>
            <a:noFill/>
            <a:headEnd type="none" w="med" len="med"/>
            <a:tailEnd type="none" w="med" len="med"/>
          </a:ln>
          <a:effectLst>
            <a:outerShdw blurRad="2286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274320" bIns="146304" numCol="1" spcCol="0" rtlCol="0" fromWordArt="0" anchor="t" anchorCtr="0" forceAA="0" compatLnSpc="1">
            <a:prstTxWarp prst="textNoShape">
              <a:avLst/>
            </a:prstTxWarp>
            <a:noAutofit/>
          </a:bodyPr>
          <a:lstStyle/>
          <a:p>
            <a:r>
              <a:rPr lang="en-US" sz="2400" b="1">
                <a:ln w="3175">
                  <a:noFill/>
                </a:ln>
                <a:gradFill>
                  <a:gsLst>
                    <a:gs pos="21000">
                      <a:srgbClr val="0078D4"/>
                    </a:gs>
                    <a:gs pos="100000">
                      <a:srgbClr val="C73ECC"/>
                    </a:gs>
                  </a:gsLst>
                  <a:lin ang="2400000" scaled="0"/>
                </a:gradFill>
                <a:latin typeface="Segoe Sans Display"/>
                <a:cs typeface="Segoe Sans Display"/>
              </a:rPr>
              <a:t>Microsoft 365 Copilot</a:t>
            </a:r>
            <a:r>
              <a:rPr kumimoji="0" lang="en-US" sz="2400" b="1"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 Chat </a:t>
            </a:r>
            <a:br>
              <a:rPr lang="en-US" sz="2400" b="1" u="none" strike="noStrike" kern="1200" cap="none" spc="0" normalizeH="0" baseline="0" noProof="0">
                <a:ln w="3175">
                  <a:noFill/>
                </a:ln>
                <a:effectLst/>
                <a:uLnTx/>
                <a:uFillTx/>
                <a:latin typeface="Segoe Sans Display" pitchFamily="2" charset="0"/>
                <a:cs typeface="Segoe Sans Display" pitchFamily="2" charset="0"/>
              </a:rPr>
            </a:br>
            <a:r>
              <a:rPr lang="en-US">
                <a:ln w="3175">
                  <a:noFill/>
                </a:ln>
                <a:gradFill>
                  <a:gsLst>
                    <a:gs pos="21000">
                      <a:srgbClr val="0078D4"/>
                    </a:gs>
                    <a:gs pos="100000">
                      <a:srgbClr val="C73ECC"/>
                    </a:gs>
                  </a:gsLst>
                  <a:lin ang="2400000" scaled="0"/>
                </a:gradFill>
                <a:latin typeface="Segoe Sans Display"/>
                <a:cs typeface="Segoe Sans Display"/>
              </a:rPr>
              <a:t>users without</a:t>
            </a:r>
            <a:r>
              <a:rPr kumimoji="0" lang="en-US"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 Microsoft 365 Copilot license</a:t>
            </a: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r>
              <a:rPr lang="en-US" sz="1400" b="1">
                <a:solidFill>
                  <a:schemeClr val="accent6">
                    <a:lumMod val="10000"/>
                  </a:schemeClr>
                </a:solidFill>
              </a:rPr>
              <a:t>Standard access:</a:t>
            </a:r>
            <a:r>
              <a:rPr lang="en-US" sz="1400">
                <a:solidFill>
                  <a:schemeClr val="accent6">
                    <a:lumMod val="10000"/>
                  </a:schemeClr>
                </a:solidFill>
              </a:rPr>
              <a:t> subject to service capacity, which may vary throughout the day. If capacity isn't available, users are notified in-product, but any task already in progress continues uninterrupted. This standard capacity applies to:</a:t>
            </a:r>
            <a:br>
              <a:rPr lang="en-US" sz="1400"/>
            </a:br>
            <a:endParaRPr lang="en-US" sz="1400">
              <a:solidFill>
                <a:schemeClr val="accent6">
                  <a:lumMod val="10000"/>
                </a:schemeClr>
              </a:solidFill>
              <a:cs typeface="Segoe Sans Display"/>
            </a:endParaRPr>
          </a:p>
          <a:p>
            <a:pPr marL="285750" indent="-285750">
              <a:buFont typeface="Arial" panose="020B0604020202020204" pitchFamily="34" charset="0"/>
              <a:buChar char="•"/>
            </a:pPr>
            <a:r>
              <a:rPr lang="en-US" sz="1400">
                <a:solidFill>
                  <a:schemeClr val="accent6">
                    <a:lumMod val="10000"/>
                  </a:schemeClr>
                </a:solidFill>
                <a:cs typeface="Segoe Sans Display"/>
              </a:rPr>
              <a:t>Image generation</a:t>
            </a:r>
          </a:p>
          <a:p>
            <a:pPr marL="285750" indent="-285750">
              <a:buFont typeface="Arial" panose="020B0604020202020204" pitchFamily="34" charset="0"/>
              <a:buChar char="•"/>
            </a:pPr>
            <a:r>
              <a:rPr lang="en-US" sz="1400">
                <a:solidFill>
                  <a:schemeClr val="accent6">
                    <a:lumMod val="10000"/>
                  </a:schemeClr>
                </a:solidFill>
                <a:cs typeface="Segoe Sans Display"/>
              </a:rPr>
              <a:t>File upload</a:t>
            </a:r>
          </a:p>
          <a:p>
            <a:pPr marL="285750" indent="-285750">
              <a:buFont typeface="Arial" panose="020B0604020202020204" pitchFamily="34" charset="0"/>
              <a:buChar char="•"/>
            </a:pPr>
            <a:r>
              <a:rPr lang="en-US" sz="1400">
                <a:solidFill>
                  <a:schemeClr val="accent6">
                    <a:lumMod val="10000"/>
                  </a:schemeClr>
                </a:solidFill>
                <a:cs typeface="Segoe Sans Display"/>
              </a:rPr>
              <a:t>GPT-5.2</a:t>
            </a:r>
          </a:p>
          <a:p>
            <a:pPr>
              <a:defRPr/>
            </a:pPr>
            <a:endParaRPr lang="en-US" sz="1400">
              <a:solidFill>
                <a:schemeClr val="accent6">
                  <a:lumMod val="10000"/>
                </a:schemeClr>
              </a:solidFill>
              <a:cs typeface="Segoe Sans Display"/>
            </a:endParaRPr>
          </a:p>
        </p:txBody>
      </p:sp>
      <p:sp>
        <p:nvSpPr>
          <p:cNvPr id="11" name="Oval 10">
            <a:extLst>
              <a:ext uri="{FF2B5EF4-FFF2-40B4-BE49-F238E27FC236}">
                <a16:creationId xmlns:a16="http://schemas.microsoft.com/office/drawing/2014/main" id="{C7B06E2F-C215-4D7E-4624-F9E42BD3CB84}"/>
              </a:ext>
            </a:extLst>
          </p:cNvPr>
          <p:cNvSpPr/>
          <p:nvPr/>
        </p:nvSpPr>
        <p:spPr>
          <a:xfrm>
            <a:off x="2827052" y="1834088"/>
            <a:ext cx="1106424" cy="1104488"/>
          </a:xfrm>
          <a:prstGeom prst="ellipse">
            <a:avLst/>
          </a:prstGeom>
          <a:gradFill>
            <a:gsLst>
              <a:gs pos="49400">
                <a:srgbClr val="7360C6"/>
              </a:gs>
              <a:gs pos="0">
                <a:srgbClr val="356FD2"/>
              </a:gs>
              <a:gs pos="100000">
                <a:srgbClr val="C638CB"/>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9" name="Graphic 8" descr="Single gear outline">
            <a:extLst>
              <a:ext uri="{FF2B5EF4-FFF2-40B4-BE49-F238E27FC236}">
                <a16:creationId xmlns:a16="http://schemas.microsoft.com/office/drawing/2014/main" id="{68E198C0-47F7-EBE4-C861-8333B1DA07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77344" y="1884212"/>
            <a:ext cx="1005840" cy="1005840"/>
          </a:xfrm>
          <a:prstGeom prst="rect">
            <a:avLst/>
          </a:prstGeom>
        </p:spPr>
      </p:pic>
      <p:sp>
        <p:nvSpPr>
          <p:cNvPr id="24" name="Title 25">
            <a:extLst>
              <a:ext uri="{FF2B5EF4-FFF2-40B4-BE49-F238E27FC236}">
                <a16:creationId xmlns:a16="http://schemas.microsoft.com/office/drawing/2014/main" id="{7DD8ED59-F289-8301-DA46-031378473E82}"/>
              </a:ext>
            </a:extLst>
          </p:cNvPr>
          <p:cNvSpPr txBox="1">
            <a:spLocks/>
          </p:cNvSpPr>
          <p:nvPr/>
        </p:nvSpPr>
        <p:spPr>
          <a:xfrm>
            <a:off x="2224714" y="306255"/>
            <a:ext cx="7742571" cy="5909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lgn="ctr">
              <a:defRPr/>
            </a:pPr>
            <a:r>
              <a:rPr lang="en-US" sz="3600">
                <a:ln>
                  <a:noFill/>
                </a:ln>
                <a:gradFill>
                  <a:gsLst>
                    <a:gs pos="0">
                      <a:srgbClr val="0078D4"/>
                    </a:gs>
                    <a:gs pos="94000">
                      <a:srgbClr val="C73ECC"/>
                    </a:gs>
                  </a:gsLst>
                  <a:lin ang="0" scaled="1"/>
                </a:gradFill>
                <a:latin typeface="Segoe Sans Display Semibold"/>
                <a:cs typeface="Segoe Sans Display Semibold"/>
              </a:rPr>
              <a:t>Standard and Priority access</a:t>
            </a:r>
          </a:p>
        </p:txBody>
      </p:sp>
      <p:sp>
        <p:nvSpPr>
          <p:cNvPr id="27" name="Rectangle: Rounded Corners 11">
            <a:extLst>
              <a:ext uri="{FF2B5EF4-FFF2-40B4-BE49-F238E27FC236}">
                <a16:creationId xmlns:a16="http://schemas.microsoft.com/office/drawing/2014/main" id="{B02090BB-0ECE-901C-8900-8C7789851D26}"/>
              </a:ext>
            </a:extLst>
          </p:cNvPr>
          <p:cNvSpPr/>
          <p:nvPr/>
        </p:nvSpPr>
        <p:spPr bwMode="auto">
          <a:xfrm>
            <a:off x="6217925" y="2375438"/>
            <a:ext cx="5104980" cy="3699911"/>
          </a:xfrm>
          <a:prstGeom prst="roundRect">
            <a:avLst>
              <a:gd name="adj" fmla="val 5726"/>
            </a:avLst>
          </a:prstGeom>
          <a:solidFill>
            <a:schemeClr val="bg1"/>
          </a:solidFill>
          <a:ln w="15875">
            <a:gradFill>
              <a:gsLst>
                <a:gs pos="0">
                  <a:srgbClr val="0078D4"/>
                </a:gs>
                <a:gs pos="100000">
                  <a:srgbClr val="BE41CC"/>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Segoe UI" pitchFamily="34" charset="0"/>
              <a:cs typeface="Segoe UI" pitchFamily="34" charset="0"/>
            </a:endParaRPr>
          </a:p>
        </p:txBody>
      </p:sp>
      <p:sp>
        <p:nvSpPr>
          <p:cNvPr id="28" name="Rectangle: Rounded Corners 9">
            <a:extLst>
              <a:ext uri="{FF2B5EF4-FFF2-40B4-BE49-F238E27FC236}">
                <a16:creationId xmlns:a16="http://schemas.microsoft.com/office/drawing/2014/main" id="{89C7F1FA-48A9-C7BB-98AE-FD6B57D0E0B2}"/>
              </a:ext>
            </a:extLst>
          </p:cNvPr>
          <p:cNvSpPr/>
          <p:nvPr/>
        </p:nvSpPr>
        <p:spPr bwMode="auto">
          <a:xfrm>
            <a:off x="6466834" y="2941082"/>
            <a:ext cx="4786414" cy="1354486"/>
          </a:xfrm>
          <a:prstGeom prst="roundRect">
            <a:avLst>
              <a:gd name="adj" fmla="val 8111"/>
            </a:avLst>
          </a:prstGeom>
          <a:noFill/>
          <a:ln>
            <a:noFill/>
            <a:headEnd type="none" w="med" len="med"/>
            <a:tailEnd type="none" w="med" len="med"/>
          </a:ln>
          <a:effectLst>
            <a:outerShdw blurRad="2286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274320" bIns="146304" numCol="1" spcCol="0" rtlCol="0" fromWordArt="0" anchor="t" anchorCtr="0" forceAA="0" compatLnSpc="1">
            <a:prstTxWarp prst="textNoShape">
              <a:avLst/>
            </a:prstTxWarp>
            <a:noAutofit/>
          </a:bodyPr>
          <a:lstStyle/>
          <a:p>
            <a:r>
              <a:rPr lang="en-US" sz="2400" b="1">
                <a:ln w="3175">
                  <a:noFill/>
                </a:ln>
                <a:gradFill>
                  <a:gsLst>
                    <a:gs pos="21000">
                      <a:srgbClr val="0078D4"/>
                    </a:gs>
                    <a:gs pos="100000">
                      <a:srgbClr val="C73ECC"/>
                    </a:gs>
                  </a:gsLst>
                  <a:lin ang="2400000" scaled="0"/>
                </a:gradFill>
                <a:latin typeface="Segoe Sans Display"/>
                <a:cs typeface="Segoe Sans Display"/>
              </a:rPr>
              <a:t>Microsoft 365</a:t>
            </a:r>
            <a:r>
              <a:rPr kumimoji="0" lang="en-US" sz="2400" b="1"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 Copilot </a:t>
            </a:r>
            <a:br>
              <a:rPr lang="en-US" sz="2400" b="1" u="none" strike="noStrike" kern="1200" cap="none" spc="0" normalizeH="0" baseline="0" noProof="0">
                <a:ln w="3175">
                  <a:noFill/>
                </a:ln>
                <a:effectLst/>
                <a:uLnTx/>
                <a:uFillTx/>
                <a:latin typeface="Segoe Sans Display" pitchFamily="2" charset="0"/>
                <a:cs typeface="Segoe Sans Display" pitchFamily="2" charset="0"/>
              </a:rPr>
            </a:br>
            <a:r>
              <a:rPr lang="en-US">
                <a:ln w="3175">
                  <a:noFill/>
                </a:ln>
                <a:gradFill>
                  <a:gsLst>
                    <a:gs pos="21000">
                      <a:srgbClr val="0078D4"/>
                    </a:gs>
                    <a:gs pos="100000">
                      <a:srgbClr val="C73ECC"/>
                    </a:gs>
                  </a:gsLst>
                  <a:lin ang="2400000" scaled="0"/>
                </a:gradFill>
                <a:latin typeface="Segoe Sans Display"/>
                <a:cs typeface="Segoe Sans Display"/>
              </a:rPr>
              <a:t>users </a:t>
            </a:r>
            <a:r>
              <a:rPr kumimoji="0" lang="en-US"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with Microsoft 365 Copilot license </a:t>
            </a: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r>
              <a:rPr lang="en-US" sz="1400" b="1">
                <a:solidFill>
                  <a:schemeClr val="accent6">
                    <a:lumMod val="10000"/>
                  </a:schemeClr>
                </a:solidFill>
              </a:rPr>
              <a:t>Priority access:</a:t>
            </a:r>
            <a:r>
              <a:rPr lang="en-US" sz="1400">
                <a:solidFill>
                  <a:schemeClr val="accent6">
                    <a:lumMod val="10000"/>
                  </a:schemeClr>
                </a:solidFill>
              </a:rPr>
              <a:t> faster response times and more consistent availability, including peak periods.​ This priority capacity applies to:</a:t>
            </a:r>
          </a:p>
          <a:p>
            <a:endParaRPr lang="en-US" sz="1400">
              <a:solidFill>
                <a:schemeClr val="accent6">
                  <a:lumMod val="10000"/>
                </a:schemeClr>
              </a:solidFill>
              <a:cs typeface="Segoe Sans Display"/>
            </a:endParaRPr>
          </a:p>
          <a:p>
            <a:endParaRPr lang="en-US" sz="1400">
              <a:solidFill>
                <a:schemeClr val="accent6">
                  <a:lumMod val="10000"/>
                </a:schemeClr>
              </a:solidFill>
              <a:cs typeface="Segoe Sans Display"/>
            </a:endParaRPr>
          </a:p>
          <a:p>
            <a:endParaRPr lang="en-US" sz="1400">
              <a:solidFill>
                <a:schemeClr val="accent6">
                  <a:lumMod val="10000"/>
                </a:schemeClr>
              </a:solidFill>
              <a:cs typeface="Segoe Sans Display"/>
            </a:endParaRPr>
          </a:p>
          <a:p>
            <a:pPr marL="285750" indent="-285750">
              <a:buFont typeface="Arial" panose="020B0604020202020204" pitchFamily="34" charset="0"/>
              <a:buChar char="•"/>
            </a:pPr>
            <a:r>
              <a:rPr lang="en-US" sz="1400">
                <a:solidFill>
                  <a:schemeClr val="accent6">
                    <a:lumMod val="10000"/>
                  </a:schemeClr>
                </a:solidFill>
                <a:cs typeface="Segoe Sans Display"/>
              </a:rPr>
              <a:t>Image generation</a:t>
            </a:r>
          </a:p>
          <a:p>
            <a:pPr marL="285750" indent="-285750">
              <a:buFont typeface="Arial" panose="020B0604020202020204" pitchFamily="34" charset="0"/>
              <a:buChar char="•"/>
            </a:pPr>
            <a:r>
              <a:rPr lang="en-US" sz="1400">
                <a:solidFill>
                  <a:schemeClr val="accent6">
                    <a:lumMod val="10000"/>
                  </a:schemeClr>
                </a:solidFill>
                <a:cs typeface="Segoe Sans Display"/>
              </a:rPr>
              <a:t>File upload</a:t>
            </a:r>
          </a:p>
          <a:p>
            <a:pPr marL="285750" indent="-285750">
              <a:buFont typeface="Arial" panose="020B0604020202020204" pitchFamily="34" charset="0"/>
              <a:buChar char="•"/>
            </a:pPr>
            <a:r>
              <a:rPr lang="en-US" sz="1400">
                <a:solidFill>
                  <a:schemeClr val="accent6">
                    <a:lumMod val="10000"/>
                  </a:schemeClr>
                </a:solidFill>
                <a:cs typeface="Segoe Sans Display"/>
              </a:rPr>
              <a:t>GPT-5.2</a:t>
            </a:r>
          </a:p>
          <a:p>
            <a:pPr marL="285750" indent="-285750">
              <a:buFont typeface="Arial" panose="020B0604020202020204" pitchFamily="34" charset="0"/>
              <a:buChar char="•"/>
            </a:pPr>
            <a:endParaRPr lang="en-US" sz="1400">
              <a:solidFill>
                <a:schemeClr val="accent6">
                  <a:lumMod val="10000"/>
                </a:schemeClr>
              </a:solidFill>
              <a:cs typeface="Segoe Sans Display"/>
            </a:endParaRPr>
          </a:p>
          <a:p>
            <a:endParaRPr lang="en-US" sz="2000">
              <a:solidFill>
                <a:srgbClr val="000000"/>
              </a:solidFill>
              <a:cs typeface="Segoe UI" pitchFamily="34" charset="0"/>
            </a:endParaRPr>
          </a:p>
        </p:txBody>
      </p:sp>
      <p:sp>
        <p:nvSpPr>
          <p:cNvPr id="29" name="Oval 28">
            <a:extLst>
              <a:ext uri="{FF2B5EF4-FFF2-40B4-BE49-F238E27FC236}">
                <a16:creationId xmlns:a16="http://schemas.microsoft.com/office/drawing/2014/main" id="{E4FBC7E7-17EC-B5CB-0B65-404DA1D869BD}"/>
              </a:ext>
            </a:extLst>
          </p:cNvPr>
          <p:cNvSpPr/>
          <p:nvPr/>
        </p:nvSpPr>
        <p:spPr>
          <a:xfrm>
            <a:off x="8218411" y="1834088"/>
            <a:ext cx="1106424" cy="1104488"/>
          </a:xfrm>
          <a:prstGeom prst="ellipse">
            <a:avLst/>
          </a:prstGeom>
          <a:gradFill>
            <a:gsLst>
              <a:gs pos="49400">
                <a:srgbClr val="7360C6"/>
              </a:gs>
              <a:gs pos="0">
                <a:srgbClr val="356FD2"/>
              </a:gs>
              <a:gs pos="100000">
                <a:srgbClr val="C638CB"/>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30" name="Graphic 29">
            <a:extLst>
              <a:ext uri="{FF2B5EF4-FFF2-40B4-BE49-F238E27FC236}">
                <a16:creationId xmlns:a16="http://schemas.microsoft.com/office/drawing/2014/main" id="{98B269A9-F15E-F655-2C07-48C244F0D4E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268703" y="1884212"/>
            <a:ext cx="1005840" cy="1005840"/>
          </a:xfrm>
          <a:prstGeom prst="rect">
            <a:avLst/>
          </a:prstGeom>
        </p:spPr>
      </p:pic>
      <p:sp>
        <p:nvSpPr>
          <p:cNvPr id="4" name="TextBox 3">
            <a:extLst>
              <a:ext uri="{FF2B5EF4-FFF2-40B4-BE49-F238E27FC236}">
                <a16:creationId xmlns:a16="http://schemas.microsoft.com/office/drawing/2014/main" id="{806E1628-190E-E8AD-A46B-711610E597B7}"/>
              </a:ext>
            </a:extLst>
          </p:cNvPr>
          <p:cNvSpPr txBox="1"/>
          <p:nvPr/>
        </p:nvSpPr>
        <p:spPr>
          <a:xfrm>
            <a:off x="0" y="6292129"/>
            <a:ext cx="12191999" cy="369332"/>
          </a:xfrm>
          <a:prstGeom prst="rect">
            <a:avLst/>
          </a:prstGeom>
          <a:noFill/>
        </p:spPr>
        <p:txBody>
          <a:bodyPr wrap="square" lIns="91440" tIns="45720" rIns="91440" bIns="45720" anchor="t">
            <a:spAutoFit/>
          </a:bodyPr>
          <a:lstStyle/>
          <a:p>
            <a:pPr algn="ctr"/>
            <a:r>
              <a:rPr lang="en-US" u="sng">
                <a:solidFill>
                  <a:srgbClr val="0563C1"/>
                </a:solidFill>
                <a:latin typeface="Segoe UI"/>
                <a:ea typeface="Times New Roman" panose="02020603050405020304" pitchFamily="18" charset="0"/>
                <a:cs typeface="Arial"/>
                <a:hlinkClick r:id="rId5"/>
              </a:rPr>
              <a:t>Learn</a:t>
            </a:r>
            <a:r>
              <a:rPr lang="en-US" u="sng">
                <a:solidFill>
                  <a:srgbClr val="0563C1"/>
                </a:solidFill>
                <a:latin typeface="Segoe UI"/>
                <a:ea typeface="Times New Roman" panose="02020603050405020304" pitchFamily="18" charset="0"/>
                <a:cs typeface="Arial"/>
                <a:hlinkClick r:id="rId5">
                  <a:extLst>
                    <a:ext uri="{A12FA001-AC4F-418D-AE19-62706E023703}">
                      <ahyp:hlinkClr xmlns:ahyp="http://schemas.microsoft.com/office/drawing/2018/hyperlinkcolor" val="tx"/>
                    </a:ext>
                  </a:extLst>
                </a:hlinkClick>
              </a:rPr>
              <a:t> more</a:t>
            </a:r>
            <a:r>
              <a:rPr lang="en-US" sz="1800" u="sng">
                <a:solidFill>
                  <a:srgbClr val="0563C1"/>
                </a:solidFill>
                <a:effectLst/>
                <a:latin typeface="Segoe UI"/>
                <a:ea typeface="Times New Roman" panose="02020603050405020304" pitchFamily="18" charset="0"/>
                <a:cs typeface="Arial"/>
                <a:hlinkClick r:id="rId5">
                  <a:extLst>
                    <a:ext uri="{A12FA001-AC4F-418D-AE19-62706E023703}">
                      <ahyp:hlinkClr xmlns:ahyp="http://schemas.microsoft.com/office/drawing/2018/hyperlinkcolor" val="tx"/>
                    </a:ext>
                  </a:extLst>
                </a:hlinkClick>
              </a:rPr>
              <a:t> on Microsoft Support</a:t>
            </a:r>
            <a:endParaRPr lang="en-US">
              <a:latin typeface="Segoe UI"/>
              <a:cs typeface="Arial"/>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761935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25E-6 0.03703 L 1.25E-6 4.07407E-6 " pathEditMode="relative" rAng="0" ptsTypes="AA">
                                      <p:cBhvr>
                                        <p:cTn id="8" dur="500" fill="hold"/>
                                        <p:tgtEl>
                                          <p:spTgt spid="24"/>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657A6CB-1B00-70A0-0464-717864A6E8DA}"/>
              </a:ext>
            </a:extLst>
          </p:cNvPr>
          <p:cNvSpPr>
            <a:spLocks noGrp="1"/>
          </p:cNvSpPr>
          <p:nvPr>
            <p:ph type="body" sz="quarter" idx="17"/>
          </p:nvPr>
        </p:nvSpPr>
        <p:spPr>
          <a:xfrm>
            <a:off x="598810" y="1546304"/>
            <a:ext cx="2533650" cy="615553"/>
          </a:xfrm>
        </p:spPr>
        <p:txBody>
          <a:bodyPr/>
          <a:lstStyle/>
          <a:p>
            <a:r>
              <a:rPr lang="en-US" sz="1400"/>
              <a:t>Introducing Value with </a:t>
            </a:r>
            <a:br>
              <a:rPr lang="en-US" sz="1400"/>
            </a:br>
            <a:r>
              <a:rPr lang="en-US" sz="1400"/>
              <a:t>Copilot Chat for All Users</a:t>
            </a:r>
          </a:p>
        </p:txBody>
      </p:sp>
      <p:sp>
        <p:nvSpPr>
          <p:cNvPr id="7" name="Text Placeholder 6">
            <a:extLst>
              <a:ext uri="{FF2B5EF4-FFF2-40B4-BE49-F238E27FC236}">
                <a16:creationId xmlns:a16="http://schemas.microsoft.com/office/drawing/2014/main" id="{2B8167B8-7370-B6BA-BA02-BEC6239E8FCE}"/>
              </a:ext>
            </a:extLst>
          </p:cNvPr>
          <p:cNvSpPr>
            <a:spLocks noGrp="1"/>
          </p:cNvSpPr>
          <p:nvPr>
            <p:ph type="body" sz="quarter" idx="15"/>
          </p:nvPr>
        </p:nvSpPr>
        <p:spPr>
          <a:xfrm>
            <a:off x="598810" y="2079704"/>
            <a:ext cx="2532063" cy="667875"/>
          </a:xfrm>
        </p:spPr>
        <p:txBody>
          <a:bodyPr/>
          <a:lstStyle/>
          <a:p>
            <a:r>
              <a:rPr lang="en-US" sz="1100"/>
              <a:t>📅 [day], [month] [dd], 2026</a:t>
            </a:r>
          </a:p>
          <a:p>
            <a:r>
              <a:rPr lang="en-US" sz="1100"/>
              <a:t>🕑8 AM PDT</a:t>
            </a:r>
          </a:p>
          <a:p>
            <a:r>
              <a:rPr lang="en-US" sz="1100">
                <a:solidFill>
                  <a:srgbClr val="FFE399"/>
                </a:solidFill>
              </a:rPr>
              <a:t>🔗</a:t>
            </a:r>
            <a:r>
              <a:rPr lang="en-US" sz="1100">
                <a:solidFill>
                  <a:srgbClr val="FFE399"/>
                </a:solidFill>
                <a:hlinkClick r:id="rId3">
                  <a:extLst>
                    <a:ext uri="{A12FA001-AC4F-418D-AE19-62706E023703}">
                      <ahyp:hlinkClr xmlns:ahyp="http://schemas.microsoft.com/office/drawing/2018/hyperlinkcolor" val="tx"/>
                    </a:ext>
                  </a:extLst>
                </a:hlinkClick>
              </a:rPr>
              <a:t>Register now</a:t>
            </a:r>
            <a:endParaRPr lang="en-US" sz="1100">
              <a:solidFill>
                <a:srgbClr val="FFE399"/>
              </a:solidFill>
            </a:endParaRPr>
          </a:p>
        </p:txBody>
      </p:sp>
      <p:sp>
        <p:nvSpPr>
          <p:cNvPr id="10" name="Text Placeholder 9">
            <a:extLst>
              <a:ext uri="{FF2B5EF4-FFF2-40B4-BE49-F238E27FC236}">
                <a16:creationId xmlns:a16="http://schemas.microsoft.com/office/drawing/2014/main" id="{7CF25C1E-BEDF-E944-0E15-F013FEA9355C}"/>
              </a:ext>
            </a:extLst>
          </p:cNvPr>
          <p:cNvSpPr>
            <a:spLocks noGrp="1"/>
          </p:cNvSpPr>
          <p:nvPr>
            <p:ph type="body" sz="quarter" idx="18"/>
          </p:nvPr>
        </p:nvSpPr>
        <p:spPr>
          <a:xfrm>
            <a:off x="3429893" y="1546304"/>
            <a:ext cx="2532063" cy="615553"/>
          </a:xfrm>
        </p:spPr>
        <p:txBody>
          <a:bodyPr/>
          <a:lstStyle/>
          <a:p>
            <a:r>
              <a:rPr lang="en-US" sz="1400"/>
              <a:t>Secure and Deploy AI with Copilot Chat</a:t>
            </a:r>
          </a:p>
        </p:txBody>
      </p:sp>
      <p:sp>
        <p:nvSpPr>
          <p:cNvPr id="11" name="Text Placeholder 10">
            <a:extLst>
              <a:ext uri="{FF2B5EF4-FFF2-40B4-BE49-F238E27FC236}">
                <a16:creationId xmlns:a16="http://schemas.microsoft.com/office/drawing/2014/main" id="{0D46A939-028B-7D23-AD51-8F6D8D0B7C73}"/>
              </a:ext>
            </a:extLst>
          </p:cNvPr>
          <p:cNvSpPr>
            <a:spLocks noGrp="1"/>
          </p:cNvSpPr>
          <p:nvPr>
            <p:ph type="body" sz="quarter" idx="19"/>
          </p:nvPr>
        </p:nvSpPr>
        <p:spPr>
          <a:xfrm>
            <a:off x="3429893" y="2086344"/>
            <a:ext cx="2532063" cy="667875"/>
          </a:xfrm>
        </p:spPr>
        <p:txBody>
          <a:bodyPr/>
          <a:lstStyle/>
          <a:p>
            <a:r>
              <a:rPr lang="en-US" sz="1100"/>
              <a:t>📅 [day], [month] [dd], 2026</a:t>
            </a:r>
          </a:p>
          <a:p>
            <a:r>
              <a:rPr lang="en-US" sz="1100"/>
              <a:t>🕑8 AM PDT</a:t>
            </a:r>
          </a:p>
          <a:p>
            <a:r>
              <a:rPr lang="en-US" sz="1100">
                <a:solidFill>
                  <a:srgbClr val="FFE399"/>
                </a:solidFill>
              </a:rPr>
              <a:t>🔗</a:t>
            </a:r>
            <a:r>
              <a:rPr lang="en-US" sz="1100">
                <a:solidFill>
                  <a:srgbClr val="FFE399"/>
                </a:solidFill>
                <a:hlinkClick r:id="rId3">
                  <a:extLst>
                    <a:ext uri="{A12FA001-AC4F-418D-AE19-62706E023703}">
                      <ahyp:hlinkClr xmlns:ahyp="http://schemas.microsoft.com/office/drawing/2018/hyperlinkcolor" val="tx"/>
                    </a:ext>
                  </a:extLst>
                </a:hlinkClick>
              </a:rPr>
              <a:t>Register now</a:t>
            </a:r>
            <a:endParaRPr lang="en-US" sz="1100">
              <a:solidFill>
                <a:srgbClr val="FFE399"/>
              </a:solidFill>
            </a:endParaRPr>
          </a:p>
        </p:txBody>
      </p:sp>
      <p:sp>
        <p:nvSpPr>
          <p:cNvPr id="12" name="Text Placeholder 11">
            <a:extLst>
              <a:ext uri="{FF2B5EF4-FFF2-40B4-BE49-F238E27FC236}">
                <a16:creationId xmlns:a16="http://schemas.microsoft.com/office/drawing/2014/main" id="{C185581F-5068-E7C4-106C-B5EC80AF9028}"/>
              </a:ext>
            </a:extLst>
          </p:cNvPr>
          <p:cNvSpPr>
            <a:spLocks noGrp="1"/>
          </p:cNvSpPr>
          <p:nvPr>
            <p:ph type="body" sz="quarter" idx="20"/>
          </p:nvPr>
        </p:nvSpPr>
        <p:spPr>
          <a:xfrm>
            <a:off x="6258818" y="1546304"/>
            <a:ext cx="2533650" cy="615553"/>
          </a:xfrm>
        </p:spPr>
        <p:txBody>
          <a:bodyPr/>
          <a:lstStyle/>
          <a:p>
            <a:r>
              <a:rPr lang="en-US" sz="1400"/>
              <a:t>Enable AI for All: Copilot Chat Adoption Best Practices</a:t>
            </a:r>
          </a:p>
        </p:txBody>
      </p:sp>
      <p:sp>
        <p:nvSpPr>
          <p:cNvPr id="13" name="Text Placeholder 12">
            <a:extLst>
              <a:ext uri="{FF2B5EF4-FFF2-40B4-BE49-F238E27FC236}">
                <a16:creationId xmlns:a16="http://schemas.microsoft.com/office/drawing/2014/main" id="{7EEB1D99-1235-6EEF-1052-61BCEC616E07}"/>
              </a:ext>
            </a:extLst>
          </p:cNvPr>
          <p:cNvSpPr>
            <a:spLocks noGrp="1"/>
          </p:cNvSpPr>
          <p:nvPr>
            <p:ph type="body" sz="quarter" idx="21"/>
          </p:nvPr>
        </p:nvSpPr>
        <p:spPr>
          <a:xfrm>
            <a:off x="6258818" y="2079704"/>
            <a:ext cx="2532063" cy="889474"/>
          </a:xfrm>
        </p:spPr>
        <p:txBody>
          <a:bodyPr/>
          <a:lstStyle/>
          <a:p>
            <a:r>
              <a:rPr lang="en-US" sz="1100"/>
              <a:t>📅 [day], [month] [dd], 2026</a:t>
            </a:r>
          </a:p>
          <a:p>
            <a:r>
              <a:rPr lang="en-US" sz="1100"/>
              <a:t>🕑8 AM PDT</a:t>
            </a:r>
          </a:p>
          <a:p>
            <a:r>
              <a:rPr lang="en-US" sz="1100">
                <a:solidFill>
                  <a:srgbClr val="FFE399"/>
                </a:solidFill>
              </a:rPr>
              <a:t>🔗</a:t>
            </a:r>
            <a:r>
              <a:rPr lang="en-US" sz="1100">
                <a:solidFill>
                  <a:srgbClr val="FFE399"/>
                </a:solidFill>
                <a:hlinkClick r:id="rId3">
                  <a:extLst>
                    <a:ext uri="{A12FA001-AC4F-418D-AE19-62706E023703}">
                      <ahyp:hlinkClr xmlns:ahyp="http://schemas.microsoft.com/office/drawing/2018/hyperlinkcolor" val="tx"/>
                    </a:ext>
                  </a:extLst>
                </a:hlinkClick>
              </a:rPr>
              <a:t>Register now</a:t>
            </a:r>
            <a:endParaRPr lang="en-US" sz="1100">
              <a:solidFill>
                <a:srgbClr val="FFE399"/>
              </a:solidFill>
            </a:endParaRPr>
          </a:p>
          <a:p>
            <a:endParaRPr lang="en-US" sz="1100"/>
          </a:p>
        </p:txBody>
      </p:sp>
      <p:sp>
        <p:nvSpPr>
          <p:cNvPr id="5" name="Title 4">
            <a:extLst>
              <a:ext uri="{FF2B5EF4-FFF2-40B4-BE49-F238E27FC236}">
                <a16:creationId xmlns:a16="http://schemas.microsoft.com/office/drawing/2014/main" id="{A2A906D0-F7DC-3954-28C5-AFFFCDE4F739}"/>
              </a:ext>
            </a:extLst>
          </p:cNvPr>
          <p:cNvSpPr>
            <a:spLocks noGrp="1"/>
          </p:cNvSpPr>
          <p:nvPr>
            <p:ph type="title"/>
          </p:nvPr>
        </p:nvSpPr>
        <p:spPr>
          <a:xfrm>
            <a:off x="588262" y="346934"/>
            <a:ext cx="11837417" cy="498598"/>
          </a:xfrm>
          <a:prstGeom prst="rect">
            <a:avLst/>
          </a:prstGeom>
        </p:spPr>
        <p:txBody>
          <a:bodyPr/>
          <a:lstStyle/>
          <a:p>
            <a:r>
              <a:rPr lang="en-US" sz="3200"/>
              <a:t>Join our upcoming Copilot Customer Hub sessions</a:t>
            </a:r>
          </a:p>
        </p:txBody>
      </p:sp>
      <p:sp>
        <p:nvSpPr>
          <p:cNvPr id="2" name="Text Placeholder 7">
            <a:extLst>
              <a:ext uri="{FF2B5EF4-FFF2-40B4-BE49-F238E27FC236}">
                <a16:creationId xmlns:a16="http://schemas.microsoft.com/office/drawing/2014/main" id="{CA766D7D-7D70-A670-23C2-A8C0DF989D94}"/>
              </a:ext>
            </a:extLst>
          </p:cNvPr>
          <p:cNvSpPr txBox="1">
            <a:spLocks/>
          </p:cNvSpPr>
          <p:nvPr/>
        </p:nvSpPr>
        <p:spPr>
          <a:xfrm>
            <a:off x="513080" y="973343"/>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endPar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3" name="Straight Connector 2">
            <a:extLst>
              <a:ext uri="{FF2B5EF4-FFF2-40B4-BE49-F238E27FC236}">
                <a16:creationId xmlns:a16="http://schemas.microsoft.com/office/drawing/2014/main" id="{98AD278B-8B8A-021E-8302-96DC14E9279F}"/>
              </a:ext>
              <a:ext uri="{C183D7F6-B498-43B3-948B-1728B52AA6E4}">
                <adec:decorative xmlns:adec="http://schemas.microsoft.com/office/drawing/2017/decorative" val="1"/>
              </a:ext>
            </a:extLst>
          </p:cNvPr>
          <p:cNvCxnSpPr>
            <a:cxnSpLocks/>
          </p:cNvCxnSpPr>
          <p:nvPr/>
        </p:nvCxnSpPr>
        <p:spPr>
          <a:xfrm>
            <a:off x="513081" y="1497409"/>
            <a:ext cx="10972800"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44B32552-E2D3-31E4-5CBA-CE8C6C3AAAE3}"/>
              </a:ext>
            </a:extLst>
          </p:cNvPr>
          <p:cNvSpPr txBox="1">
            <a:spLocks/>
          </p:cNvSpPr>
          <p:nvPr/>
        </p:nvSpPr>
        <p:spPr>
          <a:xfrm>
            <a:off x="513080" y="1028252"/>
            <a:ext cx="558291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Microsoft 365 Copilot Chat for All Users</a:t>
            </a:r>
          </a:p>
        </p:txBody>
      </p:sp>
      <p:sp>
        <p:nvSpPr>
          <p:cNvPr id="19" name="Text Placeholder 9">
            <a:extLst>
              <a:ext uri="{FF2B5EF4-FFF2-40B4-BE49-F238E27FC236}">
                <a16:creationId xmlns:a16="http://schemas.microsoft.com/office/drawing/2014/main" id="{165AC768-2EA4-EB20-B78F-C1C8D9F1ECCA}"/>
              </a:ext>
            </a:extLst>
          </p:cNvPr>
          <p:cNvSpPr txBox="1">
            <a:spLocks/>
          </p:cNvSpPr>
          <p:nvPr/>
        </p:nvSpPr>
        <p:spPr>
          <a:xfrm>
            <a:off x="3524676" y="3537396"/>
            <a:ext cx="241814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Bring your own Agents to Copilot Chat</a:t>
            </a:r>
          </a:p>
        </p:txBody>
      </p:sp>
      <p:sp>
        <p:nvSpPr>
          <p:cNvPr id="20" name="Text Placeholder 10">
            <a:extLst>
              <a:ext uri="{FF2B5EF4-FFF2-40B4-BE49-F238E27FC236}">
                <a16:creationId xmlns:a16="http://schemas.microsoft.com/office/drawing/2014/main" id="{3DF93DC3-28E8-F8A7-64E0-4D509A0B20AF}"/>
              </a:ext>
            </a:extLst>
          </p:cNvPr>
          <p:cNvSpPr txBox="1">
            <a:spLocks/>
          </p:cNvSpPr>
          <p:nvPr/>
        </p:nvSpPr>
        <p:spPr>
          <a:xfrm>
            <a:off x="3524675" y="4003771"/>
            <a:ext cx="2418149"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a:t>📅 [day], [month] [dd], 2026</a:t>
            </a:r>
          </a:p>
          <a:p>
            <a:r>
              <a:rPr lang="en-US" sz="1100"/>
              <a:t>🕑8 AM PDT</a:t>
            </a:r>
          </a:p>
          <a:p>
            <a:r>
              <a:rPr lang="en-US" sz="1100">
                <a:solidFill>
                  <a:srgbClr val="FFE399"/>
                </a:solidFill>
              </a:rPr>
              <a:t>🔗</a:t>
            </a:r>
            <a:r>
              <a:rPr lang="en-US" sz="1100">
                <a:solidFill>
                  <a:srgbClr val="FFE399"/>
                </a:solidFill>
                <a:hlinkClick r:id="rId3">
                  <a:extLst>
                    <a:ext uri="{A12FA001-AC4F-418D-AE19-62706E023703}">
                      <ahyp:hlinkClr xmlns:ahyp="http://schemas.microsoft.com/office/drawing/2018/hyperlinkcolor" val="tx"/>
                    </a:ext>
                  </a:extLst>
                </a:hlinkClick>
              </a:rPr>
              <a:t>Register now</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pic>
        <p:nvPicPr>
          <p:cNvPr id="35" name="Picture 34" descr="A qr code on a white background">
            <a:extLst>
              <a:ext uri="{FF2B5EF4-FFF2-40B4-BE49-F238E27FC236}">
                <a16:creationId xmlns:a16="http://schemas.microsoft.com/office/drawing/2014/main" id="{B7B776ED-B24E-134E-728D-9258B9EE5129}"/>
              </a:ext>
            </a:extLst>
          </p:cNvPr>
          <p:cNvPicPr>
            <a:picLocks noChangeAspect="1"/>
          </p:cNvPicPr>
          <p:nvPr/>
        </p:nvPicPr>
        <p:blipFill>
          <a:blip r:embed="rId4"/>
          <a:stretch>
            <a:fillRect/>
          </a:stretch>
        </p:blipFill>
        <p:spPr>
          <a:xfrm>
            <a:off x="9543508" y="3740949"/>
            <a:ext cx="1810512" cy="1810512"/>
          </a:xfrm>
          <a:prstGeom prst="roundRect">
            <a:avLst>
              <a:gd name="adj" fmla="val 2933"/>
            </a:avLst>
          </a:prstGeom>
          <a:noFill/>
        </p:spPr>
      </p:pic>
      <p:pic>
        <p:nvPicPr>
          <p:cNvPr id="36" name="Graphic 35">
            <a:extLst>
              <a:ext uri="{FF2B5EF4-FFF2-40B4-BE49-F238E27FC236}">
                <a16:creationId xmlns:a16="http://schemas.microsoft.com/office/drawing/2014/main" id="{B557CD11-5518-8B7D-0FCA-66FD51AB40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28821" y="364279"/>
            <a:ext cx="1337566" cy="705394"/>
          </a:xfrm>
          <a:prstGeom prst="rect">
            <a:avLst/>
          </a:prstGeom>
        </p:spPr>
      </p:pic>
      <p:sp>
        <p:nvSpPr>
          <p:cNvPr id="38" name="Rectangle: Rounded Corners 37">
            <a:extLst>
              <a:ext uri="{FF2B5EF4-FFF2-40B4-BE49-F238E27FC236}">
                <a16:creationId xmlns:a16="http://schemas.microsoft.com/office/drawing/2014/main" id="{82909EAE-F32D-9BEF-23B8-E48D3636DE45}"/>
              </a:ext>
            </a:extLst>
          </p:cNvPr>
          <p:cNvSpPr/>
          <p:nvPr/>
        </p:nvSpPr>
        <p:spPr bwMode="auto">
          <a:xfrm rot="16200000" flipH="1">
            <a:off x="8344252" y="3812747"/>
            <a:ext cx="4148746"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grpSp>
        <p:nvGrpSpPr>
          <p:cNvPr id="39" name="Group 38">
            <a:extLst>
              <a:ext uri="{FF2B5EF4-FFF2-40B4-BE49-F238E27FC236}">
                <a16:creationId xmlns:a16="http://schemas.microsoft.com/office/drawing/2014/main" id="{5BF5DCB4-C36B-AAA3-B7C0-27CC5BB176E4}"/>
              </a:ext>
            </a:extLst>
          </p:cNvPr>
          <p:cNvGrpSpPr/>
          <p:nvPr/>
        </p:nvGrpSpPr>
        <p:grpSpPr>
          <a:xfrm>
            <a:off x="8837778" y="5827877"/>
            <a:ext cx="7503737" cy="844463"/>
            <a:chOff x="5607459" y="5376024"/>
            <a:chExt cx="5795892" cy="844463"/>
          </a:xfrm>
        </p:grpSpPr>
        <p:sp>
          <p:nvSpPr>
            <p:cNvPr id="40" name="Rectangle: Rounded Corners 11">
              <a:extLst>
                <a:ext uri="{FF2B5EF4-FFF2-40B4-BE49-F238E27FC236}">
                  <a16:creationId xmlns:a16="http://schemas.microsoft.com/office/drawing/2014/main" id="{DE804EDB-A183-814A-128B-24CD1EE4189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1" name="Rectangle: Rounded Corners 11">
              <a:extLst>
                <a:ext uri="{FF2B5EF4-FFF2-40B4-BE49-F238E27FC236}">
                  <a16:creationId xmlns:a16="http://schemas.microsoft.com/office/drawing/2014/main" id="{CF5DF075-3B44-8E42-B84F-355372D5B2C5}"/>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42" name="TextBox 41">
            <a:extLst>
              <a:ext uri="{FF2B5EF4-FFF2-40B4-BE49-F238E27FC236}">
                <a16:creationId xmlns:a16="http://schemas.microsoft.com/office/drawing/2014/main" id="{E652479A-5C08-D45D-D1EA-2F55B0BEE956}"/>
              </a:ext>
            </a:extLst>
          </p:cNvPr>
          <p:cNvSpPr txBox="1"/>
          <p:nvPr/>
        </p:nvSpPr>
        <p:spPr>
          <a:xfrm>
            <a:off x="9179091" y="6165469"/>
            <a:ext cx="2970237"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6">
                  <a:extLst>
                    <a:ext uri="{A12FA001-AC4F-418D-AE19-62706E023703}">
                      <ahyp:hlinkClr xmlns:ahyp="http://schemas.microsoft.com/office/drawing/2018/hyperlinkcolor" val="tx"/>
                    </a:ext>
                  </a:extLst>
                </a:hlinkClick>
              </a:rPr>
              <a:t>https://aka.ms/CustomerHubSessions</a:t>
            </a:r>
            <a:r>
              <a:rPr kumimoji="0" lang="en-US" sz="1400" b="0" i="0" u="none" strike="noStrike" kern="1200" cap="none" spc="0" normalizeH="0" baseline="0" noProof="0">
                <a:ln>
                  <a:noFill/>
                </a:ln>
                <a:solidFill>
                  <a:srgbClr val="091F2C"/>
                </a:solidFill>
                <a:effectLst/>
                <a:uLnTx/>
                <a:uFillTx/>
                <a:latin typeface="Segoe Sans Text"/>
                <a:ea typeface="+mn-ea"/>
                <a:cs typeface="+mn-cs"/>
              </a:rPr>
              <a:t>​</a:t>
            </a:r>
          </a:p>
        </p:txBody>
      </p:sp>
      <p:cxnSp>
        <p:nvCxnSpPr>
          <p:cNvPr id="14" name="Straight Connector 13">
            <a:extLst>
              <a:ext uri="{FF2B5EF4-FFF2-40B4-BE49-F238E27FC236}">
                <a16:creationId xmlns:a16="http://schemas.microsoft.com/office/drawing/2014/main" id="{09703AA8-0283-3048-03D3-74C18364C74B}"/>
              </a:ext>
              <a:ext uri="{C183D7F6-B498-43B3-948B-1728B52AA6E4}">
                <adec:decorative xmlns:adec="http://schemas.microsoft.com/office/drawing/2017/decorative" val="1"/>
              </a:ext>
            </a:extLst>
          </p:cNvPr>
          <p:cNvCxnSpPr>
            <a:cxnSpLocks/>
          </p:cNvCxnSpPr>
          <p:nvPr/>
        </p:nvCxnSpPr>
        <p:spPr>
          <a:xfrm>
            <a:off x="3483526" y="3474005"/>
            <a:ext cx="493585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72ACC070-1398-E0D9-61C6-42CC1856AAE8}"/>
              </a:ext>
            </a:extLst>
          </p:cNvPr>
          <p:cNvSpPr txBox="1">
            <a:spLocks/>
          </p:cNvSpPr>
          <p:nvPr/>
        </p:nvSpPr>
        <p:spPr>
          <a:xfrm>
            <a:off x="3483526" y="2990532"/>
            <a:ext cx="5307355"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Agents in Copilot Chat</a:t>
            </a:r>
          </a:p>
        </p:txBody>
      </p:sp>
      <p:sp>
        <p:nvSpPr>
          <p:cNvPr id="22" name="Text Placeholder 9">
            <a:extLst>
              <a:ext uri="{FF2B5EF4-FFF2-40B4-BE49-F238E27FC236}">
                <a16:creationId xmlns:a16="http://schemas.microsoft.com/office/drawing/2014/main" id="{4001A0DB-D4B9-7C0B-0742-127FD84FE01D}"/>
              </a:ext>
            </a:extLst>
          </p:cNvPr>
          <p:cNvSpPr txBox="1">
            <a:spLocks/>
          </p:cNvSpPr>
          <p:nvPr/>
        </p:nvSpPr>
        <p:spPr>
          <a:xfrm>
            <a:off x="564385" y="5209283"/>
            <a:ext cx="3114046"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GPT-5 in Copilot: What every </a:t>
            </a:r>
          </a:p>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err="1">
                <a:ln>
                  <a:noFill/>
                </a:ln>
                <a:solidFill>
                  <a:prstClr val="white"/>
                </a:solidFill>
                <a:effectLst/>
                <a:uLnTx/>
                <a:uFillTx/>
                <a:latin typeface="Segoe Sans Display"/>
                <a:ea typeface="+mn-ea"/>
                <a:cs typeface="Segoe Sans Display" pitchFamily="2" charset="0"/>
              </a:rPr>
              <a:t>eader</a:t>
            </a: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 &amp; user should know</a:t>
            </a:r>
          </a:p>
        </p:txBody>
      </p:sp>
      <p:sp>
        <p:nvSpPr>
          <p:cNvPr id="33" name="Text Placeholder 10">
            <a:extLst>
              <a:ext uri="{FF2B5EF4-FFF2-40B4-BE49-F238E27FC236}">
                <a16:creationId xmlns:a16="http://schemas.microsoft.com/office/drawing/2014/main" id="{D1E5514E-94C8-846C-3A16-8048AC994FB8}"/>
              </a:ext>
            </a:extLst>
          </p:cNvPr>
          <p:cNvSpPr txBox="1">
            <a:spLocks/>
          </p:cNvSpPr>
          <p:nvPr/>
        </p:nvSpPr>
        <p:spPr>
          <a:xfrm>
            <a:off x="564385" y="5696855"/>
            <a:ext cx="2433646" cy="46474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r>
              <a:rPr kumimoji="0" lang="en-US" sz="1100" b="0" i="0" u="none" strike="noStrike" kern="1200" cap="none" spc="0" normalizeH="0" baseline="0" noProof="0">
                <a:ln>
                  <a:noFill/>
                </a:ln>
                <a:solidFill>
                  <a:srgbClr val="FFE399"/>
                </a:solidFill>
                <a:effectLst/>
                <a:uLnTx/>
                <a:uFillTx/>
                <a:latin typeface="Segoe Sans Display"/>
                <a:ea typeface="+mn-ea"/>
                <a:cs typeface="Segoe Sans Display" pitchFamily="2" charset="0"/>
                <a:hlinkClick r:id="rId7">
                  <a:extLst>
                    <a:ext uri="{A12FA001-AC4F-418D-AE19-62706E023703}">
                      <ahyp:hlinkClr xmlns:ahyp="http://schemas.microsoft.com/office/drawing/2018/hyperlinkcolor" val="tx"/>
                    </a:ext>
                  </a:extLst>
                </a:hlinkClick>
              </a:rPr>
              <a:t>Watch on Demand</a:t>
            </a:r>
            <a:endParaRPr kumimoji="0" lang="en-US" sz="1100" b="0" i="0" u="none" strike="noStrike" kern="1200" cap="none" spc="0" normalizeH="0" baseline="0" noProof="0">
              <a:ln>
                <a:noFill/>
              </a:ln>
              <a:solidFill>
                <a:srgbClr val="FFE399"/>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cxnSp>
        <p:nvCxnSpPr>
          <p:cNvPr id="34" name="Straight Connector 33">
            <a:extLst>
              <a:ext uri="{FF2B5EF4-FFF2-40B4-BE49-F238E27FC236}">
                <a16:creationId xmlns:a16="http://schemas.microsoft.com/office/drawing/2014/main" id="{6B4CC957-D74F-7BDC-8C13-AFC51B9A3E74}"/>
              </a:ext>
              <a:ext uri="{C183D7F6-B498-43B3-948B-1728B52AA6E4}">
                <adec:decorative xmlns:adec="http://schemas.microsoft.com/office/drawing/2017/decorative" val="1"/>
              </a:ext>
            </a:extLst>
          </p:cNvPr>
          <p:cNvCxnSpPr>
            <a:cxnSpLocks/>
          </p:cNvCxnSpPr>
          <p:nvPr/>
        </p:nvCxnSpPr>
        <p:spPr>
          <a:xfrm>
            <a:off x="538732" y="5174704"/>
            <a:ext cx="2377440"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Text Placeholder 7">
            <a:extLst>
              <a:ext uri="{FF2B5EF4-FFF2-40B4-BE49-F238E27FC236}">
                <a16:creationId xmlns:a16="http://schemas.microsoft.com/office/drawing/2014/main" id="{DA994745-F13F-A4B7-1407-3FBE584157F4}"/>
              </a:ext>
            </a:extLst>
          </p:cNvPr>
          <p:cNvSpPr txBox="1">
            <a:spLocks/>
          </p:cNvSpPr>
          <p:nvPr/>
        </p:nvSpPr>
        <p:spPr>
          <a:xfrm>
            <a:off x="538732" y="4691231"/>
            <a:ext cx="2911137"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GPT-5 in Copilot</a:t>
            </a:r>
          </a:p>
        </p:txBody>
      </p:sp>
      <p:sp>
        <p:nvSpPr>
          <p:cNvPr id="43" name="TextBox 42">
            <a:extLst>
              <a:ext uri="{FF2B5EF4-FFF2-40B4-BE49-F238E27FC236}">
                <a16:creationId xmlns:a16="http://schemas.microsoft.com/office/drawing/2014/main" id="{9AA18C65-EB79-051A-6944-EA68D47DB4C5}"/>
              </a:ext>
            </a:extLst>
          </p:cNvPr>
          <p:cNvSpPr txBox="1"/>
          <p:nvPr/>
        </p:nvSpPr>
        <p:spPr>
          <a:xfrm>
            <a:off x="9243864" y="3236753"/>
            <a:ext cx="2403502" cy="369332"/>
          </a:xfrm>
          <a:prstGeom prst="rect">
            <a:avLst/>
          </a:prstGeom>
          <a:noFill/>
        </p:spPr>
        <p:txBody>
          <a:bodyPr wrap="square" lIns="0" tIns="0" rIns="0" bIns="0" rtlCol="0">
            <a:spAutoFit/>
          </a:bodyPr>
          <a:lstStyle/>
          <a:p>
            <a:pPr algn="ctr"/>
            <a:r>
              <a:rPr lang="en-US" sz="1200" i="1">
                <a:solidFill>
                  <a:schemeClr val="bg1"/>
                </a:solidFill>
                <a:cs typeface="Segoe Sans Display" pitchFamily="2" charset="0"/>
              </a:rPr>
              <a:t>Sessions on Microsoft Teams, Copilot, Power Platform, and more!</a:t>
            </a:r>
          </a:p>
        </p:txBody>
      </p:sp>
      <p:sp>
        <p:nvSpPr>
          <p:cNvPr id="46" name="Text Placeholder 8">
            <a:extLst>
              <a:ext uri="{FF2B5EF4-FFF2-40B4-BE49-F238E27FC236}">
                <a16:creationId xmlns:a16="http://schemas.microsoft.com/office/drawing/2014/main" id="{6BC545CF-E566-853E-8AD3-CF6C88EE66A2}"/>
              </a:ext>
            </a:extLst>
          </p:cNvPr>
          <p:cNvSpPr txBox="1">
            <a:spLocks/>
          </p:cNvSpPr>
          <p:nvPr/>
        </p:nvSpPr>
        <p:spPr>
          <a:xfrm>
            <a:off x="9082433" y="1541691"/>
            <a:ext cx="2533650"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Maximize Your</a:t>
            </a:r>
            <a:br>
              <a:rPr lang="en-US" sz="1400"/>
            </a:br>
            <a:r>
              <a:rPr lang="en-US" sz="1400"/>
              <a:t>Copilot Chat Experience</a:t>
            </a:r>
          </a:p>
        </p:txBody>
      </p:sp>
      <p:sp>
        <p:nvSpPr>
          <p:cNvPr id="47" name="Text Placeholder 6">
            <a:extLst>
              <a:ext uri="{FF2B5EF4-FFF2-40B4-BE49-F238E27FC236}">
                <a16:creationId xmlns:a16="http://schemas.microsoft.com/office/drawing/2014/main" id="{F8603202-16F1-A204-F4C2-C2E493D254B9}"/>
              </a:ext>
            </a:extLst>
          </p:cNvPr>
          <p:cNvSpPr txBox="1">
            <a:spLocks/>
          </p:cNvSpPr>
          <p:nvPr/>
        </p:nvSpPr>
        <p:spPr>
          <a:xfrm>
            <a:off x="9082433" y="2075091"/>
            <a:ext cx="2532063"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a:t>📅 [day], [month] [dd], 2026</a:t>
            </a:r>
          </a:p>
          <a:p>
            <a:r>
              <a:rPr lang="en-US" sz="1100"/>
              <a:t>🕑8 AM PDT</a:t>
            </a:r>
          </a:p>
          <a:p>
            <a:r>
              <a:rPr lang="en-US" sz="1100">
                <a:solidFill>
                  <a:srgbClr val="FFE399"/>
                </a:solidFill>
              </a:rPr>
              <a:t>🔗</a:t>
            </a:r>
            <a:r>
              <a:rPr lang="en-US" sz="1100">
                <a:solidFill>
                  <a:srgbClr val="FFE399"/>
                </a:solidFill>
                <a:hlinkClick r:id="rId3">
                  <a:extLst>
                    <a:ext uri="{A12FA001-AC4F-418D-AE19-62706E023703}">
                      <ahyp:hlinkClr xmlns:ahyp="http://schemas.microsoft.com/office/drawing/2018/hyperlinkcolor" val="tx"/>
                    </a:ext>
                  </a:extLst>
                </a:hlinkClick>
              </a:rPr>
              <a:t>Register now</a:t>
            </a:r>
            <a:endParaRPr lang="en-US" sz="1100">
              <a:solidFill>
                <a:srgbClr val="FFE399"/>
              </a:solidFill>
            </a:endParaRPr>
          </a:p>
        </p:txBody>
      </p:sp>
      <p:sp>
        <p:nvSpPr>
          <p:cNvPr id="16" name="Text Placeholder 9">
            <a:extLst>
              <a:ext uri="{FF2B5EF4-FFF2-40B4-BE49-F238E27FC236}">
                <a16:creationId xmlns:a16="http://schemas.microsoft.com/office/drawing/2014/main" id="{81A2F326-4B74-5A2A-56CA-50F46FCFCF0A}"/>
              </a:ext>
            </a:extLst>
          </p:cNvPr>
          <p:cNvSpPr txBox="1">
            <a:spLocks/>
          </p:cNvSpPr>
          <p:nvPr/>
        </p:nvSpPr>
        <p:spPr>
          <a:xfrm>
            <a:off x="538732" y="3504543"/>
            <a:ext cx="3114046"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Prompting 101: Prompt</a:t>
            </a:r>
            <a:b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b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Mastery Series</a:t>
            </a:r>
          </a:p>
        </p:txBody>
      </p:sp>
      <p:sp>
        <p:nvSpPr>
          <p:cNvPr id="17" name="Text Placeholder 10">
            <a:extLst>
              <a:ext uri="{FF2B5EF4-FFF2-40B4-BE49-F238E27FC236}">
                <a16:creationId xmlns:a16="http://schemas.microsoft.com/office/drawing/2014/main" id="{5B891F9B-C8E3-4269-F4E8-A824554EFC12}"/>
              </a:ext>
            </a:extLst>
          </p:cNvPr>
          <p:cNvSpPr txBox="1">
            <a:spLocks/>
          </p:cNvSpPr>
          <p:nvPr/>
        </p:nvSpPr>
        <p:spPr>
          <a:xfrm>
            <a:off x="538732" y="3992115"/>
            <a:ext cx="2433646" cy="46474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r>
              <a:rPr kumimoji="0" lang="en-US" sz="1100" b="0" i="0" u="none" strike="noStrike" kern="1200" cap="none" spc="0" normalizeH="0" baseline="0" noProof="0">
                <a:ln>
                  <a:noFill/>
                </a:ln>
                <a:solidFill>
                  <a:srgbClr val="FFE399"/>
                </a:solidFill>
                <a:effectLst/>
                <a:uLnTx/>
                <a:uFillTx/>
                <a:latin typeface="Segoe Sans Display"/>
                <a:ea typeface="+mn-ea"/>
                <a:cs typeface="Segoe Sans Display" pitchFamily="2" charset="0"/>
                <a:hlinkClick r:id="rId8">
                  <a:extLst>
                    <a:ext uri="{A12FA001-AC4F-418D-AE19-62706E023703}">
                      <ahyp:hlinkClr xmlns:ahyp="http://schemas.microsoft.com/office/drawing/2018/hyperlinkcolor" val="tx"/>
                    </a:ext>
                  </a:extLst>
                </a:hlinkClick>
              </a:rPr>
              <a:t>Watch on Demand</a:t>
            </a:r>
            <a:endParaRPr kumimoji="0" lang="en-US" sz="1100" b="0" i="0" u="none" strike="noStrike" kern="1200" cap="none" spc="0" normalizeH="0" baseline="0" noProof="0">
              <a:ln>
                <a:noFill/>
              </a:ln>
              <a:solidFill>
                <a:srgbClr val="FFE399"/>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cxnSp>
        <p:nvCxnSpPr>
          <p:cNvPr id="18" name="Straight Connector 17">
            <a:extLst>
              <a:ext uri="{FF2B5EF4-FFF2-40B4-BE49-F238E27FC236}">
                <a16:creationId xmlns:a16="http://schemas.microsoft.com/office/drawing/2014/main" id="{941DDD9A-6C57-1D85-3379-ED62218D1668}"/>
              </a:ext>
              <a:ext uri="{C183D7F6-B498-43B3-948B-1728B52AA6E4}">
                <adec:decorative xmlns:adec="http://schemas.microsoft.com/office/drawing/2017/decorative" val="1"/>
              </a:ext>
            </a:extLst>
          </p:cNvPr>
          <p:cNvCxnSpPr>
            <a:cxnSpLocks/>
          </p:cNvCxnSpPr>
          <p:nvPr/>
        </p:nvCxnSpPr>
        <p:spPr>
          <a:xfrm>
            <a:off x="513079" y="3469964"/>
            <a:ext cx="2377440"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7">
            <a:extLst>
              <a:ext uri="{FF2B5EF4-FFF2-40B4-BE49-F238E27FC236}">
                <a16:creationId xmlns:a16="http://schemas.microsoft.com/office/drawing/2014/main" id="{4387ECD0-7243-A1C3-1547-CC960A2C7814}"/>
              </a:ext>
            </a:extLst>
          </p:cNvPr>
          <p:cNvSpPr txBox="1">
            <a:spLocks/>
          </p:cNvSpPr>
          <p:nvPr/>
        </p:nvSpPr>
        <p:spPr>
          <a:xfrm>
            <a:off x="513079" y="2986491"/>
            <a:ext cx="26589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Prompt Mastery</a:t>
            </a:r>
          </a:p>
        </p:txBody>
      </p:sp>
      <p:sp>
        <p:nvSpPr>
          <p:cNvPr id="25" name="Text Placeholder 9">
            <a:extLst>
              <a:ext uri="{FF2B5EF4-FFF2-40B4-BE49-F238E27FC236}">
                <a16:creationId xmlns:a16="http://schemas.microsoft.com/office/drawing/2014/main" id="{47CEEC4A-160A-7475-863E-05D836C7710C}"/>
              </a:ext>
            </a:extLst>
          </p:cNvPr>
          <p:cNvSpPr txBox="1">
            <a:spLocks/>
          </p:cNvSpPr>
          <p:nvPr/>
        </p:nvSpPr>
        <p:spPr>
          <a:xfrm>
            <a:off x="6351262" y="3543148"/>
            <a:ext cx="241814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Third Party Agents in Copilot Chat</a:t>
            </a:r>
          </a:p>
        </p:txBody>
      </p:sp>
      <p:sp>
        <p:nvSpPr>
          <p:cNvPr id="26" name="Text Placeholder 10">
            <a:extLst>
              <a:ext uri="{FF2B5EF4-FFF2-40B4-BE49-F238E27FC236}">
                <a16:creationId xmlns:a16="http://schemas.microsoft.com/office/drawing/2014/main" id="{660F1FFA-4D20-2D31-E970-9DAE004B4778}"/>
              </a:ext>
            </a:extLst>
          </p:cNvPr>
          <p:cNvSpPr txBox="1">
            <a:spLocks/>
          </p:cNvSpPr>
          <p:nvPr/>
        </p:nvSpPr>
        <p:spPr>
          <a:xfrm>
            <a:off x="6351261" y="4009523"/>
            <a:ext cx="2418149"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a:t>📅 [day], [month] [dd], 2026</a:t>
            </a:r>
          </a:p>
          <a:p>
            <a:r>
              <a:rPr lang="en-US" sz="1100"/>
              <a:t>🕑8 AM PDT</a:t>
            </a:r>
          </a:p>
          <a:p>
            <a:r>
              <a:rPr lang="en-US" sz="1100">
                <a:solidFill>
                  <a:srgbClr val="FFE399"/>
                </a:solidFill>
              </a:rPr>
              <a:t>🔗</a:t>
            </a:r>
            <a:r>
              <a:rPr lang="en-US" sz="1100">
                <a:solidFill>
                  <a:srgbClr val="FFE399"/>
                </a:solidFill>
                <a:hlinkClick r:id="rId3">
                  <a:extLst>
                    <a:ext uri="{A12FA001-AC4F-418D-AE19-62706E023703}">
                      <ahyp:hlinkClr xmlns:ahyp="http://schemas.microsoft.com/office/drawing/2018/hyperlinkcolor" val="tx"/>
                    </a:ext>
                  </a:extLst>
                </a:hlinkClick>
              </a:rPr>
              <a:t>Register now</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spTree>
    <p:extLst>
      <p:ext uri="{BB962C8B-B14F-4D97-AF65-F5344CB8AC3E}">
        <p14:creationId xmlns:p14="http://schemas.microsoft.com/office/powerpoint/2010/main" val="315224563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51DFE-0A12-C808-83B5-A91CD913F884}"/>
            </a:ext>
          </a:extLst>
        </p:cNvPr>
        <p:cNvGrpSpPr/>
        <p:nvPr/>
      </p:nvGrpSpPr>
      <p:grpSpPr>
        <a:xfrm>
          <a:off x="0" y="0"/>
          <a:ext cx="0" cy="0"/>
          <a:chOff x="0" y="0"/>
          <a:chExt cx="0" cy="0"/>
        </a:xfrm>
      </p:grpSpPr>
      <p:sp>
        <p:nvSpPr>
          <p:cNvPr id="13" name="Title 15">
            <a:extLst>
              <a:ext uri="{FF2B5EF4-FFF2-40B4-BE49-F238E27FC236}">
                <a16:creationId xmlns:a16="http://schemas.microsoft.com/office/drawing/2014/main" id="{BDF13137-1ED6-20DA-94B1-675A424D199F}"/>
              </a:ext>
            </a:extLst>
          </p:cNvPr>
          <p:cNvSpPr>
            <a:spLocks noGrp="1"/>
          </p:cNvSpPr>
          <p:nvPr>
            <p:ph type="title"/>
          </p:nvPr>
        </p:nvSpPr>
        <p:spPr>
          <a:xfrm>
            <a:off x="584199" y="2162063"/>
            <a:ext cx="5957278" cy="480131"/>
          </a:xfrm>
          <a:prstGeom prst="rect">
            <a:avLst/>
          </a:prstGeom>
        </p:spPr>
        <p:txBody>
          <a:bodyPr wrap="square">
            <a:spAutoFit/>
          </a:bodyPr>
          <a:lstStyle/>
          <a:p>
            <a:pPr defTabSz="457200">
              <a:lnSpc>
                <a:spcPct val="90000"/>
              </a:lnSpc>
              <a:spcBef>
                <a:spcPts val="0"/>
              </a:spcBef>
              <a:defRPr/>
            </a:pPr>
            <a:r>
              <a:rPr lang="en-US" sz="280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Hello and welcome to Customer Hub</a:t>
            </a:r>
          </a:p>
        </p:txBody>
      </p:sp>
      <p:pic>
        <p:nvPicPr>
          <p:cNvPr id="10" name="Graphic 9">
            <a:extLst>
              <a:ext uri="{FF2B5EF4-FFF2-40B4-BE49-F238E27FC236}">
                <a16:creationId xmlns:a16="http://schemas.microsoft.com/office/drawing/2014/main" id="{AB5EDA07-447A-D393-6AE5-CDA01C6D91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sp>
        <p:nvSpPr>
          <p:cNvPr id="7" name="Text Placeholder 16">
            <a:extLst>
              <a:ext uri="{FF2B5EF4-FFF2-40B4-BE49-F238E27FC236}">
                <a16:creationId xmlns:a16="http://schemas.microsoft.com/office/drawing/2014/main" id="{6DE7121D-B592-2439-FE8B-93FEBA264600}"/>
              </a:ext>
            </a:extLst>
          </p:cNvPr>
          <p:cNvSpPr txBox="1">
            <a:spLocks/>
          </p:cNvSpPr>
          <p:nvPr/>
        </p:nvSpPr>
        <p:spPr>
          <a:xfrm>
            <a:off x="584199" y="2926923"/>
            <a:ext cx="7710136" cy="546826"/>
          </a:xfrm>
          <a:prstGeom prst="rect">
            <a:avLst/>
          </a:prstGeom>
        </p:spPr>
        <p:txBody>
          <a:bodyPr lIns="0" tIns="45720" rIns="0" bIns="45720" anchor="t"/>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Segoe UI Semibold"/>
                <a:cs typeface="Segoe UI Semibold"/>
              </a:rPr>
              <a:t>Enable AI for All:</a:t>
            </a:r>
            <a:br>
              <a:rPr lang="en-US" sz="4400" b="0" i="0" u="none" strike="noStrike" kern="1200" cap="none" spc="0" normalizeH="0" baseline="0" noProof="0" dirty="0">
                <a:ln>
                  <a:noFill/>
                </a:ln>
                <a:effectLst/>
                <a:uLnTx/>
                <a:uFillTx/>
                <a:latin typeface="Segoe UI Semibold" panose="020B0702040204020203" pitchFamily="34" charset="0"/>
                <a:cs typeface="Segoe UI Semibold" panose="020B0702040204020203" pitchFamily="34" charset="0"/>
              </a:rPr>
            </a:br>
            <a:r>
              <a:rPr kumimoji="0" lang="en-US" sz="4400" b="0" i="0" u="none" strike="noStrike" kern="1200" cap="none" spc="0" normalizeH="0" baseline="0" noProof="0">
                <a:ln>
                  <a:noFill/>
                </a:ln>
                <a:solidFill>
                  <a:prstClr val="white"/>
                </a:solidFill>
                <a:effectLst/>
                <a:uLnTx/>
                <a:uFillTx/>
                <a:latin typeface="Segoe UI Semibold"/>
                <a:cs typeface="Segoe UI Semibold"/>
              </a:rPr>
              <a:t>Copilot Chat</a:t>
            </a:r>
            <a:br>
              <a:rPr lang="en-US" sz="4400" b="0" i="0" u="none" strike="noStrike" kern="1200" cap="none" spc="0" normalizeH="0" baseline="0" noProof="0" dirty="0">
                <a:ln>
                  <a:noFill/>
                </a:ln>
                <a:effectLst/>
                <a:uLnTx/>
                <a:uFillTx/>
                <a:latin typeface="Segoe UI Semibold" panose="020B0702040204020203" pitchFamily="34" charset="0"/>
                <a:cs typeface="Segoe UI Semibold" panose="020B0702040204020203" pitchFamily="34" charset="0"/>
              </a:rPr>
            </a:br>
            <a:r>
              <a:rPr kumimoji="0" lang="en-US" sz="4400" b="0" i="0" u="none" strike="noStrike" kern="1200" cap="none" spc="0" normalizeH="0" baseline="0" noProof="0">
                <a:ln>
                  <a:noFill/>
                </a:ln>
                <a:solidFill>
                  <a:prstClr val="white"/>
                </a:solidFill>
                <a:effectLst/>
                <a:uLnTx/>
                <a:uFillTx/>
                <a:latin typeface="Segoe UI Semibold"/>
                <a:cs typeface="Segoe UI Semibold"/>
              </a:rPr>
              <a:t>Adoption Best Practices</a:t>
            </a:r>
            <a:endParaRPr kumimoji="0" lang="en-US" sz="2000" b="0" i="0" u="none" strike="noStrike" kern="1200" cap="none" spc="0" normalizeH="0" baseline="0" noProof="0">
              <a:ln>
                <a:noFill/>
              </a:ln>
              <a:solidFill>
                <a:prstClr val="white"/>
              </a:solidFill>
              <a:effectLst/>
              <a:uLnTx/>
              <a:uFillTx/>
              <a:latin typeface="Segoe UI Semibold"/>
              <a:cs typeface="Segoe UI Semibold"/>
            </a:endParaRPr>
          </a:p>
          <a:p>
            <a:pPr marL="0" marR="0" lvl="0" indent="0" algn="l" defTabSz="457200" rtl="0" eaLnBrk="1" fontAlgn="auto" latinLnBrk="0" hangingPunct="1">
              <a:lnSpc>
                <a:spcPct val="90000"/>
              </a:lnSpc>
              <a:spcBef>
                <a:spcPct val="2000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rPr>
              <a:t>We’ll  begin shortly.</a:t>
            </a:r>
          </a:p>
        </p:txBody>
      </p:sp>
      <p:sp>
        <p:nvSpPr>
          <p:cNvPr id="5" name="Rectangle: Rounded Corners 4">
            <a:extLst>
              <a:ext uri="{FF2B5EF4-FFF2-40B4-BE49-F238E27FC236}">
                <a16:creationId xmlns:a16="http://schemas.microsoft.com/office/drawing/2014/main" id="{916AA591-A46C-6F2C-468E-E352BE0799A8}"/>
              </a:ext>
            </a:extLst>
          </p:cNvPr>
          <p:cNvSpPr/>
          <p:nvPr/>
        </p:nvSpPr>
        <p:spPr bwMode="auto">
          <a:xfrm>
            <a:off x="7956330" y="283780"/>
            <a:ext cx="3651469" cy="6190592"/>
          </a:xfrm>
          <a:prstGeom prst="roundRect">
            <a:avLst>
              <a:gd name="adj" fmla="val 6020"/>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3" name="Customer Hub Intro Video">
            <a:hlinkClick r:id="" action="ppaction://media"/>
            <a:extLst>
              <a:ext uri="{FF2B5EF4-FFF2-40B4-BE49-F238E27FC236}">
                <a16:creationId xmlns:a16="http://schemas.microsoft.com/office/drawing/2014/main" id="{BF498B40-0A63-DAA7-8674-2CD376DD4A76}"/>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1245" b="3245"/>
          <a:stretch>
            <a:fillRect/>
          </a:stretch>
        </p:blipFill>
        <p:spPr>
          <a:xfrm>
            <a:off x="8136448" y="549929"/>
            <a:ext cx="3291233" cy="5658295"/>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4107185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11224">
                <p:cTn id="12" repeatCount="indefinite"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432F666B-D2F3-8CF2-03E5-B99838EFB2AC}"/>
              </a:ext>
              <a:ext uri="{C183D7F6-B498-43B3-948B-1728B52AA6E4}">
                <adec:decorative xmlns:adec="http://schemas.microsoft.com/office/drawing/2017/decorative" val="1"/>
              </a:ext>
            </a:extLst>
          </p:cNvPr>
          <p:cNvSpPr/>
          <p:nvPr/>
        </p:nvSpPr>
        <p:spPr bwMode="auto">
          <a:xfrm>
            <a:off x="495300" y="671919"/>
            <a:ext cx="11201400" cy="5819805"/>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DF097C31-BACF-1902-14FE-11193084BF14}"/>
              </a:ext>
              <a:ext uri="{C183D7F6-B498-43B3-948B-1728B52AA6E4}">
                <adec:decorative xmlns:adec="http://schemas.microsoft.com/office/drawing/2017/decorative" val="1"/>
              </a:ext>
            </a:extLst>
          </p:cNvPr>
          <p:cNvSpPr>
            <a:spLocks/>
          </p:cNvSpPr>
          <p:nvPr/>
        </p:nvSpPr>
        <p:spPr bwMode="auto">
          <a:xfrm>
            <a:off x="676002" y="1483454"/>
            <a:ext cx="10882014" cy="4816772"/>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a:defRPr/>
            </a:pPr>
            <a:r>
              <a:rPr lang="en-US" sz="3200" b="1" dirty="0">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t>What *best* describes your role in Microsoft 365 Copilot Chat Adoption?</a:t>
            </a:r>
          </a:p>
          <a:p>
            <a:pPr lvl="0" algn="ctr">
              <a:defRPr/>
            </a:pPr>
            <a:endParaRPr lang="en-US" sz="1000" b="1" dirty="0">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a:p>
            <a:pPr marL="1200117" lvl="2" indent="-285750">
              <a:lnSpc>
                <a:spcPct val="150000"/>
              </a:lnSpc>
              <a:buFont typeface="Arial" panose="020B0604020202020204" pitchFamily="34" charset="0"/>
              <a:buChar char="•"/>
            </a:pPr>
            <a:r>
              <a:rPr lang="en-US" sz="2800" dirty="0"/>
              <a:t>IT Professional / System Admin</a:t>
            </a:r>
          </a:p>
          <a:p>
            <a:pPr marL="1200117" lvl="2" indent="-285750">
              <a:lnSpc>
                <a:spcPct val="150000"/>
              </a:lnSpc>
              <a:buFont typeface="Arial" panose="020B0604020202020204" pitchFamily="34" charset="0"/>
              <a:buChar char="•"/>
            </a:pPr>
            <a:r>
              <a:rPr lang="en-US" sz="2800" dirty="0"/>
              <a:t>Adoption / Change Management</a:t>
            </a:r>
          </a:p>
          <a:p>
            <a:pPr marL="1200117" lvl="2" indent="-285750">
              <a:lnSpc>
                <a:spcPct val="150000"/>
              </a:lnSpc>
              <a:buFont typeface="Arial" panose="020B0604020202020204" pitchFamily="34" charset="0"/>
              <a:buChar char="•"/>
            </a:pPr>
            <a:r>
              <a:rPr lang="en-US" sz="2800" dirty="0"/>
              <a:t>Business User</a:t>
            </a:r>
          </a:p>
          <a:p>
            <a:pPr marL="1200117" lvl="2" indent="-285750">
              <a:lnSpc>
                <a:spcPct val="150000"/>
              </a:lnSpc>
              <a:buFont typeface="Arial" panose="020B0604020202020204" pitchFamily="34" charset="0"/>
              <a:buChar char="•"/>
            </a:pPr>
            <a:r>
              <a:rPr lang="en-US" sz="2800" dirty="0"/>
              <a:t>Organizational Leadership</a:t>
            </a:r>
          </a:p>
          <a:p>
            <a:pPr marL="1200117" lvl="2" indent="-285750">
              <a:lnSpc>
                <a:spcPct val="150000"/>
              </a:lnSpc>
              <a:buFont typeface="Arial" panose="020B0604020202020204" pitchFamily="34" charset="0"/>
              <a:buChar char="•"/>
            </a:pPr>
            <a:r>
              <a:rPr lang="en-US" sz="2800" dirty="0"/>
              <a:t>Other</a:t>
            </a:r>
            <a:endParaRPr lang="en-US" sz="4000" b="1" dirty="0">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2" name="Title 9">
            <a:extLst>
              <a:ext uri="{FF2B5EF4-FFF2-40B4-BE49-F238E27FC236}">
                <a16:creationId xmlns:a16="http://schemas.microsoft.com/office/drawing/2014/main" id="{57800724-8757-A1EA-CB9B-6C5D01743277}"/>
              </a:ext>
            </a:extLst>
          </p:cNvPr>
          <p:cNvSpPr txBox="1">
            <a:spLocks noGrp="1"/>
          </p:cNvSpPr>
          <p:nvPr>
            <p:ph type="title"/>
          </p:nvPr>
        </p:nvSpPr>
        <p:spPr bwMode="auto">
          <a:xfrm>
            <a:off x="1891048" y="435746"/>
            <a:ext cx="8409904" cy="811535"/>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Segoe Sans Display Semibold" pitchFamily="2" charset="0"/>
                <a:ea typeface="+mn-ea"/>
                <a:cs typeface="Segoe Sans Display Semibold" pitchFamily="2" charset="0"/>
              </a:rPr>
              <a:t>Poll</a:t>
            </a:r>
            <a:endParaRPr kumimoji="0" lang="en-US" sz="32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3832066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200"/>
                                  </p:stCondLst>
                                  <p:childTnLst>
                                    <p:animMotion origin="layout" path="M -2.70833E-6 -1.11111E-6 L -2.70833E-6 0.03542 " pathEditMode="relative" rAng="0" ptsTypes="AA">
                                      <p:cBhvr>
                                        <p:cTn id="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8E6D5-4DC8-4600-1617-228D29E8FCF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CADF0E0-1EDB-9134-8A66-6420129F356D}"/>
              </a:ext>
            </a:extLst>
          </p:cNvPr>
          <p:cNvSpPr>
            <a:spLocks noGrp="1"/>
          </p:cNvSpPr>
          <p:nvPr>
            <p:ph idx="1"/>
          </p:nvPr>
        </p:nvSpPr>
        <p:spPr>
          <a:xfrm>
            <a:off x="6095999" y="979791"/>
            <a:ext cx="6002861" cy="4847481"/>
          </a:xfrm>
        </p:spPr>
        <p:txBody>
          <a:bodyPr/>
          <a:lstStyle/>
          <a:p>
            <a:pPr marL="514350" indent="-514350">
              <a:spcBef>
                <a:spcPts val="600"/>
              </a:spcBef>
              <a:spcAft>
                <a:spcPts val="600"/>
              </a:spcAft>
              <a:buAutoNum type="arabicPlain"/>
            </a:pPr>
            <a:r>
              <a:rPr lang="en-US">
                <a:solidFill>
                  <a:srgbClr val="FFFF00"/>
                </a:solidFill>
              </a:rPr>
              <a:t>Microsoft 365 Copilot Chat</a:t>
            </a:r>
          </a:p>
          <a:p>
            <a:pPr marL="514350" indent="-514350">
              <a:spcBef>
                <a:spcPts val="600"/>
              </a:spcBef>
              <a:spcAft>
                <a:spcPts val="600"/>
              </a:spcAft>
              <a:buAutoNum type="arabicPlain"/>
            </a:pPr>
            <a:r>
              <a:rPr lang="en-US"/>
              <a:t>Art of the Prompt: </a:t>
            </a:r>
            <a:br>
              <a:rPr lang="en-US">
                <a:latin typeface="+mj-lt"/>
              </a:rPr>
            </a:br>
            <a:r>
              <a:rPr lang="en-US"/>
              <a:t>Prompting Best Practices</a:t>
            </a:r>
          </a:p>
          <a:p>
            <a:pPr marL="514350" indent="-514350">
              <a:spcBef>
                <a:spcPts val="600"/>
              </a:spcBef>
              <a:buAutoNum type="arabicPlain"/>
            </a:pPr>
            <a:r>
              <a:rPr lang="en-US"/>
              <a:t>Adoption Best Practices</a:t>
            </a:r>
          </a:p>
          <a:p>
            <a:pPr marL="914400" lvl="1">
              <a:spcBef>
                <a:spcPts val="600"/>
              </a:spcBef>
            </a:pPr>
            <a:r>
              <a:rPr lang="en-US" sz="2400">
                <a:cs typeface="Segoe Sans Display" pitchFamily="2" charset="0"/>
              </a:rPr>
              <a:t>Copilot Chat Success Kit</a:t>
            </a:r>
          </a:p>
          <a:p>
            <a:pPr marL="914400" lvl="1">
              <a:spcBef>
                <a:spcPts val="600"/>
              </a:spcBef>
            </a:pPr>
            <a:r>
              <a:rPr lang="en-US" sz="2400">
                <a:cs typeface="Segoe Sans Display" pitchFamily="2" charset="0"/>
              </a:rPr>
              <a:t>Great Journey for Copilot Chat</a:t>
            </a:r>
          </a:p>
          <a:p>
            <a:pPr marL="914400" lvl="1">
              <a:spcBef>
                <a:spcPts val="600"/>
              </a:spcBef>
            </a:pPr>
            <a:r>
              <a:rPr lang="en-US" sz="2400">
                <a:cs typeface="Segoe Sans Display" pitchFamily="2" charset="0"/>
              </a:rPr>
              <a:t>Copilot Chat Trainer Kit</a:t>
            </a:r>
          </a:p>
          <a:p>
            <a:pPr marL="914400" lvl="1">
              <a:spcBef>
                <a:spcPts val="600"/>
              </a:spcBef>
            </a:pPr>
            <a:r>
              <a:rPr lang="en-US" sz="2400">
                <a:cs typeface="Segoe Sans Display" pitchFamily="2" charset="0"/>
              </a:rPr>
              <a:t>Prompt Gallery</a:t>
            </a:r>
          </a:p>
          <a:p>
            <a:pPr marL="914400" lvl="1">
              <a:spcBef>
                <a:spcPts val="600"/>
              </a:spcBef>
              <a:spcAft>
                <a:spcPts val="600"/>
              </a:spcAft>
            </a:pPr>
            <a:r>
              <a:rPr lang="en-US" sz="2400">
                <a:cs typeface="Segoe Sans Display" pitchFamily="2" charset="0"/>
              </a:rPr>
              <a:t>Scenario Library</a:t>
            </a:r>
          </a:p>
          <a:p>
            <a:pPr marL="514350" indent="-514350">
              <a:spcBef>
                <a:spcPts val="600"/>
              </a:spcBef>
              <a:spcAft>
                <a:spcPts val="600"/>
              </a:spcAft>
              <a:buAutoNum type="arabicPlain"/>
            </a:pPr>
            <a:r>
              <a:rPr lang="en-US"/>
              <a:t>Next Steps &amp; Calls to Action</a:t>
            </a:r>
          </a:p>
        </p:txBody>
      </p:sp>
      <p:sp>
        <p:nvSpPr>
          <p:cNvPr id="9" name="Title 8">
            <a:extLst>
              <a:ext uri="{FF2B5EF4-FFF2-40B4-BE49-F238E27FC236}">
                <a16:creationId xmlns:a16="http://schemas.microsoft.com/office/drawing/2014/main" id="{CAC4D481-7E92-89DC-6E14-50331857F508}"/>
              </a:ext>
            </a:extLst>
          </p:cNvPr>
          <p:cNvSpPr>
            <a:spLocks noGrp="1"/>
          </p:cNvSpPr>
          <p:nvPr>
            <p:ph type="title"/>
          </p:nvPr>
        </p:nvSpPr>
        <p:spPr>
          <a:xfrm>
            <a:off x="589280" y="605657"/>
            <a:ext cx="2373598" cy="738664"/>
          </a:xfrm>
        </p:spPr>
        <p:txBody>
          <a:bodyPr/>
          <a:lstStyle/>
          <a:p>
            <a:r>
              <a:rPr lang="en-U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Agenda</a:t>
            </a:r>
          </a:p>
        </p:txBody>
      </p:sp>
      <p:cxnSp>
        <p:nvCxnSpPr>
          <p:cNvPr id="11" name="Straight Connector 10">
            <a:extLst>
              <a:ext uri="{FF2B5EF4-FFF2-40B4-BE49-F238E27FC236}">
                <a16:creationId xmlns:a16="http://schemas.microsoft.com/office/drawing/2014/main" id="{6A6AD969-DBA1-F97F-BBCA-6E62926F360A}"/>
              </a:ext>
              <a:ext uri="{C183D7F6-B498-43B3-948B-1728B52AA6E4}">
                <adec:decorative xmlns:adec="http://schemas.microsoft.com/office/drawing/2017/decorative" val="1"/>
              </a:ext>
            </a:extLst>
          </p:cNvPr>
          <p:cNvCxnSpPr>
            <a:cxnSpLocks/>
          </p:cNvCxnSpPr>
          <p:nvPr/>
        </p:nvCxnSpPr>
        <p:spPr>
          <a:xfrm>
            <a:off x="5777396" y="895925"/>
            <a:ext cx="0" cy="512064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5266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F409CF-3CE6-208F-5F1F-72E193B792E0}"/>
              </a:ext>
            </a:extLst>
          </p:cNvPr>
          <p:cNvSpPr>
            <a:spLocks noGrp="1"/>
          </p:cNvSpPr>
          <p:nvPr>
            <p:ph type="title"/>
          </p:nvPr>
        </p:nvSpPr>
        <p:spPr>
          <a:xfrm>
            <a:off x="571500" y="2792795"/>
            <a:ext cx="5524500" cy="1200329"/>
          </a:xfrm>
        </p:spPr>
        <p:txBody>
          <a:bodyPr/>
          <a:lstStyle/>
          <a:p>
            <a:r>
              <a:rPr lang="en-US" spc="0"/>
              <a:t>Refresher: Microsoft 365 Copilot Chat</a:t>
            </a:r>
          </a:p>
        </p:txBody>
      </p:sp>
    </p:spTree>
    <p:extLst>
      <p:ext uri="{BB962C8B-B14F-4D97-AF65-F5344CB8AC3E}">
        <p14:creationId xmlns:p14="http://schemas.microsoft.com/office/powerpoint/2010/main" val="384911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32E4E-0C24-A8FA-F2C4-D4A7A244C32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1862340-5600-E3D9-6760-48B7D79F6E35}"/>
              </a:ext>
              <a:ext uri="{C183D7F6-B498-43B3-948B-1728B52AA6E4}">
                <adec:decorative xmlns:adec="http://schemas.microsoft.com/office/drawing/2017/decorative" val="1"/>
              </a:ext>
            </a:extLst>
          </p:cNvPr>
          <p:cNvSpPr>
            <a:spLocks/>
          </p:cNvSpPr>
          <p:nvPr/>
        </p:nvSpPr>
        <p:spPr bwMode="auto">
          <a:xfrm>
            <a:off x="4014134" y="1198619"/>
            <a:ext cx="7632000" cy="424800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9" name="TextBox 58">
            <a:extLst>
              <a:ext uri="{FF2B5EF4-FFF2-40B4-BE49-F238E27FC236}">
                <a16:creationId xmlns:a16="http://schemas.microsoft.com/office/drawing/2014/main" id="{2B74BD0D-EAA6-8EED-4149-A48ABD0DABF6}"/>
              </a:ext>
            </a:extLst>
          </p:cNvPr>
          <p:cNvSpPr txBox="1"/>
          <p:nvPr/>
        </p:nvSpPr>
        <p:spPr>
          <a:xfrm>
            <a:off x="8862183" y="2564678"/>
            <a:ext cx="953787" cy="477054"/>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UI Semibold"/>
                <a:ea typeface="+mn-ea"/>
                <a:cs typeface="Segoe UI Semibold"/>
              </a:rPr>
              <a:t>Chat</a:t>
            </a:r>
            <a:br>
              <a:rPr kumimoji="0" lang="en-US" sz="2000" b="1" i="0" u="none" strike="noStrike" kern="1200" cap="none" spc="0" normalizeH="0" baseline="0" noProof="0">
                <a:ln w="3175">
                  <a:noFill/>
                </a:ln>
                <a:solidFill>
                  <a:prstClr val="black"/>
                </a:solidFill>
                <a:effectLst/>
                <a:uLnTx/>
                <a:uFillTx/>
                <a:latin typeface="Segoe UI" panose="020B0502040204020203" pitchFamily="34" charset="0"/>
                <a:ea typeface="+mn-ea"/>
                <a:cs typeface="Segoe UI Semibold"/>
              </a:rPr>
            </a:br>
            <a:r>
              <a:rPr kumimoji="0" lang="en-US" sz="1100" b="0" i="0" u="none" strike="noStrike" kern="1200" cap="none" spc="0" normalizeH="0" baseline="0" noProof="0">
                <a:ln w="3175">
                  <a:noFill/>
                </a:ln>
                <a:solidFill>
                  <a:sysClr val="windowText" lastClr="000000"/>
                </a:solidFill>
                <a:effectLst/>
                <a:uLnTx/>
                <a:uFillTx/>
                <a:latin typeface="Segoe UI" panose="020B0502040204020203" pitchFamily="34" charset="0"/>
                <a:ea typeface="+mn-ea"/>
                <a:cs typeface="Segoe UI" panose="020B0502040204020203" pitchFamily="34" charset="0"/>
              </a:rPr>
              <a:t>Web-grounded</a:t>
            </a:r>
          </a:p>
        </p:txBody>
      </p:sp>
      <p:sp>
        <p:nvSpPr>
          <p:cNvPr id="61" name="TextBox 60">
            <a:extLst>
              <a:ext uri="{FF2B5EF4-FFF2-40B4-BE49-F238E27FC236}">
                <a16:creationId xmlns:a16="http://schemas.microsoft.com/office/drawing/2014/main" id="{D69A8E72-A58E-F5F6-1FA2-546CF9509241}"/>
              </a:ext>
            </a:extLst>
          </p:cNvPr>
          <p:cNvSpPr txBox="1"/>
          <p:nvPr/>
        </p:nvSpPr>
        <p:spPr>
          <a:xfrm>
            <a:off x="8851764" y="3288103"/>
            <a:ext cx="846386"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UI Semibold"/>
                <a:ea typeface="+mn-ea"/>
                <a:cs typeface="Segoe UI Semibold"/>
              </a:rPr>
              <a:t>Agents</a:t>
            </a:r>
          </a:p>
        </p:txBody>
      </p:sp>
      <p:sp>
        <p:nvSpPr>
          <p:cNvPr id="62" name="TextBox 61">
            <a:extLst>
              <a:ext uri="{FF2B5EF4-FFF2-40B4-BE49-F238E27FC236}">
                <a16:creationId xmlns:a16="http://schemas.microsoft.com/office/drawing/2014/main" id="{1FB20AC8-C98B-E1D6-11AD-C9980882C9E5}"/>
              </a:ext>
            </a:extLst>
          </p:cNvPr>
          <p:cNvSpPr txBox="1"/>
          <p:nvPr/>
        </p:nvSpPr>
        <p:spPr>
          <a:xfrm>
            <a:off x="8869141" y="3842251"/>
            <a:ext cx="1227259"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UI Semibold"/>
                <a:ea typeface="+mn-ea"/>
                <a:cs typeface="Segoe UI Semibold"/>
              </a:rPr>
              <a:t>IT controls</a:t>
            </a:r>
          </a:p>
        </p:txBody>
      </p:sp>
      <p:sp>
        <p:nvSpPr>
          <p:cNvPr id="16" name="TextBox 15">
            <a:extLst>
              <a:ext uri="{FF2B5EF4-FFF2-40B4-BE49-F238E27FC236}">
                <a16:creationId xmlns:a16="http://schemas.microsoft.com/office/drawing/2014/main" id="{27317F81-C859-9998-9746-FE11928FA23C}"/>
              </a:ext>
            </a:extLst>
          </p:cNvPr>
          <p:cNvSpPr txBox="1"/>
          <p:nvPr/>
        </p:nvSpPr>
        <p:spPr>
          <a:xfrm>
            <a:off x="5067246" y="3322619"/>
            <a:ext cx="2084673" cy="43088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a:ea typeface="+mn-ea"/>
                <a:cs typeface="Segoe UI Semibold"/>
              </a:rPr>
              <a:t>Copilot Chat</a:t>
            </a:r>
          </a:p>
        </p:txBody>
      </p:sp>
      <p:sp>
        <p:nvSpPr>
          <p:cNvPr id="2" name="TextBox 1">
            <a:extLst>
              <a:ext uri="{FF2B5EF4-FFF2-40B4-BE49-F238E27FC236}">
                <a16:creationId xmlns:a16="http://schemas.microsoft.com/office/drawing/2014/main" id="{BA142687-4481-146E-10F1-E17D9264A140}"/>
              </a:ext>
            </a:extLst>
          </p:cNvPr>
          <p:cNvSpPr txBox="1"/>
          <p:nvPr/>
        </p:nvSpPr>
        <p:spPr>
          <a:xfrm>
            <a:off x="5366590" y="3850179"/>
            <a:ext cx="1485984" cy="147733"/>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UI" panose="020B0502040204020203" pitchFamily="34" charset="0"/>
                <a:ea typeface="+mn-ea"/>
                <a:cs typeface="Segoe UI Semibold"/>
              </a:rPr>
              <a:t>Free, secure AI chat</a:t>
            </a:r>
          </a:p>
        </p:txBody>
      </p:sp>
      <p:sp>
        <p:nvSpPr>
          <p:cNvPr id="7" name="Title 6">
            <a:extLst>
              <a:ext uri="{FF2B5EF4-FFF2-40B4-BE49-F238E27FC236}">
                <a16:creationId xmlns:a16="http://schemas.microsoft.com/office/drawing/2014/main" id="{FDDCA095-A17B-EDC2-60B6-0E6D16E38679}"/>
              </a:ext>
            </a:extLst>
          </p:cNvPr>
          <p:cNvSpPr>
            <a:spLocks noGrp="1"/>
          </p:cNvSpPr>
          <p:nvPr>
            <p:ph type="title"/>
          </p:nvPr>
        </p:nvSpPr>
        <p:spPr>
          <a:xfrm>
            <a:off x="0" y="2872604"/>
            <a:ext cx="3841834" cy="830997"/>
          </a:xfrm>
          <a:noFill/>
          <a:effectLst/>
        </p:spPr>
        <p:txBody>
          <a:bodyPr wrap="square" lIns="0" tIns="0" rIns="0" bIns="0" rtlCol="0" anchor="t" anchorCtr="0">
            <a:spAutoFit/>
          </a:bodyPr>
          <a:lstStyle/>
          <a:p>
            <a:pPr algn="ctr" defTabSz="914437" fontAlgn="base">
              <a:spcAft>
                <a:spcPts val="1200"/>
              </a:spcAft>
              <a:tabLst>
                <a:tab pos="1371655" algn="l"/>
              </a:tabLst>
            </a:pPr>
            <a:r>
              <a:rPr lang="en-US" sz="5400">
                <a:cs typeface="Segoe Sans Display"/>
              </a:rPr>
              <a:t>AI for All</a:t>
            </a:r>
            <a:endParaRPr lang="ru-UA" sz="5400">
              <a:cs typeface="Segoe Sans Display"/>
            </a:endParaRPr>
          </a:p>
        </p:txBody>
      </p:sp>
      <p:pic>
        <p:nvPicPr>
          <p:cNvPr id="18" name="Picture 17" descr="logo of Microsoft 365.">
            <a:extLst>
              <a:ext uri="{FF2B5EF4-FFF2-40B4-BE49-F238E27FC236}">
                <a16:creationId xmlns:a16="http://schemas.microsoft.com/office/drawing/2014/main" id="{61FDCADC-436B-6D81-FE93-3A2D6C46C1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9818" y="2573693"/>
            <a:ext cx="639528" cy="644532"/>
          </a:xfrm>
          <a:prstGeom prst="rect">
            <a:avLst/>
          </a:prstGeom>
        </p:spPr>
      </p:pic>
      <p:cxnSp>
        <p:nvCxnSpPr>
          <p:cNvPr id="4" name="Straight Connector 3">
            <a:extLst>
              <a:ext uri="{FF2B5EF4-FFF2-40B4-BE49-F238E27FC236}">
                <a16:creationId xmlns:a16="http://schemas.microsoft.com/office/drawing/2014/main" id="{24250C71-E63C-3013-27C2-F10C0DF0B3AE}"/>
              </a:ext>
              <a:ext uri="{C183D7F6-B498-43B3-948B-1728B52AA6E4}">
                <adec:decorative xmlns:adec="http://schemas.microsoft.com/office/drawing/2017/decorative" val="1"/>
              </a:ext>
            </a:extLst>
          </p:cNvPr>
          <p:cNvCxnSpPr>
            <a:cxnSpLocks/>
          </p:cNvCxnSpPr>
          <p:nvPr/>
        </p:nvCxnSpPr>
        <p:spPr>
          <a:xfrm>
            <a:off x="7830134" y="2426146"/>
            <a:ext cx="0" cy="188214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1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F8F4A-71CB-E5E2-5273-7A8A6F564DC5}"/>
              </a:ext>
            </a:extLst>
          </p:cNvPr>
          <p:cNvSpPr>
            <a:spLocks noGrp="1"/>
          </p:cNvSpPr>
          <p:nvPr>
            <p:ph type="title"/>
          </p:nvPr>
        </p:nvSpPr>
        <p:spPr>
          <a:xfrm>
            <a:off x="588263" y="2365992"/>
            <a:ext cx="5624968" cy="923330"/>
          </a:xfrm>
        </p:spPr>
        <p:txBody>
          <a:bodyPr/>
          <a:lstStyle/>
          <a:p>
            <a:r>
              <a:rPr lang="en-US"/>
              <a:t>Overview</a:t>
            </a:r>
          </a:p>
        </p:txBody>
      </p:sp>
      <p:sp>
        <p:nvSpPr>
          <p:cNvPr id="5" name="Content Placeholder 4">
            <a:extLst>
              <a:ext uri="{FF2B5EF4-FFF2-40B4-BE49-F238E27FC236}">
                <a16:creationId xmlns:a16="http://schemas.microsoft.com/office/drawing/2014/main" id="{94327DFD-88AA-C2E9-D987-E41B8F3534E0}"/>
              </a:ext>
            </a:extLst>
          </p:cNvPr>
          <p:cNvSpPr>
            <a:spLocks noGrp="1"/>
          </p:cNvSpPr>
          <p:nvPr>
            <p:ph idx="1"/>
          </p:nvPr>
        </p:nvSpPr>
        <p:spPr>
          <a:xfrm>
            <a:off x="588263" y="3289322"/>
            <a:ext cx="11018520" cy="861774"/>
          </a:xfrm>
        </p:spPr>
        <p:txBody>
          <a:bodyPr/>
          <a:lstStyle/>
          <a:p>
            <a:r>
              <a:rPr lang="en-US"/>
              <a:t>Microsoft 365 </a:t>
            </a:r>
            <a:br>
              <a:rPr lang="en-US"/>
            </a:br>
            <a:r>
              <a:rPr lang="en-US"/>
              <a:t>Copilot Chat</a:t>
            </a:r>
          </a:p>
        </p:txBody>
      </p:sp>
      <p:pic>
        <p:nvPicPr>
          <p:cNvPr id="2" name="Copilot Chat - Intro">
            <a:hlinkClick r:id="" action="ppaction://media"/>
            <a:extLst>
              <a:ext uri="{FF2B5EF4-FFF2-40B4-BE49-F238E27FC236}">
                <a16:creationId xmlns:a16="http://schemas.microsoft.com/office/drawing/2014/main" id="{E18F0D2C-7D10-C686-6828-59D3CFCA12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8648" y="1380744"/>
            <a:ext cx="7282688" cy="4096512"/>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731064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4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terms/"/>
    <ds:schemaRef ds:uri="http://purl.org/dc/elements/1.1/"/>
    <ds:schemaRef ds:uri="http://purl.org/dc/dcmitype/"/>
    <ds:schemaRef ds:uri="6adfd4c8-54de-4fa2-b73e-b86369895801"/>
    <ds:schemaRef ds:uri="http://schemas.openxmlformats.org/package/2006/metadata/core-properties"/>
    <ds:schemaRef ds:uri="http://schemas.microsoft.com/sharepoint/v3"/>
    <ds:schemaRef ds:uri="http://schemas.microsoft.com/office/2006/documentManagement/types"/>
    <ds:schemaRef ds:uri="http://schemas.microsoft.com/office/infopath/2007/PartnerControls"/>
    <ds:schemaRef ds:uri="http://www.w3.org/XML/1998/namespace"/>
    <ds:schemaRef ds:uri="http://schemas.microsoft.com/office/2006/metadata/properties"/>
  </ds:schemaRefs>
</ds:datastoreItem>
</file>

<file path=customXml/itemProps2.xml><?xml version="1.0" encoding="utf-8"?>
<ds:datastoreItem xmlns:ds="http://schemas.openxmlformats.org/officeDocument/2006/customXml" ds:itemID="{D637E61A-38A3-49C6-8C15-09D5076B37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6932</Words>
  <Application>Microsoft Office PowerPoint</Application>
  <PresentationFormat>Widescreen</PresentationFormat>
  <Paragraphs>624</Paragraphs>
  <Slides>45</Slides>
  <Notes>45</Notes>
  <HiddenSlides>0</HiddenSlides>
  <MMClips>7</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Customer Hub Template</vt:lpstr>
      <vt:lpstr>Microsoft 365 Copilot Template</vt:lpstr>
      <vt:lpstr>Enable AI for All: Copilot Chat Adoption Best Practices</vt:lpstr>
      <vt:lpstr>PowerPoint Presentation</vt:lpstr>
      <vt:lpstr>PowerPoint Presentation</vt:lpstr>
      <vt:lpstr>PowerPoint Presentation</vt:lpstr>
      <vt:lpstr>Poll</vt:lpstr>
      <vt:lpstr>Agenda</vt:lpstr>
      <vt:lpstr>Refresher: Microsoft 365 Copilot Chat</vt:lpstr>
      <vt:lpstr>AI for All</vt:lpstr>
      <vt:lpstr>Overview</vt:lpstr>
      <vt:lpstr>PowerPoint Presentation</vt:lpstr>
      <vt:lpstr>PowerPoint Presentation</vt:lpstr>
      <vt:lpstr>Scaling AI Transformation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Top 10 to try first with Microsoft 365 Copilot Chat </vt:lpstr>
      <vt:lpstr>Discover and share Copilot Chat prompts  Microsoft 365 Copilot Chat Prompt Gallery</vt:lpstr>
      <vt:lpstr>Prompt Gallery Animation</vt:lpstr>
      <vt:lpstr>Microsoft 365 Copilot Chat Scenario Library</vt:lpstr>
      <vt:lpstr>Scenario Library Animation</vt:lpstr>
      <vt:lpstr>Microsoft 365 Copilot Chat Success Kit</vt:lpstr>
      <vt:lpstr>Great Journey for Copilot Chat</vt:lpstr>
      <vt:lpstr>Microsoft 365 Copilot Chat Trainer Kit</vt:lpstr>
      <vt:lpstr>Agenda</vt:lpstr>
      <vt:lpstr>Resources after Today</vt:lpstr>
      <vt:lpstr>Microsoft Resources to Accelerate your Time to Value</vt:lpstr>
      <vt:lpstr>PowerPoint Presentation</vt:lpstr>
      <vt:lpstr>PowerPoint Presentation</vt:lpstr>
      <vt:lpstr>PowerPoint Presentation</vt:lpstr>
      <vt:lpstr>PowerPoint Presentation</vt:lpstr>
      <vt:lpstr>PowerPoint Presentation</vt:lpstr>
      <vt:lpstr>PowerPoint Presentation</vt:lpstr>
      <vt:lpstr>Join our upcoming Copilot Customer Hub sessions</vt:lpstr>
      <vt:lpstr>Hello and welcome to Customer Hub</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Victoria Blasich (FREEMIND SEATTLE LLC)</cp:lastModifiedBy>
  <cp:revision>3</cp:revision>
  <cp:lastPrinted>2023-02-15T20:48:24Z</cp:lastPrinted>
  <dcterms:created xsi:type="dcterms:W3CDTF">2025-03-03T10:30:40Z</dcterms:created>
  <dcterms:modified xsi:type="dcterms:W3CDTF">2026-06-15T20:31:39Z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