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846" r:id="rId5"/>
  </p:sldMasterIdLst>
  <p:notesMasterIdLst>
    <p:notesMasterId r:id="rId46"/>
  </p:notesMasterIdLst>
  <p:handoutMasterIdLst>
    <p:handoutMasterId r:id="rId47"/>
  </p:handoutMasterIdLst>
  <p:sldIdLst>
    <p:sldId id="270" r:id="rId6"/>
    <p:sldId id="2147482452" r:id="rId7"/>
    <p:sldId id="2147482463" r:id="rId8"/>
    <p:sldId id="274" r:id="rId9"/>
    <p:sldId id="273" r:id="rId10"/>
    <p:sldId id="257" r:id="rId11"/>
    <p:sldId id="2147482464" r:id="rId12"/>
    <p:sldId id="279" r:id="rId13"/>
    <p:sldId id="256" r:id="rId14"/>
    <p:sldId id="396" r:id="rId15"/>
    <p:sldId id="259" r:id="rId16"/>
    <p:sldId id="2147482486" r:id="rId17"/>
    <p:sldId id="262" r:id="rId18"/>
    <p:sldId id="2147482487" r:id="rId19"/>
    <p:sldId id="265" r:id="rId20"/>
    <p:sldId id="311" r:id="rId21"/>
    <p:sldId id="269" r:id="rId22"/>
    <p:sldId id="2147483647" r:id="rId23"/>
    <p:sldId id="282" r:id="rId24"/>
    <p:sldId id="268" r:id="rId25"/>
    <p:sldId id="2147482490" r:id="rId26"/>
    <p:sldId id="2147482492" r:id="rId27"/>
    <p:sldId id="261" r:id="rId28"/>
    <p:sldId id="267" r:id="rId29"/>
    <p:sldId id="271" r:id="rId30"/>
    <p:sldId id="266" r:id="rId31"/>
    <p:sldId id="2147483644" r:id="rId32"/>
    <p:sldId id="272" r:id="rId33"/>
    <p:sldId id="278" r:id="rId34"/>
    <p:sldId id="2147483645" r:id="rId35"/>
    <p:sldId id="2147483646" r:id="rId36"/>
    <p:sldId id="2147482499" r:id="rId37"/>
    <p:sldId id="263" r:id="rId38"/>
    <p:sldId id="260" r:id="rId39"/>
    <p:sldId id="289" r:id="rId40"/>
    <p:sldId id="277" r:id="rId41"/>
    <p:sldId id="264" r:id="rId42"/>
    <p:sldId id="2147482471" r:id="rId43"/>
    <p:sldId id="2147482472" r:id="rId44"/>
    <p:sldId id="2147482470" r:id="rId45"/>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01 - Présentation et introduction" id="{281D3C0E-8A06-4640-BDC7-2973158854A5}">
          <p14:sldIdLst>
            <p14:sldId id="270"/>
            <p14:sldId id="2147482452"/>
            <p14:sldId id="2147482463"/>
            <p14:sldId id="274"/>
            <p14:sldId id="273"/>
          </p14:sldIdLst>
        </p14:section>
        <p14:section name="01 - Examiner M365 Copilot Chat" id="{949F4C25-61AA-47D0-A41E-C2AFCBD82F19}">
          <p14:sldIdLst>
            <p14:sldId id="257"/>
            <p14:sldId id="2147482464"/>
            <p14:sldId id="279"/>
            <p14:sldId id="256"/>
            <p14:sldId id="396"/>
          </p14:sldIdLst>
        </p14:section>
        <p14:section name="02 - L’art de la requête" id="{2D16B973-E83C-4B65-882B-AE01EB950768}">
          <p14:sldIdLst>
            <p14:sldId id="259"/>
            <p14:sldId id="2147482486"/>
            <p14:sldId id="262"/>
            <p14:sldId id="2147482487"/>
            <p14:sldId id="265"/>
            <p14:sldId id="311"/>
            <p14:sldId id="269"/>
            <p14:sldId id="2147483647"/>
            <p14:sldId id="282"/>
            <p14:sldId id="268"/>
            <p14:sldId id="2147482490"/>
            <p14:sldId id="2147482492"/>
          </p14:sldIdLst>
        </p14:section>
        <p14:section name="03 - Les bonnes pratiques d’adoption" id="{393D4D88-0E32-4B80-8E0E-32535B11BF34}">
          <p14:sldIdLst>
            <p14:sldId id="261"/>
            <p14:sldId id="267"/>
            <p14:sldId id="271"/>
            <p14:sldId id="266"/>
            <p14:sldId id="2147483644"/>
            <p14:sldId id="272"/>
            <p14:sldId id="278"/>
            <p14:sldId id="2147483645"/>
            <p14:sldId id="2147483646"/>
            <p14:sldId id="2147482499"/>
          </p14:sldIdLst>
        </p14:section>
        <p14:section name="04 - Étapes suivantes et appels à l’action" id="{7D061BC2-BFED-4DF6-840E-35254D0571C0}">
          <p14:sldIdLst>
            <p14:sldId id="263"/>
            <p14:sldId id="260"/>
            <p14:sldId id="289"/>
            <p14:sldId id="277"/>
            <p14:sldId id="264"/>
            <p14:sldId id="2147482471"/>
            <p14:sldId id="2147482472"/>
            <p14:sldId id="2147482470"/>
          </p14:sldIdLst>
        </p14:section>
        <p14:section name="Annexe" id="{BAF1F95D-6D48-4254-A22E-E4E765D69411}">
          <p14:sldIdLst/>
        </p14:section>
      </p14:sectionLst>
    </p:ext>
    <p:ext uri="{EFAFB233-063F-42B5-8137-9DF3F51BA10A}">
      <p15:sldGuideLst xmlns:p15="http://schemas.microsoft.com/office/powerpoint/2012/main">
        <p15:guide id="1" orient="horz" pos="528" userDrawn="1">
          <p15:clr>
            <a:srgbClr val="A4A3A4"/>
          </p15:clr>
        </p15:guide>
        <p15:guide id="2" orient="horz" pos="960" userDrawn="1">
          <p15:clr>
            <a:srgbClr val="A4A3A4"/>
          </p15:clr>
        </p15:guide>
        <p15:guide id="3" pos="55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E45D227C-DD9A-9FCD-CD34-CD50625CD106}" name="Tavo Adame (SIMPLICITY CONSULTING INC)" initials="TA" userId="S::v-tadame@microsoft.com::bfcf9539-9748-450c-a5e5-cd9a8efcfa1a" providerId="AD"/>
  <p188:author id="{F2709498-A04C-E0B7-6180-202D121EF24A}" name="Mike Bennett" initials="MB" userId="S::mibennet@microsoft.com::5407ebdc-0b12-45bd-bd0c-572d036e4581" providerId="AD"/>
  <p188:author id="{55AF939D-306C-F0E7-56D3-E15986F88A63}" name="Elisabeth Laschon" initials="EL" userId="S::elilas@microsoft.com::0b6c7030-3f53-41a5-849b-86871f2417fe" providerId="AD"/>
  <p188:author id="{EBA9DF9D-87EA-6B39-A87B-CB1B65BF9312}" name="Lori Mahoney (SIMPLICITY CONSULTING INC)" initials="LI" userId="S::v-lmahoney@microsoft.com::90d51f6a-163f-4992-b484-af052976e220" providerId="AD"/>
  <p188:author id="{4ACC95A1-35E7-199E-C8D8-A60F70482912}" name="Tierney Cunningham" initials="TC" userId="S::ticunnin@microsoft.com::62f4f650-5c68-4535-8517-3a3a0205aaef" providerId="AD"/>
  <p188:author id="{4A7A3BD1-DD43-8DBB-6DEC-2ECC8760C411}" name="David Griffith" initials="DG" userId="S::davidg@silverfoxprod.com::d098c8ac-700f-46f0-bf84-2134bdb9d901" providerId="AD"/>
  <p188:author id="{6AFA61D8-796F-555E-A395-B33F90AAF99E}" name="Monica Lueder" initials="ML" userId="S::monical@microsoft.com::75969e72-ba9c-4e32-a4ac-c8f3aeff9ba2"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93F2"/>
    <a:srgbClr val="FFCE93"/>
    <a:srgbClr val="97FFC6"/>
    <a:srgbClr val="9FD6FF"/>
    <a:srgbClr val="A0D0EC"/>
    <a:srgbClr val="FFFF00"/>
    <a:srgbClr val="196B24"/>
    <a:srgbClr val="151E47"/>
    <a:srgbClr val="F7F7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52" y="48"/>
      </p:cViewPr>
      <p:guideLst>
        <p:guide orient="horz" pos="528"/>
        <p:guide orient="horz" pos="960"/>
        <p:guide pos="552"/>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8/10/relationships/authors" Target="author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commentAuthors" Target="commentAuthors.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6.svg"/><Relationship Id="rId2" Type="http://schemas.openxmlformats.org/officeDocument/2006/relationships/image" Target="../media/image125.svg"/><Relationship Id="rId1" Type="http://schemas.openxmlformats.org/officeDocument/2006/relationships/image" Target="../media/image124.svg"/><Relationship Id="rId4" Type="http://schemas.openxmlformats.org/officeDocument/2006/relationships/image" Target="../media/image1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6.svg"/><Relationship Id="rId2" Type="http://schemas.openxmlformats.org/officeDocument/2006/relationships/image" Target="../media/image125.svg"/><Relationship Id="rId1" Type="http://schemas.openxmlformats.org/officeDocument/2006/relationships/image" Target="../media/image124.svg"/><Relationship Id="rId4" Type="http://schemas.openxmlformats.org/officeDocument/2006/relationships/image" Target="../media/image12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99AAC-0404-4034-ABF0-A7E440B4BBB0}"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ABE5626F-5621-4116-92C4-D5BF49D032AE}">
      <dgm:prSet/>
      <dgm:spPr/>
      <dgm:t>
        <a:bodyPr tIns="0"/>
        <a:lstStyle/>
        <a:p>
          <a:pPr>
            <a:lnSpc>
              <a:spcPct val="100000"/>
            </a:lnSpc>
          </a:pPr>
          <a:r>
            <a:rPr lang="fr-fr" b="1"/>
            <a:t>Résumer des documents : </a:t>
          </a:r>
          <a:r>
            <a:rPr lang="fr-fr" err="1"/>
            <a:t>Copilot</a:t>
          </a:r>
          <a:r>
            <a:rPr lang="fr-fr"/>
            <a:t> Chat peut aider les utilisateurs à résumer rapidement des documents ou des pages web.</a:t>
          </a:r>
        </a:p>
      </dgm:t>
    </dgm:pt>
    <dgm:pt modelId="{0E77B7DC-DA3E-48A5-995C-6B75397E4DDE}" type="parTrans" cxnId="{C2E432D3-2DD8-4E67-9C02-27D6DDCD9133}">
      <dgm:prSet/>
      <dgm:spPr/>
      <dgm:t>
        <a:bodyPr/>
        <a:lstStyle/>
        <a:p>
          <a:endParaRPr lang="en-US"/>
        </a:p>
      </dgm:t>
    </dgm:pt>
    <dgm:pt modelId="{52649197-C74A-4067-A1BD-B64531DB94F6}" type="sibTrans" cxnId="{C2E432D3-2DD8-4E67-9C02-27D6DDCD9133}">
      <dgm:prSet/>
      <dgm:spPr/>
      <dgm:t>
        <a:bodyPr/>
        <a:lstStyle/>
        <a:p>
          <a:endParaRPr lang="en-US"/>
        </a:p>
      </dgm:t>
    </dgm:pt>
    <dgm:pt modelId="{9E7F2869-701A-43BD-ADA3-38563C9E2EBC}">
      <dgm:prSet/>
      <dgm:spPr/>
      <dgm:t>
        <a:bodyPr tIns="0"/>
        <a:lstStyle/>
        <a:p>
          <a:pPr>
            <a:lnSpc>
              <a:spcPct val="100000"/>
            </a:lnSpc>
          </a:pPr>
          <a:r>
            <a:rPr lang="fr-fr" b="1"/>
            <a:t>Générer des contenus créatifs : </a:t>
          </a:r>
          <a:r>
            <a:rPr lang="fr-fr"/>
            <a:t>Les utilisateurs peuvent tirer parti de </a:t>
          </a:r>
          <a:r>
            <a:rPr lang="fr-fr" err="1"/>
            <a:t>Copilot</a:t>
          </a:r>
          <a:r>
            <a:rPr lang="fr-fr"/>
            <a:t> Chat pour générer des contenus créatifs, tel que des histoires, des poèmes et d’autres </a:t>
          </a:r>
          <a:br>
            <a:rPr lang="fr-fr"/>
          </a:br>
          <a:r>
            <a:rPr lang="fr-fr"/>
            <a:t>textes rédigés.</a:t>
          </a:r>
        </a:p>
      </dgm:t>
    </dgm:pt>
    <dgm:pt modelId="{09158FD9-87F4-4896-8B00-1B4407D9F950}" type="parTrans" cxnId="{B1BB9EB1-36B2-4C49-AA6E-6E09BA545402}">
      <dgm:prSet/>
      <dgm:spPr/>
      <dgm:t>
        <a:bodyPr/>
        <a:lstStyle/>
        <a:p>
          <a:endParaRPr lang="en-US"/>
        </a:p>
      </dgm:t>
    </dgm:pt>
    <dgm:pt modelId="{8CD9F01C-5064-4C14-9B79-282F3CE7CE3E}" type="sibTrans" cxnId="{B1BB9EB1-36B2-4C49-AA6E-6E09BA545402}">
      <dgm:prSet/>
      <dgm:spPr/>
      <dgm:t>
        <a:bodyPr/>
        <a:lstStyle/>
        <a:p>
          <a:endParaRPr lang="en-US"/>
        </a:p>
      </dgm:t>
    </dgm:pt>
    <dgm:pt modelId="{E4C70C77-36B7-4D54-BCB8-EC28CF6DAE9B}">
      <dgm:prSet/>
      <dgm:spPr/>
      <dgm:t>
        <a:bodyPr tIns="91440"/>
        <a:lstStyle/>
        <a:p>
          <a:pPr>
            <a:lnSpc>
              <a:spcPct val="100000"/>
            </a:lnSpc>
          </a:pPr>
          <a:r>
            <a:rPr lang="fr-fr" b="1"/>
            <a:t>Fournir des réponses rapides et des explications : </a:t>
          </a:r>
          <a:r>
            <a:rPr lang="fr-fr" err="1"/>
            <a:t>Copilot</a:t>
          </a:r>
          <a:r>
            <a:rPr lang="fr-fr"/>
            <a:t> Chat peut être utilisé pour fournir des réponses rapides à des questions et des explications sur divers sujets, ce qui améliore la productivité.</a:t>
          </a:r>
        </a:p>
      </dgm:t>
    </dgm:pt>
    <dgm:pt modelId="{B3ADB1BA-F0B2-43D2-9524-2EEB60FCD638}" type="parTrans" cxnId="{4895453A-7971-4E63-89C9-DBC638B8D861}">
      <dgm:prSet/>
      <dgm:spPr/>
      <dgm:t>
        <a:bodyPr/>
        <a:lstStyle/>
        <a:p>
          <a:endParaRPr lang="en-US"/>
        </a:p>
      </dgm:t>
    </dgm:pt>
    <dgm:pt modelId="{8C412673-FFFA-4565-ADDE-09FD2EF53A25}" type="sibTrans" cxnId="{4895453A-7971-4E63-89C9-DBC638B8D861}">
      <dgm:prSet/>
      <dgm:spPr/>
      <dgm:t>
        <a:bodyPr/>
        <a:lstStyle/>
        <a:p>
          <a:endParaRPr lang="en-US"/>
        </a:p>
      </dgm:t>
    </dgm:pt>
    <dgm:pt modelId="{818951F5-6D64-4271-AEBD-7E53DF66E79A}">
      <dgm:prSet/>
      <dgm:spPr/>
      <dgm:t>
        <a:bodyPr tIns="45720"/>
        <a:lstStyle/>
        <a:p>
          <a:pPr>
            <a:lnSpc>
              <a:spcPct val="100000"/>
            </a:lnSpc>
          </a:pPr>
          <a:r>
            <a:rPr lang="fr-fr" b="1"/>
            <a:t>Aider à la recherche</a:t>
          </a:r>
          <a:r>
            <a:rPr lang="fr-fr"/>
            <a:t> </a:t>
          </a:r>
          <a:r>
            <a:rPr lang="fr-fr" b="1"/>
            <a:t>: </a:t>
          </a:r>
          <a:r>
            <a:rPr lang="fr-fr" err="1"/>
            <a:t>Copilot</a:t>
          </a:r>
          <a:r>
            <a:rPr lang="fr-fr"/>
            <a:t> Chat peut aider à mener des recherches pour les industries, les marchés, les concurrents et les produits.</a:t>
          </a:r>
        </a:p>
      </dgm:t>
    </dgm:pt>
    <dgm:pt modelId="{C120DEFE-4D07-43F1-B72F-CB3EE2F09189}" type="parTrans" cxnId="{91ADDDE3-162E-4414-B664-B065DCF57F94}">
      <dgm:prSet/>
      <dgm:spPr/>
      <dgm:t>
        <a:bodyPr/>
        <a:lstStyle/>
        <a:p>
          <a:endParaRPr lang="en-US"/>
        </a:p>
      </dgm:t>
    </dgm:pt>
    <dgm:pt modelId="{8156DE89-B328-4B29-8ACF-63B4B81E2DC0}" type="sibTrans" cxnId="{91ADDDE3-162E-4414-B664-B065DCF57F94}">
      <dgm:prSet/>
      <dgm:spPr/>
      <dgm:t>
        <a:bodyPr/>
        <a:lstStyle/>
        <a:p>
          <a:endParaRPr lang="en-US"/>
        </a:p>
      </dgm:t>
    </dgm:pt>
    <dgm:pt modelId="{4301445F-2D0C-453E-8A63-5B16992F2708}" type="pres">
      <dgm:prSet presAssocID="{E5D99AAC-0404-4034-ABF0-A7E440B4BBB0}" presName="root" presStyleCnt="0">
        <dgm:presLayoutVars>
          <dgm:dir/>
          <dgm:resizeHandles val="exact"/>
        </dgm:presLayoutVars>
      </dgm:prSet>
      <dgm:spPr/>
    </dgm:pt>
    <dgm:pt modelId="{148E7BE8-D71E-4FFE-AAF2-481D3A8ACF09}" type="pres">
      <dgm:prSet presAssocID="{ABE5626F-5621-4116-92C4-D5BF49D032AE}" presName="compNode" presStyleCnt="0"/>
      <dgm:spPr/>
    </dgm:pt>
    <dgm:pt modelId="{17E66A36-836B-410D-9AD9-343F2C4301B5}" type="pres">
      <dgm:prSet presAssocID="{ABE5626F-5621-4116-92C4-D5BF49D032AE}" presName="bgRect" presStyleLbl="bgShp" presStyleIdx="0" presStyleCnt="4"/>
      <dgm:spPr/>
    </dgm:pt>
    <dgm:pt modelId="{3DDF01D4-3029-4C16-B063-08A93B8DF9E6}" type="pres">
      <dgm:prSet presAssocID="{ABE5626F-5621-4116-92C4-D5BF49D032A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nvelope"/>
        </a:ext>
      </dgm:extLst>
    </dgm:pt>
    <dgm:pt modelId="{FFA6A599-1EBD-497E-AB08-5A952496B5D0}" type="pres">
      <dgm:prSet presAssocID="{ABE5626F-5621-4116-92C4-D5BF49D032AE}" presName="spaceRect" presStyleCnt="0"/>
      <dgm:spPr/>
    </dgm:pt>
    <dgm:pt modelId="{9BDFE690-4FA1-4C8F-A745-9284038E8D08}" type="pres">
      <dgm:prSet presAssocID="{ABE5626F-5621-4116-92C4-D5BF49D032AE}" presName="parTx" presStyleLbl="revTx" presStyleIdx="0" presStyleCnt="4">
        <dgm:presLayoutVars>
          <dgm:chMax val="0"/>
          <dgm:chPref val="0"/>
        </dgm:presLayoutVars>
      </dgm:prSet>
      <dgm:spPr/>
    </dgm:pt>
    <dgm:pt modelId="{0848612F-4137-40AB-A1F3-F627CFAD8ED1}" type="pres">
      <dgm:prSet presAssocID="{52649197-C74A-4067-A1BD-B64531DB94F6}" presName="sibTrans" presStyleCnt="0"/>
      <dgm:spPr/>
    </dgm:pt>
    <dgm:pt modelId="{92484D88-C603-43CC-8DE1-B4C2D095C27C}" type="pres">
      <dgm:prSet presAssocID="{9E7F2869-701A-43BD-ADA3-38563C9E2EBC}" presName="compNode" presStyleCnt="0"/>
      <dgm:spPr/>
    </dgm:pt>
    <dgm:pt modelId="{C216A242-D984-4697-9961-91C13DEE8E03}" type="pres">
      <dgm:prSet presAssocID="{9E7F2869-701A-43BD-ADA3-38563C9E2EBC}" presName="bgRect" presStyleLbl="bgShp" presStyleIdx="1" presStyleCnt="4"/>
      <dgm:spPr/>
    </dgm:pt>
    <dgm:pt modelId="{03D97F40-E858-4A6A-9FDC-ECB4254BEC5D}" type="pres">
      <dgm:prSet presAssocID="{9E7F2869-701A-43BD-ADA3-38563C9E2EB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8EC9B912-6300-48F7-91E8-98B295F20EDD}" type="pres">
      <dgm:prSet presAssocID="{9E7F2869-701A-43BD-ADA3-38563C9E2EBC}" presName="spaceRect" presStyleCnt="0"/>
      <dgm:spPr/>
    </dgm:pt>
    <dgm:pt modelId="{6B9297EA-2422-403C-B64F-34F847640879}" type="pres">
      <dgm:prSet presAssocID="{9E7F2869-701A-43BD-ADA3-38563C9E2EBC}" presName="parTx" presStyleLbl="revTx" presStyleIdx="1" presStyleCnt="4">
        <dgm:presLayoutVars>
          <dgm:chMax val="0"/>
          <dgm:chPref val="0"/>
        </dgm:presLayoutVars>
      </dgm:prSet>
      <dgm:spPr/>
    </dgm:pt>
    <dgm:pt modelId="{88329D6B-C1DB-4E70-86DA-8536663B28FE}" type="pres">
      <dgm:prSet presAssocID="{8CD9F01C-5064-4C14-9B79-282F3CE7CE3E}" presName="sibTrans" presStyleCnt="0"/>
      <dgm:spPr/>
    </dgm:pt>
    <dgm:pt modelId="{61EE57D3-B314-4171-8A0E-70B825BF85B4}" type="pres">
      <dgm:prSet presAssocID="{E4C70C77-36B7-4D54-BCB8-EC28CF6DAE9B}" presName="compNode" presStyleCnt="0"/>
      <dgm:spPr/>
    </dgm:pt>
    <dgm:pt modelId="{FDEB6B5E-BBC3-48B4-94F3-A396BDA0CAD6}" type="pres">
      <dgm:prSet presAssocID="{E4C70C77-36B7-4D54-BCB8-EC28CF6DAE9B}" presName="bgRect" presStyleLbl="bgShp" presStyleIdx="2" presStyleCnt="4"/>
      <dgm:spPr/>
    </dgm:pt>
    <dgm:pt modelId="{72DC3516-05B9-42B1-A92F-A1526B8B636A}" type="pres">
      <dgm:prSet presAssocID="{E4C70C77-36B7-4D54-BCB8-EC28CF6DAE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6ACA716-B444-42E8-BFAF-DFB13C2F0D84}" type="pres">
      <dgm:prSet presAssocID="{E4C70C77-36B7-4D54-BCB8-EC28CF6DAE9B}" presName="spaceRect" presStyleCnt="0"/>
      <dgm:spPr/>
    </dgm:pt>
    <dgm:pt modelId="{1E9563C6-55FA-41E4-832A-5233D9D6C63F}" type="pres">
      <dgm:prSet presAssocID="{E4C70C77-36B7-4D54-BCB8-EC28CF6DAE9B}" presName="parTx" presStyleLbl="revTx" presStyleIdx="2" presStyleCnt="4">
        <dgm:presLayoutVars>
          <dgm:chMax val="0"/>
          <dgm:chPref val="0"/>
        </dgm:presLayoutVars>
      </dgm:prSet>
      <dgm:spPr/>
    </dgm:pt>
    <dgm:pt modelId="{41CEDD81-D7ED-4943-B9C2-5EFDD6BAF83A}" type="pres">
      <dgm:prSet presAssocID="{8C412673-FFFA-4565-ADDE-09FD2EF53A25}" presName="sibTrans" presStyleCnt="0"/>
      <dgm:spPr/>
    </dgm:pt>
    <dgm:pt modelId="{A2A31808-C531-4EFF-955A-6D5606772630}" type="pres">
      <dgm:prSet presAssocID="{818951F5-6D64-4271-AEBD-7E53DF66E79A}" presName="compNode" presStyleCnt="0"/>
      <dgm:spPr/>
    </dgm:pt>
    <dgm:pt modelId="{524F8B03-A0FB-4C7F-A456-F021D0BE3274}" type="pres">
      <dgm:prSet presAssocID="{818951F5-6D64-4271-AEBD-7E53DF66E79A}" presName="bgRect" presStyleLbl="bgShp" presStyleIdx="3" presStyleCnt="4"/>
      <dgm:spPr/>
    </dgm:pt>
    <dgm:pt modelId="{73A9A871-50B1-40CB-BF90-BAE0EB4CF463}" type="pres">
      <dgm:prSet presAssocID="{818951F5-6D64-4271-AEBD-7E53DF66E79A}"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r graph with upward trend with solid fill"/>
        </a:ext>
      </dgm:extLst>
    </dgm:pt>
    <dgm:pt modelId="{B59AB126-0D2A-432A-A7F6-E64D1B546E3E}" type="pres">
      <dgm:prSet presAssocID="{818951F5-6D64-4271-AEBD-7E53DF66E79A}" presName="spaceRect" presStyleCnt="0"/>
      <dgm:spPr/>
    </dgm:pt>
    <dgm:pt modelId="{F411DE6A-5F59-4C9F-A5CB-6256C354ACD9}" type="pres">
      <dgm:prSet presAssocID="{818951F5-6D64-4271-AEBD-7E53DF66E79A}" presName="parTx" presStyleLbl="revTx" presStyleIdx="3" presStyleCnt="4">
        <dgm:presLayoutVars>
          <dgm:chMax val="0"/>
          <dgm:chPref val="0"/>
        </dgm:presLayoutVars>
      </dgm:prSet>
      <dgm:spPr/>
    </dgm:pt>
  </dgm:ptLst>
  <dgm:cxnLst>
    <dgm:cxn modelId="{28C7C402-CE1C-429A-A49D-AF88E5FADCDE}" type="presOf" srcId="{E4C70C77-36B7-4D54-BCB8-EC28CF6DAE9B}" destId="{1E9563C6-55FA-41E4-832A-5233D9D6C63F}" srcOrd="0" destOrd="0" presId="urn:microsoft.com/office/officeart/2018/2/layout/IconVerticalSolidList"/>
    <dgm:cxn modelId="{A045A906-ED35-4E97-BCFB-A12BEF04CE70}" type="presOf" srcId="{9E7F2869-701A-43BD-ADA3-38563C9E2EBC}" destId="{6B9297EA-2422-403C-B64F-34F847640879}" srcOrd="0" destOrd="0" presId="urn:microsoft.com/office/officeart/2018/2/layout/IconVerticalSolidList"/>
    <dgm:cxn modelId="{CAF1EF11-713F-41E0-8F7A-71EC90F3106C}" type="presOf" srcId="{ABE5626F-5621-4116-92C4-D5BF49D032AE}" destId="{9BDFE690-4FA1-4C8F-A745-9284038E8D08}" srcOrd="0" destOrd="0" presId="urn:microsoft.com/office/officeart/2018/2/layout/IconVerticalSolidList"/>
    <dgm:cxn modelId="{4895453A-7971-4E63-89C9-DBC638B8D861}" srcId="{E5D99AAC-0404-4034-ABF0-A7E440B4BBB0}" destId="{E4C70C77-36B7-4D54-BCB8-EC28CF6DAE9B}" srcOrd="2" destOrd="0" parTransId="{B3ADB1BA-F0B2-43D2-9524-2EEB60FCD638}" sibTransId="{8C412673-FFFA-4565-ADDE-09FD2EF53A25}"/>
    <dgm:cxn modelId="{B3519E66-B05C-4B15-8A38-87DB2BE95E7E}" type="presOf" srcId="{818951F5-6D64-4271-AEBD-7E53DF66E79A}" destId="{F411DE6A-5F59-4C9F-A5CB-6256C354ACD9}" srcOrd="0" destOrd="0" presId="urn:microsoft.com/office/officeart/2018/2/layout/IconVerticalSolidList"/>
    <dgm:cxn modelId="{BDF75F9C-042E-481F-9755-3CA3DFC3AD3D}" type="presOf" srcId="{E5D99AAC-0404-4034-ABF0-A7E440B4BBB0}" destId="{4301445F-2D0C-453E-8A63-5B16992F2708}" srcOrd="0" destOrd="0" presId="urn:microsoft.com/office/officeart/2018/2/layout/IconVerticalSolidList"/>
    <dgm:cxn modelId="{B1BB9EB1-36B2-4C49-AA6E-6E09BA545402}" srcId="{E5D99AAC-0404-4034-ABF0-A7E440B4BBB0}" destId="{9E7F2869-701A-43BD-ADA3-38563C9E2EBC}" srcOrd="1" destOrd="0" parTransId="{09158FD9-87F4-4896-8B00-1B4407D9F950}" sibTransId="{8CD9F01C-5064-4C14-9B79-282F3CE7CE3E}"/>
    <dgm:cxn modelId="{C2E432D3-2DD8-4E67-9C02-27D6DDCD9133}" srcId="{E5D99AAC-0404-4034-ABF0-A7E440B4BBB0}" destId="{ABE5626F-5621-4116-92C4-D5BF49D032AE}" srcOrd="0" destOrd="0" parTransId="{0E77B7DC-DA3E-48A5-995C-6B75397E4DDE}" sibTransId="{52649197-C74A-4067-A1BD-B64531DB94F6}"/>
    <dgm:cxn modelId="{91ADDDE3-162E-4414-B664-B065DCF57F94}" srcId="{E5D99AAC-0404-4034-ABF0-A7E440B4BBB0}" destId="{818951F5-6D64-4271-AEBD-7E53DF66E79A}" srcOrd="3" destOrd="0" parTransId="{C120DEFE-4D07-43F1-B72F-CB3EE2F09189}" sibTransId="{8156DE89-B328-4B29-8ACF-63B4B81E2DC0}"/>
    <dgm:cxn modelId="{DB1E46D5-70BD-4175-BE3F-D101109A3B72}" type="presParOf" srcId="{4301445F-2D0C-453E-8A63-5B16992F2708}" destId="{148E7BE8-D71E-4FFE-AAF2-481D3A8ACF09}" srcOrd="0" destOrd="0" presId="urn:microsoft.com/office/officeart/2018/2/layout/IconVerticalSolidList"/>
    <dgm:cxn modelId="{5C063205-EF77-41C8-8A62-97D985855B9B}" type="presParOf" srcId="{148E7BE8-D71E-4FFE-AAF2-481D3A8ACF09}" destId="{17E66A36-836B-410D-9AD9-343F2C4301B5}" srcOrd="0" destOrd="0" presId="urn:microsoft.com/office/officeart/2018/2/layout/IconVerticalSolidList"/>
    <dgm:cxn modelId="{AAC01864-4E14-4311-9630-542E77558F32}" type="presParOf" srcId="{148E7BE8-D71E-4FFE-AAF2-481D3A8ACF09}" destId="{3DDF01D4-3029-4C16-B063-08A93B8DF9E6}" srcOrd="1" destOrd="0" presId="urn:microsoft.com/office/officeart/2018/2/layout/IconVerticalSolidList"/>
    <dgm:cxn modelId="{4B58B2CB-3B58-400E-819B-340A827F47BD}" type="presParOf" srcId="{148E7BE8-D71E-4FFE-AAF2-481D3A8ACF09}" destId="{FFA6A599-1EBD-497E-AB08-5A952496B5D0}" srcOrd="2" destOrd="0" presId="urn:microsoft.com/office/officeart/2018/2/layout/IconVerticalSolidList"/>
    <dgm:cxn modelId="{85CECA87-8628-46E3-A675-EC18DFF6D59B}" type="presParOf" srcId="{148E7BE8-D71E-4FFE-AAF2-481D3A8ACF09}" destId="{9BDFE690-4FA1-4C8F-A745-9284038E8D08}" srcOrd="3" destOrd="0" presId="urn:microsoft.com/office/officeart/2018/2/layout/IconVerticalSolidList"/>
    <dgm:cxn modelId="{C072FA33-E17C-460A-8016-B1BA0145F47D}" type="presParOf" srcId="{4301445F-2D0C-453E-8A63-5B16992F2708}" destId="{0848612F-4137-40AB-A1F3-F627CFAD8ED1}" srcOrd="1" destOrd="0" presId="urn:microsoft.com/office/officeart/2018/2/layout/IconVerticalSolidList"/>
    <dgm:cxn modelId="{0827CC06-A0BC-436D-A50E-CB3BD4E5FE16}" type="presParOf" srcId="{4301445F-2D0C-453E-8A63-5B16992F2708}" destId="{92484D88-C603-43CC-8DE1-B4C2D095C27C}" srcOrd="2" destOrd="0" presId="urn:microsoft.com/office/officeart/2018/2/layout/IconVerticalSolidList"/>
    <dgm:cxn modelId="{CB107B81-989D-4AE0-9C69-E0D943DA8421}" type="presParOf" srcId="{92484D88-C603-43CC-8DE1-B4C2D095C27C}" destId="{C216A242-D984-4697-9961-91C13DEE8E03}" srcOrd="0" destOrd="0" presId="urn:microsoft.com/office/officeart/2018/2/layout/IconVerticalSolidList"/>
    <dgm:cxn modelId="{7B9E61DD-96D1-4EBA-BBF3-742DF61DCFD8}" type="presParOf" srcId="{92484D88-C603-43CC-8DE1-B4C2D095C27C}" destId="{03D97F40-E858-4A6A-9FDC-ECB4254BEC5D}" srcOrd="1" destOrd="0" presId="urn:microsoft.com/office/officeart/2018/2/layout/IconVerticalSolidList"/>
    <dgm:cxn modelId="{29CFFA2E-336A-4D7E-9FC9-39DD8C50A4EF}" type="presParOf" srcId="{92484D88-C603-43CC-8DE1-B4C2D095C27C}" destId="{8EC9B912-6300-48F7-91E8-98B295F20EDD}" srcOrd="2" destOrd="0" presId="urn:microsoft.com/office/officeart/2018/2/layout/IconVerticalSolidList"/>
    <dgm:cxn modelId="{8D495C4A-120A-4019-B212-DC658AE936D7}" type="presParOf" srcId="{92484D88-C603-43CC-8DE1-B4C2D095C27C}" destId="{6B9297EA-2422-403C-B64F-34F847640879}" srcOrd="3" destOrd="0" presId="urn:microsoft.com/office/officeart/2018/2/layout/IconVerticalSolidList"/>
    <dgm:cxn modelId="{21391BBE-160E-4E69-A78A-B7D826F2FCAA}" type="presParOf" srcId="{4301445F-2D0C-453E-8A63-5B16992F2708}" destId="{88329D6B-C1DB-4E70-86DA-8536663B28FE}" srcOrd="3" destOrd="0" presId="urn:microsoft.com/office/officeart/2018/2/layout/IconVerticalSolidList"/>
    <dgm:cxn modelId="{0A1701AE-11F0-4E57-926D-A896E94BA5AC}" type="presParOf" srcId="{4301445F-2D0C-453E-8A63-5B16992F2708}" destId="{61EE57D3-B314-4171-8A0E-70B825BF85B4}" srcOrd="4" destOrd="0" presId="urn:microsoft.com/office/officeart/2018/2/layout/IconVerticalSolidList"/>
    <dgm:cxn modelId="{83E75BD5-05F8-49A3-8EE6-EEBC560EC248}" type="presParOf" srcId="{61EE57D3-B314-4171-8A0E-70B825BF85B4}" destId="{FDEB6B5E-BBC3-48B4-94F3-A396BDA0CAD6}" srcOrd="0" destOrd="0" presId="urn:microsoft.com/office/officeart/2018/2/layout/IconVerticalSolidList"/>
    <dgm:cxn modelId="{C889E07C-6568-4FE2-B2CB-65F532952DAB}" type="presParOf" srcId="{61EE57D3-B314-4171-8A0E-70B825BF85B4}" destId="{72DC3516-05B9-42B1-A92F-A1526B8B636A}" srcOrd="1" destOrd="0" presId="urn:microsoft.com/office/officeart/2018/2/layout/IconVerticalSolidList"/>
    <dgm:cxn modelId="{45B2B711-F8EE-4FF8-B9B7-0A62F3B0D273}" type="presParOf" srcId="{61EE57D3-B314-4171-8A0E-70B825BF85B4}" destId="{56ACA716-B444-42E8-BFAF-DFB13C2F0D84}" srcOrd="2" destOrd="0" presId="urn:microsoft.com/office/officeart/2018/2/layout/IconVerticalSolidList"/>
    <dgm:cxn modelId="{5676F0A1-5D2D-4E77-B564-13BD187E8349}" type="presParOf" srcId="{61EE57D3-B314-4171-8A0E-70B825BF85B4}" destId="{1E9563C6-55FA-41E4-832A-5233D9D6C63F}" srcOrd="3" destOrd="0" presId="urn:microsoft.com/office/officeart/2018/2/layout/IconVerticalSolidList"/>
    <dgm:cxn modelId="{2375AC9C-2AA6-4F69-AF18-83BB126410D2}" type="presParOf" srcId="{4301445F-2D0C-453E-8A63-5B16992F2708}" destId="{41CEDD81-D7ED-4943-B9C2-5EFDD6BAF83A}" srcOrd="5" destOrd="0" presId="urn:microsoft.com/office/officeart/2018/2/layout/IconVerticalSolidList"/>
    <dgm:cxn modelId="{57D622D3-B383-4537-B66D-1BB17707CF70}" type="presParOf" srcId="{4301445F-2D0C-453E-8A63-5B16992F2708}" destId="{A2A31808-C531-4EFF-955A-6D5606772630}" srcOrd="6" destOrd="0" presId="urn:microsoft.com/office/officeart/2018/2/layout/IconVerticalSolidList"/>
    <dgm:cxn modelId="{28695012-9291-4176-AC69-977852A9C36C}" type="presParOf" srcId="{A2A31808-C531-4EFF-955A-6D5606772630}" destId="{524F8B03-A0FB-4C7F-A456-F021D0BE3274}" srcOrd="0" destOrd="0" presId="urn:microsoft.com/office/officeart/2018/2/layout/IconVerticalSolidList"/>
    <dgm:cxn modelId="{3CB405D6-3CBC-4A7D-8C90-46C729476E91}" type="presParOf" srcId="{A2A31808-C531-4EFF-955A-6D5606772630}" destId="{73A9A871-50B1-40CB-BF90-BAE0EB4CF463}" srcOrd="1" destOrd="0" presId="urn:microsoft.com/office/officeart/2018/2/layout/IconVerticalSolidList"/>
    <dgm:cxn modelId="{0E3B0E14-A7BB-4AC0-8E2B-1B537C516A54}" type="presParOf" srcId="{A2A31808-C531-4EFF-955A-6D5606772630}" destId="{B59AB126-0D2A-432A-A7F6-E64D1B546E3E}" srcOrd="2" destOrd="0" presId="urn:microsoft.com/office/officeart/2018/2/layout/IconVerticalSolidList"/>
    <dgm:cxn modelId="{4D072C24-6402-489F-91CE-69B4C9FA413E}" type="presParOf" srcId="{A2A31808-C531-4EFF-955A-6D5606772630}" destId="{F411DE6A-5F59-4C9F-A5CB-6256C354ACD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66A36-836B-410D-9AD9-343F2C4301B5}">
      <dsp:nvSpPr>
        <dsp:cNvPr id="0" name=""/>
        <dsp:cNvSpPr/>
      </dsp:nvSpPr>
      <dsp:spPr>
        <a:xfrm>
          <a:off x="0" y="4970"/>
          <a:ext cx="6263640" cy="11217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F01D4-3029-4C16-B063-08A93B8DF9E6}">
      <dsp:nvSpPr>
        <dsp:cNvPr id="0" name=""/>
        <dsp:cNvSpPr/>
      </dsp:nvSpPr>
      <dsp:spPr>
        <a:xfrm>
          <a:off x="339324" y="257360"/>
          <a:ext cx="617557" cy="616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DFE690-4FA1-4C8F-A745-9284038E8D08}">
      <dsp:nvSpPr>
        <dsp:cNvPr id="0" name=""/>
        <dsp:cNvSpPr/>
      </dsp:nvSpPr>
      <dsp:spPr>
        <a:xfrm>
          <a:off x="1296206" y="4970"/>
          <a:ext cx="4947471" cy="115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7" tIns="0" rIns="122427" bIns="122427" numCol="1" spcCol="1270" anchor="ctr" anchorCtr="0">
          <a:noAutofit/>
        </a:bodyPr>
        <a:lstStyle/>
        <a:p>
          <a:pPr marL="0" lvl="0" indent="0" algn="l" defTabSz="622300">
            <a:lnSpc>
              <a:spcPct val="100000"/>
            </a:lnSpc>
            <a:spcBef>
              <a:spcPct val="0"/>
            </a:spcBef>
            <a:spcAft>
              <a:spcPct val="35000"/>
            </a:spcAft>
            <a:buNone/>
          </a:pPr>
          <a:r>
            <a:rPr lang="fr-fr" sz="1400" b="1" kern="1200"/>
            <a:t>Résumer des documents : </a:t>
          </a:r>
          <a:r>
            <a:rPr lang="fr-fr" sz="1400" kern="1200" err="1"/>
            <a:t>Copilot</a:t>
          </a:r>
          <a:r>
            <a:rPr lang="fr-fr" sz="1400" kern="1200"/>
            <a:t> Chat peut aider les utilisateurs à résumer rapidement des documents ou des pages web.</a:t>
          </a:r>
        </a:p>
      </dsp:txBody>
      <dsp:txXfrm>
        <a:off x="1296206" y="4970"/>
        <a:ext cx="4947471" cy="1156788"/>
      </dsp:txXfrm>
    </dsp:sp>
    <dsp:sp modelId="{C216A242-D984-4697-9961-91C13DEE8E03}">
      <dsp:nvSpPr>
        <dsp:cNvPr id="0" name=""/>
        <dsp:cNvSpPr/>
      </dsp:nvSpPr>
      <dsp:spPr>
        <a:xfrm>
          <a:off x="0" y="1450956"/>
          <a:ext cx="6263640" cy="11217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97F40-E858-4A6A-9FDC-ECB4254BEC5D}">
      <dsp:nvSpPr>
        <dsp:cNvPr id="0" name=""/>
        <dsp:cNvSpPr/>
      </dsp:nvSpPr>
      <dsp:spPr>
        <a:xfrm>
          <a:off x="339324" y="1703346"/>
          <a:ext cx="617557" cy="616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9297EA-2422-403C-B64F-34F847640879}">
      <dsp:nvSpPr>
        <dsp:cNvPr id="0" name=""/>
        <dsp:cNvSpPr/>
      </dsp:nvSpPr>
      <dsp:spPr>
        <a:xfrm>
          <a:off x="1296206" y="1450956"/>
          <a:ext cx="4947471" cy="115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7" tIns="0" rIns="122427" bIns="122427" numCol="1" spcCol="1270" anchor="ctr" anchorCtr="0">
          <a:noAutofit/>
        </a:bodyPr>
        <a:lstStyle/>
        <a:p>
          <a:pPr marL="0" lvl="0" indent="0" algn="l" defTabSz="622300">
            <a:lnSpc>
              <a:spcPct val="100000"/>
            </a:lnSpc>
            <a:spcBef>
              <a:spcPct val="0"/>
            </a:spcBef>
            <a:spcAft>
              <a:spcPct val="35000"/>
            </a:spcAft>
            <a:buNone/>
          </a:pPr>
          <a:r>
            <a:rPr lang="fr-fr" sz="1400" b="1" kern="1200"/>
            <a:t>Générer des contenus créatifs : </a:t>
          </a:r>
          <a:r>
            <a:rPr lang="fr-fr" sz="1400" kern="1200"/>
            <a:t>Les utilisateurs peuvent tirer parti de </a:t>
          </a:r>
          <a:r>
            <a:rPr lang="fr-fr" sz="1400" kern="1200" err="1"/>
            <a:t>Copilot</a:t>
          </a:r>
          <a:r>
            <a:rPr lang="fr-fr" sz="1400" kern="1200"/>
            <a:t> Chat pour générer des contenus créatifs, tel que des histoires, des poèmes et d’autres </a:t>
          </a:r>
          <a:br>
            <a:rPr lang="fr-fr" sz="1400" kern="1200"/>
          </a:br>
          <a:r>
            <a:rPr lang="fr-fr" sz="1400" kern="1200"/>
            <a:t>textes rédigés.</a:t>
          </a:r>
        </a:p>
      </dsp:txBody>
      <dsp:txXfrm>
        <a:off x="1296206" y="1450956"/>
        <a:ext cx="4947471" cy="1156788"/>
      </dsp:txXfrm>
    </dsp:sp>
    <dsp:sp modelId="{FDEB6B5E-BBC3-48B4-94F3-A396BDA0CAD6}">
      <dsp:nvSpPr>
        <dsp:cNvPr id="0" name=""/>
        <dsp:cNvSpPr/>
      </dsp:nvSpPr>
      <dsp:spPr>
        <a:xfrm>
          <a:off x="0" y="2896942"/>
          <a:ext cx="6263640" cy="11217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C3516-05B9-42B1-A92F-A1526B8B636A}">
      <dsp:nvSpPr>
        <dsp:cNvPr id="0" name=""/>
        <dsp:cNvSpPr/>
      </dsp:nvSpPr>
      <dsp:spPr>
        <a:xfrm>
          <a:off x="339324" y="3149332"/>
          <a:ext cx="617557" cy="616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9563C6-55FA-41E4-832A-5233D9D6C63F}">
      <dsp:nvSpPr>
        <dsp:cNvPr id="0" name=""/>
        <dsp:cNvSpPr/>
      </dsp:nvSpPr>
      <dsp:spPr>
        <a:xfrm>
          <a:off x="1296206" y="2896942"/>
          <a:ext cx="4947471" cy="115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7" tIns="91440" rIns="122427" bIns="122427" numCol="1" spcCol="1270" anchor="ctr" anchorCtr="0">
          <a:noAutofit/>
        </a:bodyPr>
        <a:lstStyle/>
        <a:p>
          <a:pPr marL="0" lvl="0" indent="0" algn="l" defTabSz="622300">
            <a:lnSpc>
              <a:spcPct val="100000"/>
            </a:lnSpc>
            <a:spcBef>
              <a:spcPct val="0"/>
            </a:spcBef>
            <a:spcAft>
              <a:spcPct val="35000"/>
            </a:spcAft>
            <a:buNone/>
          </a:pPr>
          <a:r>
            <a:rPr lang="fr-fr" sz="1400" b="1" kern="1200"/>
            <a:t>Fournir des réponses rapides et des explications : </a:t>
          </a:r>
          <a:r>
            <a:rPr lang="fr-fr" sz="1400" kern="1200" err="1"/>
            <a:t>Copilot</a:t>
          </a:r>
          <a:r>
            <a:rPr lang="fr-fr" sz="1400" kern="1200"/>
            <a:t> Chat peut être utilisé pour fournir des réponses rapides à des questions et des explications sur divers sujets, ce qui améliore la productivité.</a:t>
          </a:r>
        </a:p>
      </dsp:txBody>
      <dsp:txXfrm>
        <a:off x="1296206" y="2896942"/>
        <a:ext cx="4947471" cy="1156788"/>
      </dsp:txXfrm>
    </dsp:sp>
    <dsp:sp modelId="{524F8B03-A0FB-4C7F-A456-F021D0BE3274}">
      <dsp:nvSpPr>
        <dsp:cNvPr id="0" name=""/>
        <dsp:cNvSpPr/>
      </dsp:nvSpPr>
      <dsp:spPr>
        <a:xfrm>
          <a:off x="0" y="4342928"/>
          <a:ext cx="6263640" cy="11217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9A871-50B1-40CB-BF90-BAE0EB4CF463}">
      <dsp:nvSpPr>
        <dsp:cNvPr id="0" name=""/>
        <dsp:cNvSpPr/>
      </dsp:nvSpPr>
      <dsp:spPr>
        <a:xfrm>
          <a:off x="339324" y="4595319"/>
          <a:ext cx="617557" cy="616954"/>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11DE6A-5F59-4C9F-A5CB-6256C354ACD9}">
      <dsp:nvSpPr>
        <dsp:cNvPr id="0" name=""/>
        <dsp:cNvSpPr/>
      </dsp:nvSpPr>
      <dsp:spPr>
        <a:xfrm>
          <a:off x="1296206" y="4342928"/>
          <a:ext cx="4947471" cy="115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7" tIns="45720" rIns="122427" bIns="122427" numCol="1" spcCol="1270" anchor="ctr" anchorCtr="0">
          <a:noAutofit/>
        </a:bodyPr>
        <a:lstStyle/>
        <a:p>
          <a:pPr marL="0" lvl="0" indent="0" algn="l" defTabSz="622300">
            <a:lnSpc>
              <a:spcPct val="100000"/>
            </a:lnSpc>
            <a:spcBef>
              <a:spcPct val="0"/>
            </a:spcBef>
            <a:spcAft>
              <a:spcPct val="35000"/>
            </a:spcAft>
            <a:buNone/>
          </a:pPr>
          <a:r>
            <a:rPr lang="fr-fr" sz="1400" b="1" kern="1200"/>
            <a:t>Aider à la recherche</a:t>
          </a:r>
          <a:r>
            <a:rPr lang="fr-fr" sz="1400" kern="1200"/>
            <a:t> </a:t>
          </a:r>
          <a:r>
            <a:rPr lang="fr-fr" sz="1400" b="1" kern="1200"/>
            <a:t>: </a:t>
          </a:r>
          <a:r>
            <a:rPr lang="fr-fr" sz="1400" kern="1200" err="1"/>
            <a:t>Copilot</a:t>
          </a:r>
          <a:r>
            <a:rPr lang="fr-fr" sz="1400" kern="1200"/>
            <a:t> Chat peut aider à mener des recherches pour les industries, les marchés, les concurrents et les produits.</a:t>
          </a:r>
        </a:p>
      </dsp:txBody>
      <dsp:txXfrm>
        <a:off x="1296206" y="4342928"/>
        <a:ext cx="4947471" cy="11567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6/29/2026 8:27 AM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atin typeface="Segoe Sans Display" pitchFamily="2" charset="0"/>
                <a:cs typeface="Segoe Sans Display" pitchFamily="2" charset="0"/>
              </a:defRPr>
            </a:lvl1p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6/29/2026 8:27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29B07-2B75-3774-89F7-9B59073EB1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A70E5-7822-28ED-CB57-7C9D6C42C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FCF260-3637-CEFC-3DCC-68E983CE4517}"/>
              </a:ext>
            </a:extLst>
          </p:cNvPr>
          <p:cNvSpPr>
            <a:spLocks noGrp="1"/>
          </p:cNvSpPr>
          <p:nvPr>
            <p:ph type="body" idx="1"/>
          </p:nvPr>
        </p:nvSpPr>
        <p:spPr/>
        <p:txBody>
          <a:bodyPr/>
          <a:lstStyle/>
          <a:p>
            <a:endParaRPr lang="en-US" sz="850" i="1">
              <a:latin typeface="Segoe Sans Display"/>
              <a:cs typeface="Segoe Sans Display"/>
            </a:endParaRPr>
          </a:p>
          <a:p>
            <a:endParaRPr lang="en-US" sz="850">
              <a:cs typeface="Segoe Sans Display"/>
            </a:endParaRPr>
          </a:p>
        </p:txBody>
      </p:sp>
      <p:sp>
        <p:nvSpPr>
          <p:cNvPr id="4" name="Header Placeholder 3">
            <a:extLst>
              <a:ext uri="{FF2B5EF4-FFF2-40B4-BE49-F238E27FC236}">
                <a16:creationId xmlns:a16="http://schemas.microsoft.com/office/drawing/2014/main" id="{136C6101-EFD6-C8A5-BBAD-A60BAC435C8B}"/>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379629D1-6749-2128-B018-F87F0A26F52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39053D7-1317-D78C-4CFE-3EA4FC68DE89}"/>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26689921-446C-C483-593C-A64BBCF28E1E}"/>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63180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850" i="1">
                <a:latin typeface="Segoe Sans Display"/>
                <a:cs typeface="Segoe Sans Display"/>
              </a:rPr>
              <a:t>« Bonjour à </a:t>
            </a:r>
            <a:r>
              <a:rPr lang="en-US" sz="850" i="1" err="1">
                <a:latin typeface="Segoe Sans Display"/>
                <a:cs typeface="Segoe Sans Display"/>
              </a:rPr>
              <a:t>toutes</a:t>
            </a:r>
            <a:r>
              <a:rPr lang="en-US" sz="850" i="1">
                <a:latin typeface="Segoe Sans Display"/>
                <a:cs typeface="Segoe Sans Display"/>
              </a:rPr>
              <a:t> et à </a:t>
            </a:r>
            <a:r>
              <a:rPr lang="en-US" sz="850" i="1" err="1">
                <a:latin typeface="Segoe Sans Display"/>
                <a:cs typeface="Segoe Sans Display"/>
              </a:rPr>
              <a:t>tous</a:t>
            </a:r>
            <a:r>
              <a:rPr lang="en-US" sz="850" i="1">
                <a:latin typeface="Segoe Sans Display"/>
                <a:cs typeface="Segoe Sans Display"/>
              </a:rPr>
              <a:t>, et </a:t>
            </a:r>
            <a:r>
              <a:rPr lang="en-US" sz="850" i="1" err="1">
                <a:latin typeface="Segoe Sans Display"/>
                <a:cs typeface="Segoe Sans Display"/>
              </a:rPr>
              <a:t>bienvenue</a:t>
            </a:r>
            <a:r>
              <a:rPr lang="en-US" sz="850" i="1">
                <a:latin typeface="Segoe Sans Display"/>
                <a:cs typeface="Segoe Sans Display"/>
              </a:rPr>
              <a:t> sur le Hub Client Microsoft. </a:t>
            </a:r>
            <a:endParaRPr lang="en-US" sz="850">
              <a:solidFill>
                <a:srgbClr val="444444"/>
              </a:solidFill>
              <a:latin typeface="Segoe Sans Display"/>
              <a:cs typeface="Segoe Sans Display"/>
            </a:endParaRPr>
          </a:p>
          <a:p>
            <a:r>
              <a:rPr lang="en-US" sz="850" i="1">
                <a:latin typeface="Segoe Sans Display"/>
                <a:cs typeface="Segoe Sans Display"/>
              </a:rPr>
              <a:t>Merci </a:t>
            </a:r>
            <a:r>
              <a:rPr lang="en-US" sz="850" i="1" err="1">
                <a:latin typeface="Segoe Sans Display"/>
                <a:cs typeface="Segoe Sans Display"/>
              </a:rPr>
              <a:t>d’avoir</a:t>
            </a:r>
            <a:r>
              <a:rPr lang="en-US" sz="850" i="1">
                <a:latin typeface="Segoe Sans Display"/>
                <a:cs typeface="Segoe Sans Display"/>
              </a:rPr>
              <a:t> pris le temps de nous </a:t>
            </a:r>
            <a:r>
              <a:rPr lang="en-US" sz="850" i="1" err="1">
                <a:latin typeface="Segoe Sans Display"/>
                <a:cs typeface="Segoe Sans Display"/>
              </a:rPr>
              <a:t>rejoindre</a:t>
            </a:r>
            <a:r>
              <a:rPr lang="en-US" sz="850" i="1">
                <a:latin typeface="Segoe Sans Display"/>
                <a:cs typeface="Segoe Sans Display"/>
              </a:rPr>
              <a:t> </a:t>
            </a:r>
            <a:r>
              <a:rPr lang="en-US" sz="850" i="1" err="1">
                <a:latin typeface="Segoe Sans Display"/>
                <a:cs typeface="Segoe Sans Display"/>
              </a:rPr>
              <a:t>aujourd’hui</a:t>
            </a:r>
            <a:r>
              <a:rPr lang="en-US" sz="850" i="1">
                <a:latin typeface="Segoe Sans Display"/>
                <a:cs typeface="Segoe Sans Display"/>
              </a:rPr>
              <a:t> pour </a:t>
            </a:r>
            <a:r>
              <a:rPr lang="en-US" sz="850" i="1" err="1">
                <a:latin typeface="Segoe Sans Display"/>
                <a:cs typeface="Segoe Sans Display"/>
              </a:rPr>
              <a:t>cette</a:t>
            </a:r>
            <a:r>
              <a:rPr lang="en-US" sz="850" i="1">
                <a:latin typeface="Segoe Sans Display"/>
                <a:cs typeface="Segoe Sans Display"/>
              </a:rPr>
              <a:t> session </a:t>
            </a:r>
            <a:r>
              <a:rPr lang="en-US" sz="850" i="1" err="1">
                <a:latin typeface="Segoe Sans Display"/>
                <a:cs typeface="Segoe Sans Display"/>
              </a:rPr>
              <a:t>consacrée</a:t>
            </a:r>
            <a:r>
              <a:rPr lang="en-US" sz="850" i="1">
                <a:latin typeface="Segoe Sans Display"/>
                <a:cs typeface="Segoe Sans Display"/>
              </a:rPr>
              <a:t> à un </a:t>
            </a:r>
            <a:r>
              <a:rPr lang="en-US" sz="850" i="1" err="1">
                <a:latin typeface="Segoe Sans Display"/>
                <a:cs typeface="Segoe Sans Display"/>
              </a:rPr>
              <a:t>sujet</a:t>
            </a:r>
            <a:r>
              <a:rPr lang="en-US" sz="850" i="1">
                <a:latin typeface="Segoe Sans Display"/>
                <a:cs typeface="Segoe Sans Display"/>
              </a:rPr>
              <a:t> </a:t>
            </a:r>
            <a:r>
              <a:rPr lang="en-US" sz="850" i="1" err="1">
                <a:latin typeface="Segoe Sans Display"/>
                <a:cs typeface="Segoe Sans Display"/>
              </a:rPr>
              <a:t>clé</a:t>
            </a:r>
            <a:r>
              <a:rPr lang="en-US" sz="850" i="1">
                <a:latin typeface="Segoe Sans Display"/>
                <a:cs typeface="Segoe Sans Display"/>
              </a:rPr>
              <a:t> : comment </a:t>
            </a:r>
            <a:r>
              <a:rPr lang="en-US" sz="850" i="1" err="1">
                <a:latin typeface="Segoe Sans Display"/>
                <a:cs typeface="Segoe Sans Display"/>
              </a:rPr>
              <a:t>démocratiser</a:t>
            </a:r>
            <a:r>
              <a:rPr lang="en-US" sz="850" i="1">
                <a:latin typeface="Segoe Sans Display"/>
                <a:cs typeface="Segoe Sans Display"/>
              </a:rPr>
              <a:t> </a:t>
            </a:r>
            <a:r>
              <a:rPr lang="en-US" sz="850" i="1" err="1">
                <a:latin typeface="Segoe Sans Display"/>
                <a:cs typeface="Segoe Sans Display"/>
              </a:rPr>
              <a:t>l’IA</a:t>
            </a:r>
            <a:r>
              <a:rPr lang="en-US" sz="850" i="1">
                <a:latin typeface="Segoe Sans Display"/>
                <a:cs typeface="Segoe Sans Display"/>
              </a:rPr>
              <a:t> dans </a:t>
            </a:r>
            <a:r>
              <a:rPr lang="en-US" sz="850" i="1" err="1">
                <a:latin typeface="Segoe Sans Display"/>
                <a:cs typeface="Segoe Sans Display"/>
              </a:rPr>
              <a:t>votre</a:t>
            </a:r>
            <a:r>
              <a:rPr lang="en-US" sz="850" i="1">
                <a:latin typeface="Segoe Sans Display"/>
                <a:cs typeface="Segoe Sans Display"/>
              </a:rPr>
              <a:t> </a:t>
            </a:r>
            <a:r>
              <a:rPr lang="en-US" sz="850" i="1" err="1">
                <a:latin typeface="Segoe Sans Display"/>
                <a:cs typeface="Segoe Sans Display"/>
              </a:rPr>
              <a:t>organisation</a:t>
            </a:r>
            <a:r>
              <a:rPr lang="en-US" sz="850" i="1">
                <a:latin typeface="Segoe Sans Display"/>
                <a:cs typeface="Segoe Sans Display"/>
              </a:rPr>
              <a:t> grâce aux </a:t>
            </a:r>
            <a:r>
              <a:rPr lang="en-US" sz="850" i="1" err="1">
                <a:latin typeface="Segoe Sans Display"/>
                <a:cs typeface="Segoe Sans Display"/>
              </a:rPr>
              <a:t>bonnes</a:t>
            </a:r>
            <a:r>
              <a:rPr lang="en-US" sz="850" i="1">
                <a:latin typeface="Segoe Sans Display"/>
                <a:cs typeface="Segoe Sans Display"/>
              </a:rPr>
              <a:t> pratiques </a:t>
            </a:r>
            <a:r>
              <a:rPr lang="en-US" sz="850" i="1" err="1">
                <a:latin typeface="Segoe Sans Display"/>
                <a:cs typeface="Segoe Sans Display"/>
              </a:rPr>
              <a:t>d’adoption</a:t>
            </a:r>
            <a:r>
              <a:rPr lang="en-US" sz="850" i="1">
                <a:latin typeface="Segoe Sans Display"/>
                <a:cs typeface="Segoe Sans Display"/>
              </a:rPr>
              <a:t> de Copilot Chat. </a:t>
            </a:r>
            <a:endParaRPr lang="en-US" sz="850">
              <a:latin typeface="Segoe Sans Display"/>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3488376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err="1">
                <a:latin typeface="Segoe Sans Display"/>
                <a:cs typeface="Segoe Sans Display"/>
              </a:rPr>
              <a:t>Qq</a:t>
            </a:r>
            <a:r>
              <a:rPr lang="en-US" sz="850">
                <a:latin typeface="Segoe Sans Display"/>
                <a:cs typeface="Segoe Sans Display"/>
              </a:rPr>
              <a:t> rappels sur la </a:t>
            </a:r>
            <a:r>
              <a:rPr lang="en-US" sz="850" err="1">
                <a:latin typeface="Segoe Sans Display"/>
                <a:cs typeface="Segoe Sans Display"/>
              </a:rPr>
              <a:t>logistique</a:t>
            </a:r>
            <a:endParaRPr lang="en-US" err="1"/>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593533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DCFF1-0BB3-5B28-D3B5-B3DB511C2F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29768D-3D9D-2379-1DB7-036B8CE0B5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3501A0-BDC8-A1AD-1423-CFB989563D01}"/>
              </a:ext>
            </a:extLst>
          </p:cNvPr>
          <p:cNvSpPr>
            <a:spLocks noGrp="1"/>
          </p:cNvSpPr>
          <p:nvPr>
            <p:ph type="body" idx="1"/>
          </p:nvPr>
        </p:nvSpPr>
        <p:spPr/>
        <p:txBody>
          <a:bodyPr/>
          <a:lstStyle/>
          <a:p>
            <a:r>
              <a:rPr lang="en-US" i="1"/>
              <a:t>Avant d’entrer dans le vif du sujet, sachez que cette session s’inscrit dans une série continue de webinaires du Hub Client. </a:t>
            </a:r>
            <a:endParaRPr lang="en-US"/>
          </a:p>
          <a:p>
            <a:r>
              <a:rPr lang="en-US" i="1"/>
              <a:t>Vous retrouverez l’ensemble des sessions à venir, les replays et les contenus à la demande sur aka.ms/CustomerHubSessions</a:t>
            </a:r>
            <a:endParaRPr lang="en-US"/>
          </a:p>
          <a:p>
            <a:endParaRPr lang="en-US" sz="850">
              <a:cs typeface="Segoe Sans Display"/>
            </a:endParaRPr>
          </a:p>
        </p:txBody>
      </p:sp>
      <p:sp>
        <p:nvSpPr>
          <p:cNvPr id="4" name="Header Placeholder 3">
            <a:extLst>
              <a:ext uri="{FF2B5EF4-FFF2-40B4-BE49-F238E27FC236}">
                <a16:creationId xmlns:a16="http://schemas.microsoft.com/office/drawing/2014/main" id="{F6E43B31-9B4C-C40F-7F35-43F973347FA0}"/>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33570549-05BE-50DF-B482-518BB040454F}"/>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A4A2B58-C8B2-8A46-9206-AB5E18C9F105}"/>
              </a:ext>
            </a:extLst>
          </p:cNvPr>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a:extLst>
              <a:ext uri="{FF2B5EF4-FFF2-40B4-BE49-F238E27FC236}">
                <a16:creationId xmlns:a16="http://schemas.microsoft.com/office/drawing/2014/main" id="{6FA0BA51-22B3-71BA-EB71-1797B234E190}"/>
              </a:ext>
            </a:extLst>
          </p:cNvPr>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429416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Pour </a:t>
            </a:r>
            <a:r>
              <a:rPr lang="en-US" sz="850" i="1" err="1">
                <a:latin typeface="Segoe Sans Display"/>
                <a:cs typeface="Segoe Sans Display"/>
              </a:rPr>
              <a:t>situer</a:t>
            </a:r>
            <a:r>
              <a:rPr lang="en-US" sz="850" i="1">
                <a:latin typeface="Segoe Sans Display"/>
                <a:cs typeface="Segoe Sans Display"/>
              </a:rPr>
              <a:t> le </a:t>
            </a:r>
            <a:r>
              <a:rPr lang="en-US" sz="850" i="1" err="1">
                <a:latin typeface="Segoe Sans Display"/>
                <a:cs typeface="Segoe Sans Display"/>
              </a:rPr>
              <a:t>contexte</a:t>
            </a:r>
            <a:r>
              <a:rPr lang="en-US" sz="850" i="1">
                <a:latin typeface="Segoe Sans Display"/>
                <a:cs typeface="Segoe Sans Display"/>
              </a:rPr>
              <a:t> : </a:t>
            </a:r>
            <a:r>
              <a:rPr lang="en-US" sz="850" i="1" err="1">
                <a:latin typeface="Segoe Sans Display"/>
                <a:cs typeface="Segoe Sans Display"/>
              </a:rPr>
              <a:t>aujourd’hui</a:t>
            </a:r>
            <a:r>
              <a:rPr lang="en-US" sz="850" i="1">
                <a:latin typeface="Segoe Sans Display"/>
                <a:cs typeface="Segoe Sans Display"/>
              </a:rPr>
              <a:t>, nous </a:t>
            </a:r>
            <a:r>
              <a:rPr lang="en-US" sz="850" i="1" err="1">
                <a:latin typeface="Segoe Sans Display"/>
                <a:cs typeface="Segoe Sans Display"/>
              </a:rPr>
              <a:t>nous</a:t>
            </a:r>
            <a:r>
              <a:rPr lang="en-US" sz="850" i="1">
                <a:latin typeface="Segoe Sans Display"/>
                <a:cs typeface="Segoe Sans Display"/>
              </a:rPr>
              <a:t> </a:t>
            </a:r>
            <a:r>
              <a:rPr lang="en-US" sz="850" i="1" err="1">
                <a:latin typeface="Segoe Sans Display"/>
                <a:cs typeface="Segoe Sans Display"/>
              </a:rPr>
              <a:t>concentrons</a:t>
            </a:r>
            <a:r>
              <a:rPr lang="en-US" sz="850" i="1">
                <a:latin typeface="Segoe Sans Display"/>
                <a:cs typeface="Segoe Sans Display"/>
              </a:rPr>
              <a:t> sur Copilot Chat, la version </a:t>
            </a:r>
            <a:r>
              <a:rPr lang="en-US" sz="850" i="1" err="1">
                <a:latin typeface="Segoe Sans Display"/>
                <a:cs typeface="Segoe Sans Display"/>
              </a:rPr>
              <a:t>incluse</a:t>
            </a:r>
            <a:r>
              <a:rPr lang="en-US" sz="850" i="1">
                <a:latin typeface="Segoe Sans Display"/>
                <a:cs typeface="Segoe Sans Display"/>
              </a:rPr>
              <a:t>, </a:t>
            </a:r>
            <a:r>
              <a:rPr lang="en-US" sz="850" i="1" err="1">
                <a:latin typeface="Segoe Sans Display"/>
                <a:cs typeface="Segoe Sans Display"/>
              </a:rPr>
              <a:t>sécurisée</a:t>
            </a:r>
            <a:r>
              <a:rPr lang="en-US" sz="850" i="1">
                <a:latin typeface="Segoe Sans Display"/>
                <a:cs typeface="Segoe Sans Display"/>
              </a:rPr>
              <a:t> et </a:t>
            </a:r>
            <a:r>
              <a:rPr lang="en-US" sz="850" i="1" err="1">
                <a:latin typeface="Segoe Sans Display"/>
                <a:cs typeface="Segoe Sans Display"/>
              </a:rPr>
              <a:t>incluse</a:t>
            </a:r>
            <a:r>
              <a:rPr lang="en-US" sz="850" i="1">
                <a:latin typeface="Segoe Sans Display"/>
                <a:cs typeface="Segoe Sans Display"/>
              </a:rPr>
              <a:t> dans Microsoft 365. </a:t>
            </a:r>
            <a:endParaRPr lang="en-US" sz="850">
              <a:latin typeface="Segoe Sans Display"/>
              <a:cs typeface="Segoe Sans Display"/>
            </a:endParaRPr>
          </a:p>
          <a:p>
            <a:r>
              <a:rPr lang="en-US" sz="850" i="1">
                <a:latin typeface="Segoe Sans Display"/>
                <a:cs typeface="Segoe Sans Display"/>
              </a:rPr>
              <a:t>Vous </a:t>
            </a:r>
            <a:r>
              <a:rPr lang="en-US" sz="850" i="1" err="1">
                <a:latin typeface="Segoe Sans Display"/>
                <a:cs typeface="Segoe Sans Display"/>
              </a:rPr>
              <a:t>voyez</a:t>
            </a:r>
            <a:r>
              <a:rPr lang="en-US" sz="850" i="1">
                <a:latin typeface="Segoe Sans Display"/>
                <a:cs typeface="Segoe Sans Display"/>
              </a:rPr>
              <a:t> à </a:t>
            </a:r>
            <a:r>
              <a:rPr lang="en-US" sz="850" i="1" err="1">
                <a:latin typeface="Segoe Sans Display"/>
                <a:cs typeface="Segoe Sans Display"/>
              </a:rPr>
              <a:t>l’écran</a:t>
            </a:r>
            <a:r>
              <a:rPr lang="en-US" sz="850" i="1">
                <a:latin typeface="Segoe Sans Display"/>
                <a:cs typeface="Segoe Sans Display"/>
              </a:rPr>
              <a:t> les 2 </a:t>
            </a:r>
            <a:r>
              <a:rPr lang="en-US" sz="850" i="1" err="1">
                <a:latin typeface="Segoe Sans Display"/>
                <a:cs typeface="Segoe Sans Display"/>
              </a:rPr>
              <a:t>niveaux</a:t>
            </a:r>
            <a:r>
              <a:rPr lang="en-US" sz="850" i="1">
                <a:latin typeface="Segoe Sans Display"/>
                <a:cs typeface="Segoe Sans Display"/>
              </a:rPr>
              <a:t> qui </a:t>
            </a:r>
            <a:r>
              <a:rPr lang="en-US" sz="850" i="1" err="1">
                <a:latin typeface="Segoe Sans Display"/>
                <a:cs typeface="Segoe Sans Display"/>
              </a:rPr>
              <a:t>composent</a:t>
            </a:r>
            <a:r>
              <a:rPr lang="en-US" sz="850" i="1">
                <a:latin typeface="Segoe Sans Display"/>
                <a:cs typeface="Segoe Sans Display"/>
              </a:rPr>
              <a:t> </a:t>
            </a:r>
            <a:r>
              <a:rPr lang="en-US" sz="850" i="1" err="1">
                <a:latin typeface="Segoe Sans Display"/>
                <a:cs typeface="Segoe Sans Display"/>
              </a:rPr>
              <a:t>l’offre</a:t>
            </a:r>
            <a:r>
              <a:rPr lang="en-US" sz="850" i="1">
                <a:latin typeface="Segoe Sans Display"/>
                <a:cs typeface="Segoe Sans Display"/>
              </a:rPr>
              <a:t> : </a:t>
            </a:r>
            <a:endParaRPr lang="en-US" sz="850">
              <a:latin typeface="Segoe Sans Display"/>
              <a:cs typeface="Segoe Sans Display"/>
            </a:endParaRPr>
          </a:p>
          <a:p>
            <a:r>
              <a:rPr lang="en-US" sz="850">
                <a:latin typeface="Segoe Sans Display"/>
                <a:cs typeface="Segoe Sans Display"/>
              </a:rPr>
              <a:t>-</a:t>
            </a:r>
            <a:r>
              <a:rPr lang="en-US" sz="850" i="1">
                <a:latin typeface="Segoe Sans Display"/>
                <a:cs typeface="Segoe Sans Display"/>
              </a:rPr>
              <a:t>Copilot Chat — </a:t>
            </a:r>
            <a:r>
              <a:rPr lang="en-US" sz="850" i="1" err="1">
                <a:latin typeface="Segoe Sans Display"/>
                <a:cs typeface="Segoe Sans Display"/>
              </a:rPr>
              <a:t>l’IA</a:t>
            </a:r>
            <a:r>
              <a:rPr lang="en-US" sz="850" i="1">
                <a:latin typeface="Segoe Sans Display"/>
                <a:cs typeface="Segoe Sans Display"/>
              </a:rPr>
              <a:t> pour </a:t>
            </a:r>
            <a:r>
              <a:rPr lang="en-US" sz="850" i="1" err="1">
                <a:latin typeface="Segoe Sans Display"/>
                <a:cs typeface="Segoe Sans Display"/>
              </a:rPr>
              <a:t>tous</a:t>
            </a:r>
            <a:r>
              <a:rPr lang="en-US" sz="850" i="1">
                <a:latin typeface="Segoe Sans Display"/>
                <a:cs typeface="Segoe Sans Display"/>
              </a:rPr>
              <a:t>, sans </a:t>
            </a:r>
            <a:r>
              <a:rPr lang="en-US" sz="850" i="1" err="1">
                <a:latin typeface="Segoe Sans Display"/>
                <a:cs typeface="Segoe Sans Display"/>
              </a:rPr>
              <a:t>licence</a:t>
            </a:r>
            <a:r>
              <a:rPr lang="en-US" sz="850" i="1">
                <a:latin typeface="Segoe Sans Display"/>
                <a:cs typeface="Segoe Sans Display"/>
              </a:rPr>
              <a:t> </a:t>
            </a:r>
            <a:r>
              <a:rPr lang="en-US" sz="850" i="1" err="1">
                <a:latin typeface="Segoe Sans Display"/>
                <a:cs typeface="Segoe Sans Display"/>
              </a:rPr>
              <a:t>supplémentaire</a:t>
            </a:r>
            <a:r>
              <a:rPr lang="en-US" sz="850" i="1">
                <a:latin typeface="Segoe Sans Display"/>
                <a:cs typeface="Segoe Sans Display"/>
              </a:rPr>
              <a:t> ; </a:t>
            </a:r>
            <a:endParaRPr lang="en-US" sz="850">
              <a:latin typeface="Segoe Sans Display"/>
              <a:cs typeface="Segoe Sans Display"/>
            </a:endParaRPr>
          </a:p>
          <a:p>
            <a:r>
              <a:rPr lang="en-US" sz="850">
                <a:latin typeface="Segoe Sans Display"/>
                <a:cs typeface="Segoe Sans Display"/>
              </a:rPr>
              <a:t>-</a:t>
            </a:r>
            <a:r>
              <a:rPr lang="en-US" sz="850" i="1">
                <a:latin typeface="Segoe Sans Display"/>
                <a:cs typeface="Segoe Sans Display"/>
              </a:rPr>
              <a:t>et Microsoft 365 Copilot à 30 dollars par </a:t>
            </a:r>
            <a:r>
              <a:rPr lang="en-US" sz="850" i="1" err="1">
                <a:latin typeface="Segoe Sans Display"/>
                <a:cs typeface="Segoe Sans Display"/>
              </a:rPr>
              <a:t>utilisateur</a:t>
            </a:r>
            <a:r>
              <a:rPr lang="en-US" sz="850" i="1">
                <a:latin typeface="Segoe Sans Display"/>
                <a:cs typeface="Segoe Sans Display"/>
              </a:rPr>
              <a:t> et par </a:t>
            </a:r>
            <a:r>
              <a:rPr lang="en-US" sz="850" i="1" err="1">
                <a:latin typeface="Segoe Sans Display"/>
                <a:cs typeface="Segoe Sans Display"/>
              </a:rPr>
              <a:t>mois</a:t>
            </a:r>
            <a:r>
              <a:rPr lang="en-US" sz="850" i="1">
                <a:latin typeface="Segoe Sans Display"/>
                <a:cs typeface="Segoe Sans Display"/>
              </a:rPr>
              <a:t>, qui </a:t>
            </a:r>
            <a:r>
              <a:rPr lang="en-US" sz="850" i="1" err="1">
                <a:latin typeface="Segoe Sans Display"/>
                <a:cs typeface="Segoe Sans Display"/>
              </a:rPr>
              <a:t>débloque</a:t>
            </a:r>
            <a:r>
              <a:rPr lang="en-US" sz="850" i="1">
                <a:latin typeface="Segoe Sans Display"/>
                <a:cs typeface="Segoe Sans Display"/>
              </a:rPr>
              <a:t>  </a:t>
            </a:r>
            <a:r>
              <a:rPr lang="en-US" sz="850" i="1" err="1">
                <a:latin typeface="Segoe Sans Display"/>
                <a:cs typeface="Segoe Sans Display"/>
              </a:rPr>
              <a:t>l’intégration</a:t>
            </a:r>
            <a:r>
              <a:rPr lang="en-US" sz="850" i="1">
                <a:latin typeface="Segoe Sans Display"/>
                <a:cs typeface="Segoe Sans Display"/>
              </a:rPr>
              <a:t> profonde dans </a:t>
            </a:r>
            <a:r>
              <a:rPr lang="en-US" sz="850" i="1" err="1">
                <a:latin typeface="Segoe Sans Display"/>
                <a:cs typeface="Segoe Sans Display"/>
              </a:rPr>
              <a:t>toutes</a:t>
            </a:r>
            <a:r>
              <a:rPr lang="en-US" sz="850" i="1">
                <a:latin typeface="Segoe Sans Display"/>
                <a:cs typeface="Segoe Sans Display"/>
              </a:rPr>
              <a:t> les applications Microsoft 365.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347077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Voici le programme de cette session — il est bien riche.</a:t>
            </a:r>
          </a:p>
          <a:p>
            <a:r>
              <a:rPr lang="fr-FR" sz="1200"/>
              <a:t>On va d’abord poser les bases : qu’est-ce que Copilot Chat exactement, et pourquoi on en parle autant ? Vous verrez que c’est bien plus qu’un simple </a:t>
            </a:r>
            <a:r>
              <a:rPr lang="fr-FR" sz="1200" err="1"/>
              <a:t>chatbot</a:t>
            </a:r>
            <a:r>
              <a:rPr lang="fr-FR" sz="1200"/>
              <a:t>.</a:t>
            </a:r>
          </a:p>
          <a:p>
            <a:r>
              <a:rPr lang="fr-FR" sz="1200"/>
              <a:t>Ensuite, on entre dans le cœur du sujet : l’art de la requête. Parce que parler à une IA, c’est comme apprendre une nouvelle langue — une fois que vous avez le déclic, tout change.</a:t>
            </a:r>
          </a:p>
          <a:p>
            <a:r>
              <a:rPr lang="fr-FR" sz="1200"/>
              <a:t>Et pour finir, les clés concrètes pour embarquer vos équipes — kits, parcours, galeries de requêtes... tout ce qu’il faut pour passer de la découverte à l’usage au quotidien.</a:t>
            </a:r>
          </a:p>
          <a:p>
            <a:r>
              <a:rPr lang="fr-FR" sz="1200"/>
              <a:t>Commençons.</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122946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latin typeface="Segoe Sans Display"/>
                <a:cs typeface="Segoe Sans Display"/>
              </a:rPr>
              <a:t>Avant d’aller plus loin, petit rappel pour ceux qui découvrent ou qui veulent rafraîchir leur mémoire.</a:t>
            </a:r>
            <a:endParaRPr lang="en-US">
              <a:latin typeface="Segoe Sans Display"/>
              <a:cs typeface="Segoe Sans Display"/>
            </a:endParaRPr>
          </a:p>
          <a:p>
            <a:endParaRPr lang="fr-FR" sz="1200"/>
          </a:p>
          <a:p>
            <a:r>
              <a:rPr lang="fr-FR"/>
              <a:t>INCLUS – SECURISE – SIMPLICITE</a:t>
            </a:r>
          </a:p>
          <a:p>
            <a:endParaRPr lang="fr-FR" sz="1200">
              <a:latin typeface="Segoe Sans Display"/>
              <a:cs typeface="Segoe Sans Display"/>
            </a:endParaRPr>
          </a:p>
          <a:p>
            <a:r>
              <a:rPr lang="fr-FR" sz="1200" err="1"/>
              <a:t>Copilot</a:t>
            </a:r>
            <a:r>
              <a:rPr lang="fr-FR" sz="1200"/>
              <a:t> Chat, c’est quoi au juste ? C’est un assistant intelligent, disponible 24h/24, qui comprend vos questions en langage naturel</a:t>
            </a:r>
          </a:p>
          <a:p>
            <a:endParaRPr lang="fr-FR" sz="1200"/>
          </a:p>
          <a:p>
            <a:r>
              <a:rPr lang="fr-FR" sz="1200"/>
              <a:t> et qui est </a:t>
            </a:r>
            <a:r>
              <a:rPr lang="fr-FR" sz="1200" b="1"/>
              <a:t>déjà inclus dans votre environnement Microsoft 365</a:t>
            </a:r>
            <a:r>
              <a:rPr lang="fr-FR" sz="1200"/>
              <a:t>.</a:t>
            </a:r>
          </a:p>
          <a:p>
            <a:endParaRPr lang="fr-FR" sz="1200"/>
          </a:p>
          <a:p>
            <a:r>
              <a:rPr lang="fr-FR" sz="1200"/>
              <a:t>C’est un vrai levier, parce que cela signifie que chaque collaborateur dans votre organisation peut commencer à utiliser l’IA dès aujourd’hui.</a:t>
            </a:r>
          </a:p>
          <a:p>
            <a:endParaRPr lang="fr-FR" sz="1200"/>
          </a:p>
          <a:p>
            <a:r>
              <a:rPr lang="fr-FR" sz="1200"/>
              <a:t>Voyons ça en détail.</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26220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34CD3-2E0D-90D7-3964-2EE3DA976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7DCDF-A188-86EE-B179-C53C6F61A2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407241-B817-574B-7F8D-BEA32B83BFC0}"/>
              </a:ext>
            </a:extLst>
          </p:cNvPr>
          <p:cNvSpPr>
            <a:spLocks noGrp="1"/>
          </p:cNvSpPr>
          <p:nvPr>
            <p:ph type="body" idx="1"/>
          </p:nvPr>
        </p:nvSpPr>
        <p:spPr/>
        <p:txBody>
          <a:bodyPr/>
          <a:lstStyle/>
          <a:p>
            <a:r>
              <a:rPr lang="fr-FR" sz="1200">
                <a:latin typeface="Segoe Sans Display"/>
                <a:cs typeface="Segoe Sans Display"/>
              </a:rPr>
              <a:t>« L’IA pour tous » — Concrètement ca veut dire quoi</a:t>
            </a:r>
            <a:endParaRPr lang="en-US">
              <a:latin typeface="Segoe Sans Display"/>
              <a:cs typeface="Segoe Sans Display"/>
            </a:endParaRPr>
          </a:p>
          <a:p>
            <a:endParaRPr lang="fr-FR" sz="1200"/>
          </a:p>
          <a:p>
            <a:r>
              <a:rPr lang="fr-FR"/>
              <a:t>ACCESSIBLE – PORTE D'ACCES à l'IA</a:t>
            </a:r>
          </a:p>
          <a:p>
            <a:endParaRPr lang="fr-FR" sz="1200">
              <a:latin typeface="Segoe Sans Display"/>
              <a:cs typeface="Segoe Sans Display"/>
            </a:endParaRPr>
          </a:p>
          <a:p>
            <a:r>
              <a:rPr lang="fr-FR" sz="1200" err="1"/>
              <a:t>Posez-vous</a:t>
            </a:r>
            <a:r>
              <a:rPr lang="fr-FR" sz="1200"/>
              <a:t> la question : combien de personnes dans votre organisation utilisent réellement l’IA au quotidien ? 5 % ? 10 % ? Le frein principal n’est pas le manque d’intérêt — c’est souvent la complexité d’accès.</a:t>
            </a:r>
          </a:p>
          <a:p>
            <a:endParaRPr lang="fr-FR" sz="1200"/>
          </a:p>
          <a:p>
            <a:r>
              <a:rPr lang="fr-FR" sz="1200"/>
              <a:t>Copilot Chat lève cette barrière. Trois piliers : un chat IA sécurisé, alimenté par les modèles les plus performants. Des agents intelligents qui réinventent vos processus métier. Et des contrôles de sécurité de niveau entreprise, parce qu’on ne fait aucun compromis sur la gouvernance.</a:t>
            </a:r>
          </a:p>
          <a:p>
            <a:endParaRPr lang="fr-FR" sz="1200"/>
          </a:p>
          <a:p>
            <a:r>
              <a:rPr lang="fr-FR" sz="1200"/>
              <a:t>En clair : chaque collaborateur peut démarrer avec l’IA dès aujourd’hui, sans prérequis complexes. C’est ça, démocratiser l’IA.</a:t>
            </a:r>
            <a:endParaRPr lang="fr-FR"/>
          </a:p>
        </p:txBody>
      </p:sp>
      <p:sp>
        <p:nvSpPr>
          <p:cNvPr id="4" name="Header Placeholder 3">
            <a:extLst>
              <a:ext uri="{FF2B5EF4-FFF2-40B4-BE49-F238E27FC236}">
                <a16:creationId xmlns:a16="http://schemas.microsoft.com/office/drawing/2014/main" id="{665D5F44-02DB-5B01-4AB7-65C2AD566E5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B1746B5B-75C7-AB03-A951-9399AF5E8A46}"/>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6224927-DE6D-859C-ABC0-D7AA575DB8A1}"/>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7DB6565-EEE0-442A-8DC8-09FA435478BA}"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0A3AC9E-BB8C-1A88-64B3-879B8AF1DA5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594136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fr-FR" sz="1200"/>
              <a:t>Regardez bien ce que vous avez à l’écran : </a:t>
            </a:r>
            <a:r>
              <a:rPr lang="fr-FR" sz="1200" b="1"/>
              <a:t>M365Copilot est partout où vous travaillez déjà</a:t>
            </a:r>
            <a:r>
              <a:rPr lang="fr-FR" sz="1200"/>
              <a:t>.</a:t>
            </a:r>
          </a:p>
          <a:p>
            <a:r>
              <a:rPr lang="fr-FR" sz="1200" b="1"/>
              <a:t>Sur le web, sur Windows, sur Mac, dans Teams, sur votre téléphone</a:t>
            </a:r>
            <a:r>
              <a:rPr lang="fr-FR" sz="1200"/>
              <a:t>... </a:t>
            </a:r>
          </a:p>
          <a:p>
            <a:endParaRPr lang="fr-FR" sz="1200"/>
          </a:p>
          <a:p>
            <a:r>
              <a:rPr lang="fr-FR" sz="1200"/>
              <a:t>L’idée c’est simple : l’IA ne doit pas être un outil en plus à ouvrir. Elle doit être là, intégrée, au moment où vous en avez besoin.</a:t>
            </a:r>
          </a:p>
          <a:p>
            <a:endParaRPr lang="fr-FR" sz="1200"/>
          </a:p>
          <a:p>
            <a:r>
              <a:rPr lang="fr-FR" sz="1200"/>
              <a:t>Je dis ca mais ce qu’o a constaté auprès de nos clients, c’est que le meilleur point d’entrée de l’</a:t>
            </a:r>
            <a:r>
              <a:rPr lang="fr-FR" sz="1200" err="1"/>
              <a:t>adoptio</a:t>
            </a:r>
            <a:r>
              <a:rPr lang="fr-FR" sz="1200"/>
              <a:t>, ce sont les applications Windows et Mac, simplement parce qu’elles sont accessibles en parallèle de vos outils du quotidien</a:t>
            </a:r>
          </a:p>
          <a:p>
            <a:endParaRPr lang="fr-FR" sz="1200"/>
          </a:p>
          <a:p>
            <a:r>
              <a:rPr lang="fr-FR" sz="1200" strike="sngStrike" baseline="0"/>
              <a:t>Et ce qui rend </a:t>
            </a:r>
            <a:r>
              <a:rPr lang="fr-FR" sz="1200" strike="sngStrike" baseline="0" err="1"/>
              <a:t>Copilot</a:t>
            </a:r>
            <a:r>
              <a:rPr lang="fr-FR" sz="1200" strike="sngStrike" baseline="0"/>
              <a:t> Chat vraiment différent, c’est qu’il est conscient du contexte. Il comprend ce sur quoi vous travaillez et adapte ses réponses en conséquence. Ce n’est pas un </a:t>
            </a:r>
            <a:r>
              <a:rPr lang="fr-FR" sz="1200" strike="sngStrike" baseline="0" err="1"/>
              <a:t>chatbot</a:t>
            </a:r>
            <a:r>
              <a:rPr lang="fr-FR" sz="1200" strike="sngStrike" baseline="0"/>
              <a:t> générique — c’est un assistant qui sait de quoi vous parlez.</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27422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73BA6-55E6-0345-5411-92EB3C7EA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C4BD8-5271-108A-821B-D43F0972776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A143EF-DB5A-8CC1-9DE9-B5F502528531}"/>
              </a:ext>
            </a:extLst>
          </p:cNvPr>
          <p:cNvSpPr>
            <a:spLocks noGrp="1"/>
          </p:cNvSpPr>
          <p:nvPr>
            <p:ph type="body" idx="1"/>
          </p:nvPr>
        </p:nvSpPr>
        <p:spPr/>
        <p:txBody>
          <a:bodyPr/>
          <a:lstStyle/>
          <a:p>
            <a:r>
              <a:rPr lang="fr-FR" sz="1200"/>
              <a:t>Parlons ADOPTION</a:t>
            </a:r>
          </a:p>
          <a:p>
            <a:endParaRPr lang="fr-FR" sz="1200"/>
          </a:p>
          <a:p>
            <a:r>
              <a:rPr lang="fr-FR" sz="1200"/>
              <a:t>Voici la vision d’ensemble — et c’est là que tout prend son sens.</a:t>
            </a:r>
          </a:p>
          <a:p>
            <a:r>
              <a:rPr lang="fr-FR" sz="1200"/>
              <a:t>Chaque organisation a son propre rythme d'adoption de l'IA. Il n'y a pas de recette miracle, pas de "taille unique". Et c'est normal — parce que vos défis, vos équipes, votre culture sont uniques.</a:t>
            </a:r>
          </a:p>
          <a:p>
            <a:endParaRPr lang="fr-FR" sz="1200"/>
          </a:p>
          <a:p>
            <a:r>
              <a:rPr lang="fr-FR" sz="1200"/>
              <a:t>&lt;CLIQUER&gt;</a:t>
            </a:r>
          </a:p>
          <a:p>
            <a:r>
              <a:rPr lang="fr-FR" sz="1200"/>
              <a:t>Ce qui compte, c'est la flexibilité. Vos besoins vont évoluer au fur et à mesure que vos équipes montent en compétence. </a:t>
            </a:r>
            <a:r>
              <a:rPr lang="fr-FR" sz="1200" b="1"/>
              <a:t>Aujourd'hui vous explorez, demain vous optimisez, après-demain vous transformez</a:t>
            </a:r>
            <a:r>
              <a:rPr lang="fr-FR" sz="1200"/>
              <a:t>. Et l'outil doit pouvoir suivre cette trajectoire.</a:t>
            </a:r>
          </a:p>
          <a:p>
            <a:endParaRPr lang="fr-FR" sz="1200"/>
          </a:p>
          <a:p>
            <a:r>
              <a:rPr lang="fr-FR" sz="1200"/>
              <a:t>&lt;CLIQUER&gt;</a:t>
            </a:r>
          </a:p>
          <a:p>
            <a:r>
              <a:rPr lang="fr-FR" sz="1200"/>
              <a:t>C’est exactement pour ça que Copilot Chat et Microsoft 365 </a:t>
            </a:r>
            <a:r>
              <a:rPr lang="fr-FR" sz="1200" err="1"/>
              <a:t>Copilot</a:t>
            </a:r>
            <a:r>
              <a:rPr lang="fr-FR" sz="1200"/>
              <a:t> fonctionnent ensemble. </a:t>
            </a:r>
            <a:r>
              <a:rPr lang="fr-FR" sz="1200" err="1"/>
              <a:t>Copilot</a:t>
            </a:r>
            <a:r>
              <a:rPr lang="fr-FR" sz="1200"/>
              <a:t> Chat, c’est le point d’entrée — accessible et immédiat. Et quand vous êtes prêts à aller plus loin, Microsoft 365 </a:t>
            </a:r>
            <a:r>
              <a:rPr lang="fr-FR" sz="1200" err="1"/>
              <a:t>Copilot</a:t>
            </a:r>
            <a:r>
              <a:rPr lang="fr-FR" sz="1200"/>
              <a:t> débloque toute la puissance intégrée dans vos applications quotidiennes.</a:t>
            </a:r>
          </a:p>
          <a:p>
            <a:r>
              <a:rPr lang="fr-FR" sz="1200"/>
              <a:t>Le message clé : pas besoin d’attendre la stratégie parfaite. Commencez avec Copilot Chat, apprenez en marchant, et montez en puissance progressivement. L’essentiel, c’est de démarrer.</a:t>
            </a:r>
            <a:endParaRPr lang="fr-FR"/>
          </a:p>
        </p:txBody>
      </p:sp>
      <p:sp>
        <p:nvSpPr>
          <p:cNvPr id="4" name="Header Placeholder 3">
            <a:extLst>
              <a:ext uri="{FF2B5EF4-FFF2-40B4-BE49-F238E27FC236}">
                <a16:creationId xmlns:a16="http://schemas.microsoft.com/office/drawing/2014/main" id="{F85FD665-FFE6-2662-3AAC-6F8648F81477}"/>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233B087F-9C78-3223-F1A1-22AE643A4E1F}"/>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5087BD9-23E5-6834-252D-A37323B64D2A}"/>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38DDBEE6-A04E-B53F-15FE-354BA79E3739}"/>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7324218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Passons </a:t>
            </a:r>
            <a:r>
              <a:rPr lang="en-US" sz="850" i="1" err="1">
                <a:latin typeface="Segoe Sans Display"/>
                <a:cs typeface="Segoe Sans Display"/>
              </a:rPr>
              <a:t>maintenant</a:t>
            </a:r>
            <a:r>
              <a:rPr lang="en-US" sz="850" i="1">
                <a:latin typeface="Segoe Sans Display"/>
                <a:cs typeface="Segoe Sans Display"/>
              </a:rPr>
              <a:t> à la </a:t>
            </a:r>
            <a:r>
              <a:rPr lang="en-US" sz="850" i="1" err="1">
                <a:latin typeface="Segoe Sans Display"/>
                <a:cs typeface="Segoe Sans Display"/>
              </a:rPr>
              <a:t>partie</a:t>
            </a:r>
            <a:r>
              <a:rPr lang="en-US" sz="850" i="1">
                <a:latin typeface="Segoe Sans Display"/>
                <a:cs typeface="Segoe Sans Display"/>
              </a:rPr>
              <a:t> la plus pratique : </a:t>
            </a:r>
            <a:r>
              <a:rPr lang="en-US" sz="850" i="1" err="1">
                <a:latin typeface="Segoe Sans Display"/>
                <a:cs typeface="Segoe Sans Display"/>
              </a:rPr>
              <a:t>l’art</a:t>
            </a:r>
            <a:r>
              <a:rPr lang="en-US" sz="850" i="1">
                <a:latin typeface="Segoe Sans Display"/>
                <a:cs typeface="Segoe Sans Display"/>
              </a:rPr>
              <a:t> de la </a:t>
            </a:r>
            <a:r>
              <a:rPr lang="en-US" sz="850" i="1" err="1">
                <a:latin typeface="Segoe Sans Display"/>
                <a:cs typeface="Segoe Sans Display"/>
              </a:rPr>
              <a:t>requête</a:t>
            </a:r>
            <a:r>
              <a:rPr lang="en-US" sz="850" i="1">
                <a:latin typeface="Segoe Sans Display"/>
                <a:cs typeface="Segoe Sans Display"/>
              </a:rPr>
              <a:t>.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639343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Une </a:t>
            </a:r>
            <a:r>
              <a:rPr lang="en-US" sz="850" i="1" err="1">
                <a:latin typeface="Segoe Sans Display"/>
                <a:cs typeface="Segoe Sans Display"/>
              </a:rPr>
              <a:t>requête</a:t>
            </a:r>
            <a:r>
              <a:rPr lang="en-US" sz="850" i="1">
                <a:latin typeface="Segoe Sans Display"/>
                <a:cs typeface="Segoe Sans Display"/>
              </a:rPr>
              <a:t>, </a:t>
            </a:r>
            <a:r>
              <a:rPr lang="en-US" sz="850" i="1" err="1">
                <a:latin typeface="Segoe Sans Display"/>
                <a:cs typeface="Segoe Sans Display"/>
              </a:rPr>
              <a:t>ou</a:t>
            </a:r>
            <a:r>
              <a:rPr lang="en-US" sz="850" i="1">
                <a:latin typeface="Segoe Sans Display"/>
                <a:cs typeface="Segoe Sans Display"/>
              </a:rPr>
              <a:t> un prompt, </a:t>
            </a:r>
            <a:r>
              <a:rPr lang="en-US" sz="850" i="1" err="1">
                <a:latin typeface="Segoe Sans Display"/>
                <a:cs typeface="Segoe Sans Display"/>
              </a:rPr>
              <a:t>c’est</a:t>
            </a:r>
            <a:r>
              <a:rPr lang="en-US" sz="850" i="1">
                <a:latin typeface="Segoe Sans Display"/>
                <a:cs typeface="Segoe Sans Display"/>
              </a:rPr>
              <a:t> </a:t>
            </a:r>
            <a:r>
              <a:rPr lang="en-US" sz="850" i="1" err="1">
                <a:latin typeface="Segoe Sans Display"/>
                <a:cs typeface="Segoe Sans Display"/>
              </a:rPr>
              <a:t>simplement</a:t>
            </a:r>
            <a:r>
              <a:rPr lang="en-US" sz="850" i="1">
                <a:latin typeface="Segoe Sans Display"/>
                <a:cs typeface="Segoe Sans Display"/>
              </a:rPr>
              <a:t>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demande</a:t>
            </a:r>
            <a:r>
              <a:rPr lang="en-US" sz="850" i="1">
                <a:latin typeface="Segoe Sans Display"/>
                <a:cs typeface="Segoe Sans Display"/>
              </a:rPr>
              <a:t> </a:t>
            </a:r>
            <a:r>
              <a:rPr lang="en-US" sz="850" i="1" err="1">
                <a:latin typeface="Segoe Sans Display"/>
                <a:cs typeface="Segoe Sans Display"/>
              </a:rPr>
              <a:t>que</a:t>
            </a:r>
            <a:r>
              <a:rPr lang="en-US" sz="850" i="1">
                <a:latin typeface="Segoe Sans Display"/>
                <a:cs typeface="Segoe Sans Display"/>
              </a:rPr>
              <a:t> vous </a:t>
            </a:r>
            <a:r>
              <a:rPr lang="en-US" sz="850" i="1" err="1">
                <a:latin typeface="Segoe Sans Display"/>
                <a:cs typeface="Segoe Sans Display"/>
              </a:rPr>
              <a:t>adressez</a:t>
            </a:r>
            <a:r>
              <a:rPr lang="en-US" sz="850" i="1">
                <a:latin typeface="Segoe Sans Display"/>
                <a:cs typeface="Segoe Sans Display"/>
              </a:rPr>
              <a:t> à Copilot pour </a:t>
            </a:r>
            <a:r>
              <a:rPr lang="en-US" sz="850" i="1" err="1">
                <a:latin typeface="Segoe Sans Display"/>
                <a:cs typeface="Segoe Sans Display"/>
              </a:rPr>
              <a:t>qu’il</a:t>
            </a:r>
            <a:r>
              <a:rPr lang="en-US" sz="850" i="1">
                <a:latin typeface="Segoe Sans Display"/>
                <a:cs typeface="Segoe Sans Display"/>
              </a:rPr>
              <a:t> </a:t>
            </a:r>
            <a:r>
              <a:rPr lang="en-US" sz="850" i="1" err="1">
                <a:latin typeface="Segoe Sans Display"/>
                <a:cs typeface="Segoe Sans Display"/>
              </a:rPr>
              <a:t>effectue</a:t>
            </a:r>
            <a:r>
              <a:rPr lang="en-US" sz="850" i="1">
                <a:latin typeface="Segoe Sans Display"/>
                <a:cs typeface="Segoe Sans Display"/>
              </a:rPr>
              <a:t>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tâche</a:t>
            </a:r>
            <a:r>
              <a:rPr lang="en-US" sz="850" i="1">
                <a:latin typeface="Segoe Sans Display"/>
                <a:cs typeface="Segoe Sans Display"/>
              </a:rPr>
              <a:t> pour vous. </a:t>
            </a:r>
            <a:endParaRPr lang="en-US" sz="850">
              <a:latin typeface="Segoe Sans Display"/>
              <a:cs typeface="Segoe Sans Display"/>
            </a:endParaRPr>
          </a:p>
          <a:p>
            <a:r>
              <a:rPr lang="en-US" sz="850" i="1">
                <a:latin typeface="Segoe Sans Display"/>
                <a:cs typeface="Segoe Sans Display"/>
              </a:rPr>
              <a:t>Et </a:t>
            </a:r>
            <a:r>
              <a:rPr lang="en-US" sz="850" i="1" err="1">
                <a:latin typeface="Segoe Sans Display"/>
                <a:cs typeface="Segoe Sans Display"/>
              </a:rPr>
              <a:t>c’est</a:t>
            </a:r>
            <a:r>
              <a:rPr lang="en-US" sz="850" i="1">
                <a:latin typeface="Segoe Sans Display"/>
                <a:cs typeface="Segoe Sans Display"/>
              </a:rPr>
              <a:t>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compétence</a:t>
            </a:r>
            <a:r>
              <a:rPr lang="en-US" sz="850" i="1">
                <a:latin typeface="Segoe Sans Display"/>
                <a:cs typeface="Segoe Sans Display"/>
              </a:rPr>
              <a:t> à part </a:t>
            </a:r>
            <a:r>
              <a:rPr lang="en-US" sz="850" i="1" err="1">
                <a:latin typeface="Segoe Sans Display"/>
                <a:cs typeface="Segoe Sans Display"/>
              </a:rPr>
              <a:t>entière</a:t>
            </a:r>
            <a:r>
              <a:rPr lang="en-US" sz="850" i="1">
                <a:latin typeface="Segoe Sans Display"/>
                <a:cs typeface="Segoe Sans Display"/>
              </a:rPr>
              <a:t>, qui </a:t>
            </a:r>
            <a:r>
              <a:rPr lang="en-US" sz="850" i="1" err="1">
                <a:latin typeface="Segoe Sans Display"/>
                <a:cs typeface="Segoe Sans Display"/>
              </a:rPr>
              <a:t>n’a</a:t>
            </a:r>
            <a:r>
              <a:rPr lang="en-US" sz="850" i="1">
                <a:latin typeface="Segoe Sans Display"/>
                <a:cs typeface="Segoe Sans Display"/>
              </a:rPr>
              <a:t> rien à voir avec </a:t>
            </a:r>
            <a:r>
              <a:rPr lang="en-US" sz="850" i="1" err="1">
                <a:latin typeface="Segoe Sans Display"/>
                <a:cs typeface="Segoe Sans Display"/>
              </a:rPr>
              <a:t>une</a:t>
            </a:r>
            <a:r>
              <a:rPr lang="en-US" sz="850" i="1">
                <a:latin typeface="Segoe Sans Display"/>
                <a:cs typeface="Segoe Sans Display"/>
              </a:rPr>
              <a:t> recherche Google </a:t>
            </a:r>
            <a:r>
              <a:rPr lang="en-US" sz="850" i="1" err="1">
                <a:latin typeface="Segoe Sans Display"/>
                <a:cs typeface="Segoe Sans Display"/>
              </a:rPr>
              <a:t>classique</a:t>
            </a:r>
            <a:r>
              <a:rPr lang="en-US" sz="850" i="1">
                <a:latin typeface="Segoe Sans Display"/>
                <a:cs typeface="Segoe Sans Display"/>
              </a:rPr>
              <a:t>.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3882012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Le bon </a:t>
            </a:r>
            <a:r>
              <a:rPr lang="en-US" sz="850" i="1" err="1">
                <a:latin typeface="Segoe Sans Display"/>
                <a:cs typeface="Segoe Sans Display"/>
              </a:rPr>
              <a:t>réflexe</a:t>
            </a:r>
            <a:r>
              <a:rPr lang="en-US" sz="850" i="1">
                <a:latin typeface="Segoe Sans Display"/>
                <a:cs typeface="Segoe Sans Display"/>
              </a:rPr>
              <a:t> ? </a:t>
            </a:r>
            <a:r>
              <a:rPr lang="en-US" sz="850" i="1" err="1">
                <a:latin typeface="Segoe Sans Display"/>
                <a:cs typeface="Segoe Sans Display"/>
              </a:rPr>
              <a:t>Pensez</a:t>
            </a:r>
            <a:r>
              <a:rPr lang="en-US" sz="850" i="1">
                <a:latin typeface="Segoe Sans Display"/>
                <a:cs typeface="Segoe Sans Display"/>
              </a:rPr>
              <a:t> conversation, pas mots-</a:t>
            </a:r>
            <a:r>
              <a:rPr lang="en-US" sz="850" i="1" err="1">
                <a:latin typeface="Segoe Sans Display"/>
                <a:cs typeface="Segoe Sans Display"/>
              </a:rPr>
              <a:t>clés</a:t>
            </a:r>
            <a:r>
              <a:rPr lang="en-US" sz="850" i="1">
                <a:latin typeface="Segoe Sans Display"/>
                <a:cs typeface="Segoe Sans Display"/>
              </a:rPr>
              <a:t>. </a:t>
            </a:r>
            <a:endParaRPr lang="en-US" sz="850">
              <a:latin typeface="Segoe Sans Display"/>
              <a:cs typeface="Segoe Sans Display"/>
            </a:endParaRPr>
          </a:p>
          <a:p>
            <a:r>
              <a:rPr lang="en-US" sz="850" i="1">
                <a:latin typeface="Segoe Sans Display"/>
                <a:cs typeface="Segoe Sans Display"/>
              </a:rPr>
              <a:t>Adressez-vous à Copilot </a:t>
            </a:r>
            <a:r>
              <a:rPr lang="en-US" sz="850" i="1" err="1">
                <a:latin typeface="Segoe Sans Display"/>
                <a:cs typeface="Segoe Sans Display"/>
              </a:rPr>
              <a:t>comme</a:t>
            </a:r>
            <a:r>
              <a:rPr lang="en-US" sz="850" i="1">
                <a:latin typeface="Segoe Sans Display"/>
                <a:cs typeface="Segoe Sans Display"/>
              </a:rPr>
              <a:t> vous le </a:t>
            </a:r>
            <a:r>
              <a:rPr lang="en-US" sz="850" i="1" err="1">
                <a:latin typeface="Segoe Sans Display"/>
                <a:cs typeface="Segoe Sans Display"/>
              </a:rPr>
              <a:t>feriez</a:t>
            </a:r>
            <a:r>
              <a:rPr lang="en-US" sz="850" i="1">
                <a:latin typeface="Segoe Sans Display"/>
                <a:cs typeface="Segoe Sans Display"/>
              </a:rPr>
              <a:t> avec un </a:t>
            </a:r>
            <a:r>
              <a:rPr lang="en-US" sz="850" i="1" err="1">
                <a:latin typeface="Segoe Sans Display"/>
                <a:cs typeface="Segoe Sans Display"/>
              </a:rPr>
              <a:t>collègue</a:t>
            </a:r>
            <a:r>
              <a:rPr lang="en-US" sz="850" i="1">
                <a:latin typeface="Segoe Sans Display"/>
                <a:cs typeface="Segoe Sans Display"/>
              </a:rPr>
              <a:t> </a:t>
            </a:r>
            <a:r>
              <a:rPr lang="en-US" sz="850" i="1" err="1">
                <a:latin typeface="Segoe Sans Display"/>
                <a:cs typeface="Segoe Sans Display"/>
              </a:rPr>
              <a:t>ou</a:t>
            </a:r>
            <a:r>
              <a:rPr lang="en-US" sz="850" i="1">
                <a:latin typeface="Segoe Sans Display"/>
                <a:cs typeface="Segoe Sans Display"/>
              </a:rPr>
              <a:t> un assistant : avec un </a:t>
            </a:r>
            <a:r>
              <a:rPr lang="en-US" sz="850" i="1" err="1">
                <a:latin typeface="Segoe Sans Display"/>
                <a:cs typeface="Segoe Sans Display"/>
              </a:rPr>
              <a:t>langage</a:t>
            </a:r>
            <a:r>
              <a:rPr lang="en-US" sz="850" i="1">
                <a:latin typeface="Segoe Sans Display"/>
                <a:cs typeface="Segoe Sans Display"/>
              </a:rPr>
              <a:t> simple, </a:t>
            </a:r>
            <a:r>
              <a:rPr lang="en-US" sz="850" i="1" err="1">
                <a:latin typeface="Segoe Sans Display"/>
                <a:cs typeface="Segoe Sans Display"/>
              </a:rPr>
              <a:t>mais</a:t>
            </a:r>
            <a:r>
              <a:rPr lang="en-US" sz="850" i="1">
                <a:latin typeface="Segoe Sans Display"/>
                <a:cs typeface="Segoe Sans Display"/>
              </a:rPr>
              <a:t> </a:t>
            </a:r>
            <a:r>
              <a:rPr lang="en-US" sz="850" i="1" err="1">
                <a:latin typeface="Segoe Sans Display"/>
                <a:cs typeface="Segoe Sans Display"/>
              </a:rPr>
              <a:t>en</a:t>
            </a:r>
            <a:r>
              <a:rPr lang="en-US" sz="850" i="1">
                <a:latin typeface="Segoe Sans Display"/>
                <a:cs typeface="Segoe Sans Display"/>
              </a:rPr>
              <a:t> </a:t>
            </a:r>
            <a:r>
              <a:rPr lang="en-US" sz="850" i="1" err="1">
                <a:latin typeface="Segoe Sans Display"/>
                <a:cs typeface="Segoe Sans Display"/>
              </a:rPr>
              <a:t>lui</a:t>
            </a:r>
            <a:r>
              <a:rPr lang="en-US" sz="850" i="1">
                <a:latin typeface="Segoe Sans Display"/>
                <a:cs typeface="Segoe Sans Display"/>
              </a:rPr>
              <a:t> </a:t>
            </a:r>
            <a:r>
              <a:rPr lang="en-US" sz="850" i="1" err="1">
                <a:latin typeface="Segoe Sans Display"/>
                <a:cs typeface="Segoe Sans Display"/>
              </a:rPr>
              <a:t>donnant</a:t>
            </a:r>
            <a:r>
              <a:rPr lang="en-US" sz="850" i="1">
                <a:latin typeface="Segoe Sans Display"/>
                <a:cs typeface="Segoe Sans Display"/>
              </a:rPr>
              <a:t> du </a:t>
            </a:r>
            <a:r>
              <a:rPr lang="en-US" sz="850" i="1" err="1">
                <a:latin typeface="Segoe Sans Display"/>
                <a:cs typeface="Segoe Sans Display"/>
              </a:rPr>
              <a:t>contexte</a:t>
            </a:r>
            <a:r>
              <a:rPr lang="en-US" sz="850" i="1">
                <a:latin typeface="Segoe Sans Display"/>
                <a:cs typeface="Segoe Sans Display"/>
              </a:rPr>
              <a:t>.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3462335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a:latin typeface="Segoe Sans Display"/>
                <a:cs typeface="Segoe Sans Display"/>
              </a:rPr>
              <a:t>Pour </a:t>
            </a:r>
            <a:r>
              <a:rPr lang="en-US" sz="850" err="1">
                <a:latin typeface="Segoe Sans Display"/>
                <a:cs typeface="Segoe Sans Display"/>
              </a:rPr>
              <a:t>formuler</a:t>
            </a:r>
            <a:r>
              <a:rPr lang="en-US" sz="850">
                <a:latin typeface="Segoe Sans Display"/>
                <a:cs typeface="Segoe Sans Display"/>
              </a:rPr>
              <a:t> </a:t>
            </a:r>
            <a:r>
              <a:rPr lang="en-US" sz="850" err="1">
                <a:latin typeface="Segoe Sans Display"/>
                <a:cs typeface="Segoe Sans Display"/>
              </a:rPr>
              <a:t>une</a:t>
            </a:r>
            <a:r>
              <a:rPr lang="en-US" sz="850">
                <a:latin typeface="Segoe Sans Display"/>
                <a:cs typeface="Segoe Sans Display"/>
              </a:rPr>
              <a:t> </a:t>
            </a:r>
            <a:r>
              <a:rPr lang="en-US" sz="850" err="1">
                <a:latin typeface="Segoe Sans Display"/>
                <a:cs typeface="Segoe Sans Display"/>
              </a:rPr>
              <a:t>requête</a:t>
            </a:r>
            <a:r>
              <a:rPr lang="en-US" sz="850">
                <a:latin typeface="Segoe Sans Display"/>
                <a:cs typeface="Segoe Sans Display"/>
              </a:rPr>
              <a:t> </a:t>
            </a:r>
            <a:r>
              <a:rPr lang="en-US" sz="850" err="1">
                <a:latin typeface="Segoe Sans Display"/>
                <a:cs typeface="Segoe Sans Display"/>
              </a:rPr>
              <a:t>vraiment</a:t>
            </a:r>
            <a:r>
              <a:rPr lang="en-US" sz="850">
                <a:latin typeface="Segoe Sans Display"/>
                <a:cs typeface="Segoe Sans Display"/>
              </a:rPr>
              <a:t> </a:t>
            </a:r>
            <a:r>
              <a:rPr lang="en-US" sz="850" err="1">
                <a:latin typeface="Segoe Sans Display"/>
                <a:cs typeface="Segoe Sans Display"/>
              </a:rPr>
              <a:t>efficace</a:t>
            </a:r>
            <a:r>
              <a:rPr lang="en-US" sz="850">
                <a:latin typeface="Segoe Sans Display"/>
                <a:cs typeface="Segoe Sans Display"/>
              </a:rPr>
              <a:t>, </a:t>
            </a:r>
            <a:r>
              <a:rPr lang="en-US" sz="850" err="1">
                <a:latin typeface="Segoe Sans Display"/>
                <a:cs typeface="Segoe Sans Display"/>
              </a:rPr>
              <a:t>retenez</a:t>
            </a:r>
            <a:r>
              <a:rPr lang="en-US" sz="850">
                <a:latin typeface="Segoe Sans Display"/>
                <a:cs typeface="Segoe Sans Display"/>
              </a:rPr>
              <a:t> quatre </a:t>
            </a:r>
            <a:r>
              <a:rPr lang="en-US" sz="850" err="1">
                <a:latin typeface="Segoe Sans Display"/>
                <a:cs typeface="Segoe Sans Display"/>
              </a:rPr>
              <a:t>ingrédients</a:t>
            </a:r>
            <a:r>
              <a:rPr lang="en-US" sz="850">
                <a:latin typeface="Segoe Sans Display"/>
                <a:cs typeface="Segoe Sans Display"/>
              </a:rPr>
              <a:t> :</a:t>
            </a:r>
          </a:p>
          <a:p>
            <a:r>
              <a:rPr lang="en-US" sz="850" b="1" err="1">
                <a:latin typeface="Segoe Sans Display"/>
                <a:cs typeface="Segoe Sans Display"/>
              </a:rPr>
              <a:t>L’Objectif</a:t>
            </a:r>
            <a:r>
              <a:rPr lang="en-US" sz="850" b="1">
                <a:latin typeface="Segoe Sans Display"/>
                <a:cs typeface="Segoe Sans Display"/>
              </a:rPr>
              <a:t> : </a:t>
            </a:r>
            <a:r>
              <a:rPr lang="en-US" sz="850" err="1">
                <a:latin typeface="Segoe Sans Display"/>
                <a:cs typeface="Segoe Sans Display"/>
              </a:rPr>
              <a:t>qu’est-ce</a:t>
            </a:r>
            <a:r>
              <a:rPr lang="en-US" sz="850">
                <a:latin typeface="Segoe Sans Display"/>
                <a:cs typeface="Segoe Sans Display"/>
              </a:rPr>
              <a:t> </a:t>
            </a:r>
            <a:r>
              <a:rPr lang="en-US" sz="850" err="1">
                <a:latin typeface="Segoe Sans Display"/>
                <a:cs typeface="Segoe Sans Display"/>
              </a:rPr>
              <a:t>que</a:t>
            </a:r>
            <a:r>
              <a:rPr lang="en-US" sz="850">
                <a:latin typeface="Segoe Sans Display"/>
                <a:cs typeface="Segoe Sans Display"/>
              </a:rPr>
              <a:t> vous </a:t>
            </a:r>
            <a:r>
              <a:rPr lang="en-US" sz="850" err="1">
                <a:latin typeface="Segoe Sans Display"/>
                <a:cs typeface="Segoe Sans Display"/>
              </a:rPr>
              <a:t>cherchez</a:t>
            </a:r>
            <a:r>
              <a:rPr lang="en-US" sz="850">
                <a:latin typeface="Segoe Sans Display"/>
                <a:cs typeface="Segoe Sans Display"/>
              </a:rPr>
              <a:t> à </a:t>
            </a:r>
            <a:r>
              <a:rPr lang="en-US" sz="850" err="1">
                <a:latin typeface="Segoe Sans Display"/>
                <a:cs typeface="Segoe Sans Display"/>
              </a:rPr>
              <a:t>accomplir</a:t>
            </a:r>
            <a:r>
              <a:rPr lang="en-US" sz="850">
                <a:latin typeface="Segoe Sans Display"/>
                <a:cs typeface="Segoe Sans Display"/>
              </a:rPr>
              <a:t> ?</a:t>
            </a:r>
          </a:p>
          <a:p>
            <a:r>
              <a:rPr lang="en-US" sz="850" b="1">
                <a:latin typeface="Segoe Sans Display"/>
                <a:cs typeface="Segoe Sans Display"/>
              </a:rPr>
              <a:t>Le </a:t>
            </a:r>
            <a:r>
              <a:rPr lang="en-US" sz="850" b="1" err="1">
                <a:latin typeface="Segoe Sans Display"/>
                <a:cs typeface="Segoe Sans Display"/>
              </a:rPr>
              <a:t>Contexte</a:t>
            </a:r>
            <a:r>
              <a:rPr lang="en-US" sz="850" b="1">
                <a:latin typeface="Segoe Sans Display"/>
                <a:cs typeface="Segoe Sans Display"/>
              </a:rPr>
              <a:t> : </a:t>
            </a:r>
            <a:r>
              <a:rPr lang="en-US" sz="850" err="1">
                <a:latin typeface="Segoe Sans Display"/>
                <a:cs typeface="Segoe Sans Display"/>
              </a:rPr>
              <a:t>pourquoi</a:t>
            </a:r>
            <a:r>
              <a:rPr lang="en-US" sz="850">
                <a:latin typeface="Segoe Sans Display"/>
                <a:cs typeface="Segoe Sans Display"/>
              </a:rPr>
              <a:t> vous </a:t>
            </a:r>
            <a:r>
              <a:rPr lang="en-US" sz="850" err="1">
                <a:latin typeface="Segoe Sans Display"/>
                <a:cs typeface="Segoe Sans Display"/>
              </a:rPr>
              <a:t>en</a:t>
            </a:r>
            <a:r>
              <a:rPr lang="en-US" sz="850">
                <a:latin typeface="Segoe Sans Display"/>
                <a:cs typeface="Segoe Sans Display"/>
              </a:rPr>
              <a:t> </a:t>
            </a:r>
            <a:r>
              <a:rPr lang="en-US" sz="850" err="1">
                <a:latin typeface="Segoe Sans Display"/>
                <a:cs typeface="Segoe Sans Display"/>
              </a:rPr>
              <a:t>avez</a:t>
            </a:r>
            <a:r>
              <a:rPr lang="en-US" sz="850">
                <a:latin typeface="Segoe Sans Display"/>
                <a:cs typeface="Segoe Sans Display"/>
              </a:rPr>
              <a:t> </a:t>
            </a:r>
            <a:r>
              <a:rPr lang="en-US" sz="850" err="1">
                <a:latin typeface="Segoe Sans Display"/>
                <a:cs typeface="Segoe Sans Display"/>
              </a:rPr>
              <a:t>besoin</a:t>
            </a:r>
            <a:r>
              <a:rPr lang="en-US" sz="850">
                <a:latin typeface="Segoe Sans Display"/>
                <a:cs typeface="Segoe Sans Display"/>
              </a:rPr>
              <a:t> et qui est </a:t>
            </a:r>
            <a:r>
              <a:rPr lang="en-US" sz="850" err="1">
                <a:latin typeface="Segoe Sans Display"/>
                <a:cs typeface="Segoe Sans Display"/>
              </a:rPr>
              <a:t>concerné</a:t>
            </a:r>
            <a:r>
              <a:rPr lang="en-US" sz="850">
                <a:latin typeface="Segoe Sans Display"/>
                <a:cs typeface="Segoe Sans Display"/>
              </a:rPr>
              <a:t> ?</a:t>
            </a:r>
          </a:p>
          <a:p>
            <a:r>
              <a:rPr lang="en-US" sz="850" b="1">
                <a:latin typeface="Segoe Sans Display"/>
                <a:cs typeface="Segoe Sans Display"/>
              </a:rPr>
              <a:t>La Source : </a:t>
            </a:r>
            <a:r>
              <a:rPr lang="en-US" sz="850">
                <a:latin typeface="Segoe Sans Display"/>
                <a:cs typeface="Segoe Sans Display"/>
              </a:rPr>
              <a:t>sur quoi Copilot doit </a:t>
            </a:r>
            <a:r>
              <a:rPr lang="en-US" sz="850" err="1">
                <a:latin typeface="Segoe Sans Display"/>
                <a:cs typeface="Segoe Sans Display"/>
              </a:rPr>
              <a:t>s’appuyer</a:t>
            </a:r>
            <a:r>
              <a:rPr lang="en-US" sz="850">
                <a:latin typeface="Segoe Sans Display"/>
                <a:cs typeface="Segoe Sans Display"/>
              </a:rPr>
              <a:t> — un </a:t>
            </a:r>
            <a:r>
              <a:rPr lang="en-US" sz="850" err="1">
                <a:latin typeface="Segoe Sans Display"/>
                <a:cs typeface="Segoe Sans Display"/>
              </a:rPr>
              <a:t>fichier</a:t>
            </a:r>
            <a:r>
              <a:rPr lang="en-US" sz="850">
                <a:latin typeface="Segoe Sans Display"/>
                <a:cs typeface="Segoe Sans Display"/>
              </a:rPr>
              <a:t>, un site, des données ?</a:t>
            </a:r>
          </a:p>
          <a:p>
            <a:r>
              <a:rPr lang="en-US" sz="850" b="1">
                <a:latin typeface="Segoe Sans Display"/>
                <a:cs typeface="Segoe Sans Display"/>
              </a:rPr>
              <a:t>Les </a:t>
            </a:r>
            <a:r>
              <a:rPr lang="en-US" sz="850" b="1" err="1">
                <a:latin typeface="Segoe Sans Display"/>
                <a:cs typeface="Segoe Sans Display"/>
              </a:rPr>
              <a:t>Attentes</a:t>
            </a:r>
            <a:r>
              <a:rPr lang="en-US" sz="850" b="1">
                <a:latin typeface="Segoe Sans Display"/>
                <a:cs typeface="Segoe Sans Display"/>
              </a:rPr>
              <a:t> : </a:t>
            </a:r>
            <a:r>
              <a:rPr lang="en-US" sz="850">
                <a:latin typeface="Segoe Sans Display"/>
                <a:cs typeface="Segoe Sans Display"/>
              </a:rPr>
              <a:t>sous quelle </a:t>
            </a:r>
            <a:r>
              <a:rPr lang="en-US" sz="850" err="1">
                <a:latin typeface="Segoe Sans Display"/>
                <a:cs typeface="Segoe Sans Display"/>
              </a:rPr>
              <a:t>forme</a:t>
            </a:r>
            <a:r>
              <a:rPr lang="en-US" sz="850">
                <a:latin typeface="Segoe Sans Display"/>
                <a:cs typeface="Segoe Sans Display"/>
              </a:rPr>
              <a:t> </a:t>
            </a:r>
            <a:r>
              <a:rPr lang="en-US" sz="850" err="1">
                <a:latin typeface="Segoe Sans Display"/>
                <a:cs typeface="Segoe Sans Display"/>
              </a:rPr>
              <a:t>voulez</a:t>
            </a:r>
            <a:r>
              <a:rPr lang="en-US" sz="850">
                <a:latin typeface="Segoe Sans Display"/>
                <a:cs typeface="Segoe Sans Display"/>
              </a:rPr>
              <a:t>-vous la </a:t>
            </a:r>
            <a:r>
              <a:rPr lang="en-US" sz="850" err="1">
                <a:latin typeface="Segoe Sans Display"/>
                <a:cs typeface="Segoe Sans Display"/>
              </a:rPr>
              <a:t>réponse</a:t>
            </a:r>
            <a:r>
              <a:rPr lang="en-US" sz="850">
                <a:latin typeface="Segoe Sans Display"/>
                <a:cs typeface="Segoe Sans Display"/>
              </a:rPr>
              <a:t> — un tableau, </a:t>
            </a:r>
            <a:r>
              <a:rPr lang="en-US" sz="850" err="1">
                <a:latin typeface="Segoe Sans Display"/>
                <a:cs typeface="Segoe Sans Display"/>
              </a:rPr>
              <a:t>une</a:t>
            </a:r>
            <a:r>
              <a:rPr lang="en-US" sz="850">
                <a:latin typeface="Segoe Sans Display"/>
                <a:cs typeface="Segoe Sans Display"/>
              </a:rPr>
              <a:t> </a:t>
            </a:r>
            <a:r>
              <a:rPr lang="en-US" sz="850" err="1">
                <a:latin typeface="Segoe Sans Display"/>
                <a:cs typeface="Segoe Sans Display"/>
              </a:rPr>
              <a:t>liste</a:t>
            </a:r>
            <a:r>
              <a:rPr lang="en-US" sz="850">
                <a:latin typeface="Segoe Sans Display"/>
                <a:cs typeface="Segoe Sans Display"/>
              </a:rPr>
              <a:t>, un ton précis ?</a:t>
            </a: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2234611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fr-FR" dirty="0"/>
              <a:t>Vous avez sans doute besoin parfois d'animer des sessions, ce qu'on appelle des « ice breakers » — briser la glace en français — pour démarrer un team building ou un point d'équipe.</a:t>
            </a:r>
          </a:p>
          <a:p>
            <a:r>
              <a:rPr lang="fr-FR" dirty="0"/>
              <a:t>La solution la plus simple serait de dire « Donne-moi des idées pour briser la glace », mais là, on aurait une réponse très large, pas forcément satisfaisante.</a:t>
            </a:r>
          </a:p>
          <a:p>
            <a:r>
              <a:rPr lang="fr-FR" dirty="0"/>
              <a:t>Pour gagner en pertinence, on va appliquer nos quatre ingrédients clés : l'objectif, le contexte, la source et les attentes. Et c'est exactement ce qu'on va voir sur le slide suivant, avec un prompt enrichi qui change complètement la qualité de la réponse.</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325460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fr-fr" i="1"/>
              <a:t>Prenons un exemple concret. </a:t>
            </a:r>
            <a:endParaRPr lang="en-US"/>
          </a:p>
          <a:p>
            <a:r>
              <a:rPr lang="fr-fr" sz="850" i="1">
                <a:latin typeface="Segoe Sans Display"/>
                <a:cs typeface="Segoe Sans Display"/>
              </a:rPr>
              <a:t>Si je demande simplement « Donne-moi des idées de </a:t>
            </a:r>
            <a:r>
              <a:rPr lang="fr-fr" sz="850" i="1" err="1">
                <a:latin typeface="Segoe Sans Display"/>
                <a:cs typeface="Segoe Sans Display"/>
              </a:rPr>
              <a:t>ice</a:t>
            </a:r>
            <a:r>
              <a:rPr lang="fr-fr" sz="850" i="1">
                <a:latin typeface="Segoe Sans Display"/>
                <a:cs typeface="Segoe Sans Display"/>
              </a:rPr>
              <a:t> breaker», </a:t>
            </a:r>
            <a:r>
              <a:rPr lang="fr-fr" sz="850" i="1" err="1">
                <a:latin typeface="Segoe Sans Display"/>
                <a:cs typeface="Segoe Sans Display"/>
              </a:rPr>
              <a:t>Copilot</a:t>
            </a:r>
            <a:r>
              <a:rPr lang="fr-fr" sz="850" i="1">
                <a:latin typeface="Segoe Sans Display"/>
                <a:cs typeface="Segoe Sans Display"/>
              </a:rPr>
              <a:t> fera de son mieux, mais le résultat sera générique. </a:t>
            </a:r>
            <a:endParaRPr lang="fr-fr" sz="850">
              <a:latin typeface="Segoe Sans Display"/>
              <a:cs typeface="Segoe Sans Display"/>
            </a:endParaRPr>
          </a:p>
          <a:p>
            <a:r>
              <a:rPr lang="fr-fr" sz="850" i="1">
                <a:latin typeface="Segoe Sans Display"/>
                <a:cs typeface="Segoe Sans Display"/>
              </a:rPr>
              <a:t>Maintenant, regardez la version enrichie : « Génère une liste d’activités de </a:t>
            </a:r>
            <a:r>
              <a:rPr lang="fr-fr" sz="850" i="1" err="1">
                <a:latin typeface="Segoe Sans Display"/>
                <a:cs typeface="Segoe Sans Display"/>
              </a:rPr>
              <a:t>ice</a:t>
            </a:r>
            <a:r>
              <a:rPr lang="fr-fr" sz="850" i="1">
                <a:latin typeface="Segoe Sans Display"/>
                <a:cs typeface="Segoe Sans Display"/>
              </a:rPr>
              <a:t> breaker, sans matériel, pour ouvrir une réunion d’équipe hors site. </a:t>
            </a:r>
          </a:p>
          <a:p>
            <a:r>
              <a:rPr lang="fr-fr" i="1"/>
              <a:t>Appuie-toi sur les meilleures pratiques de facilitation, et présente-moi une liste numérotée des étapes. » </a:t>
            </a:r>
            <a:endParaRPr lang="fr-fr"/>
          </a:p>
          <a:p>
            <a:r>
              <a:rPr lang="fr-fr" i="1"/>
              <a:t>On retrouve nos quatre ingrédients — et la qualité de la réponse va être totalement différente. </a:t>
            </a:r>
            <a:endParaRPr lang="fr-fr"/>
          </a:p>
          <a:p>
            <a:endParaRPr lang="fr-fr" sz="850">
              <a:cs typeface="Segoe Sans Display"/>
            </a:endParaRP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014307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b="0"/>
              <a:t>NARRATION VIDÉO</a:t>
            </a:r>
          </a:p>
          <a:p>
            <a:r>
              <a:rPr lang="fr-FR" sz="850" i="1">
                <a:latin typeface="Segoe Sans Display"/>
                <a:cs typeface="Segoe Sans Display"/>
              </a:rPr>
              <a:t>Regardez comment </a:t>
            </a:r>
            <a:r>
              <a:rPr lang="fr-FR" sz="850" i="1" err="1">
                <a:latin typeface="Segoe Sans Display"/>
                <a:cs typeface="Segoe Sans Display"/>
              </a:rPr>
              <a:t>Copilot</a:t>
            </a:r>
            <a:r>
              <a:rPr lang="fr-FR" sz="850" i="1">
                <a:latin typeface="Segoe Sans Display"/>
                <a:cs typeface="Segoe Sans Display"/>
              </a:rPr>
              <a:t> structure sa réponse : un objectif clair pour chaque activité, le temps estimé, une procédure pas à pas, et tout est ancré dans des techniques de facilitation reconnues. C’est immédiatement utilisable en réunion. »</a:t>
            </a:r>
            <a:endParaRPr lang="fr-FR" sz="850">
              <a:latin typeface="Segoe Sans Display"/>
              <a:cs typeface="Segoe Sans Display"/>
            </a:endParaRPr>
          </a:p>
          <a:p>
            <a:endParaRPr lang="fr-FR" sz="850">
              <a:cs typeface="Segoe Sans Display"/>
            </a:endParaRPr>
          </a:p>
          <a:p>
            <a:endParaRPr lang="en-US" b="1"/>
          </a:p>
          <a:p>
            <a:r>
              <a:rPr lang="fr-fr" b="1"/>
              <a:t>SCÉNARIO : Générer des activités de mise en relation pour une réunion d’équipe</a:t>
            </a:r>
          </a:p>
          <a:p>
            <a:r>
              <a:rPr lang="fr-fr" b="1"/>
              <a:t>Requête : </a:t>
            </a:r>
            <a:r>
              <a:rPr lang="fr-FR"/>
              <a:t>Génère une liste d’activités pour briser la glace, qui soient simples et ne nécessitent ni accessoires ni installation. Je vais les utiliser pour démarrer notre « Off-site » d’équipe. Base-toi sur les meilleures pratiques de communication au sein d’une équipe et adaptées à un environnement de travail. Inclus une liste numérotée des étapes pour chaque activité.</a:t>
            </a:r>
          </a:p>
          <a:p>
            <a:endParaRPr lang="en-US"/>
          </a:p>
          <a:p>
            <a:r>
              <a:rPr lang="fr-fr" b="1"/>
              <a:t>0:18 Liste d’activités générées</a:t>
            </a:r>
            <a:endParaRPr lang="en-US"/>
          </a:p>
          <a:p>
            <a:r>
              <a:rPr lang="fr-fr"/>
              <a:t>Structuré exactement comme demandé</a:t>
            </a:r>
          </a:p>
          <a:p>
            <a:r>
              <a:rPr lang="fr-fr"/>
              <a:t>Plusieurs options de mise en relation sont proposées</a:t>
            </a:r>
          </a:p>
          <a:p>
            <a:endParaRPr lang="en-US"/>
          </a:p>
          <a:p>
            <a:r>
              <a:rPr lang="fr-fr" b="1"/>
              <a:t>0:22 Pour chaque activité</a:t>
            </a:r>
            <a:endParaRPr lang="en-US"/>
          </a:p>
          <a:p>
            <a:r>
              <a:rPr lang="fr-fr"/>
              <a:t>Objectif clair</a:t>
            </a:r>
          </a:p>
          <a:p>
            <a:r>
              <a:rPr lang="fr-fr"/>
              <a:t>Temps estimé requis</a:t>
            </a:r>
          </a:p>
          <a:p>
            <a:r>
              <a:rPr lang="fr-fr"/>
              <a:t>Procédure d’accompagnement pas à pas</a:t>
            </a:r>
          </a:p>
          <a:p>
            <a:endParaRPr lang="en-US"/>
          </a:p>
          <a:p>
            <a:r>
              <a:rPr lang="fr-fr" sz="850" b="1">
                <a:latin typeface="Segoe Sans Display"/>
                <a:cs typeface="Segoe Sans Display"/>
              </a:rPr>
              <a:t>0:30 Web </a:t>
            </a:r>
            <a:r>
              <a:rPr lang="fr-fr" sz="850" b="1" err="1">
                <a:latin typeface="Segoe Sans Display"/>
                <a:cs typeface="Segoe Sans Display"/>
              </a:rPr>
              <a:t>Grounding</a:t>
            </a:r>
            <a:r>
              <a:rPr lang="fr-fr" sz="850" b="1">
                <a:latin typeface="Segoe Sans Display"/>
                <a:cs typeface="Segoe Sans Display"/>
              </a:rPr>
              <a:t> « Meilleures pratiques du facilitateur »</a:t>
            </a:r>
          </a:p>
          <a:p>
            <a:r>
              <a:rPr lang="fr-fr"/>
              <a:t>Puise dans des techniques d’accompagnement couramment utilisées</a:t>
            </a:r>
          </a:p>
          <a:p>
            <a:r>
              <a:rPr lang="fr-fr"/>
              <a:t>Synthétise des activités de mise en relation éprouvées</a:t>
            </a:r>
          </a:p>
          <a:p>
            <a:r>
              <a:rPr lang="fr-fr"/>
              <a:t>Conçu pour des réunions en situation réelle</a:t>
            </a:r>
          </a:p>
          <a:p>
            <a:endParaRPr lang="en-US"/>
          </a:p>
          <a:p>
            <a:r>
              <a:rPr lang="fr-fr" b="1"/>
              <a:t>Conclusion</a:t>
            </a:r>
            <a:endParaRPr lang="en-US"/>
          </a:p>
          <a:p>
            <a:r>
              <a:rPr lang="fr-fr"/>
              <a:t>Guide structuré et prêt à l’emploi pour l’accompagnement</a:t>
            </a:r>
          </a:p>
          <a:p>
            <a:r>
              <a:rPr lang="fr-fr"/>
              <a:t>Immédiatement utilisable lors d’une session en direct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2503621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defRPr/>
            </a:pPr>
            <a:r>
              <a:rPr lang="fr-fr" i="1">
                <a:solidFill>
                  <a:srgbClr val="000000"/>
                </a:solidFill>
              </a:rPr>
              <a:t>Passons à un cas plus stratégique. </a:t>
            </a:r>
            <a:endParaRPr lang="en-US"/>
          </a:p>
          <a:p>
            <a:pPr>
              <a:defRPr/>
            </a:pPr>
            <a:r>
              <a:rPr lang="fr-fr" sz="850" i="1">
                <a:solidFill>
                  <a:srgbClr val="000000"/>
                </a:solidFill>
                <a:latin typeface="Segoe Sans Display"/>
                <a:cs typeface="Segoe Sans Display"/>
              </a:rPr>
              <a:t>Imaginez : vous êtes analyste financier chez </a:t>
            </a:r>
            <a:r>
              <a:rPr lang="fr-fr" sz="850" i="1" err="1">
                <a:solidFill>
                  <a:srgbClr val="000000"/>
                </a:solidFill>
                <a:latin typeface="Segoe Sans Display"/>
                <a:cs typeface="Segoe Sans Display"/>
              </a:rPr>
              <a:t>Contoso</a:t>
            </a:r>
            <a:r>
              <a:rPr lang="fr-fr" sz="850" i="1">
                <a:solidFill>
                  <a:srgbClr val="000000"/>
                </a:solidFill>
                <a:latin typeface="Segoe Sans Display"/>
                <a:cs typeface="Segoe Sans Display"/>
              </a:rPr>
              <a:t> et on vous demande d’évaluer l’impact des droits de douane sur votre activité au second semestre. </a:t>
            </a:r>
            <a:endParaRPr lang="fr-fr" sz="850">
              <a:latin typeface="Segoe Sans Display"/>
              <a:cs typeface="Segoe Sans Display"/>
            </a:endParaRPr>
          </a:p>
          <a:p>
            <a:pPr>
              <a:defRPr/>
            </a:pPr>
            <a:r>
              <a:rPr lang="fr-fr" i="1">
                <a:solidFill>
                  <a:srgbClr val="000000"/>
                </a:solidFill>
              </a:rPr>
              <a:t>La requête bien formulée donne : pour l’objectif, comprendre les perturbations possibles ; pour le contexte, analyste financier et vue S2 ; pour la source, des sources Web fiables uniquement ; et pour les attentes, un résumé détaillé avec des leviers d’atténuation</a:t>
            </a:r>
            <a:endParaRPr lang="fr-fr"/>
          </a:p>
          <a:p>
            <a:pPr>
              <a:defRPr/>
            </a:pPr>
            <a:endParaRPr lang="fr-fr" sz="900">
              <a:solidFill>
                <a:srgbClr val="091F2C"/>
              </a:solidFill>
              <a:latin typeface="Segoe UI Semibold"/>
              <a:cs typeface="Segoe UI Semibold"/>
            </a:endParaRPr>
          </a:p>
          <a:p>
            <a:pPr>
              <a:defRPr/>
            </a:pPr>
            <a:endParaRPr lang="fr-fr" sz="900">
              <a:solidFill>
                <a:srgbClr val="091F2C"/>
              </a:solidFill>
              <a:latin typeface="Segoe UI Semibold"/>
              <a:cs typeface="Segoe UI Semibold"/>
            </a:endParaRPr>
          </a:p>
          <a:p>
            <a:pPr>
              <a:defRPr/>
            </a:pPr>
            <a:endParaRPr lang="fr-fr" sz="900">
              <a:solidFill>
                <a:srgbClr val="091F2C"/>
              </a:solidFill>
              <a:latin typeface="Segoe UI Semibold"/>
              <a:cs typeface="Segoe UI Semibold"/>
            </a:endParaRPr>
          </a:p>
          <a:p>
            <a:pPr>
              <a:defRPr/>
            </a:pPr>
            <a:endParaRPr lang="fr-fr" sz="900">
              <a:solidFill>
                <a:srgbClr val="091F2C"/>
              </a:solidFill>
              <a:latin typeface="Segoe UI Semibold"/>
              <a:cs typeface="Segoe UI Semibold"/>
            </a:endParaRPr>
          </a:p>
          <a:p>
            <a:pPr>
              <a:defRPr/>
            </a:pPr>
            <a:r>
              <a:rPr kumimoji="0" lang="fr-fr" sz="900" b="0" i="0" u="none" strike="noStrike" kern="1200" cap="none" spc="0" normalizeH="0" baseline="0" noProof="0">
                <a:ln>
                  <a:noFill/>
                </a:ln>
                <a:solidFill>
                  <a:srgbClr val="091F2C"/>
                </a:solidFill>
                <a:effectLst/>
                <a:uLnTx/>
                <a:uFillTx/>
                <a:latin typeface="Segoe UI Semibold"/>
                <a:ea typeface="+mn-ea"/>
                <a:cs typeface="Segoe UI Semibold"/>
              </a:rPr>
              <a:t>[début] </a:t>
            </a:r>
            <a:r>
              <a:rPr lang="fr-fr" sz="850">
                <a:solidFill>
                  <a:srgbClr val="00B050"/>
                </a:solidFill>
                <a:highlight>
                  <a:srgbClr val="F5F5F5"/>
                </a:highlight>
                <a:latin typeface="Segoe Sans Display"/>
                <a:cs typeface="Segoe Sans Display"/>
              </a:rPr>
              <a:t>Je suis analyste financier </a:t>
            </a:r>
            <a:r>
              <a:rPr kumimoji="0" lang="fr-fr" sz="850" b="0" i="0" u="none" strike="noStrike" kern="1200" cap="none" spc="0" normalizeH="0" baseline="0" noProof="0">
                <a:ln>
                  <a:noFill/>
                </a:ln>
                <a:solidFill>
                  <a:srgbClr val="00B050"/>
                </a:solidFill>
                <a:effectLst/>
                <a:highlight>
                  <a:srgbClr val="F5F5F5"/>
                </a:highlight>
                <a:uLnTx/>
                <a:uFillTx/>
                <a:latin typeface="Segoe Sans Display"/>
                <a:cs typeface="Segoe Sans Display"/>
              </a:rPr>
              <a:t>chez </a:t>
            </a:r>
            <a:r>
              <a:rPr lang="fr-fr" sz="850" err="1">
                <a:solidFill>
                  <a:srgbClr val="00B050"/>
                </a:solidFill>
                <a:highlight>
                  <a:srgbClr val="F5F5F5"/>
                </a:highlight>
                <a:latin typeface="Segoe Sans Display"/>
                <a:cs typeface="Segoe Sans Display"/>
              </a:rPr>
              <a:t>Contoso</a:t>
            </a:r>
            <a:r>
              <a:rPr lang="fr-fr" sz="850">
                <a:solidFill>
                  <a:srgbClr val="00B050"/>
                </a:solidFill>
                <a:highlight>
                  <a:srgbClr val="F5F5F5"/>
                </a:highlight>
                <a:latin typeface="Segoe Sans Display"/>
                <a:cs typeface="Segoe Sans Display"/>
              </a:rPr>
              <a:t> et j’ai été chargé(e) d’élaborer une vue d’ensemble de notre activité pour le second semestre</a:t>
            </a:r>
            <a:r>
              <a:rPr lang="fr-fr" sz="850">
                <a:solidFill>
                  <a:srgbClr val="424242"/>
                </a:solidFill>
                <a:highlight>
                  <a:srgbClr val="F5F5F5"/>
                </a:highlight>
                <a:latin typeface="Segoe Sans Display"/>
                <a:cs typeface="Segoe Sans Display"/>
              </a:rPr>
              <a:t>. </a:t>
            </a:r>
            <a:r>
              <a:rPr lang="fr-fr" sz="850">
                <a:solidFill>
                  <a:srgbClr val="0070C0"/>
                </a:solidFill>
                <a:highlight>
                  <a:srgbClr val="F5F5F5"/>
                </a:highlight>
                <a:latin typeface="Segoe Sans Display"/>
                <a:cs typeface="Segoe Sans Display"/>
              </a:rPr>
              <a:t>Aide-moi à comprendre comment les droits de douane pourraient perturber les opérations de mon entreprise au cours des 6 prochains mois.</a:t>
            </a:r>
            <a:r>
              <a:rPr lang="fr-fr" sz="850">
                <a:solidFill>
                  <a:srgbClr val="424242"/>
                </a:solidFill>
                <a:highlight>
                  <a:srgbClr val="F5F5F5"/>
                </a:highlight>
                <a:latin typeface="Segoe Sans Display"/>
                <a:cs typeface="Segoe Sans Display"/>
              </a:rPr>
              <a:t> </a:t>
            </a:r>
            <a:r>
              <a:rPr lang="fr-fr" sz="850">
                <a:solidFill>
                  <a:schemeClr val="accent4"/>
                </a:solidFill>
                <a:highlight>
                  <a:srgbClr val="F5F5F5"/>
                </a:highlight>
                <a:latin typeface="Segoe Sans Display"/>
                <a:cs typeface="Segoe Sans Display"/>
              </a:rPr>
              <a:t>N’utilise que des informations provenant de sources web crédibles.</a:t>
            </a:r>
            <a:r>
              <a:rPr lang="fr-fr" sz="850">
                <a:solidFill>
                  <a:srgbClr val="424242"/>
                </a:solidFill>
                <a:highlight>
                  <a:srgbClr val="F5F5F5"/>
                </a:highlight>
                <a:latin typeface="Segoe Sans Display"/>
                <a:cs typeface="Segoe Sans Display"/>
              </a:rPr>
              <a:t> </a:t>
            </a:r>
            <a:r>
              <a:rPr lang="fr-fr" sz="850">
                <a:solidFill>
                  <a:schemeClr val="accent5">
                    <a:lumMod val="76000"/>
                  </a:schemeClr>
                </a:solidFill>
                <a:highlight>
                  <a:srgbClr val="F5F5F5"/>
                </a:highlight>
                <a:latin typeface="Segoe Sans Display"/>
                <a:cs typeface="Segoe Sans Display"/>
              </a:rPr>
              <a:t>Fournis </a:t>
            </a:r>
            <a:r>
              <a:rPr kumimoji="0" lang="fr-fr" sz="850" b="0" i="0" u="none" strike="noStrike" kern="1200" cap="none" spc="0" normalizeH="0" baseline="0" noProof="0">
                <a:ln>
                  <a:noFill/>
                </a:ln>
                <a:solidFill>
                  <a:schemeClr val="accent5">
                    <a:lumMod val="76000"/>
                  </a:schemeClr>
                </a:solidFill>
                <a:effectLst/>
                <a:highlight>
                  <a:srgbClr val="F5F5F5"/>
                </a:highlight>
                <a:uLnTx/>
                <a:uFillTx/>
                <a:latin typeface="Segoe Sans Display"/>
                <a:cs typeface="Segoe Sans Display"/>
              </a:rPr>
              <a:t>un </a:t>
            </a:r>
            <a:r>
              <a:rPr lang="fr-fr" sz="850">
                <a:solidFill>
                  <a:schemeClr val="accent5">
                    <a:lumMod val="76000"/>
                  </a:schemeClr>
                </a:solidFill>
                <a:highlight>
                  <a:srgbClr val="F5F5F5"/>
                </a:highlight>
                <a:latin typeface="Segoe Sans Display"/>
                <a:cs typeface="Segoe Sans Display"/>
              </a:rPr>
              <a:t>résumé détaillé, incluant comment mon entreprise peut atténuer toute perturbation potentielle que tu pourrais identifier.</a:t>
            </a:r>
            <a:endParaRPr lang="en-US" sz="850" b="0" i="0" u="none" strike="noStrike" kern="1200" cap="none" spc="0" normalizeH="0" baseline="0" noProof="0">
              <a:ln>
                <a:noFill/>
              </a:ln>
              <a:solidFill>
                <a:srgbClr val="091F2C"/>
              </a:solidFill>
              <a:effectLst/>
              <a:uLnTx/>
              <a:uFillTx/>
              <a:latin typeface="Segoe Sans Display"/>
              <a:cs typeface="Segoe Sans Display"/>
            </a:endParaRPr>
          </a:p>
          <a:p>
            <a:endParaRPr lang="en-US" b="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8:27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8868379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341813"/>
          </a:xfrm>
        </p:spPr>
        <p:txBody>
          <a:bodyPr/>
          <a:lstStyle/>
          <a:p>
            <a:r>
              <a:rPr lang="fr-fr" sz="882" b="0" kern="1200">
                <a:solidFill>
                  <a:schemeClr val="tx1"/>
                </a:solidFill>
                <a:effectLst/>
                <a:latin typeface="Segoe Sans Display" pitchFamily="2" charset="0"/>
                <a:ea typeface="+mn-ea"/>
                <a:cs typeface="+mn-cs"/>
              </a:rPr>
              <a:t>NARRATION VIDÉO</a:t>
            </a:r>
          </a:p>
          <a:p>
            <a:r>
              <a:rPr lang="fr-FR" sz="850" i="1">
                <a:latin typeface="Segoe Sans Display"/>
                <a:cs typeface="Segoe Sans Display"/>
              </a:rPr>
              <a:t>« Et regardez le résultat : un résumé exécutif, les risques de disruption, l’impact P&amp;L, un </a:t>
            </a:r>
            <a:r>
              <a:rPr lang="fr-FR" sz="850" i="1" err="1">
                <a:latin typeface="Segoe Sans Display"/>
                <a:cs typeface="Segoe Sans Display"/>
              </a:rPr>
              <a:t>playbook</a:t>
            </a:r>
            <a:r>
              <a:rPr lang="fr-FR" sz="850" i="1">
                <a:latin typeface="Segoe Sans Display"/>
                <a:cs typeface="Segoe Sans Display"/>
              </a:rPr>
              <a:t> d’atténuation et même des diagnostics rapides. </a:t>
            </a:r>
            <a:endParaRPr lang="fr-FR" sz="850">
              <a:latin typeface="Segoe Sans Display"/>
              <a:cs typeface="Segoe Sans Display"/>
            </a:endParaRPr>
          </a:p>
          <a:p>
            <a:r>
              <a:rPr lang="fr-FR" sz="850" i="1">
                <a:latin typeface="Segoe Sans Display"/>
                <a:cs typeface="Segoe Sans Display"/>
              </a:rPr>
              <a:t>C’est un livrable de niveau analyste, généré en quelques secondes. »</a:t>
            </a:r>
            <a:endParaRPr lang="fr-FR" sz="850">
              <a:latin typeface="Segoe Sans Display"/>
              <a:cs typeface="Segoe Sans Display"/>
            </a:endParaRPr>
          </a:p>
          <a:p>
            <a:endParaRPr lang="fr-FR" sz="850" kern="1200">
              <a:solidFill>
                <a:schemeClr val="tx1"/>
              </a:solidFill>
              <a:effectLst/>
              <a:latin typeface="Segoe Sans Display" pitchFamily="2" charset="0"/>
              <a:cs typeface="Segoe Sans Display"/>
            </a:endParaRPr>
          </a:p>
          <a:p>
            <a:endParaRPr lang="en-US" b="1"/>
          </a:p>
          <a:p>
            <a:r>
              <a:rPr lang="fr-fr" sz="882" b="1" kern="1200">
                <a:solidFill>
                  <a:schemeClr val="tx1"/>
                </a:solidFill>
                <a:effectLst/>
                <a:latin typeface="Segoe Sans Display" pitchFamily="2" charset="0"/>
                <a:ea typeface="+mn-ea"/>
                <a:cs typeface="+mn-cs"/>
              </a:rPr>
              <a:t>SCÉNARIO : Il est nécessaire de développer une stratégie de commerce mondial prenant en compte les droits de douane</a:t>
            </a:r>
          </a:p>
          <a:p>
            <a:endParaRPr lang="en-US" sz="882" b="1" kern="1200">
              <a:solidFill>
                <a:schemeClr val="tx1"/>
              </a:solidFill>
              <a:effectLst/>
              <a:latin typeface="Segoe Sans Display" pitchFamily="2" charset="0"/>
              <a:ea typeface="+mn-ea"/>
              <a:cs typeface="+mn-cs"/>
            </a:endParaRPr>
          </a:p>
          <a:p>
            <a:r>
              <a:rPr lang="fr-fr" sz="882" b="1" kern="1200">
                <a:solidFill>
                  <a:schemeClr val="tx1"/>
                </a:solidFill>
                <a:effectLst/>
                <a:latin typeface="Segoe Sans Display" pitchFamily="2" charset="0"/>
                <a:ea typeface="+mn-ea"/>
                <a:cs typeface="+mn-cs"/>
              </a:rPr>
              <a:t>Saisie de la requête : Objectif/Contexte/Source/Attentes</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Préciser mon rôle (analyste financier), la fenêtre temporelle (S2/6 mois) et « sources crédibles uniquement »</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Centré sur les tarifs douaniers comme vecteur de perturbation</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Demande explicite des risques </a:t>
            </a:r>
            <a:r>
              <a:rPr lang="fr-fr" sz="882" b="1" kern="1200">
                <a:solidFill>
                  <a:schemeClr val="tx1"/>
                </a:solidFill>
                <a:effectLst/>
                <a:latin typeface="Segoe Sans Display" pitchFamily="2" charset="0"/>
                <a:ea typeface="+mn-ea"/>
                <a:cs typeface="+mn-cs"/>
              </a:rPr>
              <a:t>et</a:t>
            </a:r>
            <a:r>
              <a:rPr lang="fr-fr" sz="882" kern="1200">
                <a:solidFill>
                  <a:schemeClr val="tx1"/>
                </a:solidFill>
                <a:effectLst/>
                <a:latin typeface="Segoe Sans Display" pitchFamily="2" charset="0"/>
                <a:ea typeface="+mn-ea"/>
                <a:cs typeface="+mn-cs"/>
              </a:rPr>
              <a:t> des mesures d’atténuation</a:t>
            </a:r>
          </a:p>
          <a:p>
            <a:r>
              <a:rPr lang="fr-fr" sz="850" kern="1200">
                <a:solidFill>
                  <a:schemeClr val="tx1"/>
                </a:solidFill>
                <a:effectLst/>
                <a:latin typeface="Segoe Sans Display"/>
                <a:cs typeface="Segoe Sans Display"/>
              </a:rPr>
              <a:t> </a:t>
            </a:r>
          </a:p>
          <a:p>
            <a:r>
              <a:rPr lang="fr-fr" sz="882" b="1" kern="1200">
                <a:solidFill>
                  <a:schemeClr val="tx1"/>
                </a:solidFill>
                <a:effectLst/>
                <a:latin typeface="Segoe Sans Display" pitchFamily="2" charset="0"/>
                <a:ea typeface="+mn-ea"/>
                <a:cs typeface="+mn-cs"/>
              </a:rPr>
              <a:t>0:30 Résumé</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Offre un aperçu clair des principaux changements tarifaires affectant le 2e semestre. </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Mets</a:t>
            </a:r>
            <a:r>
              <a:rPr lang="fr-fr" sz="882" kern="1200">
                <a:solidFill>
                  <a:schemeClr val="tx1"/>
                </a:solidFill>
                <a:effectLst/>
                <a:latin typeface="Segoe Sans Display" pitchFamily="2" charset="0"/>
                <a:ea typeface="+mn-ea"/>
                <a:cs typeface="+mn-cs"/>
              </a:rPr>
              <a:t> en lumière les coûts attendus, les droits de douane et les pressions en matière de conformité sur l’entreprise.</a:t>
            </a:r>
          </a:p>
          <a:p>
            <a:pPr lvl="0"/>
            <a:r>
              <a:rPr lang="fr-fr" sz="882" b="1" kern="1200">
                <a:solidFill>
                  <a:schemeClr val="tx1"/>
                </a:solidFill>
                <a:effectLst/>
                <a:latin typeface="Segoe Sans Display" pitchFamily="2" charset="0"/>
                <a:ea typeface="+mn-ea"/>
                <a:cs typeface="+mn-cs"/>
              </a:rPr>
              <a:t>Objectif :</a:t>
            </a:r>
            <a:r>
              <a:rPr lang="fr-fr" sz="882" kern="1200">
                <a:solidFill>
                  <a:schemeClr val="tx1"/>
                </a:solidFill>
                <a:effectLst/>
                <a:latin typeface="Segoe Sans Display" pitchFamily="2" charset="0"/>
                <a:ea typeface="+mn-ea"/>
                <a:cs typeface="+mn-cs"/>
              </a:rPr>
              <a:t>  Objectif global clarifié instantanément : aperçu et impact.</a:t>
            </a:r>
          </a:p>
          <a:p>
            <a:r>
              <a:rPr lang="fr-fr" sz="850" kern="1200">
                <a:solidFill>
                  <a:schemeClr val="tx1"/>
                </a:solidFill>
                <a:effectLst/>
                <a:latin typeface="Segoe Sans Display"/>
                <a:cs typeface="Segoe Sans Display"/>
              </a:rPr>
              <a:t> </a:t>
            </a:r>
          </a:p>
          <a:p>
            <a:r>
              <a:rPr lang="fr-fr" sz="882" b="1" kern="1200">
                <a:solidFill>
                  <a:schemeClr val="tx1"/>
                </a:solidFill>
                <a:effectLst/>
                <a:latin typeface="Segoe Sans Display" pitchFamily="2" charset="0"/>
                <a:ea typeface="+mn-ea"/>
                <a:cs typeface="+mn-cs"/>
              </a:rPr>
              <a:t>0:32 Risques de perturbation</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Les principaux mécanismes tarifaires susceptibles d’impacter les opérations.</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Des changements de politique qui se traduisent par des vulnérabilités concrètes pour l’entreprise.</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Déclencheurs à court terme nécessitant une surveillance active.</a:t>
            </a:r>
          </a:p>
          <a:p>
            <a:pPr lvl="0"/>
            <a:r>
              <a:rPr lang="fr-fr" sz="850" b="1" kern="1200">
                <a:solidFill>
                  <a:schemeClr val="tx1"/>
                </a:solidFill>
                <a:effectLst/>
                <a:latin typeface="Segoe Sans Display"/>
                <a:cs typeface="Segoe Sans Display"/>
              </a:rPr>
              <a:t>Attentes</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 </a:t>
            </a:r>
            <a:r>
              <a:rPr lang="fr-fr" sz="850" kern="1200">
                <a:solidFill>
                  <a:schemeClr val="tx1"/>
                </a:solidFill>
                <a:effectLst/>
                <a:latin typeface="Segoe Sans Display"/>
                <a:cs typeface="Segoe Sans Display"/>
              </a:rPr>
              <a:t> A répondu à mes attentes en matière d’identification claire des risques.</a:t>
            </a:r>
          </a:p>
          <a:p>
            <a:r>
              <a:rPr lang="fr-fr" sz="850" kern="1200">
                <a:solidFill>
                  <a:schemeClr val="tx1"/>
                </a:solidFill>
                <a:effectLst/>
                <a:latin typeface="Segoe Sans Display"/>
                <a:cs typeface="Segoe Sans Display"/>
              </a:rPr>
              <a:t> </a:t>
            </a:r>
          </a:p>
          <a:p>
            <a:r>
              <a:rPr lang="fr-fr" sz="882" b="1" kern="1200">
                <a:solidFill>
                  <a:schemeClr val="tx1"/>
                </a:solidFill>
                <a:effectLst/>
                <a:latin typeface="Segoe Sans Display" pitchFamily="2" charset="0"/>
                <a:ea typeface="+mn-ea"/>
                <a:cs typeface="+mn-cs"/>
              </a:rPr>
              <a:t>0:39 Pertes/profits + Impacts opérationnels</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Montre comment les variations tarifaires impactent les marges et les effets sur les coûts.</a:t>
            </a:r>
            <a:r>
              <a:rPr lang="fr-fr" sz="882" b="0" kern="1200">
                <a:solidFill>
                  <a:schemeClr val="tx1"/>
                </a:solidFill>
                <a:effectLst/>
                <a:latin typeface="Segoe Sans Display" pitchFamily="2" charset="0"/>
                <a:ea typeface="+mn-ea"/>
                <a:cs typeface="+mn-cs"/>
              </a:rPr>
              <a:t> </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Montre où la pression sur le fonds de roulement peut augmenter.</a:t>
            </a:r>
          </a:p>
          <a:p>
            <a:pPr lvl="0"/>
            <a:r>
              <a:rPr lang="fr-fr" sz="850" b="1" kern="1200">
                <a:solidFill>
                  <a:schemeClr val="tx1"/>
                </a:solidFill>
                <a:effectLst/>
                <a:latin typeface="Segoe Sans Display"/>
                <a:cs typeface="Segoe Sans Display"/>
              </a:rPr>
              <a:t>Contexte</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a:t>
            </a:r>
            <a:r>
              <a:rPr lang="fr-fr" sz="850" kern="1200">
                <a:solidFill>
                  <a:schemeClr val="tx1"/>
                </a:solidFill>
                <a:effectLst/>
                <a:latin typeface="Segoe Sans Display"/>
                <a:cs typeface="Segoe Sans Display"/>
              </a:rPr>
              <a:t>  Étroitement aligné avec mon contexte analytique.</a:t>
            </a:r>
          </a:p>
          <a:p>
            <a:r>
              <a:rPr lang="fr-fr" sz="850" b="1" kern="1200">
                <a:solidFill>
                  <a:schemeClr val="tx1"/>
                </a:solidFill>
                <a:effectLst/>
                <a:latin typeface="Segoe Sans Display"/>
                <a:cs typeface="Segoe Sans Display"/>
              </a:rPr>
              <a:t> </a:t>
            </a:r>
            <a:endParaRPr lang="en-US" sz="850" kern="1200">
              <a:solidFill>
                <a:schemeClr val="tx1"/>
              </a:solidFill>
              <a:effectLst/>
              <a:latin typeface="Segoe Sans Display"/>
              <a:cs typeface="Segoe Sans Display"/>
            </a:endParaRPr>
          </a:p>
          <a:p>
            <a:r>
              <a:rPr lang="fr-fr" sz="850" b="1" kern="1200">
                <a:solidFill>
                  <a:schemeClr val="tx1"/>
                </a:solidFill>
                <a:effectLst/>
                <a:latin typeface="Segoe Sans Display"/>
                <a:cs typeface="Segoe Sans Display"/>
              </a:rPr>
              <a:t>0:41 </a:t>
            </a:r>
            <a:r>
              <a:rPr lang="fr-fr" sz="850" b="1" kern="1200" err="1">
                <a:solidFill>
                  <a:schemeClr val="tx1"/>
                </a:solidFill>
                <a:effectLst/>
                <a:latin typeface="Segoe Sans Display"/>
                <a:cs typeface="Segoe Sans Display"/>
              </a:rPr>
              <a:t>Playbook</a:t>
            </a:r>
            <a:r>
              <a:rPr lang="fr-fr" sz="850" b="1" kern="1200">
                <a:solidFill>
                  <a:schemeClr val="tx1"/>
                </a:solidFill>
                <a:effectLst/>
                <a:latin typeface="Segoe Sans Display"/>
                <a:cs typeface="Segoe Sans Display"/>
              </a:rPr>
              <a:t> d’atténuation</a:t>
            </a:r>
            <a:endParaRPr lang="en-US" sz="850" kern="1200">
              <a:solidFill>
                <a:schemeClr val="tx1"/>
              </a:solidFill>
              <a:effectLst/>
              <a:latin typeface="Segoe Sans Display"/>
              <a:cs typeface="Segoe Sans Display"/>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Fournit des leviers clairs pour réduire la charge.</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Suggère des actions structurelles et à court terme pour les équipes.</a:t>
            </a:r>
          </a:p>
          <a:p>
            <a:pPr lvl="0"/>
            <a:r>
              <a:rPr lang="fr-fr" sz="850" b="1" kern="1200">
                <a:solidFill>
                  <a:schemeClr val="tx1"/>
                </a:solidFill>
                <a:effectLst/>
                <a:latin typeface="Segoe Sans Display"/>
                <a:cs typeface="Segoe Sans Display"/>
              </a:rPr>
              <a:t>Objectif</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a:t>
            </a:r>
            <a:r>
              <a:rPr lang="fr-fr" sz="850" kern="1200">
                <a:solidFill>
                  <a:schemeClr val="tx1"/>
                </a:solidFill>
                <a:effectLst/>
                <a:latin typeface="Segoe Sans Display"/>
                <a:cs typeface="Segoe Sans Display"/>
              </a:rPr>
              <a:t>  A directement fait progresser l’objectif de fournir des conseils exploitables.</a:t>
            </a:r>
          </a:p>
          <a:p>
            <a:r>
              <a:rPr lang="fr-fr" sz="850" kern="1200">
                <a:solidFill>
                  <a:schemeClr val="tx1"/>
                </a:solidFill>
                <a:effectLst/>
                <a:latin typeface="Segoe Sans Display"/>
                <a:cs typeface="Segoe Sans Display"/>
              </a:rPr>
              <a:t> </a:t>
            </a:r>
          </a:p>
          <a:p>
            <a:r>
              <a:rPr lang="fr-fr" sz="882" b="1" kern="1200">
                <a:solidFill>
                  <a:schemeClr val="tx1"/>
                </a:solidFill>
                <a:effectLst/>
                <a:latin typeface="Segoe Sans Display" pitchFamily="2" charset="0"/>
                <a:ea typeface="+mn-ea"/>
                <a:cs typeface="+mn-cs"/>
              </a:rPr>
              <a:t>0:46 Diagnostics pour comprendre l’impact</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Analyses rapides pour évaluer l’exposition financière.</a:t>
            </a:r>
          </a:p>
          <a:p>
            <a:pPr marL="171450" lvl="0" indent="-171450">
              <a:buFont typeface="Arial" panose="020B0604020202020204" pitchFamily="34" charset="0"/>
              <a:buChar char="•"/>
            </a:pPr>
            <a:r>
              <a:rPr lang="fr-FR" sz="850" kern="1200">
                <a:solidFill>
                  <a:schemeClr val="tx1"/>
                </a:solidFill>
                <a:effectLst/>
                <a:latin typeface="Segoe Sans Display"/>
                <a:cs typeface="Segoe Sans Display"/>
              </a:rPr>
              <a:t>Privilégie</a:t>
            </a:r>
            <a:r>
              <a:rPr lang="fr-fr" sz="850" kern="1200">
                <a:solidFill>
                  <a:schemeClr val="tx1"/>
                </a:solidFill>
                <a:effectLst/>
                <a:latin typeface="Segoe Sans Display"/>
                <a:cs typeface="Segoe Sans Display"/>
              </a:rPr>
              <a:t> les facteurs tarifaires les plus </a:t>
            </a:r>
            <a:r>
              <a:rPr lang="fr-fr" sz="850" kern="1200" err="1">
                <a:solidFill>
                  <a:schemeClr val="tx1"/>
                </a:solidFill>
                <a:effectLst/>
                <a:latin typeface="Segoe Sans Display"/>
                <a:cs typeface="Segoe Sans Display"/>
              </a:rPr>
              <a:t>impactants</a:t>
            </a:r>
            <a:r>
              <a:rPr lang="fr-fr" sz="850" kern="1200">
                <a:solidFill>
                  <a:schemeClr val="tx1"/>
                </a:solidFill>
                <a:effectLst/>
                <a:latin typeface="Segoe Sans Display"/>
                <a:cs typeface="Segoe Sans Display"/>
              </a:rPr>
              <a:t>.</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Gains rapides pour l’efficacité opérationnelle.</a:t>
            </a:r>
          </a:p>
          <a:p>
            <a:pPr lvl="0"/>
            <a:r>
              <a:rPr lang="fr-fr" sz="850" b="1" kern="1200">
                <a:solidFill>
                  <a:schemeClr val="tx1"/>
                </a:solidFill>
                <a:effectLst/>
                <a:latin typeface="Segoe Sans Display"/>
                <a:cs typeface="Segoe Sans Display"/>
              </a:rPr>
              <a:t>Attentes</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a:t>
            </a:r>
            <a:r>
              <a:rPr lang="fr-fr" sz="850" kern="1200">
                <a:solidFill>
                  <a:schemeClr val="tx1"/>
                </a:solidFill>
                <a:effectLst/>
                <a:latin typeface="Segoe Sans Display"/>
                <a:cs typeface="Segoe Sans Display"/>
              </a:rPr>
              <a:t>  Cela a fourni exactement l’étape rapide et pratique attendue.</a:t>
            </a:r>
          </a:p>
          <a:p>
            <a:r>
              <a:rPr lang="fr-fr" sz="850" b="1" kern="1200">
                <a:solidFill>
                  <a:schemeClr val="tx1"/>
                </a:solidFill>
                <a:effectLst/>
                <a:latin typeface="Segoe Sans Display"/>
                <a:cs typeface="Segoe Sans Display"/>
              </a:rPr>
              <a:t> </a:t>
            </a:r>
            <a:endParaRPr lang="en-US" sz="850" kern="1200">
              <a:solidFill>
                <a:schemeClr val="tx1"/>
              </a:solidFill>
              <a:effectLst/>
              <a:latin typeface="Segoe Sans Display"/>
              <a:cs typeface="Segoe Sans Display"/>
            </a:endParaRPr>
          </a:p>
          <a:p>
            <a:r>
              <a:rPr lang="fr-fr" sz="882" b="1" kern="1200">
                <a:solidFill>
                  <a:schemeClr val="tx1"/>
                </a:solidFill>
                <a:effectLst/>
                <a:latin typeface="Segoe Sans Display" pitchFamily="2" charset="0"/>
                <a:ea typeface="+mn-ea"/>
                <a:cs typeface="+mn-cs"/>
              </a:rPr>
              <a:t>0:46 Points de données contextuels</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Tendances macro validant les schémas de risque.</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Renforce l’urgence avec des changements directionnels des flux commerciaux.</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Soutient la planification S2 avec des signaux externes crédibles.</a:t>
            </a:r>
          </a:p>
          <a:p>
            <a:pPr lvl="0"/>
            <a:r>
              <a:rPr lang="fr-fr" sz="850" b="1" kern="1200">
                <a:solidFill>
                  <a:schemeClr val="tx1"/>
                </a:solidFill>
                <a:effectLst/>
                <a:latin typeface="Segoe Sans Display"/>
                <a:cs typeface="Segoe Sans Display"/>
              </a:rPr>
              <a:t>Source</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 </a:t>
            </a:r>
            <a:r>
              <a:rPr lang="fr-fr" sz="850" kern="1200">
                <a:solidFill>
                  <a:schemeClr val="tx1"/>
                </a:solidFill>
                <a:effectLst/>
                <a:latin typeface="Segoe Sans Display"/>
                <a:cs typeface="Segoe Sans Display"/>
              </a:rPr>
              <a:t> Tiré directement de sources crédibles et validées.</a:t>
            </a:r>
          </a:p>
          <a:p>
            <a:r>
              <a:rPr lang="fr-fr" sz="850" kern="1200">
                <a:solidFill>
                  <a:schemeClr val="tx1"/>
                </a:solidFill>
                <a:effectLst/>
                <a:latin typeface="Segoe Sans Display"/>
                <a:cs typeface="Segoe Sans Display"/>
              </a:rPr>
              <a:t> </a:t>
            </a:r>
          </a:p>
          <a:p>
            <a:r>
              <a:rPr lang="fr-fr" sz="882" b="1" kern="1200">
                <a:solidFill>
                  <a:schemeClr val="tx1"/>
                </a:solidFill>
                <a:effectLst/>
                <a:latin typeface="Segoe Sans Display" pitchFamily="2" charset="0"/>
                <a:ea typeface="+mn-ea"/>
                <a:cs typeface="+mn-cs"/>
              </a:rPr>
              <a:t>0:49 Offre de modèle</a:t>
            </a:r>
            <a:endParaRPr lang="en-US" sz="882" kern="1200">
              <a:solidFill>
                <a:schemeClr val="tx1"/>
              </a:solidFill>
              <a:effectLst/>
              <a:latin typeface="Segoe Sans Display" pitchFamily="2" charset="0"/>
              <a:ea typeface="+mn-ea"/>
              <a:cs typeface="+mn-cs"/>
            </a:endParaRP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Présente la prochaine étape comme une modélisation de l’exposition basée sur les données.</a:t>
            </a:r>
          </a:p>
          <a:p>
            <a:pPr marL="171450" lvl="0" indent="-171450">
              <a:buFont typeface="Arial" panose="020B0604020202020204" pitchFamily="34" charset="0"/>
              <a:buChar char="•"/>
            </a:pPr>
            <a:r>
              <a:rPr lang="fr-fr" sz="882" kern="1200">
                <a:solidFill>
                  <a:schemeClr val="tx1"/>
                </a:solidFill>
                <a:effectLst/>
                <a:latin typeface="Segoe Sans Display" pitchFamily="2" charset="0"/>
                <a:ea typeface="+mn-ea"/>
                <a:cs typeface="+mn-cs"/>
              </a:rPr>
              <a:t>Encourage la planification structurée des scénarios pour S2.</a:t>
            </a:r>
          </a:p>
          <a:p>
            <a:pPr lvl="0"/>
            <a:r>
              <a:rPr lang="fr-fr" sz="850" b="1" kern="1200">
                <a:solidFill>
                  <a:schemeClr val="tx1"/>
                </a:solidFill>
                <a:effectLst/>
                <a:latin typeface="Segoe Sans Display"/>
                <a:cs typeface="Segoe Sans Display"/>
              </a:rPr>
              <a:t>Contexte</a:t>
            </a:r>
            <a:r>
              <a:rPr lang="fr-fr" sz="850" kern="1200">
                <a:solidFill>
                  <a:schemeClr val="tx1"/>
                </a:solidFill>
                <a:effectLst/>
                <a:latin typeface="Segoe Sans Display"/>
                <a:cs typeface="Segoe Sans Display"/>
              </a:rPr>
              <a:t> </a:t>
            </a:r>
            <a:r>
              <a:rPr lang="fr-fr" sz="850" b="1" kern="1200">
                <a:solidFill>
                  <a:schemeClr val="tx1"/>
                </a:solidFill>
                <a:effectLst/>
                <a:latin typeface="Segoe Sans Display"/>
                <a:cs typeface="Segoe Sans Display"/>
              </a:rPr>
              <a:t>:</a:t>
            </a:r>
            <a:r>
              <a:rPr lang="fr-fr" sz="850" kern="1200">
                <a:solidFill>
                  <a:schemeClr val="tx1"/>
                </a:solidFill>
                <a:effectLst/>
                <a:latin typeface="Segoe Sans Display"/>
                <a:cs typeface="Segoe Sans Display"/>
              </a:rPr>
              <a:t>  S’intègre naturellement au contexte du flux de travail de l’utilisateur.</a:t>
            </a: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530026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Et </a:t>
            </a:r>
            <a:r>
              <a:rPr lang="en-US" sz="850" i="1" err="1">
                <a:latin typeface="Segoe Sans Display"/>
                <a:cs typeface="Segoe Sans Display"/>
              </a:rPr>
              <a:t>ce</a:t>
            </a:r>
            <a:r>
              <a:rPr lang="en-US" sz="850" i="1">
                <a:latin typeface="Segoe Sans Display"/>
                <a:cs typeface="Segoe Sans Display"/>
              </a:rPr>
              <a:t> </a:t>
            </a:r>
            <a:r>
              <a:rPr lang="en-US" sz="850" i="1" err="1">
                <a:latin typeface="Segoe Sans Display"/>
                <a:cs typeface="Segoe Sans Display"/>
              </a:rPr>
              <a:t>principe</a:t>
            </a:r>
            <a:r>
              <a:rPr lang="en-US" sz="850" i="1">
                <a:latin typeface="Segoe Sans Display"/>
                <a:cs typeface="Segoe Sans Display"/>
              </a:rPr>
              <a:t> </a:t>
            </a:r>
            <a:r>
              <a:rPr lang="en-US" sz="850" i="1" err="1">
                <a:latin typeface="Segoe Sans Display"/>
                <a:cs typeface="Segoe Sans Display"/>
              </a:rPr>
              <a:t>fonctionne</a:t>
            </a:r>
            <a:r>
              <a:rPr lang="en-US" sz="850" i="1">
                <a:latin typeface="Segoe Sans Display"/>
                <a:cs typeface="Segoe Sans Display"/>
              </a:rPr>
              <a:t> pour </a:t>
            </a:r>
            <a:r>
              <a:rPr lang="en-US" sz="850" i="1" err="1">
                <a:latin typeface="Segoe Sans Display"/>
                <a:cs typeface="Segoe Sans Display"/>
              </a:rPr>
              <a:t>absolument</a:t>
            </a:r>
            <a:r>
              <a:rPr lang="en-US" sz="850" i="1">
                <a:latin typeface="Segoe Sans Display"/>
                <a:cs typeface="Segoe Sans Display"/>
              </a:rPr>
              <a:t> tout. Vous </a:t>
            </a:r>
            <a:r>
              <a:rPr lang="en-US" sz="850" i="1" err="1">
                <a:latin typeface="Segoe Sans Display"/>
                <a:cs typeface="Segoe Sans Display"/>
              </a:rPr>
              <a:t>voulez</a:t>
            </a:r>
            <a:r>
              <a:rPr lang="en-US" sz="850" i="1">
                <a:latin typeface="Segoe Sans Display"/>
                <a:cs typeface="Segoe Sans Display"/>
              </a:rPr>
              <a:t>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recette</a:t>
            </a:r>
            <a:r>
              <a:rPr lang="en-US" sz="850" i="1">
                <a:latin typeface="Segoe Sans Display"/>
                <a:cs typeface="Segoe Sans Display"/>
              </a:rPr>
              <a:t> de </a:t>
            </a:r>
            <a:r>
              <a:rPr lang="en-US" sz="850" i="1" err="1">
                <a:latin typeface="Segoe Sans Display"/>
                <a:cs typeface="Segoe Sans Display"/>
              </a:rPr>
              <a:t>lasagnes</a:t>
            </a:r>
            <a:r>
              <a:rPr lang="en-US" sz="850" i="1">
                <a:latin typeface="Segoe Sans Display"/>
                <a:cs typeface="Segoe Sans Display"/>
              </a:rPr>
              <a:t> ? </a:t>
            </a:r>
            <a:endParaRPr lang="en-US" sz="850">
              <a:latin typeface="Segoe Sans Display"/>
              <a:cs typeface="Segoe Sans Display"/>
            </a:endParaRPr>
          </a:p>
          <a:p>
            <a:r>
              <a:rPr lang="en-US" sz="850" i="1" err="1">
                <a:latin typeface="Segoe Sans Display"/>
                <a:cs typeface="Segoe Sans Display"/>
              </a:rPr>
              <a:t>Précisez</a:t>
            </a:r>
            <a:r>
              <a:rPr lang="en-US" sz="850" i="1">
                <a:latin typeface="Segoe Sans Display"/>
                <a:cs typeface="Segoe Sans Display"/>
              </a:rPr>
              <a:t> </a:t>
            </a:r>
            <a:r>
              <a:rPr lang="en-US" sz="850" i="1" err="1">
                <a:latin typeface="Segoe Sans Display"/>
                <a:cs typeface="Segoe Sans Display"/>
              </a:rPr>
              <a:t>que</a:t>
            </a:r>
            <a:r>
              <a:rPr lang="en-US" sz="850" i="1">
                <a:latin typeface="Segoe Sans Display"/>
                <a:cs typeface="Segoe Sans Display"/>
              </a:rPr>
              <a:t> vous </a:t>
            </a:r>
            <a:r>
              <a:rPr lang="en-US" sz="850" i="1" err="1">
                <a:latin typeface="Segoe Sans Display"/>
                <a:cs typeface="Segoe Sans Display"/>
              </a:rPr>
              <a:t>êtes</a:t>
            </a:r>
            <a:r>
              <a:rPr lang="en-US" sz="850" i="1">
                <a:latin typeface="Segoe Sans Display"/>
                <a:cs typeface="Segoe Sans Display"/>
              </a:rPr>
              <a:t> un cuisinier </a:t>
            </a:r>
            <a:r>
              <a:rPr lang="en-US" sz="850" i="1" err="1">
                <a:latin typeface="Segoe Sans Display"/>
                <a:cs typeface="Segoe Sans Display"/>
              </a:rPr>
              <a:t>débutant</a:t>
            </a:r>
            <a:r>
              <a:rPr lang="en-US" sz="850" i="1">
                <a:latin typeface="Segoe Sans Display"/>
                <a:cs typeface="Segoe Sans Display"/>
              </a:rPr>
              <a:t>, </a:t>
            </a:r>
            <a:r>
              <a:rPr lang="en-US" sz="850" i="1" err="1">
                <a:latin typeface="Segoe Sans Display"/>
                <a:cs typeface="Segoe Sans Display"/>
              </a:rPr>
              <a:t>demandez</a:t>
            </a:r>
            <a:r>
              <a:rPr lang="en-US" sz="850" i="1">
                <a:latin typeface="Segoe Sans Display"/>
                <a:cs typeface="Segoe Sans Display"/>
              </a:rPr>
              <a:t> les </a:t>
            </a:r>
            <a:r>
              <a:rPr lang="en-US" sz="850" i="1" err="1">
                <a:latin typeface="Segoe Sans Display"/>
                <a:cs typeface="Segoe Sans Display"/>
              </a:rPr>
              <a:t>recettes</a:t>
            </a:r>
            <a:r>
              <a:rPr lang="en-US" sz="850" i="1">
                <a:latin typeface="Segoe Sans Display"/>
                <a:cs typeface="Segoe Sans Display"/>
              </a:rPr>
              <a:t> les </a:t>
            </a:r>
            <a:r>
              <a:rPr lang="en-US" sz="850" i="1" err="1">
                <a:latin typeface="Segoe Sans Display"/>
                <a:cs typeface="Segoe Sans Display"/>
              </a:rPr>
              <a:t>mieux</a:t>
            </a:r>
            <a:r>
              <a:rPr lang="en-US" sz="850" i="1">
                <a:latin typeface="Segoe Sans Display"/>
                <a:cs typeface="Segoe Sans Display"/>
              </a:rPr>
              <a:t> </a:t>
            </a:r>
            <a:r>
              <a:rPr lang="en-US" sz="850" i="1" err="1">
                <a:latin typeface="Segoe Sans Display"/>
                <a:cs typeface="Segoe Sans Display"/>
              </a:rPr>
              <a:t>notées</a:t>
            </a:r>
            <a:r>
              <a:rPr lang="en-US" sz="850" i="1">
                <a:latin typeface="Segoe Sans Display"/>
                <a:cs typeface="Segoe Sans Display"/>
              </a:rPr>
              <a:t> du Web, et </a:t>
            </a:r>
            <a:r>
              <a:rPr lang="en-US" sz="850" i="1" err="1">
                <a:latin typeface="Segoe Sans Display"/>
                <a:cs typeface="Segoe Sans Display"/>
              </a:rPr>
              <a:t>exigez</a:t>
            </a:r>
            <a:r>
              <a:rPr lang="en-US" sz="850" i="1">
                <a:latin typeface="Segoe Sans Display"/>
                <a:cs typeface="Segoe Sans Display"/>
              </a:rPr>
              <a:t> le format </a:t>
            </a:r>
            <a:r>
              <a:rPr lang="en-US" sz="850" i="1" err="1">
                <a:latin typeface="Segoe Sans Display"/>
                <a:cs typeface="Segoe Sans Display"/>
              </a:rPr>
              <a:t>en</a:t>
            </a:r>
            <a:r>
              <a:rPr lang="en-US" sz="850" i="1">
                <a:latin typeface="Segoe Sans Display"/>
                <a:cs typeface="Segoe Sans Display"/>
              </a:rPr>
              <a:t> </a:t>
            </a:r>
            <a:r>
              <a:rPr lang="en-US" sz="850" i="1" err="1">
                <a:latin typeface="Segoe Sans Display"/>
                <a:cs typeface="Segoe Sans Display"/>
              </a:rPr>
              <a:t>liste</a:t>
            </a:r>
            <a:r>
              <a:rPr lang="en-US" sz="850" i="1">
                <a:latin typeface="Segoe Sans Display"/>
                <a:cs typeface="Segoe Sans Display"/>
              </a:rPr>
              <a:t>. </a:t>
            </a:r>
            <a:endParaRPr lang="en-US" sz="850">
              <a:latin typeface="Segoe Sans Display"/>
              <a:cs typeface="Segoe Sans Display"/>
            </a:endParaRPr>
          </a:p>
          <a:p>
            <a:r>
              <a:rPr lang="en-US" sz="850" i="1">
                <a:latin typeface="Segoe Sans Display"/>
                <a:cs typeface="Segoe Sans Display"/>
              </a:rPr>
              <a:t>Vous </a:t>
            </a:r>
            <a:r>
              <a:rPr lang="en-US" sz="850" i="1" err="1">
                <a:latin typeface="Segoe Sans Display"/>
                <a:cs typeface="Segoe Sans Display"/>
              </a:rPr>
              <a:t>débutez</a:t>
            </a:r>
            <a:r>
              <a:rPr lang="en-US" sz="850" i="1">
                <a:latin typeface="Segoe Sans Display"/>
                <a:cs typeface="Segoe Sans Display"/>
              </a:rPr>
              <a:t> </a:t>
            </a:r>
            <a:r>
              <a:rPr lang="en-US" sz="850" i="1" err="1">
                <a:latin typeface="Segoe Sans Display"/>
                <a:cs typeface="Segoe Sans Display"/>
              </a:rPr>
              <a:t>en</a:t>
            </a:r>
            <a:r>
              <a:rPr lang="en-US" sz="850" i="1">
                <a:latin typeface="Segoe Sans Display"/>
                <a:cs typeface="Segoe Sans Display"/>
              </a:rPr>
              <a:t> Python ? </a:t>
            </a:r>
            <a:r>
              <a:rPr lang="en-US" sz="850" i="1" err="1">
                <a:latin typeface="Segoe Sans Display"/>
                <a:cs typeface="Segoe Sans Display"/>
              </a:rPr>
              <a:t>Précisez</a:t>
            </a:r>
            <a:r>
              <a:rPr lang="en-US" sz="850" i="1">
                <a:latin typeface="Segoe Sans Display"/>
                <a:cs typeface="Segoe Sans Display"/>
              </a:rPr>
              <a:t> </a:t>
            </a:r>
            <a:r>
              <a:rPr lang="en-US" sz="850" i="1" err="1">
                <a:latin typeface="Segoe Sans Display"/>
                <a:cs typeface="Segoe Sans Display"/>
              </a:rPr>
              <a:t>votre</a:t>
            </a:r>
            <a:r>
              <a:rPr lang="en-US" sz="850" i="1">
                <a:latin typeface="Segoe Sans Display"/>
                <a:cs typeface="Segoe Sans Display"/>
              </a:rPr>
              <a:t> </a:t>
            </a:r>
            <a:r>
              <a:rPr lang="en-US" sz="850" i="1" err="1">
                <a:latin typeface="Segoe Sans Display"/>
                <a:cs typeface="Segoe Sans Display"/>
              </a:rPr>
              <a:t>niveau</a:t>
            </a:r>
            <a:r>
              <a:rPr lang="en-US" sz="850" i="1">
                <a:latin typeface="Segoe Sans Display"/>
                <a:cs typeface="Segoe Sans Display"/>
              </a:rPr>
              <a:t> et </a:t>
            </a:r>
            <a:r>
              <a:rPr lang="en-US" sz="850" i="1" err="1">
                <a:latin typeface="Segoe Sans Display"/>
                <a:cs typeface="Segoe Sans Display"/>
              </a:rPr>
              <a:t>demandez</a:t>
            </a:r>
            <a:r>
              <a:rPr lang="en-US" sz="850" i="1">
                <a:latin typeface="Segoe Sans Display"/>
                <a:cs typeface="Segoe Sans Display"/>
              </a:rPr>
              <a:t> </a:t>
            </a:r>
            <a:r>
              <a:rPr lang="en-US" sz="850" i="1" err="1">
                <a:latin typeface="Segoe Sans Display"/>
                <a:cs typeface="Segoe Sans Display"/>
              </a:rPr>
              <a:t>une</a:t>
            </a:r>
            <a:r>
              <a:rPr lang="en-US" sz="850" i="1">
                <a:latin typeface="Segoe Sans Display"/>
                <a:cs typeface="Segoe Sans Display"/>
              </a:rPr>
              <a:t> explication </a:t>
            </a:r>
            <a:r>
              <a:rPr lang="en-US" sz="850" i="1" err="1">
                <a:latin typeface="Segoe Sans Display"/>
                <a:cs typeface="Segoe Sans Display"/>
              </a:rPr>
              <a:t>vulgarisée</a:t>
            </a:r>
            <a:r>
              <a:rPr lang="en-US" sz="850" i="1">
                <a:latin typeface="Segoe Sans Display"/>
                <a:cs typeface="Segoe Sans Display"/>
              </a:rPr>
              <a:t>. Le </a:t>
            </a:r>
            <a:r>
              <a:rPr lang="en-US" sz="850" i="1" err="1">
                <a:latin typeface="Segoe Sans Display"/>
                <a:cs typeface="Segoe Sans Display"/>
              </a:rPr>
              <a:t>contexte</a:t>
            </a:r>
            <a:r>
              <a:rPr lang="en-US" sz="850" i="1">
                <a:latin typeface="Segoe Sans Display"/>
                <a:cs typeface="Segoe Sans Display"/>
              </a:rPr>
              <a:t> change tout.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13961498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a:t>
            </a:r>
            <a:r>
              <a:rPr lang="en-US" sz="850" i="1" err="1">
                <a:latin typeface="Segoe Sans Display"/>
                <a:cs typeface="Segoe Sans Display"/>
              </a:rPr>
              <a:t>Autre</a:t>
            </a:r>
            <a:r>
              <a:rPr lang="en-US" sz="850" i="1">
                <a:latin typeface="Segoe Sans Display"/>
                <a:cs typeface="Segoe Sans Display"/>
              </a:rPr>
              <a:t> conseil </a:t>
            </a:r>
            <a:r>
              <a:rPr lang="en-US" sz="850" i="1" err="1">
                <a:latin typeface="Segoe Sans Display"/>
                <a:cs typeface="Segoe Sans Display"/>
              </a:rPr>
              <a:t>clé</a:t>
            </a:r>
            <a:r>
              <a:rPr lang="en-US" sz="850" i="1">
                <a:latin typeface="Segoe Sans Display"/>
                <a:cs typeface="Segoe Sans Display"/>
              </a:rPr>
              <a:t> : </a:t>
            </a:r>
            <a:r>
              <a:rPr lang="en-US" sz="850" i="1" err="1">
                <a:latin typeface="Segoe Sans Display"/>
                <a:cs typeface="Segoe Sans Display"/>
              </a:rPr>
              <a:t>continuez</a:t>
            </a:r>
            <a:r>
              <a:rPr lang="en-US" sz="850" i="1">
                <a:latin typeface="Segoe Sans Display"/>
                <a:cs typeface="Segoe Sans Display"/>
              </a:rPr>
              <a:t> la conversation. Une </a:t>
            </a:r>
            <a:r>
              <a:rPr lang="en-US" sz="850" i="1" err="1">
                <a:latin typeface="Segoe Sans Display"/>
                <a:cs typeface="Segoe Sans Display"/>
              </a:rPr>
              <a:t>requête</a:t>
            </a:r>
            <a:r>
              <a:rPr lang="en-US" sz="850" i="1">
                <a:latin typeface="Segoe Sans Display"/>
                <a:cs typeface="Segoe Sans Display"/>
              </a:rPr>
              <a:t>, </a:t>
            </a:r>
            <a:r>
              <a:rPr lang="en-US" sz="850" i="1" err="1">
                <a:latin typeface="Segoe Sans Display"/>
                <a:cs typeface="Segoe Sans Display"/>
              </a:rPr>
              <a:t>ce</a:t>
            </a:r>
            <a:r>
              <a:rPr lang="en-US" sz="850" i="1">
                <a:latin typeface="Segoe Sans Display"/>
                <a:cs typeface="Segoe Sans Display"/>
              </a:rPr>
              <a:t> </a:t>
            </a:r>
            <a:r>
              <a:rPr lang="en-US" sz="850" i="1" err="1">
                <a:latin typeface="Segoe Sans Display"/>
                <a:cs typeface="Segoe Sans Display"/>
              </a:rPr>
              <a:t>n’est</a:t>
            </a:r>
            <a:r>
              <a:rPr lang="en-US" sz="850" i="1">
                <a:latin typeface="Segoe Sans Display"/>
                <a:cs typeface="Segoe Sans Display"/>
              </a:rPr>
              <a:t> pas un one-shot. </a:t>
            </a:r>
            <a:r>
              <a:rPr lang="en-US" sz="850" i="1" err="1">
                <a:latin typeface="Segoe Sans Display"/>
                <a:cs typeface="Segoe Sans Display"/>
              </a:rPr>
              <a:t>Commencez</a:t>
            </a:r>
            <a:r>
              <a:rPr lang="en-US" sz="850" i="1">
                <a:latin typeface="Segoe Sans Display"/>
                <a:cs typeface="Segoe Sans Display"/>
              </a:rPr>
              <a:t> large, </a:t>
            </a:r>
            <a:r>
              <a:rPr lang="en-US" sz="850" i="1" err="1">
                <a:latin typeface="Segoe Sans Display"/>
                <a:cs typeface="Segoe Sans Display"/>
              </a:rPr>
              <a:t>puis</a:t>
            </a:r>
            <a:r>
              <a:rPr lang="en-US" sz="850" i="1">
                <a:latin typeface="Segoe Sans Display"/>
                <a:cs typeface="Segoe Sans Display"/>
              </a:rPr>
              <a:t> </a:t>
            </a:r>
            <a:r>
              <a:rPr lang="en-US" sz="850" i="1" err="1">
                <a:latin typeface="Segoe Sans Display"/>
                <a:cs typeface="Segoe Sans Display"/>
              </a:rPr>
              <a:t>affinez</a:t>
            </a:r>
            <a:r>
              <a:rPr lang="en-US" sz="850" i="1">
                <a:latin typeface="Segoe Sans Display"/>
                <a:cs typeface="Segoe Sans Display"/>
              </a:rPr>
              <a:t>. </a:t>
            </a:r>
            <a:endParaRPr lang="en-US" sz="850">
              <a:latin typeface="Segoe Sans Display"/>
              <a:cs typeface="Segoe Sans Display"/>
            </a:endParaRPr>
          </a:p>
          <a:p>
            <a:r>
              <a:rPr lang="en-US" sz="850" i="1">
                <a:latin typeface="Segoe Sans Display"/>
                <a:cs typeface="Segoe Sans Display"/>
              </a:rPr>
              <a:t>Demandez un résumé, </a:t>
            </a:r>
            <a:r>
              <a:rPr lang="en-US" sz="850" i="1" err="1">
                <a:latin typeface="Segoe Sans Display"/>
                <a:cs typeface="Segoe Sans Display"/>
              </a:rPr>
              <a:t>puis</a:t>
            </a:r>
            <a:r>
              <a:rPr lang="en-US" sz="850" i="1">
                <a:latin typeface="Segoe Sans Display"/>
                <a:cs typeface="Segoe Sans Display"/>
              </a:rPr>
              <a:t> </a:t>
            </a:r>
            <a:r>
              <a:rPr lang="en-US" sz="850" i="1" err="1">
                <a:latin typeface="Segoe Sans Display"/>
                <a:cs typeface="Segoe Sans Display"/>
              </a:rPr>
              <a:t>posez</a:t>
            </a:r>
            <a:r>
              <a:rPr lang="en-US" sz="850" i="1">
                <a:latin typeface="Segoe Sans Display"/>
                <a:cs typeface="Segoe Sans Display"/>
              </a:rPr>
              <a:t> des questions de fond. </a:t>
            </a:r>
            <a:endParaRPr lang="en-US" sz="850">
              <a:latin typeface="Segoe Sans Display"/>
              <a:cs typeface="Segoe Sans Display"/>
            </a:endParaRPr>
          </a:p>
          <a:p>
            <a:r>
              <a:rPr lang="en-US" sz="850" i="1">
                <a:latin typeface="Segoe Sans Display"/>
                <a:cs typeface="Segoe Sans Display"/>
              </a:rPr>
              <a:t>Demandez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traduction</a:t>
            </a:r>
            <a:r>
              <a:rPr lang="en-US" sz="850" i="1">
                <a:latin typeface="Segoe Sans Display"/>
                <a:cs typeface="Segoe Sans Display"/>
              </a:rPr>
              <a:t>, </a:t>
            </a:r>
            <a:r>
              <a:rPr lang="en-US" sz="850" i="1" err="1">
                <a:latin typeface="Segoe Sans Display"/>
                <a:cs typeface="Segoe Sans Display"/>
              </a:rPr>
              <a:t>puis</a:t>
            </a:r>
            <a:r>
              <a:rPr lang="en-US" sz="850" i="1">
                <a:latin typeface="Segoe Sans Display"/>
                <a:cs typeface="Segoe Sans Display"/>
              </a:rPr>
              <a:t> </a:t>
            </a:r>
            <a:r>
              <a:rPr lang="en-US" sz="850" i="1" err="1">
                <a:latin typeface="Segoe Sans Display"/>
                <a:cs typeface="Segoe Sans Display"/>
              </a:rPr>
              <a:t>demandez</a:t>
            </a:r>
            <a:r>
              <a:rPr lang="en-US" sz="850" i="1">
                <a:latin typeface="Segoe Sans Display"/>
                <a:cs typeface="Segoe Sans Display"/>
              </a:rPr>
              <a:t> à </a:t>
            </a:r>
            <a:r>
              <a:rPr lang="en-US" sz="850" i="1" err="1">
                <a:latin typeface="Segoe Sans Display"/>
                <a:cs typeface="Segoe Sans Display"/>
              </a:rPr>
              <a:t>l’adapter</a:t>
            </a:r>
            <a:r>
              <a:rPr lang="en-US" sz="850" i="1">
                <a:latin typeface="Segoe Sans Display"/>
                <a:cs typeface="Segoe Sans Display"/>
              </a:rPr>
              <a:t> à un </a:t>
            </a:r>
            <a:r>
              <a:rPr lang="en-US" sz="850" i="1" err="1">
                <a:latin typeface="Segoe Sans Display"/>
                <a:cs typeface="Segoe Sans Display"/>
              </a:rPr>
              <a:t>dialecte</a:t>
            </a:r>
            <a:r>
              <a:rPr lang="en-US" sz="850" i="1">
                <a:latin typeface="Segoe Sans Display"/>
                <a:cs typeface="Segoe Sans Display"/>
              </a:rPr>
              <a:t> </a:t>
            </a:r>
            <a:r>
              <a:rPr lang="en-US" sz="850" i="1" err="1">
                <a:latin typeface="Segoe Sans Display"/>
                <a:cs typeface="Segoe Sans Display"/>
              </a:rPr>
              <a:t>régional</a:t>
            </a:r>
            <a:r>
              <a:rPr lang="en-US" sz="850" i="1">
                <a:latin typeface="Segoe Sans Display"/>
                <a:cs typeface="Segoe Sans Display"/>
              </a:rPr>
              <a:t>. </a:t>
            </a:r>
            <a:r>
              <a:rPr lang="en-US" sz="850" i="1" err="1">
                <a:latin typeface="Segoe Sans Display"/>
                <a:cs typeface="Segoe Sans Display"/>
              </a:rPr>
              <a:t>Itérez</a:t>
            </a:r>
            <a:r>
              <a:rPr lang="en-US" sz="850" i="1">
                <a:latin typeface="Segoe Sans Display"/>
                <a:cs typeface="Segoe Sans Display"/>
              </a:rPr>
              <a:t> avec Copilot — </a:t>
            </a:r>
            <a:r>
              <a:rPr lang="en-US" sz="850" i="1" err="1">
                <a:latin typeface="Segoe Sans Display"/>
                <a:cs typeface="Segoe Sans Display"/>
              </a:rPr>
              <a:t>c’est</a:t>
            </a:r>
            <a:r>
              <a:rPr lang="en-US" sz="850" i="1">
                <a:latin typeface="Segoe Sans Display"/>
                <a:cs typeface="Segoe Sans Display"/>
              </a:rPr>
              <a:t> </a:t>
            </a:r>
            <a:r>
              <a:rPr lang="en-US" sz="850" i="1" err="1">
                <a:latin typeface="Segoe Sans Display"/>
                <a:cs typeface="Segoe Sans Display"/>
              </a:rPr>
              <a:t>là</a:t>
            </a:r>
            <a:r>
              <a:rPr lang="en-US" sz="850" i="1">
                <a:latin typeface="Segoe Sans Display"/>
                <a:cs typeface="Segoe Sans Display"/>
              </a:rPr>
              <a:t> </a:t>
            </a:r>
            <a:r>
              <a:rPr lang="en-US" sz="850" i="1" err="1">
                <a:latin typeface="Segoe Sans Display"/>
                <a:cs typeface="Segoe Sans Display"/>
              </a:rPr>
              <a:t>qu’on</a:t>
            </a:r>
            <a:r>
              <a:rPr lang="en-US" sz="850" i="1">
                <a:latin typeface="Segoe Sans Display"/>
                <a:cs typeface="Segoe Sans Display"/>
              </a:rPr>
              <a:t> </a:t>
            </a:r>
            <a:r>
              <a:rPr lang="en-US" sz="850" i="1" err="1">
                <a:latin typeface="Segoe Sans Display"/>
                <a:cs typeface="Segoe Sans Display"/>
              </a:rPr>
              <a:t>obtient</a:t>
            </a:r>
            <a:r>
              <a:rPr lang="en-US" sz="850" i="1">
                <a:latin typeface="Segoe Sans Display"/>
                <a:cs typeface="Segoe Sans Display"/>
              </a:rPr>
              <a:t> les </a:t>
            </a:r>
            <a:r>
              <a:rPr lang="en-US" sz="850" i="1" err="1">
                <a:latin typeface="Segoe Sans Display"/>
                <a:cs typeface="Segoe Sans Display"/>
              </a:rPr>
              <a:t>meilleurs</a:t>
            </a:r>
            <a:r>
              <a:rPr lang="en-US" sz="850" i="1">
                <a:latin typeface="Segoe Sans Display"/>
                <a:cs typeface="Segoe Sans Display"/>
              </a:rPr>
              <a:t> </a:t>
            </a:r>
            <a:r>
              <a:rPr lang="en-US" sz="850" i="1" err="1">
                <a:latin typeface="Segoe Sans Display"/>
                <a:cs typeface="Segoe Sans Display"/>
              </a:rPr>
              <a:t>résultats</a:t>
            </a:r>
            <a:r>
              <a:rPr lang="en-US" sz="850" i="1">
                <a:latin typeface="Segoe Sans Display"/>
                <a:cs typeface="Segoe Sans Display"/>
              </a:rPr>
              <a:t>.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38784524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Ce slide </a:t>
            </a:r>
            <a:r>
              <a:rPr lang="en-US" sz="850" i="1" err="1">
                <a:latin typeface="Segoe Sans Display"/>
                <a:cs typeface="Segoe Sans Display"/>
              </a:rPr>
              <a:t>résume</a:t>
            </a:r>
            <a:r>
              <a:rPr lang="en-US" sz="850" i="1">
                <a:latin typeface="Segoe Sans Display"/>
                <a:cs typeface="Segoe Sans Display"/>
              </a:rPr>
              <a:t> bien le </a:t>
            </a:r>
            <a:r>
              <a:rPr lang="en-US" sz="850" i="1" err="1">
                <a:latin typeface="Segoe Sans Display"/>
                <a:cs typeface="Segoe Sans Display"/>
              </a:rPr>
              <a:t>contraste</a:t>
            </a:r>
            <a:r>
              <a:rPr lang="en-US" sz="850" i="1">
                <a:latin typeface="Segoe Sans Display"/>
                <a:cs typeface="Segoe Sans Display"/>
              </a:rPr>
              <a:t>. À gauche,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requête</a:t>
            </a:r>
            <a:r>
              <a:rPr lang="en-US" sz="850" i="1">
                <a:latin typeface="Segoe Sans Display"/>
                <a:cs typeface="Segoe Sans Display"/>
              </a:rPr>
              <a:t> vague de </a:t>
            </a:r>
            <a:r>
              <a:rPr lang="en-US" sz="850" i="1" err="1">
                <a:latin typeface="Segoe Sans Display"/>
                <a:cs typeface="Segoe Sans Display"/>
              </a:rPr>
              <a:t>quelques</a:t>
            </a:r>
            <a:r>
              <a:rPr lang="en-US" sz="850" i="1">
                <a:latin typeface="Segoe Sans Display"/>
                <a:cs typeface="Segoe Sans Display"/>
              </a:rPr>
              <a:t> mots — la </a:t>
            </a:r>
            <a:r>
              <a:rPr lang="en-US" sz="850" i="1" err="1">
                <a:latin typeface="Segoe Sans Display"/>
                <a:cs typeface="Segoe Sans Display"/>
              </a:rPr>
              <a:t>réponse</a:t>
            </a:r>
            <a:r>
              <a:rPr lang="en-US" sz="850" i="1">
                <a:latin typeface="Segoe Sans Display"/>
                <a:cs typeface="Segoe Sans Display"/>
              </a:rPr>
              <a:t> sera vague. </a:t>
            </a:r>
            <a:endParaRPr lang="en-US" sz="850">
              <a:latin typeface="Segoe Sans Display"/>
              <a:cs typeface="Segoe Sans Display"/>
            </a:endParaRPr>
          </a:p>
          <a:p>
            <a:r>
              <a:rPr lang="en-US" sz="850" i="1">
                <a:latin typeface="Segoe Sans Display"/>
                <a:cs typeface="Segoe Sans Display"/>
              </a:rPr>
              <a:t>À droite, </a:t>
            </a:r>
            <a:r>
              <a:rPr lang="en-US" sz="850" i="1" err="1">
                <a:latin typeface="Segoe Sans Display"/>
                <a:cs typeface="Segoe Sans Display"/>
              </a:rPr>
              <a:t>une</a:t>
            </a:r>
            <a:r>
              <a:rPr lang="en-US" sz="850" i="1">
                <a:latin typeface="Segoe Sans Display"/>
                <a:cs typeface="Segoe Sans Display"/>
              </a:rPr>
              <a:t> </a:t>
            </a:r>
            <a:r>
              <a:rPr lang="en-US" sz="850" i="1" err="1">
                <a:latin typeface="Segoe Sans Display"/>
                <a:cs typeface="Segoe Sans Display"/>
              </a:rPr>
              <a:t>requête</a:t>
            </a:r>
            <a:r>
              <a:rPr lang="en-US" sz="850" i="1">
                <a:latin typeface="Segoe Sans Display"/>
                <a:cs typeface="Segoe Sans Display"/>
              </a:rPr>
              <a:t> riche </a:t>
            </a:r>
            <a:r>
              <a:rPr lang="en-US" sz="850" i="1" err="1">
                <a:latin typeface="Segoe Sans Display"/>
                <a:cs typeface="Segoe Sans Display"/>
              </a:rPr>
              <a:t>en</a:t>
            </a:r>
            <a:r>
              <a:rPr lang="en-US" sz="850" i="1">
                <a:latin typeface="Segoe Sans Display"/>
                <a:cs typeface="Segoe Sans Display"/>
              </a:rPr>
              <a:t> </a:t>
            </a:r>
            <a:r>
              <a:rPr lang="en-US" sz="850" i="1" err="1">
                <a:latin typeface="Segoe Sans Display"/>
                <a:cs typeface="Segoe Sans Display"/>
              </a:rPr>
              <a:t>contexte</a:t>
            </a:r>
            <a:r>
              <a:rPr lang="en-US" sz="850" i="1">
                <a:latin typeface="Segoe Sans Display"/>
                <a:cs typeface="Segoe Sans Display"/>
              </a:rPr>
              <a:t>, </a:t>
            </a:r>
            <a:r>
              <a:rPr lang="en-US" sz="850" i="1" err="1">
                <a:latin typeface="Segoe Sans Display"/>
                <a:cs typeface="Segoe Sans Display"/>
              </a:rPr>
              <a:t>en</a:t>
            </a:r>
            <a:r>
              <a:rPr lang="en-US" sz="850" i="1">
                <a:latin typeface="Segoe Sans Display"/>
                <a:cs typeface="Segoe Sans Display"/>
              </a:rPr>
              <a:t> intention, </a:t>
            </a:r>
            <a:r>
              <a:rPr lang="en-US" sz="850" i="1" err="1">
                <a:latin typeface="Segoe Sans Display"/>
                <a:cs typeface="Segoe Sans Display"/>
              </a:rPr>
              <a:t>en</a:t>
            </a:r>
            <a:r>
              <a:rPr lang="en-US" sz="850" i="1">
                <a:latin typeface="Segoe Sans Display"/>
                <a:cs typeface="Segoe Sans Display"/>
              </a:rPr>
              <a:t> format </a:t>
            </a:r>
            <a:r>
              <a:rPr lang="en-US" sz="850" i="1" err="1">
                <a:latin typeface="Segoe Sans Display"/>
                <a:cs typeface="Segoe Sans Display"/>
              </a:rPr>
              <a:t>attendu</a:t>
            </a:r>
            <a:r>
              <a:rPr lang="en-US" sz="850" i="1">
                <a:latin typeface="Segoe Sans Display"/>
                <a:cs typeface="Segoe Sans Display"/>
              </a:rPr>
              <a:t> — la </a:t>
            </a:r>
            <a:r>
              <a:rPr lang="en-US" sz="850" i="1" err="1">
                <a:latin typeface="Segoe Sans Display"/>
                <a:cs typeface="Segoe Sans Display"/>
              </a:rPr>
              <a:t>réponse</a:t>
            </a:r>
            <a:r>
              <a:rPr lang="en-US" sz="850" i="1">
                <a:latin typeface="Segoe Sans Display"/>
                <a:cs typeface="Segoe Sans Display"/>
              </a:rPr>
              <a:t> sera </a:t>
            </a:r>
            <a:r>
              <a:rPr lang="en-US" sz="850" i="1" err="1">
                <a:latin typeface="Segoe Sans Display"/>
                <a:cs typeface="Segoe Sans Display"/>
              </a:rPr>
              <a:t>précise</a:t>
            </a:r>
            <a:r>
              <a:rPr lang="en-US" sz="850" i="1">
                <a:latin typeface="Segoe Sans Display"/>
                <a:cs typeface="Segoe Sans Display"/>
              </a:rPr>
              <a:t> et exploitable. »</a:t>
            </a:r>
            <a:endParaRPr lang="en-US" sz="850">
              <a:latin typeface="Segoe Sans Display"/>
              <a:cs typeface="Segoe Sans Display"/>
            </a:endParaRPr>
          </a:p>
          <a:p>
            <a:r>
              <a:rPr lang="en-US" sz="850" i="1">
                <a:latin typeface="Segoe Sans Display"/>
                <a:cs typeface="Segoe Sans Display"/>
              </a:rPr>
              <a:t>« Mais surtout, </a:t>
            </a:r>
            <a:r>
              <a:rPr lang="en-US" sz="850" i="1" err="1">
                <a:latin typeface="Segoe Sans Display"/>
                <a:cs typeface="Segoe Sans Display"/>
              </a:rPr>
              <a:t>n’ayez</a:t>
            </a:r>
            <a:r>
              <a:rPr lang="en-US" sz="850" i="1">
                <a:latin typeface="Segoe Sans Display"/>
                <a:cs typeface="Segoe Sans Display"/>
              </a:rPr>
              <a:t> pas </a:t>
            </a:r>
            <a:r>
              <a:rPr lang="en-US" sz="850" i="1" err="1">
                <a:latin typeface="Segoe Sans Display"/>
                <a:cs typeface="Segoe Sans Display"/>
              </a:rPr>
              <a:t>peur</a:t>
            </a:r>
            <a:r>
              <a:rPr lang="en-US" sz="850" i="1">
                <a:latin typeface="Segoe Sans Display"/>
                <a:cs typeface="Segoe Sans Display"/>
              </a:rPr>
              <a:t> de vous </a:t>
            </a:r>
            <a:r>
              <a:rPr lang="en-US" sz="850" i="1" err="1">
                <a:latin typeface="Segoe Sans Display"/>
                <a:cs typeface="Segoe Sans Display"/>
              </a:rPr>
              <a:t>tromper</a:t>
            </a:r>
            <a:r>
              <a:rPr lang="en-US" sz="850" i="1">
                <a:latin typeface="Segoe Sans Display"/>
                <a:cs typeface="Segoe Sans Display"/>
              </a:rPr>
              <a:t>. Il </a:t>
            </a:r>
            <a:r>
              <a:rPr lang="en-US" sz="850" i="1" err="1">
                <a:latin typeface="Segoe Sans Display"/>
                <a:cs typeface="Segoe Sans Display"/>
              </a:rPr>
              <a:t>n’y</a:t>
            </a:r>
            <a:r>
              <a:rPr lang="en-US" sz="850" i="1">
                <a:latin typeface="Segoe Sans Display"/>
                <a:cs typeface="Segoe Sans Display"/>
              </a:rPr>
              <a:t> a pas de </a:t>
            </a:r>
            <a:r>
              <a:rPr lang="en-US" sz="850" i="1" err="1">
                <a:latin typeface="Segoe Sans Display"/>
                <a:cs typeface="Segoe Sans Display"/>
              </a:rPr>
              <a:t>mauvaise</a:t>
            </a:r>
            <a:r>
              <a:rPr lang="en-US" sz="850" i="1">
                <a:latin typeface="Segoe Sans Display"/>
                <a:cs typeface="Segoe Sans Display"/>
              </a:rPr>
              <a:t> </a:t>
            </a:r>
            <a:r>
              <a:rPr lang="en-US" sz="850" i="1" err="1">
                <a:latin typeface="Segoe Sans Display"/>
                <a:cs typeface="Segoe Sans Display"/>
              </a:rPr>
              <a:t>requête</a:t>
            </a:r>
            <a:r>
              <a:rPr lang="en-US" sz="850" i="1">
                <a:latin typeface="Segoe Sans Display"/>
                <a:cs typeface="Segoe Sans Display"/>
              </a:rPr>
              <a:t>. Le </a:t>
            </a:r>
            <a:r>
              <a:rPr lang="en-US" sz="850" i="1" err="1">
                <a:latin typeface="Segoe Sans Display"/>
                <a:cs typeface="Segoe Sans Display"/>
              </a:rPr>
              <a:t>langage</a:t>
            </a:r>
            <a:r>
              <a:rPr lang="en-US" sz="850" i="1">
                <a:latin typeface="Segoe Sans Display"/>
                <a:cs typeface="Segoe Sans Display"/>
              </a:rPr>
              <a:t> naturel est </a:t>
            </a:r>
            <a:r>
              <a:rPr lang="en-US" sz="850" i="1" err="1">
                <a:latin typeface="Segoe Sans Display"/>
                <a:cs typeface="Segoe Sans Display"/>
              </a:rPr>
              <a:t>bienvenu</a:t>
            </a:r>
            <a:r>
              <a:rPr lang="en-US" sz="850" i="1">
                <a:latin typeface="Segoe Sans Display"/>
                <a:cs typeface="Segoe Sans Display"/>
              </a:rPr>
              <a:t>. </a:t>
            </a:r>
            <a:r>
              <a:rPr lang="en-US" sz="850" i="1" err="1">
                <a:latin typeface="Segoe Sans Display"/>
                <a:cs typeface="Segoe Sans Display"/>
              </a:rPr>
              <a:t>Expérimentez</a:t>
            </a:r>
            <a:r>
              <a:rPr lang="en-US" sz="850" i="1">
                <a:latin typeface="Segoe Sans Display"/>
                <a:cs typeface="Segoe Sans Display"/>
              </a:rPr>
              <a:t> !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23173684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Passons maintenant à la partie consacrée aux bonnes pratiques d’adoption.</a:t>
            </a:r>
          </a:p>
          <a:p>
            <a:r>
              <a:rPr lang="fr-FR" sz="1200"/>
              <a:t>Vous avez vu ce que Copilot Chat peut faire, vous avez compris comment formuler des requêtes efficaces. La question qui se pose maintenant, c’est : comment embarquer concrètement vos équipes ?</a:t>
            </a:r>
          </a:p>
          <a:p>
            <a:r>
              <a:rPr lang="fr-FR" sz="1200"/>
              <a:t>C’est l’objet de cette dernière partie : nous allons passer en revue les ressources, les kits et les parcours mis à votre disposition pour structurer l’adoption dans votre organisation.</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1706636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Première ressource à connaître : le Kit de réussite Copilot Chat.</a:t>
            </a:r>
          </a:p>
          <a:p>
            <a:r>
              <a:rPr lang="fr-FR" sz="1200"/>
              <a:t>Ce kit regroupe tout ce dont vous avez besoin pour préparer votre organisation : les contrôles administrateur, les supports de formation, des modèles d’e-mails d’intégration pour communiquer auprès de vos collaborateurs.</a:t>
            </a:r>
          </a:p>
          <a:p>
            <a:r>
              <a:rPr lang="fr-FR" sz="1200"/>
              <a:t>L’idée, c’est de vous fournir un cadre structuré pour que le déploiement se fasse de manière fluide et accompagnée. Vous retrouverez l’ensemble du kit sur adoption.microsoft.com/copilot-chat — n’hésitez pas à noter le lien affiché à l’écran.</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0901475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Pour accompagner la montée en compétence de vos équipes, nous avons conçu le Grand Parcours Copilot Chat : une expérience de formation progressive sur 30 jours.</a:t>
            </a:r>
          </a:p>
          <a:p>
            <a:r>
              <a:rPr lang="fr-FR" sz="1200"/>
              <a:t>Concrètement, ce sont des modèles d’e-mails prêts à l’emploi que vous pouvez envoyer à vos collaborateurs, jour après jour, pour leur faire découvrir les possibilités de Copilot Chat et les encourager à l’utiliser au quotidien.</a:t>
            </a:r>
          </a:p>
          <a:p>
            <a:r>
              <a:rPr lang="fr-FR" sz="1200"/>
              <a:t>C’est un format qui fonctionne bien car il installe l’habitude progressivement, sans surcharger les utilisateurs. Tout est disponible via le lien aka.ms/Copilot/ChatJourney que vous voyez à l’écran.</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4168819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La Bibliothèque de scénarios est une ressource complémentaire très utile pour structurer votre démarche d’adoption.</a:t>
            </a:r>
          </a:p>
          <a:p>
            <a:r>
              <a:rPr lang="fr-FR" sz="1200"/>
              <a:t>Vous y trouverez des scénarios organisés par secteur d’activité, par rôle et par fonction. Chaque scénario est accompagné d’exemples de KPI et de cas d’usage qui illustrent une journée type — l’idée étant de montrer concrètement à vos collaborateurs comment Copilot Chat s’intègre dans leurs tâches quotidiennes.</a:t>
            </a:r>
          </a:p>
          <a:p>
            <a:r>
              <a:rPr lang="fr-FR" sz="1200"/>
              <a:t>Les guides sont téléchargeables et prêts à être partagés en interne. Le lien aka.ms/scenariolibrary est affiché à l’écran.</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4083046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Voici la bibliothèque de scénarios en action.</a:t>
            </a:r>
          </a:p>
          <a:p>
            <a:r>
              <a:rPr lang="fr-FR" sz="1200"/>
              <a:t>Comme vous pouvez le voir, l’interface permet de filtrer les scénarios selon votre secteur et votre rôle. Pour chaque scénario, vous disposez d’un guide détaillé avec des exemples concrets et des indicateurs de performance associés.</a:t>
            </a:r>
          </a:p>
          <a:p>
            <a:r>
              <a:rPr lang="fr-FR" sz="1200"/>
              <a:t>C’est un outil précieux pour les responsables de l’adoption, car il permet de construire un argumentaire adapté à chaque métier et de démontrer la valeur ajoutée de Copilot Chat de manière tangible.</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4253237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Pour aller plus loin dans l’accompagnement, voici le Kit de formation Copilot Chat.</a:t>
            </a:r>
          </a:p>
          <a:p>
            <a:r>
              <a:rPr lang="fr-FR" sz="1200"/>
              <a:t>Il contient trois éléments clés : une présentation prête à l’emploi pour introduire Copilot Chat auprès de vos équipes, un guide pratique avec la terminologie, les bonnes pratiques de requêtes et des conseils concrets, ainsi qu’un document récapitulatif des 10 principaux cas d’usage à tester en priorité.</a:t>
            </a:r>
          </a:p>
          <a:p>
            <a:r>
              <a:rPr lang="fr-FR" sz="1200"/>
              <a:t>Ces supports sont pensés pour être directement partagés avec vos utilisateurs. Vous les trouverez sur aka.ms/CopilotChat/TrainerKit — le lien est à l’écran.</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35892237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Voici un aperçu des 10 actions à essayer en premier avec Copilot Chat. Ce sont les cas d’usage les plus courants et les plus immédiatement utiles.</a:t>
            </a:r>
          </a:p>
          <a:p>
            <a:r>
              <a:rPr lang="fr-FR" sz="1200"/>
              <a:t>On retrouve des usages très concrets : poser une question pour obtenir une réponse structurée, rédiger ou améliorer un e-mail, résumer un document long, générer des idées pour alimenter vos projets, ou encore traduire du contenu.</a:t>
            </a:r>
          </a:p>
          <a:p>
            <a:r>
              <a:rPr lang="fr-FR" sz="1200"/>
              <a:t>Ce qui est intéressant ici, c’est la diversité des usages. On voit que Copilot Chat ne se limite pas à un seul domaine — il s’adapte à de nombreux contextes de travail. Et pour chaque action, vous avez un exemple de requête que vos collaborateurs peuvent reprendre directement.</a:t>
            </a:r>
          </a:p>
          <a:p>
            <a:r>
              <a:rPr lang="fr-FR" sz="1200"/>
              <a:t>C’est un très bon support à partager en interne pour donner envie de se lancer.</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29995641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Autre ressource essentielle : la Galerie de requêtes Copilot Chat.</a:t>
            </a:r>
          </a:p>
          <a:p>
            <a:r>
              <a:rPr lang="fr-FR" sz="1200"/>
              <a:t>Il s’agit d’une collection de requêtes préécrites et optimisées, prêtes à être utilisées directement. Elles sont classées par tâche, par rôle et par secteur d’activité, ce qui permet à chacun de trouver rapidement des requêtes pertinentes pour son contexte.</a:t>
            </a:r>
          </a:p>
          <a:p>
            <a:r>
              <a:rPr lang="fr-FR" sz="1200"/>
              <a:t>Vos collaborateurs peuvent aussi enregistrer et réutiliser leurs propres requêtes, ce qui favorise le partage de bonnes pratiques au sein de l’organisation. Le lien aka.ms/copilotgallery est affiché à l’écran — c’est une ressource à faire circuler largement.</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1977759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Regardons maintenant la galerie de requêtes en action.</a:t>
            </a:r>
          </a:p>
          <a:p>
            <a:r>
              <a:rPr lang="fr-FR" sz="1200"/>
              <a:t>Vous pouvez voir comment l’interface permet de naviguer facilement entre les différentes catégories de requêtes. Chaque requête est accompagnée d’un contexte d’utilisation, ce qui aide les utilisateurs à comprendre dans quelle situation l’appliquer.</a:t>
            </a:r>
          </a:p>
          <a:p>
            <a:r>
              <a:rPr lang="fr-FR" sz="1200"/>
              <a:t>C’est un outil particulièrement utile pour les collaborateurs qui débutent avec l’IA et qui ne savent pas toujours par où commencer.</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31</a:t>
            </a:fld>
            <a:endParaRPr lang="en-US"/>
          </a:p>
        </p:txBody>
      </p:sp>
    </p:spTree>
    <p:extLst>
      <p:ext uri="{BB962C8B-B14F-4D97-AF65-F5344CB8AC3E}">
        <p14:creationId xmlns:p14="http://schemas.microsoft.com/office/powerpoint/2010/main" val="34879993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a:t>Voyons maintenant les cas d’usage clés pour Copilot Chat.</a:t>
            </a:r>
          </a:p>
          <a:p>
            <a:r>
              <a:rPr lang="fr-FR" sz="1200"/>
              <a:t>Au-delà des exemples individuels que nous avons vus, il est important de comprendre comment Copilot Chat peut s’intégrer dans les processus métier de votre organisation. Chaque secteur, chaque fonction a ses propres enjeux — et les cas d’usage présentés ici illustrent cette diversité.</a:t>
            </a:r>
          </a:p>
          <a:p>
            <a:r>
              <a:rPr lang="fr-FR" sz="1200"/>
              <a:t>L’objectif est de vous donner des exemples concrets que vous pouvez adapter à votre propre contexte et partager avec vos équipes pour leur montrer la valeur ajoutée dans leur quotidien professionnel.</a:t>
            </a:r>
            <a:endParaRPr lang="fr-F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19726066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On arrive sur la dernière partie de notre session, consacrée aux bonnes pratiques d'adoption.</a:t>
            </a:r>
          </a:p>
          <a:p>
            <a:r>
              <a:rPr lang="fr-FR" dirty="0"/>
              <a:t>On a posé les bases avec Copilot Chat, on a vu comment formuler un bon prompt — maintenant on va passer en revue toutes les ressources concrètes mises à votre disposition : le kit de réussite, le grand parcours sur 30 jours, le kit de formation, la galerie de requêtes et la bibliothèque de scénarios.</a:t>
            </a:r>
          </a:p>
          <a:p>
            <a:r>
              <a:rPr lang="fr-FR" dirty="0"/>
              <a:t>C'est tout ce dont vous avez besoin pour passer de la théorie à l'action et embarquer concrètement vos équipes dans votre organisation.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13671564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i="1"/>
              <a:t>« Voici la liste de toutes les ressources que je viens d’évoquer, rassemblées sur un seul slide. </a:t>
            </a:r>
            <a:endParaRPr lang="en-US"/>
          </a:p>
          <a:p>
            <a:r>
              <a:rPr lang="fr-fr" i="1"/>
              <a:t>Vous y retrouverez le Top 10, l’art de la requête, la galerie, le parcours 30 jours, la bibliothèque de scénarios, le site d’adoption, et la documentation technique pour vos équipes IT.</a:t>
            </a:r>
            <a:endParaRPr lang="fr-fr"/>
          </a:p>
          <a:p>
            <a:r>
              <a:rPr lang="fr-fr" i="1"/>
              <a:t> Ce slide vous sera envoyé après la session. »</a:t>
            </a:r>
            <a:endParaRPr lang="fr-fr"/>
          </a:p>
          <a:p>
            <a:endParaRPr lang="fr-fr" sz="850">
              <a:latin typeface="Calibri"/>
              <a:ea typeface="Calibri"/>
              <a:cs typeface="Calibri"/>
            </a:endParaRPr>
          </a:p>
          <a:p>
            <a:endParaRPr lang="fr-fr" sz="850">
              <a:latin typeface="Calibri"/>
              <a:ea typeface="Calibri"/>
              <a:cs typeface="Calibri"/>
            </a:endParaRPr>
          </a:p>
          <a:p>
            <a:r>
              <a:rPr lang="fr-fr" sz="850">
                <a:latin typeface="Calibri"/>
                <a:ea typeface="Calibri"/>
                <a:cs typeface="Calibri"/>
              </a:rPr>
              <a:t>Voici une liste de ressources que vous pourrez consulter après la séance d’aujourd’hui. Vous verrez des liens vers une grande partie des sujets que nous avons abordés aujourd’hui.   Top 10 des choses à essayer, l’art de la requête, la galerie de requêtes.   </a:t>
            </a:r>
            <a:endParaRPr lang="fr-fr"/>
          </a:p>
          <a:p>
            <a:r>
              <a:rPr lang="fr-fr" sz="850">
                <a:latin typeface="Calibri"/>
                <a:ea typeface="Calibri"/>
                <a:cs typeface="Calibri"/>
              </a:rPr>
              <a:t>Mais il y a aussi des liens vers d’autres excellentes ressources comme la bibliothèque de scénarios et notre site d’adoption.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34</a:t>
            </a:fld>
            <a:endParaRPr lang="en-US"/>
          </a:p>
        </p:txBody>
      </p:sp>
    </p:spTree>
    <p:extLst>
      <p:ext uri="{BB962C8B-B14F-4D97-AF65-F5344CB8AC3E}">
        <p14:creationId xmlns:p14="http://schemas.microsoft.com/office/powerpoint/2010/main" val="42504803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Microsoft propose de multiples options de support — des partenaires à FastTrack en passant par Unified — pour aider à planifier, déployer et étendre efficacement Copilot Chat à travers votre organisation.</a:t>
            </a:r>
          </a:p>
          <a:p>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84FA68-8F4B-422B-AD27-9639E86175E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56293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D’autres sessions </a:t>
            </a:r>
            <a:r>
              <a:rPr lang="fr-FR" sz="882" b="0" i="0" kern="1200">
                <a:solidFill>
                  <a:schemeClr val="tx1"/>
                </a:solidFill>
                <a:effectLst/>
                <a:latin typeface="Segoe Sans Display" pitchFamily="2" charset="0"/>
                <a:ea typeface="+mn-ea"/>
                <a:cs typeface="+mn-cs"/>
              </a:rPr>
              <a:t>Hub client</a:t>
            </a:r>
            <a:r>
              <a:rPr lang="fr-fr" sz="882" b="0" i="0" kern="1200">
                <a:solidFill>
                  <a:schemeClr val="tx1"/>
                </a:solidFill>
                <a:effectLst/>
                <a:latin typeface="Segoe Sans Display" pitchFamily="2" charset="0"/>
                <a:ea typeface="+mn-ea"/>
                <a:cs typeface="+mn-cs"/>
              </a:rPr>
              <a:t> sont prévues pour aborder </a:t>
            </a:r>
            <a:r>
              <a:rPr lang="fr-fr" sz="882" b="0" i="0" kern="1200" err="1">
                <a:solidFill>
                  <a:schemeClr val="tx1"/>
                </a:solidFill>
                <a:effectLst/>
                <a:latin typeface="Segoe Sans Display" pitchFamily="2" charset="0"/>
                <a:ea typeface="+mn-ea"/>
                <a:cs typeface="+mn-cs"/>
              </a:rPr>
              <a:t>Copilot</a:t>
            </a:r>
            <a:r>
              <a:rPr lang="fr-fr" sz="882" b="0" i="0" kern="1200">
                <a:solidFill>
                  <a:schemeClr val="tx1"/>
                </a:solidFill>
                <a:effectLst/>
                <a:latin typeface="Segoe Sans Display" pitchFamily="2" charset="0"/>
                <a:ea typeface="+mn-ea"/>
                <a:cs typeface="+mn-cs"/>
              </a:rPr>
              <a:t> Chat et des sujets plus larges liés à l’IA. </a:t>
            </a:r>
            <a:br>
              <a:rPr lang="fr-fr" sz="882" b="0" i="0" kern="1200">
                <a:solidFill>
                  <a:schemeClr val="tx1"/>
                </a:solidFill>
                <a:effectLst/>
                <a:latin typeface="Segoe Sans Display" pitchFamily="2" charset="0"/>
                <a:ea typeface="+mn-ea"/>
                <a:cs typeface="+mn-cs"/>
              </a:rPr>
            </a:br>
            <a:r>
              <a:rPr lang="fr-fr" sz="882" b="0" i="0" kern="1200">
                <a:solidFill>
                  <a:schemeClr val="tx1"/>
                </a:solidFill>
                <a:effectLst/>
                <a:latin typeface="Segoe Sans Display" pitchFamily="2" charset="0"/>
                <a:ea typeface="+mn-ea"/>
                <a:cs typeface="+mn-cs"/>
              </a:rPr>
              <a:t>Ces sessions sont conçues pour vous tenir informé à mesure que les capacités évoluent.</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03D3D-351A-4968-B376-2415CEA4667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32285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fr-fr" sz="850" i="1">
                <a:latin typeface="Segoe Sans Display"/>
                <a:cs typeface="Segoe Sans Display"/>
              </a:rPr>
              <a:t>« Et si vous êtes passionné par </a:t>
            </a:r>
            <a:r>
              <a:rPr lang="fr-fr" sz="850" i="1" err="1">
                <a:latin typeface="Segoe Sans Display"/>
                <a:cs typeface="Segoe Sans Display"/>
              </a:rPr>
              <a:t>Copilot</a:t>
            </a:r>
            <a:r>
              <a:rPr lang="fr-fr" sz="850" i="1">
                <a:latin typeface="Segoe Sans Display"/>
                <a:cs typeface="Segoe Sans Display"/>
              </a:rPr>
              <a:t> — ou si vous êtes en charge de l’adoption dans votre organisation — je vous invite vivement à rejoindre le programme Microsoft 365 Champions. C’est gratuit, c’est conçu pour approfondir vos compétences, aider vos collègues et amplifier votre impact. Lien : aka.ms/M365Champions. »</a:t>
            </a:r>
            <a:endParaRPr lang="en-US" sz="850">
              <a:latin typeface="Segoe Sans Display"/>
              <a:cs typeface="Segoe Sans Display"/>
            </a:endParaRPr>
          </a:p>
          <a:p>
            <a:pPr>
              <a:defRPr/>
            </a:pPr>
            <a:endParaRPr lang="fr-fr" sz="850">
              <a:latin typeface="Segoe Sans Display"/>
              <a:cs typeface="Segoe Sans Display"/>
            </a:endParaRPr>
          </a:p>
          <a:p>
            <a:pPr>
              <a:defRPr/>
            </a:pPr>
            <a:endParaRPr lang="fr-fr" sz="850">
              <a:latin typeface="Segoe Sans Display"/>
              <a:cs typeface="Segoe Sans Display"/>
            </a:endParaRPr>
          </a:p>
          <a:p>
            <a:pPr>
              <a:defRPr/>
            </a:pPr>
            <a:endParaRPr lang="fr-fr" sz="850">
              <a:latin typeface="Segoe Sans Display"/>
              <a:cs typeface="Segoe Sans Display"/>
            </a:endParaRPr>
          </a:p>
          <a:p>
            <a:pPr marL="0" marR="0" lvl="0" indent="0" algn="l" defTabSz="914367">
              <a:lnSpc>
                <a:spcPct val="90000"/>
              </a:lnSpc>
              <a:spcBef>
                <a:spcPts val="0"/>
              </a:spcBef>
              <a:spcAft>
                <a:spcPts val="333"/>
              </a:spcAft>
              <a:buClrTx/>
              <a:buSzTx/>
              <a:buFontTx/>
              <a:buNone/>
              <a:tabLst/>
              <a:defRPr/>
            </a:pPr>
            <a:r>
              <a:rPr lang="fr-fr" sz="850" b="0" i="0" kern="1200">
                <a:solidFill>
                  <a:schemeClr val="tx1"/>
                </a:solidFill>
                <a:effectLst/>
                <a:latin typeface="Segoe Sans Display"/>
                <a:cs typeface="Segoe Sans Display"/>
              </a:rPr>
              <a:t>Si vous êtes passionné par </a:t>
            </a:r>
            <a:r>
              <a:rPr lang="fr-fr" sz="850" b="0" i="0" kern="1200" err="1">
                <a:solidFill>
                  <a:schemeClr val="tx1"/>
                </a:solidFill>
                <a:effectLst/>
                <a:latin typeface="Segoe Sans Display"/>
                <a:cs typeface="Segoe Sans Display"/>
              </a:rPr>
              <a:t>Copilot</a:t>
            </a:r>
            <a:r>
              <a:rPr lang="fr-fr" sz="850" b="0" i="0" kern="1200">
                <a:solidFill>
                  <a:schemeClr val="tx1"/>
                </a:solidFill>
                <a:effectLst/>
                <a:latin typeface="Segoe Sans Display"/>
                <a:cs typeface="Segoe Sans Display"/>
              </a:rPr>
              <a:t> ou contribuez à son adoption au sein de votre organisation, le programme Microsoft 365 Champions est une excellente façon de vous engager. Il est conçu pour vous aider à approfondir vos connaissances, aider vos collègues et produire davantage d’impact au sein de votre organisation.</a:t>
            </a:r>
            <a:endParaRPr lang="fr-fr"/>
          </a:p>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37845337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t>« Et </a:t>
            </a:r>
            <a:r>
              <a:rPr lang="en-US" i="1" err="1"/>
              <a:t>maintenant</a:t>
            </a:r>
            <a:r>
              <a:rPr lang="en-US" i="1"/>
              <a:t>, place à </a:t>
            </a:r>
            <a:r>
              <a:rPr lang="en-US" i="1" err="1"/>
              <a:t>vos</a:t>
            </a:r>
            <a:r>
              <a:rPr lang="en-US" i="1"/>
              <a:t> questions. </a:t>
            </a:r>
            <a:r>
              <a:rPr lang="en-US" i="1" err="1"/>
              <a:t>Levez</a:t>
            </a:r>
            <a:r>
              <a:rPr lang="en-US" i="1"/>
              <a:t> la main, </a:t>
            </a:r>
            <a:r>
              <a:rPr lang="en-US" i="1" err="1"/>
              <a:t>activez</a:t>
            </a:r>
            <a:r>
              <a:rPr lang="en-US" i="1"/>
              <a:t> </a:t>
            </a:r>
            <a:r>
              <a:rPr lang="en-US" i="1" err="1"/>
              <a:t>votre</a:t>
            </a:r>
            <a:r>
              <a:rPr lang="en-US" i="1"/>
              <a:t> micro, et </a:t>
            </a:r>
            <a:r>
              <a:rPr lang="en-US" i="1" err="1"/>
              <a:t>n’hésitez</a:t>
            </a:r>
            <a:r>
              <a:rPr lang="en-US" i="1"/>
              <a:t> pas — il </a:t>
            </a:r>
            <a:r>
              <a:rPr lang="en-US" i="1" err="1"/>
              <a:t>n’y</a:t>
            </a:r>
            <a:r>
              <a:rPr lang="en-US" i="1"/>
              <a:t> a pas de question trop simple. Merci à </a:t>
            </a:r>
            <a:r>
              <a:rPr lang="en-US" i="1" err="1"/>
              <a:t>toutes</a:t>
            </a:r>
            <a:r>
              <a:rPr lang="en-US" i="1"/>
              <a:t> et à </a:t>
            </a:r>
            <a:r>
              <a:rPr lang="en-US" i="1" err="1"/>
              <a:t>tous</a:t>
            </a:r>
            <a:r>
              <a:rPr lang="en-US" i="1"/>
              <a:t> pour </a:t>
            </a:r>
            <a:r>
              <a:rPr lang="en-US" i="1" err="1"/>
              <a:t>votre</a:t>
            </a:r>
            <a:r>
              <a:rPr lang="en-US" i="1"/>
              <a:t> attention, et à très bientôt sur le Hub Client ! »</a:t>
            </a:r>
            <a:endParaRPr lang="en-US"/>
          </a:p>
          <a:p>
            <a:endParaRPr lang="en-US" sz="850">
              <a:cs typeface="Segoe Sans Display"/>
            </a:endParaRPr>
          </a:p>
          <a:p>
            <a:r>
              <a:rPr lang="en-US" sz="850">
                <a:cs typeface="Segoe Sans Display"/>
              </a:rPr>
              <a:t>Et on bascule sur le QR code pendant le Q&amp;A</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23036998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i="1">
                <a:latin typeface="Segoe Sans Display"/>
                <a:cs typeface="Segoe Sans Display"/>
              </a:rPr>
              <a:t>« Avant de </a:t>
            </a:r>
            <a:r>
              <a:rPr lang="en-US" sz="850" i="1" err="1">
                <a:latin typeface="Segoe Sans Display"/>
                <a:cs typeface="Segoe Sans Display"/>
              </a:rPr>
              <a:t>partir</a:t>
            </a:r>
            <a:r>
              <a:rPr lang="en-US" sz="850" i="1">
                <a:latin typeface="Segoe Sans Display"/>
                <a:cs typeface="Segoe Sans Display"/>
              </a:rPr>
              <a:t>, </a:t>
            </a:r>
            <a:r>
              <a:rPr lang="en-US" sz="850" i="1" err="1">
                <a:latin typeface="Segoe Sans Display"/>
                <a:cs typeface="Segoe Sans Display"/>
              </a:rPr>
              <a:t>votre</a:t>
            </a:r>
            <a:r>
              <a:rPr lang="en-US" sz="850" i="1">
                <a:latin typeface="Segoe Sans Display"/>
                <a:cs typeface="Segoe Sans Display"/>
              </a:rPr>
              <a:t> avis compte </a:t>
            </a:r>
            <a:r>
              <a:rPr lang="en-US" sz="850" i="1" err="1">
                <a:latin typeface="Segoe Sans Display"/>
                <a:cs typeface="Segoe Sans Display"/>
              </a:rPr>
              <a:t>énormément</a:t>
            </a:r>
            <a:r>
              <a:rPr lang="en-US" sz="850" i="1">
                <a:latin typeface="Segoe Sans Display"/>
                <a:cs typeface="Segoe Sans Display"/>
              </a:rPr>
              <a:t>. </a:t>
            </a:r>
            <a:r>
              <a:rPr lang="en-US" sz="850" i="1" err="1">
                <a:latin typeface="Segoe Sans Display"/>
                <a:cs typeface="Segoe Sans Display"/>
              </a:rPr>
              <a:t>Prenez</a:t>
            </a:r>
            <a:r>
              <a:rPr lang="en-US" sz="850" i="1">
                <a:latin typeface="Segoe Sans Display"/>
                <a:cs typeface="Segoe Sans Display"/>
              </a:rPr>
              <a:t> 30 </a:t>
            </a:r>
            <a:r>
              <a:rPr lang="en-US" sz="850" i="1" err="1">
                <a:latin typeface="Segoe Sans Display"/>
                <a:cs typeface="Segoe Sans Display"/>
              </a:rPr>
              <a:t>secondes</a:t>
            </a:r>
            <a:r>
              <a:rPr lang="en-US" sz="850" i="1">
                <a:latin typeface="Segoe Sans Display"/>
                <a:cs typeface="Segoe Sans Display"/>
              </a:rPr>
              <a:t> pour </a:t>
            </a:r>
            <a:r>
              <a:rPr lang="en-US" sz="850" i="1" err="1">
                <a:latin typeface="Segoe Sans Display"/>
                <a:cs typeface="Segoe Sans Display"/>
              </a:rPr>
              <a:t>répondre</a:t>
            </a:r>
            <a:r>
              <a:rPr lang="en-US" sz="850" i="1">
                <a:latin typeface="Segoe Sans Display"/>
                <a:cs typeface="Segoe Sans Display"/>
              </a:rPr>
              <a:t> à </a:t>
            </a:r>
            <a:r>
              <a:rPr lang="en-US" sz="850" i="1" err="1">
                <a:latin typeface="Segoe Sans Display"/>
                <a:cs typeface="Segoe Sans Display"/>
              </a:rPr>
              <a:t>notre</a:t>
            </a:r>
            <a:r>
              <a:rPr lang="en-US" sz="850" i="1">
                <a:latin typeface="Segoe Sans Display"/>
                <a:cs typeface="Segoe Sans Display"/>
              </a:rPr>
              <a:t> </a:t>
            </a:r>
            <a:r>
              <a:rPr lang="en-US" sz="850" i="1" err="1">
                <a:latin typeface="Segoe Sans Display"/>
                <a:cs typeface="Segoe Sans Display"/>
              </a:rPr>
              <a:t>courte</a:t>
            </a:r>
            <a:r>
              <a:rPr lang="en-US" sz="850" i="1">
                <a:latin typeface="Segoe Sans Display"/>
                <a:cs typeface="Segoe Sans Display"/>
              </a:rPr>
              <a:t> </a:t>
            </a:r>
            <a:r>
              <a:rPr lang="en-US" sz="850" i="1" err="1">
                <a:latin typeface="Segoe Sans Display"/>
                <a:cs typeface="Segoe Sans Display"/>
              </a:rPr>
              <a:t>enquête</a:t>
            </a:r>
            <a:r>
              <a:rPr lang="en-US" sz="850" i="1">
                <a:latin typeface="Segoe Sans Display"/>
                <a:cs typeface="Segoe Sans Display"/>
              </a:rPr>
              <a:t> à aka.ms/</a:t>
            </a:r>
            <a:r>
              <a:rPr lang="en-US" sz="850" i="1" err="1">
                <a:latin typeface="Segoe Sans Display"/>
                <a:cs typeface="Segoe Sans Display"/>
              </a:rPr>
              <a:t>CustomerHubSurvey</a:t>
            </a:r>
            <a:r>
              <a:rPr lang="en-US" sz="850" i="1">
                <a:latin typeface="Segoe Sans Display"/>
                <a:cs typeface="Segoe Sans Display"/>
              </a:rPr>
              <a:t>. </a:t>
            </a:r>
            <a:r>
              <a:rPr lang="en-US" sz="850" i="1" err="1">
                <a:latin typeface="Segoe Sans Display"/>
                <a:cs typeface="Segoe Sans Display"/>
              </a:rPr>
              <a:t>C’est</a:t>
            </a:r>
            <a:r>
              <a:rPr lang="en-US" sz="850" i="1">
                <a:latin typeface="Segoe Sans Display"/>
                <a:cs typeface="Segoe Sans Display"/>
              </a:rPr>
              <a:t> </a:t>
            </a:r>
            <a:r>
              <a:rPr lang="en-US" sz="850" i="1" err="1">
                <a:latin typeface="Segoe Sans Display"/>
                <a:cs typeface="Segoe Sans Display"/>
              </a:rPr>
              <a:t>ce</a:t>
            </a:r>
            <a:r>
              <a:rPr lang="en-US" sz="850" i="1">
                <a:latin typeface="Segoe Sans Display"/>
                <a:cs typeface="Segoe Sans Display"/>
              </a:rPr>
              <a:t> qui nous </a:t>
            </a:r>
            <a:r>
              <a:rPr lang="en-US" sz="850" i="1" err="1">
                <a:latin typeface="Segoe Sans Display"/>
                <a:cs typeface="Segoe Sans Display"/>
              </a:rPr>
              <a:t>permet</a:t>
            </a:r>
            <a:r>
              <a:rPr lang="en-US" sz="850" i="1">
                <a:latin typeface="Segoe Sans Display"/>
                <a:cs typeface="Segoe Sans Display"/>
              </a:rPr>
              <a:t> </a:t>
            </a:r>
            <a:r>
              <a:rPr lang="en-US" sz="850" i="1" err="1">
                <a:latin typeface="Segoe Sans Display"/>
                <a:cs typeface="Segoe Sans Display"/>
              </a:rPr>
              <a:t>d’améliorer</a:t>
            </a:r>
            <a:r>
              <a:rPr lang="en-US" sz="850" i="1">
                <a:latin typeface="Segoe Sans Display"/>
                <a:cs typeface="Segoe Sans Display"/>
              </a:rPr>
              <a:t> </a:t>
            </a:r>
            <a:r>
              <a:rPr lang="en-US" sz="850" i="1" err="1">
                <a:latin typeface="Segoe Sans Display"/>
                <a:cs typeface="Segoe Sans Display"/>
              </a:rPr>
              <a:t>chaque</a:t>
            </a:r>
            <a:r>
              <a:rPr lang="en-US" sz="850" i="1">
                <a:latin typeface="Segoe Sans Display"/>
                <a:cs typeface="Segoe Sans Display"/>
              </a:rPr>
              <a:t> session. »</a:t>
            </a:r>
            <a:endParaRPr lang="en-US" sz="850">
              <a:latin typeface="Segoe Sans Display"/>
              <a:cs typeface="Segoe Sans Display"/>
            </a:endParaRPr>
          </a:p>
          <a:p>
            <a:endParaRPr lang="en-US" sz="850">
              <a:cs typeface="Segoe Sans Display"/>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27823994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Petit moment de transition avant de refermer la session.</a:t>
            </a:r>
          </a:p>
          <a:p>
            <a:r>
              <a:rPr lang="fr-FR" dirty="0"/>
              <a:t>Si vous voulez approfondir la comparaison entre Copilot Chat et Microsoft 365 Copilot, les slides qui suivent reprennent côte à côte les fonctionnalités et les modes d'accès — c'est une vue très utile à garder sous la main quand vous discuterez de licences avec vos équipes IT ou finance.</a:t>
            </a:r>
          </a:p>
          <a:p>
            <a:r>
              <a:rPr lang="fr-FR" dirty="0"/>
              <a:t>Et n'oubliez pas, la session est disponible en replay avec les slides : n'hésitez pas à les partager en interne pour relayer le message d'adoption.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8:27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7752518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svg"/><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8.pn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11.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13.png"/><Relationship Id="rId7" Type="http://schemas.openxmlformats.org/officeDocument/2006/relationships/image" Target="../media/image11.svg"/><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3.emf"/></Relationships>
</file>

<file path=ppt/slideLayouts/_rels/slideLayout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2.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25.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2.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28.png"/><Relationship Id="rId4" Type="http://schemas.openxmlformats.org/officeDocument/2006/relationships/image" Target="../media/image27.jpeg"/></Relationships>
</file>

<file path=ppt/slideLayouts/_rels/slideLayout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Master" Target="../slideMasters/slideMaster1.xml"/><Relationship Id="rId4" Type="http://schemas.openxmlformats.org/officeDocument/2006/relationships/image" Target="../media/image2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Master" Target="../slideMasters/slideMaster2.xml"/><Relationship Id="rId4" Type="http://schemas.openxmlformats.org/officeDocument/2006/relationships/image" Target="../media/image34.jpe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7.png"/><Relationship Id="rId1" Type="http://schemas.openxmlformats.org/officeDocument/2006/relationships/slideMaster" Target="../slideMasters/slideMaster2.xml"/><Relationship Id="rId4" Type="http://schemas.openxmlformats.org/officeDocument/2006/relationships/image" Target="../media/image36.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Master" Target="../slideMasters/slideMaster2.xml"/><Relationship Id="rId4" Type="http://schemas.openxmlformats.org/officeDocument/2006/relationships/image" Target="../media/image39.pn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2.xml"/><Relationship Id="rId6" Type="http://schemas.openxmlformats.org/officeDocument/2006/relationships/image" Target="../media/image44.png"/><Relationship Id="rId5" Type="http://schemas.openxmlformats.org/officeDocument/2006/relationships/image" Target="../media/image35.jpeg"/><Relationship Id="rId4" Type="http://schemas.microsoft.com/office/2007/relationships/hdphoto" Target="../media/hdphoto4.wdp"/></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5.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Master" Target="../slideMasters/slideMaster2.xml"/><Relationship Id="rId4" Type="http://schemas.openxmlformats.org/officeDocument/2006/relationships/image" Target="../media/image28.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Master" Target="../slideMasters/slideMaster2.xml"/><Relationship Id="rId5" Type="http://schemas.openxmlformats.org/officeDocument/2006/relationships/image" Target="../media/image51.jpeg"/><Relationship Id="rId4" Type="http://schemas.openxmlformats.org/officeDocument/2006/relationships/image" Target="../media/image50.pn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Master" Target="../slideMasters/slideMaster2.xml"/><Relationship Id="rId4" Type="http://schemas.openxmlformats.org/officeDocument/2006/relationships/image" Target="../media/image56.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Master" Target="../slideMasters/slideMaster2.xml"/><Relationship Id="rId5" Type="http://schemas.openxmlformats.org/officeDocument/2006/relationships/image" Target="../media/image60.jpeg"/><Relationship Id="rId4" Type="http://schemas.openxmlformats.org/officeDocument/2006/relationships/image" Target="../media/image59.pn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Master" Target="../slideMasters/slideMaster2.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pn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Master" Target="../slideMasters/slideMaster2.xml"/><Relationship Id="rId4" Type="http://schemas.openxmlformats.org/officeDocument/2006/relationships/image" Target="../media/image68.pn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Master" Target="../slideMasters/slideMaster2.xml"/><Relationship Id="rId5" Type="http://schemas.openxmlformats.org/officeDocument/2006/relationships/image" Target="../media/image69.jpeg"/><Relationship Id="rId4" Type="http://schemas.openxmlformats.org/officeDocument/2006/relationships/image" Target="../media/image68.pn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Master" Target="../slideMasters/slideMaster2.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png"/></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Master" Target="../slideMasters/slideMaster2.xml"/><Relationship Id="rId4" Type="http://schemas.microsoft.com/office/2007/relationships/hdphoto" Target="../media/hdphoto5.wdp"/></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Master" Target="../slideMasters/slideMaster2.xml"/><Relationship Id="rId4" Type="http://schemas.openxmlformats.org/officeDocument/2006/relationships/image" Target="../media/image95.svg"/></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96.svg"/><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2.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2.xml"/><Relationship Id="rId5" Type="http://schemas.openxmlformats.org/officeDocument/2006/relationships/image" Target="../media/image1.emf"/><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49975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r:embed="rId5"/>
          <a:srcRect/>
          <a:stretch/>
        </p:blipFill>
        <p:spPr>
          <a:xfrm>
            <a:off x="482218" y="713232"/>
            <a:ext cx="1335210"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5985455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931493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777811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9010860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0295598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61471768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0601348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9354817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382752761"/>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28772451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9842472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0098791"/>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0088318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37723193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0196029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420795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46054911"/>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64475573"/>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38305405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9841215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847841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166898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25369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370821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264570937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45840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270301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0432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609933"/>
            <a:ext cx="7331228" cy="1335750"/>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Merci!</a:t>
            </a:r>
          </a:p>
        </p:txBody>
      </p:sp>
    </p:spTree>
    <p:extLst>
      <p:ext uri="{BB962C8B-B14F-4D97-AF65-F5344CB8AC3E}">
        <p14:creationId xmlns:p14="http://schemas.microsoft.com/office/powerpoint/2010/main" val="2734547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10102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63194851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7676906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414450048"/>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901531525"/>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1D37B89-BBEE-1D6D-0CB4-2887DAE55BF8}"/>
              </a:ext>
            </a:extLst>
          </p:cNvPr>
          <p:cNvGrpSpPr/>
          <p:nvPr userDrawn="1"/>
        </p:nvGrpSpPr>
        <p:grpSpPr>
          <a:xfrm>
            <a:off x="0" y="0"/>
            <a:ext cx="12192000" cy="6858000"/>
            <a:chOff x="0" y="0"/>
            <a:chExt cx="12192000" cy="6858000"/>
          </a:xfrm>
        </p:grpSpPr>
        <p:pic>
          <p:nvPicPr>
            <p:cNvPr id="5" name="Picture 4" descr="A blurry image of a person's hand&#10;&#10;Description automatically generated">
              <a:extLst>
                <a:ext uri="{FF2B5EF4-FFF2-40B4-BE49-F238E27FC236}">
                  <a16:creationId xmlns:a16="http://schemas.microsoft.com/office/drawing/2014/main" id="{022A6913-32FA-3175-2B8B-B7DFEEB209C0}"/>
                </a:ext>
              </a:extLst>
            </p:cNvPr>
            <p:cNvPicPr>
              <a:picLocks noChangeAspect="1"/>
            </p:cNvPicPr>
            <p:nvPr userDrawn="1"/>
          </p:nvPicPr>
          <p:blipFill rotWithShape="1">
            <a:blip r:embed="rId2" cstate="email">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6" name="Rectangle 5">
              <a:extLst>
                <a:ext uri="{FF2B5EF4-FFF2-40B4-BE49-F238E27FC236}">
                  <a16:creationId xmlns:a16="http://schemas.microsoft.com/office/drawing/2014/main" id="{FA35B21F-3F76-3A2A-3F90-8BF863B82BCA}"/>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17300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7958006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9924117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197875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42478327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6342296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2121842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1461305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205593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3528688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92953828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48784973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7073329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91102988"/>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27550812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254438810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8743393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Dev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6583680"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5394960"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B2CFD743-438B-21E8-B2BA-FF8644B73E5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6343080" y="1866864"/>
            <a:ext cx="5544120" cy="3124272"/>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340090098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Devic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2875002"/>
            <a:ext cx="3840862" cy="1107996"/>
          </a:xfrm>
        </p:spPr>
        <p:txBody>
          <a:bodyPr anchor="ctr" anchorCtr="0"/>
          <a:lstStyle>
            <a:lvl1pPr>
              <a:defRPr>
                <a:solidFill>
                  <a:schemeClr val="tx1"/>
                </a:solidFill>
              </a:defRPr>
            </a:lvl1pPr>
          </a:lstStyle>
          <a:p>
            <a:r>
              <a:rPr lang="en-US"/>
              <a:t>Click to edit Master title style</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453295D4-3AEF-C922-4A3C-5C3DBD4757AD}"/>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5191125" y="1542284"/>
            <a:ext cx="6696075" cy="3773432"/>
          </a:xfrm>
          <a:blipFill>
            <a:blip r:embed="rId4"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73351323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Square Photo Graphic">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834586-5E35-30D9-D8B4-75A164A4F9C0}"/>
              </a:ext>
            </a:extLst>
          </p:cNvPr>
          <p:cNvSpPr/>
          <p:nvPr userDrawn="1"/>
        </p:nvSpPr>
        <p:spPr bwMode="auto">
          <a:xfrm>
            <a:off x="0" y="2438400"/>
            <a:ext cx="12192000" cy="4419600"/>
          </a:xfrm>
          <a:prstGeom prst="rect">
            <a:avLst/>
          </a:prstGeom>
          <a:solidFill>
            <a:srgbClr val="E1D3C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745164" cy="1514157"/>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2743200"/>
            <a:ext cx="4749800" cy="352583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918200" y="1155700"/>
            <a:ext cx="5702300" cy="5465928"/>
          </a:xfrm>
          <a:prstGeom prst="round2SameRect">
            <a:avLst>
              <a:gd name="adj1" fmla="val 2235"/>
              <a:gd name="adj2" fmla="val 0"/>
            </a:avLst>
          </a:prstGeom>
          <a:blipFill>
            <a:blip r:embed="rId2" cstate="email">
              <a:extLst>
                <a:ext uri="{28A0092B-C50C-407E-A947-70E740481C1C}">
                  <a14:useLocalDpi xmlns:a14="http://schemas.microsoft.com/office/drawing/2010/main"/>
                </a:ext>
              </a:extLst>
            </a:blip>
            <a:stretch>
              <a:fillRect b="-4324"/>
            </a:stretch>
          </a:blipFill>
        </p:spPr>
        <p:txBody>
          <a:bodyPr lIns="0" tIns="914400" rIns="0" anchor="t" anchorCtr="0">
            <a:noAutofit/>
          </a:bodyPr>
          <a:lstStyle>
            <a:lvl1pPr marL="0" indent="0" algn="ctr">
              <a:lnSpc>
                <a:spcPct val="100000"/>
              </a:lnSpc>
              <a:buNone/>
              <a:defRPr sz="11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Picture 7">
            <a:extLst>
              <a:ext uri="{FF2B5EF4-FFF2-40B4-BE49-F238E27FC236}">
                <a16:creationId xmlns:a16="http://schemas.microsoft.com/office/drawing/2014/main" id="{E25C000A-8BFF-12E7-7DFB-FF34728592C6}"/>
              </a:ext>
            </a:extLst>
          </p:cNvPr>
          <p:cNvPicPr>
            <a:picLocks noChangeAspect="1"/>
          </p:cNvPicPr>
          <p:nvPr userDrawn="1"/>
        </p:nvPicPr>
        <p:blipFill>
          <a:blip r:embed="rId3" cstate="email">
            <a:extLst>
              <a:ext uri="{28A0092B-C50C-407E-A947-70E740481C1C}">
                <a14:useLocalDpi xmlns:a14="http://schemas.microsoft.com/office/drawing/2010/main"/>
              </a:ext>
            </a:extLst>
          </a:blip>
          <a:srcRect b="93678"/>
          <a:stretch/>
        </p:blipFill>
        <p:spPr>
          <a:xfrm flipV="1">
            <a:off x="5918200" y="6621628"/>
            <a:ext cx="5702300" cy="236372"/>
          </a:xfrm>
          <a:prstGeom prst="round2SameRect">
            <a:avLst>
              <a:gd name="adj1" fmla="val 0"/>
              <a:gd name="adj2" fmla="val 0"/>
            </a:avLst>
          </a:prstGeom>
        </p:spPr>
      </p:pic>
    </p:spTree>
    <p:extLst>
      <p:ext uri="{BB962C8B-B14F-4D97-AF65-F5344CB8AC3E}">
        <p14:creationId xmlns:p14="http://schemas.microsoft.com/office/powerpoint/2010/main" val="3854011785"/>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Square Photo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3" y="585788"/>
            <a:ext cx="5683249" cy="5683249"/>
          </a:xfrm>
          <a:prstGeom prst="roundRect">
            <a:avLst>
              <a:gd name="adj" fmla="val 3259"/>
            </a:avLst>
          </a:prstGeom>
          <a:blipFill>
            <a:blip r:embed="rId3" cstate="email">
              <a:extLst>
                <a:ext uri="{28A0092B-C50C-407E-A947-70E740481C1C}">
                  <a14:useLocalDpi xmlns:a14="http://schemas.microsoft.com/office/drawing/2010/main"/>
                </a:ext>
              </a:extLst>
            </a:blip>
            <a:stretch>
              <a:fillRect/>
            </a:stretch>
          </a:blipFill>
        </p:spPr>
        <p:txBody>
          <a:bodyPr lIns="0" tIns="91440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userDrawn="1"/>
        </p:nvPicPr>
        <p:blipFill>
          <a:blip r:embed="rId4"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207265040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Square Photo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pic>
        <p:nvPicPr>
          <p:cNvPr id="10" name="Picture 9" descr="A close-up of a colorful object&#10;&#10;Description automatically generated">
            <a:extLst>
              <a:ext uri="{FF2B5EF4-FFF2-40B4-BE49-F238E27FC236}">
                <a16:creationId xmlns:a16="http://schemas.microsoft.com/office/drawing/2014/main" id="{89A104E1-D13F-B13B-BB5D-930C8205C897}"/>
              </a:ext>
            </a:extLst>
          </p:cNvPr>
          <p:cNvPicPr>
            <a:picLocks noChangeAspect="1"/>
          </p:cNvPicPr>
          <p:nvPr userDrawn="1"/>
        </p:nvPicPr>
        <p:blipFill>
          <a:blip r:embed="rId3" cstate="email">
            <a:extLst>
              <a:ext uri="{BEBA8EAE-BF5A-486C-A8C5-ECC9F3942E4B}">
                <a14:imgProps xmlns:a14="http://schemas.microsoft.com/office/drawing/2010/main">
                  <a14:imgLayer r:embed="rId4">
                    <a14:imgEffect>
                      <a14:sharpenSoften amount="-65000"/>
                    </a14:imgEffect>
                  </a14:imgLayer>
                </a14:imgProps>
              </a:ext>
              <a:ext uri="{28A0092B-C50C-407E-A947-70E740481C1C}">
                <a14:useLocalDpi xmlns:a14="http://schemas.microsoft.com/office/drawing/2010/main"/>
              </a:ext>
            </a:extLst>
          </a:blip>
          <a:srcRect/>
          <a:stretch/>
        </p:blipFill>
        <p:spPr>
          <a:xfrm>
            <a:off x="5333999" y="0"/>
            <a:ext cx="6858001" cy="6858000"/>
          </a:xfrm>
          <a:prstGeom prst="rect">
            <a:avLst/>
          </a:prstGeom>
          <a:solidFill>
            <a:schemeClr val="bg1"/>
          </a:solidFill>
        </p:spPr>
      </p:pic>
      <p:pic>
        <p:nvPicPr>
          <p:cNvPr id="8" name="Picture 7" descr="A colorful gradient going from darker blue on the left side to light blue to magenta to orange on the right side">
            <a:extLst>
              <a:ext uri="{FF2B5EF4-FFF2-40B4-BE49-F238E27FC236}">
                <a16:creationId xmlns:a16="http://schemas.microsoft.com/office/drawing/2014/main" id="{69B64261-FB99-ADE9-26E4-3ECE1E68CF38}"/>
              </a:ext>
            </a:extLst>
          </p:cNvPr>
          <p:cNvPicPr>
            <a:picLocks noChangeAspect="1"/>
          </p:cNvPicPr>
          <p:nvPr userDrawn="1"/>
        </p:nvPicPr>
        <p:blipFill rotWithShape="1">
          <a:blip r:embed="rId5" cstate="email">
            <a:alphaModFix amt="50000"/>
            <a:extLst>
              <a:ext uri="{28A0092B-C50C-407E-A947-70E740481C1C}">
                <a14:useLocalDpi xmlns:a14="http://schemas.microsoft.com/office/drawing/2010/main"/>
              </a:ext>
            </a:extLst>
          </a:blip>
          <a:srcRect t="160" b="160"/>
          <a:stretch/>
        </p:blipFill>
        <p:spPr>
          <a:xfrm rot="16200000">
            <a:off x="6205856" y="868680"/>
            <a:ext cx="5120640" cy="5120640"/>
          </a:xfrm>
          <a:prstGeom prst="roundRect">
            <a:avLst>
              <a:gd name="adj" fmla="val 2716"/>
            </a:avLst>
          </a:prstGeom>
        </p:spPr>
      </p:pic>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346"/>
            </a:avLst>
          </a:prstGeom>
          <a:blipFill>
            <a:blip r:embed="rId6"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7321532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58AEFBE-EE1F-0FBF-5C84-1DF6EC17775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01940569"/>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9717976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quare Photo ">
    <p:bg>
      <p:bgPr>
        <a:solidFill>
          <a:srgbClr val="E8E6DF"/>
        </a:solidFill>
        <a:effectLst/>
      </p:bgPr>
    </p:bg>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F7F87341-ECEA-3B94-51B2-A9E24914685F}"/>
              </a:ext>
            </a:extLst>
          </p:cNvPr>
          <p:cNvSpPr>
            <a:spLocks noGrp="1"/>
          </p:cNvSpPr>
          <p:nvPr>
            <p:ph type="pic" sz="quarter" idx="11" hasCustomPrompt="1"/>
          </p:nvPr>
        </p:nvSpPr>
        <p:spPr bwMode="ltGray">
          <a:xfrm>
            <a:off x="5334000" y="0"/>
            <a:ext cx="6858000" cy="6858000"/>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Rectangle 5">
            <a:extLst>
              <a:ext uri="{FF2B5EF4-FFF2-40B4-BE49-F238E27FC236}">
                <a16:creationId xmlns:a16="http://schemas.microsoft.com/office/drawing/2014/main" id="{3DED39DE-8DED-DC59-2BDA-C621877CF64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9508469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3D4BC3CE-C968-246E-EAC3-B829FDF59F19}"/>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674476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496239852"/>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84EB85E8-62D6-9C5F-D48A-055FCADA251A}"/>
              </a:ext>
            </a:extLst>
          </p:cNvPr>
          <p:cNvSpPr>
            <a:spLocks noGrp="1"/>
          </p:cNvSpPr>
          <p:nvPr>
            <p:ph type="pic" sz="quarter" idx="11" hasCustomPrompt="1"/>
          </p:nvPr>
        </p:nvSpPr>
        <p:spPr bwMode="ltGray">
          <a:xfrm>
            <a:off x="0" y="228600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7927503"/>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03540146"/>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21487721"/>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68946030"/>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8787587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2576909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1351859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4411497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0018042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35374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8397734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353188"/>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2364658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384879129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18910744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9934681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69715413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405617688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Demo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D5F20BF-1B1B-50CA-191C-F2202EAF5B89}"/>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8786889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10" name="Picture 9" descr="A person with curly hair standing in brightly illuminating outdoor light and shadows">
            <a:extLst>
              <a:ext uri="{FF2B5EF4-FFF2-40B4-BE49-F238E27FC236}">
                <a16:creationId xmlns:a16="http://schemas.microsoft.com/office/drawing/2014/main" id="{2E82545A-FD52-D775-7812-AC95C1735C22}"/>
              </a:ext>
            </a:extLst>
          </p:cNvPr>
          <p:cNvPicPr>
            <a:picLocks noChangeAspect="1"/>
          </p:cNvPicPr>
          <p:nvPr userDrawn="1"/>
        </p:nvPicPr>
        <p:blipFill>
          <a:blip r:embed="rId3" cstate="screen">
            <a:alphaModFix/>
            <a:extLst>
              <a:ext uri="{28A0092B-C50C-407E-A947-70E740481C1C}">
                <a14:useLocalDpi xmlns:a14="http://schemas.microsoft.com/office/drawing/2010/main"/>
              </a:ext>
            </a:extLst>
          </a:blip>
          <a:srcRect l="17213" r="21311"/>
          <a:stretch/>
        </p:blipFill>
        <p:spPr>
          <a:xfrm>
            <a:off x="5334000" y="0"/>
            <a:ext cx="6858000" cy="6858000"/>
          </a:xfrm>
          <a:prstGeom prst="roundRect">
            <a:avLst>
              <a:gd name="adj" fmla="val 0"/>
            </a:avLst>
          </a:prstGeom>
        </p:spPr>
      </p:pic>
    </p:spTree>
    <p:extLst>
      <p:ext uri="{BB962C8B-B14F-4D97-AF65-F5344CB8AC3E}">
        <p14:creationId xmlns:p14="http://schemas.microsoft.com/office/powerpoint/2010/main" val="1334271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3434726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Demo slide 4">
    <p:bg>
      <p:bgPr>
        <a:solidFill>
          <a:srgbClr val="E8E6DF"/>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descr="A person with white beard and hat&#10;&#10;Description automatically generated">
            <a:extLst>
              <a:ext uri="{FF2B5EF4-FFF2-40B4-BE49-F238E27FC236}">
                <a16:creationId xmlns:a16="http://schemas.microsoft.com/office/drawing/2014/main" id="{6114E386-90DD-2D33-E4EE-56C7BEC347C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5334000" y="0"/>
            <a:ext cx="6858000" cy="6858000"/>
          </a:xfrm>
          <a:prstGeom prst="rect">
            <a:avLst/>
          </a:prstGeom>
        </p:spPr>
      </p:pic>
      <p:sp>
        <p:nvSpPr>
          <p:cNvPr id="3" name="Rectangle 2">
            <a:extLst>
              <a:ext uri="{FF2B5EF4-FFF2-40B4-BE49-F238E27FC236}">
                <a16:creationId xmlns:a16="http://schemas.microsoft.com/office/drawing/2014/main" id="{232DA8AD-FBCB-B320-7C32-5B6DFD8E5B6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Tree>
    <p:extLst>
      <p:ext uri="{BB962C8B-B14F-4D97-AF65-F5344CB8AC3E}">
        <p14:creationId xmlns:p14="http://schemas.microsoft.com/office/powerpoint/2010/main" val="2293994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C1E8B5B3-E911-FA3B-060D-08ACEFE48A20}"/>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1436637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35457834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8" name="Picture 7">
            <a:extLst>
              <a:ext uri="{FF2B5EF4-FFF2-40B4-BE49-F238E27FC236}">
                <a16:creationId xmlns:a16="http://schemas.microsoft.com/office/drawing/2014/main" id="{27F67BE8-1773-C479-4149-41024CAFA3D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31844837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3090386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Section Title 5">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67637644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Section Title 6">
    <p:bg>
      <p:bgPr>
        <a:solidFill>
          <a:srgbClr val="2A446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774532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Section Title 7">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2551068265"/>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399855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953750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333638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Blank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395284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Content Graphi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68431959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Content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6318D53-3286-EAEB-3098-F1081AF276A8}"/>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5000"/>
                    </a14:imgEffect>
                  </a14:imgLayer>
                </a14:imgProps>
              </a:ext>
            </a:extLst>
          </a:blip>
          <a:srcRect t="48" b="48"/>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5329987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Content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6B235D-925E-935A-C0D1-66A1BCB69698}"/>
              </a:ext>
            </a:extLst>
          </p:cNvPr>
          <p:cNvPicPr>
            <a:picLocks noChangeAspect="1"/>
          </p:cNvPicPr>
          <p:nvPr userDrawn="1"/>
        </p:nvPicPr>
        <p:blipFill>
          <a:blip>
            <a:lum bright="10000"/>
            <a:extLst>
              <a:ext uri="{96DAC541-7B7A-43D3-8B79-37D633B846F1}">
                <asvg:svgBlip xmlns:asvg="http://schemas.microsoft.com/office/drawing/2016/SVG/main" r:embed="rId3"/>
              </a:ext>
            </a:extLst>
          </a:blip>
          <a:srcRect l="29" r="29"/>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8A31E95-ADF9-9E3F-1324-0D2A40C31A9D}"/>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3325499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88096849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Big Numb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4CD05008-D889-2657-9E64-AE1A68432B3A}"/>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B90B9417-A140-ED0E-9B15-EC46E435206D}"/>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AE6AC568-C052-9C82-938A-92DB6B485D9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50260398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Big Numb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F1F03AAB-35E4-75D5-BC32-B2CE3D93644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D1F2F5D4-3A80-B49A-353F-38D18DF589C8}"/>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E7DA8D6A-DC14-6890-FE2C-FDB67210F327}"/>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75973157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28B26F-D58F-C59C-79A9-B632CC130CA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4925569"/>
            <a:ext cx="12192000" cy="1932431"/>
          </a:xfrm>
          <a:prstGeom prst="rect">
            <a:avLst/>
          </a:prstGeom>
        </p:spPr>
      </p:pic>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0" y="31212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0" y="3647032"/>
            <a:ext cx="5957887" cy="246221"/>
          </a:xfrm>
        </p:spPr>
        <p:txBody>
          <a:bodyPr/>
          <a:lstStyle>
            <a:lvl1pPr marL="0" indent="0" algn="r">
              <a:buNone/>
              <a:defRPr sz="1600"/>
            </a:lvl1pPr>
          </a:lstStyle>
          <a:p>
            <a:pPr lvl="0"/>
            <a:r>
              <a:rPr lang="en-US"/>
              <a:t>Quote author, Title, Organization</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505699"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570830" y="585788"/>
            <a:ext cx="674370" cy="587754"/>
          </a:xfrm>
          <a:prstGeom prst="rect">
            <a:avLst/>
          </a:prstGeom>
        </p:spPr>
      </p:pic>
    </p:spTree>
    <p:extLst>
      <p:ext uri="{BB962C8B-B14F-4D97-AF65-F5344CB8AC3E}">
        <p14:creationId xmlns:p14="http://schemas.microsoft.com/office/powerpoint/2010/main" val="505411106"/>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Quote Slid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2549561" y="31593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2549561" y="3647032"/>
            <a:ext cx="5957887" cy="246221"/>
          </a:xfrm>
        </p:spPr>
        <p:txBody>
          <a:bodyPr/>
          <a:lstStyle>
            <a:lvl1pPr marL="0" indent="0" algn="r">
              <a:buNone/>
              <a:defRPr sz="1600"/>
            </a:lvl1pPr>
          </a:lstStyle>
          <a:p>
            <a:pPr lvl="0"/>
            <a:r>
              <a:rPr lang="en-US"/>
              <a:t>Quote author, Title, Organization</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571500" y="585788"/>
            <a:ext cx="674370" cy="587754"/>
          </a:xfrm>
          <a:prstGeom prst="rect">
            <a:avLst/>
          </a:prstGeom>
        </p:spPr>
      </p:pic>
      <p:pic>
        <p:nvPicPr>
          <p:cNvPr id="3" name="Graphic 2" descr="Quote mark">
            <a:extLst>
              <a:ext uri="{FF2B5EF4-FFF2-40B4-BE49-F238E27FC236}">
                <a16:creationId xmlns:a16="http://schemas.microsoft.com/office/drawing/2014/main" id="{3884F2AA-E820-B43C-3C64-DA0CC8A6998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34846" y="5845760"/>
            <a:ext cx="485654" cy="423277"/>
          </a:xfrm>
          <a:prstGeom prst="rect">
            <a:avLst/>
          </a:prstGeom>
        </p:spPr>
      </p:pic>
    </p:spTree>
    <p:extLst>
      <p:ext uri="{BB962C8B-B14F-4D97-AF65-F5344CB8AC3E}">
        <p14:creationId xmlns:p14="http://schemas.microsoft.com/office/powerpoint/2010/main" val="2659886035"/>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4117471" y="222068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4117471" y="331796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4117471" y="441524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1392149654"/>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4" name="Picture 3" descr="A logo of a company&#10;&#10;Description automatically generated">
            <a:extLst>
              <a:ext uri="{FF2B5EF4-FFF2-40B4-BE49-F238E27FC236}">
                <a16:creationId xmlns:a16="http://schemas.microsoft.com/office/drawing/2014/main" id="{6D0E7ACD-25E9-7FAD-3A11-733954C79AE2}"/>
              </a:ext>
            </a:extLst>
          </p:cNvPr>
          <p:cNvPicPr>
            <a:picLocks noChangeAspect="1"/>
          </p:cNvPicPr>
          <p:nvPr userDrawn="1"/>
        </p:nvPicPr>
        <p:blipFill rotWithShape="1">
          <a:blip r:embed="rId2"/>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395171728"/>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166165130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0379-4CD5-3072-32C6-586C359C2E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284043-8389-F608-A9A0-2D96283C5501}"/>
              </a:ext>
            </a:extLst>
          </p:cNvPr>
          <p:cNvSpPr>
            <a:spLocks noGrp="1"/>
          </p:cNvSpPr>
          <p:nvPr>
            <p:ph type="dt" sz="half" idx="10"/>
          </p:nvPr>
        </p:nvSpPr>
        <p:spPr/>
        <p:txBody>
          <a:bodyPr/>
          <a:lstStyle/>
          <a:p>
            <a:fld id="{F0987DEE-9F7B-44A8-B7A8-23114E2380AB}" type="datetimeFigureOut">
              <a:rPr lang="en-US" smtClean="0"/>
              <a:t>6/29/2026</a:t>
            </a:fld>
            <a:endParaRPr lang="en-US"/>
          </a:p>
        </p:txBody>
      </p:sp>
      <p:sp>
        <p:nvSpPr>
          <p:cNvPr id="4" name="Footer Placeholder 3">
            <a:extLst>
              <a:ext uri="{FF2B5EF4-FFF2-40B4-BE49-F238E27FC236}">
                <a16:creationId xmlns:a16="http://schemas.microsoft.com/office/drawing/2014/main" id="{531F4C51-2458-A882-A6FC-AEBD5B1440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E67AD-C534-ACD1-203F-F3C03AE9AFF0}"/>
              </a:ext>
            </a:extLst>
          </p:cNvPr>
          <p:cNvSpPr>
            <a:spLocks noGrp="1"/>
          </p:cNvSpPr>
          <p:nvPr>
            <p:ph type="sldNum" sz="quarter" idx="12"/>
          </p:nvPr>
        </p:nvSpPr>
        <p:spPr/>
        <p:txBody>
          <a:bodyPr/>
          <a:lstStyle/>
          <a:p>
            <a:fld id="{F938C591-148B-4D96-BC00-BA376A7511DF}" type="slidenum">
              <a:rPr lang="en-US" smtClean="0"/>
              <a:t>‹#›</a:t>
            </a:fld>
            <a:endParaRPr lang="en-US"/>
          </a:p>
        </p:txBody>
      </p:sp>
    </p:spTree>
    <p:extLst>
      <p:ext uri="{BB962C8B-B14F-4D97-AF65-F5344CB8AC3E}">
        <p14:creationId xmlns:p14="http://schemas.microsoft.com/office/powerpoint/2010/main" val="31441100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3400392738"/>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3" name="Rounded Rectangle 1">
            <a:extLst>
              <a:ext uri="{FF2B5EF4-FFF2-40B4-BE49-F238E27FC236}">
                <a16:creationId xmlns:a16="http://schemas.microsoft.com/office/drawing/2014/main" id="{0A6B7E02-9E97-23AE-561A-A6E465780F9B}"/>
              </a:ext>
              <a:ext uri="{C183D7F6-B498-43B3-948B-1728B52AA6E4}">
                <adec:decorative xmlns:adec="http://schemas.microsoft.com/office/drawing/2017/decorative" val="1"/>
              </a:ext>
            </a:extLst>
          </p:cNvPr>
          <p:cNvSpPr/>
          <p:nvPr userDrawn="1"/>
        </p:nvSpPr>
        <p:spPr bwMode="auto">
          <a:xfrm>
            <a:off x="308396" y="302623"/>
            <a:ext cx="11575208" cy="6252753"/>
          </a:xfrm>
          <a:prstGeom prst="roundRect">
            <a:avLst>
              <a:gd name="adj" fmla="val 2249"/>
            </a:avLst>
          </a:prstGeom>
          <a:solidFill>
            <a:srgbClr val="FFFFFF"/>
          </a:solidFill>
          <a:ln>
            <a:solidFill>
              <a:srgbClr val="FFF8F3"/>
            </a:solidFill>
          </a:ln>
          <a:effectLst>
            <a:outerShdw blurRad="254000" algn="ctr"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Segoe UI Semibold"/>
                <a:ea typeface="+mn-ea"/>
                <a:cs typeface="Segoe UI Semibold"/>
              </a:rPr>
              <a:t>Microsoft 365 Agents</a:t>
            </a:r>
            <a:endParaRPr kumimoji="0" lang="en-US" sz="11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3494600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3136208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userDrawn="1">
  <p:cSld name="1_Blank_with Head">
    <p:spTree>
      <p:nvGrpSpPr>
        <p:cNvPr id="1" name=""/>
        <p:cNvGrpSpPr/>
        <p:nvPr/>
      </p:nvGrpSpPr>
      <p:grpSpPr>
        <a:xfrm>
          <a:off x="0" y="0"/>
          <a:ext cx="0" cy="0"/>
          <a:chOff x="0" y="0"/>
          <a:chExt cx="0" cy="0"/>
        </a:xfrm>
      </p:grpSpPr>
      <p:pic>
        <p:nvPicPr>
          <p:cNvPr id="3" name="Picture 2" descr="A blue and white background&#10;&#10;Description automatically generated">
            <a:extLst>
              <a:ext uri="{FF2B5EF4-FFF2-40B4-BE49-F238E27FC236}">
                <a16:creationId xmlns:a16="http://schemas.microsoft.com/office/drawing/2014/main" id="{594F2FE5-E83C-FD34-6F42-2F895F0DD4B6}"/>
              </a:ext>
            </a:extLst>
          </p:cNvPr>
          <p:cNvPicPr>
            <a:picLocks noChangeAspect="1"/>
          </p:cNvPicPr>
          <p:nvPr userDrawn="1"/>
        </p:nvPicPr>
        <p:blipFill>
          <a:blip r:embed="rId2"/>
          <a:stretch>
            <a:fillRect/>
          </a:stretch>
        </p:blipFill>
        <p:spPr>
          <a:xfrm rot="10800000" flipH="1">
            <a:off x="0" y="0"/>
            <a:ext cx="12192000" cy="6858000"/>
          </a:xfrm>
          <a:prstGeom prst="rect">
            <a:avLst/>
          </a:prstGeom>
        </p:spPr>
      </p:pic>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11011601" cy="553998"/>
          </a:xfrm>
        </p:spPr>
        <p:txBody>
          <a:bodyPr/>
          <a:lstStyle>
            <a:lvl1pPr>
              <a:defRPr sz="36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255139354"/>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244514817"/>
      </p:ext>
    </p:extLst>
  </p:cSld>
  <p:clrMapOvr>
    <a:masterClrMapping/>
  </p:clrMapOvr>
  <p:transition>
    <p:fade/>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87337427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08561372"/>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image" Target="../media/image1.em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image" Target="../media/image2.svg"/><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69.xml"/><Relationship Id="rId21" Type="http://schemas.openxmlformats.org/officeDocument/2006/relationships/slideLayout" Target="../slideLayouts/slideLayout64.xml"/><Relationship Id="rId42" Type="http://schemas.openxmlformats.org/officeDocument/2006/relationships/slideLayout" Target="../slideLayouts/slideLayout85.xml"/><Relationship Id="rId47" Type="http://schemas.openxmlformats.org/officeDocument/2006/relationships/slideLayout" Target="../slideLayouts/slideLayout90.xml"/><Relationship Id="rId63" Type="http://schemas.openxmlformats.org/officeDocument/2006/relationships/slideLayout" Target="../slideLayouts/slideLayout106.xml"/><Relationship Id="rId68" Type="http://schemas.openxmlformats.org/officeDocument/2006/relationships/slideLayout" Target="../slideLayouts/slideLayout111.xml"/><Relationship Id="rId16" Type="http://schemas.openxmlformats.org/officeDocument/2006/relationships/slideLayout" Target="../slideLayouts/slideLayout59.xml"/><Relationship Id="rId11" Type="http://schemas.openxmlformats.org/officeDocument/2006/relationships/slideLayout" Target="../slideLayouts/slideLayout54.xml"/><Relationship Id="rId24" Type="http://schemas.openxmlformats.org/officeDocument/2006/relationships/slideLayout" Target="../slideLayouts/slideLayout67.xml"/><Relationship Id="rId32" Type="http://schemas.openxmlformats.org/officeDocument/2006/relationships/slideLayout" Target="../slideLayouts/slideLayout75.xml"/><Relationship Id="rId37" Type="http://schemas.openxmlformats.org/officeDocument/2006/relationships/slideLayout" Target="../slideLayouts/slideLayout80.xml"/><Relationship Id="rId40" Type="http://schemas.openxmlformats.org/officeDocument/2006/relationships/slideLayout" Target="../slideLayouts/slideLayout83.xml"/><Relationship Id="rId45" Type="http://schemas.openxmlformats.org/officeDocument/2006/relationships/slideLayout" Target="../slideLayouts/slideLayout88.xml"/><Relationship Id="rId53" Type="http://schemas.openxmlformats.org/officeDocument/2006/relationships/slideLayout" Target="../slideLayouts/slideLayout96.xml"/><Relationship Id="rId58" Type="http://schemas.openxmlformats.org/officeDocument/2006/relationships/slideLayout" Target="../slideLayouts/slideLayout101.xml"/><Relationship Id="rId66" Type="http://schemas.openxmlformats.org/officeDocument/2006/relationships/slideLayout" Target="../slideLayouts/slideLayout109.xml"/><Relationship Id="rId74" Type="http://schemas.openxmlformats.org/officeDocument/2006/relationships/slideLayout" Target="../slideLayouts/slideLayout117.xml"/><Relationship Id="rId79" Type="http://schemas.openxmlformats.org/officeDocument/2006/relationships/theme" Target="../theme/theme2.xml"/><Relationship Id="rId5" Type="http://schemas.openxmlformats.org/officeDocument/2006/relationships/slideLayout" Target="../slideLayouts/slideLayout48.xml"/><Relationship Id="rId61" Type="http://schemas.openxmlformats.org/officeDocument/2006/relationships/slideLayout" Target="../slideLayouts/slideLayout104.xml"/><Relationship Id="rId19" Type="http://schemas.openxmlformats.org/officeDocument/2006/relationships/slideLayout" Target="../slideLayouts/slideLayout62.xml"/><Relationship Id="rId14" Type="http://schemas.openxmlformats.org/officeDocument/2006/relationships/slideLayout" Target="../slideLayouts/slideLayout57.xml"/><Relationship Id="rId22" Type="http://schemas.openxmlformats.org/officeDocument/2006/relationships/slideLayout" Target="../slideLayouts/slideLayout65.xml"/><Relationship Id="rId27" Type="http://schemas.openxmlformats.org/officeDocument/2006/relationships/slideLayout" Target="../slideLayouts/slideLayout70.xml"/><Relationship Id="rId30" Type="http://schemas.openxmlformats.org/officeDocument/2006/relationships/slideLayout" Target="../slideLayouts/slideLayout73.xml"/><Relationship Id="rId35" Type="http://schemas.openxmlformats.org/officeDocument/2006/relationships/slideLayout" Target="../slideLayouts/slideLayout78.xml"/><Relationship Id="rId43" Type="http://schemas.openxmlformats.org/officeDocument/2006/relationships/slideLayout" Target="../slideLayouts/slideLayout86.xml"/><Relationship Id="rId48" Type="http://schemas.openxmlformats.org/officeDocument/2006/relationships/slideLayout" Target="../slideLayouts/slideLayout91.xml"/><Relationship Id="rId56" Type="http://schemas.openxmlformats.org/officeDocument/2006/relationships/slideLayout" Target="../slideLayouts/slideLayout99.xml"/><Relationship Id="rId64" Type="http://schemas.openxmlformats.org/officeDocument/2006/relationships/slideLayout" Target="../slideLayouts/slideLayout107.xml"/><Relationship Id="rId69" Type="http://schemas.openxmlformats.org/officeDocument/2006/relationships/slideLayout" Target="../slideLayouts/slideLayout112.xml"/><Relationship Id="rId77" Type="http://schemas.openxmlformats.org/officeDocument/2006/relationships/slideLayout" Target="../slideLayouts/slideLayout120.xml"/><Relationship Id="rId8" Type="http://schemas.openxmlformats.org/officeDocument/2006/relationships/slideLayout" Target="../slideLayouts/slideLayout51.xml"/><Relationship Id="rId51" Type="http://schemas.openxmlformats.org/officeDocument/2006/relationships/slideLayout" Target="../slideLayouts/slideLayout94.xml"/><Relationship Id="rId72" Type="http://schemas.openxmlformats.org/officeDocument/2006/relationships/slideLayout" Target="../slideLayouts/slideLayout115.xml"/><Relationship Id="rId80" Type="http://schemas.openxmlformats.org/officeDocument/2006/relationships/image" Target="../media/image2.svg"/><Relationship Id="rId3" Type="http://schemas.openxmlformats.org/officeDocument/2006/relationships/slideLayout" Target="../slideLayouts/slideLayout46.xml"/><Relationship Id="rId12" Type="http://schemas.openxmlformats.org/officeDocument/2006/relationships/slideLayout" Target="../slideLayouts/slideLayout55.xml"/><Relationship Id="rId17" Type="http://schemas.openxmlformats.org/officeDocument/2006/relationships/slideLayout" Target="../slideLayouts/slideLayout60.xml"/><Relationship Id="rId25" Type="http://schemas.openxmlformats.org/officeDocument/2006/relationships/slideLayout" Target="../slideLayouts/slideLayout68.xml"/><Relationship Id="rId33" Type="http://schemas.openxmlformats.org/officeDocument/2006/relationships/slideLayout" Target="../slideLayouts/slideLayout76.xml"/><Relationship Id="rId38" Type="http://schemas.openxmlformats.org/officeDocument/2006/relationships/slideLayout" Target="../slideLayouts/slideLayout81.xml"/><Relationship Id="rId46" Type="http://schemas.openxmlformats.org/officeDocument/2006/relationships/slideLayout" Target="../slideLayouts/slideLayout89.xml"/><Relationship Id="rId59" Type="http://schemas.openxmlformats.org/officeDocument/2006/relationships/slideLayout" Target="../slideLayouts/slideLayout102.xml"/><Relationship Id="rId67" Type="http://schemas.openxmlformats.org/officeDocument/2006/relationships/slideLayout" Target="../slideLayouts/slideLayout110.xml"/><Relationship Id="rId20" Type="http://schemas.openxmlformats.org/officeDocument/2006/relationships/slideLayout" Target="../slideLayouts/slideLayout63.xml"/><Relationship Id="rId41" Type="http://schemas.openxmlformats.org/officeDocument/2006/relationships/slideLayout" Target="../slideLayouts/slideLayout84.xml"/><Relationship Id="rId54" Type="http://schemas.openxmlformats.org/officeDocument/2006/relationships/slideLayout" Target="../slideLayouts/slideLayout97.xml"/><Relationship Id="rId62" Type="http://schemas.openxmlformats.org/officeDocument/2006/relationships/slideLayout" Target="../slideLayouts/slideLayout105.xml"/><Relationship Id="rId70" Type="http://schemas.openxmlformats.org/officeDocument/2006/relationships/slideLayout" Target="../slideLayouts/slideLayout113.xml"/><Relationship Id="rId75" Type="http://schemas.openxmlformats.org/officeDocument/2006/relationships/slideLayout" Target="../slideLayouts/slideLayout118.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5" Type="http://schemas.openxmlformats.org/officeDocument/2006/relationships/slideLayout" Target="../slideLayouts/slideLayout58.xml"/><Relationship Id="rId23" Type="http://schemas.openxmlformats.org/officeDocument/2006/relationships/slideLayout" Target="../slideLayouts/slideLayout66.xml"/><Relationship Id="rId28" Type="http://schemas.openxmlformats.org/officeDocument/2006/relationships/slideLayout" Target="../slideLayouts/slideLayout71.xml"/><Relationship Id="rId36" Type="http://schemas.openxmlformats.org/officeDocument/2006/relationships/slideLayout" Target="../slideLayouts/slideLayout79.xml"/><Relationship Id="rId49" Type="http://schemas.openxmlformats.org/officeDocument/2006/relationships/slideLayout" Target="../slideLayouts/slideLayout92.xml"/><Relationship Id="rId57" Type="http://schemas.openxmlformats.org/officeDocument/2006/relationships/slideLayout" Target="../slideLayouts/slideLayout100.xml"/><Relationship Id="rId10" Type="http://schemas.openxmlformats.org/officeDocument/2006/relationships/slideLayout" Target="../slideLayouts/slideLayout53.xml"/><Relationship Id="rId31" Type="http://schemas.openxmlformats.org/officeDocument/2006/relationships/slideLayout" Target="../slideLayouts/slideLayout74.xml"/><Relationship Id="rId44" Type="http://schemas.openxmlformats.org/officeDocument/2006/relationships/slideLayout" Target="../slideLayouts/slideLayout87.xml"/><Relationship Id="rId52" Type="http://schemas.openxmlformats.org/officeDocument/2006/relationships/slideLayout" Target="../slideLayouts/slideLayout95.xml"/><Relationship Id="rId60" Type="http://schemas.openxmlformats.org/officeDocument/2006/relationships/slideLayout" Target="../slideLayouts/slideLayout103.xml"/><Relationship Id="rId65" Type="http://schemas.openxmlformats.org/officeDocument/2006/relationships/slideLayout" Target="../slideLayouts/slideLayout108.xml"/><Relationship Id="rId73" Type="http://schemas.openxmlformats.org/officeDocument/2006/relationships/slideLayout" Target="../slideLayouts/slideLayout116.xml"/><Relationship Id="rId78" Type="http://schemas.openxmlformats.org/officeDocument/2006/relationships/slideLayout" Target="../slideLayouts/slideLayout121.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3" Type="http://schemas.openxmlformats.org/officeDocument/2006/relationships/slideLayout" Target="../slideLayouts/slideLayout56.xml"/><Relationship Id="rId18" Type="http://schemas.openxmlformats.org/officeDocument/2006/relationships/slideLayout" Target="../slideLayouts/slideLayout61.xml"/><Relationship Id="rId39" Type="http://schemas.openxmlformats.org/officeDocument/2006/relationships/slideLayout" Target="../slideLayouts/slideLayout82.xml"/><Relationship Id="rId34" Type="http://schemas.openxmlformats.org/officeDocument/2006/relationships/slideLayout" Target="../slideLayouts/slideLayout77.xml"/><Relationship Id="rId50" Type="http://schemas.openxmlformats.org/officeDocument/2006/relationships/slideLayout" Target="../slideLayouts/slideLayout93.xml"/><Relationship Id="rId55" Type="http://schemas.openxmlformats.org/officeDocument/2006/relationships/slideLayout" Target="../slideLayouts/slideLayout98.xml"/><Relationship Id="rId76" Type="http://schemas.openxmlformats.org/officeDocument/2006/relationships/slideLayout" Target="../slideLayouts/slideLayout119.xml"/><Relationship Id="rId7" Type="http://schemas.openxmlformats.org/officeDocument/2006/relationships/slideLayout" Target="../slideLayouts/slideLayout50.xml"/><Relationship Id="rId71" Type="http://schemas.openxmlformats.org/officeDocument/2006/relationships/slideLayout" Target="../slideLayouts/slideLayout114.xml"/><Relationship Id="rId2" Type="http://schemas.openxmlformats.org/officeDocument/2006/relationships/slideLayout" Target="../slideLayouts/slideLayout45.xml"/><Relationship Id="rId29"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45"/>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46"/>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618254C3-D558-640C-D255-6A319F9AAA57}"/>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808" r:id="rId1"/>
    <p:sldLayoutId id="2147485809" r:id="rId2"/>
    <p:sldLayoutId id="2147485810" r:id="rId3"/>
    <p:sldLayoutId id="2147485811" r:id="rId4"/>
    <p:sldLayoutId id="2147485824" r:id="rId5"/>
    <p:sldLayoutId id="2147485524" r:id="rId6"/>
    <p:sldLayoutId id="2147485827" r:id="rId7"/>
    <p:sldLayoutId id="2147485821" r:id="rId8"/>
    <p:sldLayoutId id="2147485822" r:id="rId9"/>
    <p:sldLayoutId id="2147485823" r:id="rId10"/>
    <p:sldLayoutId id="2147485829" r:id="rId11"/>
    <p:sldLayoutId id="2147485830" r:id="rId12"/>
    <p:sldLayoutId id="2147485828" r:id="rId13"/>
    <p:sldLayoutId id="2147485814" r:id="rId14"/>
    <p:sldLayoutId id="2147485815" r:id="rId15"/>
    <p:sldLayoutId id="2147485816" r:id="rId16"/>
    <p:sldLayoutId id="2147485817" r:id="rId17"/>
    <p:sldLayoutId id="2147485818" r:id="rId18"/>
    <p:sldLayoutId id="2147485819" r:id="rId19"/>
    <p:sldLayoutId id="2147485838" r:id="rId20"/>
    <p:sldLayoutId id="2147485839" r:id="rId21"/>
    <p:sldLayoutId id="2147485840" r:id="rId22"/>
    <p:sldLayoutId id="2147485732" r:id="rId23"/>
    <p:sldLayoutId id="2147485813" r:id="rId24"/>
    <p:sldLayoutId id="2147485820" r:id="rId25"/>
    <p:sldLayoutId id="2147485837" r:id="rId26"/>
    <p:sldLayoutId id="2147485826" r:id="rId27"/>
    <p:sldLayoutId id="2147485832" r:id="rId28"/>
    <p:sldLayoutId id="2147485833" r:id="rId29"/>
    <p:sldLayoutId id="2147485472" r:id="rId30"/>
    <p:sldLayoutId id="2147485473" r:id="rId31"/>
    <p:sldLayoutId id="2147485836" r:id="rId32"/>
    <p:sldLayoutId id="2147485831" r:id="rId33"/>
    <p:sldLayoutId id="2147485812" r:id="rId34"/>
    <p:sldLayoutId id="2147485462" r:id="rId35"/>
    <p:sldLayoutId id="2147485455" r:id="rId36"/>
    <p:sldLayoutId id="2147485459" r:id="rId37"/>
    <p:sldLayoutId id="2147485834" r:id="rId38"/>
    <p:sldLayoutId id="2147485835" r:id="rId39"/>
    <p:sldLayoutId id="2147485482" r:id="rId40"/>
    <p:sldLayoutId id="2147485925" r:id="rId41"/>
    <p:sldLayoutId id="2147485927" r:id="rId42"/>
    <p:sldLayoutId id="2147485928" r:id="rId43"/>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userDrawn="1">
          <p15:clr>
            <a:srgbClr val="C35EA4"/>
          </p15:clr>
        </p15:guide>
        <p15:guide id="17" pos="7320" userDrawn="1">
          <p15:clr>
            <a:srgbClr val="C35EA4"/>
          </p15:clr>
        </p15:guide>
        <p15:guide id="25" orient="horz" pos="369">
          <p15:clr>
            <a:srgbClr val="C35EA4"/>
          </p15:clr>
        </p15:guide>
        <p15:guide id="26" orient="horz" pos="3949">
          <p15:clr>
            <a:srgbClr val="C35EA4"/>
          </p15:clr>
        </p15:guide>
        <p15:guide id="28" pos="192" userDrawn="1">
          <p15:clr>
            <a:srgbClr val="A4A3A4"/>
          </p15:clr>
        </p15:guide>
        <p15:guide id="29" orient="horz" pos="4135">
          <p15:clr>
            <a:srgbClr val="A4A3A4"/>
          </p15:clr>
        </p15:guide>
        <p15:guide id="30" pos="7488" userDrawn="1">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80"/>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A3A6D595-B743-792F-2FE5-7F8096D7EF44}"/>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451060916"/>
      </p:ext>
    </p:extLst>
  </p:cSld>
  <p:clrMap bg1="lt1" tx1="dk1" bg2="lt2" tx2="dk2" accent1="accent1" accent2="accent2" accent3="accent3" accent4="accent4" accent5="accent5" accent6="accent6" hlink="hlink" folHlink="folHlink"/>
  <p:sldLayoutIdLst>
    <p:sldLayoutId id="2147485847" r:id="rId1"/>
    <p:sldLayoutId id="2147485848" r:id="rId2"/>
    <p:sldLayoutId id="2147485849" r:id="rId3"/>
    <p:sldLayoutId id="2147485850" r:id="rId4"/>
    <p:sldLayoutId id="2147485851" r:id="rId5"/>
    <p:sldLayoutId id="2147485852" r:id="rId6"/>
    <p:sldLayoutId id="2147485853" r:id="rId7"/>
    <p:sldLayoutId id="2147485854" r:id="rId8"/>
    <p:sldLayoutId id="2147485855" r:id="rId9"/>
    <p:sldLayoutId id="2147485856" r:id="rId10"/>
    <p:sldLayoutId id="2147485857" r:id="rId11"/>
    <p:sldLayoutId id="2147485858" r:id="rId12"/>
    <p:sldLayoutId id="2147485859" r:id="rId13"/>
    <p:sldLayoutId id="2147485860" r:id="rId14"/>
    <p:sldLayoutId id="2147485861" r:id="rId15"/>
    <p:sldLayoutId id="2147485862" r:id="rId16"/>
    <p:sldLayoutId id="2147485863" r:id="rId17"/>
    <p:sldLayoutId id="2147485864" r:id="rId18"/>
    <p:sldLayoutId id="2147485865" r:id="rId19"/>
    <p:sldLayoutId id="2147485866" r:id="rId20"/>
    <p:sldLayoutId id="2147485867" r:id="rId21"/>
    <p:sldLayoutId id="2147485868" r:id="rId22"/>
    <p:sldLayoutId id="2147485869" r:id="rId23"/>
    <p:sldLayoutId id="2147485870" r:id="rId24"/>
    <p:sldLayoutId id="2147485871" r:id="rId25"/>
    <p:sldLayoutId id="2147485872" r:id="rId26"/>
    <p:sldLayoutId id="2147485873" r:id="rId27"/>
    <p:sldLayoutId id="2147485874" r:id="rId28"/>
    <p:sldLayoutId id="2147485875" r:id="rId29"/>
    <p:sldLayoutId id="2147485876" r:id="rId30"/>
    <p:sldLayoutId id="2147485877" r:id="rId31"/>
    <p:sldLayoutId id="2147485878" r:id="rId32"/>
    <p:sldLayoutId id="2147485879" r:id="rId33"/>
    <p:sldLayoutId id="2147485880" r:id="rId34"/>
    <p:sldLayoutId id="2147485881" r:id="rId35"/>
    <p:sldLayoutId id="2147485882" r:id="rId36"/>
    <p:sldLayoutId id="2147485883" r:id="rId37"/>
    <p:sldLayoutId id="2147485884" r:id="rId38"/>
    <p:sldLayoutId id="2147485885" r:id="rId39"/>
    <p:sldLayoutId id="2147485886" r:id="rId40"/>
    <p:sldLayoutId id="2147485887" r:id="rId41"/>
    <p:sldLayoutId id="2147485888" r:id="rId42"/>
    <p:sldLayoutId id="2147485889" r:id="rId43"/>
    <p:sldLayoutId id="2147485890" r:id="rId44"/>
    <p:sldLayoutId id="2147485891" r:id="rId45"/>
    <p:sldLayoutId id="2147485892" r:id="rId46"/>
    <p:sldLayoutId id="2147485893" r:id="rId47"/>
    <p:sldLayoutId id="2147485894" r:id="rId48"/>
    <p:sldLayoutId id="2147485895" r:id="rId49"/>
    <p:sldLayoutId id="2147485896" r:id="rId50"/>
    <p:sldLayoutId id="2147485897" r:id="rId51"/>
    <p:sldLayoutId id="2147485898" r:id="rId52"/>
    <p:sldLayoutId id="2147485899" r:id="rId53"/>
    <p:sldLayoutId id="2147485900" r:id="rId54"/>
    <p:sldLayoutId id="2147485901" r:id="rId55"/>
    <p:sldLayoutId id="2147485902" r:id="rId56"/>
    <p:sldLayoutId id="2147485903" r:id="rId57"/>
    <p:sldLayoutId id="2147485904" r:id="rId58"/>
    <p:sldLayoutId id="2147485905" r:id="rId59"/>
    <p:sldLayoutId id="2147485906" r:id="rId60"/>
    <p:sldLayoutId id="2147485907" r:id="rId61"/>
    <p:sldLayoutId id="2147485908" r:id="rId62"/>
    <p:sldLayoutId id="2147485909" r:id="rId63"/>
    <p:sldLayoutId id="2147485910" r:id="rId64"/>
    <p:sldLayoutId id="2147485911" r:id="rId65"/>
    <p:sldLayoutId id="2147485912" r:id="rId66"/>
    <p:sldLayoutId id="2147485913" r:id="rId67"/>
    <p:sldLayoutId id="2147485914" r:id="rId68"/>
    <p:sldLayoutId id="2147485915" r:id="rId69"/>
    <p:sldLayoutId id="2147485916" r:id="rId70"/>
    <p:sldLayoutId id="2147485917" r:id="rId71"/>
    <p:sldLayoutId id="2147485918" r:id="rId72"/>
    <p:sldLayoutId id="2147485919" r:id="rId73"/>
    <p:sldLayoutId id="2147485920" r:id="rId74"/>
    <p:sldLayoutId id="2147485921" r:id="rId75"/>
    <p:sldLayoutId id="2147485922" r:id="rId76"/>
    <p:sldLayoutId id="2147485923" r:id="rId77"/>
    <p:sldLayoutId id="2147485926" r:id="rId78"/>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9.png"/><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0.svg"/><Relationship Id="rId7" Type="http://schemas.openxmlformats.org/officeDocument/2006/relationships/image" Target="../media/image104.jpe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103.jpeg"/><Relationship Id="rId5" Type="http://schemas.openxmlformats.org/officeDocument/2006/relationships/image" Target="../media/image102.svg"/><Relationship Id="rId4" Type="http://schemas.openxmlformats.org/officeDocument/2006/relationships/image" Target="../media/image101.svg"/></Relationships>
</file>

<file path=ppt/slides/_rels/slide4.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5.png"/><Relationship Id="rId7" Type="http://schemas.openxmlformats.org/officeDocument/2006/relationships/hyperlink" Target="https://aka.ms/CustomerHubSessions" TargetMode="External"/><Relationship Id="rId2" Type="http://schemas.openxmlformats.org/officeDocument/2006/relationships/notesSlide" Target="../notesSlides/notesSlide4.xml"/><Relationship Id="rId1" Type="http://schemas.openxmlformats.org/officeDocument/2006/relationships/slideLayout" Target="../slideLayouts/slideLayout26.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m365.cloud.microsoft/chat" TargetMode="External"/><Relationship Id="rId2" Type="http://schemas.openxmlformats.org/officeDocument/2006/relationships/notesSlide" Target="../notesSlides/notesSlide9.xml"/><Relationship Id="rId1" Type="http://schemas.openxmlformats.org/officeDocument/2006/relationships/slideLayout" Target="../slideLayouts/slideLayout21.xml"/><Relationship Id="rId4" Type="http://schemas.openxmlformats.org/officeDocument/2006/relationships/image" Target="../media/image109.png"/></Relationships>
</file>

<file path=ppt/slides/_rels/slide1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10.xml"/><Relationship Id="rId1" Type="http://schemas.openxmlformats.org/officeDocument/2006/relationships/slideLayout" Target="../slideLayouts/slideLayout9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hyperlink" Target="https://aka.ms/CopilotPromptIngredients" TargetMode="External"/><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hyperlink" Target="https://aka.ms/CopilotPromptIngredients" TargetMode="External"/><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hyperlink" Target="https://aka.ms/CopilotPromptIngredients" TargetMode="External"/><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hyperlink" Target="https://aka.ms/CopilotPromptIngredients" TargetMode="External"/><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113.svg"/><Relationship Id="rId2" Type="http://schemas.openxmlformats.org/officeDocument/2006/relationships/notesSlide" Target="../notesSlides/notesSlide22.xml"/><Relationship Id="rId1" Type="http://schemas.openxmlformats.org/officeDocument/2006/relationships/slideLayout" Target="../slideLayouts/slideLayout21.xml"/><Relationship Id="rId4" Type="http://schemas.openxmlformats.org/officeDocument/2006/relationships/image" Target="../media/image114.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1.xml"/></Relationships>
</file>

<file path=ppt/slides/_rels/slide24.xml.rels><?xml version="1.0" encoding="UTF-8" standalone="yes"?>
<Relationships xmlns="http://schemas.openxmlformats.org/package/2006/relationships"><Relationship Id="rId3" Type="http://schemas.openxmlformats.org/officeDocument/2006/relationships/hyperlink" Target="https://adoption.microsoft.com/fr-fr/copilot-chat/success-kit/"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115.png"/></Relationships>
</file>

<file path=ppt/slides/_rels/slide25.xml.rels><?xml version="1.0" encoding="UTF-8" standalone="yes"?>
<Relationships xmlns="http://schemas.openxmlformats.org/package/2006/relationships"><Relationship Id="rId3" Type="http://schemas.openxmlformats.org/officeDocument/2006/relationships/hyperlink" Target="https://www.microsoft.com/fr-fr/microsoft-365-copilot/learn-copilot-chat-today"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116.png"/></Relationships>
</file>

<file path=ppt/slides/_rels/slide26.xml.rels><?xml version="1.0" encoding="UTF-8" standalone="yes"?>
<Relationships xmlns="http://schemas.openxmlformats.org/package/2006/relationships"><Relationship Id="rId3" Type="http://schemas.openxmlformats.org/officeDocument/2006/relationships/hyperlink" Target="https://adoption.microsoft.com/fr-fr/scenario-library/"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117.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1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8.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hyperlink" Target="https://aka.ms/CopilotChat/TrainerKit" TargetMode="External"/><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119.png"/></Relationships>
</file>

<file path=ppt/slides/_rels/slide29.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image" Target="../media/image121.png"/></Relationships>
</file>

<file path=ppt/slides/_rels/slide3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23.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2.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8" Type="http://schemas.openxmlformats.org/officeDocument/2006/relationships/hyperlink" Target="https://adoption.microsoft.com/en-us/copilot-chat/" TargetMode="External"/><Relationship Id="rId3" Type="http://schemas.openxmlformats.org/officeDocument/2006/relationships/hyperlink" Target="https://support.microsoft.com/copilot-microsoft365-chat" TargetMode="External"/><Relationship Id="rId7" Type="http://schemas.openxmlformats.org/officeDocument/2006/relationships/hyperlink" Target="https://aka.ms/CustomerHubSessions" TargetMode="External"/><Relationship Id="rId12" Type="http://schemas.openxmlformats.org/officeDocument/2006/relationships/hyperlink" Target="https://learn.microsoft.com/copilot/overview" TargetMode="External"/><Relationship Id="rId2" Type="http://schemas.openxmlformats.org/officeDocument/2006/relationships/notesSlide" Target="../notesSlides/notesSlide34.xml"/><Relationship Id="rId1" Type="http://schemas.openxmlformats.org/officeDocument/2006/relationships/slideLayout" Target="../slideLayouts/slideLayout28.xml"/><Relationship Id="rId6" Type="http://schemas.openxmlformats.org/officeDocument/2006/relationships/hyperlink" Target="https://aka.ms/prompts" TargetMode="External"/><Relationship Id="rId11" Type="http://schemas.openxmlformats.org/officeDocument/2006/relationships/hyperlink" Target="https://aka.ms/copilot/scenariolibrary" TargetMode="External"/><Relationship Id="rId5" Type="http://schemas.openxmlformats.org/officeDocument/2006/relationships/hyperlink" Target="https://aka.ms/CopilotPromptIngredients" TargetMode="External"/><Relationship Id="rId10" Type="http://schemas.openxmlformats.org/officeDocument/2006/relationships/hyperlink" Target="https://aka.ms/Copilot/ChatJourney" TargetMode="External"/><Relationship Id="rId4" Type="http://schemas.openxmlformats.org/officeDocument/2006/relationships/hyperlink" Target="https://aka.ms/Copilot/Top10ChatHandout" TargetMode="External"/><Relationship Id="rId9" Type="http://schemas.openxmlformats.org/officeDocument/2006/relationships/hyperlink" Target="https://aka.ms/Copilot/ChatUserTrainingGuide"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esi.microsoft.com/" TargetMode="External"/><Relationship Id="rId3" Type="http://schemas.openxmlformats.org/officeDocument/2006/relationships/image" Target="../media/image128.png"/><Relationship Id="rId7" Type="http://schemas.openxmlformats.org/officeDocument/2006/relationships/hyperlink" Target="https://aka.ms/copilotsupport" TargetMode="External"/><Relationship Id="rId2" Type="http://schemas.openxmlformats.org/officeDocument/2006/relationships/notesSlide" Target="../notesSlides/notesSlide35.xml"/><Relationship Id="rId1" Type="http://schemas.openxmlformats.org/officeDocument/2006/relationships/slideLayout" Target="../slideLayouts/slideLayout21.xml"/><Relationship Id="rId6" Type="http://schemas.openxmlformats.org/officeDocument/2006/relationships/hyperlink" Target="https://cloudpartners.transform.microsoft.com/copilot-directory" TargetMode="External"/><Relationship Id="rId5" Type="http://schemas.openxmlformats.org/officeDocument/2006/relationships/hyperlink" Target="https://adoption.microsoft.com/" TargetMode="External"/><Relationship Id="rId10" Type="http://schemas.openxmlformats.org/officeDocument/2006/relationships/hyperlink" Target="https://aka.ms/unified" TargetMode="External"/><Relationship Id="rId4" Type="http://schemas.openxmlformats.org/officeDocument/2006/relationships/hyperlink" Target="https://adoption.microsoft.com/ai-agents/" TargetMode="External"/><Relationship Id="rId9" Type="http://schemas.openxmlformats.org/officeDocument/2006/relationships/hyperlink" Target="https://aka.ms/AMC/FASTTRACK"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adoption.microsoft.com/customer-hub/microsoft-365-copilot-chat-for-all-users/" TargetMode="External"/><Relationship Id="rId2" Type="http://schemas.openxmlformats.org/officeDocument/2006/relationships/notesSlide" Target="../notesSlides/notesSlide36.xml"/><Relationship Id="rId1" Type="http://schemas.openxmlformats.org/officeDocument/2006/relationships/slideLayout" Target="../slideLayouts/slideLayout29.xml"/><Relationship Id="rId6" Type="http://schemas.openxmlformats.org/officeDocument/2006/relationships/hyperlink" Target="https://aka.ms/CustomerHubSessions" TargetMode="External"/><Relationship Id="rId5" Type="http://schemas.openxmlformats.org/officeDocument/2006/relationships/image" Target="../media/image8.png"/><Relationship Id="rId4" Type="http://schemas.openxmlformats.org/officeDocument/2006/relationships/image" Target="../media/image105.png"/></Relationships>
</file>

<file path=ppt/slides/_rels/slide3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7.xml"/><Relationship Id="rId1" Type="http://schemas.openxmlformats.org/officeDocument/2006/relationships/slideLayout" Target="../slideLayouts/slideLayout21.xml"/><Relationship Id="rId5" Type="http://schemas.openxmlformats.org/officeDocument/2006/relationships/image" Target="../media/image129.svg"/><Relationship Id="rId4" Type="http://schemas.openxmlformats.org/officeDocument/2006/relationships/hyperlink" Target="https://aka.ms/M365Champion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8.xml"/><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39.xml"/><Relationship Id="rId1" Type="http://schemas.openxmlformats.org/officeDocument/2006/relationships/slideLayout" Target="../slideLayouts/slideLayout22.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hyperlink" Target="https://aka.ms/CustomerHubSurvey"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7E258-B3A3-2BCC-E931-314E8F6CE507}"/>
            </a:ext>
          </a:extLst>
        </p:cNvPr>
        <p:cNvGrpSpPr/>
        <p:nvPr/>
      </p:nvGrpSpPr>
      <p:grpSpPr>
        <a:xfrm>
          <a:off x="0" y="0"/>
          <a:ext cx="0" cy="0"/>
          <a:chOff x="0" y="0"/>
          <a:chExt cx="0" cy="0"/>
        </a:xfrm>
      </p:grpSpPr>
      <p:sp>
        <p:nvSpPr>
          <p:cNvPr id="13" name="Title 15">
            <a:extLst>
              <a:ext uri="{FF2B5EF4-FFF2-40B4-BE49-F238E27FC236}">
                <a16:creationId xmlns:a16="http://schemas.microsoft.com/office/drawing/2014/main" id="{E6B4C57D-E008-1653-BD94-E347722291D0}"/>
              </a:ext>
            </a:extLst>
          </p:cNvPr>
          <p:cNvSpPr>
            <a:spLocks noGrp="1"/>
          </p:cNvSpPr>
          <p:nvPr>
            <p:ph type="title"/>
          </p:nvPr>
        </p:nvSpPr>
        <p:spPr>
          <a:xfrm>
            <a:off x="584198" y="2162063"/>
            <a:ext cx="6605495" cy="480131"/>
          </a:xfrm>
          <a:prstGeom prst="rect">
            <a:avLst/>
          </a:prstGeom>
        </p:spPr>
        <p:txBody>
          <a:bodyPr wrap="square" lIns="0" tIns="45720" rIns="0" bIns="45720" anchor="t">
            <a:spAutoFit/>
          </a:bodyPr>
          <a:lstStyle/>
          <a:p>
            <a:pPr defTabSz="457200">
              <a:lnSpc>
                <a:spcPct val="90000"/>
              </a:lnSpc>
              <a:spcBef>
                <a:spcPts val="0"/>
              </a:spcBef>
              <a:defRPr/>
            </a:pPr>
            <a:r>
              <a:rPr lang="fr-fr" sz="2800">
                <a:ln>
                  <a:noFill/>
                </a:ln>
                <a:gradFill flip="none">
                  <a:gsLst>
                    <a:gs pos="0">
                      <a:srgbClr val="94D8FE"/>
                    </a:gs>
                    <a:gs pos="100000">
                      <a:srgbClr val="FFFFFF"/>
                    </a:gs>
                  </a:gsLst>
                  <a:lin ang="16200000" scaled="1"/>
                  <a:tileRect/>
                </a:gradFill>
                <a:latin typeface="Segoe Sans Display Semibold"/>
                <a:cs typeface="Segoe Sans Display Semibold"/>
              </a:rPr>
              <a:t>Bonjour et bienvenue sur le </a:t>
            </a:r>
            <a:r>
              <a:rPr lang="fr-fr" sz="2800">
                <a:gradFill flip="none">
                  <a:gsLst>
                    <a:gs pos="0">
                      <a:srgbClr val="94D8FE"/>
                    </a:gs>
                    <a:gs pos="100000">
                      <a:srgbClr val="FFFFFF"/>
                    </a:gs>
                  </a:gsLst>
                  <a:lin ang="16200000" scaled="1"/>
                  <a:tileRect/>
                </a:gradFill>
                <a:latin typeface="Segoe Sans Display Semibold"/>
                <a:cs typeface="Segoe Sans Display Semibold"/>
              </a:rPr>
              <a:t>Hub client</a:t>
            </a:r>
            <a:endParaRPr lang="fr-fr" sz="2800">
              <a:ln>
                <a:noFill/>
              </a:ln>
              <a:gradFill flip="none">
                <a:gsLst>
                  <a:gs pos="0">
                    <a:srgbClr val="94D8FE"/>
                  </a:gs>
                  <a:gs pos="100000">
                    <a:srgbClr val="FFFFFF"/>
                  </a:gs>
                </a:gsLst>
                <a:lin ang="16200000" scaled="1"/>
                <a:tileRect/>
              </a:gradFill>
              <a:latin typeface="Segoe Sans Display Semibold"/>
              <a:cs typeface="Segoe Sans Display Semibold"/>
            </a:endParaRPr>
          </a:p>
        </p:txBody>
      </p:sp>
      <p:pic>
        <p:nvPicPr>
          <p:cNvPr id="10" name="Graphic 9">
            <a:extLst>
              <a:ext uri="{FF2B5EF4-FFF2-40B4-BE49-F238E27FC236}">
                <a16:creationId xmlns:a16="http://schemas.microsoft.com/office/drawing/2014/main" id="{E0D1C3A5-8345-678D-5752-72BF8A838757}"/>
              </a:ext>
            </a:extLst>
          </p:cNvPr>
          <p:cNvPicPr>
            <a:picLocks noChangeAspect="1"/>
          </p:cNvPicPr>
          <p:nvPr/>
        </p:nvPicPr>
        <p:blipFill>
          <a:blip r:embed="rId5"/>
          <a:srcRect/>
          <a:stretch/>
        </p:blipFill>
        <p:spPr>
          <a:xfrm>
            <a:off x="482218" y="713232"/>
            <a:ext cx="1335210" cy="705394"/>
          </a:xfrm>
          <a:prstGeom prst="rect">
            <a:avLst/>
          </a:prstGeom>
        </p:spPr>
      </p:pic>
      <p:sp>
        <p:nvSpPr>
          <p:cNvPr id="7" name="Text Placeholder 16">
            <a:extLst>
              <a:ext uri="{FF2B5EF4-FFF2-40B4-BE49-F238E27FC236}">
                <a16:creationId xmlns:a16="http://schemas.microsoft.com/office/drawing/2014/main" id="{A5BA77AF-28E6-709F-9D16-A7AD28A4E51F}"/>
              </a:ext>
            </a:extLst>
          </p:cNvPr>
          <p:cNvSpPr txBox="1">
            <a:spLocks/>
          </p:cNvSpPr>
          <p:nvPr/>
        </p:nvSpPr>
        <p:spPr>
          <a:xfrm>
            <a:off x="584199" y="2926923"/>
            <a:ext cx="7710136" cy="546826"/>
          </a:xfrm>
          <a:prstGeom prst="rect">
            <a:avLst/>
          </a:prstGeom>
        </p:spPr>
        <p:txBody>
          <a:bodyPr lIns="0" tIns="45720" rIns="0" bIns="45720" anchor="t"/>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90000"/>
              </a:lnSpc>
              <a:spcBef>
                <a:spcPct val="20000"/>
              </a:spcBef>
              <a:spcAft>
                <a:spcPts val="0"/>
              </a:spcAft>
              <a:buClrTx/>
              <a:buSzTx/>
              <a:buFontTx/>
              <a:buNone/>
              <a:tabLst/>
              <a:defRPr/>
            </a:pPr>
            <a:r>
              <a:rPr kumimoji="0" lang="fr-fr" sz="4400" b="0" i="0" u="none" strike="noStrike" kern="1200" cap="none" spc="0" normalizeH="0" baseline="0" noProof="0">
                <a:ln>
                  <a:noFill/>
                </a:ln>
                <a:solidFill>
                  <a:prstClr val="white"/>
                </a:solidFill>
                <a:effectLst/>
                <a:uLnTx/>
                <a:uFillTx/>
                <a:latin typeface="Segoe UI Semibold"/>
                <a:cs typeface="Segoe UI Semibold"/>
              </a:rPr>
              <a:t>Démocratiser l’IA :</a:t>
            </a:r>
            <a:br>
              <a:rPr/>
            </a:br>
            <a:r>
              <a:rPr kumimoji="0" lang="fr-fr" sz="4400" b="0" i="0" u="none" strike="noStrike" kern="1200" cap="none" spc="0" normalizeH="0" baseline="0" noProof="0">
                <a:ln>
                  <a:noFill/>
                </a:ln>
                <a:solidFill>
                  <a:prstClr val="white"/>
                </a:solidFill>
                <a:effectLst/>
                <a:uLnTx/>
                <a:uFillTx/>
                <a:latin typeface="Segoe UI Semibold"/>
                <a:cs typeface="Segoe UI Semibold"/>
              </a:rPr>
              <a:t>les bonnes pratiques</a:t>
            </a:r>
            <a:br>
              <a:rPr/>
            </a:br>
            <a:r>
              <a:rPr kumimoji="0" lang="fr-fr" sz="4400" b="0" i="0" u="none" strike="noStrike" kern="1200" cap="none" spc="0" normalizeH="0" baseline="0" noProof="0">
                <a:ln>
                  <a:noFill/>
                </a:ln>
                <a:solidFill>
                  <a:prstClr val="white"/>
                </a:solidFill>
                <a:effectLst/>
                <a:uLnTx/>
                <a:uFillTx/>
                <a:latin typeface="Segoe UI Semibold"/>
                <a:cs typeface="Segoe UI Semibold"/>
              </a:rPr>
              <a:t>pour adopter </a:t>
            </a:r>
            <a:r>
              <a:rPr kumimoji="0" lang="fr-fr" sz="4400" b="0" i="0" u="none" strike="noStrike" kern="1200" cap="none" spc="0" normalizeH="0" baseline="0" noProof="0" err="1">
                <a:ln>
                  <a:noFill/>
                </a:ln>
                <a:solidFill>
                  <a:prstClr val="white"/>
                </a:solidFill>
                <a:effectLst/>
                <a:uLnTx/>
                <a:uFillTx/>
                <a:latin typeface="Segoe UI Semibold"/>
                <a:cs typeface="Segoe UI Semibold"/>
              </a:rPr>
              <a:t>Copilot</a:t>
            </a:r>
            <a:r>
              <a:rPr kumimoji="0" lang="fr-fr" sz="4400" b="0" i="0" u="none" strike="noStrike" kern="1200" cap="none" spc="0" normalizeH="0" baseline="0" noProof="0">
                <a:ln>
                  <a:noFill/>
                </a:ln>
                <a:solidFill>
                  <a:prstClr val="white"/>
                </a:solidFill>
                <a:effectLst/>
                <a:uLnTx/>
                <a:uFillTx/>
                <a:latin typeface="Segoe UI Semibold"/>
                <a:cs typeface="Segoe UI Semibold"/>
              </a:rPr>
              <a:t> Chat</a:t>
            </a:r>
            <a:endParaRPr kumimoji="0" lang="en-US" sz="2000" b="0" i="0" u="none" strike="noStrike" kern="1200" cap="none" spc="0" normalizeH="0" baseline="0" noProof="0">
              <a:ln>
                <a:noFill/>
              </a:ln>
              <a:solidFill>
                <a:prstClr val="white"/>
              </a:solidFill>
              <a:effectLst/>
              <a:uLnTx/>
              <a:uFillTx/>
              <a:latin typeface="Segoe UI Semibold"/>
              <a:cs typeface="Segoe UI Semibold"/>
            </a:endParaRPr>
          </a:p>
          <a:p>
            <a:pPr marL="0" marR="0" lvl="0" indent="0" algn="l" defTabSz="457200" rtl="0" eaLnBrk="1" fontAlgn="auto" latinLnBrk="0" hangingPunct="1">
              <a:lnSpc>
                <a:spcPct val="90000"/>
              </a:lnSpc>
              <a:spcBef>
                <a:spcPct val="2000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endParaRPr>
          </a:p>
          <a:p>
            <a:pPr marL="0" marR="0" lvl="0" indent="0" algn="l" defTabSz="457200" rtl="0" eaLnBrk="1" fontAlgn="auto" latinLnBrk="0" hangingPunct="1">
              <a:lnSpc>
                <a:spcPct val="90000"/>
              </a:lnSpc>
              <a:spcBef>
                <a:spcPct val="20000"/>
              </a:spcBef>
              <a:spcAft>
                <a:spcPts val="0"/>
              </a:spcAft>
              <a:buClrTx/>
              <a:buSzTx/>
              <a:buFontTx/>
              <a:buNone/>
              <a:tabLst/>
              <a:defRPr/>
            </a:pPr>
            <a:r>
              <a:rPr kumimoji="0" lang="fr-fr" sz="2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rPr>
              <a:t>Nous allons commencer dans quelques instants.</a:t>
            </a:r>
          </a:p>
        </p:txBody>
      </p:sp>
      <p:sp>
        <p:nvSpPr>
          <p:cNvPr id="5" name="Rectangle: Rounded Corners 4">
            <a:extLst>
              <a:ext uri="{FF2B5EF4-FFF2-40B4-BE49-F238E27FC236}">
                <a16:creationId xmlns:a16="http://schemas.microsoft.com/office/drawing/2014/main" id="{38860FB2-F401-0224-13DA-AEF8D2F8E3CC}"/>
              </a:ext>
            </a:extLst>
          </p:cNvPr>
          <p:cNvSpPr/>
          <p:nvPr/>
        </p:nvSpPr>
        <p:spPr bwMode="auto">
          <a:xfrm>
            <a:off x="7956330" y="283780"/>
            <a:ext cx="3651469" cy="6190592"/>
          </a:xfrm>
          <a:prstGeom prst="roundRect">
            <a:avLst>
              <a:gd name="adj" fmla="val 6020"/>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Sans Display"/>
              <a:ea typeface="Segoe UI" pitchFamily="34" charset="0"/>
              <a:cs typeface="Segoe UI" pitchFamily="34" charset="0"/>
            </a:endParaRPr>
          </a:p>
        </p:txBody>
      </p:sp>
      <p:pic>
        <p:nvPicPr>
          <p:cNvPr id="2" name="CustomerHub_Video_720_Compressed">
            <a:hlinkClick r:id="" action="ppaction://media"/>
            <a:extLst>
              <a:ext uri="{FF2B5EF4-FFF2-40B4-BE49-F238E27FC236}">
                <a16:creationId xmlns:a16="http://schemas.microsoft.com/office/drawing/2014/main" id="{B0736111-6F0F-0372-9D09-13473FB6E83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171136" y="515203"/>
            <a:ext cx="3221857" cy="5727746"/>
          </a:xfrm>
          <a:prstGeom prst="rect">
            <a:avLst/>
          </a:prstGeom>
        </p:spPr>
      </p:pic>
    </p:spTree>
    <p:extLst>
      <p:ext uri="{BB962C8B-B14F-4D97-AF65-F5344CB8AC3E}">
        <p14:creationId xmlns:p14="http://schemas.microsoft.com/office/powerpoint/2010/main" val="10141660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4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70397-1D86-399A-4824-BC9AAA0F9132}"/>
              </a:ext>
            </a:extLst>
          </p:cNvPr>
          <p:cNvSpPr>
            <a:spLocks noGrp="1"/>
          </p:cNvSpPr>
          <p:nvPr>
            <p:ph type="title"/>
          </p:nvPr>
        </p:nvSpPr>
        <p:spPr>
          <a:xfrm>
            <a:off x="591451" y="2057808"/>
            <a:ext cx="5994700" cy="3046988"/>
          </a:xfrm>
          <a:prstGeom prst="rect">
            <a:avLst/>
          </a:prstGeom>
        </p:spPr>
        <p:txBody>
          <a:bodyPr wrap="square" lIns="0" tIns="45720" rIns="0" bIns="45720" anchor="t">
            <a:spAutoFit/>
          </a:bodyPr>
          <a:lstStyle/>
          <a:p>
            <a:r>
              <a:rPr lang="fr-fr" sz="4800">
                <a:gradFill flip="none">
                  <a:gsLst>
                    <a:gs pos="0">
                      <a:srgbClr val="94D8FE"/>
                    </a:gs>
                    <a:gs pos="100000">
                      <a:srgbClr val="FFFFFF"/>
                    </a:gs>
                  </a:gsLst>
                  <a:lin ang="16200000" scaled="1"/>
                  <a:tileRect/>
                </a:gradFill>
                <a:latin typeface="Segoe Sans Display Semibold"/>
                <a:cs typeface="Segoe Sans Display Semibold"/>
              </a:rPr>
              <a:t>Démocratiser l’IA :</a:t>
            </a:r>
            <a:br>
              <a:rPr/>
            </a:br>
            <a:r>
              <a:rPr lang="fr-fr" sz="4800">
                <a:gradFill flip="none">
                  <a:gsLst>
                    <a:gs pos="0">
                      <a:srgbClr val="94D8FE"/>
                    </a:gs>
                    <a:gs pos="100000">
                      <a:srgbClr val="FFFFFF"/>
                    </a:gs>
                  </a:gsLst>
                  <a:lin ang="16200000" scaled="1"/>
                  <a:tileRect/>
                </a:gradFill>
                <a:latin typeface="Segoe Sans Display Semibold"/>
                <a:cs typeface="Segoe Sans Display Semibold"/>
              </a:rPr>
              <a:t>les bonnes pratiques</a:t>
            </a:r>
            <a:br>
              <a:rPr/>
            </a:br>
            <a:r>
              <a:rPr lang="fr-fr" sz="4800">
                <a:gradFill flip="none">
                  <a:gsLst>
                    <a:gs pos="0">
                      <a:srgbClr val="94D8FE"/>
                    </a:gs>
                    <a:gs pos="100000">
                      <a:srgbClr val="FFFFFF"/>
                    </a:gs>
                  </a:gsLst>
                  <a:lin ang="16200000" scaled="1"/>
                  <a:tileRect/>
                </a:gradFill>
                <a:latin typeface="Segoe Sans Display Semibold"/>
                <a:cs typeface="Segoe Sans Display Semibold"/>
              </a:rPr>
              <a:t>pour adopter Copilot Chat</a:t>
            </a:r>
          </a:p>
        </p:txBody>
      </p:sp>
    </p:spTree>
    <p:extLst>
      <p:ext uri="{BB962C8B-B14F-4D97-AF65-F5344CB8AC3E}">
        <p14:creationId xmlns:p14="http://schemas.microsoft.com/office/powerpoint/2010/main" val="2711481255"/>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02907" y="2085596"/>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solidFill>
                  <a:schemeClr val="bg1"/>
                </a:solidFill>
                <a:latin typeface="Segoe Sans Display Semibold" pitchFamily="2" charset="0"/>
                <a:cs typeface="Segoe Sans Display Semibold" pitchFamily="2" charset="0"/>
              </a:rPr>
              <a:t>Pendant la présentation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525071" y="3340494"/>
            <a:ext cx="3617169" cy="88690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Nous couperons le son de votre microphone pour la première partie du </a:t>
            </a:r>
            <a:r>
              <a:rPr kumimoji="0" lang="fr-fr" sz="1800" b="0" i="0" u="none" strike="noStrike" kern="1200" cap="none" spc="0" normalizeH="0" noProof="0" err="1">
                <a:ln>
                  <a:noFill/>
                </a:ln>
                <a:solidFill>
                  <a:schemeClr val="bg1"/>
                </a:solidFill>
                <a:effectLst/>
                <a:uLnTx/>
                <a:uFillTx/>
                <a:ea typeface="+mn-ea"/>
                <a:cs typeface="Segoe UI Light" panose="020B0502040204020203" pitchFamily="34" charset="0"/>
              </a:rPr>
              <a:t>webnaire</a:t>
            </a: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 d’aujourd’hui</a:t>
            </a:r>
          </a:p>
        </p:txBody>
      </p:sp>
      <p:sp>
        <p:nvSpPr>
          <p:cNvPr id="8" name="TextBox 7">
            <a:extLst>
              <a:ext uri="{FF2B5EF4-FFF2-40B4-BE49-F238E27FC236}">
                <a16:creationId xmlns:a16="http://schemas.microsoft.com/office/drawing/2014/main" id="{34C57B09-A016-CF69-732F-36AE6C88041B}"/>
              </a:ext>
            </a:extLst>
          </p:cNvPr>
          <p:cNvSpPr txBox="1"/>
          <p:nvPr/>
        </p:nvSpPr>
        <p:spPr>
          <a:xfrm>
            <a:off x="1525074" y="4529450"/>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Vous pourrez poser vos questions via le chat. Nous les traiterons toutes, en direct ou par la suite. Les questions courantes seront abordées à haute voix</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2572" y="3335732"/>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722571" y="4529449"/>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842696" y="2085596"/>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Après la présentation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491025" y="4529450"/>
            <a:ext cx="3262606" cy="646908"/>
          </a:xfrm>
          <a:prstGeom prst="rect">
            <a:avLst/>
          </a:prstGeom>
          <a:noFill/>
        </p:spPr>
        <p:txBody>
          <a:bodyPr wrap="square" lIns="0" tIns="0" rIns="0" bIns="0" rtlCol="0" anchor="t">
            <a:spAutoFit/>
          </a:bodyPr>
          <a:lstStyle/>
          <a:p>
            <a:pPr lvl="0" defTabSz="914400">
              <a:lnSpc>
                <a:spcPct val="110000"/>
              </a:lnSpc>
              <a:defRPr/>
            </a:pPr>
            <a:r>
              <a:rPr lang="fr-fr" sz="2000">
                <a:solidFill>
                  <a:schemeClr val="bg1"/>
                </a:solidFill>
                <a:cs typeface="Segoe UI Light" panose="020B0502040204020203" pitchFamily="34" charset="0"/>
              </a:rPr>
              <a:t>Micro ouvert</a:t>
            </a:r>
            <a:r>
              <a:rPr lang="fr-fr" sz="2000">
                <a:solidFill>
                  <a:schemeClr val="bg1"/>
                </a:solidFill>
                <a:cs typeface="Segoe UI Light" panose="020B0502040204020203" pitchFamily="34" charset="0"/>
                <a:sym typeface="Symbol" panose="05050102010706020507" pitchFamily="18" charset="2"/>
              </a:rPr>
              <a:t> – V</a:t>
            </a:r>
            <a:r>
              <a:rPr lang="fr-fr" sz="2000">
                <a:solidFill>
                  <a:schemeClr val="bg1"/>
                </a:solidFill>
                <a:cs typeface="Segoe UI Light" panose="020B0502040204020203" pitchFamily="34" charset="0"/>
              </a:rPr>
              <a:t>ous pourrez désactiver la sourdine et poser vos questions !</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770992" y="4529449"/>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765706" y="3335732"/>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491023" y="3340494"/>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Vous pourrez lever la main, nous vous donnerons la parole</a:t>
            </a:r>
          </a:p>
        </p:txBody>
      </p:sp>
      <p:sp>
        <p:nvSpPr>
          <p:cNvPr id="2" name="TextBox 12">
            <a:extLst>
              <a:ext uri="{FF2B5EF4-FFF2-40B4-BE49-F238E27FC236}">
                <a16:creationId xmlns:a16="http://schemas.microsoft.com/office/drawing/2014/main" id="{AB83A920-7523-68DF-AEE5-A33E156AD6CA}"/>
              </a:ext>
            </a:extLst>
          </p:cNvPr>
          <p:cNvSpPr txBox="1"/>
          <p:nvPr/>
        </p:nvSpPr>
        <p:spPr>
          <a:xfrm>
            <a:off x="1643013" y="635045"/>
            <a:ext cx="3759474" cy="997196"/>
          </a:xfrm>
          <a:prstGeom prst="rect">
            <a:avLst/>
          </a:prstGeom>
        </p:spPr>
        <p:txBody>
          <a:bodyPr vert="horz" lIns="91440" tIns="45720" rIns="91440" bIns="45720" rtlCol="0" anchor="ctr">
            <a:normAutofit/>
          </a:bodyPr>
          <a:lstStyle>
            <a:defPPr>
              <a:defRPr lang="fr-FR"/>
            </a:defPPr>
            <a:lvl1pPr marL="0" algn="l" defTabSz="914400" rtl="0" eaLnBrk="1" latinLnBrk="0" hangingPunct="1">
              <a:lnSpc>
                <a:spcPct val="100000"/>
              </a:lnSpc>
              <a:spcBef>
                <a:spcPts val="0"/>
              </a:spcBef>
              <a:spcAft>
                <a:spcPts val="600"/>
              </a:spcAft>
              <a:buNone/>
              <a:defRPr sz="1600" b="1" kern="1200" spc="-38">
                <a:ln w="3175">
                  <a:noFill/>
                </a:ln>
                <a:gradFill flip="none" rotWithShape="1">
                  <a:gsLst>
                    <a:gs pos="50000">
                      <a:srgbClr val="8661C5"/>
                    </a:gs>
                    <a:gs pos="0">
                      <a:srgbClr val="3E76D4"/>
                    </a:gs>
                    <a:gs pos="100000">
                      <a:srgbClr val="C73ECC"/>
                    </a:gs>
                  </a:gsLst>
                  <a:lin ang="2700000" scaled="1"/>
                  <a:tileRect/>
                </a:gradFill>
                <a:latin typeface="+mj-lt"/>
                <a:ea typeface="+mn-ea"/>
                <a:cs typeface="Segoe UI Semibold" panose="020B07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
                <a:solidFill>
                  <a:schemeClr val="bg1"/>
                </a:solidFill>
                <a:cs typeface="Segoe UI Semibold"/>
              </a:rPr>
              <a:t>Flavie Bayonne</a:t>
            </a:r>
            <a:endParaRPr lang="fr">
              <a:solidFill>
                <a:schemeClr val="bg1"/>
              </a:solidFill>
            </a:endParaRPr>
          </a:p>
          <a:p>
            <a:pPr>
              <a:spcAft>
                <a:spcPts val="0"/>
              </a:spcAft>
            </a:pPr>
            <a:r>
              <a:rPr lang="fr" sz="1200">
                <a:solidFill>
                  <a:schemeClr val="bg1"/>
                </a:solidFill>
                <a:cs typeface="Segoe UI Semibold"/>
              </a:rPr>
              <a:t>Architecte de solutions cloud - </a:t>
            </a:r>
            <a:r>
              <a:rPr lang="fr" sz="1200" err="1">
                <a:solidFill>
                  <a:schemeClr val="bg1"/>
                </a:solidFill>
                <a:cs typeface="Segoe UI Semibold"/>
              </a:rPr>
              <a:t>Copilot</a:t>
            </a:r>
          </a:p>
          <a:p>
            <a:pPr>
              <a:spcAft>
                <a:spcPts val="0"/>
              </a:spcAft>
            </a:pPr>
            <a:r>
              <a:rPr lang="fr" sz="1200" b="1" spc="-38">
                <a:ln w="3175">
                  <a:noFill/>
                </a:ln>
                <a:solidFill>
                  <a:schemeClr val="bg1"/>
                </a:solidFill>
                <a:latin typeface="+mj-lt"/>
                <a:ea typeface="+mn-ea"/>
                <a:cs typeface="+mn-cs"/>
              </a:rPr>
              <a:t>Microsoft</a:t>
            </a:r>
            <a:endParaRPr lang="fr-FR" sz="1200">
              <a:solidFill>
                <a:schemeClr val="bg1"/>
              </a:solidFill>
            </a:endParaRPr>
          </a:p>
        </p:txBody>
      </p:sp>
      <p:sp>
        <p:nvSpPr>
          <p:cNvPr id="5" name="TextBox 12">
            <a:extLst>
              <a:ext uri="{FF2B5EF4-FFF2-40B4-BE49-F238E27FC236}">
                <a16:creationId xmlns:a16="http://schemas.microsoft.com/office/drawing/2014/main" id="{FAA11136-141F-46E7-455C-6D7B7413A189}"/>
              </a:ext>
            </a:extLst>
          </p:cNvPr>
          <p:cNvSpPr txBox="1"/>
          <p:nvPr/>
        </p:nvSpPr>
        <p:spPr>
          <a:xfrm>
            <a:off x="7889587" y="599482"/>
            <a:ext cx="2865277" cy="1061829"/>
          </a:xfrm>
          <a:prstGeom prst="rect">
            <a:avLst/>
          </a:prstGeom>
        </p:spPr>
        <p:txBody>
          <a:bodyPr vert="horz" lIns="91440" tIns="45720" rIns="91440" bIns="45720" rtlCol="0" anchor="ctr">
            <a:normAutofit/>
          </a:bodyPr>
          <a:lstStyle>
            <a:defPPr>
              <a:defRPr lang="fr-FR"/>
            </a:defPPr>
            <a:lvl1pPr marL="0" algn="l" defTabSz="914400" rtl="0" eaLnBrk="1" latinLnBrk="0" hangingPunct="1">
              <a:lnSpc>
                <a:spcPct val="100000"/>
              </a:lnSpc>
              <a:spcBef>
                <a:spcPts val="0"/>
              </a:spcBef>
              <a:spcAft>
                <a:spcPts val="600"/>
              </a:spcAft>
              <a:buNone/>
              <a:defRPr sz="1600" b="1" kern="1200" spc="-38">
                <a:ln w="3175">
                  <a:noFill/>
                </a:ln>
                <a:gradFill flip="none" rotWithShape="1">
                  <a:gsLst>
                    <a:gs pos="50000">
                      <a:srgbClr val="8661C5"/>
                    </a:gs>
                    <a:gs pos="0">
                      <a:srgbClr val="3E76D4"/>
                    </a:gs>
                    <a:gs pos="100000">
                      <a:srgbClr val="C73ECC"/>
                    </a:gs>
                  </a:gsLst>
                  <a:lin ang="2700000" scaled="1"/>
                  <a:tileRect/>
                </a:gradFill>
                <a:latin typeface="+mj-lt"/>
                <a:ea typeface="+mn-ea"/>
                <a:cs typeface="Segoe UI Semibold" panose="020B07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
                <a:solidFill>
                  <a:schemeClr val="bg1"/>
                </a:solidFill>
                <a:cs typeface="Segoe UI Semibold"/>
              </a:rPr>
              <a:t>Charles Boeye</a:t>
            </a:r>
            <a:endParaRPr lang="en-US">
              <a:solidFill>
                <a:schemeClr val="bg1"/>
              </a:solidFill>
            </a:endParaRPr>
          </a:p>
          <a:p>
            <a:pPr>
              <a:spcAft>
                <a:spcPts val="0"/>
              </a:spcAft>
            </a:pPr>
            <a:r>
              <a:rPr lang="fr" sz="1200">
                <a:solidFill>
                  <a:schemeClr val="bg1"/>
                </a:solidFill>
                <a:cs typeface="Segoe UI Semibold"/>
              </a:rPr>
              <a:t>Architecte de solutions cloud - </a:t>
            </a:r>
            <a:r>
              <a:rPr lang="fr" sz="1200" err="1">
                <a:solidFill>
                  <a:schemeClr val="bg1"/>
                </a:solidFill>
                <a:cs typeface="Segoe UI Semibold"/>
              </a:rPr>
              <a:t>Copilot</a:t>
            </a:r>
          </a:p>
          <a:p>
            <a:pPr>
              <a:spcAft>
                <a:spcPts val="0"/>
              </a:spcAft>
            </a:pPr>
            <a:r>
              <a:rPr lang="fr" sz="1200" b="1" spc="-38">
                <a:ln w="3175">
                  <a:noFill/>
                </a:ln>
                <a:solidFill>
                  <a:schemeClr val="bg1"/>
                </a:solidFill>
                <a:latin typeface="+mj-lt"/>
                <a:ea typeface="+mn-ea"/>
                <a:cs typeface="+mn-cs"/>
              </a:rPr>
              <a:t>Microsoft</a:t>
            </a:r>
            <a:endParaRPr lang="fr-FR" sz="1200">
              <a:solidFill>
                <a:schemeClr val="bg1"/>
              </a:solidFill>
            </a:endParaRPr>
          </a:p>
        </p:txBody>
      </p:sp>
      <p:pic>
        <p:nvPicPr>
          <p:cNvPr id="3" name="Picture 2">
            <a:extLst>
              <a:ext uri="{FF2B5EF4-FFF2-40B4-BE49-F238E27FC236}">
                <a16:creationId xmlns:a16="http://schemas.microsoft.com/office/drawing/2014/main" id="{39AD0B24-210F-1556-7F36-183DBA44BC4A}"/>
              </a:ext>
            </a:extLst>
          </p:cNvPr>
          <p:cNvPicPr>
            <a:picLocks noChangeAspect="1"/>
          </p:cNvPicPr>
          <p:nvPr/>
        </p:nvPicPr>
        <p:blipFill>
          <a:blip r:embed="rId6"/>
          <a:srcRect t="397" b="397"/>
          <a:stretch/>
        </p:blipFill>
        <p:spPr>
          <a:xfrm>
            <a:off x="444312" y="550858"/>
            <a:ext cx="1132941" cy="1123950"/>
          </a:xfrm>
          <a:prstGeom prst="ellipse">
            <a:avLst/>
          </a:prstGeom>
          <a:noFill/>
          <a:ln w="63500" cap="rnd">
            <a:solidFill>
              <a:srgbClr val="00B05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6" name="Picture 15">
            <a:extLst>
              <a:ext uri="{FF2B5EF4-FFF2-40B4-BE49-F238E27FC236}">
                <a16:creationId xmlns:a16="http://schemas.microsoft.com/office/drawing/2014/main" id="{3684C11C-42F6-8F40-A2E7-1CB6BC2591B7}"/>
              </a:ext>
            </a:extLst>
          </p:cNvPr>
          <p:cNvPicPr>
            <a:picLocks noChangeAspect="1"/>
          </p:cNvPicPr>
          <p:nvPr/>
        </p:nvPicPr>
        <p:blipFill>
          <a:blip r:embed="rId7"/>
          <a:srcRect t="397" b="397"/>
          <a:stretch/>
        </p:blipFill>
        <p:spPr>
          <a:xfrm>
            <a:off x="6600221" y="565526"/>
            <a:ext cx="1132941" cy="1123950"/>
          </a:xfrm>
          <a:prstGeom prst="ellipse">
            <a:avLst/>
          </a:prstGeom>
          <a:ln w="63500" cap="rnd">
            <a:solidFill>
              <a:srgbClr val="00B05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96936748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18460-FA17-5294-3AF8-57A261AF2A97}"/>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24002E8-17E9-CEC3-791E-A7A7EE2CDC1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Code QR sur fond blanc">
            <a:extLst>
              <a:ext uri="{FF2B5EF4-FFF2-40B4-BE49-F238E27FC236}">
                <a16:creationId xmlns:a16="http://schemas.microsoft.com/office/drawing/2014/main" id="{4E9C7811-82ED-B705-7FB1-F760B88EC053}"/>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5410B13D-9A80-7D1C-45B6-A21F75C145E5}"/>
              </a:ext>
            </a:extLst>
          </p:cNvPr>
          <p:cNvPicPr>
            <a:picLocks noChangeAspect="1"/>
          </p:cNvPicPr>
          <p:nvPr/>
        </p:nvPicPr>
        <p:blipFill>
          <a:blip r:embed="rId4"/>
          <a:srcRect/>
          <a:stretch/>
        </p:blipFill>
        <p:spPr>
          <a:xfrm>
            <a:off x="1208766" y="835066"/>
            <a:ext cx="1335210" cy="705394"/>
          </a:xfrm>
          <a:prstGeom prst="rect">
            <a:avLst/>
          </a:prstGeom>
        </p:spPr>
      </p:pic>
      <p:grpSp>
        <p:nvGrpSpPr>
          <p:cNvPr id="9" name="Group 8">
            <a:extLst>
              <a:ext uri="{FF2B5EF4-FFF2-40B4-BE49-F238E27FC236}">
                <a16:creationId xmlns:a16="http://schemas.microsoft.com/office/drawing/2014/main" id="{0F83FE75-13CF-05E3-9537-B2B9DC39AD0D}"/>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EEF5AB90-1543-E532-4A22-BF872F68A621}"/>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A2180B8-734D-1653-295E-576D8492ECCA}"/>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Image floue d’un ciel bleu et orange  Le contenu généré par IA peut être incorrect.">
            <a:extLst>
              <a:ext uri="{FF2B5EF4-FFF2-40B4-BE49-F238E27FC236}">
                <a16:creationId xmlns:a16="http://schemas.microsoft.com/office/drawing/2014/main" id="{F8C638BF-96ED-19AE-36F1-FD13C92F72C7}"/>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EE2B4B6B-725D-0336-C0CD-61CAF35A05BB}"/>
              </a:ext>
            </a:extLst>
          </p:cNvPr>
          <p:cNvSpPr txBox="1"/>
          <p:nvPr/>
        </p:nvSpPr>
        <p:spPr>
          <a:xfrm>
            <a:off x="4088315" y="713000"/>
            <a:ext cx="7532185" cy="867930"/>
          </a:xfrm>
          <a:prstGeom prst="rect">
            <a:avLst/>
          </a:prstGeom>
          <a:noFill/>
          <a:ln>
            <a:noFill/>
            <a:prstDash/>
          </a:ln>
          <a:effectLst/>
        </p:spPr>
        <p:txBody>
          <a:bodyPr wrap="square">
            <a:spAutoFit/>
          </a:bodyPr>
          <a:lstStyle/>
          <a:p>
            <a:pPr algn="ctr">
              <a:lnSpc>
                <a:spcPct val="90000"/>
              </a:lnSpc>
              <a:spcAft>
                <a:spcPts val="1800"/>
              </a:spcAft>
            </a:pP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Visitez </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le site du Hub client </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pour connaître les prochaines sessions, mises à jour et contenus à la demande !</a:t>
            </a:r>
          </a:p>
        </p:txBody>
      </p:sp>
      <p:sp>
        <p:nvSpPr>
          <p:cNvPr id="14" name="Rectangle: Rounded Corners 13">
            <a:extLst>
              <a:ext uri="{FF2B5EF4-FFF2-40B4-BE49-F238E27FC236}">
                <a16:creationId xmlns:a16="http://schemas.microsoft.com/office/drawing/2014/main" id="{1C74AA52-DD97-1924-C0AC-03A02C959839}"/>
              </a:ext>
            </a:extLst>
          </p:cNvPr>
          <p:cNvSpPr/>
          <p:nvPr/>
        </p:nvSpPr>
        <p:spPr bwMode="auto">
          <a:xfrm rot="16200000" flipH="1">
            <a:off x="5796796" y="619271"/>
            <a:ext cx="4052645" cy="6795536"/>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18" name="TextBox 17">
            <a:extLst>
              <a:ext uri="{FF2B5EF4-FFF2-40B4-BE49-F238E27FC236}">
                <a16:creationId xmlns:a16="http://schemas.microsoft.com/office/drawing/2014/main" id="{221A0D92-7EE8-D6A1-6487-39F22C883A96}"/>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fr-fr"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fr-fr" sz="1100">
                <a:solidFill>
                  <a:schemeClr val="tx2"/>
                </a:solidFill>
                <a:latin typeface="Segoe Sans Text"/>
              </a:rPr>
              <a:t>​</a:t>
            </a:r>
          </a:p>
        </p:txBody>
      </p:sp>
      <p:pic>
        <p:nvPicPr>
          <p:cNvPr id="3" name="Picture 2">
            <a:extLst>
              <a:ext uri="{FF2B5EF4-FFF2-40B4-BE49-F238E27FC236}">
                <a16:creationId xmlns:a16="http://schemas.microsoft.com/office/drawing/2014/main" id="{43A7C68B-D71D-F17F-B460-FBEAC7ED1BB0}"/>
              </a:ext>
            </a:extLst>
          </p:cNvPr>
          <p:cNvPicPr>
            <a:picLocks noChangeAspect="1"/>
          </p:cNvPicPr>
          <p:nvPr/>
        </p:nvPicPr>
        <p:blipFill>
          <a:blip r:embed="rId8"/>
          <a:srcRect b="20345"/>
          <a:stretch>
            <a:fillRect/>
          </a:stretch>
        </p:blipFill>
        <p:spPr>
          <a:xfrm>
            <a:off x="4652055" y="2132747"/>
            <a:ext cx="6342126" cy="3795580"/>
          </a:xfrm>
          <a:prstGeom prst="rect">
            <a:avLst/>
          </a:prstGeom>
        </p:spPr>
      </p:pic>
    </p:spTree>
    <p:extLst>
      <p:ext uri="{BB962C8B-B14F-4D97-AF65-F5344CB8AC3E}">
        <p14:creationId xmlns:p14="http://schemas.microsoft.com/office/powerpoint/2010/main" val="378881736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17">
            <a:extLst>
              <a:ext uri="{FF2B5EF4-FFF2-40B4-BE49-F238E27FC236}">
                <a16:creationId xmlns:a16="http://schemas.microsoft.com/office/drawing/2014/main" id="{85117A2D-2D6F-C59F-02D2-A7D793A76446}"/>
              </a:ext>
            </a:extLst>
          </p:cNvPr>
          <p:cNvSpPr/>
          <p:nvPr/>
        </p:nvSpPr>
        <p:spPr bwMode="auto">
          <a:xfrm>
            <a:off x="956623" y="1756022"/>
            <a:ext cx="4831808" cy="3979760"/>
          </a:xfrm>
          <a:prstGeom prst="roundRect">
            <a:avLst>
              <a:gd name="adj" fmla="val 9102"/>
            </a:avLst>
          </a:prstGeom>
          <a:solidFill>
            <a:srgbClr val="FFFFFF">
              <a:alpha val="75000"/>
            </a:srgbClr>
          </a:solidFill>
          <a:ln w="12700" cap="flat" cmpd="sng" algn="ctr">
            <a:solidFill>
              <a:srgbClr val="FFFFFF"/>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3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a:solidFill>
                  <a:prstClr val="black"/>
                </a:solidFill>
                <a:latin typeface="Segoe Sans Display" pitchFamily="2" charset="0"/>
                <a:cs typeface="Segoe Sans Display" pitchFamily="2" charset="0"/>
              </a:rPr>
              <a:t>Chat sécurisé piloté par l’IA</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Ancré dans le Web et dans </a:t>
            </a:r>
            <a:br>
              <a:rPr lang="fr-fr" sz="2000">
                <a:solidFill>
                  <a:prstClr val="black"/>
                </a:solidFill>
                <a:latin typeface="Segoe Sans Display" pitchFamily="2" charset="0"/>
                <a:cs typeface="Segoe Sans Display" pitchFamily="2" charset="0"/>
              </a:rPr>
            </a:br>
            <a:r>
              <a:rPr lang="fr-fr" sz="2000">
                <a:solidFill>
                  <a:prstClr val="black"/>
                </a:solidFill>
                <a:latin typeface="Segoe Sans Display" pitchFamily="2" charset="0"/>
                <a:cs typeface="Segoe Sans Display" pitchFamily="2" charset="0"/>
              </a:rPr>
              <a:t>des fichiers référencés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Accès standard</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Agents facturés selon l’utilisation</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Protection des données d’entreprise</a:t>
            </a:r>
          </a:p>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2000">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Inclus avec Microsoft 365</a:t>
            </a:r>
          </a:p>
        </p:txBody>
      </p:sp>
      <p:sp>
        <p:nvSpPr>
          <p:cNvPr id="6" name="Rectangle: Rounded Corners 7">
            <a:extLst>
              <a:ext uri="{FF2B5EF4-FFF2-40B4-BE49-F238E27FC236}">
                <a16:creationId xmlns:a16="http://schemas.microsoft.com/office/drawing/2014/main" id="{3CEB58ED-069C-A8C3-C404-B0848CF7B122}"/>
              </a:ext>
              <a:ext uri="{C183D7F6-B498-43B3-948B-1728B52AA6E4}">
                <adec:decorative xmlns:adec="http://schemas.microsoft.com/office/drawing/2017/decorative" val="0"/>
              </a:ext>
            </a:extLst>
          </p:cNvPr>
          <p:cNvSpPr>
            <a:spLocks noChangeAspect="1"/>
          </p:cNvSpPr>
          <p:nvPr/>
        </p:nvSpPr>
        <p:spPr bwMode="auto">
          <a:xfrm>
            <a:off x="1471656"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FFFFFF"/>
                </a:solidFill>
                <a:effectLst/>
                <a:uLnTx/>
                <a:uFillTx/>
                <a:latin typeface="Segoe Sans Display Semibold"/>
                <a:ea typeface="+mn-ea"/>
                <a:cs typeface="+mn-cs"/>
              </a:rPr>
              <a:t>Copilot Chat</a:t>
            </a:r>
          </a:p>
        </p:txBody>
      </p:sp>
      <p:pic>
        <p:nvPicPr>
          <p:cNvPr id="9" name="Graphic 8">
            <a:extLst>
              <a:ext uri="{FF2B5EF4-FFF2-40B4-BE49-F238E27FC236}">
                <a16:creationId xmlns:a16="http://schemas.microsoft.com/office/drawing/2014/main" id="{B73CF76A-4FDB-A2B3-F6FB-6DA89FE36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10415" y="504809"/>
            <a:ext cx="924225" cy="902733"/>
          </a:xfrm>
          <a:prstGeom prst="rect">
            <a:avLst/>
          </a:prstGeom>
          <a:effectLst/>
        </p:spPr>
      </p:pic>
      <p:sp>
        <p:nvSpPr>
          <p:cNvPr id="11" name="Rounded Rectangle 17">
            <a:extLst>
              <a:ext uri="{FF2B5EF4-FFF2-40B4-BE49-F238E27FC236}">
                <a16:creationId xmlns:a16="http://schemas.microsoft.com/office/drawing/2014/main" id="{56B3B52E-B75C-C15F-F614-633EDE0EE87E}"/>
              </a:ext>
            </a:extLst>
          </p:cNvPr>
          <p:cNvSpPr/>
          <p:nvPr/>
        </p:nvSpPr>
        <p:spPr bwMode="auto">
          <a:xfrm>
            <a:off x="6483684" y="1756022"/>
            <a:ext cx="4831808" cy="3979760"/>
          </a:xfrm>
          <a:prstGeom prst="roundRect">
            <a:avLst>
              <a:gd name="adj" fmla="val 9102"/>
            </a:avLst>
          </a:prstGeom>
          <a:solidFill>
            <a:srgbClr val="FFFFFF">
              <a:alpha val="75000"/>
            </a:srgbClr>
          </a:solidFill>
          <a:ln w="12700" cap="flat" cmpd="sng" algn="ctr">
            <a:solidFill>
              <a:srgbClr val="FFFFFF"/>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1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a:solidFill>
                  <a:prstClr val="black"/>
                </a:solidFill>
                <a:latin typeface="Segoe Sans Display" pitchFamily="2" charset="0"/>
                <a:cs typeface="Segoe Sans Display" pitchFamily="2" charset="0"/>
              </a:rPr>
              <a:t>Copilot Chat plus </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Microsoft 365 Work IQ</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prioritaire</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Compétences avancées dans les applications Microsoft 365</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aux agents et aux outils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Analyses Copilot</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b="1" i="0" u="none" strike="noStrike" kern="1200" cap="none" spc="0" normalizeH="0" baseline="0" noProof="0">
                <a:ln>
                  <a:noFill/>
                </a:ln>
                <a:solidFill>
                  <a:schemeClr val="accent6">
                    <a:lumMod val="60000"/>
                    <a:lumOff val="40000"/>
                  </a:schemeClr>
                </a:solidFill>
                <a:effectLst/>
                <a:uLnTx/>
                <a:uFillTx/>
                <a:latin typeface="Segoe Sans Display" pitchFamily="2" charset="0"/>
                <a:cs typeface="Segoe Sans Display" pitchFamily="2" charset="0"/>
              </a:rPr>
              <a:t>30</a:t>
            </a:r>
            <a:r>
              <a:rPr lang="fr-fr" sz="2000" b="1">
                <a:solidFill>
                  <a:schemeClr val="accent6">
                    <a:lumMod val="60000"/>
                    <a:lumOff val="40000"/>
                  </a:schemeClr>
                </a:solidFill>
                <a:latin typeface="Segoe Sans Display" pitchFamily="2" charset="0"/>
                <a:cs typeface="Segoe Sans Display" pitchFamily="2" charset="0"/>
              </a:rPr>
              <a:t>€</a:t>
            </a:r>
            <a:r>
              <a:rPr kumimoji="0" lang="fr-fr" sz="2000" b="1" i="0" u="none" strike="noStrike" kern="1200" cap="none" spc="0" normalizeH="0" noProof="0">
                <a:ln>
                  <a:noFill/>
                </a:ln>
                <a:solidFill>
                  <a:schemeClr val="accent6">
                    <a:lumMod val="60000"/>
                    <a:lumOff val="40000"/>
                  </a:schemeClr>
                </a:solidFill>
                <a:effectLst/>
                <a:uLnTx/>
                <a:uFillTx/>
                <a:latin typeface="Segoe Sans Display" pitchFamily="2" charset="0"/>
                <a:cs typeface="Segoe Sans Display" pitchFamily="2" charset="0"/>
              </a:rPr>
              <a:t> par utilisateur/mois</a:t>
            </a:r>
            <a:endParaRPr kumimoji="0" lang="en-US" sz="2000" b="1" i="0" u="none" strike="noStrike" kern="1200" cap="none" spc="0" normalizeH="0" baseline="0" noProof="0">
              <a:ln>
                <a:noFill/>
              </a:ln>
              <a:solidFill>
                <a:schemeClr val="accent6">
                  <a:lumMod val="60000"/>
                  <a:lumOff val="40000"/>
                </a:schemeClr>
              </a:solidFill>
              <a:effectLst/>
              <a:uLnTx/>
              <a:uFillTx/>
              <a:latin typeface="Segoe Sans Display" pitchFamily="2" charset="0"/>
              <a:cs typeface="Segoe Sans Display" pitchFamily="2" charset="0"/>
            </a:endParaRPr>
          </a:p>
        </p:txBody>
      </p:sp>
      <p:sp>
        <p:nvSpPr>
          <p:cNvPr id="12" name="Rectangle: Rounded Corners 7">
            <a:extLst>
              <a:ext uri="{FF2B5EF4-FFF2-40B4-BE49-F238E27FC236}">
                <a16:creationId xmlns:a16="http://schemas.microsoft.com/office/drawing/2014/main" id="{D499EF36-9B5F-9DD5-6B8E-6D8CBA04193C}"/>
              </a:ext>
              <a:ext uri="{C183D7F6-B498-43B3-948B-1728B52AA6E4}">
                <adec:decorative xmlns:adec="http://schemas.microsoft.com/office/drawing/2017/decorative" val="0"/>
              </a:ext>
            </a:extLst>
          </p:cNvPr>
          <p:cNvSpPr>
            <a:spLocks noChangeAspect="1"/>
          </p:cNvSpPr>
          <p:nvPr/>
        </p:nvSpPr>
        <p:spPr bwMode="auto">
          <a:xfrm>
            <a:off x="6998717"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a:ln>
                  <a:noFill/>
                </a:ln>
                <a:solidFill>
                  <a:srgbClr val="FFFFFF"/>
                </a:solidFill>
                <a:effectLst/>
                <a:uLnTx/>
                <a:uFillTx/>
                <a:latin typeface="Segoe Sans Display Semibold"/>
                <a:ea typeface="+mn-ea"/>
                <a:cs typeface="+mn-cs"/>
              </a:rPr>
              <a:t>Microsoft 365 Copilot</a:t>
            </a:r>
          </a:p>
        </p:txBody>
      </p:sp>
      <p:pic>
        <p:nvPicPr>
          <p:cNvPr id="14" name="Graphic 13">
            <a:extLst>
              <a:ext uri="{FF2B5EF4-FFF2-40B4-BE49-F238E27FC236}">
                <a16:creationId xmlns:a16="http://schemas.microsoft.com/office/drawing/2014/main" id="{7309C250-D84C-B491-5085-CE7FAA3F9EE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37476" y="504809"/>
            <a:ext cx="924225" cy="902733"/>
          </a:xfrm>
          <a:prstGeom prst="rect">
            <a:avLst/>
          </a:prstGeom>
          <a:effectLst/>
        </p:spPr>
      </p:pic>
      <p:sp>
        <p:nvSpPr>
          <p:cNvPr id="21" name="TextBox 20">
            <a:extLst>
              <a:ext uri="{FF2B5EF4-FFF2-40B4-BE49-F238E27FC236}">
                <a16:creationId xmlns:a16="http://schemas.microsoft.com/office/drawing/2014/main" id="{0F532237-9E36-3C8C-6880-F032A7AA27FC}"/>
              </a:ext>
            </a:extLst>
          </p:cNvPr>
          <p:cNvSpPr txBox="1"/>
          <p:nvPr/>
        </p:nvSpPr>
        <p:spPr>
          <a:xfrm>
            <a:off x="1396538" y="5976852"/>
            <a:ext cx="4089862" cy="307777"/>
          </a:xfrm>
          <a:prstGeom prst="rect">
            <a:avLst/>
          </a:prstGeom>
          <a:noFill/>
        </p:spPr>
        <p:txBody>
          <a:bodyPr wrap="square" lIns="0" tIns="0" rIns="0" bIns="0" rtlCol="0">
            <a:spAutoFit/>
          </a:bodyPr>
          <a:lstStyle/>
          <a:p>
            <a:pPr algn="ctr"/>
            <a:r>
              <a:rPr lang="fr-fr" sz="2400" baseline="30000">
                <a:solidFill>
                  <a:srgbClr val="FFFFFF"/>
                </a:solidFill>
                <a:sym typeface="Wingdings" panose="05000000000000000000" pitchFamily="2" charset="2"/>
              </a:rPr>
              <a:t></a:t>
            </a:r>
            <a:r>
              <a:rPr lang="fr-fr" sz="2000">
                <a:solidFill>
                  <a:srgbClr val="FFFFFF"/>
                </a:solidFill>
                <a:sym typeface="Wingdings" panose="05000000000000000000" pitchFamily="2" charset="2"/>
              </a:rPr>
              <a:t> </a:t>
            </a:r>
            <a:r>
              <a:rPr lang="fr-fr" sz="2000">
                <a:solidFill>
                  <a:srgbClr val="FFFFFF"/>
                </a:solidFill>
              </a:rPr>
              <a:t>Session du jour</a:t>
            </a:r>
          </a:p>
        </p:txBody>
      </p:sp>
    </p:spTree>
    <p:extLst>
      <p:ext uri="{BB962C8B-B14F-4D97-AF65-F5344CB8AC3E}">
        <p14:creationId xmlns:p14="http://schemas.microsoft.com/office/powerpoint/2010/main" val="42462879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42" presetClass="path" presetSubtype="0" decel="100000" fill="hold" grpId="1" nodeType="withEffect">
                                  <p:stCondLst>
                                    <p:cond delay="100"/>
                                  </p:stCondLst>
                                  <p:childTnLst>
                                    <p:animMotion origin="layout" path="M 2.5E-6 -3.7037E-7 L 2.5E-6 0.03542 " pathEditMode="relative" rAng="0" ptsTypes="AA">
                                      <p:cBhvr>
                                        <p:cTn id="9" dur="700" spd="-100000" fill="hold"/>
                                        <p:tgtEl>
                                          <p:spTgt spid="6"/>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42" presetClass="path" presetSubtype="0" decel="100000" fill="hold" grpId="1" nodeType="withEffect">
                                  <p:stCondLst>
                                    <p:cond delay="100"/>
                                  </p:stCondLst>
                                  <p:childTnLst>
                                    <p:animMotion origin="layout" path="M 2.5E-6 2.22222E-6 L 2.5E-6 0.03541 " pathEditMode="relative" rAng="0" ptsTypes="AA">
                                      <p:cBhvr>
                                        <p:cTn id="14" dur="700" spd="-100000" fill="hold"/>
                                        <p:tgtEl>
                                          <p:spTgt spid="3"/>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
                                        <p:tgtEl>
                                          <p:spTgt spid="9"/>
                                        </p:tgtEl>
                                      </p:cBhvr>
                                    </p:animEffect>
                                  </p:childTnLst>
                                </p:cTn>
                              </p:par>
                              <p:par>
                                <p:cTn id="18" presetID="42" presetClass="path" presetSubtype="0" decel="100000" fill="hold" nodeType="withEffect">
                                  <p:stCondLst>
                                    <p:cond delay="0"/>
                                  </p:stCondLst>
                                  <p:childTnLst>
                                    <p:animMotion origin="layout" path="M 3.125E-6 0.03889 L 3.125E-6 -1.48148E-6 " pathEditMode="relative" rAng="0" ptsTypes="AA">
                                      <p:cBhvr>
                                        <p:cTn id="19" dur="500" fill="hold"/>
                                        <p:tgtEl>
                                          <p:spTgt spid="9"/>
                                        </p:tgtEl>
                                        <p:attrNameLst>
                                          <p:attrName>ppt_x</p:attrName>
                                          <p:attrName>ppt_y</p:attrName>
                                        </p:attrNameLst>
                                      </p:cBhvr>
                                      <p:rCtr x="0" y="-1944"/>
                                    </p:animMotion>
                                  </p:childTnLst>
                                </p:cTn>
                              </p:par>
                              <p:par>
                                <p:cTn id="20" presetID="10" presetClass="entr" presetSubtype="0" fill="hold" grpId="0" nodeType="withEffect">
                                  <p:stCondLst>
                                    <p:cond delay="10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42" presetClass="path" presetSubtype="0" decel="100000" fill="hold" grpId="1" nodeType="withEffect">
                                  <p:stCondLst>
                                    <p:cond delay="100"/>
                                  </p:stCondLst>
                                  <p:childTnLst>
                                    <p:animMotion origin="layout" path="M 2.5E-6 -3.7037E-7 L 2.5E-6 0.03542 " pathEditMode="relative" rAng="0" ptsTypes="AA">
                                      <p:cBhvr>
                                        <p:cTn id="24" dur="700" spd="-100000" fill="hold"/>
                                        <p:tgtEl>
                                          <p:spTgt spid="12"/>
                                        </p:tgtEl>
                                        <p:attrNameLst>
                                          <p:attrName>ppt_x</p:attrName>
                                          <p:attrName>ppt_y</p:attrName>
                                        </p:attrNameLst>
                                      </p:cBhvr>
                                      <p:rCtr x="0" y="1759"/>
                                    </p:animMotion>
                                  </p:childTnLst>
                                </p:cTn>
                              </p:par>
                              <p:par>
                                <p:cTn id="25" presetID="10" presetClass="entr" presetSubtype="0" fill="hold" grpId="0" nodeType="withEffect">
                                  <p:stCondLst>
                                    <p:cond delay="10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42" presetClass="path" presetSubtype="0" decel="100000" fill="hold" grpId="1" nodeType="withEffect">
                                  <p:stCondLst>
                                    <p:cond delay="100"/>
                                  </p:stCondLst>
                                  <p:childTnLst>
                                    <p:animMotion origin="layout" path="M 2.5E-6 2.22222E-6 L 2.5E-6 0.03541 " pathEditMode="relative" rAng="0" ptsTypes="AA">
                                      <p:cBhvr>
                                        <p:cTn id="29" dur="700" spd="-100000" fill="hold"/>
                                        <p:tgtEl>
                                          <p:spTgt spid="11"/>
                                        </p:tgtEl>
                                        <p:attrNameLst>
                                          <p:attrName>ppt_x</p:attrName>
                                          <p:attrName>ppt_y</p:attrName>
                                        </p:attrNameLst>
                                      </p:cBhvr>
                                      <p:rCtr x="0" y="1759"/>
                                    </p:animMotion>
                                  </p:childTnLst>
                                </p:cTn>
                              </p:par>
                              <p:par>
                                <p:cTn id="30" presetID="10"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200"/>
                                        <p:tgtEl>
                                          <p:spTgt spid="14"/>
                                        </p:tgtEl>
                                      </p:cBhvr>
                                    </p:animEffect>
                                  </p:childTnLst>
                                </p:cTn>
                              </p:par>
                              <p:par>
                                <p:cTn id="33" presetID="42" presetClass="path" presetSubtype="0" decel="100000" fill="hold" nodeType="withEffect">
                                  <p:stCondLst>
                                    <p:cond delay="0"/>
                                  </p:stCondLst>
                                  <p:childTnLst>
                                    <p:animMotion origin="layout" path="M 3.125E-6 0.03889 L 3.125E-6 -1.48148E-6 " pathEditMode="relative" rAng="0" ptsTypes="AA">
                                      <p:cBhvr>
                                        <p:cTn id="34" dur="500" fill="hold"/>
                                        <p:tgtEl>
                                          <p:spTgt spid="14"/>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6" grpId="0" animBg="1"/>
      <p:bldP spid="6" grpId="1" animBg="1"/>
      <p:bldP spid="11" grpId="0" animBg="1"/>
      <p:bldP spid="11" grpId="1" animBg="1"/>
      <p:bldP spid="12" grpId="0" animBg="1"/>
      <p:bldP spid="12"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8E6D5-4DC8-4600-1617-228D29E8FCFF}"/>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ACADF0E0-1EDB-9134-8A66-6420129F356D}"/>
              </a:ext>
            </a:extLst>
          </p:cNvPr>
          <p:cNvSpPr>
            <a:spLocks noGrp="1"/>
          </p:cNvSpPr>
          <p:nvPr>
            <p:ph idx="1"/>
          </p:nvPr>
        </p:nvSpPr>
        <p:spPr>
          <a:xfrm>
            <a:off x="6095999" y="924927"/>
            <a:ext cx="6266687" cy="5278368"/>
          </a:xfrm>
        </p:spPr>
        <p:txBody>
          <a:bodyPr/>
          <a:lstStyle/>
          <a:p>
            <a:pPr marL="514350" indent="-514350">
              <a:spcBef>
                <a:spcPts val="600"/>
              </a:spcBef>
              <a:spcAft>
                <a:spcPts val="600"/>
              </a:spcAft>
              <a:buAutoNum type="arabicPlain"/>
            </a:pPr>
            <a:r>
              <a:rPr lang="fr-fr" sz="2700">
                <a:solidFill>
                  <a:srgbClr val="FFFF00"/>
                </a:solidFill>
              </a:rPr>
              <a:t>Microsoft 365 Copilot Chat</a:t>
            </a:r>
          </a:p>
          <a:p>
            <a:pPr marL="514350" indent="-514350">
              <a:spcBef>
                <a:spcPts val="600"/>
              </a:spcBef>
              <a:spcAft>
                <a:spcPts val="600"/>
              </a:spcAft>
              <a:buAutoNum type="arabicPlain"/>
            </a:pPr>
            <a:r>
              <a:rPr lang="fr-fr" sz="2700"/>
              <a:t>L’art de la requête : </a:t>
            </a:r>
            <a:br>
              <a:rPr sz="2700"/>
            </a:br>
            <a:r>
              <a:rPr lang="fr-fr" sz="2700"/>
              <a:t>Meilleures pratiques en matière </a:t>
            </a:r>
            <a:br>
              <a:rPr lang="fr-fr" sz="2700"/>
            </a:br>
            <a:r>
              <a:rPr lang="fr-fr" sz="2700"/>
              <a:t>de requête</a:t>
            </a:r>
          </a:p>
          <a:p>
            <a:pPr marL="514350" indent="-514350">
              <a:spcBef>
                <a:spcPts val="600"/>
              </a:spcBef>
              <a:buAutoNum type="arabicPlain"/>
            </a:pPr>
            <a:r>
              <a:rPr lang="fr-fr" sz="2700"/>
              <a:t>Les bonnes pratiques d’adoption</a:t>
            </a:r>
          </a:p>
          <a:p>
            <a:pPr marL="914400" lvl="1">
              <a:spcBef>
                <a:spcPts val="600"/>
              </a:spcBef>
            </a:pPr>
            <a:r>
              <a:rPr lang="fr-fr" sz="2400">
                <a:cs typeface="Segoe Sans Display" pitchFamily="2" charset="0"/>
              </a:rPr>
              <a:t>Kit de réussite Copilot Chat</a:t>
            </a:r>
          </a:p>
          <a:p>
            <a:pPr marL="914400" lvl="1">
              <a:spcBef>
                <a:spcPts val="600"/>
              </a:spcBef>
            </a:pPr>
            <a:r>
              <a:rPr lang="fr-fr" sz="2400">
                <a:cs typeface="Segoe Sans Display" pitchFamily="2" charset="0"/>
              </a:rPr>
              <a:t>Le grand parcours Copilot Chat</a:t>
            </a:r>
          </a:p>
          <a:p>
            <a:pPr marL="914400" lvl="1">
              <a:spcBef>
                <a:spcPts val="600"/>
              </a:spcBef>
            </a:pPr>
            <a:r>
              <a:rPr lang="fr-fr" sz="2400">
                <a:cs typeface="Segoe Sans Display" pitchFamily="2" charset="0"/>
              </a:rPr>
              <a:t>Kit de formation Copilot Chat</a:t>
            </a:r>
          </a:p>
          <a:p>
            <a:pPr marL="914400" lvl="1">
              <a:spcBef>
                <a:spcPts val="600"/>
              </a:spcBef>
            </a:pPr>
            <a:r>
              <a:rPr lang="fr-fr" sz="2400">
                <a:cs typeface="Segoe Sans Display" pitchFamily="2" charset="0"/>
              </a:rPr>
              <a:t>Galerie de requêtes</a:t>
            </a:r>
          </a:p>
          <a:p>
            <a:pPr marL="914400" lvl="1">
              <a:spcBef>
                <a:spcPts val="600"/>
              </a:spcBef>
              <a:spcAft>
                <a:spcPts val="600"/>
              </a:spcAft>
            </a:pPr>
            <a:r>
              <a:rPr lang="fr-fr" sz="2400">
                <a:cs typeface="Segoe Sans Display" pitchFamily="2" charset="0"/>
              </a:rPr>
              <a:t>Bibliothèque de scénarios</a:t>
            </a:r>
          </a:p>
          <a:p>
            <a:pPr marL="514350" indent="-514350">
              <a:spcBef>
                <a:spcPts val="600"/>
              </a:spcBef>
              <a:spcAft>
                <a:spcPts val="600"/>
              </a:spcAft>
              <a:buAutoNum type="arabicPlain"/>
            </a:pPr>
            <a:r>
              <a:rPr lang="fr-fr" sz="2700"/>
              <a:t>En savoir plus</a:t>
            </a:r>
          </a:p>
        </p:txBody>
      </p:sp>
      <p:sp>
        <p:nvSpPr>
          <p:cNvPr id="9" name="Title 8">
            <a:extLst>
              <a:ext uri="{FF2B5EF4-FFF2-40B4-BE49-F238E27FC236}">
                <a16:creationId xmlns:a16="http://schemas.microsoft.com/office/drawing/2014/main" id="{CAC4D481-7E92-89DC-6E14-50331857F508}"/>
              </a:ext>
            </a:extLst>
          </p:cNvPr>
          <p:cNvSpPr>
            <a:spLocks noGrp="1"/>
          </p:cNvSpPr>
          <p:nvPr>
            <p:ph type="title"/>
          </p:nvPr>
        </p:nvSpPr>
        <p:spPr>
          <a:xfrm>
            <a:off x="589279" y="605657"/>
            <a:ext cx="3479799" cy="738664"/>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Agenda</a:t>
            </a:r>
          </a:p>
        </p:txBody>
      </p:sp>
      <p:cxnSp>
        <p:nvCxnSpPr>
          <p:cNvPr id="11" name="Straight Connector 10">
            <a:extLst>
              <a:ext uri="{FF2B5EF4-FFF2-40B4-BE49-F238E27FC236}">
                <a16:creationId xmlns:a16="http://schemas.microsoft.com/office/drawing/2014/main" id="{6A6AD969-DBA1-F97F-BBCA-6E62926F360A}"/>
              </a:ext>
              <a:ext uri="{C183D7F6-B498-43B3-948B-1728B52AA6E4}">
                <adec:decorative xmlns:adec="http://schemas.microsoft.com/office/drawing/2017/decorative" val="1"/>
              </a:ext>
            </a:extLst>
          </p:cNvPr>
          <p:cNvCxnSpPr>
            <a:cxnSpLocks/>
          </p:cNvCxnSpPr>
          <p:nvPr/>
        </p:nvCxnSpPr>
        <p:spPr>
          <a:xfrm>
            <a:off x="5777396" y="895925"/>
            <a:ext cx="0" cy="5120640"/>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52663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8F409CF-3CE6-208F-5F1F-72E193B792E0}"/>
              </a:ext>
            </a:extLst>
          </p:cNvPr>
          <p:cNvSpPr>
            <a:spLocks noGrp="1"/>
          </p:cNvSpPr>
          <p:nvPr>
            <p:ph type="title"/>
          </p:nvPr>
        </p:nvSpPr>
        <p:spPr>
          <a:xfrm>
            <a:off x="571500" y="2792795"/>
            <a:ext cx="5524500" cy="1200329"/>
          </a:xfrm>
        </p:spPr>
        <p:txBody>
          <a:bodyPr/>
          <a:lstStyle/>
          <a:p>
            <a:r>
              <a:rPr lang="fr-fr" spc="0"/>
              <a:t>Rappel : Microsoft 365 Copilot Chat</a:t>
            </a:r>
          </a:p>
        </p:txBody>
      </p:sp>
    </p:spTree>
    <p:extLst>
      <p:ext uri="{BB962C8B-B14F-4D97-AF65-F5344CB8AC3E}">
        <p14:creationId xmlns:p14="http://schemas.microsoft.com/office/powerpoint/2010/main" val="3849118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32E4E-0C24-A8FA-F2C4-D4A7A244C320}"/>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1862340-5600-E3D9-6760-48B7D79F6E35}"/>
              </a:ext>
              <a:ext uri="{C183D7F6-B498-43B3-948B-1728B52AA6E4}">
                <adec:decorative xmlns:adec="http://schemas.microsoft.com/office/drawing/2017/decorative" val="1"/>
              </a:ext>
            </a:extLst>
          </p:cNvPr>
          <p:cNvSpPr>
            <a:spLocks/>
          </p:cNvSpPr>
          <p:nvPr/>
        </p:nvSpPr>
        <p:spPr bwMode="auto">
          <a:xfrm>
            <a:off x="4014134" y="1198619"/>
            <a:ext cx="7632000" cy="4248000"/>
          </a:xfrm>
          <a:prstGeom prst="roundRect">
            <a:avLst>
              <a:gd name="adj" fmla="val 47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
        <p:nvSpPr>
          <p:cNvPr id="59" name="TextBox 58">
            <a:extLst>
              <a:ext uri="{FF2B5EF4-FFF2-40B4-BE49-F238E27FC236}">
                <a16:creationId xmlns:a16="http://schemas.microsoft.com/office/drawing/2014/main" id="{2B74BD0D-EAA6-8EED-4149-A48ABD0DABF6}"/>
              </a:ext>
            </a:extLst>
          </p:cNvPr>
          <p:cNvSpPr txBox="1"/>
          <p:nvPr/>
        </p:nvSpPr>
        <p:spPr>
          <a:xfrm>
            <a:off x="8423182" y="2648601"/>
            <a:ext cx="535403" cy="30777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Chat</a:t>
            </a:r>
            <a:endParaRPr kumimoji="0" lang="fr-fr" sz="1100" b="0" i="0" u="none" strike="noStrike" kern="1200" cap="none" spc="0" normalizeH="0" baseline="0" noProof="0">
              <a:ln w="3175">
                <a:noFill/>
              </a:ln>
              <a:solidFill>
                <a:sysClr val="windowText" lastClr="000000"/>
              </a:solidFill>
              <a:effectLst/>
              <a:uLnTx/>
              <a:uFillTx/>
              <a:latin typeface="Segoe UI" panose="020B0502040204020203" pitchFamily="34" charset="0"/>
              <a:ea typeface="+mn-ea"/>
              <a:cs typeface="Segoe UI" panose="020B0502040204020203" pitchFamily="34" charset="0"/>
            </a:endParaRPr>
          </a:p>
        </p:txBody>
      </p:sp>
      <p:sp>
        <p:nvSpPr>
          <p:cNvPr id="61" name="TextBox 60">
            <a:extLst>
              <a:ext uri="{FF2B5EF4-FFF2-40B4-BE49-F238E27FC236}">
                <a16:creationId xmlns:a16="http://schemas.microsoft.com/office/drawing/2014/main" id="{D69A8E72-A58E-F5F6-1FA2-546CF9509241}"/>
              </a:ext>
            </a:extLst>
          </p:cNvPr>
          <p:cNvSpPr txBox="1"/>
          <p:nvPr/>
        </p:nvSpPr>
        <p:spPr>
          <a:xfrm>
            <a:off x="8423182" y="3284544"/>
            <a:ext cx="846386" cy="30777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Agents</a:t>
            </a:r>
          </a:p>
        </p:txBody>
      </p:sp>
      <p:sp>
        <p:nvSpPr>
          <p:cNvPr id="62" name="TextBox 61">
            <a:extLst>
              <a:ext uri="{FF2B5EF4-FFF2-40B4-BE49-F238E27FC236}">
                <a16:creationId xmlns:a16="http://schemas.microsoft.com/office/drawing/2014/main" id="{1FB20AC8-C98B-E1D6-11AD-C9980882C9E5}"/>
              </a:ext>
            </a:extLst>
          </p:cNvPr>
          <p:cNvSpPr txBox="1"/>
          <p:nvPr/>
        </p:nvSpPr>
        <p:spPr>
          <a:xfrm>
            <a:off x="8423182" y="3846621"/>
            <a:ext cx="2693851" cy="923330"/>
          </a:xfrm>
          <a:prstGeom prst="rect">
            <a:avLst/>
          </a:prstGeom>
          <a:noFill/>
        </p:spPr>
        <p:txBody>
          <a:bodyPr wrap="square" lIns="0" tIns="0" rIns="0" bIns="0" rtlCol="0" anchor="t">
            <a:spAutoFit/>
          </a:bodyPr>
          <a:lstStyle/>
          <a:p>
            <a:pPr defTabSz="932742">
              <a:defRPr/>
            </a:pPr>
            <a:r>
              <a:rPr lang="fr-fr" sz="2000" b="1">
                <a:ln w="3175">
                  <a:noFill/>
                </a:ln>
                <a:solidFill>
                  <a:prstClr val="black"/>
                </a:solidFill>
                <a:latin typeface="Segoe UI Semibold"/>
                <a:cs typeface="Segoe UI Semibold"/>
              </a:rPr>
              <a:t>Stratégies de sécurité </a:t>
            </a:r>
            <a:br>
              <a:rPr lang="fr-fr" sz="2000" b="1">
                <a:ln w="3175">
                  <a:noFill/>
                </a:ln>
                <a:latin typeface="Segoe UI Semibold"/>
                <a:cs typeface="Segoe UI Semibold"/>
              </a:rPr>
            </a:br>
            <a:r>
              <a:rPr lang="fr-fr" sz="2000" b="1">
                <a:ln w="3175">
                  <a:noFill/>
                </a:ln>
                <a:solidFill>
                  <a:prstClr val="black"/>
                </a:solidFill>
                <a:latin typeface="Segoe UI Semibold"/>
                <a:cs typeface="Segoe UI Semibold"/>
              </a:rPr>
              <a:t>d’entreprise / Gouvernance</a:t>
            </a:r>
          </a:p>
        </p:txBody>
      </p:sp>
      <p:sp>
        <p:nvSpPr>
          <p:cNvPr id="16" name="TextBox 15">
            <a:extLst>
              <a:ext uri="{FF2B5EF4-FFF2-40B4-BE49-F238E27FC236}">
                <a16:creationId xmlns:a16="http://schemas.microsoft.com/office/drawing/2014/main" id="{27317F81-C859-9998-9746-FE11928FA23C}"/>
              </a:ext>
            </a:extLst>
          </p:cNvPr>
          <p:cNvSpPr txBox="1"/>
          <p:nvPr/>
        </p:nvSpPr>
        <p:spPr>
          <a:xfrm>
            <a:off x="5067246" y="3322619"/>
            <a:ext cx="2084673" cy="43088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a:ln>
                  <a:noFill/>
                </a:ln>
                <a:solidFill>
                  <a:prstClr val="black"/>
                </a:solidFill>
                <a:effectLst/>
                <a:uLnTx/>
                <a:uFillTx/>
                <a:latin typeface="Segoe UI Semibold"/>
                <a:ea typeface="+mn-ea"/>
                <a:cs typeface="Segoe UI Semibold"/>
              </a:rPr>
              <a:t>Copilot Chat</a:t>
            </a:r>
          </a:p>
        </p:txBody>
      </p:sp>
      <p:sp>
        <p:nvSpPr>
          <p:cNvPr id="2" name="TextBox 1">
            <a:extLst>
              <a:ext uri="{FF2B5EF4-FFF2-40B4-BE49-F238E27FC236}">
                <a16:creationId xmlns:a16="http://schemas.microsoft.com/office/drawing/2014/main" id="{BA142687-4481-146E-10F1-E17D9264A140}"/>
              </a:ext>
            </a:extLst>
          </p:cNvPr>
          <p:cNvSpPr txBox="1"/>
          <p:nvPr/>
        </p:nvSpPr>
        <p:spPr>
          <a:xfrm>
            <a:off x="5366590" y="3850179"/>
            <a:ext cx="1485984" cy="295466"/>
          </a:xfrm>
          <a:prstGeom prst="rect">
            <a:avLst/>
          </a:prstGeom>
          <a:noFill/>
        </p:spPr>
        <p:txBody>
          <a:bodyPr wrap="square" lIns="0" tIns="0" rIns="0" bIns="0" rtlCol="0" anchor="t">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rgbClr val="454142"/>
                </a:solidFill>
                <a:effectLst/>
                <a:uLnTx/>
                <a:uFillTx/>
                <a:latin typeface="Segoe UI Variable Display" pitchFamily="2" charset="0"/>
                <a:cs typeface="Segoe UI Semibold"/>
              </a:defRPr>
            </a:lvl1pPr>
          </a:lstStyle>
          <a:p>
            <a:pPr marL="0" marR="0" lvl="0" indent="0" algn="ctr"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UI" panose="020B0502040204020203" pitchFamily="34" charset="0"/>
                <a:ea typeface="+mn-ea"/>
                <a:cs typeface="Segoe UI Semibold"/>
              </a:rPr>
              <a:t>Chat piloté par l’IA, sécurisé</a:t>
            </a:r>
          </a:p>
        </p:txBody>
      </p:sp>
      <p:sp>
        <p:nvSpPr>
          <p:cNvPr id="7" name="Title 6">
            <a:extLst>
              <a:ext uri="{FF2B5EF4-FFF2-40B4-BE49-F238E27FC236}">
                <a16:creationId xmlns:a16="http://schemas.microsoft.com/office/drawing/2014/main" id="{FDDCA095-A17B-EDC2-60B6-0E6D16E38679}"/>
              </a:ext>
            </a:extLst>
          </p:cNvPr>
          <p:cNvSpPr>
            <a:spLocks noGrp="1"/>
          </p:cNvSpPr>
          <p:nvPr>
            <p:ph type="title"/>
          </p:nvPr>
        </p:nvSpPr>
        <p:spPr>
          <a:xfrm>
            <a:off x="0" y="2872604"/>
            <a:ext cx="3841834" cy="830997"/>
          </a:xfrm>
          <a:noFill/>
          <a:effectLst/>
        </p:spPr>
        <p:txBody>
          <a:bodyPr wrap="square" lIns="0" tIns="0" rIns="0" bIns="0" rtlCol="0" anchor="t" anchorCtr="0">
            <a:spAutoFit/>
          </a:bodyPr>
          <a:lstStyle/>
          <a:p>
            <a:pPr algn="ctr" defTabSz="914437" fontAlgn="base">
              <a:spcAft>
                <a:spcPts val="1200"/>
              </a:spcAft>
              <a:tabLst>
                <a:tab pos="1371655" algn="l"/>
              </a:tabLst>
            </a:pPr>
            <a:r>
              <a:rPr lang="fr-fr" sz="5400">
                <a:cs typeface="Segoe Sans Display"/>
              </a:rPr>
              <a:t>L’IA pour tous</a:t>
            </a:r>
            <a:endParaRPr lang="ru-UA" sz="5400">
              <a:cs typeface="Segoe Sans Display"/>
            </a:endParaRPr>
          </a:p>
        </p:txBody>
      </p:sp>
      <p:pic>
        <p:nvPicPr>
          <p:cNvPr id="18" name="Picture 17" descr="Logo de Microsoft 365.">
            <a:extLst>
              <a:ext uri="{FF2B5EF4-FFF2-40B4-BE49-F238E27FC236}">
                <a16:creationId xmlns:a16="http://schemas.microsoft.com/office/drawing/2014/main" id="{61FDCADC-436B-6D81-FE93-3A2D6C46C15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89818" y="2573693"/>
            <a:ext cx="639528" cy="644532"/>
          </a:xfrm>
          <a:prstGeom prst="rect">
            <a:avLst/>
          </a:prstGeom>
        </p:spPr>
      </p:pic>
      <p:cxnSp>
        <p:nvCxnSpPr>
          <p:cNvPr id="4" name="Straight Connector 3">
            <a:extLst>
              <a:ext uri="{FF2B5EF4-FFF2-40B4-BE49-F238E27FC236}">
                <a16:creationId xmlns:a16="http://schemas.microsoft.com/office/drawing/2014/main" id="{24250C71-E63C-3013-27C2-F10C0DF0B3AE}"/>
              </a:ext>
              <a:ext uri="{C183D7F6-B498-43B3-948B-1728B52AA6E4}">
                <adec:decorative xmlns:adec="http://schemas.microsoft.com/office/drawing/2017/decorative" val="1"/>
              </a:ext>
            </a:extLst>
          </p:cNvPr>
          <p:cNvCxnSpPr>
            <a:cxnSpLocks/>
          </p:cNvCxnSpPr>
          <p:nvPr/>
        </p:nvCxnSpPr>
        <p:spPr>
          <a:xfrm>
            <a:off x="7830134" y="2426146"/>
            <a:ext cx="0" cy="1882140"/>
          </a:xfrm>
          <a:prstGeom prst="line">
            <a:avLst/>
          </a:prstGeom>
          <a:ln w="12700">
            <a:solidFill>
              <a:srgbClr val="D9D9D6"/>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2216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D5D51-92BE-9F8C-5CD4-992F5B2A8E25}"/>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F2844792-5DF7-E0C3-FCCB-AC0ABBDB551F}"/>
              </a:ext>
            </a:extLst>
          </p:cNvPr>
          <p:cNvSpPr txBox="1">
            <a:spLocks/>
          </p:cNvSpPr>
          <p:nvPr/>
        </p:nvSpPr>
        <p:spPr>
          <a:xfrm>
            <a:off x="573723" y="747443"/>
            <a:ext cx="4127692" cy="1200329"/>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fr-fr" sz="3600" b="0" spc="0">
                <a:ln>
                  <a:noFill/>
                </a:ln>
                <a:gradFill flip="none" rotWithShape="1">
                  <a:gsLst>
                    <a:gs pos="0">
                      <a:srgbClr val="94D8FE"/>
                    </a:gs>
                    <a:gs pos="100000">
                      <a:prstClr val="white"/>
                    </a:gs>
                  </a:gsLst>
                  <a:lin ang="16200000" scaled="1"/>
                  <a:tileRect/>
                </a:gradFill>
                <a:ea typeface="+mn-ea"/>
                <a:cs typeface="Segoe Sans Display"/>
              </a:rPr>
              <a:t>Microsoft 365</a:t>
            </a:r>
            <a:br/>
            <a:r>
              <a:rPr lang="fr-fr" sz="3600" b="0" spc="0">
                <a:ln>
                  <a:noFill/>
                </a:ln>
                <a:gradFill flip="none" rotWithShape="1">
                  <a:gsLst>
                    <a:gs pos="0">
                      <a:srgbClr val="94D8FE"/>
                    </a:gs>
                    <a:gs pos="100000">
                      <a:prstClr val="white"/>
                    </a:gs>
                  </a:gsLst>
                  <a:lin ang="16200000" scaled="1"/>
                  <a:tileRect/>
                </a:gradFill>
                <a:ea typeface="+mn-ea"/>
                <a:cs typeface="Segoe Sans Display"/>
              </a:rPr>
              <a:t>Copilot Chat</a:t>
            </a:r>
          </a:p>
        </p:txBody>
      </p:sp>
      <p:sp>
        <p:nvSpPr>
          <p:cNvPr id="4" name="TextBox 3">
            <a:extLst>
              <a:ext uri="{FF2B5EF4-FFF2-40B4-BE49-F238E27FC236}">
                <a16:creationId xmlns:a16="http://schemas.microsoft.com/office/drawing/2014/main" id="{F1D289D7-90A5-E97B-0021-84B40A087A79}"/>
              </a:ext>
            </a:extLst>
          </p:cNvPr>
          <p:cNvSpPr txBox="1"/>
          <p:nvPr/>
        </p:nvSpPr>
        <p:spPr>
          <a:xfrm>
            <a:off x="573723" y="1984455"/>
            <a:ext cx="3025819" cy="4664867"/>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Un chat sécurisé par IA propulsé par les modèles les plus récents, ancré dans les données Web et conscient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du contexte, comprenant le contenu sur lequel vous travaillez et adaptant les réponses en conséquence.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FFFFFF"/>
              </a:solidFill>
              <a:effectLst/>
              <a:uLnTx/>
              <a:uFillTx/>
              <a:latin typeface="Segoe Sans Display"/>
              <a:ea typeface="+mn-ea"/>
              <a:cs typeface="Segoe Sans Display"/>
            </a:endParaRP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srgbClr val="FFFFFF"/>
                </a:solidFill>
                <a:latin typeface="Segoe Sans Display"/>
                <a:cs typeface="Segoe Sans Display"/>
              </a:rPr>
              <a:t>Sur le Web</a:t>
            </a:r>
            <a:br>
              <a:rPr/>
            </a:b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m365.cloud.microsoft/chat</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fr-fr" sz="1800" b="1" i="0" u="none" strike="noStrike" kern="1200" cap="none" spc="0" normalizeH="0" baseline="0" noProof="0">
                <a:ln>
                  <a:noFill/>
                </a:ln>
                <a:solidFill>
                  <a:prstClr val="white"/>
                </a:solidFill>
                <a:effectLst/>
                <a:uLnTx/>
                <a:uFillTx/>
                <a:latin typeface="Segoe Sans Display"/>
                <a:ea typeface="+mn-ea"/>
                <a:cs typeface="+mn-cs"/>
              </a:rPr>
              <a:t>Windows et MacOS</a:t>
            </a: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prstClr val="white"/>
                </a:solidFill>
                <a:latin typeface="Segoe Sans Display"/>
              </a:rPr>
              <a:t>Microsoft Teams</a:t>
            </a:r>
          </a:p>
          <a:p>
            <a:pPr marL="285750" marR="0" lvl="0" indent="-28575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fr-fr" sz="1800" b="1">
                <a:solidFill>
                  <a:prstClr val="white"/>
                </a:solidFill>
                <a:latin typeface="Segoe Sans Display"/>
              </a:rPr>
              <a:t>iOS et Android</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pic>
        <p:nvPicPr>
          <p:cNvPr id="8" name="Picture 7">
            <a:extLst>
              <a:ext uri="{FF2B5EF4-FFF2-40B4-BE49-F238E27FC236}">
                <a16:creationId xmlns:a16="http://schemas.microsoft.com/office/drawing/2014/main" id="{FDC62DDA-E279-B20B-17AA-085623B3EAD1}"/>
              </a:ext>
            </a:extLst>
          </p:cNvPr>
          <p:cNvPicPr>
            <a:picLocks noChangeAspect="1"/>
          </p:cNvPicPr>
          <p:nvPr/>
        </p:nvPicPr>
        <p:blipFill>
          <a:blip r:embed="rId4"/>
          <a:stretch>
            <a:fillRect/>
          </a:stretch>
        </p:blipFill>
        <p:spPr>
          <a:xfrm>
            <a:off x="3874645" y="1347607"/>
            <a:ext cx="7926291" cy="4444286"/>
          </a:xfrm>
          <a:prstGeom prst="rect">
            <a:avLst/>
          </a:prstGeom>
        </p:spPr>
      </p:pic>
    </p:spTree>
    <p:extLst>
      <p:ext uri="{BB962C8B-B14F-4D97-AF65-F5344CB8AC3E}">
        <p14:creationId xmlns:p14="http://schemas.microsoft.com/office/powerpoint/2010/main" val="2603245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4.81481E-6 L 3.95833E-6 0.03542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3.75E-6 1.11111E-6 L -3.75E-6 0.03542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2F731-1DCF-C14B-3737-5E091AD2D42D}"/>
            </a:ext>
          </a:extLst>
        </p:cNvPr>
        <p:cNvGrpSpPr/>
        <p:nvPr/>
      </p:nvGrpSpPr>
      <p:grpSpPr>
        <a:xfrm>
          <a:off x="0" y="0"/>
          <a:ext cx="0" cy="0"/>
          <a:chOff x="0" y="0"/>
          <a:chExt cx="0" cy="0"/>
        </a:xfrm>
      </p:grpSpPr>
      <p:grpSp>
        <p:nvGrpSpPr>
          <p:cNvPr id="2" name="Group 1" descr="Dizaines d’icônes de personnes illustrant que les organisations et les collaborateurs adopteront l’IA à des rythmes différents.">
            <a:extLst>
              <a:ext uri="{FF2B5EF4-FFF2-40B4-BE49-F238E27FC236}">
                <a16:creationId xmlns:a16="http://schemas.microsoft.com/office/drawing/2014/main" id="{EA186C50-8FD7-9DDF-2F14-99D409BF8E12}"/>
              </a:ext>
            </a:extLst>
          </p:cNvPr>
          <p:cNvGrpSpPr/>
          <p:nvPr/>
        </p:nvGrpSpPr>
        <p:grpSpPr>
          <a:xfrm>
            <a:off x="84177" y="1173072"/>
            <a:ext cx="12034867" cy="4324833"/>
            <a:chOff x="84177" y="1173072"/>
            <a:chExt cx="12034867" cy="4324833"/>
          </a:xfrm>
        </p:grpSpPr>
        <p:sp>
          <p:nvSpPr>
            <p:cNvPr id="202" name="Graphic 9">
              <a:extLst>
                <a:ext uri="{FF2B5EF4-FFF2-40B4-BE49-F238E27FC236}">
                  <a16:creationId xmlns:a16="http://schemas.microsoft.com/office/drawing/2014/main" id="{205754A0-6AFF-21BF-90BD-548FA4C02DBF}"/>
                </a:ext>
              </a:extLst>
            </p:cNvPr>
            <p:cNvSpPr/>
            <p:nvPr/>
          </p:nvSpPr>
          <p:spPr>
            <a:xfrm>
              <a:off x="103432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0" name="Graphic 9">
              <a:extLst>
                <a:ext uri="{FF2B5EF4-FFF2-40B4-BE49-F238E27FC236}">
                  <a16:creationId xmlns:a16="http://schemas.microsoft.com/office/drawing/2014/main" id="{B6AB4CE4-4588-0725-96C7-5BD7B0693E92}"/>
                </a:ext>
              </a:extLst>
            </p:cNvPr>
            <p:cNvSpPr/>
            <p:nvPr/>
          </p:nvSpPr>
          <p:spPr>
            <a:xfrm>
              <a:off x="1034324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1" name="Graphic 9">
              <a:extLst>
                <a:ext uri="{FF2B5EF4-FFF2-40B4-BE49-F238E27FC236}">
                  <a16:creationId xmlns:a16="http://schemas.microsoft.com/office/drawing/2014/main" id="{4BDFEC2F-3FA5-9C48-EE2E-205CB3673FD5}"/>
                </a:ext>
              </a:extLst>
            </p:cNvPr>
            <p:cNvSpPr/>
            <p:nvPr/>
          </p:nvSpPr>
          <p:spPr>
            <a:xfrm>
              <a:off x="103432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2" name="Graphic 9">
              <a:extLst>
                <a:ext uri="{FF2B5EF4-FFF2-40B4-BE49-F238E27FC236}">
                  <a16:creationId xmlns:a16="http://schemas.microsoft.com/office/drawing/2014/main" id="{DBFB27D0-6597-C55E-8AF5-023BA3D4FF82}"/>
                </a:ext>
              </a:extLst>
            </p:cNvPr>
            <p:cNvSpPr/>
            <p:nvPr/>
          </p:nvSpPr>
          <p:spPr>
            <a:xfrm>
              <a:off x="103432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3" name="Graphic 9">
              <a:extLst>
                <a:ext uri="{FF2B5EF4-FFF2-40B4-BE49-F238E27FC236}">
                  <a16:creationId xmlns:a16="http://schemas.microsoft.com/office/drawing/2014/main" id="{C4D5B065-E343-29CF-B9F8-41003A704356}"/>
                </a:ext>
              </a:extLst>
            </p:cNvPr>
            <p:cNvSpPr/>
            <p:nvPr/>
          </p:nvSpPr>
          <p:spPr>
            <a:xfrm>
              <a:off x="103432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2" name="Graphic 9">
              <a:extLst>
                <a:ext uri="{FF2B5EF4-FFF2-40B4-BE49-F238E27FC236}">
                  <a16:creationId xmlns:a16="http://schemas.microsoft.com/office/drawing/2014/main" id="{931B8AFE-19B9-C83E-BD1C-06A2CDF20B00}"/>
                </a:ext>
              </a:extLst>
            </p:cNvPr>
            <p:cNvSpPr/>
            <p:nvPr/>
          </p:nvSpPr>
          <p:spPr>
            <a:xfrm>
              <a:off x="1034324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3" name="Graphic 9">
              <a:extLst>
                <a:ext uri="{FF2B5EF4-FFF2-40B4-BE49-F238E27FC236}">
                  <a16:creationId xmlns:a16="http://schemas.microsoft.com/office/drawing/2014/main" id="{86FD1489-C846-24C6-7D89-062D4549D430}"/>
                </a:ext>
              </a:extLst>
            </p:cNvPr>
            <p:cNvSpPr/>
            <p:nvPr/>
          </p:nvSpPr>
          <p:spPr>
            <a:xfrm>
              <a:off x="103432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4" name="Graphic 9">
              <a:extLst>
                <a:ext uri="{FF2B5EF4-FFF2-40B4-BE49-F238E27FC236}">
                  <a16:creationId xmlns:a16="http://schemas.microsoft.com/office/drawing/2014/main" id="{10B67249-A39C-88FF-D72C-D45AE4F2F35C}"/>
                </a:ext>
              </a:extLst>
            </p:cNvPr>
            <p:cNvSpPr/>
            <p:nvPr/>
          </p:nvSpPr>
          <p:spPr>
            <a:xfrm>
              <a:off x="103432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4" name="Graphic 9">
              <a:extLst>
                <a:ext uri="{FF2B5EF4-FFF2-40B4-BE49-F238E27FC236}">
                  <a16:creationId xmlns:a16="http://schemas.microsoft.com/office/drawing/2014/main" id="{B02A0706-3AC6-086D-76B6-27B32939F25D}"/>
                </a:ext>
              </a:extLst>
            </p:cNvPr>
            <p:cNvSpPr/>
            <p:nvPr/>
          </p:nvSpPr>
          <p:spPr>
            <a:xfrm>
              <a:off x="103432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2" name="Graphic 9">
              <a:extLst>
                <a:ext uri="{FF2B5EF4-FFF2-40B4-BE49-F238E27FC236}">
                  <a16:creationId xmlns:a16="http://schemas.microsoft.com/office/drawing/2014/main" id="{F08EB602-11A4-FDBC-281A-8C8611C9DD70}"/>
                </a:ext>
              </a:extLst>
            </p:cNvPr>
            <p:cNvSpPr/>
            <p:nvPr/>
          </p:nvSpPr>
          <p:spPr>
            <a:xfrm>
              <a:off x="103432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0" name="Graphic 9">
              <a:extLst>
                <a:ext uri="{FF2B5EF4-FFF2-40B4-BE49-F238E27FC236}">
                  <a16:creationId xmlns:a16="http://schemas.microsoft.com/office/drawing/2014/main" id="{6A578B75-9592-11C3-1E37-67E1E69F9978}"/>
                </a:ext>
              </a:extLst>
            </p:cNvPr>
            <p:cNvSpPr/>
            <p:nvPr/>
          </p:nvSpPr>
          <p:spPr>
            <a:xfrm>
              <a:off x="103432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4" name="Graphic 9">
              <a:extLst>
                <a:ext uri="{FF2B5EF4-FFF2-40B4-BE49-F238E27FC236}">
                  <a16:creationId xmlns:a16="http://schemas.microsoft.com/office/drawing/2014/main" id="{C39DA64A-157A-C695-4739-495772D4EEFF}"/>
                </a:ext>
              </a:extLst>
            </p:cNvPr>
            <p:cNvSpPr/>
            <p:nvPr/>
          </p:nvSpPr>
          <p:spPr>
            <a:xfrm>
              <a:off x="103432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2" name="Graphic 9">
              <a:extLst>
                <a:ext uri="{FF2B5EF4-FFF2-40B4-BE49-F238E27FC236}">
                  <a16:creationId xmlns:a16="http://schemas.microsoft.com/office/drawing/2014/main" id="{3DA2CA51-CC9B-B7B4-9A76-7359C51493DF}"/>
                </a:ext>
              </a:extLst>
            </p:cNvPr>
            <p:cNvSpPr/>
            <p:nvPr/>
          </p:nvSpPr>
          <p:spPr>
            <a:xfrm>
              <a:off x="103432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5" name="Graphic 9">
              <a:extLst>
                <a:ext uri="{FF2B5EF4-FFF2-40B4-BE49-F238E27FC236}">
                  <a16:creationId xmlns:a16="http://schemas.microsoft.com/office/drawing/2014/main" id="{8C5FB64E-50A1-D42E-5B06-CBD18B38B912}"/>
                </a:ext>
              </a:extLst>
            </p:cNvPr>
            <p:cNvSpPr/>
            <p:nvPr/>
          </p:nvSpPr>
          <p:spPr>
            <a:xfrm>
              <a:off x="103432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 name="Graphic 9">
              <a:extLst>
                <a:ext uri="{FF2B5EF4-FFF2-40B4-BE49-F238E27FC236}">
                  <a16:creationId xmlns:a16="http://schemas.microsoft.com/office/drawing/2014/main" id="{DFCA56F7-4B6E-237E-A901-C01CD7ECD0FD}"/>
                </a:ext>
              </a:extLst>
            </p:cNvPr>
            <p:cNvSpPr/>
            <p:nvPr/>
          </p:nvSpPr>
          <p:spPr>
            <a:xfrm>
              <a:off x="232834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8" name="Graphic 9">
              <a:extLst>
                <a:ext uri="{FF2B5EF4-FFF2-40B4-BE49-F238E27FC236}">
                  <a16:creationId xmlns:a16="http://schemas.microsoft.com/office/drawing/2014/main" id="{F37FC3B4-1B5D-0AB1-8EE8-553E783BB5FF}"/>
                </a:ext>
              </a:extLst>
            </p:cNvPr>
            <p:cNvSpPr/>
            <p:nvPr/>
          </p:nvSpPr>
          <p:spPr>
            <a:xfrm>
              <a:off x="23283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 name="Graphic 9">
              <a:extLst>
                <a:ext uri="{FF2B5EF4-FFF2-40B4-BE49-F238E27FC236}">
                  <a16:creationId xmlns:a16="http://schemas.microsoft.com/office/drawing/2014/main" id="{267503EF-5F87-F4C3-7115-88305442495F}"/>
                </a:ext>
              </a:extLst>
            </p:cNvPr>
            <p:cNvSpPr/>
            <p:nvPr/>
          </p:nvSpPr>
          <p:spPr>
            <a:xfrm>
              <a:off x="23283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 name="Graphic 9">
              <a:extLst>
                <a:ext uri="{FF2B5EF4-FFF2-40B4-BE49-F238E27FC236}">
                  <a16:creationId xmlns:a16="http://schemas.microsoft.com/office/drawing/2014/main" id="{3D92D0C2-EFE7-1B32-5853-6A5CF768F6BE}"/>
                </a:ext>
              </a:extLst>
            </p:cNvPr>
            <p:cNvSpPr/>
            <p:nvPr/>
          </p:nvSpPr>
          <p:spPr>
            <a:xfrm>
              <a:off x="23283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 name="Graphic 9">
              <a:extLst>
                <a:ext uri="{FF2B5EF4-FFF2-40B4-BE49-F238E27FC236}">
                  <a16:creationId xmlns:a16="http://schemas.microsoft.com/office/drawing/2014/main" id="{22F4E95D-1E5C-2EBB-2E6E-1CA876A19F0D}"/>
                </a:ext>
              </a:extLst>
            </p:cNvPr>
            <p:cNvSpPr/>
            <p:nvPr/>
          </p:nvSpPr>
          <p:spPr>
            <a:xfrm>
              <a:off x="232834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7" name="Graphic 9">
              <a:extLst>
                <a:ext uri="{FF2B5EF4-FFF2-40B4-BE49-F238E27FC236}">
                  <a16:creationId xmlns:a16="http://schemas.microsoft.com/office/drawing/2014/main" id="{CC90883A-C37F-3F60-6669-D16FF72321B6}"/>
                </a:ext>
              </a:extLst>
            </p:cNvPr>
            <p:cNvSpPr/>
            <p:nvPr/>
          </p:nvSpPr>
          <p:spPr>
            <a:xfrm>
              <a:off x="23283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0" name="Graphic 9">
              <a:extLst>
                <a:ext uri="{FF2B5EF4-FFF2-40B4-BE49-F238E27FC236}">
                  <a16:creationId xmlns:a16="http://schemas.microsoft.com/office/drawing/2014/main" id="{FAD00BFE-6219-E714-14E2-7A402535B62A}"/>
                </a:ext>
              </a:extLst>
            </p:cNvPr>
            <p:cNvSpPr/>
            <p:nvPr/>
          </p:nvSpPr>
          <p:spPr>
            <a:xfrm>
              <a:off x="23283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3" name="Graphic 9">
              <a:extLst>
                <a:ext uri="{FF2B5EF4-FFF2-40B4-BE49-F238E27FC236}">
                  <a16:creationId xmlns:a16="http://schemas.microsoft.com/office/drawing/2014/main" id="{D4BE299A-7B70-1F94-933E-8E36D835BD75}"/>
                </a:ext>
              </a:extLst>
            </p:cNvPr>
            <p:cNvSpPr/>
            <p:nvPr/>
          </p:nvSpPr>
          <p:spPr>
            <a:xfrm>
              <a:off x="23283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5" name="Graphic 9">
              <a:extLst>
                <a:ext uri="{FF2B5EF4-FFF2-40B4-BE49-F238E27FC236}">
                  <a16:creationId xmlns:a16="http://schemas.microsoft.com/office/drawing/2014/main" id="{408E6989-A899-7230-02EA-52A9AC5D43E0}"/>
                </a:ext>
              </a:extLst>
            </p:cNvPr>
            <p:cNvSpPr/>
            <p:nvPr/>
          </p:nvSpPr>
          <p:spPr>
            <a:xfrm>
              <a:off x="23283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3" name="Graphic 9">
              <a:extLst>
                <a:ext uri="{FF2B5EF4-FFF2-40B4-BE49-F238E27FC236}">
                  <a16:creationId xmlns:a16="http://schemas.microsoft.com/office/drawing/2014/main" id="{E53DC745-C9F1-8433-61D9-A00922A3C074}"/>
                </a:ext>
              </a:extLst>
            </p:cNvPr>
            <p:cNvSpPr/>
            <p:nvPr/>
          </p:nvSpPr>
          <p:spPr>
            <a:xfrm>
              <a:off x="23283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1" name="Graphic 9">
              <a:extLst>
                <a:ext uri="{FF2B5EF4-FFF2-40B4-BE49-F238E27FC236}">
                  <a16:creationId xmlns:a16="http://schemas.microsoft.com/office/drawing/2014/main" id="{3898A3F0-5BFC-AD5D-D68A-781B92A53FDC}"/>
                </a:ext>
              </a:extLst>
            </p:cNvPr>
            <p:cNvSpPr/>
            <p:nvPr/>
          </p:nvSpPr>
          <p:spPr>
            <a:xfrm>
              <a:off x="23283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8" name="Graphic 9">
              <a:extLst>
                <a:ext uri="{FF2B5EF4-FFF2-40B4-BE49-F238E27FC236}">
                  <a16:creationId xmlns:a16="http://schemas.microsoft.com/office/drawing/2014/main" id="{AC7C22CA-2EF4-18E3-F10F-850BF84EF541}"/>
                </a:ext>
              </a:extLst>
            </p:cNvPr>
            <p:cNvSpPr/>
            <p:nvPr/>
          </p:nvSpPr>
          <p:spPr>
            <a:xfrm>
              <a:off x="23283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6" name="Graphic 9">
              <a:extLst>
                <a:ext uri="{FF2B5EF4-FFF2-40B4-BE49-F238E27FC236}">
                  <a16:creationId xmlns:a16="http://schemas.microsoft.com/office/drawing/2014/main" id="{CFB875D9-9A87-9AB4-4B6C-FDCA914EE954}"/>
                </a:ext>
              </a:extLst>
            </p:cNvPr>
            <p:cNvSpPr/>
            <p:nvPr/>
          </p:nvSpPr>
          <p:spPr>
            <a:xfrm>
              <a:off x="23283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6" name="Graphic 9">
              <a:extLst>
                <a:ext uri="{FF2B5EF4-FFF2-40B4-BE49-F238E27FC236}">
                  <a16:creationId xmlns:a16="http://schemas.microsoft.com/office/drawing/2014/main" id="{A777F2F9-CDB0-1084-BB5C-1A5C130ECF77}"/>
                </a:ext>
              </a:extLst>
            </p:cNvPr>
            <p:cNvSpPr/>
            <p:nvPr/>
          </p:nvSpPr>
          <p:spPr>
            <a:xfrm>
              <a:off x="23283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39" name="Graphic 9">
              <a:extLst>
                <a:ext uri="{FF2B5EF4-FFF2-40B4-BE49-F238E27FC236}">
                  <a16:creationId xmlns:a16="http://schemas.microsoft.com/office/drawing/2014/main" id="{59EC2199-548C-7B93-9D6E-9D37ECEAC31C}"/>
                </a:ext>
              </a:extLst>
            </p:cNvPr>
            <p:cNvSpPr/>
            <p:nvPr/>
          </p:nvSpPr>
          <p:spPr>
            <a:xfrm>
              <a:off x="26489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9" name="Graphic 9">
              <a:extLst>
                <a:ext uri="{FF2B5EF4-FFF2-40B4-BE49-F238E27FC236}">
                  <a16:creationId xmlns:a16="http://schemas.microsoft.com/office/drawing/2014/main" id="{80700005-3FE5-9196-F53F-AD4F32C4477B}"/>
                </a:ext>
              </a:extLst>
            </p:cNvPr>
            <p:cNvSpPr/>
            <p:nvPr/>
          </p:nvSpPr>
          <p:spPr>
            <a:xfrm>
              <a:off x="26489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 name="Graphic 9">
              <a:extLst>
                <a:ext uri="{FF2B5EF4-FFF2-40B4-BE49-F238E27FC236}">
                  <a16:creationId xmlns:a16="http://schemas.microsoft.com/office/drawing/2014/main" id="{A29A0224-18E9-44FB-959C-FCA95CAE5C26}"/>
                </a:ext>
              </a:extLst>
            </p:cNvPr>
            <p:cNvSpPr/>
            <p:nvPr/>
          </p:nvSpPr>
          <p:spPr>
            <a:xfrm>
              <a:off x="26489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 name="Graphic 9">
              <a:extLst>
                <a:ext uri="{FF2B5EF4-FFF2-40B4-BE49-F238E27FC236}">
                  <a16:creationId xmlns:a16="http://schemas.microsoft.com/office/drawing/2014/main" id="{89C41B7A-7595-FE16-A75E-4FD1F8CEAFF9}"/>
                </a:ext>
              </a:extLst>
            </p:cNvPr>
            <p:cNvSpPr/>
            <p:nvPr/>
          </p:nvSpPr>
          <p:spPr>
            <a:xfrm>
              <a:off x="264894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 name="Graphic 9">
              <a:extLst>
                <a:ext uri="{FF2B5EF4-FFF2-40B4-BE49-F238E27FC236}">
                  <a16:creationId xmlns:a16="http://schemas.microsoft.com/office/drawing/2014/main" id="{58677F71-E7CF-4707-5BD9-29B92AA4CB9C}"/>
                </a:ext>
              </a:extLst>
            </p:cNvPr>
            <p:cNvSpPr/>
            <p:nvPr/>
          </p:nvSpPr>
          <p:spPr>
            <a:xfrm>
              <a:off x="26489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8" name="Graphic 9">
              <a:extLst>
                <a:ext uri="{FF2B5EF4-FFF2-40B4-BE49-F238E27FC236}">
                  <a16:creationId xmlns:a16="http://schemas.microsoft.com/office/drawing/2014/main" id="{D247601D-CD20-8D04-01E6-164F05259A39}"/>
                </a:ext>
              </a:extLst>
            </p:cNvPr>
            <p:cNvSpPr/>
            <p:nvPr/>
          </p:nvSpPr>
          <p:spPr>
            <a:xfrm>
              <a:off x="26489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1" name="Graphic 9">
              <a:extLst>
                <a:ext uri="{FF2B5EF4-FFF2-40B4-BE49-F238E27FC236}">
                  <a16:creationId xmlns:a16="http://schemas.microsoft.com/office/drawing/2014/main" id="{080D5C2E-C694-EA5D-EC92-741B2728CB00}"/>
                </a:ext>
              </a:extLst>
            </p:cNvPr>
            <p:cNvSpPr/>
            <p:nvPr/>
          </p:nvSpPr>
          <p:spPr>
            <a:xfrm>
              <a:off x="264894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4" name="Graphic 9">
              <a:extLst>
                <a:ext uri="{FF2B5EF4-FFF2-40B4-BE49-F238E27FC236}">
                  <a16:creationId xmlns:a16="http://schemas.microsoft.com/office/drawing/2014/main" id="{0499FA65-7D7D-DA5C-AB32-03B15E4DECD3}"/>
                </a:ext>
              </a:extLst>
            </p:cNvPr>
            <p:cNvSpPr/>
            <p:nvPr/>
          </p:nvSpPr>
          <p:spPr>
            <a:xfrm>
              <a:off x="26489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6" name="Graphic 9">
              <a:extLst>
                <a:ext uri="{FF2B5EF4-FFF2-40B4-BE49-F238E27FC236}">
                  <a16:creationId xmlns:a16="http://schemas.microsoft.com/office/drawing/2014/main" id="{3A5FBA46-D72D-BE87-C913-9CBF1E702D9A}"/>
                </a:ext>
              </a:extLst>
            </p:cNvPr>
            <p:cNvSpPr/>
            <p:nvPr/>
          </p:nvSpPr>
          <p:spPr>
            <a:xfrm>
              <a:off x="264894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4" name="Graphic 9">
              <a:extLst>
                <a:ext uri="{FF2B5EF4-FFF2-40B4-BE49-F238E27FC236}">
                  <a16:creationId xmlns:a16="http://schemas.microsoft.com/office/drawing/2014/main" id="{D4C39C7C-24EC-8958-429B-7D0EB5A7673A}"/>
                </a:ext>
              </a:extLst>
            </p:cNvPr>
            <p:cNvSpPr/>
            <p:nvPr/>
          </p:nvSpPr>
          <p:spPr>
            <a:xfrm>
              <a:off x="26489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2" name="Graphic 9">
              <a:extLst>
                <a:ext uri="{FF2B5EF4-FFF2-40B4-BE49-F238E27FC236}">
                  <a16:creationId xmlns:a16="http://schemas.microsoft.com/office/drawing/2014/main" id="{ACA505F2-EB1B-F4BB-897B-FFD4134FAFA3}"/>
                </a:ext>
              </a:extLst>
            </p:cNvPr>
            <p:cNvSpPr/>
            <p:nvPr/>
          </p:nvSpPr>
          <p:spPr>
            <a:xfrm>
              <a:off x="26489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9" name="Graphic 9">
              <a:extLst>
                <a:ext uri="{FF2B5EF4-FFF2-40B4-BE49-F238E27FC236}">
                  <a16:creationId xmlns:a16="http://schemas.microsoft.com/office/drawing/2014/main" id="{C6E18173-9BDF-B84B-3608-4E6CF9062CE4}"/>
                </a:ext>
              </a:extLst>
            </p:cNvPr>
            <p:cNvSpPr/>
            <p:nvPr/>
          </p:nvSpPr>
          <p:spPr>
            <a:xfrm>
              <a:off x="264894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7" name="Graphic 9">
              <a:extLst>
                <a:ext uri="{FF2B5EF4-FFF2-40B4-BE49-F238E27FC236}">
                  <a16:creationId xmlns:a16="http://schemas.microsoft.com/office/drawing/2014/main" id="{0DD08B89-60A3-2145-5BCE-D56CDEF4E397}"/>
                </a:ext>
              </a:extLst>
            </p:cNvPr>
            <p:cNvSpPr/>
            <p:nvPr/>
          </p:nvSpPr>
          <p:spPr>
            <a:xfrm>
              <a:off x="26489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7" name="Graphic 9">
              <a:extLst>
                <a:ext uri="{FF2B5EF4-FFF2-40B4-BE49-F238E27FC236}">
                  <a16:creationId xmlns:a16="http://schemas.microsoft.com/office/drawing/2014/main" id="{F2667430-C0A8-AAF7-2CE1-5C5DB8223954}"/>
                </a:ext>
              </a:extLst>
            </p:cNvPr>
            <p:cNvSpPr/>
            <p:nvPr/>
          </p:nvSpPr>
          <p:spPr>
            <a:xfrm>
              <a:off x="26489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0" name="Graphic 9">
              <a:extLst>
                <a:ext uri="{FF2B5EF4-FFF2-40B4-BE49-F238E27FC236}">
                  <a16:creationId xmlns:a16="http://schemas.microsoft.com/office/drawing/2014/main" id="{5235026B-56E1-9A51-DF3A-5D3522890052}"/>
                </a:ext>
              </a:extLst>
            </p:cNvPr>
            <p:cNvSpPr/>
            <p:nvPr/>
          </p:nvSpPr>
          <p:spPr>
            <a:xfrm>
              <a:off x="29695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0" name="Graphic 9">
              <a:extLst>
                <a:ext uri="{FF2B5EF4-FFF2-40B4-BE49-F238E27FC236}">
                  <a16:creationId xmlns:a16="http://schemas.microsoft.com/office/drawing/2014/main" id="{B5F3F834-C008-81C4-DA7B-F5820FCDF835}"/>
                </a:ext>
              </a:extLst>
            </p:cNvPr>
            <p:cNvSpPr/>
            <p:nvPr/>
          </p:nvSpPr>
          <p:spPr>
            <a:xfrm>
              <a:off x="29695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6" name="Graphic 9">
              <a:extLst>
                <a:ext uri="{FF2B5EF4-FFF2-40B4-BE49-F238E27FC236}">
                  <a16:creationId xmlns:a16="http://schemas.microsoft.com/office/drawing/2014/main" id="{C27D9A43-F4FC-8570-E4E6-63367A9F615A}"/>
                </a:ext>
              </a:extLst>
            </p:cNvPr>
            <p:cNvSpPr/>
            <p:nvPr/>
          </p:nvSpPr>
          <p:spPr>
            <a:xfrm>
              <a:off x="29695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5" name="Graphic 9">
              <a:extLst>
                <a:ext uri="{FF2B5EF4-FFF2-40B4-BE49-F238E27FC236}">
                  <a16:creationId xmlns:a16="http://schemas.microsoft.com/office/drawing/2014/main" id="{4917DBDA-9566-3262-0B46-B2BD283740AA}"/>
                </a:ext>
              </a:extLst>
            </p:cNvPr>
            <p:cNvSpPr/>
            <p:nvPr/>
          </p:nvSpPr>
          <p:spPr>
            <a:xfrm>
              <a:off x="29695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 name="Graphic 9">
              <a:extLst>
                <a:ext uri="{FF2B5EF4-FFF2-40B4-BE49-F238E27FC236}">
                  <a16:creationId xmlns:a16="http://schemas.microsoft.com/office/drawing/2014/main" id="{6D5A415A-FEC2-66D7-D85E-DB2FF452DDA6}"/>
                </a:ext>
              </a:extLst>
            </p:cNvPr>
            <p:cNvSpPr/>
            <p:nvPr/>
          </p:nvSpPr>
          <p:spPr>
            <a:xfrm>
              <a:off x="296954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9" name="Graphic 9">
              <a:extLst>
                <a:ext uri="{FF2B5EF4-FFF2-40B4-BE49-F238E27FC236}">
                  <a16:creationId xmlns:a16="http://schemas.microsoft.com/office/drawing/2014/main" id="{7EE14F1D-6CD5-4160-4A7A-0FA4EE0751C0}"/>
                </a:ext>
              </a:extLst>
            </p:cNvPr>
            <p:cNvSpPr/>
            <p:nvPr/>
          </p:nvSpPr>
          <p:spPr>
            <a:xfrm>
              <a:off x="296954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2" name="Graphic 9">
              <a:extLst>
                <a:ext uri="{FF2B5EF4-FFF2-40B4-BE49-F238E27FC236}">
                  <a16:creationId xmlns:a16="http://schemas.microsoft.com/office/drawing/2014/main" id="{367D4BE0-7FA4-7920-7584-DB5D6F0A5796}"/>
                </a:ext>
              </a:extLst>
            </p:cNvPr>
            <p:cNvSpPr/>
            <p:nvPr/>
          </p:nvSpPr>
          <p:spPr>
            <a:xfrm>
              <a:off x="29695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5" name="Graphic 9">
              <a:extLst>
                <a:ext uri="{FF2B5EF4-FFF2-40B4-BE49-F238E27FC236}">
                  <a16:creationId xmlns:a16="http://schemas.microsoft.com/office/drawing/2014/main" id="{7887629B-40A2-0B1A-ACF1-0B1E8318EC1C}"/>
                </a:ext>
              </a:extLst>
            </p:cNvPr>
            <p:cNvSpPr/>
            <p:nvPr/>
          </p:nvSpPr>
          <p:spPr>
            <a:xfrm>
              <a:off x="29695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7" name="Graphic 9">
              <a:extLst>
                <a:ext uri="{FF2B5EF4-FFF2-40B4-BE49-F238E27FC236}">
                  <a16:creationId xmlns:a16="http://schemas.microsoft.com/office/drawing/2014/main" id="{3F1292DA-2F78-8338-33F5-CAE1C62731DD}"/>
                </a:ext>
              </a:extLst>
            </p:cNvPr>
            <p:cNvSpPr/>
            <p:nvPr/>
          </p:nvSpPr>
          <p:spPr>
            <a:xfrm>
              <a:off x="29695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5" name="Graphic 9">
              <a:extLst>
                <a:ext uri="{FF2B5EF4-FFF2-40B4-BE49-F238E27FC236}">
                  <a16:creationId xmlns:a16="http://schemas.microsoft.com/office/drawing/2014/main" id="{77E0F796-9832-B068-A998-EDD2030AFF52}"/>
                </a:ext>
              </a:extLst>
            </p:cNvPr>
            <p:cNvSpPr/>
            <p:nvPr/>
          </p:nvSpPr>
          <p:spPr>
            <a:xfrm>
              <a:off x="296954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3" name="Graphic 9">
              <a:extLst>
                <a:ext uri="{FF2B5EF4-FFF2-40B4-BE49-F238E27FC236}">
                  <a16:creationId xmlns:a16="http://schemas.microsoft.com/office/drawing/2014/main" id="{9FBA9475-CD70-31EC-EE3F-0313218F4FD3}"/>
                </a:ext>
              </a:extLst>
            </p:cNvPr>
            <p:cNvSpPr/>
            <p:nvPr/>
          </p:nvSpPr>
          <p:spPr>
            <a:xfrm>
              <a:off x="29695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0" name="Graphic 9">
              <a:extLst>
                <a:ext uri="{FF2B5EF4-FFF2-40B4-BE49-F238E27FC236}">
                  <a16:creationId xmlns:a16="http://schemas.microsoft.com/office/drawing/2014/main" id="{77DE2BC0-4994-9EFA-5330-7BAD8D72A4D3}"/>
                </a:ext>
              </a:extLst>
            </p:cNvPr>
            <p:cNvSpPr/>
            <p:nvPr/>
          </p:nvSpPr>
          <p:spPr>
            <a:xfrm>
              <a:off x="29695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8" name="Graphic 9">
              <a:extLst>
                <a:ext uri="{FF2B5EF4-FFF2-40B4-BE49-F238E27FC236}">
                  <a16:creationId xmlns:a16="http://schemas.microsoft.com/office/drawing/2014/main" id="{B4F47BFC-58F3-D8AA-AD8B-054D4042C11B}"/>
                </a:ext>
              </a:extLst>
            </p:cNvPr>
            <p:cNvSpPr/>
            <p:nvPr/>
          </p:nvSpPr>
          <p:spPr>
            <a:xfrm>
              <a:off x="29695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8" name="Graphic 9">
              <a:extLst>
                <a:ext uri="{FF2B5EF4-FFF2-40B4-BE49-F238E27FC236}">
                  <a16:creationId xmlns:a16="http://schemas.microsoft.com/office/drawing/2014/main" id="{378CC116-0029-B6CB-27CC-B5C9F6F9A066}"/>
                </a:ext>
              </a:extLst>
            </p:cNvPr>
            <p:cNvSpPr/>
            <p:nvPr/>
          </p:nvSpPr>
          <p:spPr>
            <a:xfrm>
              <a:off x="29695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1" name="Graphic 9">
              <a:extLst>
                <a:ext uri="{FF2B5EF4-FFF2-40B4-BE49-F238E27FC236}">
                  <a16:creationId xmlns:a16="http://schemas.microsoft.com/office/drawing/2014/main" id="{B5B7E605-538C-7EED-CC14-2AD9554C3384}"/>
                </a:ext>
              </a:extLst>
            </p:cNvPr>
            <p:cNvSpPr/>
            <p:nvPr/>
          </p:nvSpPr>
          <p:spPr>
            <a:xfrm>
              <a:off x="32901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1" name="Graphic 9">
              <a:extLst>
                <a:ext uri="{FF2B5EF4-FFF2-40B4-BE49-F238E27FC236}">
                  <a16:creationId xmlns:a16="http://schemas.microsoft.com/office/drawing/2014/main" id="{5E057EEC-A2DC-EE3F-C460-349BD5FF3630}"/>
                </a:ext>
              </a:extLst>
            </p:cNvPr>
            <p:cNvSpPr/>
            <p:nvPr/>
          </p:nvSpPr>
          <p:spPr>
            <a:xfrm>
              <a:off x="32901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1" name="Graphic 9">
              <a:extLst>
                <a:ext uri="{FF2B5EF4-FFF2-40B4-BE49-F238E27FC236}">
                  <a16:creationId xmlns:a16="http://schemas.microsoft.com/office/drawing/2014/main" id="{075E5125-2E15-0315-60E9-C5AFA7B8F41F}"/>
                </a:ext>
              </a:extLst>
            </p:cNvPr>
            <p:cNvSpPr/>
            <p:nvPr/>
          </p:nvSpPr>
          <p:spPr>
            <a:xfrm>
              <a:off x="32901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0" name="Graphic 9">
              <a:extLst>
                <a:ext uri="{FF2B5EF4-FFF2-40B4-BE49-F238E27FC236}">
                  <a16:creationId xmlns:a16="http://schemas.microsoft.com/office/drawing/2014/main" id="{0061076D-A0BF-D04F-0723-574BE98ABD05}"/>
                </a:ext>
              </a:extLst>
            </p:cNvPr>
            <p:cNvSpPr/>
            <p:nvPr/>
          </p:nvSpPr>
          <p:spPr>
            <a:xfrm>
              <a:off x="32901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2" name="Graphic 9">
              <a:extLst>
                <a:ext uri="{FF2B5EF4-FFF2-40B4-BE49-F238E27FC236}">
                  <a16:creationId xmlns:a16="http://schemas.microsoft.com/office/drawing/2014/main" id="{0C3AE171-A4E7-D448-E240-C55F055ADAFF}"/>
                </a:ext>
              </a:extLst>
            </p:cNvPr>
            <p:cNvSpPr/>
            <p:nvPr/>
          </p:nvSpPr>
          <p:spPr>
            <a:xfrm>
              <a:off x="32901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3" name="Graphic 9">
              <a:extLst>
                <a:ext uri="{FF2B5EF4-FFF2-40B4-BE49-F238E27FC236}">
                  <a16:creationId xmlns:a16="http://schemas.microsoft.com/office/drawing/2014/main" id="{BF3E9604-A245-E2A7-85C8-240869845FAC}"/>
                </a:ext>
              </a:extLst>
            </p:cNvPr>
            <p:cNvSpPr/>
            <p:nvPr/>
          </p:nvSpPr>
          <p:spPr>
            <a:xfrm>
              <a:off x="32901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6" name="Graphic 9">
              <a:extLst>
                <a:ext uri="{FF2B5EF4-FFF2-40B4-BE49-F238E27FC236}">
                  <a16:creationId xmlns:a16="http://schemas.microsoft.com/office/drawing/2014/main" id="{1E98922E-E8C4-1AD8-5D82-83177831A7A7}"/>
                </a:ext>
              </a:extLst>
            </p:cNvPr>
            <p:cNvSpPr/>
            <p:nvPr/>
          </p:nvSpPr>
          <p:spPr>
            <a:xfrm>
              <a:off x="32901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7" name="Graphic 9">
              <a:extLst>
                <a:ext uri="{FF2B5EF4-FFF2-40B4-BE49-F238E27FC236}">
                  <a16:creationId xmlns:a16="http://schemas.microsoft.com/office/drawing/2014/main" id="{172C341F-FB77-3F2A-11CD-003482BAA999}"/>
                </a:ext>
              </a:extLst>
            </p:cNvPr>
            <p:cNvSpPr/>
            <p:nvPr/>
          </p:nvSpPr>
          <p:spPr>
            <a:xfrm>
              <a:off x="32901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8" name="Graphic 9">
              <a:extLst>
                <a:ext uri="{FF2B5EF4-FFF2-40B4-BE49-F238E27FC236}">
                  <a16:creationId xmlns:a16="http://schemas.microsoft.com/office/drawing/2014/main" id="{F3AC5334-3FC9-CB2C-83B4-53A714101C8A}"/>
                </a:ext>
              </a:extLst>
            </p:cNvPr>
            <p:cNvSpPr/>
            <p:nvPr/>
          </p:nvSpPr>
          <p:spPr>
            <a:xfrm>
              <a:off x="32901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6" name="Graphic 9">
              <a:extLst>
                <a:ext uri="{FF2B5EF4-FFF2-40B4-BE49-F238E27FC236}">
                  <a16:creationId xmlns:a16="http://schemas.microsoft.com/office/drawing/2014/main" id="{B7F68C7D-510E-9CBF-59FC-E17FF5F7BBF1}"/>
                </a:ext>
              </a:extLst>
            </p:cNvPr>
            <p:cNvSpPr/>
            <p:nvPr/>
          </p:nvSpPr>
          <p:spPr>
            <a:xfrm>
              <a:off x="32901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4" name="Graphic 9">
              <a:extLst>
                <a:ext uri="{FF2B5EF4-FFF2-40B4-BE49-F238E27FC236}">
                  <a16:creationId xmlns:a16="http://schemas.microsoft.com/office/drawing/2014/main" id="{2DD8E8A6-C113-9EF7-96B6-9C4746BB3186}"/>
                </a:ext>
              </a:extLst>
            </p:cNvPr>
            <p:cNvSpPr/>
            <p:nvPr/>
          </p:nvSpPr>
          <p:spPr>
            <a:xfrm>
              <a:off x="32901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1" name="Graphic 9">
              <a:extLst>
                <a:ext uri="{FF2B5EF4-FFF2-40B4-BE49-F238E27FC236}">
                  <a16:creationId xmlns:a16="http://schemas.microsoft.com/office/drawing/2014/main" id="{AB1BDEB9-B83F-CAF2-3C26-3B0A4C100EE8}"/>
                </a:ext>
              </a:extLst>
            </p:cNvPr>
            <p:cNvSpPr/>
            <p:nvPr/>
          </p:nvSpPr>
          <p:spPr>
            <a:xfrm>
              <a:off x="32901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9" name="Graphic 9">
              <a:extLst>
                <a:ext uri="{FF2B5EF4-FFF2-40B4-BE49-F238E27FC236}">
                  <a16:creationId xmlns:a16="http://schemas.microsoft.com/office/drawing/2014/main" id="{9FE57F8B-DEEC-B2E3-7DF9-68AA85C5018B}"/>
                </a:ext>
              </a:extLst>
            </p:cNvPr>
            <p:cNvSpPr/>
            <p:nvPr/>
          </p:nvSpPr>
          <p:spPr>
            <a:xfrm>
              <a:off x="329013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9" name="Graphic 9">
              <a:extLst>
                <a:ext uri="{FF2B5EF4-FFF2-40B4-BE49-F238E27FC236}">
                  <a16:creationId xmlns:a16="http://schemas.microsoft.com/office/drawing/2014/main" id="{30ED0820-D937-DE37-DD33-EC2CF338BE30}"/>
                </a:ext>
              </a:extLst>
            </p:cNvPr>
            <p:cNvSpPr/>
            <p:nvPr/>
          </p:nvSpPr>
          <p:spPr>
            <a:xfrm>
              <a:off x="32901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2" name="Graphic 9">
              <a:extLst>
                <a:ext uri="{FF2B5EF4-FFF2-40B4-BE49-F238E27FC236}">
                  <a16:creationId xmlns:a16="http://schemas.microsoft.com/office/drawing/2014/main" id="{89E40280-297E-4C55-2A34-F520BB03D3B2}"/>
                </a:ext>
              </a:extLst>
            </p:cNvPr>
            <p:cNvSpPr/>
            <p:nvPr/>
          </p:nvSpPr>
          <p:spPr>
            <a:xfrm>
              <a:off x="36107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2" name="Graphic 9">
              <a:extLst>
                <a:ext uri="{FF2B5EF4-FFF2-40B4-BE49-F238E27FC236}">
                  <a16:creationId xmlns:a16="http://schemas.microsoft.com/office/drawing/2014/main" id="{7A4D2317-67FA-C419-B538-844B7AB1A4D5}"/>
                </a:ext>
              </a:extLst>
            </p:cNvPr>
            <p:cNvSpPr/>
            <p:nvPr/>
          </p:nvSpPr>
          <p:spPr>
            <a:xfrm>
              <a:off x="36107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5" name="Graphic 9">
              <a:extLst>
                <a:ext uri="{FF2B5EF4-FFF2-40B4-BE49-F238E27FC236}">
                  <a16:creationId xmlns:a16="http://schemas.microsoft.com/office/drawing/2014/main" id="{F0051FEA-CAAD-001E-5940-EC5140968D63}"/>
                </a:ext>
              </a:extLst>
            </p:cNvPr>
            <p:cNvSpPr/>
            <p:nvPr/>
          </p:nvSpPr>
          <p:spPr>
            <a:xfrm>
              <a:off x="36107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4" name="Graphic 9">
              <a:extLst>
                <a:ext uri="{FF2B5EF4-FFF2-40B4-BE49-F238E27FC236}">
                  <a16:creationId xmlns:a16="http://schemas.microsoft.com/office/drawing/2014/main" id="{510F92A0-AFC3-E69A-EBFD-33BDD021300B}"/>
                </a:ext>
              </a:extLst>
            </p:cNvPr>
            <p:cNvSpPr/>
            <p:nvPr/>
          </p:nvSpPr>
          <p:spPr>
            <a:xfrm>
              <a:off x="36107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6" name="Graphic 9">
              <a:extLst>
                <a:ext uri="{FF2B5EF4-FFF2-40B4-BE49-F238E27FC236}">
                  <a16:creationId xmlns:a16="http://schemas.microsoft.com/office/drawing/2014/main" id="{01FAC2BF-DF44-0041-88B9-BFD252368B04}"/>
                </a:ext>
              </a:extLst>
            </p:cNvPr>
            <p:cNvSpPr/>
            <p:nvPr/>
          </p:nvSpPr>
          <p:spPr>
            <a:xfrm>
              <a:off x="36107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7" name="Graphic 9">
              <a:extLst>
                <a:ext uri="{FF2B5EF4-FFF2-40B4-BE49-F238E27FC236}">
                  <a16:creationId xmlns:a16="http://schemas.microsoft.com/office/drawing/2014/main" id="{16A8EE00-1FB3-15E0-4F49-12114A927105}"/>
                </a:ext>
              </a:extLst>
            </p:cNvPr>
            <p:cNvSpPr/>
            <p:nvPr/>
          </p:nvSpPr>
          <p:spPr>
            <a:xfrm>
              <a:off x="36107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8" name="Graphic 9">
              <a:extLst>
                <a:ext uri="{FF2B5EF4-FFF2-40B4-BE49-F238E27FC236}">
                  <a16:creationId xmlns:a16="http://schemas.microsoft.com/office/drawing/2014/main" id="{6EF04016-55EF-F290-AFFC-094E523BA171}"/>
                </a:ext>
              </a:extLst>
            </p:cNvPr>
            <p:cNvSpPr/>
            <p:nvPr/>
          </p:nvSpPr>
          <p:spPr>
            <a:xfrm>
              <a:off x="361073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9" name="Graphic 9">
              <a:extLst>
                <a:ext uri="{FF2B5EF4-FFF2-40B4-BE49-F238E27FC236}">
                  <a16:creationId xmlns:a16="http://schemas.microsoft.com/office/drawing/2014/main" id="{F62CD2CD-13C1-6C1F-14EC-B0D8A1EDF871}"/>
                </a:ext>
              </a:extLst>
            </p:cNvPr>
            <p:cNvSpPr/>
            <p:nvPr/>
          </p:nvSpPr>
          <p:spPr>
            <a:xfrm>
              <a:off x="36107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9" name="Graphic 9">
              <a:extLst>
                <a:ext uri="{FF2B5EF4-FFF2-40B4-BE49-F238E27FC236}">
                  <a16:creationId xmlns:a16="http://schemas.microsoft.com/office/drawing/2014/main" id="{BEB1A03D-3C35-0ACE-02F1-EAA0BC9AE6DE}"/>
                </a:ext>
              </a:extLst>
            </p:cNvPr>
            <p:cNvSpPr/>
            <p:nvPr/>
          </p:nvSpPr>
          <p:spPr>
            <a:xfrm>
              <a:off x="36107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7" name="Graphic 9">
              <a:extLst>
                <a:ext uri="{FF2B5EF4-FFF2-40B4-BE49-F238E27FC236}">
                  <a16:creationId xmlns:a16="http://schemas.microsoft.com/office/drawing/2014/main" id="{5C487CB4-3B83-5A52-9FBC-6D397E1653A2}"/>
                </a:ext>
              </a:extLst>
            </p:cNvPr>
            <p:cNvSpPr/>
            <p:nvPr/>
          </p:nvSpPr>
          <p:spPr>
            <a:xfrm>
              <a:off x="36107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5" name="Graphic 9">
              <a:extLst>
                <a:ext uri="{FF2B5EF4-FFF2-40B4-BE49-F238E27FC236}">
                  <a16:creationId xmlns:a16="http://schemas.microsoft.com/office/drawing/2014/main" id="{57D901D6-8A75-3D88-EA09-06D5F0C736D1}"/>
                </a:ext>
              </a:extLst>
            </p:cNvPr>
            <p:cNvSpPr/>
            <p:nvPr/>
          </p:nvSpPr>
          <p:spPr>
            <a:xfrm>
              <a:off x="361073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2" name="Graphic 9">
              <a:extLst>
                <a:ext uri="{FF2B5EF4-FFF2-40B4-BE49-F238E27FC236}">
                  <a16:creationId xmlns:a16="http://schemas.microsoft.com/office/drawing/2014/main" id="{A363267A-339D-0C43-F35F-C6DD26981AE9}"/>
                </a:ext>
              </a:extLst>
            </p:cNvPr>
            <p:cNvSpPr/>
            <p:nvPr/>
          </p:nvSpPr>
          <p:spPr>
            <a:xfrm>
              <a:off x="36107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0" name="Graphic 9">
              <a:extLst>
                <a:ext uri="{FF2B5EF4-FFF2-40B4-BE49-F238E27FC236}">
                  <a16:creationId xmlns:a16="http://schemas.microsoft.com/office/drawing/2014/main" id="{A4B508D0-C8DA-8375-E9D6-02AE627215CD}"/>
                </a:ext>
              </a:extLst>
            </p:cNvPr>
            <p:cNvSpPr/>
            <p:nvPr/>
          </p:nvSpPr>
          <p:spPr>
            <a:xfrm>
              <a:off x="36107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0" name="Graphic 9">
              <a:extLst>
                <a:ext uri="{FF2B5EF4-FFF2-40B4-BE49-F238E27FC236}">
                  <a16:creationId xmlns:a16="http://schemas.microsoft.com/office/drawing/2014/main" id="{9CFBF123-4366-EE81-18D3-DBFA4B37B9A8}"/>
                </a:ext>
              </a:extLst>
            </p:cNvPr>
            <p:cNvSpPr/>
            <p:nvPr/>
          </p:nvSpPr>
          <p:spPr>
            <a:xfrm>
              <a:off x="36107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3" name="Graphic 9">
              <a:extLst>
                <a:ext uri="{FF2B5EF4-FFF2-40B4-BE49-F238E27FC236}">
                  <a16:creationId xmlns:a16="http://schemas.microsoft.com/office/drawing/2014/main" id="{A954BAD2-C4C1-621A-A906-F3D9A115E13B}"/>
                </a:ext>
              </a:extLst>
            </p:cNvPr>
            <p:cNvSpPr/>
            <p:nvPr/>
          </p:nvSpPr>
          <p:spPr>
            <a:xfrm>
              <a:off x="393132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 name="Graphic 9">
              <a:extLst>
                <a:ext uri="{FF2B5EF4-FFF2-40B4-BE49-F238E27FC236}">
                  <a16:creationId xmlns:a16="http://schemas.microsoft.com/office/drawing/2014/main" id="{C9BC3CF2-68BC-2D69-2A20-0ACB169D8AB0}"/>
                </a:ext>
              </a:extLst>
            </p:cNvPr>
            <p:cNvSpPr/>
            <p:nvPr/>
          </p:nvSpPr>
          <p:spPr>
            <a:xfrm>
              <a:off x="393132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0" name="Graphic 9">
              <a:extLst>
                <a:ext uri="{FF2B5EF4-FFF2-40B4-BE49-F238E27FC236}">
                  <a16:creationId xmlns:a16="http://schemas.microsoft.com/office/drawing/2014/main" id="{31FC05B9-5D21-2441-E921-CFA145723E96}"/>
                </a:ext>
              </a:extLst>
            </p:cNvPr>
            <p:cNvSpPr/>
            <p:nvPr/>
          </p:nvSpPr>
          <p:spPr>
            <a:xfrm>
              <a:off x="393132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9" name="Graphic 9">
              <a:extLst>
                <a:ext uri="{FF2B5EF4-FFF2-40B4-BE49-F238E27FC236}">
                  <a16:creationId xmlns:a16="http://schemas.microsoft.com/office/drawing/2014/main" id="{95382A53-F5A9-3145-6C22-EBD234D52705}"/>
                </a:ext>
              </a:extLst>
            </p:cNvPr>
            <p:cNvSpPr/>
            <p:nvPr/>
          </p:nvSpPr>
          <p:spPr>
            <a:xfrm>
              <a:off x="393132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1" name="Graphic 9">
              <a:extLst>
                <a:ext uri="{FF2B5EF4-FFF2-40B4-BE49-F238E27FC236}">
                  <a16:creationId xmlns:a16="http://schemas.microsoft.com/office/drawing/2014/main" id="{3B99F35D-2A0E-B447-1850-12E302483FDD}"/>
                </a:ext>
              </a:extLst>
            </p:cNvPr>
            <p:cNvSpPr/>
            <p:nvPr/>
          </p:nvSpPr>
          <p:spPr>
            <a:xfrm>
              <a:off x="393132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 name="Graphic 9">
              <a:extLst>
                <a:ext uri="{FF2B5EF4-FFF2-40B4-BE49-F238E27FC236}">
                  <a16:creationId xmlns:a16="http://schemas.microsoft.com/office/drawing/2014/main" id="{4DE78650-D809-EFB1-7369-615889A218B6}"/>
                </a:ext>
              </a:extLst>
            </p:cNvPr>
            <p:cNvSpPr/>
            <p:nvPr/>
          </p:nvSpPr>
          <p:spPr>
            <a:xfrm>
              <a:off x="393132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0" name="Graphic 9">
              <a:extLst>
                <a:ext uri="{FF2B5EF4-FFF2-40B4-BE49-F238E27FC236}">
                  <a16:creationId xmlns:a16="http://schemas.microsoft.com/office/drawing/2014/main" id="{118FD02A-80B6-5C46-2BD8-6BF5CD9AC122}"/>
                </a:ext>
              </a:extLst>
            </p:cNvPr>
            <p:cNvSpPr/>
            <p:nvPr/>
          </p:nvSpPr>
          <p:spPr>
            <a:xfrm>
              <a:off x="393132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3" name="Graphic 9">
              <a:extLst>
                <a:ext uri="{FF2B5EF4-FFF2-40B4-BE49-F238E27FC236}">
                  <a16:creationId xmlns:a16="http://schemas.microsoft.com/office/drawing/2014/main" id="{56A40DB4-64B7-137C-66C9-3DC0EBF2F0C8}"/>
                </a:ext>
              </a:extLst>
            </p:cNvPr>
            <p:cNvSpPr/>
            <p:nvPr/>
          </p:nvSpPr>
          <p:spPr>
            <a:xfrm>
              <a:off x="393132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0" name="Graphic 9">
              <a:extLst>
                <a:ext uri="{FF2B5EF4-FFF2-40B4-BE49-F238E27FC236}">
                  <a16:creationId xmlns:a16="http://schemas.microsoft.com/office/drawing/2014/main" id="{CCDD3F6B-2ED4-B14A-3898-CC8A5D76903A}"/>
                </a:ext>
              </a:extLst>
            </p:cNvPr>
            <p:cNvSpPr/>
            <p:nvPr/>
          </p:nvSpPr>
          <p:spPr>
            <a:xfrm>
              <a:off x="393132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8" name="Graphic 9">
              <a:extLst>
                <a:ext uri="{FF2B5EF4-FFF2-40B4-BE49-F238E27FC236}">
                  <a16:creationId xmlns:a16="http://schemas.microsoft.com/office/drawing/2014/main" id="{BE25FDC1-2858-988E-C5E3-9AC5004727A0}"/>
                </a:ext>
              </a:extLst>
            </p:cNvPr>
            <p:cNvSpPr/>
            <p:nvPr/>
          </p:nvSpPr>
          <p:spPr>
            <a:xfrm>
              <a:off x="393132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6" name="Graphic 9">
              <a:extLst>
                <a:ext uri="{FF2B5EF4-FFF2-40B4-BE49-F238E27FC236}">
                  <a16:creationId xmlns:a16="http://schemas.microsoft.com/office/drawing/2014/main" id="{AFF6FFCA-1E19-26AC-4BE3-DCB15B09C4E2}"/>
                </a:ext>
              </a:extLst>
            </p:cNvPr>
            <p:cNvSpPr/>
            <p:nvPr/>
          </p:nvSpPr>
          <p:spPr>
            <a:xfrm>
              <a:off x="393132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3" name="Graphic 9">
              <a:extLst>
                <a:ext uri="{FF2B5EF4-FFF2-40B4-BE49-F238E27FC236}">
                  <a16:creationId xmlns:a16="http://schemas.microsoft.com/office/drawing/2014/main" id="{3ADC29DD-868D-07B8-F1E2-51C762965F55}"/>
                </a:ext>
              </a:extLst>
            </p:cNvPr>
            <p:cNvSpPr/>
            <p:nvPr/>
          </p:nvSpPr>
          <p:spPr>
            <a:xfrm>
              <a:off x="393132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1" name="Graphic 9">
              <a:extLst>
                <a:ext uri="{FF2B5EF4-FFF2-40B4-BE49-F238E27FC236}">
                  <a16:creationId xmlns:a16="http://schemas.microsoft.com/office/drawing/2014/main" id="{42C45980-3CD1-BBFF-6F0F-BE6C34A62334}"/>
                </a:ext>
              </a:extLst>
            </p:cNvPr>
            <p:cNvSpPr/>
            <p:nvPr/>
          </p:nvSpPr>
          <p:spPr>
            <a:xfrm>
              <a:off x="393132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1" name="Graphic 9">
              <a:extLst>
                <a:ext uri="{FF2B5EF4-FFF2-40B4-BE49-F238E27FC236}">
                  <a16:creationId xmlns:a16="http://schemas.microsoft.com/office/drawing/2014/main" id="{701C0FE2-A9FE-122A-258F-E221E691AD84}"/>
                </a:ext>
              </a:extLst>
            </p:cNvPr>
            <p:cNvSpPr/>
            <p:nvPr/>
          </p:nvSpPr>
          <p:spPr>
            <a:xfrm>
              <a:off x="393132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4" name="Graphic 9">
              <a:extLst>
                <a:ext uri="{FF2B5EF4-FFF2-40B4-BE49-F238E27FC236}">
                  <a16:creationId xmlns:a16="http://schemas.microsoft.com/office/drawing/2014/main" id="{C21DED9D-79DA-5E8D-66A8-8CDA896C0DA3}"/>
                </a:ext>
              </a:extLst>
            </p:cNvPr>
            <p:cNvSpPr/>
            <p:nvPr/>
          </p:nvSpPr>
          <p:spPr>
            <a:xfrm>
              <a:off x="425192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 name="Graphic 9">
              <a:extLst>
                <a:ext uri="{FF2B5EF4-FFF2-40B4-BE49-F238E27FC236}">
                  <a16:creationId xmlns:a16="http://schemas.microsoft.com/office/drawing/2014/main" id="{1441589B-837A-7B2B-0660-7B491872C450}"/>
                </a:ext>
              </a:extLst>
            </p:cNvPr>
            <p:cNvSpPr/>
            <p:nvPr/>
          </p:nvSpPr>
          <p:spPr>
            <a:xfrm>
              <a:off x="425192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 name="Graphic 9">
              <a:extLst>
                <a:ext uri="{FF2B5EF4-FFF2-40B4-BE49-F238E27FC236}">
                  <a16:creationId xmlns:a16="http://schemas.microsoft.com/office/drawing/2014/main" id="{1A0AE0C2-C807-5971-DDA6-169BB4049C31}"/>
                </a:ext>
              </a:extLst>
            </p:cNvPr>
            <p:cNvSpPr/>
            <p:nvPr/>
          </p:nvSpPr>
          <p:spPr>
            <a:xfrm>
              <a:off x="425192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 name="Graphic 9">
              <a:extLst>
                <a:ext uri="{FF2B5EF4-FFF2-40B4-BE49-F238E27FC236}">
                  <a16:creationId xmlns:a16="http://schemas.microsoft.com/office/drawing/2014/main" id="{D660B723-0B3D-2103-E77A-8D30875268DA}"/>
                </a:ext>
              </a:extLst>
            </p:cNvPr>
            <p:cNvSpPr/>
            <p:nvPr/>
          </p:nvSpPr>
          <p:spPr>
            <a:xfrm>
              <a:off x="425192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 name="Graphic 9">
              <a:extLst>
                <a:ext uri="{FF2B5EF4-FFF2-40B4-BE49-F238E27FC236}">
                  <a16:creationId xmlns:a16="http://schemas.microsoft.com/office/drawing/2014/main" id="{B291D57A-64A4-F037-F91C-663A98DF7865}"/>
                </a:ext>
              </a:extLst>
            </p:cNvPr>
            <p:cNvSpPr/>
            <p:nvPr/>
          </p:nvSpPr>
          <p:spPr>
            <a:xfrm>
              <a:off x="425192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9" name="Graphic 9">
              <a:extLst>
                <a:ext uri="{FF2B5EF4-FFF2-40B4-BE49-F238E27FC236}">
                  <a16:creationId xmlns:a16="http://schemas.microsoft.com/office/drawing/2014/main" id="{A140ABE1-4E13-EE45-C362-736407FEC2DC}"/>
                </a:ext>
              </a:extLst>
            </p:cNvPr>
            <p:cNvSpPr/>
            <p:nvPr/>
          </p:nvSpPr>
          <p:spPr>
            <a:xfrm>
              <a:off x="425192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1" name="Graphic 9">
              <a:extLst>
                <a:ext uri="{FF2B5EF4-FFF2-40B4-BE49-F238E27FC236}">
                  <a16:creationId xmlns:a16="http://schemas.microsoft.com/office/drawing/2014/main" id="{3017AF38-F97A-D7E0-6594-6CA81937AE3B}"/>
                </a:ext>
              </a:extLst>
            </p:cNvPr>
            <p:cNvSpPr/>
            <p:nvPr/>
          </p:nvSpPr>
          <p:spPr>
            <a:xfrm>
              <a:off x="425192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4" name="Graphic 9">
              <a:extLst>
                <a:ext uri="{FF2B5EF4-FFF2-40B4-BE49-F238E27FC236}">
                  <a16:creationId xmlns:a16="http://schemas.microsoft.com/office/drawing/2014/main" id="{02F04593-7FB8-2696-7C50-D119E856CFD5}"/>
                </a:ext>
              </a:extLst>
            </p:cNvPr>
            <p:cNvSpPr/>
            <p:nvPr/>
          </p:nvSpPr>
          <p:spPr>
            <a:xfrm>
              <a:off x="425192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1" name="Graphic 9">
              <a:extLst>
                <a:ext uri="{FF2B5EF4-FFF2-40B4-BE49-F238E27FC236}">
                  <a16:creationId xmlns:a16="http://schemas.microsoft.com/office/drawing/2014/main" id="{1C80C38E-1643-088A-DD21-A035CD5C9B12}"/>
                </a:ext>
              </a:extLst>
            </p:cNvPr>
            <p:cNvSpPr/>
            <p:nvPr/>
          </p:nvSpPr>
          <p:spPr>
            <a:xfrm>
              <a:off x="425192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9" name="Graphic 9">
              <a:extLst>
                <a:ext uri="{FF2B5EF4-FFF2-40B4-BE49-F238E27FC236}">
                  <a16:creationId xmlns:a16="http://schemas.microsoft.com/office/drawing/2014/main" id="{C5D21B38-AE1A-8BE5-E885-494CDAE3B0DD}"/>
                </a:ext>
              </a:extLst>
            </p:cNvPr>
            <p:cNvSpPr/>
            <p:nvPr/>
          </p:nvSpPr>
          <p:spPr>
            <a:xfrm>
              <a:off x="425192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7" name="Graphic 9">
              <a:extLst>
                <a:ext uri="{FF2B5EF4-FFF2-40B4-BE49-F238E27FC236}">
                  <a16:creationId xmlns:a16="http://schemas.microsoft.com/office/drawing/2014/main" id="{952F6EC2-1E62-F6AF-5D00-DCC63189C7F3}"/>
                </a:ext>
              </a:extLst>
            </p:cNvPr>
            <p:cNvSpPr/>
            <p:nvPr/>
          </p:nvSpPr>
          <p:spPr>
            <a:xfrm>
              <a:off x="425192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4" name="Graphic 9">
              <a:extLst>
                <a:ext uri="{FF2B5EF4-FFF2-40B4-BE49-F238E27FC236}">
                  <a16:creationId xmlns:a16="http://schemas.microsoft.com/office/drawing/2014/main" id="{B17357E3-8BBB-2895-FDEA-5D98B16FE064}"/>
                </a:ext>
              </a:extLst>
            </p:cNvPr>
            <p:cNvSpPr/>
            <p:nvPr/>
          </p:nvSpPr>
          <p:spPr>
            <a:xfrm>
              <a:off x="425192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2" name="Graphic 9">
              <a:extLst>
                <a:ext uri="{FF2B5EF4-FFF2-40B4-BE49-F238E27FC236}">
                  <a16:creationId xmlns:a16="http://schemas.microsoft.com/office/drawing/2014/main" id="{4753922B-8A33-68D3-8B0B-46BA19253280}"/>
                </a:ext>
              </a:extLst>
            </p:cNvPr>
            <p:cNvSpPr/>
            <p:nvPr/>
          </p:nvSpPr>
          <p:spPr>
            <a:xfrm>
              <a:off x="425192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2" name="Graphic 9">
              <a:extLst>
                <a:ext uri="{FF2B5EF4-FFF2-40B4-BE49-F238E27FC236}">
                  <a16:creationId xmlns:a16="http://schemas.microsoft.com/office/drawing/2014/main" id="{08058000-C6F4-2982-CC4F-F1BACCABEDAD}"/>
                </a:ext>
              </a:extLst>
            </p:cNvPr>
            <p:cNvSpPr/>
            <p:nvPr/>
          </p:nvSpPr>
          <p:spPr>
            <a:xfrm>
              <a:off x="425192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5" name="Graphic 9">
              <a:extLst>
                <a:ext uri="{FF2B5EF4-FFF2-40B4-BE49-F238E27FC236}">
                  <a16:creationId xmlns:a16="http://schemas.microsoft.com/office/drawing/2014/main" id="{32B9DC88-CF99-3788-0E7D-D7BD2F1853FF}"/>
                </a:ext>
              </a:extLst>
            </p:cNvPr>
            <p:cNvSpPr/>
            <p:nvPr/>
          </p:nvSpPr>
          <p:spPr>
            <a:xfrm>
              <a:off x="457252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 name="Graphic 9">
              <a:extLst>
                <a:ext uri="{FF2B5EF4-FFF2-40B4-BE49-F238E27FC236}">
                  <a16:creationId xmlns:a16="http://schemas.microsoft.com/office/drawing/2014/main" id="{4B8A9B46-7DF4-6D76-917D-922F8331617A}"/>
                </a:ext>
              </a:extLst>
            </p:cNvPr>
            <p:cNvSpPr/>
            <p:nvPr/>
          </p:nvSpPr>
          <p:spPr>
            <a:xfrm>
              <a:off x="457252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 name="Graphic 9">
              <a:extLst>
                <a:ext uri="{FF2B5EF4-FFF2-40B4-BE49-F238E27FC236}">
                  <a16:creationId xmlns:a16="http://schemas.microsoft.com/office/drawing/2014/main" id="{2C8F88A8-76DC-A9C4-0783-8FD94EF9AD86}"/>
                </a:ext>
              </a:extLst>
            </p:cNvPr>
            <p:cNvSpPr/>
            <p:nvPr/>
          </p:nvSpPr>
          <p:spPr>
            <a:xfrm>
              <a:off x="457252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 name="Graphic 9">
              <a:extLst>
                <a:ext uri="{FF2B5EF4-FFF2-40B4-BE49-F238E27FC236}">
                  <a16:creationId xmlns:a16="http://schemas.microsoft.com/office/drawing/2014/main" id="{BE62EC9F-508E-BC90-CFD6-86210621D026}"/>
                </a:ext>
              </a:extLst>
            </p:cNvPr>
            <p:cNvSpPr/>
            <p:nvPr/>
          </p:nvSpPr>
          <p:spPr>
            <a:xfrm>
              <a:off x="457252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 name="Graphic 9">
              <a:extLst>
                <a:ext uri="{FF2B5EF4-FFF2-40B4-BE49-F238E27FC236}">
                  <a16:creationId xmlns:a16="http://schemas.microsoft.com/office/drawing/2014/main" id="{DF6A23FA-3CEE-D7D1-A5C7-617F9F87A17B}"/>
                </a:ext>
              </a:extLst>
            </p:cNvPr>
            <p:cNvSpPr/>
            <p:nvPr/>
          </p:nvSpPr>
          <p:spPr>
            <a:xfrm>
              <a:off x="457252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0" name="Graphic 9">
              <a:extLst>
                <a:ext uri="{FF2B5EF4-FFF2-40B4-BE49-F238E27FC236}">
                  <a16:creationId xmlns:a16="http://schemas.microsoft.com/office/drawing/2014/main" id="{31971154-1A92-9575-1880-661649FEB60A}"/>
                </a:ext>
              </a:extLst>
            </p:cNvPr>
            <p:cNvSpPr/>
            <p:nvPr/>
          </p:nvSpPr>
          <p:spPr>
            <a:xfrm>
              <a:off x="457252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2" name="Graphic 9">
              <a:extLst>
                <a:ext uri="{FF2B5EF4-FFF2-40B4-BE49-F238E27FC236}">
                  <a16:creationId xmlns:a16="http://schemas.microsoft.com/office/drawing/2014/main" id="{A929B929-60D4-D138-6AFC-AA82F5738C1D}"/>
                </a:ext>
              </a:extLst>
            </p:cNvPr>
            <p:cNvSpPr/>
            <p:nvPr/>
          </p:nvSpPr>
          <p:spPr>
            <a:xfrm>
              <a:off x="457252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5" name="Graphic 9">
              <a:extLst>
                <a:ext uri="{FF2B5EF4-FFF2-40B4-BE49-F238E27FC236}">
                  <a16:creationId xmlns:a16="http://schemas.microsoft.com/office/drawing/2014/main" id="{BC4869F4-2BA5-CFD5-173E-2E3C20F72795}"/>
                </a:ext>
              </a:extLst>
            </p:cNvPr>
            <p:cNvSpPr/>
            <p:nvPr/>
          </p:nvSpPr>
          <p:spPr>
            <a:xfrm>
              <a:off x="457252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2" name="Graphic 9">
              <a:extLst>
                <a:ext uri="{FF2B5EF4-FFF2-40B4-BE49-F238E27FC236}">
                  <a16:creationId xmlns:a16="http://schemas.microsoft.com/office/drawing/2014/main" id="{C2D6A614-41F4-A675-E376-DFAF1DECA1D6}"/>
                </a:ext>
              </a:extLst>
            </p:cNvPr>
            <p:cNvSpPr/>
            <p:nvPr/>
          </p:nvSpPr>
          <p:spPr>
            <a:xfrm>
              <a:off x="457252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0" name="Graphic 9">
              <a:extLst>
                <a:ext uri="{FF2B5EF4-FFF2-40B4-BE49-F238E27FC236}">
                  <a16:creationId xmlns:a16="http://schemas.microsoft.com/office/drawing/2014/main" id="{2CB8FA9E-4C60-E05C-A394-4D67D86E52BF}"/>
                </a:ext>
              </a:extLst>
            </p:cNvPr>
            <p:cNvSpPr/>
            <p:nvPr/>
          </p:nvSpPr>
          <p:spPr>
            <a:xfrm>
              <a:off x="457252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8" name="Graphic 9">
              <a:extLst>
                <a:ext uri="{FF2B5EF4-FFF2-40B4-BE49-F238E27FC236}">
                  <a16:creationId xmlns:a16="http://schemas.microsoft.com/office/drawing/2014/main" id="{8E4D9F7D-EEC1-7114-9E42-09BBD52922B5}"/>
                </a:ext>
              </a:extLst>
            </p:cNvPr>
            <p:cNvSpPr/>
            <p:nvPr/>
          </p:nvSpPr>
          <p:spPr>
            <a:xfrm>
              <a:off x="457252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5" name="Graphic 9">
              <a:extLst>
                <a:ext uri="{FF2B5EF4-FFF2-40B4-BE49-F238E27FC236}">
                  <a16:creationId xmlns:a16="http://schemas.microsoft.com/office/drawing/2014/main" id="{3867E451-95B9-F598-B650-3AC266CE4304}"/>
                </a:ext>
              </a:extLst>
            </p:cNvPr>
            <p:cNvSpPr/>
            <p:nvPr/>
          </p:nvSpPr>
          <p:spPr>
            <a:xfrm>
              <a:off x="457252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3" name="Graphic 9">
              <a:extLst>
                <a:ext uri="{FF2B5EF4-FFF2-40B4-BE49-F238E27FC236}">
                  <a16:creationId xmlns:a16="http://schemas.microsoft.com/office/drawing/2014/main" id="{F2379554-2A65-3512-981C-20B4D5D4F878}"/>
                </a:ext>
              </a:extLst>
            </p:cNvPr>
            <p:cNvSpPr/>
            <p:nvPr/>
          </p:nvSpPr>
          <p:spPr>
            <a:xfrm>
              <a:off x="457252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3" name="Graphic 9">
              <a:extLst>
                <a:ext uri="{FF2B5EF4-FFF2-40B4-BE49-F238E27FC236}">
                  <a16:creationId xmlns:a16="http://schemas.microsoft.com/office/drawing/2014/main" id="{89CE215B-ECE0-B5C8-D76D-F5C4D2C78BD5}"/>
                </a:ext>
              </a:extLst>
            </p:cNvPr>
            <p:cNvSpPr/>
            <p:nvPr/>
          </p:nvSpPr>
          <p:spPr>
            <a:xfrm>
              <a:off x="457252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6" name="Graphic 9">
              <a:extLst>
                <a:ext uri="{FF2B5EF4-FFF2-40B4-BE49-F238E27FC236}">
                  <a16:creationId xmlns:a16="http://schemas.microsoft.com/office/drawing/2014/main" id="{566ECDF5-43B1-4564-3EA9-19D7F89CBE34}"/>
                </a:ext>
              </a:extLst>
            </p:cNvPr>
            <p:cNvSpPr/>
            <p:nvPr/>
          </p:nvSpPr>
          <p:spPr>
            <a:xfrm>
              <a:off x="489311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 name="Graphic 9">
              <a:extLst>
                <a:ext uri="{FF2B5EF4-FFF2-40B4-BE49-F238E27FC236}">
                  <a16:creationId xmlns:a16="http://schemas.microsoft.com/office/drawing/2014/main" id="{9AFFD534-F639-C718-351B-E064AAA1AC42}"/>
                </a:ext>
              </a:extLst>
            </p:cNvPr>
            <p:cNvSpPr/>
            <p:nvPr/>
          </p:nvSpPr>
          <p:spPr>
            <a:xfrm>
              <a:off x="489311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2" name="Graphic 9">
              <a:extLst>
                <a:ext uri="{FF2B5EF4-FFF2-40B4-BE49-F238E27FC236}">
                  <a16:creationId xmlns:a16="http://schemas.microsoft.com/office/drawing/2014/main" id="{C977A35D-80B7-9248-D707-DA3FB4FF7858}"/>
                </a:ext>
              </a:extLst>
            </p:cNvPr>
            <p:cNvSpPr/>
            <p:nvPr/>
          </p:nvSpPr>
          <p:spPr>
            <a:xfrm>
              <a:off x="489311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1" name="Graphic 9">
              <a:extLst>
                <a:ext uri="{FF2B5EF4-FFF2-40B4-BE49-F238E27FC236}">
                  <a16:creationId xmlns:a16="http://schemas.microsoft.com/office/drawing/2014/main" id="{26ACBE69-4A3B-ED1A-CB3C-14FA6ECE95F0}"/>
                </a:ext>
              </a:extLst>
            </p:cNvPr>
            <p:cNvSpPr/>
            <p:nvPr/>
          </p:nvSpPr>
          <p:spPr>
            <a:xfrm>
              <a:off x="489311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3" name="Graphic 9">
              <a:extLst>
                <a:ext uri="{FF2B5EF4-FFF2-40B4-BE49-F238E27FC236}">
                  <a16:creationId xmlns:a16="http://schemas.microsoft.com/office/drawing/2014/main" id="{89C76F36-524C-97C1-C5E2-100FEC5B339F}"/>
                </a:ext>
              </a:extLst>
            </p:cNvPr>
            <p:cNvSpPr/>
            <p:nvPr/>
          </p:nvSpPr>
          <p:spPr>
            <a:xfrm>
              <a:off x="489311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4" name="Graphic 9">
              <a:extLst>
                <a:ext uri="{FF2B5EF4-FFF2-40B4-BE49-F238E27FC236}">
                  <a16:creationId xmlns:a16="http://schemas.microsoft.com/office/drawing/2014/main" id="{1407FBE9-2C0D-7666-74A5-605FC0CDF355}"/>
                </a:ext>
              </a:extLst>
            </p:cNvPr>
            <p:cNvSpPr/>
            <p:nvPr/>
          </p:nvSpPr>
          <p:spPr>
            <a:xfrm>
              <a:off x="489311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6" name="Graphic 9">
              <a:extLst>
                <a:ext uri="{FF2B5EF4-FFF2-40B4-BE49-F238E27FC236}">
                  <a16:creationId xmlns:a16="http://schemas.microsoft.com/office/drawing/2014/main" id="{30A7E110-1E9A-C526-50A3-4040AF2D53F5}"/>
                </a:ext>
              </a:extLst>
            </p:cNvPr>
            <p:cNvSpPr/>
            <p:nvPr/>
          </p:nvSpPr>
          <p:spPr>
            <a:xfrm>
              <a:off x="489311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7" name="Graphic 9">
              <a:extLst>
                <a:ext uri="{FF2B5EF4-FFF2-40B4-BE49-F238E27FC236}">
                  <a16:creationId xmlns:a16="http://schemas.microsoft.com/office/drawing/2014/main" id="{13AC1F0F-77F8-9BA6-1BE8-B14871A4E4DE}"/>
                </a:ext>
              </a:extLst>
            </p:cNvPr>
            <p:cNvSpPr/>
            <p:nvPr/>
          </p:nvSpPr>
          <p:spPr>
            <a:xfrm>
              <a:off x="489311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3" name="Graphic 9">
              <a:extLst>
                <a:ext uri="{FF2B5EF4-FFF2-40B4-BE49-F238E27FC236}">
                  <a16:creationId xmlns:a16="http://schemas.microsoft.com/office/drawing/2014/main" id="{CC5FFEA0-B75B-0466-5896-0A6657AEDDE0}"/>
                </a:ext>
              </a:extLst>
            </p:cNvPr>
            <p:cNvSpPr/>
            <p:nvPr/>
          </p:nvSpPr>
          <p:spPr>
            <a:xfrm>
              <a:off x="489311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1" name="Graphic 9">
              <a:extLst>
                <a:ext uri="{FF2B5EF4-FFF2-40B4-BE49-F238E27FC236}">
                  <a16:creationId xmlns:a16="http://schemas.microsoft.com/office/drawing/2014/main" id="{48097335-80C1-25FA-9696-FEDF728CBF82}"/>
                </a:ext>
              </a:extLst>
            </p:cNvPr>
            <p:cNvSpPr/>
            <p:nvPr/>
          </p:nvSpPr>
          <p:spPr>
            <a:xfrm>
              <a:off x="489311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9" name="Graphic 9">
              <a:extLst>
                <a:ext uri="{FF2B5EF4-FFF2-40B4-BE49-F238E27FC236}">
                  <a16:creationId xmlns:a16="http://schemas.microsoft.com/office/drawing/2014/main" id="{21903868-F4C0-ADF8-2825-940DE1B32047}"/>
                </a:ext>
              </a:extLst>
            </p:cNvPr>
            <p:cNvSpPr/>
            <p:nvPr/>
          </p:nvSpPr>
          <p:spPr>
            <a:xfrm>
              <a:off x="489311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6" name="Graphic 9">
              <a:extLst>
                <a:ext uri="{FF2B5EF4-FFF2-40B4-BE49-F238E27FC236}">
                  <a16:creationId xmlns:a16="http://schemas.microsoft.com/office/drawing/2014/main" id="{15FB5A0D-15EA-59DF-880F-114FA0562DE7}"/>
                </a:ext>
              </a:extLst>
            </p:cNvPr>
            <p:cNvSpPr/>
            <p:nvPr/>
          </p:nvSpPr>
          <p:spPr>
            <a:xfrm>
              <a:off x="489311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4" name="Graphic 9">
              <a:extLst>
                <a:ext uri="{FF2B5EF4-FFF2-40B4-BE49-F238E27FC236}">
                  <a16:creationId xmlns:a16="http://schemas.microsoft.com/office/drawing/2014/main" id="{3D5CB367-D13D-15E1-11C5-EC39D9356DF5}"/>
                </a:ext>
              </a:extLst>
            </p:cNvPr>
            <p:cNvSpPr/>
            <p:nvPr/>
          </p:nvSpPr>
          <p:spPr>
            <a:xfrm>
              <a:off x="489311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4" name="Graphic 9">
              <a:extLst>
                <a:ext uri="{FF2B5EF4-FFF2-40B4-BE49-F238E27FC236}">
                  <a16:creationId xmlns:a16="http://schemas.microsoft.com/office/drawing/2014/main" id="{D8712FC6-D9F3-0FDF-D628-E54D108AAC8A}"/>
                </a:ext>
              </a:extLst>
            </p:cNvPr>
            <p:cNvSpPr/>
            <p:nvPr/>
          </p:nvSpPr>
          <p:spPr>
            <a:xfrm>
              <a:off x="489311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7" name="Graphic 9">
              <a:extLst>
                <a:ext uri="{FF2B5EF4-FFF2-40B4-BE49-F238E27FC236}">
                  <a16:creationId xmlns:a16="http://schemas.microsoft.com/office/drawing/2014/main" id="{2A8BF5C9-3A4B-BA17-7B5C-CA06B64AA096}"/>
                </a:ext>
              </a:extLst>
            </p:cNvPr>
            <p:cNvSpPr/>
            <p:nvPr/>
          </p:nvSpPr>
          <p:spPr>
            <a:xfrm>
              <a:off x="521371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 name="Graphic 9">
              <a:extLst>
                <a:ext uri="{FF2B5EF4-FFF2-40B4-BE49-F238E27FC236}">
                  <a16:creationId xmlns:a16="http://schemas.microsoft.com/office/drawing/2014/main" id="{A3F75035-0A5E-266A-79C2-8B1CC7C3A3CB}"/>
                </a:ext>
              </a:extLst>
            </p:cNvPr>
            <p:cNvSpPr/>
            <p:nvPr/>
          </p:nvSpPr>
          <p:spPr>
            <a:xfrm>
              <a:off x="521371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 name="Graphic 9">
              <a:extLst>
                <a:ext uri="{FF2B5EF4-FFF2-40B4-BE49-F238E27FC236}">
                  <a16:creationId xmlns:a16="http://schemas.microsoft.com/office/drawing/2014/main" id="{19A1D6DF-23AC-C9A6-CFB3-613FCD0E73B9}"/>
                </a:ext>
              </a:extLst>
            </p:cNvPr>
            <p:cNvSpPr/>
            <p:nvPr/>
          </p:nvSpPr>
          <p:spPr>
            <a:xfrm>
              <a:off x="521371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 name="Graphic 9">
              <a:extLst>
                <a:ext uri="{FF2B5EF4-FFF2-40B4-BE49-F238E27FC236}">
                  <a16:creationId xmlns:a16="http://schemas.microsoft.com/office/drawing/2014/main" id="{0593ADAD-BCC8-B1AC-46D8-B164CFC195C9}"/>
                </a:ext>
              </a:extLst>
            </p:cNvPr>
            <p:cNvSpPr/>
            <p:nvPr/>
          </p:nvSpPr>
          <p:spPr>
            <a:xfrm>
              <a:off x="521371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 name="Graphic 9">
              <a:extLst>
                <a:ext uri="{FF2B5EF4-FFF2-40B4-BE49-F238E27FC236}">
                  <a16:creationId xmlns:a16="http://schemas.microsoft.com/office/drawing/2014/main" id="{844CEBD9-C4D6-F85D-DF29-41FD98D89605}"/>
                </a:ext>
              </a:extLst>
            </p:cNvPr>
            <p:cNvSpPr/>
            <p:nvPr/>
          </p:nvSpPr>
          <p:spPr>
            <a:xfrm>
              <a:off x="521371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 name="Graphic 9">
              <a:extLst>
                <a:ext uri="{FF2B5EF4-FFF2-40B4-BE49-F238E27FC236}">
                  <a16:creationId xmlns:a16="http://schemas.microsoft.com/office/drawing/2014/main" id="{2891BCDA-1A8D-276D-696D-E7356881D515}"/>
                </a:ext>
              </a:extLst>
            </p:cNvPr>
            <p:cNvSpPr/>
            <p:nvPr/>
          </p:nvSpPr>
          <p:spPr>
            <a:xfrm>
              <a:off x="521371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8" name="Graphic 9">
              <a:extLst>
                <a:ext uri="{FF2B5EF4-FFF2-40B4-BE49-F238E27FC236}">
                  <a16:creationId xmlns:a16="http://schemas.microsoft.com/office/drawing/2014/main" id="{F711351C-DE76-ABB9-3BD8-4B50C164B373}"/>
                </a:ext>
              </a:extLst>
            </p:cNvPr>
            <p:cNvSpPr/>
            <p:nvPr/>
          </p:nvSpPr>
          <p:spPr>
            <a:xfrm>
              <a:off x="521371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9" name="Graphic 9">
              <a:extLst>
                <a:ext uri="{FF2B5EF4-FFF2-40B4-BE49-F238E27FC236}">
                  <a16:creationId xmlns:a16="http://schemas.microsoft.com/office/drawing/2014/main" id="{53871C22-B16E-9C2F-CEC4-8C234C2F3E36}"/>
                </a:ext>
              </a:extLst>
            </p:cNvPr>
            <p:cNvSpPr/>
            <p:nvPr/>
          </p:nvSpPr>
          <p:spPr>
            <a:xfrm>
              <a:off x="521371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4" name="Graphic 9">
              <a:extLst>
                <a:ext uri="{FF2B5EF4-FFF2-40B4-BE49-F238E27FC236}">
                  <a16:creationId xmlns:a16="http://schemas.microsoft.com/office/drawing/2014/main" id="{E0FE2DA1-05A9-08A2-AC77-03716F7597F2}"/>
                </a:ext>
              </a:extLst>
            </p:cNvPr>
            <p:cNvSpPr/>
            <p:nvPr/>
          </p:nvSpPr>
          <p:spPr>
            <a:xfrm>
              <a:off x="521371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2" name="Graphic 9">
              <a:extLst>
                <a:ext uri="{FF2B5EF4-FFF2-40B4-BE49-F238E27FC236}">
                  <a16:creationId xmlns:a16="http://schemas.microsoft.com/office/drawing/2014/main" id="{25BDA31F-EDFC-D060-9841-E23537165D7B}"/>
                </a:ext>
              </a:extLst>
            </p:cNvPr>
            <p:cNvSpPr/>
            <p:nvPr/>
          </p:nvSpPr>
          <p:spPr>
            <a:xfrm>
              <a:off x="521371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0" name="Graphic 9">
              <a:extLst>
                <a:ext uri="{FF2B5EF4-FFF2-40B4-BE49-F238E27FC236}">
                  <a16:creationId xmlns:a16="http://schemas.microsoft.com/office/drawing/2014/main" id="{6BD66AE6-AF88-A503-24A3-FF04E046E895}"/>
                </a:ext>
              </a:extLst>
            </p:cNvPr>
            <p:cNvSpPr/>
            <p:nvPr/>
          </p:nvSpPr>
          <p:spPr>
            <a:xfrm>
              <a:off x="521371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7" name="Graphic 9">
              <a:extLst>
                <a:ext uri="{FF2B5EF4-FFF2-40B4-BE49-F238E27FC236}">
                  <a16:creationId xmlns:a16="http://schemas.microsoft.com/office/drawing/2014/main" id="{9E1CE29F-3E38-70D4-88B9-8D528FFDE779}"/>
                </a:ext>
              </a:extLst>
            </p:cNvPr>
            <p:cNvSpPr/>
            <p:nvPr/>
          </p:nvSpPr>
          <p:spPr>
            <a:xfrm>
              <a:off x="521371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5" name="Graphic 9">
              <a:extLst>
                <a:ext uri="{FF2B5EF4-FFF2-40B4-BE49-F238E27FC236}">
                  <a16:creationId xmlns:a16="http://schemas.microsoft.com/office/drawing/2014/main" id="{8B36CFA5-D700-6233-E77F-E7AD39AA3E0C}"/>
                </a:ext>
              </a:extLst>
            </p:cNvPr>
            <p:cNvSpPr/>
            <p:nvPr/>
          </p:nvSpPr>
          <p:spPr>
            <a:xfrm>
              <a:off x="521371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5" name="Graphic 9">
              <a:extLst>
                <a:ext uri="{FF2B5EF4-FFF2-40B4-BE49-F238E27FC236}">
                  <a16:creationId xmlns:a16="http://schemas.microsoft.com/office/drawing/2014/main" id="{EEF15CD0-18DD-2F70-FA87-89C5E9D264BE}"/>
                </a:ext>
              </a:extLst>
            </p:cNvPr>
            <p:cNvSpPr/>
            <p:nvPr/>
          </p:nvSpPr>
          <p:spPr>
            <a:xfrm>
              <a:off x="521371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8" name="Graphic 9">
              <a:extLst>
                <a:ext uri="{FF2B5EF4-FFF2-40B4-BE49-F238E27FC236}">
                  <a16:creationId xmlns:a16="http://schemas.microsoft.com/office/drawing/2014/main" id="{0CB4184D-BE19-F50B-7F3D-154308C1DFDA}"/>
                </a:ext>
              </a:extLst>
            </p:cNvPr>
            <p:cNvSpPr/>
            <p:nvPr/>
          </p:nvSpPr>
          <p:spPr>
            <a:xfrm>
              <a:off x="553430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 name="Graphic 9">
              <a:extLst>
                <a:ext uri="{FF2B5EF4-FFF2-40B4-BE49-F238E27FC236}">
                  <a16:creationId xmlns:a16="http://schemas.microsoft.com/office/drawing/2014/main" id="{C3B51FBD-0F81-5D96-065A-525DA49A7299}"/>
                </a:ext>
              </a:extLst>
            </p:cNvPr>
            <p:cNvSpPr/>
            <p:nvPr/>
          </p:nvSpPr>
          <p:spPr>
            <a:xfrm>
              <a:off x="553430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 name="Graphic 9">
              <a:extLst>
                <a:ext uri="{FF2B5EF4-FFF2-40B4-BE49-F238E27FC236}">
                  <a16:creationId xmlns:a16="http://schemas.microsoft.com/office/drawing/2014/main" id="{15D5FFD6-03DF-5298-07D4-1640C6999921}"/>
                </a:ext>
              </a:extLst>
            </p:cNvPr>
            <p:cNvSpPr/>
            <p:nvPr/>
          </p:nvSpPr>
          <p:spPr>
            <a:xfrm>
              <a:off x="553430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 name="Graphic 9">
              <a:extLst>
                <a:ext uri="{FF2B5EF4-FFF2-40B4-BE49-F238E27FC236}">
                  <a16:creationId xmlns:a16="http://schemas.microsoft.com/office/drawing/2014/main" id="{31342A90-0B5B-1D54-E89E-BF9D8FCEA3B5}"/>
                </a:ext>
              </a:extLst>
            </p:cNvPr>
            <p:cNvSpPr/>
            <p:nvPr/>
          </p:nvSpPr>
          <p:spPr>
            <a:xfrm>
              <a:off x="553430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 name="Graphic 9">
              <a:extLst>
                <a:ext uri="{FF2B5EF4-FFF2-40B4-BE49-F238E27FC236}">
                  <a16:creationId xmlns:a16="http://schemas.microsoft.com/office/drawing/2014/main" id="{6E40B131-C2AC-0213-530B-CF83E514C83D}"/>
                </a:ext>
              </a:extLst>
            </p:cNvPr>
            <p:cNvSpPr/>
            <p:nvPr/>
          </p:nvSpPr>
          <p:spPr>
            <a:xfrm>
              <a:off x="553430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 name="Graphic 9">
              <a:extLst>
                <a:ext uri="{FF2B5EF4-FFF2-40B4-BE49-F238E27FC236}">
                  <a16:creationId xmlns:a16="http://schemas.microsoft.com/office/drawing/2014/main" id="{252C545D-3AF2-EDFF-8D77-8E55C2CDAF1D}"/>
                </a:ext>
              </a:extLst>
            </p:cNvPr>
            <p:cNvSpPr/>
            <p:nvPr/>
          </p:nvSpPr>
          <p:spPr>
            <a:xfrm>
              <a:off x="553430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0" name="Graphic 9">
              <a:extLst>
                <a:ext uri="{FF2B5EF4-FFF2-40B4-BE49-F238E27FC236}">
                  <a16:creationId xmlns:a16="http://schemas.microsoft.com/office/drawing/2014/main" id="{FDD8D893-258C-7F65-1F93-0AD92C5ECA0F}"/>
                </a:ext>
              </a:extLst>
            </p:cNvPr>
            <p:cNvSpPr/>
            <p:nvPr/>
          </p:nvSpPr>
          <p:spPr>
            <a:xfrm>
              <a:off x="553430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3" name="Graphic 9">
              <a:extLst>
                <a:ext uri="{FF2B5EF4-FFF2-40B4-BE49-F238E27FC236}">
                  <a16:creationId xmlns:a16="http://schemas.microsoft.com/office/drawing/2014/main" id="{F7BC139B-7FEE-BCD5-EC0D-2A94478D8FF2}"/>
                </a:ext>
              </a:extLst>
            </p:cNvPr>
            <p:cNvSpPr/>
            <p:nvPr/>
          </p:nvSpPr>
          <p:spPr>
            <a:xfrm>
              <a:off x="553430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5" name="Graphic 9">
              <a:extLst>
                <a:ext uri="{FF2B5EF4-FFF2-40B4-BE49-F238E27FC236}">
                  <a16:creationId xmlns:a16="http://schemas.microsoft.com/office/drawing/2014/main" id="{4C42556B-E99B-3A1D-5792-43CC3E858795}"/>
                </a:ext>
              </a:extLst>
            </p:cNvPr>
            <p:cNvSpPr/>
            <p:nvPr/>
          </p:nvSpPr>
          <p:spPr>
            <a:xfrm>
              <a:off x="553430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3" name="Graphic 9">
              <a:extLst>
                <a:ext uri="{FF2B5EF4-FFF2-40B4-BE49-F238E27FC236}">
                  <a16:creationId xmlns:a16="http://schemas.microsoft.com/office/drawing/2014/main" id="{FED7EF24-918F-A4F5-A21C-A3A9371AC158}"/>
                </a:ext>
              </a:extLst>
            </p:cNvPr>
            <p:cNvSpPr/>
            <p:nvPr/>
          </p:nvSpPr>
          <p:spPr>
            <a:xfrm>
              <a:off x="553430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1" name="Graphic 9">
              <a:extLst>
                <a:ext uri="{FF2B5EF4-FFF2-40B4-BE49-F238E27FC236}">
                  <a16:creationId xmlns:a16="http://schemas.microsoft.com/office/drawing/2014/main" id="{C5EB6DCC-AFE3-108E-3E47-89CAEBD749F0}"/>
                </a:ext>
              </a:extLst>
            </p:cNvPr>
            <p:cNvSpPr/>
            <p:nvPr/>
          </p:nvSpPr>
          <p:spPr>
            <a:xfrm>
              <a:off x="553430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8" name="Graphic 9">
              <a:extLst>
                <a:ext uri="{FF2B5EF4-FFF2-40B4-BE49-F238E27FC236}">
                  <a16:creationId xmlns:a16="http://schemas.microsoft.com/office/drawing/2014/main" id="{E5538D4A-4A96-B35C-D0C5-99052F2650BC}"/>
                </a:ext>
              </a:extLst>
            </p:cNvPr>
            <p:cNvSpPr/>
            <p:nvPr/>
          </p:nvSpPr>
          <p:spPr>
            <a:xfrm>
              <a:off x="553430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6" name="Graphic 9">
              <a:extLst>
                <a:ext uri="{FF2B5EF4-FFF2-40B4-BE49-F238E27FC236}">
                  <a16:creationId xmlns:a16="http://schemas.microsoft.com/office/drawing/2014/main" id="{F4411E8D-FE42-FBD5-8961-C9996F94EB69}"/>
                </a:ext>
              </a:extLst>
            </p:cNvPr>
            <p:cNvSpPr/>
            <p:nvPr/>
          </p:nvSpPr>
          <p:spPr>
            <a:xfrm>
              <a:off x="553430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6" name="Graphic 9">
              <a:extLst>
                <a:ext uri="{FF2B5EF4-FFF2-40B4-BE49-F238E27FC236}">
                  <a16:creationId xmlns:a16="http://schemas.microsoft.com/office/drawing/2014/main" id="{471A4641-0AD5-C9D3-F4A4-944337C5D67A}"/>
                </a:ext>
              </a:extLst>
            </p:cNvPr>
            <p:cNvSpPr/>
            <p:nvPr/>
          </p:nvSpPr>
          <p:spPr>
            <a:xfrm>
              <a:off x="553430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9" name="Graphic 9">
              <a:extLst>
                <a:ext uri="{FF2B5EF4-FFF2-40B4-BE49-F238E27FC236}">
                  <a16:creationId xmlns:a16="http://schemas.microsoft.com/office/drawing/2014/main" id="{8BB27252-596F-C925-F1F8-E770869DC04F}"/>
                </a:ext>
              </a:extLst>
            </p:cNvPr>
            <p:cNvSpPr/>
            <p:nvPr/>
          </p:nvSpPr>
          <p:spPr>
            <a:xfrm>
              <a:off x="585490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5" name="Graphic 9">
              <a:extLst>
                <a:ext uri="{FF2B5EF4-FFF2-40B4-BE49-F238E27FC236}">
                  <a16:creationId xmlns:a16="http://schemas.microsoft.com/office/drawing/2014/main" id="{9C418593-B0D9-8F6C-95FD-196FE1F10D19}"/>
                </a:ext>
              </a:extLst>
            </p:cNvPr>
            <p:cNvSpPr/>
            <p:nvPr/>
          </p:nvSpPr>
          <p:spPr>
            <a:xfrm>
              <a:off x="585490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 name="Graphic 9">
              <a:extLst>
                <a:ext uri="{FF2B5EF4-FFF2-40B4-BE49-F238E27FC236}">
                  <a16:creationId xmlns:a16="http://schemas.microsoft.com/office/drawing/2014/main" id="{5D95D11C-C70B-DF8E-2ECF-6779AB4A83D3}"/>
                </a:ext>
              </a:extLst>
            </p:cNvPr>
            <p:cNvSpPr/>
            <p:nvPr/>
          </p:nvSpPr>
          <p:spPr>
            <a:xfrm>
              <a:off x="585490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 name="Graphic 9">
              <a:extLst>
                <a:ext uri="{FF2B5EF4-FFF2-40B4-BE49-F238E27FC236}">
                  <a16:creationId xmlns:a16="http://schemas.microsoft.com/office/drawing/2014/main" id="{45EA9E2D-7D45-AD44-266E-3E858309C9F7}"/>
                </a:ext>
              </a:extLst>
            </p:cNvPr>
            <p:cNvSpPr/>
            <p:nvPr/>
          </p:nvSpPr>
          <p:spPr>
            <a:xfrm>
              <a:off x="585490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 name="Graphic 9">
              <a:extLst>
                <a:ext uri="{FF2B5EF4-FFF2-40B4-BE49-F238E27FC236}">
                  <a16:creationId xmlns:a16="http://schemas.microsoft.com/office/drawing/2014/main" id="{4502BB85-C35F-5F6A-5004-2BD869F0F6CB}"/>
                </a:ext>
              </a:extLst>
            </p:cNvPr>
            <p:cNvSpPr/>
            <p:nvPr/>
          </p:nvSpPr>
          <p:spPr>
            <a:xfrm>
              <a:off x="585490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 name="Graphic 9">
              <a:extLst>
                <a:ext uri="{FF2B5EF4-FFF2-40B4-BE49-F238E27FC236}">
                  <a16:creationId xmlns:a16="http://schemas.microsoft.com/office/drawing/2014/main" id="{84421B19-A624-D978-499D-7D9B9CE0B008}"/>
                </a:ext>
              </a:extLst>
            </p:cNvPr>
            <p:cNvSpPr/>
            <p:nvPr/>
          </p:nvSpPr>
          <p:spPr>
            <a:xfrm>
              <a:off x="585490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1" name="Graphic 9">
              <a:extLst>
                <a:ext uri="{FF2B5EF4-FFF2-40B4-BE49-F238E27FC236}">
                  <a16:creationId xmlns:a16="http://schemas.microsoft.com/office/drawing/2014/main" id="{223708FB-3935-DE5A-70CC-89EDC568AE59}"/>
                </a:ext>
              </a:extLst>
            </p:cNvPr>
            <p:cNvSpPr/>
            <p:nvPr/>
          </p:nvSpPr>
          <p:spPr>
            <a:xfrm>
              <a:off x="585490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4" name="Graphic 9">
              <a:extLst>
                <a:ext uri="{FF2B5EF4-FFF2-40B4-BE49-F238E27FC236}">
                  <a16:creationId xmlns:a16="http://schemas.microsoft.com/office/drawing/2014/main" id="{5521DFD1-86BB-9A08-109A-2662F334AC22}"/>
                </a:ext>
              </a:extLst>
            </p:cNvPr>
            <p:cNvSpPr/>
            <p:nvPr/>
          </p:nvSpPr>
          <p:spPr>
            <a:xfrm>
              <a:off x="585490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6" name="Graphic 9">
              <a:extLst>
                <a:ext uri="{FF2B5EF4-FFF2-40B4-BE49-F238E27FC236}">
                  <a16:creationId xmlns:a16="http://schemas.microsoft.com/office/drawing/2014/main" id="{51608F3D-B8EE-3AD8-0F3A-394835F3AC46}"/>
                </a:ext>
              </a:extLst>
            </p:cNvPr>
            <p:cNvSpPr/>
            <p:nvPr/>
          </p:nvSpPr>
          <p:spPr>
            <a:xfrm>
              <a:off x="585490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4" name="Graphic 9">
              <a:extLst>
                <a:ext uri="{FF2B5EF4-FFF2-40B4-BE49-F238E27FC236}">
                  <a16:creationId xmlns:a16="http://schemas.microsoft.com/office/drawing/2014/main" id="{BDA189BF-E782-1E43-1AA2-80521F70B163}"/>
                </a:ext>
              </a:extLst>
            </p:cNvPr>
            <p:cNvSpPr/>
            <p:nvPr/>
          </p:nvSpPr>
          <p:spPr>
            <a:xfrm>
              <a:off x="585490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2" name="Graphic 9">
              <a:extLst>
                <a:ext uri="{FF2B5EF4-FFF2-40B4-BE49-F238E27FC236}">
                  <a16:creationId xmlns:a16="http://schemas.microsoft.com/office/drawing/2014/main" id="{FE33736F-0D9A-C1A8-2AE5-9188BE8AAA83}"/>
                </a:ext>
              </a:extLst>
            </p:cNvPr>
            <p:cNvSpPr/>
            <p:nvPr/>
          </p:nvSpPr>
          <p:spPr>
            <a:xfrm>
              <a:off x="585490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9" name="Graphic 9">
              <a:extLst>
                <a:ext uri="{FF2B5EF4-FFF2-40B4-BE49-F238E27FC236}">
                  <a16:creationId xmlns:a16="http://schemas.microsoft.com/office/drawing/2014/main" id="{73A7A469-8AB6-D4A3-DDD4-399108FE21B7}"/>
                </a:ext>
              </a:extLst>
            </p:cNvPr>
            <p:cNvSpPr/>
            <p:nvPr/>
          </p:nvSpPr>
          <p:spPr>
            <a:xfrm>
              <a:off x="585490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7" name="Graphic 9">
              <a:extLst>
                <a:ext uri="{FF2B5EF4-FFF2-40B4-BE49-F238E27FC236}">
                  <a16:creationId xmlns:a16="http://schemas.microsoft.com/office/drawing/2014/main" id="{FF09CC5A-1CF5-4B3E-060A-D71EAE8BB3F0}"/>
                </a:ext>
              </a:extLst>
            </p:cNvPr>
            <p:cNvSpPr/>
            <p:nvPr/>
          </p:nvSpPr>
          <p:spPr>
            <a:xfrm>
              <a:off x="585490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7" name="Graphic 9">
              <a:extLst>
                <a:ext uri="{FF2B5EF4-FFF2-40B4-BE49-F238E27FC236}">
                  <a16:creationId xmlns:a16="http://schemas.microsoft.com/office/drawing/2014/main" id="{CF405DCA-11A7-563F-310D-E93D579D0DE3}"/>
                </a:ext>
              </a:extLst>
            </p:cNvPr>
            <p:cNvSpPr/>
            <p:nvPr/>
          </p:nvSpPr>
          <p:spPr>
            <a:xfrm>
              <a:off x="585490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0" name="Graphic 9">
              <a:extLst>
                <a:ext uri="{FF2B5EF4-FFF2-40B4-BE49-F238E27FC236}">
                  <a16:creationId xmlns:a16="http://schemas.microsoft.com/office/drawing/2014/main" id="{4404372E-257B-5862-04EF-89215FC7956D}"/>
                </a:ext>
              </a:extLst>
            </p:cNvPr>
            <p:cNvSpPr/>
            <p:nvPr/>
          </p:nvSpPr>
          <p:spPr>
            <a:xfrm>
              <a:off x="617550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 name="Graphic 9">
              <a:extLst>
                <a:ext uri="{FF2B5EF4-FFF2-40B4-BE49-F238E27FC236}">
                  <a16:creationId xmlns:a16="http://schemas.microsoft.com/office/drawing/2014/main" id="{A1DE0A53-B54F-2EA3-9ABD-D8F5221649A2}"/>
                </a:ext>
              </a:extLst>
            </p:cNvPr>
            <p:cNvSpPr/>
            <p:nvPr/>
          </p:nvSpPr>
          <p:spPr>
            <a:xfrm>
              <a:off x="617550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 name="Graphic 9">
              <a:extLst>
                <a:ext uri="{FF2B5EF4-FFF2-40B4-BE49-F238E27FC236}">
                  <a16:creationId xmlns:a16="http://schemas.microsoft.com/office/drawing/2014/main" id="{CBB2E4C6-99B5-05E5-B111-AB2DF842B497}"/>
                </a:ext>
              </a:extLst>
            </p:cNvPr>
            <p:cNvSpPr/>
            <p:nvPr/>
          </p:nvSpPr>
          <p:spPr>
            <a:xfrm>
              <a:off x="617550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 name="Graphic 9">
              <a:extLst>
                <a:ext uri="{FF2B5EF4-FFF2-40B4-BE49-F238E27FC236}">
                  <a16:creationId xmlns:a16="http://schemas.microsoft.com/office/drawing/2014/main" id="{60D1FB6D-282F-FF49-A246-14700F70B672}"/>
                </a:ext>
              </a:extLst>
            </p:cNvPr>
            <p:cNvSpPr/>
            <p:nvPr/>
          </p:nvSpPr>
          <p:spPr>
            <a:xfrm>
              <a:off x="617550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 name="Graphic 9">
              <a:extLst>
                <a:ext uri="{FF2B5EF4-FFF2-40B4-BE49-F238E27FC236}">
                  <a16:creationId xmlns:a16="http://schemas.microsoft.com/office/drawing/2014/main" id="{4E2428F5-1F88-05B5-67BE-2E7E9CE5A7DC}"/>
                </a:ext>
              </a:extLst>
            </p:cNvPr>
            <p:cNvSpPr/>
            <p:nvPr/>
          </p:nvSpPr>
          <p:spPr>
            <a:xfrm>
              <a:off x="617550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 name="Graphic 9">
              <a:extLst>
                <a:ext uri="{FF2B5EF4-FFF2-40B4-BE49-F238E27FC236}">
                  <a16:creationId xmlns:a16="http://schemas.microsoft.com/office/drawing/2014/main" id="{9421C94C-D129-33EC-253C-ADE310F7135B}"/>
                </a:ext>
              </a:extLst>
            </p:cNvPr>
            <p:cNvSpPr/>
            <p:nvPr/>
          </p:nvSpPr>
          <p:spPr>
            <a:xfrm>
              <a:off x="617550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2" name="Graphic 9">
              <a:extLst>
                <a:ext uri="{FF2B5EF4-FFF2-40B4-BE49-F238E27FC236}">
                  <a16:creationId xmlns:a16="http://schemas.microsoft.com/office/drawing/2014/main" id="{A08F4391-DF2D-9C91-97D8-3ABE1B37FB8F}"/>
                </a:ext>
              </a:extLst>
            </p:cNvPr>
            <p:cNvSpPr/>
            <p:nvPr/>
          </p:nvSpPr>
          <p:spPr>
            <a:xfrm>
              <a:off x="617550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5" name="Graphic 9">
              <a:extLst>
                <a:ext uri="{FF2B5EF4-FFF2-40B4-BE49-F238E27FC236}">
                  <a16:creationId xmlns:a16="http://schemas.microsoft.com/office/drawing/2014/main" id="{D003B47B-0D94-0A58-21D7-BF2AA8486136}"/>
                </a:ext>
              </a:extLst>
            </p:cNvPr>
            <p:cNvSpPr/>
            <p:nvPr/>
          </p:nvSpPr>
          <p:spPr>
            <a:xfrm>
              <a:off x="617550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7" name="Graphic 9">
              <a:extLst>
                <a:ext uri="{FF2B5EF4-FFF2-40B4-BE49-F238E27FC236}">
                  <a16:creationId xmlns:a16="http://schemas.microsoft.com/office/drawing/2014/main" id="{3E5D54E5-7A12-391F-C218-7A453F35CBD4}"/>
                </a:ext>
              </a:extLst>
            </p:cNvPr>
            <p:cNvSpPr/>
            <p:nvPr/>
          </p:nvSpPr>
          <p:spPr>
            <a:xfrm>
              <a:off x="617550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5" name="Graphic 9">
              <a:extLst>
                <a:ext uri="{FF2B5EF4-FFF2-40B4-BE49-F238E27FC236}">
                  <a16:creationId xmlns:a16="http://schemas.microsoft.com/office/drawing/2014/main" id="{6CF7AE75-24C4-3727-47AB-08E9FD924211}"/>
                </a:ext>
              </a:extLst>
            </p:cNvPr>
            <p:cNvSpPr/>
            <p:nvPr/>
          </p:nvSpPr>
          <p:spPr>
            <a:xfrm>
              <a:off x="617550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3" name="Graphic 9">
              <a:extLst>
                <a:ext uri="{FF2B5EF4-FFF2-40B4-BE49-F238E27FC236}">
                  <a16:creationId xmlns:a16="http://schemas.microsoft.com/office/drawing/2014/main" id="{3BA1B831-DA83-3E5D-0091-861CEFCF1D9A}"/>
                </a:ext>
              </a:extLst>
            </p:cNvPr>
            <p:cNvSpPr/>
            <p:nvPr/>
          </p:nvSpPr>
          <p:spPr>
            <a:xfrm>
              <a:off x="617550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0" name="Graphic 9">
              <a:extLst>
                <a:ext uri="{FF2B5EF4-FFF2-40B4-BE49-F238E27FC236}">
                  <a16:creationId xmlns:a16="http://schemas.microsoft.com/office/drawing/2014/main" id="{42466E8F-F90D-68C1-02D8-028727D91DAE}"/>
                </a:ext>
              </a:extLst>
            </p:cNvPr>
            <p:cNvSpPr/>
            <p:nvPr/>
          </p:nvSpPr>
          <p:spPr>
            <a:xfrm>
              <a:off x="617550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8" name="Graphic 9">
              <a:extLst>
                <a:ext uri="{FF2B5EF4-FFF2-40B4-BE49-F238E27FC236}">
                  <a16:creationId xmlns:a16="http://schemas.microsoft.com/office/drawing/2014/main" id="{F02F5CED-A551-B303-1E1F-BBE36F208B3C}"/>
                </a:ext>
              </a:extLst>
            </p:cNvPr>
            <p:cNvSpPr/>
            <p:nvPr/>
          </p:nvSpPr>
          <p:spPr>
            <a:xfrm>
              <a:off x="617550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8" name="Graphic 9">
              <a:extLst>
                <a:ext uri="{FF2B5EF4-FFF2-40B4-BE49-F238E27FC236}">
                  <a16:creationId xmlns:a16="http://schemas.microsoft.com/office/drawing/2014/main" id="{EFF60276-053B-D62A-FCA6-3F69A1E2DFA1}"/>
                </a:ext>
              </a:extLst>
            </p:cNvPr>
            <p:cNvSpPr/>
            <p:nvPr/>
          </p:nvSpPr>
          <p:spPr>
            <a:xfrm>
              <a:off x="617550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1" name="Graphic 9">
              <a:extLst>
                <a:ext uri="{FF2B5EF4-FFF2-40B4-BE49-F238E27FC236}">
                  <a16:creationId xmlns:a16="http://schemas.microsoft.com/office/drawing/2014/main" id="{FD7A502F-4CCB-F135-E33C-D291FC5D4A1F}"/>
                </a:ext>
              </a:extLst>
            </p:cNvPr>
            <p:cNvSpPr/>
            <p:nvPr/>
          </p:nvSpPr>
          <p:spPr>
            <a:xfrm>
              <a:off x="649609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 name="Graphic 9">
              <a:extLst>
                <a:ext uri="{FF2B5EF4-FFF2-40B4-BE49-F238E27FC236}">
                  <a16:creationId xmlns:a16="http://schemas.microsoft.com/office/drawing/2014/main" id="{6D2EB9FB-2709-C331-BA21-B87362B00DB8}"/>
                </a:ext>
              </a:extLst>
            </p:cNvPr>
            <p:cNvSpPr/>
            <p:nvPr/>
          </p:nvSpPr>
          <p:spPr>
            <a:xfrm>
              <a:off x="649609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 name="Graphic 9">
              <a:extLst>
                <a:ext uri="{FF2B5EF4-FFF2-40B4-BE49-F238E27FC236}">
                  <a16:creationId xmlns:a16="http://schemas.microsoft.com/office/drawing/2014/main" id="{4C1171DD-06F3-CD39-0D6C-AACEC7147516}"/>
                </a:ext>
              </a:extLst>
            </p:cNvPr>
            <p:cNvSpPr/>
            <p:nvPr/>
          </p:nvSpPr>
          <p:spPr>
            <a:xfrm>
              <a:off x="649609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 name="Graphic 9">
              <a:extLst>
                <a:ext uri="{FF2B5EF4-FFF2-40B4-BE49-F238E27FC236}">
                  <a16:creationId xmlns:a16="http://schemas.microsoft.com/office/drawing/2014/main" id="{EB9C7C4F-E416-565A-876B-C6BF3B4B8A86}"/>
                </a:ext>
              </a:extLst>
            </p:cNvPr>
            <p:cNvSpPr/>
            <p:nvPr/>
          </p:nvSpPr>
          <p:spPr>
            <a:xfrm>
              <a:off x="649609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 name="Graphic 9">
              <a:extLst>
                <a:ext uri="{FF2B5EF4-FFF2-40B4-BE49-F238E27FC236}">
                  <a16:creationId xmlns:a16="http://schemas.microsoft.com/office/drawing/2014/main" id="{D20A60CF-54FD-3B45-480F-7CFD18B976A4}"/>
                </a:ext>
              </a:extLst>
            </p:cNvPr>
            <p:cNvSpPr/>
            <p:nvPr/>
          </p:nvSpPr>
          <p:spPr>
            <a:xfrm>
              <a:off x="649609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 name="Graphic 9">
              <a:extLst>
                <a:ext uri="{FF2B5EF4-FFF2-40B4-BE49-F238E27FC236}">
                  <a16:creationId xmlns:a16="http://schemas.microsoft.com/office/drawing/2014/main" id="{67BBF0FB-D18A-0AA6-E51A-1A833D781695}"/>
                </a:ext>
              </a:extLst>
            </p:cNvPr>
            <p:cNvSpPr/>
            <p:nvPr/>
          </p:nvSpPr>
          <p:spPr>
            <a:xfrm>
              <a:off x="649609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6" name="Graphic 9">
              <a:extLst>
                <a:ext uri="{FF2B5EF4-FFF2-40B4-BE49-F238E27FC236}">
                  <a16:creationId xmlns:a16="http://schemas.microsoft.com/office/drawing/2014/main" id="{94FF4708-E6DB-EB6A-1C22-82CBCB3F9E54}"/>
                </a:ext>
              </a:extLst>
            </p:cNvPr>
            <p:cNvSpPr/>
            <p:nvPr/>
          </p:nvSpPr>
          <p:spPr>
            <a:xfrm>
              <a:off x="649609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7" name="Graphic 9">
              <a:extLst>
                <a:ext uri="{FF2B5EF4-FFF2-40B4-BE49-F238E27FC236}">
                  <a16:creationId xmlns:a16="http://schemas.microsoft.com/office/drawing/2014/main" id="{5E81A6AD-697B-2887-A808-B1D308FCA03D}"/>
                </a:ext>
              </a:extLst>
            </p:cNvPr>
            <p:cNvSpPr/>
            <p:nvPr/>
          </p:nvSpPr>
          <p:spPr>
            <a:xfrm>
              <a:off x="649609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8" name="Graphic 9">
              <a:extLst>
                <a:ext uri="{FF2B5EF4-FFF2-40B4-BE49-F238E27FC236}">
                  <a16:creationId xmlns:a16="http://schemas.microsoft.com/office/drawing/2014/main" id="{E82E7617-1D25-63FD-559D-25F033024890}"/>
                </a:ext>
              </a:extLst>
            </p:cNvPr>
            <p:cNvSpPr/>
            <p:nvPr/>
          </p:nvSpPr>
          <p:spPr>
            <a:xfrm>
              <a:off x="649609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6" name="Graphic 9">
              <a:extLst>
                <a:ext uri="{FF2B5EF4-FFF2-40B4-BE49-F238E27FC236}">
                  <a16:creationId xmlns:a16="http://schemas.microsoft.com/office/drawing/2014/main" id="{893DAF00-3858-933D-A0BA-1C90EBB1450C}"/>
                </a:ext>
              </a:extLst>
            </p:cNvPr>
            <p:cNvSpPr/>
            <p:nvPr/>
          </p:nvSpPr>
          <p:spPr>
            <a:xfrm>
              <a:off x="649609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4" name="Graphic 9">
              <a:extLst>
                <a:ext uri="{FF2B5EF4-FFF2-40B4-BE49-F238E27FC236}">
                  <a16:creationId xmlns:a16="http://schemas.microsoft.com/office/drawing/2014/main" id="{C556D0C8-EE70-2BB3-C978-566E628800F7}"/>
                </a:ext>
              </a:extLst>
            </p:cNvPr>
            <p:cNvSpPr/>
            <p:nvPr/>
          </p:nvSpPr>
          <p:spPr>
            <a:xfrm>
              <a:off x="649609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1" name="Graphic 9">
              <a:extLst>
                <a:ext uri="{FF2B5EF4-FFF2-40B4-BE49-F238E27FC236}">
                  <a16:creationId xmlns:a16="http://schemas.microsoft.com/office/drawing/2014/main" id="{F3BAA0D5-F2EB-38F9-371A-C5610E0707A8}"/>
                </a:ext>
              </a:extLst>
            </p:cNvPr>
            <p:cNvSpPr/>
            <p:nvPr/>
          </p:nvSpPr>
          <p:spPr>
            <a:xfrm>
              <a:off x="649609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9" name="Graphic 9">
              <a:extLst>
                <a:ext uri="{FF2B5EF4-FFF2-40B4-BE49-F238E27FC236}">
                  <a16:creationId xmlns:a16="http://schemas.microsoft.com/office/drawing/2014/main" id="{55B0EDBA-FE9B-7349-4614-20F892C44404}"/>
                </a:ext>
              </a:extLst>
            </p:cNvPr>
            <p:cNvSpPr/>
            <p:nvPr/>
          </p:nvSpPr>
          <p:spPr>
            <a:xfrm>
              <a:off x="649609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9" name="Graphic 9">
              <a:extLst>
                <a:ext uri="{FF2B5EF4-FFF2-40B4-BE49-F238E27FC236}">
                  <a16:creationId xmlns:a16="http://schemas.microsoft.com/office/drawing/2014/main" id="{9D356C33-CB9A-56BD-287F-ED565874F68C}"/>
                </a:ext>
              </a:extLst>
            </p:cNvPr>
            <p:cNvSpPr/>
            <p:nvPr/>
          </p:nvSpPr>
          <p:spPr>
            <a:xfrm>
              <a:off x="649609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2" name="Graphic 9">
              <a:extLst>
                <a:ext uri="{FF2B5EF4-FFF2-40B4-BE49-F238E27FC236}">
                  <a16:creationId xmlns:a16="http://schemas.microsoft.com/office/drawing/2014/main" id="{01354DD2-0E68-C677-4F35-2FB4C136CD6F}"/>
                </a:ext>
              </a:extLst>
            </p:cNvPr>
            <p:cNvSpPr/>
            <p:nvPr/>
          </p:nvSpPr>
          <p:spPr>
            <a:xfrm>
              <a:off x="681669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 name="Graphic 9">
              <a:extLst>
                <a:ext uri="{FF2B5EF4-FFF2-40B4-BE49-F238E27FC236}">
                  <a16:creationId xmlns:a16="http://schemas.microsoft.com/office/drawing/2014/main" id="{C7984D4E-5D98-8326-58FA-995CA347867A}"/>
                </a:ext>
              </a:extLst>
            </p:cNvPr>
            <p:cNvSpPr/>
            <p:nvPr/>
          </p:nvSpPr>
          <p:spPr>
            <a:xfrm>
              <a:off x="681669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 name="Graphic 9">
              <a:extLst>
                <a:ext uri="{FF2B5EF4-FFF2-40B4-BE49-F238E27FC236}">
                  <a16:creationId xmlns:a16="http://schemas.microsoft.com/office/drawing/2014/main" id="{4EA30333-87C0-3B81-38BD-07499AE7915B}"/>
                </a:ext>
              </a:extLst>
            </p:cNvPr>
            <p:cNvSpPr/>
            <p:nvPr/>
          </p:nvSpPr>
          <p:spPr>
            <a:xfrm>
              <a:off x="681669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 name="Graphic 9">
              <a:extLst>
                <a:ext uri="{FF2B5EF4-FFF2-40B4-BE49-F238E27FC236}">
                  <a16:creationId xmlns:a16="http://schemas.microsoft.com/office/drawing/2014/main" id="{BF27B972-D2C7-79EB-FECD-8B2105354196}"/>
                </a:ext>
              </a:extLst>
            </p:cNvPr>
            <p:cNvSpPr/>
            <p:nvPr/>
          </p:nvSpPr>
          <p:spPr>
            <a:xfrm>
              <a:off x="681669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 name="Graphic 9">
              <a:extLst>
                <a:ext uri="{FF2B5EF4-FFF2-40B4-BE49-F238E27FC236}">
                  <a16:creationId xmlns:a16="http://schemas.microsoft.com/office/drawing/2014/main" id="{448FAE41-897A-E02D-4F1D-CF86DCB0D01D}"/>
                </a:ext>
              </a:extLst>
            </p:cNvPr>
            <p:cNvSpPr/>
            <p:nvPr/>
          </p:nvSpPr>
          <p:spPr>
            <a:xfrm>
              <a:off x="681669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 name="Graphic 9">
              <a:extLst>
                <a:ext uri="{FF2B5EF4-FFF2-40B4-BE49-F238E27FC236}">
                  <a16:creationId xmlns:a16="http://schemas.microsoft.com/office/drawing/2014/main" id="{A0CAE130-1DB5-B618-3AB0-CDE0B8412604}"/>
                </a:ext>
              </a:extLst>
            </p:cNvPr>
            <p:cNvSpPr/>
            <p:nvPr/>
          </p:nvSpPr>
          <p:spPr>
            <a:xfrm>
              <a:off x="681669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8" name="Graphic 9">
              <a:extLst>
                <a:ext uri="{FF2B5EF4-FFF2-40B4-BE49-F238E27FC236}">
                  <a16:creationId xmlns:a16="http://schemas.microsoft.com/office/drawing/2014/main" id="{24F4169F-A220-2AD2-1E5D-A8D3DDBCDF8A}"/>
                </a:ext>
              </a:extLst>
            </p:cNvPr>
            <p:cNvSpPr/>
            <p:nvPr/>
          </p:nvSpPr>
          <p:spPr>
            <a:xfrm>
              <a:off x="681669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9" name="Graphic 9">
              <a:extLst>
                <a:ext uri="{FF2B5EF4-FFF2-40B4-BE49-F238E27FC236}">
                  <a16:creationId xmlns:a16="http://schemas.microsoft.com/office/drawing/2014/main" id="{CDF63F4A-36AA-B8CB-0FB4-3341F3F09A66}"/>
                </a:ext>
              </a:extLst>
            </p:cNvPr>
            <p:cNvSpPr/>
            <p:nvPr/>
          </p:nvSpPr>
          <p:spPr>
            <a:xfrm>
              <a:off x="681669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9" name="Graphic 9">
              <a:extLst>
                <a:ext uri="{FF2B5EF4-FFF2-40B4-BE49-F238E27FC236}">
                  <a16:creationId xmlns:a16="http://schemas.microsoft.com/office/drawing/2014/main" id="{10388E1D-B2F0-81DA-6633-BCA6B055556D}"/>
                </a:ext>
              </a:extLst>
            </p:cNvPr>
            <p:cNvSpPr/>
            <p:nvPr/>
          </p:nvSpPr>
          <p:spPr>
            <a:xfrm>
              <a:off x="681669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7" name="Graphic 9">
              <a:extLst>
                <a:ext uri="{FF2B5EF4-FFF2-40B4-BE49-F238E27FC236}">
                  <a16:creationId xmlns:a16="http://schemas.microsoft.com/office/drawing/2014/main" id="{0819CD6A-667D-8B63-F24B-1297243A391B}"/>
                </a:ext>
              </a:extLst>
            </p:cNvPr>
            <p:cNvSpPr/>
            <p:nvPr/>
          </p:nvSpPr>
          <p:spPr>
            <a:xfrm>
              <a:off x="681669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5" name="Graphic 9">
              <a:extLst>
                <a:ext uri="{FF2B5EF4-FFF2-40B4-BE49-F238E27FC236}">
                  <a16:creationId xmlns:a16="http://schemas.microsoft.com/office/drawing/2014/main" id="{8FEF8BBE-5207-D7B0-8F33-9ECFA3528E6D}"/>
                </a:ext>
              </a:extLst>
            </p:cNvPr>
            <p:cNvSpPr/>
            <p:nvPr/>
          </p:nvSpPr>
          <p:spPr>
            <a:xfrm>
              <a:off x="681669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2" name="Graphic 9">
              <a:extLst>
                <a:ext uri="{FF2B5EF4-FFF2-40B4-BE49-F238E27FC236}">
                  <a16:creationId xmlns:a16="http://schemas.microsoft.com/office/drawing/2014/main" id="{1EEBDE6E-B9F8-8489-18BE-C678EB85171B}"/>
                </a:ext>
              </a:extLst>
            </p:cNvPr>
            <p:cNvSpPr/>
            <p:nvPr/>
          </p:nvSpPr>
          <p:spPr>
            <a:xfrm>
              <a:off x="681669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0" name="Graphic 9">
              <a:extLst>
                <a:ext uri="{FF2B5EF4-FFF2-40B4-BE49-F238E27FC236}">
                  <a16:creationId xmlns:a16="http://schemas.microsoft.com/office/drawing/2014/main" id="{7E59D4CC-43D4-18DC-175D-3594EA612287}"/>
                </a:ext>
              </a:extLst>
            </p:cNvPr>
            <p:cNvSpPr/>
            <p:nvPr/>
          </p:nvSpPr>
          <p:spPr>
            <a:xfrm>
              <a:off x="681669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0" name="Graphic 9">
              <a:extLst>
                <a:ext uri="{FF2B5EF4-FFF2-40B4-BE49-F238E27FC236}">
                  <a16:creationId xmlns:a16="http://schemas.microsoft.com/office/drawing/2014/main" id="{089372AA-DD54-F57E-37F6-EA37DA53C8F3}"/>
                </a:ext>
              </a:extLst>
            </p:cNvPr>
            <p:cNvSpPr/>
            <p:nvPr/>
          </p:nvSpPr>
          <p:spPr>
            <a:xfrm>
              <a:off x="681669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3" name="Graphic 9">
              <a:extLst>
                <a:ext uri="{FF2B5EF4-FFF2-40B4-BE49-F238E27FC236}">
                  <a16:creationId xmlns:a16="http://schemas.microsoft.com/office/drawing/2014/main" id="{C353300E-0FB6-96CA-F99D-12CBAC85BD73}"/>
                </a:ext>
              </a:extLst>
            </p:cNvPr>
            <p:cNvSpPr/>
            <p:nvPr/>
          </p:nvSpPr>
          <p:spPr>
            <a:xfrm>
              <a:off x="713728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9" name="Graphic 9">
              <a:extLst>
                <a:ext uri="{FF2B5EF4-FFF2-40B4-BE49-F238E27FC236}">
                  <a16:creationId xmlns:a16="http://schemas.microsoft.com/office/drawing/2014/main" id="{1549F116-985A-E351-F576-3DC3261D8F3B}"/>
                </a:ext>
              </a:extLst>
            </p:cNvPr>
            <p:cNvSpPr/>
            <p:nvPr/>
          </p:nvSpPr>
          <p:spPr>
            <a:xfrm>
              <a:off x="713728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 name="Graphic 9">
              <a:extLst>
                <a:ext uri="{FF2B5EF4-FFF2-40B4-BE49-F238E27FC236}">
                  <a16:creationId xmlns:a16="http://schemas.microsoft.com/office/drawing/2014/main" id="{2D6CD3AC-2568-0486-212B-122A7D43FF0D}"/>
                </a:ext>
              </a:extLst>
            </p:cNvPr>
            <p:cNvSpPr/>
            <p:nvPr/>
          </p:nvSpPr>
          <p:spPr>
            <a:xfrm>
              <a:off x="713728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 name="Graphic 9">
              <a:extLst>
                <a:ext uri="{FF2B5EF4-FFF2-40B4-BE49-F238E27FC236}">
                  <a16:creationId xmlns:a16="http://schemas.microsoft.com/office/drawing/2014/main" id="{CEDD741F-D98B-4B00-29F0-A870691FF1DF}"/>
                </a:ext>
              </a:extLst>
            </p:cNvPr>
            <p:cNvSpPr/>
            <p:nvPr/>
          </p:nvSpPr>
          <p:spPr>
            <a:xfrm>
              <a:off x="713728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 name="Graphic 9">
              <a:extLst>
                <a:ext uri="{FF2B5EF4-FFF2-40B4-BE49-F238E27FC236}">
                  <a16:creationId xmlns:a16="http://schemas.microsoft.com/office/drawing/2014/main" id="{5E8C1699-C9AB-E6BF-99AA-D91589E46EAE}"/>
                </a:ext>
              </a:extLst>
            </p:cNvPr>
            <p:cNvSpPr/>
            <p:nvPr/>
          </p:nvSpPr>
          <p:spPr>
            <a:xfrm>
              <a:off x="713728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8" name="Graphic 9">
              <a:extLst>
                <a:ext uri="{FF2B5EF4-FFF2-40B4-BE49-F238E27FC236}">
                  <a16:creationId xmlns:a16="http://schemas.microsoft.com/office/drawing/2014/main" id="{7ABFAF13-7E1F-AD6C-72C8-3D8EAD1EF4B4}"/>
                </a:ext>
              </a:extLst>
            </p:cNvPr>
            <p:cNvSpPr/>
            <p:nvPr/>
          </p:nvSpPr>
          <p:spPr>
            <a:xfrm>
              <a:off x="713728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0" name="Graphic 9">
              <a:extLst>
                <a:ext uri="{FF2B5EF4-FFF2-40B4-BE49-F238E27FC236}">
                  <a16:creationId xmlns:a16="http://schemas.microsoft.com/office/drawing/2014/main" id="{7F8FC7D1-3559-E631-393B-1F8A57E86BF2}"/>
                </a:ext>
              </a:extLst>
            </p:cNvPr>
            <p:cNvSpPr/>
            <p:nvPr/>
          </p:nvSpPr>
          <p:spPr>
            <a:xfrm>
              <a:off x="713728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3" name="Graphic 9">
              <a:extLst>
                <a:ext uri="{FF2B5EF4-FFF2-40B4-BE49-F238E27FC236}">
                  <a16:creationId xmlns:a16="http://schemas.microsoft.com/office/drawing/2014/main" id="{251E869B-5FD4-250C-D900-0667E71129F8}"/>
                </a:ext>
              </a:extLst>
            </p:cNvPr>
            <p:cNvSpPr/>
            <p:nvPr/>
          </p:nvSpPr>
          <p:spPr>
            <a:xfrm>
              <a:off x="713728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0" name="Graphic 9">
              <a:extLst>
                <a:ext uri="{FF2B5EF4-FFF2-40B4-BE49-F238E27FC236}">
                  <a16:creationId xmlns:a16="http://schemas.microsoft.com/office/drawing/2014/main" id="{88DD33D8-65AC-0702-3F51-7EA3F48B91B1}"/>
                </a:ext>
              </a:extLst>
            </p:cNvPr>
            <p:cNvSpPr/>
            <p:nvPr/>
          </p:nvSpPr>
          <p:spPr>
            <a:xfrm>
              <a:off x="713728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8" name="Graphic 9">
              <a:extLst>
                <a:ext uri="{FF2B5EF4-FFF2-40B4-BE49-F238E27FC236}">
                  <a16:creationId xmlns:a16="http://schemas.microsoft.com/office/drawing/2014/main" id="{5F8812FE-E718-2AAA-23D9-871BB6F977AF}"/>
                </a:ext>
              </a:extLst>
            </p:cNvPr>
            <p:cNvSpPr/>
            <p:nvPr/>
          </p:nvSpPr>
          <p:spPr>
            <a:xfrm>
              <a:off x="713728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6" name="Graphic 9">
              <a:extLst>
                <a:ext uri="{FF2B5EF4-FFF2-40B4-BE49-F238E27FC236}">
                  <a16:creationId xmlns:a16="http://schemas.microsoft.com/office/drawing/2014/main" id="{ECBF4FA9-3862-5EA1-F94A-FBED0283D190}"/>
                </a:ext>
              </a:extLst>
            </p:cNvPr>
            <p:cNvSpPr/>
            <p:nvPr/>
          </p:nvSpPr>
          <p:spPr>
            <a:xfrm>
              <a:off x="713728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3" name="Graphic 9">
              <a:extLst>
                <a:ext uri="{FF2B5EF4-FFF2-40B4-BE49-F238E27FC236}">
                  <a16:creationId xmlns:a16="http://schemas.microsoft.com/office/drawing/2014/main" id="{5FC96111-D3A7-FE3D-D117-E94F87E32FD5}"/>
                </a:ext>
              </a:extLst>
            </p:cNvPr>
            <p:cNvSpPr/>
            <p:nvPr/>
          </p:nvSpPr>
          <p:spPr>
            <a:xfrm>
              <a:off x="713728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1" name="Graphic 9">
              <a:extLst>
                <a:ext uri="{FF2B5EF4-FFF2-40B4-BE49-F238E27FC236}">
                  <a16:creationId xmlns:a16="http://schemas.microsoft.com/office/drawing/2014/main" id="{0993F264-48AE-A659-C161-CD1712E6EEDF}"/>
                </a:ext>
              </a:extLst>
            </p:cNvPr>
            <p:cNvSpPr/>
            <p:nvPr/>
          </p:nvSpPr>
          <p:spPr>
            <a:xfrm>
              <a:off x="713728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1" name="Graphic 9">
              <a:extLst>
                <a:ext uri="{FF2B5EF4-FFF2-40B4-BE49-F238E27FC236}">
                  <a16:creationId xmlns:a16="http://schemas.microsoft.com/office/drawing/2014/main" id="{F116DAB8-5232-67C5-82DA-B7B05B3FD300}"/>
                </a:ext>
              </a:extLst>
            </p:cNvPr>
            <p:cNvSpPr/>
            <p:nvPr/>
          </p:nvSpPr>
          <p:spPr>
            <a:xfrm>
              <a:off x="713728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4" name="Graphic 9">
              <a:extLst>
                <a:ext uri="{FF2B5EF4-FFF2-40B4-BE49-F238E27FC236}">
                  <a16:creationId xmlns:a16="http://schemas.microsoft.com/office/drawing/2014/main" id="{8C09C6DC-E7AF-93BC-9656-DFC9459E4899}"/>
                </a:ext>
              </a:extLst>
            </p:cNvPr>
            <p:cNvSpPr/>
            <p:nvPr/>
          </p:nvSpPr>
          <p:spPr>
            <a:xfrm>
              <a:off x="745788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0" name="Graphic 9">
              <a:extLst>
                <a:ext uri="{FF2B5EF4-FFF2-40B4-BE49-F238E27FC236}">
                  <a16:creationId xmlns:a16="http://schemas.microsoft.com/office/drawing/2014/main" id="{4F2A1B3D-C8D4-5F27-6BDD-0EC4F2B240A2}"/>
                </a:ext>
              </a:extLst>
            </p:cNvPr>
            <p:cNvSpPr/>
            <p:nvPr/>
          </p:nvSpPr>
          <p:spPr>
            <a:xfrm>
              <a:off x="745788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 name="Graphic 9">
              <a:extLst>
                <a:ext uri="{FF2B5EF4-FFF2-40B4-BE49-F238E27FC236}">
                  <a16:creationId xmlns:a16="http://schemas.microsoft.com/office/drawing/2014/main" id="{09A228DE-71D4-1D4B-FFBF-4D31508A3CD0}"/>
                </a:ext>
              </a:extLst>
            </p:cNvPr>
            <p:cNvSpPr/>
            <p:nvPr/>
          </p:nvSpPr>
          <p:spPr>
            <a:xfrm>
              <a:off x="745788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 name="Graphic 9">
              <a:extLst>
                <a:ext uri="{FF2B5EF4-FFF2-40B4-BE49-F238E27FC236}">
                  <a16:creationId xmlns:a16="http://schemas.microsoft.com/office/drawing/2014/main" id="{D5387E1C-58BA-6A52-2618-CB9E4B8001C4}"/>
                </a:ext>
              </a:extLst>
            </p:cNvPr>
            <p:cNvSpPr/>
            <p:nvPr/>
          </p:nvSpPr>
          <p:spPr>
            <a:xfrm>
              <a:off x="745788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 name="Graphic 9">
              <a:extLst>
                <a:ext uri="{FF2B5EF4-FFF2-40B4-BE49-F238E27FC236}">
                  <a16:creationId xmlns:a16="http://schemas.microsoft.com/office/drawing/2014/main" id="{ABA01877-DBDF-7E1F-5853-E016A0C8B05E}"/>
                </a:ext>
              </a:extLst>
            </p:cNvPr>
            <p:cNvSpPr/>
            <p:nvPr/>
          </p:nvSpPr>
          <p:spPr>
            <a:xfrm>
              <a:off x="745788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9" name="Graphic 9">
              <a:extLst>
                <a:ext uri="{FF2B5EF4-FFF2-40B4-BE49-F238E27FC236}">
                  <a16:creationId xmlns:a16="http://schemas.microsoft.com/office/drawing/2014/main" id="{F7371400-5DA4-4FDF-BA4D-0BA886710C22}"/>
                </a:ext>
              </a:extLst>
            </p:cNvPr>
            <p:cNvSpPr/>
            <p:nvPr/>
          </p:nvSpPr>
          <p:spPr>
            <a:xfrm>
              <a:off x="745788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1" name="Graphic 9">
              <a:extLst>
                <a:ext uri="{FF2B5EF4-FFF2-40B4-BE49-F238E27FC236}">
                  <a16:creationId xmlns:a16="http://schemas.microsoft.com/office/drawing/2014/main" id="{185CB24C-8526-AB0A-6089-25B1E522EE71}"/>
                </a:ext>
              </a:extLst>
            </p:cNvPr>
            <p:cNvSpPr/>
            <p:nvPr/>
          </p:nvSpPr>
          <p:spPr>
            <a:xfrm>
              <a:off x="745788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4" name="Graphic 9">
              <a:extLst>
                <a:ext uri="{FF2B5EF4-FFF2-40B4-BE49-F238E27FC236}">
                  <a16:creationId xmlns:a16="http://schemas.microsoft.com/office/drawing/2014/main" id="{5A90B1F8-26A2-078B-BA8E-008CE8D30D9D}"/>
                </a:ext>
              </a:extLst>
            </p:cNvPr>
            <p:cNvSpPr/>
            <p:nvPr/>
          </p:nvSpPr>
          <p:spPr>
            <a:xfrm>
              <a:off x="745788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1" name="Graphic 9">
              <a:extLst>
                <a:ext uri="{FF2B5EF4-FFF2-40B4-BE49-F238E27FC236}">
                  <a16:creationId xmlns:a16="http://schemas.microsoft.com/office/drawing/2014/main" id="{17418AE4-AEF2-B2E3-D04D-03A219F6323C}"/>
                </a:ext>
              </a:extLst>
            </p:cNvPr>
            <p:cNvSpPr/>
            <p:nvPr/>
          </p:nvSpPr>
          <p:spPr>
            <a:xfrm>
              <a:off x="745788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9" name="Graphic 9">
              <a:extLst>
                <a:ext uri="{FF2B5EF4-FFF2-40B4-BE49-F238E27FC236}">
                  <a16:creationId xmlns:a16="http://schemas.microsoft.com/office/drawing/2014/main" id="{D3870DD7-DC40-B296-349F-88648E11AA09}"/>
                </a:ext>
              </a:extLst>
            </p:cNvPr>
            <p:cNvSpPr/>
            <p:nvPr/>
          </p:nvSpPr>
          <p:spPr>
            <a:xfrm>
              <a:off x="745788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7" name="Graphic 9">
              <a:extLst>
                <a:ext uri="{FF2B5EF4-FFF2-40B4-BE49-F238E27FC236}">
                  <a16:creationId xmlns:a16="http://schemas.microsoft.com/office/drawing/2014/main" id="{23CFAE43-DD69-2324-5E95-79BBD646440D}"/>
                </a:ext>
              </a:extLst>
            </p:cNvPr>
            <p:cNvSpPr/>
            <p:nvPr/>
          </p:nvSpPr>
          <p:spPr>
            <a:xfrm>
              <a:off x="745788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4" name="Graphic 9">
              <a:extLst>
                <a:ext uri="{FF2B5EF4-FFF2-40B4-BE49-F238E27FC236}">
                  <a16:creationId xmlns:a16="http://schemas.microsoft.com/office/drawing/2014/main" id="{39611A73-57C8-34A2-82CD-5EA5BDD05603}"/>
                </a:ext>
              </a:extLst>
            </p:cNvPr>
            <p:cNvSpPr/>
            <p:nvPr/>
          </p:nvSpPr>
          <p:spPr>
            <a:xfrm>
              <a:off x="745788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2" name="Graphic 9">
              <a:extLst>
                <a:ext uri="{FF2B5EF4-FFF2-40B4-BE49-F238E27FC236}">
                  <a16:creationId xmlns:a16="http://schemas.microsoft.com/office/drawing/2014/main" id="{92FEB169-36CC-50A0-9E83-D671D0B92B6B}"/>
                </a:ext>
              </a:extLst>
            </p:cNvPr>
            <p:cNvSpPr/>
            <p:nvPr/>
          </p:nvSpPr>
          <p:spPr>
            <a:xfrm>
              <a:off x="745788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2" name="Graphic 9">
              <a:extLst>
                <a:ext uri="{FF2B5EF4-FFF2-40B4-BE49-F238E27FC236}">
                  <a16:creationId xmlns:a16="http://schemas.microsoft.com/office/drawing/2014/main" id="{68913C6D-B184-58FF-6052-FFACB0A6EB13}"/>
                </a:ext>
              </a:extLst>
            </p:cNvPr>
            <p:cNvSpPr/>
            <p:nvPr/>
          </p:nvSpPr>
          <p:spPr>
            <a:xfrm>
              <a:off x="745788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5" name="Graphic 9">
              <a:extLst>
                <a:ext uri="{FF2B5EF4-FFF2-40B4-BE49-F238E27FC236}">
                  <a16:creationId xmlns:a16="http://schemas.microsoft.com/office/drawing/2014/main" id="{93C21A18-8DF1-AEB2-4AE5-61E0FC5B021E}"/>
                </a:ext>
              </a:extLst>
            </p:cNvPr>
            <p:cNvSpPr/>
            <p:nvPr/>
          </p:nvSpPr>
          <p:spPr>
            <a:xfrm>
              <a:off x="777848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1" name="Graphic 9">
              <a:extLst>
                <a:ext uri="{FF2B5EF4-FFF2-40B4-BE49-F238E27FC236}">
                  <a16:creationId xmlns:a16="http://schemas.microsoft.com/office/drawing/2014/main" id="{56110938-E868-DBF8-5E90-C60BEBB621D7}"/>
                </a:ext>
              </a:extLst>
            </p:cNvPr>
            <p:cNvSpPr/>
            <p:nvPr/>
          </p:nvSpPr>
          <p:spPr>
            <a:xfrm>
              <a:off x="777848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 name="Graphic 9">
              <a:extLst>
                <a:ext uri="{FF2B5EF4-FFF2-40B4-BE49-F238E27FC236}">
                  <a16:creationId xmlns:a16="http://schemas.microsoft.com/office/drawing/2014/main" id="{57683594-BA64-DA6A-4A4B-5B0834FF42D3}"/>
                </a:ext>
              </a:extLst>
            </p:cNvPr>
            <p:cNvSpPr/>
            <p:nvPr/>
          </p:nvSpPr>
          <p:spPr>
            <a:xfrm>
              <a:off x="777848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 name="Graphic 9">
              <a:extLst>
                <a:ext uri="{FF2B5EF4-FFF2-40B4-BE49-F238E27FC236}">
                  <a16:creationId xmlns:a16="http://schemas.microsoft.com/office/drawing/2014/main" id="{741F9314-EA46-CB6E-B90A-675AA75D9218}"/>
                </a:ext>
              </a:extLst>
            </p:cNvPr>
            <p:cNvSpPr/>
            <p:nvPr/>
          </p:nvSpPr>
          <p:spPr>
            <a:xfrm>
              <a:off x="777848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 name="Graphic 9">
              <a:extLst>
                <a:ext uri="{FF2B5EF4-FFF2-40B4-BE49-F238E27FC236}">
                  <a16:creationId xmlns:a16="http://schemas.microsoft.com/office/drawing/2014/main" id="{70A4C4FA-4D5C-FAF1-A232-754CD0699FA4}"/>
                </a:ext>
              </a:extLst>
            </p:cNvPr>
            <p:cNvSpPr/>
            <p:nvPr/>
          </p:nvSpPr>
          <p:spPr>
            <a:xfrm>
              <a:off x="777848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0" name="Graphic 9">
              <a:extLst>
                <a:ext uri="{FF2B5EF4-FFF2-40B4-BE49-F238E27FC236}">
                  <a16:creationId xmlns:a16="http://schemas.microsoft.com/office/drawing/2014/main" id="{F781E824-F969-4873-5AC7-C93535A25327}"/>
                </a:ext>
              </a:extLst>
            </p:cNvPr>
            <p:cNvSpPr/>
            <p:nvPr/>
          </p:nvSpPr>
          <p:spPr>
            <a:xfrm>
              <a:off x="777848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2" name="Graphic 9">
              <a:extLst>
                <a:ext uri="{FF2B5EF4-FFF2-40B4-BE49-F238E27FC236}">
                  <a16:creationId xmlns:a16="http://schemas.microsoft.com/office/drawing/2014/main" id="{198EC76E-32B8-101C-8234-315439E6D6BE}"/>
                </a:ext>
              </a:extLst>
            </p:cNvPr>
            <p:cNvSpPr/>
            <p:nvPr/>
          </p:nvSpPr>
          <p:spPr>
            <a:xfrm>
              <a:off x="777848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5" name="Graphic 9">
              <a:extLst>
                <a:ext uri="{FF2B5EF4-FFF2-40B4-BE49-F238E27FC236}">
                  <a16:creationId xmlns:a16="http://schemas.microsoft.com/office/drawing/2014/main" id="{CB2B3A93-598C-1230-F49F-985BA14E7050}"/>
                </a:ext>
              </a:extLst>
            </p:cNvPr>
            <p:cNvSpPr/>
            <p:nvPr/>
          </p:nvSpPr>
          <p:spPr>
            <a:xfrm>
              <a:off x="777848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2" name="Graphic 9">
              <a:extLst>
                <a:ext uri="{FF2B5EF4-FFF2-40B4-BE49-F238E27FC236}">
                  <a16:creationId xmlns:a16="http://schemas.microsoft.com/office/drawing/2014/main" id="{0876BA24-7977-245F-5632-9450D6DC17C7}"/>
                </a:ext>
              </a:extLst>
            </p:cNvPr>
            <p:cNvSpPr/>
            <p:nvPr/>
          </p:nvSpPr>
          <p:spPr>
            <a:xfrm>
              <a:off x="777848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0" name="Graphic 9">
              <a:extLst>
                <a:ext uri="{FF2B5EF4-FFF2-40B4-BE49-F238E27FC236}">
                  <a16:creationId xmlns:a16="http://schemas.microsoft.com/office/drawing/2014/main" id="{92829404-745E-CBB9-0115-5393B53FF549}"/>
                </a:ext>
              </a:extLst>
            </p:cNvPr>
            <p:cNvSpPr/>
            <p:nvPr/>
          </p:nvSpPr>
          <p:spPr>
            <a:xfrm>
              <a:off x="777848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8" name="Graphic 9">
              <a:extLst>
                <a:ext uri="{FF2B5EF4-FFF2-40B4-BE49-F238E27FC236}">
                  <a16:creationId xmlns:a16="http://schemas.microsoft.com/office/drawing/2014/main" id="{30AE1850-4F2F-8798-27CA-EDECFBAD279F}"/>
                </a:ext>
              </a:extLst>
            </p:cNvPr>
            <p:cNvSpPr/>
            <p:nvPr/>
          </p:nvSpPr>
          <p:spPr>
            <a:xfrm>
              <a:off x="777848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5" name="Graphic 9">
              <a:extLst>
                <a:ext uri="{FF2B5EF4-FFF2-40B4-BE49-F238E27FC236}">
                  <a16:creationId xmlns:a16="http://schemas.microsoft.com/office/drawing/2014/main" id="{93BE61C0-7F94-9865-0B39-F03E31ED477E}"/>
                </a:ext>
              </a:extLst>
            </p:cNvPr>
            <p:cNvSpPr/>
            <p:nvPr/>
          </p:nvSpPr>
          <p:spPr>
            <a:xfrm>
              <a:off x="777848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3" name="Graphic 9">
              <a:extLst>
                <a:ext uri="{FF2B5EF4-FFF2-40B4-BE49-F238E27FC236}">
                  <a16:creationId xmlns:a16="http://schemas.microsoft.com/office/drawing/2014/main" id="{2A2BB0CC-2D47-AA41-2A79-4B4499C89A8E}"/>
                </a:ext>
              </a:extLst>
            </p:cNvPr>
            <p:cNvSpPr/>
            <p:nvPr/>
          </p:nvSpPr>
          <p:spPr>
            <a:xfrm>
              <a:off x="777848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3" name="Graphic 9">
              <a:extLst>
                <a:ext uri="{FF2B5EF4-FFF2-40B4-BE49-F238E27FC236}">
                  <a16:creationId xmlns:a16="http://schemas.microsoft.com/office/drawing/2014/main" id="{B6E9E17B-3C2F-E35A-E0D7-98A94DC8988D}"/>
                </a:ext>
              </a:extLst>
            </p:cNvPr>
            <p:cNvSpPr/>
            <p:nvPr/>
          </p:nvSpPr>
          <p:spPr>
            <a:xfrm>
              <a:off x="777848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6" name="Graphic 9">
              <a:extLst>
                <a:ext uri="{FF2B5EF4-FFF2-40B4-BE49-F238E27FC236}">
                  <a16:creationId xmlns:a16="http://schemas.microsoft.com/office/drawing/2014/main" id="{77A0D086-3AB0-763C-3C18-91A9395847D7}"/>
                </a:ext>
              </a:extLst>
            </p:cNvPr>
            <p:cNvSpPr/>
            <p:nvPr/>
          </p:nvSpPr>
          <p:spPr>
            <a:xfrm>
              <a:off x="80990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2" name="Graphic 9">
              <a:extLst>
                <a:ext uri="{FF2B5EF4-FFF2-40B4-BE49-F238E27FC236}">
                  <a16:creationId xmlns:a16="http://schemas.microsoft.com/office/drawing/2014/main" id="{41236BAD-9A38-3472-EA8B-5D5A2F2F3774}"/>
                </a:ext>
              </a:extLst>
            </p:cNvPr>
            <p:cNvSpPr/>
            <p:nvPr/>
          </p:nvSpPr>
          <p:spPr>
            <a:xfrm>
              <a:off x="80990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2" name="Graphic 9">
              <a:extLst>
                <a:ext uri="{FF2B5EF4-FFF2-40B4-BE49-F238E27FC236}">
                  <a16:creationId xmlns:a16="http://schemas.microsoft.com/office/drawing/2014/main" id="{84DC2C68-2EAF-B7F7-A2CE-5FD1185B4C0E}"/>
                </a:ext>
              </a:extLst>
            </p:cNvPr>
            <p:cNvSpPr/>
            <p:nvPr/>
          </p:nvSpPr>
          <p:spPr>
            <a:xfrm>
              <a:off x="80990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1" name="Graphic 9">
              <a:extLst>
                <a:ext uri="{FF2B5EF4-FFF2-40B4-BE49-F238E27FC236}">
                  <a16:creationId xmlns:a16="http://schemas.microsoft.com/office/drawing/2014/main" id="{0B041030-8523-8D19-E9F3-04C632AFC1CE}"/>
                </a:ext>
              </a:extLst>
            </p:cNvPr>
            <p:cNvSpPr/>
            <p:nvPr/>
          </p:nvSpPr>
          <p:spPr>
            <a:xfrm>
              <a:off x="80990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3" name="Graphic 9">
              <a:extLst>
                <a:ext uri="{FF2B5EF4-FFF2-40B4-BE49-F238E27FC236}">
                  <a16:creationId xmlns:a16="http://schemas.microsoft.com/office/drawing/2014/main" id="{E9E44387-A9BB-FCB3-1468-0E7FE2342059}"/>
                </a:ext>
              </a:extLst>
            </p:cNvPr>
            <p:cNvSpPr/>
            <p:nvPr/>
          </p:nvSpPr>
          <p:spPr>
            <a:xfrm>
              <a:off x="80990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4" name="Graphic 9">
              <a:extLst>
                <a:ext uri="{FF2B5EF4-FFF2-40B4-BE49-F238E27FC236}">
                  <a16:creationId xmlns:a16="http://schemas.microsoft.com/office/drawing/2014/main" id="{3D442CEB-7F00-EDEB-51B0-C96AED235055}"/>
                </a:ext>
              </a:extLst>
            </p:cNvPr>
            <p:cNvSpPr/>
            <p:nvPr/>
          </p:nvSpPr>
          <p:spPr>
            <a:xfrm>
              <a:off x="80990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6" name="Graphic 9">
              <a:extLst>
                <a:ext uri="{FF2B5EF4-FFF2-40B4-BE49-F238E27FC236}">
                  <a16:creationId xmlns:a16="http://schemas.microsoft.com/office/drawing/2014/main" id="{5DA88E6E-DA63-D22F-997A-25DA0EE02441}"/>
                </a:ext>
              </a:extLst>
            </p:cNvPr>
            <p:cNvSpPr/>
            <p:nvPr/>
          </p:nvSpPr>
          <p:spPr>
            <a:xfrm>
              <a:off x="80990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7" name="Graphic 9">
              <a:extLst>
                <a:ext uri="{FF2B5EF4-FFF2-40B4-BE49-F238E27FC236}">
                  <a16:creationId xmlns:a16="http://schemas.microsoft.com/office/drawing/2014/main" id="{E880DC44-25C4-55E2-2C2A-CAEF95F5DE47}"/>
                </a:ext>
              </a:extLst>
            </p:cNvPr>
            <p:cNvSpPr/>
            <p:nvPr/>
          </p:nvSpPr>
          <p:spPr>
            <a:xfrm>
              <a:off x="80990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3" name="Graphic 9">
              <a:extLst>
                <a:ext uri="{FF2B5EF4-FFF2-40B4-BE49-F238E27FC236}">
                  <a16:creationId xmlns:a16="http://schemas.microsoft.com/office/drawing/2014/main" id="{FF9E553A-715D-4574-31B5-77C2464B26F2}"/>
                </a:ext>
              </a:extLst>
            </p:cNvPr>
            <p:cNvSpPr/>
            <p:nvPr/>
          </p:nvSpPr>
          <p:spPr>
            <a:xfrm>
              <a:off x="80990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1" name="Graphic 9">
              <a:extLst>
                <a:ext uri="{FF2B5EF4-FFF2-40B4-BE49-F238E27FC236}">
                  <a16:creationId xmlns:a16="http://schemas.microsoft.com/office/drawing/2014/main" id="{CE551DCC-FADB-CFF1-5BEA-FF41F6C94A48}"/>
                </a:ext>
              </a:extLst>
            </p:cNvPr>
            <p:cNvSpPr/>
            <p:nvPr/>
          </p:nvSpPr>
          <p:spPr>
            <a:xfrm>
              <a:off x="80990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9" name="Graphic 9">
              <a:extLst>
                <a:ext uri="{FF2B5EF4-FFF2-40B4-BE49-F238E27FC236}">
                  <a16:creationId xmlns:a16="http://schemas.microsoft.com/office/drawing/2014/main" id="{222E0C7F-0D7C-D975-C921-65F4980DB641}"/>
                </a:ext>
              </a:extLst>
            </p:cNvPr>
            <p:cNvSpPr/>
            <p:nvPr/>
          </p:nvSpPr>
          <p:spPr>
            <a:xfrm>
              <a:off x="80990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6" name="Graphic 9">
              <a:extLst>
                <a:ext uri="{FF2B5EF4-FFF2-40B4-BE49-F238E27FC236}">
                  <a16:creationId xmlns:a16="http://schemas.microsoft.com/office/drawing/2014/main" id="{52D7C302-078F-C7B0-39ED-4CC4D51EA370}"/>
                </a:ext>
              </a:extLst>
            </p:cNvPr>
            <p:cNvSpPr/>
            <p:nvPr/>
          </p:nvSpPr>
          <p:spPr>
            <a:xfrm>
              <a:off x="809907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4" name="Graphic 9">
              <a:extLst>
                <a:ext uri="{FF2B5EF4-FFF2-40B4-BE49-F238E27FC236}">
                  <a16:creationId xmlns:a16="http://schemas.microsoft.com/office/drawing/2014/main" id="{7EB16909-2341-88E1-5958-840FDEB5B521}"/>
                </a:ext>
              </a:extLst>
            </p:cNvPr>
            <p:cNvSpPr/>
            <p:nvPr/>
          </p:nvSpPr>
          <p:spPr>
            <a:xfrm>
              <a:off x="80990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4" name="Graphic 9">
              <a:extLst>
                <a:ext uri="{FF2B5EF4-FFF2-40B4-BE49-F238E27FC236}">
                  <a16:creationId xmlns:a16="http://schemas.microsoft.com/office/drawing/2014/main" id="{6FD879F1-86EF-E9AD-72D5-B82C697BFD1E}"/>
                </a:ext>
              </a:extLst>
            </p:cNvPr>
            <p:cNvSpPr/>
            <p:nvPr/>
          </p:nvSpPr>
          <p:spPr>
            <a:xfrm>
              <a:off x="809907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7" name="Graphic 9">
              <a:extLst>
                <a:ext uri="{FF2B5EF4-FFF2-40B4-BE49-F238E27FC236}">
                  <a16:creationId xmlns:a16="http://schemas.microsoft.com/office/drawing/2014/main" id="{03F895AE-0DB9-F775-B5C4-1A40F725951B}"/>
                </a:ext>
              </a:extLst>
            </p:cNvPr>
            <p:cNvSpPr/>
            <p:nvPr/>
          </p:nvSpPr>
          <p:spPr>
            <a:xfrm>
              <a:off x="84196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3" name="Graphic 9">
              <a:extLst>
                <a:ext uri="{FF2B5EF4-FFF2-40B4-BE49-F238E27FC236}">
                  <a16:creationId xmlns:a16="http://schemas.microsoft.com/office/drawing/2014/main" id="{FA217A6C-E3B0-F1EC-FA1B-91929873B126}"/>
                </a:ext>
              </a:extLst>
            </p:cNvPr>
            <p:cNvSpPr/>
            <p:nvPr/>
          </p:nvSpPr>
          <p:spPr>
            <a:xfrm>
              <a:off x="84196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6" name="Graphic 9">
              <a:extLst>
                <a:ext uri="{FF2B5EF4-FFF2-40B4-BE49-F238E27FC236}">
                  <a16:creationId xmlns:a16="http://schemas.microsoft.com/office/drawing/2014/main" id="{1AF4A0B9-79FD-BBA6-0AF3-557578F0928B}"/>
                </a:ext>
              </a:extLst>
            </p:cNvPr>
            <p:cNvSpPr/>
            <p:nvPr/>
          </p:nvSpPr>
          <p:spPr>
            <a:xfrm>
              <a:off x="84196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5" name="Graphic 9">
              <a:extLst>
                <a:ext uri="{FF2B5EF4-FFF2-40B4-BE49-F238E27FC236}">
                  <a16:creationId xmlns:a16="http://schemas.microsoft.com/office/drawing/2014/main" id="{62087DD6-5CA9-C722-D333-5B88ABFBE4A6}"/>
                </a:ext>
              </a:extLst>
            </p:cNvPr>
            <p:cNvSpPr/>
            <p:nvPr/>
          </p:nvSpPr>
          <p:spPr>
            <a:xfrm>
              <a:off x="84196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7" name="Graphic 9">
              <a:extLst>
                <a:ext uri="{FF2B5EF4-FFF2-40B4-BE49-F238E27FC236}">
                  <a16:creationId xmlns:a16="http://schemas.microsoft.com/office/drawing/2014/main" id="{FCC26AC6-4D70-897B-A238-6FE6CFD908E0}"/>
                </a:ext>
              </a:extLst>
            </p:cNvPr>
            <p:cNvSpPr/>
            <p:nvPr/>
          </p:nvSpPr>
          <p:spPr>
            <a:xfrm>
              <a:off x="84196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8" name="Graphic 9">
              <a:extLst>
                <a:ext uri="{FF2B5EF4-FFF2-40B4-BE49-F238E27FC236}">
                  <a16:creationId xmlns:a16="http://schemas.microsoft.com/office/drawing/2014/main" id="{2E6BCBB7-0466-E2F4-E351-72EC787CB98C}"/>
                </a:ext>
              </a:extLst>
            </p:cNvPr>
            <p:cNvSpPr/>
            <p:nvPr/>
          </p:nvSpPr>
          <p:spPr>
            <a:xfrm>
              <a:off x="84196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8" name="Graphic 9">
              <a:extLst>
                <a:ext uri="{FF2B5EF4-FFF2-40B4-BE49-F238E27FC236}">
                  <a16:creationId xmlns:a16="http://schemas.microsoft.com/office/drawing/2014/main" id="{F10FF7A8-8494-7FA2-25AB-E49193296E76}"/>
                </a:ext>
              </a:extLst>
            </p:cNvPr>
            <p:cNvSpPr/>
            <p:nvPr/>
          </p:nvSpPr>
          <p:spPr>
            <a:xfrm>
              <a:off x="84196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9" name="Graphic 9">
              <a:extLst>
                <a:ext uri="{FF2B5EF4-FFF2-40B4-BE49-F238E27FC236}">
                  <a16:creationId xmlns:a16="http://schemas.microsoft.com/office/drawing/2014/main" id="{364B402D-ADA4-4EAE-B96C-94089D0BC592}"/>
                </a:ext>
              </a:extLst>
            </p:cNvPr>
            <p:cNvSpPr/>
            <p:nvPr/>
          </p:nvSpPr>
          <p:spPr>
            <a:xfrm>
              <a:off x="84196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4" name="Graphic 9">
              <a:extLst>
                <a:ext uri="{FF2B5EF4-FFF2-40B4-BE49-F238E27FC236}">
                  <a16:creationId xmlns:a16="http://schemas.microsoft.com/office/drawing/2014/main" id="{9763D15E-6B7F-3A82-3B54-D76DB0690608}"/>
                </a:ext>
              </a:extLst>
            </p:cNvPr>
            <p:cNvSpPr/>
            <p:nvPr/>
          </p:nvSpPr>
          <p:spPr>
            <a:xfrm>
              <a:off x="84196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2" name="Graphic 9">
              <a:extLst>
                <a:ext uri="{FF2B5EF4-FFF2-40B4-BE49-F238E27FC236}">
                  <a16:creationId xmlns:a16="http://schemas.microsoft.com/office/drawing/2014/main" id="{713E8709-C02F-4DF4-2F3F-84CD3A7C0684}"/>
                </a:ext>
              </a:extLst>
            </p:cNvPr>
            <p:cNvSpPr/>
            <p:nvPr/>
          </p:nvSpPr>
          <p:spPr>
            <a:xfrm>
              <a:off x="84196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0" name="Graphic 9">
              <a:extLst>
                <a:ext uri="{FF2B5EF4-FFF2-40B4-BE49-F238E27FC236}">
                  <a16:creationId xmlns:a16="http://schemas.microsoft.com/office/drawing/2014/main" id="{879AEBFB-71A1-6B84-FE21-A83FC58F2B80}"/>
                </a:ext>
              </a:extLst>
            </p:cNvPr>
            <p:cNvSpPr/>
            <p:nvPr/>
          </p:nvSpPr>
          <p:spPr>
            <a:xfrm>
              <a:off x="84196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7" name="Graphic 9">
              <a:extLst>
                <a:ext uri="{FF2B5EF4-FFF2-40B4-BE49-F238E27FC236}">
                  <a16:creationId xmlns:a16="http://schemas.microsoft.com/office/drawing/2014/main" id="{248A902A-517F-D3A8-2513-8177BBE7A2D4}"/>
                </a:ext>
              </a:extLst>
            </p:cNvPr>
            <p:cNvSpPr/>
            <p:nvPr/>
          </p:nvSpPr>
          <p:spPr>
            <a:xfrm>
              <a:off x="84196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5" name="Graphic 9">
              <a:extLst>
                <a:ext uri="{FF2B5EF4-FFF2-40B4-BE49-F238E27FC236}">
                  <a16:creationId xmlns:a16="http://schemas.microsoft.com/office/drawing/2014/main" id="{513BEE06-3725-B0A4-C3F6-E44E24007ECB}"/>
                </a:ext>
              </a:extLst>
            </p:cNvPr>
            <p:cNvSpPr/>
            <p:nvPr/>
          </p:nvSpPr>
          <p:spPr>
            <a:xfrm>
              <a:off x="84196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5" name="Graphic 9">
              <a:extLst>
                <a:ext uri="{FF2B5EF4-FFF2-40B4-BE49-F238E27FC236}">
                  <a16:creationId xmlns:a16="http://schemas.microsoft.com/office/drawing/2014/main" id="{B4404D88-9BAB-8AA5-BA32-C076A9226A6B}"/>
                </a:ext>
              </a:extLst>
            </p:cNvPr>
            <p:cNvSpPr/>
            <p:nvPr/>
          </p:nvSpPr>
          <p:spPr>
            <a:xfrm>
              <a:off x="84196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8" name="Graphic 9">
              <a:extLst>
                <a:ext uri="{FF2B5EF4-FFF2-40B4-BE49-F238E27FC236}">
                  <a16:creationId xmlns:a16="http://schemas.microsoft.com/office/drawing/2014/main" id="{45CA7478-0AAB-7AB9-B102-11005C2D979A}"/>
                </a:ext>
              </a:extLst>
            </p:cNvPr>
            <p:cNvSpPr/>
            <p:nvPr/>
          </p:nvSpPr>
          <p:spPr>
            <a:xfrm>
              <a:off x="87402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6" name="Graphic 9">
              <a:extLst>
                <a:ext uri="{FF2B5EF4-FFF2-40B4-BE49-F238E27FC236}">
                  <a16:creationId xmlns:a16="http://schemas.microsoft.com/office/drawing/2014/main" id="{4E53A0CD-1823-D4BA-0EBE-FB33A37B9128}"/>
                </a:ext>
              </a:extLst>
            </p:cNvPr>
            <p:cNvSpPr/>
            <p:nvPr/>
          </p:nvSpPr>
          <p:spPr>
            <a:xfrm>
              <a:off x="87402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6" name="Graphic 9">
              <a:extLst>
                <a:ext uri="{FF2B5EF4-FFF2-40B4-BE49-F238E27FC236}">
                  <a16:creationId xmlns:a16="http://schemas.microsoft.com/office/drawing/2014/main" id="{F60E9736-0A17-2DED-E1A5-FA68C6182AE9}"/>
                </a:ext>
              </a:extLst>
            </p:cNvPr>
            <p:cNvSpPr/>
            <p:nvPr/>
          </p:nvSpPr>
          <p:spPr>
            <a:xfrm>
              <a:off x="87402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5" name="Graphic 9">
              <a:extLst>
                <a:ext uri="{FF2B5EF4-FFF2-40B4-BE49-F238E27FC236}">
                  <a16:creationId xmlns:a16="http://schemas.microsoft.com/office/drawing/2014/main" id="{141ABB28-01E7-40F7-5D6C-BB599D0BD3C7}"/>
                </a:ext>
              </a:extLst>
            </p:cNvPr>
            <p:cNvSpPr/>
            <p:nvPr/>
          </p:nvSpPr>
          <p:spPr>
            <a:xfrm>
              <a:off x="87402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4" name="Graphic 9">
              <a:extLst>
                <a:ext uri="{FF2B5EF4-FFF2-40B4-BE49-F238E27FC236}">
                  <a16:creationId xmlns:a16="http://schemas.microsoft.com/office/drawing/2014/main" id="{6BBA6818-EC87-FCD0-64CC-EFAEE1382F2A}"/>
                </a:ext>
              </a:extLst>
            </p:cNvPr>
            <p:cNvSpPr/>
            <p:nvPr/>
          </p:nvSpPr>
          <p:spPr>
            <a:xfrm>
              <a:off x="87402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7" name="Graphic 9">
              <a:extLst>
                <a:ext uri="{FF2B5EF4-FFF2-40B4-BE49-F238E27FC236}">
                  <a16:creationId xmlns:a16="http://schemas.microsoft.com/office/drawing/2014/main" id="{57B0E134-563E-EE4E-9027-FA90134D688C}"/>
                </a:ext>
              </a:extLst>
            </p:cNvPr>
            <p:cNvSpPr/>
            <p:nvPr/>
          </p:nvSpPr>
          <p:spPr>
            <a:xfrm>
              <a:off x="87402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0" name="Graphic 9">
              <a:extLst>
                <a:ext uri="{FF2B5EF4-FFF2-40B4-BE49-F238E27FC236}">
                  <a16:creationId xmlns:a16="http://schemas.microsoft.com/office/drawing/2014/main" id="{546011A3-B2B7-88B4-C0E7-E42DA22FCD92}"/>
                </a:ext>
              </a:extLst>
            </p:cNvPr>
            <p:cNvSpPr/>
            <p:nvPr/>
          </p:nvSpPr>
          <p:spPr>
            <a:xfrm>
              <a:off x="87402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1" name="Graphic 9">
              <a:extLst>
                <a:ext uri="{FF2B5EF4-FFF2-40B4-BE49-F238E27FC236}">
                  <a16:creationId xmlns:a16="http://schemas.microsoft.com/office/drawing/2014/main" id="{DBE2C26F-9D8E-9E96-CDC5-63B997F7D35D}"/>
                </a:ext>
              </a:extLst>
            </p:cNvPr>
            <p:cNvSpPr/>
            <p:nvPr/>
          </p:nvSpPr>
          <p:spPr>
            <a:xfrm>
              <a:off x="87402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5" name="Graphic 9">
              <a:extLst>
                <a:ext uri="{FF2B5EF4-FFF2-40B4-BE49-F238E27FC236}">
                  <a16:creationId xmlns:a16="http://schemas.microsoft.com/office/drawing/2014/main" id="{BA337DBA-2DA9-5224-612D-623E5519325C}"/>
                </a:ext>
              </a:extLst>
            </p:cNvPr>
            <p:cNvSpPr/>
            <p:nvPr/>
          </p:nvSpPr>
          <p:spPr>
            <a:xfrm>
              <a:off x="874026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3" name="Graphic 9">
              <a:extLst>
                <a:ext uri="{FF2B5EF4-FFF2-40B4-BE49-F238E27FC236}">
                  <a16:creationId xmlns:a16="http://schemas.microsoft.com/office/drawing/2014/main" id="{CBF03A44-E4F8-6CA7-BEBC-54BF89BF081B}"/>
                </a:ext>
              </a:extLst>
            </p:cNvPr>
            <p:cNvSpPr/>
            <p:nvPr/>
          </p:nvSpPr>
          <p:spPr>
            <a:xfrm>
              <a:off x="874026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1" name="Graphic 9">
              <a:extLst>
                <a:ext uri="{FF2B5EF4-FFF2-40B4-BE49-F238E27FC236}">
                  <a16:creationId xmlns:a16="http://schemas.microsoft.com/office/drawing/2014/main" id="{27038D42-1084-D71A-DF36-C62782086435}"/>
                </a:ext>
              </a:extLst>
            </p:cNvPr>
            <p:cNvSpPr/>
            <p:nvPr/>
          </p:nvSpPr>
          <p:spPr>
            <a:xfrm>
              <a:off x="87402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8" name="Graphic 9">
              <a:extLst>
                <a:ext uri="{FF2B5EF4-FFF2-40B4-BE49-F238E27FC236}">
                  <a16:creationId xmlns:a16="http://schemas.microsoft.com/office/drawing/2014/main" id="{F309CB50-C318-4435-3287-AFFE31DCE5BC}"/>
                </a:ext>
              </a:extLst>
            </p:cNvPr>
            <p:cNvSpPr/>
            <p:nvPr/>
          </p:nvSpPr>
          <p:spPr>
            <a:xfrm>
              <a:off x="87402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6" name="Graphic 9">
              <a:extLst>
                <a:ext uri="{FF2B5EF4-FFF2-40B4-BE49-F238E27FC236}">
                  <a16:creationId xmlns:a16="http://schemas.microsoft.com/office/drawing/2014/main" id="{1CAAC2AC-82C2-49B1-9055-A6C3D78A8058}"/>
                </a:ext>
              </a:extLst>
            </p:cNvPr>
            <p:cNvSpPr/>
            <p:nvPr/>
          </p:nvSpPr>
          <p:spPr>
            <a:xfrm>
              <a:off x="87402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6" name="Graphic 9">
              <a:extLst>
                <a:ext uri="{FF2B5EF4-FFF2-40B4-BE49-F238E27FC236}">
                  <a16:creationId xmlns:a16="http://schemas.microsoft.com/office/drawing/2014/main" id="{294A1FB9-EB04-7AA0-B20D-162A6AB4F111}"/>
                </a:ext>
              </a:extLst>
            </p:cNvPr>
            <p:cNvSpPr/>
            <p:nvPr/>
          </p:nvSpPr>
          <p:spPr>
            <a:xfrm>
              <a:off x="874026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9" name="Graphic 9">
              <a:extLst>
                <a:ext uri="{FF2B5EF4-FFF2-40B4-BE49-F238E27FC236}">
                  <a16:creationId xmlns:a16="http://schemas.microsoft.com/office/drawing/2014/main" id="{26552097-2B3C-FC4C-8B1A-58DA6FD8E417}"/>
                </a:ext>
              </a:extLst>
            </p:cNvPr>
            <p:cNvSpPr/>
            <p:nvPr/>
          </p:nvSpPr>
          <p:spPr>
            <a:xfrm>
              <a:off x="90608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7" name="Graphic 9">
              <a:extLst>
                <a:ext uri="{FF2B5EF4-FFF2-40B4-BE49-F238E27FC236}">
                  <a16:creationId xmlns:a16="http://schemas.microsoft.com/office/drawing/2014/main" id="{F2CD5918-4E31-A35B-22D1-DEE3BFEBB2FA}"/>
                </a:ext>
              </a:extLst>
            </p:cNvPr>
            <p:cNvSpPr/>
            <p:nvPr/>
          </p:nvSpPr>
          <p:spPr>
            <a:xfrm>
              <a:off x="90608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9" name="Graphic 9">
              <a:extLst>
                <a:ext uri="{FF2B5EF4-FFF2-40B4-BE49-F238E27FC236}">
                  <a16:creationId xmlns:a16="http://schemas.microsoft.com/office/drawing/2014/main" id="{6AF6F6BF-B475-D932-7D3F-0A53603F82B1}"/>
                </a:ext>
              </a:extLst>
            </p:cNvPr>
            <p:cNvSpPr/>
            <p:nvPr/>
          </p:nvSpPr>
          <p:spPr>
            <a:xfrm>
              <a:off x="90608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8" name="Graphic 9">
              <a:extLst>
                <a:ext uri="{FF2B5EF4-FFF2-40B4-BE49-F238E27FC236}">
                  <a16:creationId xmlns:a16="http://schemas.microsoft.com/office/drawing/2014/main" id="{ECE488F5-D200-A284-EB77-B5EF855C8D7D}"/>
                </a:ext>
              </a:extLst>
            </p:cNvPr>
            <p:cNvSpPr/>
            <p:nvPr/>
          </p:nvSpPr>
          <p:spPr>
            <a:xfrm>
              <a:off x="90608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0" name="Graphic 9">
              <a:extLst>
                <a:ext uri="{FF2B5EF4-FFF2-40B4-BE49-F238E27FC236}">
                  <a16:creationId xmlns:a16="http://schemas.microsoft.com/office/drawing/2014/main" id="{8E62D44B-CE0D-5F92-2309-A71333C053BB}"/>
                </a:ext>
              </a:extLst>
            </p:cNvPr>
            <p:cNvSpPr/>
            <p:nvPr/>
          </p:nvSpPr>
          <p:spPr>
            <a:xfrm>
              <a:off x="90608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1" name="Graphic 9">
              <a:extLst>
                <a:ext uri="{FF2B5EF4-FFF2-40B4-BE49-F238E27FC236}">
                  <a16:creationId xmlns:a16="http://schemas.microsoft.com/office/drawing/2014/main" id="{38BB4D7D-9C74-F8D0-2AA8-FFA24FF5286F}"/>
                </a:ext>
              </a:extLst>
            </p:cNvPr>
            <p:cNvSpPr/>
            <p:nvPr/>
          </p:nvSpPr>
          <p:spPr>
            <a:xfrm>
              <a:off x="90608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2" name="Graphic 9">
              <a:extLst>
                <a:ext uri="{FF2B5EF4-FFF2-40B4-BE49-F238E27FC236}">
                  <a16:creationId xmlns:a16="http://schemas.microsoft.com/office/drawing/2014/main" id="{4077691F-E86F-1017-D68C-575FFD28F07A}"/>
                </a:ext>
              </a:extLst>
            </p:cNvPr>
            <p:cNvSpPr/>
            <p:nvPr/>
          </p:nvSpPr>
          <p:spPr>
            <a:xfrm>
              <a:off x="90608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3" name="Graphic 9">
              <a:extLst>
                <a:ext uri="{FF2B5EF4-FFF2-40B4-BE49-F238E27FC236}">
                  <a16:creationId xmlns:a16="http://schemas.microsoft.com/office/drawing/2014/main" id="{A00FDF0F-2B6E-00DC-B959-6418E266F9FA}"/>
                </a:ext>
              </a:extLst>
            </p:cNvPr>
            <p:cNvSpPr/>
            <p:nvPr/>
          </p:nvSpPr>
          <p:spPr>
            <a:xfrm>
              <a:off x="90608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6" name="Graphic 9">
              <a:extLst>
                <a:ext uri="{FF2B5EF4-FFF2-40B4-BE49-F238E27FC236}">
                  <a16:creationId xmlns:a16="http://schemas.microsoft.com/office/drawing/2014/main" id="{59EDF4C0-FC65-0206-6BDD-473D79BA02A6}"/>
                </a:ext>
              </a:extLst>
            </p:cNvPr>
            <p:cNvSpPr/>
            <p:nvPr/>
          </p:nvSpPr>
          <p:spPr>
            <a:xfrm>
              <a:off x="90608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4" name="Graphic 9">
              <a:extLst>
                <a:ext uri="{FF2B5EF4-FFF2-40B4-BE49-F238E27FC236}">
                  <a16:creationId xmlns:a16="http://schemas.microsoft.com/office/drawing/2014/main" id="{CB82F668-A6CA-6B38-6DF3-46DDCDF2BE17}"/>
                </a:ext>
              </a:extLst>
            </p:cNvPr>
            <p:cNvSpPr/>
            <p:nvPr/>
          </p:nvSpPr>
          <p:spPr>
            <a:xfrm>
              <a:off x="906086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2" name="Graphic 9">
              <a:extLst>
                <a:ext uri="{FF2B5EF4-FFF2-40B4-BE49-F238E27FC236}">
                  <a16:creationId xmlns:a16="http://schemas.microsoft.com/office/drawing/2014/main" id="{20FF449F-6CE6-1F05-94C7-A83480FE10E0}"/>
                </a:ext>
              </a:extLst>
            </p:cNvPr>
            <p:cNvSpPr/>
            <p:nvPr/>
          </p:nvSpPr>
          <p:spPr>
            <a:xfrm>
              <a:off x="906086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9" name="Graphic 9">
              <a:extLst>
                <a:ext uri="{FF2B5EF4-FFF2-40B4-BE49-F238E27FC236}">
                  <a16:creationId xmlns:a16="http://schemas.microsoft.com/office/drawing/2014/main" id="{C43EBD4B-6EEA-71D9-B87A-3ACE48BEC839}"/>
                </a:ext>
              </a:extLst>
            </p:cNvPr>
            <p:cNvSpPr/>
            <p:nvPr/>
          </p:nvSpPr>
          <p:spPr>
            <a:xfrm>
              <a:off x="90608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7" name="Graphic 9">
              <a:extLst>
                <a:ext uri="{FF2B5EF4-FFF2-40B4-BE49-F238E27FC236}">
                  <a16:creationId xmlns:a16="http://schemas.microsoft.com/office/drawing/2014/main" id="{FDFC87C4-8C77-9FA0-3B13-AB364E51778D}"/>
                </a:ext>
              </a:extLst>
            </p:cNvPr>
            <p:cNvSpPr/>
            <p:nvPr/>
          </p:nvSpPr>
          <p:spPr>
            <a:xfrm>
              <a:off x="906086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7" name="Graphic 9">
              <a:extLst>
                <a:ext uri="{FF2B5EF4-FFF2-40B4-BE49-F238E27FC236}">
                  <a16:creationId xmlns:a16="http://schemas.microsoft.com/office/drawing/2014/main" id="{83C28AD2-7396-C614-2080-4DAFA18A236B}"/>
                </a:ext>
              </a:extLst>
            </p:cNvPr>
            <p:cNvSpPr/>
            <p:nvPr/>
          </p:nvSpPr>
          <p:spPr>
            <a:xfrm>
              <a:off x="90608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0" name="Graphic 9">
              <a:extLst>
                <a:ext uri="{FF2B5EF4-FFF2-40B4-BE49-F238E27FC236}">
                  <a16:creationId xmlns:a16="http://schemas.microsoft.com/office/drawing/2014/main" id="{FF068F74-EAC1-6BC0-42C9-CAAA651D9F1C}"/>
                </a:ext>
              </a:extLst>
            </p:cNvPr>
            <p:cNvSpPr/>
            <p:nvPr/>
          </p:nvSpPr>
          <p:spPr>
            <a:xfrm>
              <a:off x="93814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 name="Graphic 9">
              <a:extLst>
                <a:ext uri="{FF2B5EF4-FFF2-40B4-BE49-F238E27FC236}">
                  <a16:creationId xmlns:a16="http://schemas.microsoft.com/office/drawing/2014/main" id="{2C1406F1-8C8F-3D91-9D5A-E1327D2616AC}"/>
                </a:ext>
              </a:extLst>
            </p:cNvPr>
            <p:cNvSpPr/>
            <p:nvPr/>
          </p:nvSpPr>
          <p:spPr>
            <a:xfrm>
              <a:off x="93814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 name="Graphic 9">
              <a:extLst>
                <a:ext uri="{FF2B5EF4-FFF2-40B4-BE49-F238E27FC236}">
                  <a16:creationId xmlns:a16="http://schemas.microsoft.com/office/drawing/2014/main" id="{48B967F5-5161-8C57-BA6F-51D984801A58}"/>
                </a:ext>
              </a:extLst>
            </p:cNvPr>
            <p:cNvSpPr/>
            <p:nvPr/>
          </p:nvSpPr>
          <p:spPr>
            <a:xfrm>
              <a:off x="93814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 name="Graphic 9">
              <a:extLst>
                <a:ext uri="{FF2B5EF4-FFF2-40B4-BE49-F238E27FC236}">
                  <a16:creationId xmlns:a16="http://schemas.microsoft.com/office/drawing/2014/main" id="{5BC4FF2D-AD1C-AFAF-2CA2-2D39A836838A}"/>
                </a:ext>
              </a:extLst>
            </p:cNvPr>
            <p:cNvSpPr/>
            <p:nvPr/>
          </p:nvSpPr>
          <p:spPr>
            <a:xfrm>
              <a:off x="938146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 name="Graphic 9">
              <a:extLst>
                <a:ext uri="{FF2B5EF4-FFF2-40B4-BE49-F238E27FC236}">
                  <a16:creationId xmlns:a16="http://schemas.microsoft.com/office/drawing/2014/main" id="{FE246031-8F03-893C-1EEA-2E9EEAD32323}"/>
                </a:ext>
              </a:extLst>
            </p:cNvPr>
            <p:cNvSpPr/>
            <p:nvPr/>
          </p:nvSpPr>
          <p:spPr>
            <a:xfrm>
              <a:off x="93814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 name="Graphic 9">
              <a:extLst>
                <a:ext uri="{FF2B5EF4-FFF2-40B4-BE49-F238E27FC236}">
                  <a16:creationId xmlns:a16="http://schemas.microsoft.com/office/drawing/2014/main" id="{C2625EC9-A883-50D9-79D0-96442089A9D2}"/>
                </a:ext>
              </a:extLst>
            </p:cNvPr>
            <p:cNvSpPr/>
            <p:nvPr/>
          </p:nvSpPr>
          <p:spPr>
            <a:xfrm>
              <a:off x="93814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 name="Graphic 9">
              <a:extLst>
                <a:ext uri="{FF2B5EF4-FFF2-40B4-BE49-F238E27FC236}">
                  <a16:creationId xmlns:a16="http://schemas.microsoft.com/office/drawing/2014/main" id="{9D51716E-9970-45BD-E8DD-BFF0E5608463}"/>
                </a:ext>
              </a:extLst>
            </p:cNvPr>
            <p:cNvSpPr/>
            <p:nvPr/>
          </p:nvSpPr>
          <p:spPr>
            <a:xfrm>
              <a:off x="93814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 name="Graphic 9">
              <a:extLst>
                <a:ext uri="{FF2B5EF4-FFF2-40B4-BE49-F238E27FC236}">
                  <a16:creationId xmlns:a16="http://schemas.microsoft.com/office/drawing/2014/main" id="{1173736A-0BD2-3DB2-6A4C-677C8714980B}"/>
                </a:ext>
              </a:extLst>
            </p:cNvPr>
            <p:cNvSpPr/>
            <p:nvPr/>
          </p:nvSpPr>
          <p:spPr>
            <a:xfrm>
              <a:off x="938146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7" name="Graphic 9">
              <a:extLst>
                <a:ext uri="{FF2B5EF4-FFF2-40B4-BE49-F238E27FC236}">
                  <a16:creationId xmlns:a16="http://schemas.microsoft.com/office/drawing/2014/main" id="{B83696CF-758C-D6E8-3F2F-F854F36DB36E}"/>
                </a:ext>
              </a:extLst>
            </p:cNvPr>
            <p:cNvSpPr/>
            <p:nvPr/>
          </p:nvSpPr>
          <p:spPr>
            <a:xfrm>
              <a:off x="93814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5" name="Graphic 9">
              <a:extLst>
                <a:ext uri="{FF2B5EF4-FFF2-40B4-BE49-F238E27FC236}">
                  <a16:creationId xmlns:a16="http://schemas.microsoft.com/office/drawing/2014/main" id="{86449120-9B32-4E25-C117-9838B54BD0FE}"/>
                </a:ext>
              </a:extLst>
            </p:cNvPr>
            <p:cNvSpPr/>
            <p:nvPr/>
          </p:nvSpPr>
          <p:spPr>
            <a:xfrm>
              <a:off x="93814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3" name="Graphic 9">
              <a:extLst>
                <a:ext uri="{FF2B5EF4-FFF2-40B4-BE49-F238E27FC236}">
                  <a16:creationId xmlns:a16="http://schemas.microsoft.com/office/drawing/2014/main" id="{95691DD5-3A0F-6F9A-5941-BB1D08D7FD28}"/>
                </a:ext>
              </a:extLst>
            </p:cNvPr>
            <p:cNvSpPr/>
            <p:nvPr/>
          </p:nvSpPr>
          <p:spPr>
            <a:xfrm>
              <a:off x="938146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0" name="Graphic 9">
              <a:extLst>
                <a:ext uri="{FF2B5EF4-FFF2-40B4-BE49-F238E27FC236}">
                  <a16:creationId xmlns:a16="http://schemas.microsoft.com/office/drawing/2014/main" id="{8A3FD2FE-953D-DA1F-7DF5-8E241D512035}"/>
                </a:ext>
              </a:extLst>
            </p:cNvPr>
            <p:cNvSpPr/>
            <p:nvPr/>
          </p:nvSpPr>
          <p:spPr>
            <a:xfrm>
              <a:off x="93814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8" name="Graphic 9">
              <a:extLst>
                <a:ext uri="{FF2B5EF4-FFF2-40B4-BE49-F238E27FC236}">
                  <a16:creationId xmlns:a16="http://schemas.microsoft.com/office/drawing/2014/main" id="{59D04568-D9CD-49E7-D9DA-B71E35522F0F}"/>
                </a:ext>
              </a:extLst>
            </p:cNvPr>
            <p:cNvSpPr/>
            <p:nvPr/>
          </p:nvSpPr>
          <p:spPr>
            <a:xfrm>
              <a:off x="93814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8" name="Graphic 9">
              <a:extLst>
                <a:ext uri="{FF2B5EF4-FFF2-40B4-BE49-F238E27FC236}">
                  <a16:creationId xmlns:a16="http://schemas.microsoft.com/office/drawing/2014/main" id="{1E77C08F-5DA2-4CF8-88E3-3BEA6D3B8A14}"/>
                </a:ext>
              </a:extLst>
            </p:cNvPr>
            <p:cNvSpPr/>
            <p:nvPr/>
          </p:nvSpPr>
          <p:spPr>
            <a:xfrm>
              <a:off x="938146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1" name="Graphic 9">
              <a:extLst>
                <a:ext uri="{FF2B5EF4-FFF2-40B4-BE49-F238E27FC236}">
                  <a16:creationId xmlns:a16="http://schemas.microsoft.com/office/drawing/2014/main" id="{DF6601B3-19A7-846B-4750-8AADB028CF70}"/>
                </a:ext>
              </a:extLst>
            </p:cNvPr>
            <p:cNvSpPr/>
            <p:nvPr/>
          </p:nvSpPr>
          <p:spPr>
            <a:xfrm>
              <a:off x="97020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4" name="Graphic 9">
              <a:extLst>
                <a:ext uri="{FF2B5EF4-FFF2-40B4-BE49-F238E27FC236}">
                  <a16:creationId xmlns:a16="http://schemas.microsoft.com/office/drawing/2014/main" id="{9306E659-976B-8F4D-19A6-8D7451BE15DD}"/>
                </a:ext>
              </a:extLst>
            </p:cNvPr>
            <p:cNvSpPr/>
            <p:nvPr/>
          </p:nvSpPr>
          <p:spPr>
            <a:xfrm>
              <a:off x="97020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 name="Graphic 9">
              <a:extLst>
                <a:ext uri="{FF2B5EF4-FFF2-40B4-BE49-F238E27FC236}">
                  <a16:creationId xmlns:a16="http://schemas.microsoft.com/office/drawing/2014/main" id="{945107D7-D97B-1FFB-0D31-0D5F4E99A8A3}"/>
                </a:ext>
              </a:extLst>
            </p:cNvPr>
            <p:cNvSpPr/>
            <p:nvPr/>
          </p:nvSpPr>
          <p:spPr>
            <a:xfrm>
              <a:off x="97020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 name="Graphic 9">
              <a:extLst>
                <a:ext uri="{FF2B5EF4-FFF2-40B4-BE49-F238E27FC236}">
                  <a16:creationId xmlns:a16="http://schemas.microsoft.com/office/drawing/2014/main" id="{D912F5F0-6987-0411-EE98-1384217163A4}"/>
                </a:ext>
              </a:extLst>
            </p:cNvPr>
            <p:cNvSpPr/>
            <p:nvPr/>
          </p:nvSpPr>
          <p:spPr>
            <a:xfrm>
              <a:off x="97020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2" name="Graphic 9">
              <a:extLst>
                <a:ext uri="{FF2B5EF4-FFF2-40B4-BE49-F238E27FC236}">
                  <a16:creationId xmlns:a16="http://schemas.microsoft.com/office/drawing/2014/main" id="{5F9F9DF3-A183-E2F3-6E6F-3A670492CFA6}"/>
                </a:ext>
              </a:extLst>
            </p:cNvPr>
            <p:cNvSpPr/>
            <p:nvPr/>
          </p:nvSpPr>
          <p:spPr>
            <a:xfrm>
              <a:off x="970205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3" name="Graphic 9">
              <a:extLst>
                <a:ext uri="{FF2B5EF4-FFF2-40B4-BE49-F238E27FC236}">
                  <a16:creationId xmlns:a16="http://schemas.microsoft.com/office/drawing/2014/main" id="{F781FF88-99B2-C025-22D6-C815687C7F7E}"/>
                </a:ext>
              </a:extLst>
            </p:cNvPr>
            <p:cNvSpPr/>
            <p:nvPr/>
          </p:nvSpPr>
          <p:spPr>
            <a:xfrm>
              <a:off x="97020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5" name="Graphic 9">
              <a:extLst>
                <a:ext uri="{FF2B5EF4-FFF2-40B4-BE49-F238E27FC236}">
                  <a16:creationId xmlns:a16="http://schemas.microsoft.com/office/drawing/2014/main" id="{CE04FE8E-4369-C215-94E6-D519BC9FB24E}"/>
                </a:ext>
              </a:extLst>
            </p:cNvPr>
            <p:cNvSpPr/>
            <p:nvPr/>
          </p:nvSpPr>
          <p:spPr>
            <a:xfrm>
              <a:off x="970205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6" name="Graphic 9">
              <a:extLst>
                <a:ext uri="{FF2B5EF4-FFF2-40B4-BE49-F238E27FC236}">
                  <a16:creationId xmlns:a16="http://schemas.microsoft.com/office/drawing/2014/main" id="{5261E961-0292-1727-6889-AD24200723FD}"/>
                </a:ext>
              </a:extLst>
            </p:cNvPr>
            <p:cNvSpPr/>
            <p:nvPr/>
          </p:nvSpPr>
          <p:spPr>
            <a:xfrm>
              <a:off x="97020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8" name="Graphic 9">
              <a:extLst>
                <a:ext uri="{FF2B5EF4-FFF2-40B4-BE49-F238E27FC236}">
                  <a16:creationId xmlns:a16="http://schemas.microsoft.com/office/drawing/2014/main" id="{D5F07399-1BC8-545E-0C0C-010DB78180DA}"/>
                </a:ext>
              </a:extLst>
            </p:cNvPr>
            <p:cNvSpPr/>
            <p:nvPr/>
          </p:nvSpPr>
          <p:spPr>
            <a:xfrm>
              <a:off x="97020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6" name="Graphic 9">
              <a:extLst>
                <a:ext uri="{FF2B5EF4-FFF2-40B4-BE49-F238E27FC236}">
                  <a16:creationId xmlns:a16="http://schemas.microsoft.com/office/drawing/2014/main" id="{5554C4C6-78B7-5E56-A9B6-63DC188F67A1}"/>
                </a:ext>
              </a:extLst>
            </p:cNvPr>
            <p:cNvSpPr/>
            <p:nvPr/>
          </p:nvSpPr>
          <p:spPr>
            <a:xfrm>
              <a:off x="97020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4" name="Graphic 9">
              <a:extLst>
                <a:ext uri="{FF2B5EF4-FFF2-40B4-BE49-F238E27FC236}">
                  <a16:creationId xmlns:a16="http://schemas.microsoft.com/office/drawing/2014/main" id="{78E47167-98E3-5DEE-5290-B81341CA751E}"/>
                </a:ext>
              </a:extLst>
            </p:cNvPr>
            <p:cNvSpPr/>
            <p:nvPr/>
          </p:nvSpPr>
          <p:spPr>
            <a:xfrm>
              <a:off x="97020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1" name="Graphic 9">
              <a:extLst>
                <a:ext uri="{FF2B5EF4-FFF2-40B4-BE49-F238E27FC236}">
                  <a16:creationId xmlns:a16="http://schemas.microsoft.com/office/drawing/2014/main" id="{F9B23D4E-0DFB-1AD5-3BFA-5F3A907EB1EF}"/>
                </a:ext>
              </a:extLst>
            </p:cNvPr>
            <p:cNvSpPr/>
            <p:nvPr/>
          </p:nvSpPr>
          <p:spPr>
            <a:xfrm>
              <a:off x="97020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9" name="Graphic 9">
              <a:extLst>
                <a:ext uri="{FF2B5EF4-FFF2-40B4-BE49-F238E27FC236}">
                  <a16:creationId xmlns:a16="http://schemas.microsoft.com/office/drawing/2014/main" id="{FAD3DE5D-8B9F-1A25-D233-283E0DE3239E}"/>
                </a:ext>
              </a:extLst>
            </p:cNvPr>
            <p:cNvSpPr/>
            <p:nvPr/>
          </p:nvSpPr>
          <p:spPr>
            <a:xfrm>
              <a:off x="97020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9" name="Graphic 9">
              <a:extLst>
                <a:ext uri="{FF2B5EF4-FFF2-40B4-BE49-F238E27FC236}">
                  <a16:creationId xmlns:a16="http://schemas.microsoft.com/office/drawing/2014/main" id="{8391E872-DE31-D72E-9306-EA39DB38734E}"/>
                </a:ext>
              </a:extLst>
            </p:cNvPr>
            <p:cNvSpPr/>
            <p:nvPr/>
          </p:nvSpPr>
          <p:spPr>
            <a:xfrm>
              <a:off x="970205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8" name="Graphic 9">
              <a:extLst>
                <a:ext uri="{FF2B5EF4-FFF2-40B4-BE49-F238E27FC236}">
                  <a16:creationId xmlns:a16="http://schemas.microsoft.com/office/drawing/2014/main" id="{231E3460-3513-DA52-7697-95527D580289}"/>
                </a:ext>
              </a:extLst>
            </p:cNvPr>
            <p:cNvSpPr/>
            <p:nvPr/>
          </p:nvSpPr>
          <p:spPr>
            <a:xfrm>
              <a:off x="20077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9" name="Graphic 9">
              <a:extLst>
                <a:ext uri="{FF2B5EF4-FFF2-40B4-BE49-F238E27FC236}">
                  <a16:creationId xmlns:a16="http://schemas.microsoft.com/office/drawing/2014/main" id="{F3BBFA9D-EC26-8731-D091-12170062BCCF}"/>
                </a:ext>
              </a:extLst>
            </p:cNvPr>
            <p:cNvSpPr/>
            <p:nvPr/>
          </p:nvSpPr>
          <p:spPr>
            <a:xfrm>
              <a:off x="200775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0" name="Graphic 9">
              <a:extLst>
                <a:ext uri="{FF2B5EF4-FFF2-40B4-BE49-F238E27FC236}">
                  <a16:creationId xmlns:a16="http://schemas.microsoft.com/office/drawing/2014/main" id="{EF13A2FC-F2B1-C783-35B9-C09F9FBE1D00}"/>
                </a:ext>
              </a:extLst>
            </p:cNvPr>
            <p:cNvSpPr/>
            <p:nvPr/>
          </p:nvSpPr>
          <p:spPr>
            <a:xfrm>
              <a:off x="20077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1" name="Graphic 9">
              <a:extLst>
                <a:ext uri="{FF2B5EF4-FFF2-40B4-BE49-F238E27FC236}">
                  <a16:creationId xmlns:a16="http://schemas.microsoft.com/office/drawing/2014/main" id="{A82A1033-D9A1-8200-6B15-07C816A37FD3}"/>
                </a:ext>
              </a:extLst>
            </p:cNvPr>
            <p:cNvSpPr/>
            <p:nvPr/>
          </p:nvSpPr>
          <p:spPr>
            <a:xfrm>
              <a:off x="200775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2" name="Graphic 9">
              <a:extLst>
                <a:ext uri="{FF2B5EF4-FFF2-40B4-BE49-F238E27FC236}">
                  <a16:creationId xmlns:a16="http://schemas.microsoft.com/office/drawing/2014/main" id="{13664628-0A94-9719-B292-704318392BCE}"/>
                </a:ext>
              </a:extLst>
            </p:cNvPr>
            <p:cNvSpPr/>
            <p:nvPr/>
          </p:nvSpPr>
          <p:spPr>
            <a:xfrm>
              <a:off x="20077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3" name="Graphic 9">
              <a:extLst>
                <a:ext uri="{FF2B5EF4-FFF2-40B4-BE49-F238E27FC236}">
                  <a16:creationId xmlns:a16="http://schemas.microsoft.com/office/drawing/2014/main" id="{032AA57D-57DA-082A-4B68-A429E25EC76E}"/>
                </a:ext>
              </a:extLst>
            </p:cNvPr>
            <p:cNvSpPr/>
            <p:nvPr/>
          </p:nvSpPr>
          <p:spPr>
            <a:xfrm>
              <a:off x="20077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4" name="Graphic 9">
              <a:extLst>
                <a:ext uri="{FF2B5EF4-FFF2-40B4-BE49-F238E27FC236}">
                  <a16:creationId xmlns:a16="http://schemas.microsoft.com/office/drawing/2014/main" id="{727732AC-8B13-C29B-8E54-98FA721D0F57}"/>
                </a:ext>
              </a:extLst>
            </p:cNvPr>
            <p:cNvSpPr/>
            <p:nvPr/>
          </p:nvSpPr>
          <p:spPr>
            <a:xfrm>
              <a:off x="20077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5" name="Graphic 9">
              <a:extLst>
                <a:ext uri="{FF2B5EF4-FFF2-40B4-BE49-F238E27FC236}">
                  <a16:creationId xmlns:a16="http://schemas.microsoft.com/office/drawing/2014/main" id="{08361A11-BE10-824B-2258-FBB33689C951}"/>
                </a:ext>
              </a:extLst>
            </p:cNvPr>
            <p:cNvSpPr/>
            <p:nvPr/>
          </p:nvSpPr>
          <p:spPr>
            <a:xfrm>
              <a:off x="20077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9" name="Graphic 9">
              <a:extLst>
                <a:ext uri="{FF2B5EF4-FFF2-40B4-BE49-F238E27FC236}">
                  <a16:creationId xmlns:a16="http://schemas.microsoft.com/office/drawing/2014/main" id="{40D30AD6-6117-70A2-36FA-9A648A0688AC}"/>
                </a:ext>
              </a:extLst>
            </p:cNvPr>
            <p:cNvSpPr/>
            <p:nvPr/>
          </p:nvSpPr>
          <p:spPr>
            <a:xfrm>
              <a:off x="20077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7" name="Graphic 9">
              <a:extLst>
                <a:ext uri="{FF2B5EF4-FFF2-40B4-BE49-F238E27FC236}">
                  <a16:creationId xmlns:a16="http://schemas.microsoft.com/office/drawing/2014/main" id="{6B25505D-2752-558C-95F9-45B936129929}"/>
                </a:ext>
              </a:extLst>
            </p:cNvPr>
            <p:cNvSpPr/>
            <p:nvPr/>
          </p:nvSpPr>
          <p:spPr>
            <a:xfrm>
              <a:off x="20077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5" name="Graphic 9">
              <a:extLst>
                <a:ext uri="{FF2B5EF4-FFF2-40B4-BE49-F238E27FC236}">
                  <a16:creationId xmlns:a16="http://schemas.microsoft.com/office/drawing/2014/main" id="{4E4C00AA-DB74-05FE-557F-B27BE77A7439}"/>
                </a:ext>
              </a:extLst>
            </p:cNvPr>
            <p:cNvSpPr/>
            <p:nvPr/>
          </p:nvSpPr>
          <p:spPr>
            <a:xfrm>
              <a:off x="20077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2" name="Graphic 9">
              <a:extLst>
                <a:ext uri="{FF2B5EF4-FFF2-40B4-BE49-F238E27FC236}">
                  <a16:creationId xmlns:a16="http://schemas.microsoft.com/office/drawing/2014/main" id="{9B2EF44A-3170-4846-33A9-495D9A2CA805}"/>
                </a:ext>
              </a:extLst>
            </p:cNvPr>
            <p:cNvSpPr/>
            <p:nvPr/>
          </p:nvSpPr>
          <p:spPr>
            <a:xfrm>
              <a:off x="200775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0" name="Graphic 9">
              <a:extLst>
                <a:ext uri="{FF2B5EF4-FFF2-40B4-BE49-F238E27FC236}">
                  <a16:creationId xmlns:a16="http://schemas.microsoft.com/office/drawing/2014/main" id="{8F1F7D94-C3D7-785C-5829-FB3D45B60351}"/>
                </a:ext>
              </a:extLst>
            </p:cNvPr>
            <p:cNvSpPr/>
            <p:nvPr/>
          </p:nvSpPr>
          <p:spPr>
            <a:xfrm>
              <a:off x="20077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0" name="Graphic 9">
              <a:extLst>
                <a:ext uri="{FF2B5EF4-FFF2-40B4-BE49-F238E27FC236}">
                  <a16:creationId xmlns:a16="http://schemas.microsoft.com/office/drawing/2014/main" id="{BCFEB629-2612-ACD8-EED2-D345C023A581}"/>
                </a:ext>
              </a:extLst>
            </p:cNvPr>
            <p:cNvSpPr/>
            <p:nvPr/>
          </p:nvSpPr>
          <p:spPr>
            <a:xfrm>
              <a:off x="20077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1082" name="Graphic 9">
              <a:extLst>
                <a:ext uri="{FF2B5EF4-FFF2-40B4-BE49-F238E27FC236}">
                  <a16:creationId xmlns:a16="http://schemas.microsoft.com/office/drawing/2014/main" id="{2C215185-808B-50CD-F017-94861B15A7A3}"/>
                </a:ext>
              </a:extLst>
            </p:cNvPr>
            <p:cNvSpPr/>
            <p:nvPr/>
          </p:nvSpPr>
          <p:spPr>
            <a:xfrm>
              <a:off x="100226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3" name="Graphic 9">
              <a:extLst>
                <a:ext uri="{FF2B5EF4-FFF2-40B4-BE49-F238E27FC236}">
                  <a16:creationId xmlns:a16="http://schemas.microsoft.com/office/drawing/2014/main" id="{BE23D593-6653-2C11-B73A-C64EA929CD09}"/>
                </a:ext>
              </a:extLst>
            </p:cNvPr>
            <p:cNvSpPr/>
            <p:nvPr/>
          </p:nvSpPr>
          <p:spPr>
            <a:xfrm>
              <a:off x="1002265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4" name="Graphic 9">
              <a:extLst>
                <a:ext uri="{FF2B5EF4-FFF2-40B4-BE49-F238E27FC236}">
                  <a16:creationId xmlns:a16="http://schemas.microsoft.com/office/drawing/2014/main" id="{E8557419-9BBA-76BB-8010-AFA4BA9F2DA4}"/>
                </a:ext>
              </a:extLst>
            </p:cNvPr>
            <p:cNvSpPr/>
            <p:nvPr/>
          </p:nvSpPr>
          <p:spPr>
            <a:xfrm>
              <a:off x="100226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5" name="Graphic 9">
              <a:extLst>
                <a:ext uri="{FF2B5EF4-FFF2-40B4-BE49-F238E27FC236}">
                  <a16:creationId xmlns:a16="http://schemas.microsoft.com/office/drawing/2014/main" id="{C51136AE-5B7F-5D10-FEB5-0D7220301E17}"/>
                </a:ext>
              </a:extLst>
            </p:cNvPr>
            <p:cNvSpPr/>
            <p:nvPr/>
          </p:nvSpPr>
          <p:spPr>
            <a:xfrm>
              <a:off x="1002265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6" name="Graphic 9">
              <a:extLst>
                <a:ext uri="{FF2B5EF4-FFF2-40B4-BE49-F238E27FC236}">
                  <a16:creationId xmlns:a16="http://schemas.microsoft.com/office/drawing/2014/main" id="{14D71400-7C0B-A640-7237-79425A79E046}"/>
                </a:ext>
              </a:extLst>
            </p:cNvPr>
            <p:cNvSpPr/>
            <p:nvPr/>
          </p:nvSpPr>
          <p:spPr>
            <a:xfrm>
              <a:off x="100226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7" name="Graphic 9">
              <a:extLst>
                <a:ext uri="{FF2B5EF4-FFF2-40B4-BE49-F238E27FC236}">
                  <a16:creationId xmlns:a16="http://schemas.microsoft.com/office/drawing/2014/main" id="{9DF4AFB3-F8AB-0BAE-1494-46A7DCB538B8}"/>
                </a:ext>
              </a:extLst>
            </p:cNvPr>
            <p:cNvSpPr/>
            <p:nvPr/>
          </p:nvSpPr>
          <p:spPr>
            <a:xfrm>
              <a:off x="100226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2" name="Graphic 9">
              <a:extLst>
                <a:ext uri="{FF2B5EF4-FFF2-40B4-BE49-F238E27FC236}">
                  <a16:creationId xmlns:a16="http://schemas.microsoft.com/office/drawing/2014/main" id="{602327D8-DBF1-1AB3-6E44-D6FBFCAB5E61}"/>
                </a:ext>
              </a:extLst>
            </p:cNvPr>
            <p:cNvSpPr/>
            <p:nvPr/>
          </p:nvSpPr>
          <p:spPr>
            <a:xfrm>
              <a:off x="100226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3" name="Graphic 9">
              <a:extLst>
                <a:ext uri="{FF2B5EF4-FFF2-40B4-BE49-F238E27FC236}">
                  <a16:creationId xmlns:a16="http://schemas.microsoft.com/office/drawing/2014/main" id="{B681DAC3-9D7A-4F09-F6CA-A3C17661D2B5}"/>
                </a:ext>
              </a:extLst>
            </p:cNvPr>
            <p:cNvSpPr/>
            <p:nvPr/>
          </p:nvSpPr>
          <p:spPr>
            <a:xfrm>
              <a:off x="100226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0" name="Graphic 9">
              <a:extLst>
                <a:ext uri="{FF2B5EF4-FFF2-40B4-BE49-F238E27FC236}">
                  <a16:creationId xmlns:a16="http://schemas.microsoft.com/office/drawing/2014/main" id="{3794F0DC-9647-DB93-8ECB-A8387A45CB8F}"/>
                </a:ext>
              </a:extLst>
            </p:cNvPr>
            <p:cNvSpPr/>
            <p:nvPr/>
          </p:nvSpPr>
          <p:spPr>
            <a:xfrm>
              <a:off x="100226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8" name="Graphic 9">
              <a:extLst>
                <a:ext uri="{FF2B5EF4-FFF2-40B4-BE49-F238E27FC236}">
                  <a16:creationId xmlns:a16="http://schemas.microsoft.com/office/drawing/2014/main" id="{9DD2F178-FB84-839F-D4A1-7B0CEA006C56}"/>
                </a:ext>
              </a:extLst>
            </p:cNvPr>
            <p:cNvSpPr/>
            <p:nvPr/>
          </p:nvSpPr>
          <p:spPr>
            <a:xfrm>
              <a:off x="100226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6" name="Graphic 9">
              <a:extLst>
                <a:ext uri="{FF2B5EF4-FFF2-40B4-BE49-F238E27FC236}">
                  <a16:creationId xmlns:a16="http://schemas.microsoft.com/office/drawing/2014/main" id="{D91FE11F-239C-F658-F030-A3EC502300BA}"/>
                </a:ext>
              </a:extLst>
            </p:cNvPr>
            <p:cNvSpPr/>
            <p:nvPr/>
          </p:nvSpPr>
          <p:spPr>
            <a:xfrm>
              <a:off x="100226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3" name="Graphic 9">
              <a:extLst>
                <a:ext uri="{FF2B5EF4-FFF2-40B4-BE49-F238E27FC236}">
                  <a16:creationId xmlns:a16="http://schemas.microsoft.com/office/drawing/2014/main" id="{50DB493C-8BA5-A803-5DE6-D574C65C4020}"/>
                </a:ext>
              </a:extLst>
            </p:cNvPr>
            <p:cNvSpPr/>
            <p:nvPr/>
          </p:nvSpPr>
          <p:spPr>
            <a:xfrm>
              <a:off x="1002265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1" name="Graphic 9">
              <a:extLst>
                <a:ext uri="{FF2B5EF4-FFF2-40B4-BE49-F238E27FC236}">
                  <a16:creationId xmlns:a16="http://schemas.microsoft.com/office/drawing/2014/main" id="{6D74CDD0-400A-0811-B69F-572C77612EC9}"/>
                </a:ext>
              </a:extLst>
            </p:cNvPr>
            <p:cNvSpPr/>
            <p:nvPr/>
          </p:nvSpPr>
          <p:spPr>
            <a:xfrm>
              <a:off x="100226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1" name="Graphic 9">
              <a:extLst>
                <a:ext uri="{FF2B5EF4-FFF2-40B4-BE49-F238E27FC236}">
                  <a16:creationId xmlns:a16="http://schemas.microsoft.com/office/drawing/2014/main" id="{932BBC0B-2D33-45F4-495B-8E3F8EB6713B}"/>
                </a:ext>
              </a:extLst>
            </p:cNvPr>
            <p:cNvSpPr/>
            <p:nvPr/>
          </p:nvSpPr>
          <p:spPr>
            <a:xfrm>
              <a:off x="100226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5" name="Graphic 9">
              <a:extLst>
                <a:ext uri="{FF2B5EF4-FFF2-40B4-BE49-F238E27FC236}">
                  <a16:creationId xmlns:a16="http://schemas.microsoft.com/office/drawing/2014/main" id="{D3D1C188-9012-D998-FCA5-A5152CC39EB7}"/>
                </a:ext>
              </a:extLst>
            </p:cNvPr>
            <p:cNvSpPr/>
            <p:nvPr/>
          </p:nvSpPr>
          <p:spPr>
            <a:xfrm>
              <a:off x="16871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8" name="Graphic 9">
              <a:extLst>
                <a:ext uri="{FF2B5EF4-FFF2-40B4-BE49-F238E27FC236}">
                  <a16:creationId xmlns:a16="http://schemas.microsoft.com/office/drawing/2014/main" id="{266729BC-8BA7-E48F-D6E3-172573298955}"/>
                </a:ext>
              </a:extLst>
            </p:cNvPr>
            <p:cNvSpPr/>
            <p:nvPr/>
          </p:nvSpPr>
          <p:spPr>
            <a:xfrm>
              <a:off x="16871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9" name="Graphic 9">
              <a:extLst>
                <a:ext uri="{FF2B5EF4-FFF2-40B4-BE49-F238E27FC236}">
                  <a16:creationId xmlns:a16="http://schemas.microsoft.com/office/drawing/2014/main" id="{16ADB86D-5D3C-645E-6ACE-4B47E273BD70}"/>
                </a:ext>
              </a:extLst>
            </p:cNvPr>
            <p:cNvSpPr/>
            <p:nvPr/>
          </p:nvSpPr>
          <p:spPr>
            <a:xfrm>
              <a:off x="16871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4" name="Graphic 9">
              <a:extLst>
                <a:ext uri="{FF2B5EF4-FFF2-40B4-BE49-F238E27FC236}">
                  <a16:creationId xmlns:a16="http://schemas.microsoft.com/office/drawing/2014/main" id="{28818EAB-748F-47AA-8FDB-764813590E21}"/>
                </a:ext>
              </a:extLst>
            </p:cNvPr>
            <p:cNvSpPr/>
            <p:nvPr/>
          </p:nvSpPr>
          <p:spPr>
            <a:xfrm>
              <a:off x="16871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5" name="Graphic 9">
              <a:extLst>
                <a:ext uri="{FF2B5EF4-FFF2-40B4-BE49-F238E27FC236}">
                  <a16:creationId xmlns:a16="http://schemas.microsoft.com/office/drawing/2014/main" id="{11C4BC5F-6919-121E-00E3-4C9F6E50045A}"/>
                </a:ext>
              </a:extLst>
            </p:cNvPr>
            <p:cNvSpPr/>
            <p:nvPr/>
          </p:nvSpPr>
          <p:spPr>
            <a:xfrm>
              <a:off x="16871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6" name="Graphic 9">
              <a:extLst>
                <a:ext uri="{FF2B5EF4-FFF2-40B4-BE49-F238E27FC236}">
                  <a16:creationId xmlns:a16="http://schemas.microsoft.com/office/drawing/2014/main" id="{D430A442-766B-489E-04A4-21D3E53A3D47}"/>
                </a:ext>
              </a:extLst>
            </p:cNvPr>
            <p:cNvSpPr/>
            <p:nvPr/>
          </p:nvSpPr>
          <p:spPr>
            <a:xfrm>
              <a:off x="168715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7" name="Graphic 9">
              <a:extLst>
                <a:ext uri="{FF2B5EF4-FFF2-40B4-BE49-F238E27FC236}">
                  <a16:creationId xmlns:a16="http://schemas.microsoft.com/office/drawing/2014/main" id="{C9C792F3-66B0-90ED-EB3B-C5FC10D39809}"/>
                </a:ext>
              </a:extLst>
            </p:cNvPr>
            <p:cNvSpPr/>
            <p:nvPr/>
          </p:nvSpPr>
          <p:spPr>
            <a:xfrm>
              <a:off x="16871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8" name="Graphic 9">
              <a:extLst>
                <a:ext uri="{FF2B5EF4-FFF2-40B4-BE49-F238E27FC236}">
                  <a16:creationId xmlns:a16="http://schemas.microsoft.com/office/drawing/2014/main" id="{E0F30854-15C7-AB6F-2598-7212BAE18FF6}"/>
                </a:ext>
              </a:extLst>
            </p:cNvPr>
            <p:cNvSpPr/>
            <p:nvPr/>
          </p:nvSpPr>
          <p:spPr>
            <a:xfrm>
              <a:off x="168715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1" name="Graphic 9">
              <a:extLst>
                <a:ext uri="{FF2B5EF4-FFF2-40B4-BE49-F238E27FC236}">
                  <a16:creationId xmlns:a16="http://schemas.microsoft.com/office/drawing/2014/main" id="{F7656817-FC51-B190-A35B-927CD810FC78}"/>
                </a:ext>
              </a:extLst>
            </p:cNvPr>
            <p:cNvSpPr/>
            <p:nvPr/>
          </p:nvSpPr>
          <p:spPr>
            <a:xfrm>
              <a:off x="16871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9" name="Graphic 9">
              <a:extLst>
                <a:ext uri="{FF2B5EF4-FFF2-40B4-BE49-F238E27FC236}">
                  <a16:creationId xmlns:a16="http://schemas.microsoft.com/office/drawing/2014/main" id="{53DB10E4-5661-4044-D3AF-5F5528DBA5EA}"/>
                </a:ext>
              </a:extLst>
            </p:cNvPr>
            <p:cNvSpPr/>
            <p:nvPr/>
          </p:nvSpPr>
          <p:spPr>
            <a:xfrm>
              <a:off x="16871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7" name="Graphic 9">
              <a:extLst>
                <a:ext uri="{FF2B5EF4-FFF2-40B4-BE49-F238E27FC236}">
                  <a16:creationId xmlns:a16="http://schemas.microsoft.com/office/drawing/2014/main" id="{75FA3F35-691A-7D7B-77DE-1EEDA269B5EE}"/>
                </a:ext>
              </a:extLst>
            </p:cNvPr>
            <p:cNvSpPr/>
            <p:nvPr/>
          </p:nvSpPr>
          <p:spPr>
            <a:xfrm>
              <a:off x="16871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5" name="Graphic 9">
              <a:extLst>
                <a:ext uri="{FF2B5EF4-FFF2-40B4-BE49-F238E27FC236}">
                  <a16:creationId xmlns:a16="http://schemas.microsoft.com/office/drawing/2014/main" id="{41C5B79E-727F-956F-BB78-BE52961C4353}"/>
                </a:ext>
              </a:extLst>
            </p:cNvPr>
            <p:cNvSpPr/>
            <p:nvPr/>
          </p:nvSpPr>
          <p:spPr>
            <a:xfrm>
              <a:off x="16871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3" name="Graphic 9">
              <a:extLst>
                <a:ext uri="{FF2B5EF4-FFF2-40B4-BE49-F238E27FC236}">
                  <a16:creationId xmlns:a16="http://schemas.microsoft.com/office/drawing/2014/main" id="{143CC32E-67BB-07C3-E578-CB2F370ED01C}"/>
                </a:ext>
              </a:extLst>
            </p:cNvPr>
            <p:cNvSpPr/>
            <p:nvPr/>
          </p:nvSpPr>
          <p:spPr>
            <a:xfrm>
              <a:off x="16871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2" name="Graphic 9">
              <a:extLst>
                <a:ext uri="{FF2B5EF4-FFF2-40B4-BE49-F238E27FC236}">
                  <a16:creationId xmlns:a16="http://schemas.microsoft.com/office/drawing/2014/main" id="{E0FB9869-5217-BCE0-49BB-E62C0D9284D0}"/>
                </a:ext>
              </a:extLst>
            </p:cNvPr>
            <p:cNvSpPr/>
            <p:nvPr/>
          </p:nvSpPr>
          <p:spPr>
            <a:xfrm>
              <a:off x="168715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1363" name="Graphic 9">
              <a:extLst>
                <a:ext uri="{FF2B5EF4-FFF2-40B4-BE49-F238E27FC236}">
                  <a16:creationId xmlns:a16="http://schemas.microsoft.com/office/drawing/2014/main" id="{F1D388F9-82D0-F6CC-4E04-F16D24347C32}"/>
                </a:ext>
              </a:extLst>
            </p:cNvPr>
            <p:cNvSpPr/>
            <p:nvPr/>
          </p:nvSpPr>
          <p:spPr>
            <a:xfrm>
              <a:off x="106638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4" name="Graphic 9">
              <a:extLst>
                <a:ext uri="{FF2B5EF4-FFF2-40B4-BE49-F238E27FC236}">
                  <a16:creationId xmlns:a16="http://schemas.microsoft.com/office/drawing/2014/main" id="{63B17135-8213-8A4A-A46D-091182B7E4E8}"/>
                </a:ext>
              </a:extLst>
            </p:cNvPr>
            <p:cNvSpPr/>
            <p:nvPr/>
          </p:nvSpPr>
          <p:spPr>
            <a:xfrm>
              <a:off x="106638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5" name="Graphic 9">
              <a:extLst>
                <a:ext uri="{FF2B5EF4-FFF2-40B4-BE49-F238E27FC236}">
                  <a16:creationId xmlns:a16="http://schemas.microsoft.com/office/drawing/2014/main" id="{0E944F02-E0ED-F5BC-B79A-11D7FEDA99B4}"/>
                </a:ext>
              </a:extLst>
            </p:cNvPr>
            <p:cNvSpPr/>
            <p:nvPr/>
          </p:nvSpPr>
          <p:spPr>
            <a:xfrm>
              <a:off x="106638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6" name="Graphic 9">
              <a:extLst>
                <a:ext uri="{FF2B5EF4-FFF2-40B4-BE49-F238E27FC236}">
                  <a16:creationId xmlns:a16="http://schemas.microsoft.com/office/drawing/2014/main" id="{14FA7BBB-31E6-8782-DC09-8EAB026AD04F}"/>
                </a:ext>
              </a:extLst>
            </p:cNvPr>
            <p:cNvSpPr/>
            <p:nvPr/>
          </p:nvSpPr>
          <p:spPr>
            <a:xfrm>
              <a:off x="106638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7" name="Graphic 9">
              <a:extLst>
                <a:ext uri="{FF2B5EF4-FFF2-40B4-BE49-F238E27FC236}">
                  <a16:creationId xmlns:a16="http://schemas.microsoft.com/office/drawing/2014/main" id="{87D768A3-8244-6774-B5A6-B07480ED30C2}"/>
                </a:ext>
              </a:extLst>
            </p:cNvPr>
            <p:cNvSpPr/>
            <p:nvPr/>
          </p:nvSpPr>
          <p:spPr>
            <a:xfrm>
              <a:off x="1066384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8" name="Graphic 9">
              <a:extLst>
                <a:ext uri="{FF2B5EF4-FFF2-40B4-BE49-F238E27FC236}">
                  <a16:creationId xmlns:a16="http://schemas.microsoft.com/office/drawing/2014/main" id="{63344AE3-EE2A-446F-CCD1-6F59746BFC92}"/>
                </a:ext>
              </a:extLst>
            </p:cNvPr>
            <p:cNvSpPr/>
            <p:nvPr/>
          </p:nvSpPr>
          <p:spPr>
            <a:xfrm>
              <a:off x="106638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9" name="Graphic 9">
              <a:extLst>
                <a:ext uri="{FF2B5EF4-FFF2-40B4-BE49-F238E27FC236}">
                  <a16:creationId xmlns:a16="http://schemas.microsoft.com/office/drawing/2014/main" id="{CDD57D71-B608-95C6-462F-FA1832B0D0F5}"/>
                </a:ext>
              </a:extLst>
            </p:cNvPr>
            <p:cNvSpPr/>
            <p:nvPr/>
          </p:nvSpPr>
          <p:spPr>
            <a:xfrm>
              <a:off x="106638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0" name="Graphic 9">
              <a:extLst>
                <a:ext uri="{FF2B5EF4-FFF2-40B4-BE49-F238E27FC236}">
                  <a16:creationId xmlns:a16="http://schemas.microsoft.com/office/drawing/2014/main" id="{251967E1-5AAA-8BCB-1484-1F7E21233530}"/>
                </a:ext>
              </a:extLst>
            </p:cNvPr>
            <p:cNvSpPr/>
            <p:nvPr/>
          </p:nvSpPr>
          <p:spPr>
            <a:xfrm>
              <a:off x="1066384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1" name="Graphic 9">
              <a:extLst>
                <a:ext uri="{FF2B5EF4-FFF2-40B4-BE49-F238E27FC236}">
                  <a16:creationId xmlns:a16="http://schemas.microsoft.com/office/drawing/2014/main" id="{3C109C43-7925-D0AD-FA38-E40AB924A3CB}"/>
                </a:ext>
              </a:extLst>
            </p:cNvPr>
            <p:cNvSpPr/>
            <p:nvPr/>
          </p:nvSpPr>
          <p:spPr>
            <a:xfrm>
              <a:off x="1066384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2" name="Graphic 9">
              <a:extLst>
                <a:ext uri="{FF2B5EF4-FFF2-40B4-BE49-F238E27FC236}">
                  <a16:creationId xmlns:a16="http://schemas.microsoft.com/office/drawing/2014/main" id="{5AB3288A-6CC8-033E-7845-5EC13C213025}"/>
                </a:ext>
              </a:extLst>
            </p:cNvPr>
            <p:cNvSpPr/>
            <p:nvPr/>
          </p:nvSpPr>
          <p:spPr>
            <a:xfrm>
              <a:off x="106638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3" name="Graphic 9">
              <a:extLst>
                <a:ext uri="{FF2B5EF4-FFF2-40B4-BE49-F238E27FC236}">
                  <a16:creationId xmlns:a16="http://schemas.microsoft.com/office/drawing/2014/main" id="{78E7446F-31E0-9580-5BD5-DC158227AA98}"/>
                </a:ext>
              </a:extLst>
            </p:cNvPr>
            <p:cNvSpPr/>
            <p:nvPr/>
          </p:nvSpPr>
          <p:spPr>
            <a:xfrm>
              <a:off x="106638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4" name="Graphic 9">
              <a:extLst>
                <a:ext uri="{FF2B5EF4-FFF2-40B4-BE49-F238E27FC236}">
                  <a16:creationId xmlns:a16="http://schemas.microsoft.com/office/drawing/2014/main" id="{225F4614-F2F1-1A70-2430-A19531008588}"/>
                </a:ext>
              </a:extLst>
            </p:cNvPr>
            <p:cNvSpPr/>
            <p:nvPr/>
          </p:nvSpPr>
          <p:spPr>
            <a:xfrm>
              <a:off x="1066384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5" name="Graphic 9">
              <a:extLst>
                <a:ext uri="{FF2B5EF4-FFF2-40B4-BE49-F238E27FC236}">
                  <a16:creationId xmlns:a16="http://schemas.microsoft.com/office/drawing/2014/main" id="{642D72D8-74D2-5763-3FE4-BDE0010A2A4C}"/>
                </a:ext>
              </a:extLst>
            </p:cNvPr>
            <p:cNvSpPr/>
            <p:nvPr/>
          </p:nvSpPr>
          <p:spPr>
            <a:xfrm>
              <a:off x="106638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6" name="Graphic 9">
              <a:extLst>
                <a:ext uri="{FF2B5EF4-FFF2-40B4-BE49-F238E27FC236}">
                  <a16:creationId xmlns:a16="http://schemas.microsoft.com/office/drawing/2014/main" id="{3C1D0C8F-24E7-C17C-D2E5-EC8EEF62A52C}"/>
                </a:ext>
              </a:extLst>
            </p:cNvPr>
            <p:cNvSpPr/>
            <p:nvPr/>
          </p:nvSpPr>
          <p:spPr>
            <a:xfrm>
              <a:off x="106638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7" name="Graphic 9">
              <a:extLst>
                <a:ext uri="{FF2B5EF4-FFF2-40B4-BE49-F238E27FC236}">
                  <a16:creationId xmlns:a16="http://schemas.microsoft.com/office/drawing/2014/main" id="{57C29768-5022-5C16-4845-8757188BEF09}"/>
                </a:ext>
              </a:extLst>
            </p:cNvPr>
            <p:cNvSpPr/>
            <p:nvPr/>
          </p:nvSpPr>
          <p:spPr>
            <a:xfrm>
              <a:off x="109844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8" name="Graphic 9">
              <a:extLst>
                <a:ext uri="{FF2B5EF4-FFF2-40B4-BE49-F238E27FC236}">
                  <a16:creationId xmlns:a16="http://schemas.microsoft.com/office/drawing/2014/main" id="{97046A13-51A6-D86C-5DA1-DAF76AD7522A}"/>
                </a:ext>
              </a:extLst>
            </p:cNvPr>
            <p:cNvSpPr/>
            <p:nvPr/>
          </p:nvSpPr>
          <p:spPr>
            <a:xfrm>
              <a:off x="109844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9" name="Graphic 9">
              <a:extLst>
                <a:ext uri="{FF2B5EF4-FFF2-40B4-BE49-F238E27FC236}">
                  <a16:creationId xmlns:a16="http://schemas.microsoft.com/office/drawing/2014/main" id="{5CD02579-9962-14B4-4837-425DE2234B67}"/>
                </a:ext>
              </a:extLst>
            </p:cNvPr>
            <p:cNvSpPr/>
            <p:nvPr/>
          </p:nvSpPr>
          <p:spPr>
            <a:xfrm>
              <a:off x="109844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0" name="Graphic 9">
              <a:extLst>
                <a:ext uri="{FF2B5EF4-FFF2-40B4-BE49-F238E27FC236}">
                  <a16:creationId xmlns:a16="http://schemas.microsoft.com/office/drawing/2014/main" id="{300215F7-367D-84EA-223B-3A833ED6B550}"/>
                </a:ext>
              </a:extLst>
            </p:cNvPr>
            <p:cNvSpPr/>
            <p:nvPr/>
          </p:nvSpPr>
          <p:spPr>
            <a:xfrm>
              <a:off x="109844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1" name="Graphic 9">
              <a:extLst>
                <a:ext uri="{FF2B5EF4-FFF2-40B4-BE49-F238E27FC236}">
                  <a16:creationId xmlns:a16="http://schemas.microsoft.com/office/drawing/2014/main" id="{DB0CAD74-6D1B-F9B8-C873-C9DC62E3231D}"/>
                </a:ext>
              </a:extLst>
            </p:cNvPr>
            <p:cNvSpPr/>
            <p:nvPr/>
          </p:nvSpPr>
          <p:spPr>
            <a:xfrm>
              <a:off x="109844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2" name="Graphic 9">
              <a:extLst>
                <a:ext uri="{FF2B5EF4-FFF2-40B4-BE49-F238E27FC236}">
                  <a16:creationId xmlns:a16="http://schemas.microsoft.com/office/drawing/2014/main" id="{2CBEB41D-10EA-74A6-7DD9-CB4DE06E385D}"/>
                </a:ext>
              </a:extLst>
            </p:cNvPr>
            <p:cNvSpPr/>
            <p:nvPr/>
          </p:nvSpPr>
          <p:spPr>
            <a:xfrm>
              <a:off x="109844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3" name="Graphic 9">
              <a:extLst>
                <a:ext uri="{FF2B5EF4-FFF2-40B4-BE49-F238E27FC236}">
                  <a16:creationId xmlns:a16="http://schemas.microsoft.com/office/drawing/2014/main" id="{789B8660-7BD9-1C35-39F8-601B5BFDA222}"/>
                </a:ext>
              </a:extLst>
            </p:cNvPr>
            <p:cNvSpPr/>
            <p:nvPr/>
          </p:nvSpPr>
          <p:spPr>
            <a:xfrm>
              <a:off x="1098444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4" name="Graphic 9">
              <a:extLst>
                <a:ext uri="{FF2B5EF4-FFF2-40B4-BE49-F238E27FC236}">
                  <a16:creationId xmlns:a16="http://schemas.microsoft.com/office/drawing/2014/main" id="{54A3E181-51E7-BAF6-51DD-0B73A470F92B}"/>
                </a:ext>
              </a:extLst>
            </p:cNvPr>
            <p:cNvSpPr/>
            <p:nvPr/>
          </p:nvSpPr>
          <p:spPr>
            <a:xfrm>
              <a:off x="1098444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5" name="Graphic 9">
              <a:extLst>
                <a:ext uri="{FF2B5EF4-FFF2-40B4-BE49-F238E27FC236}">
                  <a16:creationId xmlns:a16="http://schemas.microsoft.com/office/drawing/2014/main" id="{E30A5CAE-3EB4-8EE8-B3E2-9B137D091739}"/>
                </a:ext>
              </a:extLst>
            </p:cNvPr>
            <p:cNvSpPr/>
            <p:nvPr/>
          </p:nvSpPr>
          <p:spPr>
            <a:xfrm>
              <a:off x="109844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6" name="Graphic 9">
              <a:extLst>
                <a:ext uri="{FF2B5EF4-FFF2-40B4-BE49-F238E27FC236}">
                  <a16:creationId xmlns:a16="http://schemas.microsoft.com/office/drawing/2014/main" id="{A25D2859-639E-AA71-1CED-1033C1482A6B}"/>
                </a:ext>
              </a:extLst>
            </p:cNvPr>
            <p:cNvSpPr/>
            <p:nvPr/>
          </p:nvSpPr>
          <p:spPr>
            <a:xfrm>
              <a:off x="109844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7" name="Graphic 9">
              <a:extLst>
                <a:ext uri="{FF2B5EF4-FFF2-40B4-BE49-F238E27FC236}">
                  <a16:creationId xmlns:a16="http://schemas.microsoft.com/office/drawing/2014/main" id="{E2DB1975-CEA8-6856-B41E-83ACA292939A}"/>
                </a:ext>
              </a:extLst>
            </p:cNvPr>
            <p:cNvSpPr/>
            <p:nvPr/>
          </p:nvSpPr>
          <p:spPr>
            <a:xfrm>
              <a:off x="1098444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8" name="Graphic 9">
              <a:extLst>
                <a:ext uri="{FF2B5EF4-FFF2-40B4-BE49-F238E27FC236}">
                  <a16:creationId xmlns:a16="http://schemas.microsoft.com/office/drawing/2014/main" id="{FC759003-1A55-6DA3-187F-7A97BCFA7AC9}"/>
                </a:ext>
              </a:extLst>
            </p:cNvPr>
            <p:cNvSpPr/>
            <p:nvPr/>
          </p:nvSpPr>
          <p:spPr>
            <a:xfrm>
              <a:off x="109844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9" name="Graphic 9">
              <a:extLst>
                <a:ext uri="{FF2B5EF4-FFF2-40B4-BE49-F238E27FC236}">
                  <a16:creationId xmlns:a16="http://schemas.microsoft.com/office/drawing/2014/main" id="{8CD6AFF9-750C-A852-D67B-25019713CC6B}"/>
                </a:ext>
              </a:extLst>
            </p:cNvPr>
            <p:cNvSpPr/>
            <p:nvPr/>
          </p:nvSpPr>
          <p:spPr>
            <a:xfrm>
              <a:off x="109844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0" name="Graphic 9">
              <a:extLst>
                <a:ext uri="{FF2B5EF4-FFF2-40B4-BE49-F238E27FC236}">
                  <a16:creationId xmlns:a16="http://schemas.microsoft.com/office/drawing/2014/main" id="{5D0D3D6D-1C2F-4CEB-9F4E-C7510355A8BA}"/>
                </a:ext>
              </a:extLst>
            </p:cNvPr>
            <p:cNvSpPr/>
            <p:nvPr/>
          </p:nvSpPr>
          <p:spPr>
            <a:xfrm>
              <a:off x="109844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1" name="Graphic 9">
              <a:extLst>
                <a:ext uri="{FF2B5EF4-FFF2-40B4-BE49-F238E27FC236}">
                  <a16:creationId xmlns:a16="http://schemas.microsoft.com/office/drawing/2014/main" id="{33D0944E-AFFC-B7A4-DBF9-2936A05C3992}"/>
                </a:ext>
              </a:extLst>
            </p:cNvPr>
            <p:cNvSpPr/>
            <p:nvPr/>
          </p:nvSpPr>
          <p:spPr>
            <a:xfrm>
              <a:off x="7253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4" name="Graphic 9">
              <a:extLst>
                <a:ext uri="{FF2B5EF4-FFF2-40B4-BE49-F238E27FC236}">
                  <a16:creationId xmlns:a16="http://schemas.microsoft.com/office/drawing/2014/main" id="{DD8CA2B8-6B09-B494-2DD1-74F329BA9D03}"/>
                </a:ext>
              </a:extLst>
            </p:cNvPr>
            <p:cNvSpPr/>
            <p:nvPr/>
          </p:nvSpPr>
          <p:spPr>
            <a:xfrm>
              <a:off x="7253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7" name="Graphic 9">
              <a:extLst>
                <a:ext uri="{FF2B5EF4-FFF2-40B4-BE49-F238E27FC236}">
                  <a16:creationId xmlns:a16="http://schemas.microsoft.com/office/drawing/2014/main" id="{1B2AFE5E-AD21-62F2-2BCB-90417B8D0890}"/>
                </a:ext>
              </a:extLst>
            </p:cNvPr>
            <p:cNvSpPr/>
            <p:nvPr/>
          </p:nvSpPr>
          <p:spPr>
            <a:xfrm>
              <a:off x="7253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0" name="Graphic 9">
              <a:extLst>
                <a:ext uri="{FF2B5EF4-FFF2-40B4-BE49-F238E27FC236}">
                  <a16:creationId xmlns:a16="http://schemas.microsoft.com/office/drawing/2014/main" id="{6FB33394-18A8-F6FE-315B-EDA75F9BFA34}"/>
                </a:ext>
              </a:extLst>
            </p:cNvPr>
            <p:cNvSpPr/>
            <p:nvPr/>
          </p:nvSpPr>
          <p:spPr>
            <a:xfrm>
              <a:off x="7253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3" name="Graphic 9">
              <a:extLst>
                <a:ext uri="{FF2B5EF4-FFF2-40B4-BE49-F238E27FC236}">
                  <a16:creationId xmlns:a16="http://schemas.microsoft.com/office/drawing/2014/main" id="{1CF50C77-2B8C-CF72-54E8-C8C80F974A77}"/>
                </a:ext>
              </a:extLst>
            </p:cNvPr>
            <p:cNvSpPr/>
            <p:nvPr/>
          </p:nvSpPr>
          <p:spPr>
            <a:xfrm>
              <a:off x="7253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6" name="Graphic 9">
              <a:extLst>
                <a:ext uri="{FF2B5EF4-FFF2-40B4-BE49-F238E27FC236}">
                  <a16:creationId xmlns:a16="http://schemas.microsoft.com/office/drawing/2014/main" id="{A4D5A84C-263E-0C1A-1CBC-D992A2563C2A}"/>
                </a:ext>
              </a:extLst>
            </p:cNvPr>
            <p:cNvSpPr/>
            <p:nvPr/>
          </p:nvSpPr>
          <p:spPr>
            <a:xfrm>
              <a:off x="7253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9" name="Graphic 9">
              <a:extLst>
                <a:ext uri="{FF2B5EF4-FFF2-40B4-BE49-F238E27FC236}">
                  <a16:creationId xmlns:a16="http://schemas.microsoft.com/office/drawing/2014/main" id="{2C9FCAB1-6FA7-29D2-A756-47EAD6B2BE45}"/>
                </a:ext>
              </a:extLst>
            </p:cNvPr>
            <p:cNvSpPr/>
            <p:nvPr/>
          </p:nvSpPr>
          <p:spPr>
            <a:xfrm>
              <a:off x="7253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2" name="Graphic 9">
              <a:extLst>
                <a:ext uri="{FF2B5EF4-FFF2-40B4-BE49-F238E27FC236}">
                  <a16:creationId xmlns:a16="http://schemas.microsoft.com/office/drawing/2014/main" id="{4F36C311-758A-3AB4-D0B0-9A24D94F90C8}"/>
                </a:ext>
              </a:extLst>
            </p:cNvPr>
            <p:cNvSpPr/>
            <p:nvPr/>
          </p:nvSpPr>
          <p:spPr>
            <a:xfrm>
              <a:off x="7253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1" name="Graphic 9">
              <a:extLst>
                <a:ext uri="{FF2B5EF4-FFF2-40B4-BE49-F238E27FC236}">
                  <a16:creationId xmlns:a16="http://schemas.microsoft.com/office/drawing/2014/main" id="{163B52F9-FDC6-58C8-5979-7F8893F3C705}"/>
                </a:ext>
              </a:extLst>
            </p:cNvPr>
            <p:cNvSpPr/>
            <p:nvPr/>
          </p:nvSpPr>
          <p:spPr>
            <a:xfrm>
              <a:off x="72536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6" name="Graphic 9">
              <a:extLst>
                <a:ext uri="{FF2B5EF4-FFF2-40B4-BE49-F238E27FC236}">
                  <a16:creationId xmlns:a16="http://schemas.microsoft.com/office/drawing/2014/main" id="{C5A3F3FE-B096-7E50-D212-52434458522F}"/>
                </a:ext>
              </a:extLst>
            </p:cNvPr>
            <p:cNvSpPr/>
            <p:nvPr/>
          </p:nvSpPr>
          <p:spPr>
            <a:xfrm>
              <a:off x="72536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1" name="Graphic 9">
              <a:extLst>
                <a:ext uri="{FF2B5EF4-FFF2-40B4-BE49-F238E27FC236}">
                  <a16:creationId xmlns:a16="http://schemas.microsoft.com/office/drawing/2014/main" id="{CA4114B7-130D-9E55-9142-623BED96FB5F}"/>
                </a:ext>
              </a:extLst>
            </p:cNvPr>
            <p:cNvSpPr/>
            <p:nvPr/>
          </p:nvSpPr>
          <p:spPr>
            <a:xfrm>
              <a:off x="7253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6" name="Graphic 9">
              <a:extLst>
                <a:ext uri="{FF2B5EF4-FFF2-40B4-BE49-F238E27FC236}">
                  <a16:creationId xmlns:a16="http://schemas.microsoft.com/office/drawing/2014/main" id="{1F292256-7319-E701-54EE-DCEE29679B2A}"/>
                </a:ext>
              </a:extLst>
            </p:cNvPr>
            <p:cNvSpPr/>
            <p:nvPr/>
          </p:nvSpPr>
          <p:spPr>
            <a:xfrm>
              <a:off x="7253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1" name="Graphic 9">
              <a:extLst>
                <a:ext uri="{FF2B5EF4-FFF2-40B4-BE49-F238E27FC236}">
                  <a16:creationId xmlns:a16="http://schemas.microsoft.com/office/drawing/2014/main" id="{70D12252-926B-595F-CBC4-F0C853F0DBA6}"/>
                </a:ext>
              </a:extLst>
            </p:cNvPr>
            <p:cNvSpPr/>
            <p:nvPr/>
          </p:nvSpPr>
          <p:spPr>
            <a:xfrm>
              <a:off x="7253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6" name="Graphic 9">
              <a:extLst>
                <a:ext uri="{FF2B5EF4-FFF2-40B4-BE49-F238E27FC236}">
                  <a16:creationId xmlns:a16="http://schemas.microsoft.com/office/drawing/2014/main" id="{D3BC95AA-F438-AF92-4C92-ECCA5F861280}"/>
                </a:ext>
              </a:extLst>
            </p:cNvPr>
            <p:cNvSpPr/>
            <p:nvPr/>
          </p:nvSpPr>
          <p:spPr>
            <a:xfrm>
              <a:off x="72536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2" name="Graphic 9">
              <a:extLst>
                <a:ext uri="{FF2B5EF4-FFF2-40B4-BE49-F238E27FC236}">
                  <a16:creationId xmlns:a16="http://schemas.microsoft.com/office/drawing/2014/main" id="{1335CDBF-3B06-52D2-52B2-092B95F8B800}"/>
                </a:ext>
              </a:extLst>
            </p:cNvPr>
            <p:cNvSpPr/>
            <p:nvPr/>
          </p:nvSpPr>
          <p:spPr>
            <a:xfrm>
              <a:off x="10459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5" name="Graphic 9">
              <a:extLst>
                <a:ext uri="{FF2B5EF4-FFF2-40B4-BE49-F238E27FC236}">
                  <a16:creationId xmlns:a16="http://schemas.microsoft.com/office/drawing/2014/main" id="{D81DAFA1-14A4-4BD7-C30C-DCEBCC79590E}"/>
                </a:ext>
              </a:extLst>
            </p:cNvPr>
            <p:cNvSpPr/>
            <p:nvPr/>
          </p:nvSpPr>
          <p:spPr>
            <a:xfrm>
              <a:off x="10459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8" name="Graphic 9">
              <a:extLst>
                <a:ext uri="{FF2B5EF4-FFF2-40B4-BE49-F238E27FC236}">
                  <a16:creationId xmlns:a16="http://schemas.microsoft.com/office/drawing/2014/main" id="{4A8E5C7F-44F6-0052-97C4-0EE91C720D80}"/>
                </a:ext>
              </a:extLst>
            </p:cNvPr>
            <p:cNvSpPr/>
            <p:nvPr/>
          </p:nvSpPr>
          <p:spPr>
            <a:xfrm>
              <a:off x="10459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1" name="Graphic 9">
              <a:extLst>
                <a:ext uri="{FF2B5EF4-FFF2-40B4-BE49-F238E27FC236}">
                  <a16:creationId xmlns:a16="http://schemas.microsoft.com/office/drawing/2014/main" id="{A70B0D7D-6FD3-D80C-D6A5-90D533DBBEA1}"/>
                </a:ext>
              </a:extLst>
            </p:cNvPr>
            <p:cNvSpPr/>
            <p:nvPr/>
          </p:nvSpPr>
          <p:spPr>
            <a:xfrm>
              <a:off x="10459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4" name="Graphic 9">
              <a:extLst>
                <a:ext uri="{FF2B5EF4-FFF2-40B4-BE49-F238E27FC236}">
                  <a16:creationId xmlns:a16="http://schemas.microsoft.com/office/drawing/2014/main" id="{E0DB7916-949F-FAD3-C6A8-CF7EF9102BD1}"/>
                </a:ext>
              </a:extLst>
            </p:cNvPr>
            <p:cNvSpPr/>
            <p:nvPr/>
          </p:nvSpPr>
          <p:spPr>
            <a:xfrm>
              <a:off x="10459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7" name="Graphic 9">
              <a:extLst>
                <a:ext uri="{FF2B5EF4-FFF2-40B4-BE49-F238E27FC236}">
                  <a16:creationId xmlns:a16="http://schemas.microsoft.com/office/drawing/2014/main" id="{02A5E7AA-B2D7-82E5-4114-CC71EEDB4D12}"/>
                </a:ext>
              </a:extLst>
            </p:cNvPr>
            <p:cNvSpPr/>
            <p:nvPr/>
          </p:nvSpPr>
          <p:spPr>
            <a:xfrm>
              <a:off x="10459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0" name="Graphic 9">
              <a:extLst>
                <a:ext uri="{FF2B5EF4-FFF2-40B4-BE49-F238E27FC236}">
                  <a16:creationId xmlns:a16="http://schemas.microsoft.com/office/drawing/2014/main" id="{967D12FD-81FE-AB90-7405-E9B0AAC253E6}"/>
                </a:ext>
              </a:extLst>
            </p:cNvPr>
            <p:cNvSpPr/>
            <p:nvPr/>
          </p:nvSpPr>
          <p:spPr>
            <a:xfrm>
              <a:off x="10459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3" name="Graphic 9">
              <a:extLst>
                <a:ext uri="{FF2B5EF4-FFF2-40B4-BE49-F238E27FC236}">
                  <a16:creationId xmlns:a16="http://schemas.microsoft.com/office/drawing/2014/main" id="{339C56A5-B1C4-B86A-8779-9D378695E0AE}"/>
                </a:ext>
              </a:extLst>
            </p:cNvPr>
            <p:cNvSpPr/>
            <p:nvPr/>
          </p:nvSpPr>
          <p:spPr>
            <a:xfrm>
              <a:off x="10459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2" name="Graphic 9">
              <a:extLst>
                <a:ext uri="{FF2B5EF4-FFF2-40B4-BE49-F238E27FC236}">
                  <a16:creationId xmlns:a16="http://schemas.microsoft.com/office/drawing/2014/main" id="{256BC8FB-5510-28E8-ACFB-6C5280893423}"/>
                </a:ext>
              </a:extLst>
            </p:cNvPr>
            <p:cNvSpPr/>
            <p:nvPr/>
          </p:nvSpPr>
          <p:spPr>
            <a:xfrm>
              <a:off x="10459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7" name="Graphic 9">
              <a:extLst>
                <a:ext uri="{FF2B5EF4-FFF2-40B4-BE49-F238E27FC236}">
                  <a16:creationId xmlns:a16="http://schemas.microsoft.com/office/drawing/2014/main" id="{C4373A91-8B26-C5FD-C305-DEF305702840}"/>
                </a:ext>
              </a:extLst>
            </p:cNvPr>
            <p:cNvSpPr/>
            <p:nvPr/>
          </p:nvSpPr>
          <p:spPr>
            <a:xfrm>
              <a:off x="104596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2" name="Graphic 9">
              <a:extLst>
                <a:ext uri="{FF2B5EF4-FFF2-40B4-BE49-F238E27FC236}">
                  <a16:creationId xmlns:a16="http://schemas.microsoft.com/office/drawing/2014/main" id="{C4116816-9810-BD56-36BF-626F30CC5DDE}"/>
                </a:ext>
              </a:extLst>
            </p:cNvPr>
            <p:cNvSpPr/>
            <p:nvPr/>
          </p:nvSpPr>
          <p:spPr>
            <a:xfrm>
              <a:off x="104596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7" name="Graphic 9">
              <a:extLst>
                <a:ext uri="{FF2B5EF4-FFF2-40B4-BE49-F238E27FC236}">
                  <a16:creationId xmlns:a16="http://schemas.microsoft.com/office/drawing/2014/main" id="{04FFCE17-8B57-87AD-F2D6-5331BF798014}"/>
                </a:ext>
              </a:extLst>
            </p:cNvPr>
            <p:cNvSpPr/>
            <p:nvPr/>
          </p:nvSpPr>
          <p:spPr>
            <a:xfrm>
              <a:off x="10459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2" name="Graphic 9">
              <a:extLst>
                <a:ext uri="{FF2B5EF4-FFF2-40B4-BE49-F238E27FC236}">
                  <a16:creationId xmlns:a16="http://schemas.microsoft.com/office/drawing/2014/main" id="{52FA5464-4A7D-0CCC-E04D-FE5A9F166A2C}"/>
                </a:ext>
              </a:extLst>
            </p:cNvPr>
            <p:cNvSpPr/>
            <p:nvPr/>
          </p:nvSpPr>
          <p:spPr>
            <a:xfrm>
              <a:off x="104596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7" name="Graphic 9">
              <a:extLst>
                <a:ext uri="{FF2B5EF4-FFF2-40B4-BE49-F238E27FC236}">
                  <a16:creationId xmlns:a16="http://schemas.microsoft.com/office/drawing/2014/main" id="{856D1147-935E-CA1F-9285-ED29A0C99A68}"/>
                </a:ext>
              </a:extLst>
            </p:cNvPr>
            <p:cNvSpPr/>
            <p:nvPr/>
          </p:nvSpPr>
          <p:spPr>
            <a:xfrm>
              <a:off x="10459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3" name="Graphic 9">
              <a:extLst>
                <a:ext uri="{FF2B5EF4-FFF2-40B4-BE49-F238E27FC236}">
                  <a16:creationId xmlns:a16="http://schemas.microsoft.com/office/drawing/2014/main" id="{A89BA425-0CDC-11E8-8148-BD2636E23E49}"/>
                </a:ext>
              </a:extLst>
            </p:cNvPr>
            <p:cNvSpPr/>
            <p:nvPr/>
          </p:nvSpPr>
          <p:spPr>
            <a:xfrm>
              <a:off x="13665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6" name="Graphic 9">
              <a:extLst>
                <a:ext uri="{FF2B5EF4-FFF2-40B4-BE49-F238E27FC236}">
                  <a16:creationId xmlns:a16="http://schemas.microsoft.com/office/drawing/2014/main" id="{021E6BDB-556F-99D1-9C1D-E1909EC4346D}"/>
                </a:ext>
              </a:extLst>
            </p:cNvPr>
            <p:cNvSpPr/>
            <p:nvPr/>
          </p:nvSpPr>
          <p:spPr>
            <a:xfrm>
              <a:off x="13665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9" name="Graphic 9">
              <a:extLst>
                <a:ext uri="{FF2B5EF4-FFF2-40B4-BE49-F238E27FC236}">
                  <a16:creationId xmlns:a16="http://schemas.microsoft.com/office/drawing/2014/main" id="{7475573F-26BA-C0C2-EB53-488D13A21849}"/>
                </a:ext>
              </a:extLst>
            </p:cNvPr>
            <p:cNvSpPr/>
            <p:nvPr/>
          </p:nvSpPr>
          <p:spPr>
            <a:xfrm>
              <a:off x="13665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2" name="Graphic 9">
              <a:extLst>
                <a:ext uri="{FF2B5EF4-FFF2-40B4-BE49-F238E27FC236}">
                  <a16:creationId xmlns:a16="http://schemas.microsoft.com/office/drawing/2014/main" id="{5943AEFB-B378-5FEA-B334-EFA35A275300}"/>
                </a:ext>
              </a:extLst>
            </p:cNvPr>
            <p:cNvSpPr/>
            <p:nvPr/>
          </p:nvSpPr>
          <p:spPr>
            <a:xfrm>
              <a:off x="136656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5" name="Graphic 9">
              <a:extLst>
                <a:ext uri="{FF2B5EF4-FFF2-40B4-BE49-F238E27FC236}">
                  <a16:creationId xmlns:a16="http://schemas.microsoft.com/office/drawing/2014/main" id="{F57E439D-F645-BE6E-A45D-194EDDD3EBF2}"/>
                </a:ext>
              </a:extLst>
            </p:cNvPr>
            <p:cNvSpPr/>
            <p:nvPr/>
          </p:nvSpPr>
          <p:spPr>
            <a:xfrm>
              <a:off x="13665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8" name="Graphic 9">
              <a:extLst>
                <a:ext uri="{FF2B5EF4-FFF2-40B4-BE49-F238E27FC236}">
                  <a16:creationId xmlns:a16="http://schemas.microsoft.com/office/drawing/2014/main" id="{3818D522-4BA5-7CE8-4F2A-91A11409EB7B}"/>
                </a:ext>
              </a:extLst>
            </p:cNvPr>
            <p:cNvSpPr/>
            <p:nvPr/>
          </p:nvSpPr>
          <p:spPr>
            <a:xfrm>
              <a:off x="13665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1" name="Graphic 9">
              <a:extLst>
                <a:ext uri="{FF2B5EF4-FFF2-40B4-BE49-F238E27FC236}">
                  <a16:creationId xmlns:a16="http://schemas.microsoft.com/office/drawing/2014/main" id="{D7E769D4-3002-79F0-2157-960E421CABBA}"/>
                </a:ext>
              </a:extLst>
            </p:cNvPr>
            <p:cNvSpPr/>
            <p:nvPr/>
          </p:nvSpPr>
          <p:spPr>
            <a:xfrm>
              <a:off x="13665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4" name="Graphic 9">
              <a:extLst>
                <a:ext uri="{FF2B5EF4-FFF2-40B4-BE49-F238E27FC236}">
                  <a16:creationId xmlns:a16="http://schemas.microsoft.com/office/drawing/2014/main" id="{C77F82C2-825D-8B54-5EF8-375C04E8B9F9}"/>
                </a:ext>
              </a:extLst>
            </p:cNvPr>
            <p:cNvSpPr/>
            <p:nvPr/>
          </p:nvSpPr>
          <p:spPr>
            <a:xfrm>
              <a:off x="136656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3" name="Graphic 9">
              <a:extLst>
                <a:ext uri="{FF2B5EF4-FFF2-40B4-BE49-F238E27FC236}">
                  <a16:creationId xmlns:a16="http://schemas.microsoft.com/office/drawing/2014/main" id="{F6900950-7A97-93E0-40C4-8CF21FB508B1}"/>
                </a:ext>
              </a:extLst>
            </p:cNvPr>
            <p:cNvSpPr/>
            <p:nvPr/>
          </p:nvSpPr>
          <p:spPr>
            <a:xfrm>
              <a:off x="13665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8" name="Graphic 9">
              <a:extLst>
                <a:ext uri="{FF2B5EF4-FFF2-40B4-BE49-F238E27FC236}">
                  <a16:creationId xmlns:a16="http://schemas.microsoft.com/office/drawing/2014/main" id="{9718CFFD-C398-25CD-6362-2D1E114EFC9D}"/>
                </a:ext>
              </a:extLst>
            </p:cNvPr>
            <p:cNvSpPr/>
            <p:nvPr/>
          </p:nvSpPr>
          <p:spPr>
            <a:xfrm>
              <a:off x="13665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3" name="Graphic 9">
              <a:extLst>
                <a:ext uri="{FF2B5EF4-FFF2-40B4-BE49-F238E27FC236}">
                  <a16:creationId xmlns:a16="http://schemas.microsoft.com/office/drawing/2014/main" id="{6BCA4A01-3F87-C7CA-20B4-4BDA9C9B14B8}"/>
                </a:ext>
              </a:extLst>
            </p:cNvPr>
            <p:cNvSpPr/>
            <p:nvPr/>
          </p:nvSpPr>
          <p:spPr>
            <a:xfrm>
              <a:off x="136656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8" name="Graphic 9">
              <a:extLst>
                <a:ext uri="{FF2B5EF4-FFF2-40B4-BE49-F238E27FC236}">
                  <a16:creationId xmlns:a16="http://schemas.microsoft.com/office/drawing/2014/main" id="{1BC5D81D-6A0E-00A6-E563-AA427FF41B8E}"/>
                </a:ext>
              </a:extLst>
            </p:cNvPr>
            <p:cNvSpPr/>
            <p:nvPr/>
          </p:nvSpPr>
          <p:spPr>
            <a:xfrm>
              <a:off x="13665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3" name="Graphic 9">
              <a:extLst>
                <a:ext uri="{FF2B5EF4-FFF2-40B4-BE49-F238E27FC236}">
                  <a16:creationId xmlns:a16="http://schemas.microsoft.com/office/drawing/2014/main" id="{2855F128-0284-8ACE-E669-2AE053119DFD}"/>
                </a:ext>
              </a:extLst>
            </p:cNvPr>
            <p:cNvSpPr/>
            <p:nvPr/>
          </p:nvSpPr>
          <p:spPr>
            <a:xfrm>
              <a:off x="13665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8" name="Graphic 9">
              <a:extLst>
                <a:ext uri="{FF2B5EF4-FFF2-40B4-BE49-F238E27FC236}">
                  <a16:creationId xmlns:a16="http://schemas.microsoft.com/office/drawing/2014/main" id="{DA8E6BBA-0E2F-E956-FA2C-1DF22F4C3EB0}"/>
                </a:ext>
              </a:extLst>
            </p:cNvPr>
            <p:cNvSpPr/>
            <p:nvPr/>
          </p:nvSpPr>
          <p:spPr>
            <a:xfrm>
              <a:off x="136656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5" name="Graphic 9">
              <a:extLst>
                <a:ext uri="{FF2B5EF4-FFF2-40B4-BE49-F238E27FC236}">
                  <a16:creationId xmlns:a16="http://schemas.microsoft.com/office/drawing/2014/main" id="{621492A0-5C07-4D98-B72B-CF13EA9797D9}"/>
                </a:ext>
              </a:extLst>
            </p:cNvPr>
            <p:cNvSpPr/>
            <p:nvPr/>
          </p:nvSpPr>
          <p:spPr>
            <a:xfrm>
              <a:off x="4047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6" name="Graphic 9">
              <a:extLst>
                <a:ext uri="{FF2B5EF4-FFF2-40B4-BE49-F238E27FC236}">
                  <a16:creationId xmlns:a16="http://schemas.microsoft.com/office/drawing/2014/main" id="{5068A1B5-57F2-4D6D-2FD7-0CB526A25A36}"/>
                </a:ext>
              </a:extLst>
            </p:cNvPr>
            <p:cNvSpPr/>
            <p:nvPr/>
          </p:nvSpPr>
          <p:spPr>
            <a:xfrm>
              <a:off x="4047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7" name="Graphic 9">
              <a:extLst>
                <a:ext uri="{FF2B5EF4-FFF2-40B4-BE49-F238E27FC236}">
                  <a16:creationId xmlns:a16="http://schemas.microsoft.com/office/drawing/2014/main" id="{A875686F-0D1B-3A86-C6B6-74CC2A81F9A3}"/>
                </a:ext>
              </a:extLst>
            </p:cNvPr>
            <p:cNvSpPr/>
            <p:nvPr/>
          </p:nvSpPr>
          <p:spPr>
            <a:xfrm>
              <a:off x="4047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8" name="Graphic 9">
              <a:extLst>
                <a:ext uri="{FF2B5EF4-FFF2-40B4-BE49-F238E27FC236}">
                  <a16:creationId xmlns:a16="http://schemas.microsoft.com/office/drawing/2014/main" id="{45FDA227-8929-E6CC-9C7A-6BB7E9321BB3}"/>
                </a:ext>
              </a:extLst>
            </p:cNvPr>
            <p:cNvSpPr/>
            <p:nvPr/>
          </p:nvSpPr>
          <p:spPr>
            <a:xfrm>
              <a:off x="4047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9" name="Graphic 9">
              <a:extLst>
                <a:ext uri="{FF2B5EF4-FFF2-40B4-BE49-F238E27FC236}">
                  <a16:creationId xmlns:a16="http://schemas.microsoft.com/office/drawing/2014/main" id="{303528C8-B38E-B6B8-27EC-7E3C56B9A9B5}"/>
                </a:ext>
              </a:extLst>
            </p:cNvPr>
            <p:cNvSpPr/>
            <p:nvPr/>
          </p:nvSpPr>
          <p:spPr>
            <a:xfrm>
              <a:off x="4047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0" name="Graphic 9">
              <a:extLst>
                <a:ext uri="{FF2B5EF4-FFF2-40B4-BE49-F238E27FC236}">
                  <a16:creationId xmlns:a16="http://schemas.microsoft.com/office/drawing/2014/main" id="{80803F48-FA2A-9B34-E97B-7D9E52437312}"/>
                </a:ext>
              </a:extLst>
            </p:cNvPr>
            <p:cNvSpPr/>
            <p:nvPr/>
          </p:nvSpPr>
          <p:spPr>
            <a:xfrm>
              <a:off x="4047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1" name="Graphic 9">
              <a:extLst>
                <a:ext uri="{FF2B5EF4-FFF2-40B4-BE49-F238E27FC236}">
                  <a16:creationId xmlns:a16="http://schemas.microsoft.com/office/drawing/2014/main" id="{8F69F9BF-9E6A-D7E4-617A-D535E7355551}"/>
                </a:ext>
              </a:extLst>
            </p:cNvPr>
            <p:cNvSpPr/>
            <p:nvPr/>
          </p:nvSpPr>
          <p:spPr>
            <a:xfrm>
              <a:off x="4047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2" name="Graphic 9">
              <a:extLst>
                <a:ext uri="{FF2B5EF4-FFF2-40B4-BE49-F238E27FC236}">
                  <a16:creationId xmlns:a16="http://schemas.microsoft.com/office/drawing/2014/main" id="{D7FF01F1-055E-BDBA-A3BB-B312012D83DB}"/>
                </a:ext>
              </a:extLst>
            </p:cNvPr>
            <p:cNvSpPr/>
            <p:nvPr/>
          </p:nvSpPr>
          <p:spPr>
            <a:xfrm>
              <a:off x="4047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4" name="Graphic 9">
              <a:extLst>
                <a:ext uri="{FF2B5EF4-FFF2-40B4-BE49-F238E27FC236}">
                  <a16:creationId xmlns:a16="http://schemas.microsoft.com/office/drawing/2014/main" id="{579D599B-1CC8-6CFA-2638-4EED9070C811}"/>
                </a:ext>
              </a:extLst>
            </p:cNvPr>
            <p:cNvSpPr/>
            <p:nvPr/>
          </p:nvSpPr>
          <p:spPr>
            <a:xfrm>
              <a:off x="4047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9" name="Graphic 9">
              <a:extLst>
                <a:ext uri="{FF2B5EF4-FFF2-40B4-BE49-F238E27FC236}">
                  <a16:creationId xmlns:a16="http://schemas.microsoft.com/office/drawing/2014/main" id="{6BC25EFE-4400-5732-C089-EDA39CAB54A7}"/>
                </a:ext>
              </a:extLst>
            </p:cNvPr>
            <p:cNvSpPr/>
            <p:nvPr/>
          </p:nvSpPr>
          <p:spPr>
            <a:xfrm>
              <a:off x="4047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4" name="Graphic 9">
              <a:extLst>
                <a:ext uri="{FF2B5EF4-FFF2-40B4-BE49-F238E27FC236}">
                  <a16:creationId xmlns:a16="http://schemas.microsoft.com/office/drawing/2014/main" id="{63BDBC3D-01A8-E4DB-1011-32C06437BCD0}"/>
                </a:ext>
              </a:extLst>
            </p:cNvPr>
            <p:cNvSpPr/>
            <p:nvPr/>
          </p:nvSpPr>
          <p:spPr>
            <a:xfrm>
              <a:off x="4047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9" name="Graphic 9">
              <a:extLst>
                <a:ext uri="{FF2B5EF4-FFF2-40B4-BE49-F238E27FC236}">
                  <a16:creationId xmlns:a16="http://schemas.microsoft.com/office/drawing/2014/main" id="{3EA98292-222F-F803-282B-4F6830903D86}"/>
                </a:ext>
              </a:extLst>
            </p:cNvPr>
            <p:cNvSpPr/>
            <p:nvPr/>
          </p:nvSpPr>
          <p:spPr>
            <a:xfrm>
              <a:off x="4047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4" name="Graphic 9">
              <a:extLst>
                <a:ext uri="{FF2B5EF4-FFF2-40B4-BE49-F238E27FC236}">
                  <a16:creationId xmlns:a16="http://schemas.microsoft.com/office/drawing/2014/main" id="{2FF12154-124B-ED52-3729-AF0B293F937A}"/>
                </a:ext>
              </a:extLst>
            </p:cNvPr>
            <p:cNvSpPr/>
            <p:nvPr/>
          </p:nvSpPr>
          <p:spPr>
            <a:xfrm>
              <a:off x="4047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9" name="Graphic 9">
              <a:extLst>
                <a:ext uri="{FF2B5EF4-FFF2-40B4-BE49-F238E27FC236}">
                  <a16:creationId xmlns:a16="http://schemas.microsoft.com/office/drawing/2014/main" id="{144A4465-64E9-272C-6059-5811F10C9B9B}"/>
                </a:ext>
              </a:extLst>
            </p:cNvPr>
            <p:cNvSpPr/>
            <p:nvPr/>
          </p:nvSpPr>
          <p:spPr>
            <a:xfrm>
              <a:off x="4047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3" name="Graphic 9">
              <a:extLst>
                <a:ext uri="{FF2B5EF4-FFF2-40B4-BE49-F238E27FC236}">
                  <a16:creationId xmlns:a16="http://schemas.microsoft.com/office/drawing/2014/main" id="{C9782450-DBA9-3C52-419E-782F87C7CED3}"/>
                </a:ext>
              </a:extLst>
            </p:cNvPr>
            <p:cNvSpPr/>
            <p:nvPr/>
          </p:nvSpPr>
          <p:spPr>
            <a:xfrm>
              <a:off x="841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4" name="Graphic 9">
              <a:extLst>
                <a:ext uri="{FF2B5EF4-FFF2-40B4-BE49-F238E27FC236}">
                  <a16:creationId xmlns:a16="http://schemas.microsoft.com/office/drawing/2014/main" id="{1A3921DD-7607-7C39-FD22-87B3AB1262BD}"/>
                </a:ext>
              </a:extLst>
            </p:cNvPr>
            <p:cNvSpPr/>
            <p:nvPr/>
          </p:nvSpPr>
          <p:spPr>
            <a:xfrm>
              <a:off x="841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5" name="Graphic 9">
              <a:extLst>
                <a:ext uri="{FF2B5EF4-FFF2-40B4-BE49-F238E27FC236}">
                  <a16:creationId xmlns:a16="http://schemas.microsoft.com/office/drawing/2014/main" id="{9AB0DB6B-D802-864A-DBF3-18BD86F9874B}"/>
                </a:ext>
              </a:extLst>
            </p:cNvPr>
            <p:cNvSpPr/>
            <p:nvPr/>
          </p:nvSpPr>
          <p:spPr>
            <a:xfrm>
              <a:off x="841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6" name="Graphic 9">
              <a:extLst>
                <a:ext uri="{FF2B5EF4-FFF2-40B4-BE49-F238E27FC236}">
                  <a16:creationId xmlns:a16="http://schemas.microsoft.com/office/drawing/2014/main" id="{49DF78F1-3462-0DDF-6991-C3D4A49DA7A8}"/>
                </a:ext>
              </a:extLst>
            </p:cNvPr>
            <p:cNvSpPr/>
            <p:nvPr/>
          </p:nvSpPr>
          <p:spPr>
            <a:xfrm>
              <a:off x="841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7" name="Graphic 9">
              <a:extLst>
                <a:ext uri="{FF2B5EF4-FFF2-40B4-BE49-F238E27FC236}">
                  <a16:creationId xmlns:a16="http://schemas.microsoft.com/office/drawing/2014/main" id="{369BC01F-27A9-DCEF-68FB-EA18B67B0EA2}"/>
                </a:ext>
              </a:extLst>
            </p:cNvPr>
            <p:cNvSpPr/>
            <p:nvPr/>
          </p:nvSpPr>
          <p:spPr>
            <a:xfrm>
              <a:off x="841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8" name="Graphic 9">
              <a:extLst>
                <a:ext uri="{FF2B5EF4-FFF2-40B4-BE49-F238E27FC236}">
                  <a16:creationId xmlns:a16="http://schemas.microsoft.com/office/drawing/2014/main" id="{6A70690B-6D66-320C-FED5-2C0714848EF4}"/>
                </a:ext>
              </a:extLst>
            </p:cNvPr>
            <p:cNvSpPr/>
            <p:nvPr/>
          </p:nvSpPr>
          <p:spPr>
            <a:xfrm>
              <a:off x="841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9" name="Graphic 9">
              <a:extLst>
                <a:ext uri="{FF2B5EF4-FFF2-40B4-BE49-F238E27FC236}">
                  <a16:creationId xmlns:a16="http://schemas.microsoft.com/office/drawing/2014/main" id="{A706FF39-34DD-3080-B247-2AEAA03E5E8E}"/>
                </a:ext>
              </a:extLst>
            </p:cNvPr>
            <p:cNvSpPr/>
            <p:nvPr/>
          </p:nvSpPr>
          <p:spPr>
            <a:xfrm>
              <a:off x="841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0" name="Graphic 9">
              <a:extLst>
                <a:ext uri="{FF2B5EF4-FFF2-40B4-BE49-F238E27FC236}">
                  <a16:creationId xmlns:a16="http://schemas.microsoft.com/office/drawing/2014/main" id="{641CDE33-F8F9-D0C3-92D2-C2413F05337E}"/>
                </a:ext>
              </a:extLst>
            </p:cNvPr>
            <p:cNvSpPr/>
            <p:nvPr/>
          </p:nvSpPr>
          <p:spPr>
            <a:xfrm>
              <a:off x="841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5" name="Graphic 9">
              <a:extLst>
                <a:ext uri="{FF2B5EF4-FFF2-40B4-BE49-F238E27FC236}">
                  <a16:creationId xmlns:a16="http://schemas.microsoft.com/office/drawing/2014/main" id="{785ECBE1-E80D-94EF-7FB8-BCD8A13B2F55}"/>
                </a:ext>
              </a:extLst>
            </p:cNvPr>
            <p:cNvSpPr/>
            <p:nvPr/>
          </p:nvSpPr>
          <p:spPr>
            <a:xfrm>
              <a:off x="841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0" name="Graphic 9">
              <a:extLst>
                <a:ext uri="{FF2B5EF4-FFF2-40B4-BE49-F238E27FC236}">
                  <a16:creationId xmlns:a16="http://schemas.microsoft.com/office/drawing/2014/main" id="{D9484381-F410-CFEC-BD45-5E14A04B021D}"/>
                </a:ext>
              </a:extLst>
            </p:cNvPr>
            <p:cNvSpPr/>
            <p:nvPr/>
          </p:nvSpPr>
          <p:spPr>
            <a:xfrm>
              <a:off x="841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5" name="Graphic 9">
              <a:extLst>
                <a:ext uri="{FF2B5EF4-FFF2-40B4-BE49-F238E27FC236}">
                  <a16:creationId xmlns:a16="http://schemas.microsoft.com/office/drawing/2014/main" id="{C4E0E542-7BDC-78C5-7B6E-5D2FC4BA990A}"/>
                </a:ext>
              </a:extLst>
            </p:cNvPr>
            <p:cNvSpPr/>
            <p:nvPr/>
          </p:nvSpPr>
          <p:spPr>
            <a:xfrm>
              <a:off x="841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0" name="Graphic 9">
              <a:extLst>
                <a:ext uri="{FF2B5EF4-FFF2-40B4-BE49-F238E27FC236}">
                  <a16:creationId xmlns:a16="http://schemas.microsoft.com/office/drawing/2014/main" id="{B4D3FBD9-0946-1FBE-7667-D699FAEDB288}"/>
                </a:ext>
              </a:extLst>
            </p:cNvPr>
            <p:cNvSpPr/>
            <p:nvPr/>
          </p:nvSpPr>
          <p:spPr>
            <a:xfrm>
              <a:off x="8417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5" name="Graphic 9">
              <a:extLst>
                <a:ext uri="{FF2B5EF4-FFF2-40B4-BE49-F238E27FC236}">
                  <a16:creationId xmlns:a16="http://schemas.microsoft.com/office/drawing/2014/main" id="{0FF62BF4-531E-4296-3989-6C2F34CEBC62}"/>
                </a:ext>
              </a:extLst>
            </p:cNvPr>
            <p:cNvSpPr/>
            <p:nvPr/>
          </p:nvSpPr>
          <p:spPr>
            <a:xfrm>
              <a:off x="841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0" name="Graphic 9">
              <a:extLst>
                <a:ext uri="{FF2B5EF4-FFF2-40B4-BE49-F238E27FC236}">
                  <a16:creationId xmlns:a16="http://schemas.microsoft.com/office/drawing/2014/main" id="{49E9FD18-E12E-7EFB-B87D-A436DDEEE5A5}"/>
                </a:ext>
              </a:extLst>
            </p:cNvPr>
            <p:cNvSpPr/>
            <p:nvPr/>
          </p:nvSpPr>
          <p:spPr>
            <a:xfrm>
              <a:off x="8417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9" name="Graphic 9">
              <a:extLst>
                <a:ext uri="{FF2B5EF4-FFF2-40B4-BE49-F238E27FC236}">
                  <a16:creationId xmlns:a16="http://schemas.microsoft.com/office/drawing/2014/main" id="{5C302937-37ED-BDD3-B9F0-F3E1FC7AFE33}"/>
                </a:ext>
              </a:extLst>
            </p:cNvPr>
            <p:cNvSpPr/>
            <p:nvPr/>
          </p:nvSpPr>
          <p:spPr>
            <a:xfrm>
              <a:off x="116256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0" name="Graphic 9">
              <a:extLst>
                <a:ext uri="{FF2B5EF4-FFF2-40B4-BE49-F238E27FC236}">
                  <a16:creationId xmlns:a16="http://schemas.microsoft.com/office/drawing/2014/main" id="{9581B8CD-C99F-DD8F-B76B-ACA7553B904C}"/>
                </a:ext>
              </a:extLst>
            </p:cNvPr>
            <p:cNvSpPr/>
            <p:nvPr/>
          </p:nvSpPr>
          <p:spPr>
            <a:xfrm>
              <a:off x="116256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1" name="Graphic 9">
              <a:extLst>
                <a:ext uri="{FF2B5EF4-FFF2-40B4-BE49-F238E27FC236}">
                  <a16:creationId xmlns:a16="http://schemas.microsoft.com/office/drawing/2014/main" id="{D4EEEE71-6B48-2388-7B26-DFDDD85CFA84}"/>
                </a:ext>
              </a:extLst>
            </p:cNvPr>
            <p:cNvSpPr/>
            <p:nvPr/>
          </p:nvSpPr>
          <p:spPr>
            <a:xfrm>
              <a:off x="116256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2" name="Graphic 9">
              <a:extLst>
                <a:ext uri="{FF2B5EF4-FFF2-40B4-BE49-F238E27FC236}">
                  <a16:creationId xmlns:a16="http://schemas.microsoft.com/office/drawing/2014/main" id="{C507F3EB-1134-7225-6F28-0186689AFDA2}"/>
                </a:ext>
              </a:extLst>
            </p:cNvPr>
            <p:cNvSpPr/>
            <p:nvPr/>
          </p:nvSpPr>
          <p:spPr>
            <a:xfrm>
              <a:off x="116256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3" name="Graphic 9">
              <a:extLst>
                <a:ext uri="{FF2B5EF4-FFF2-40B4-BE49-F238E27FC236}">
                  <a16:creationId xmlns:a16="http://schemas.microsoft.com/office/drawing/2014/main" id="{64A535DD-7A1F-31CF-49B7-3BF15AC6ED6A}"/>
                </a:ext>
              </a:extLst>
            </p:cNvPr>
            <p:cNvSpPr/>
            <p:nvPr/>
          </p:nvSpPr>
          <p:spPr>
            <a:xfrm>
              <a:off x="116256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4" name="Graphic 9">
              <a:extLst>
                <a:ext uri="{FF2B5EF4-FFF2-40B4-BE49-F238E27FC236}">
                  <a16:creationId xmlns:a16="http://schemas.microsoft.com/office/drawing/2014/main" id="{164EDB07-92AA-E95C-D403-DE16C9643C4E}"/>
                </a:ext>
              </a:extLst>
            </p:cNvPr>
            <p:cNvSpPr/>
            <p:nvPr/>
          </p:nvSpPr>
          <p:spPr>
            <a:xfrm>
              <a:off x="116256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5" name="Graphic 9">
              <a:extLst>
                <a:ext uri="{FF2B5EF4-FFF2-40B4-BE49-F238E27FC236}">
                  <a16:creationId xmlns:a16="http://schemas.microsoft.com/office/drawing/2014/main" id="{DA0A71D4-6040-3E12-FF63-C36E42F63121}"/>
                </a:ext>
              </a:extLst>
            </p:cNvPr>
            <p:cNvSpPr/>
            <p:nvPr/>
          </p:nvSpPr>
          <p:spPr>
            <a:xfrm>
              <a:off x="116256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6" name="Graphic 9">
              <a:extLst>
                <a:ext uri="{FF2B5EF4-FFF2-40B4-BE49-F238E27FC236}">
                  <a16:creationId xmlns:a16="http://schemas.microsoft.com/office/drawing/2014/main" id="{5BE43DD2-1D35-1CB5-A8EB-36914A3AFB36}"/>
                </a:ext>
              </a:extLst>
            </p:cNvPr>
            <p:cNvSpPr/>
            <p:nvPr/>
          </p:nvSpPr>
          <p:spPr>
            <a:xfrm>
              <a:off x="1162563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7" name="Graphic 9">
              <a:extLst>
                <a:ext uri="{FF2B5EF4-FFF2-40B4-BE49-F238E27FC236}">
                  <a16:creationId xmlns:a16="http://schemas.microsoft.com/office/drawing/2014/main" id="{40E1FA9B-2E29-5637-8782-3E3520C18455}"/>
                </a:ext>
              </a:extLst>
            </p:cNvPr>
            <p:cNvSpPr/>
            <p:nvPr/>
          </p:nvSpPr>
          <p:spPr>
            <a:xfrm>
              <a:off x="116256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9" name="Graphic 9">
              <a:extLst>
                <a:ext uri="{FF2B5EF4-FFF2-40B4-BE49-F238E27FC236}">
                  <a16:creationId xmlns:a16="http://schemas.microsoft.com/office/drawing/2014/main" id="{506C6423-DA26-FD44-E9DA-39DC921CCD9A}"/>
                </a:ext>
              </a:extLst>
            </p:cNvPr>
            <p:cNvSpPr/>
            <p:nvPr/>
          </p:nvSpPr>
          <p:spPr>
            <a:xfrm>
              <a:off x="116256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1" name="Graphic 9">
              <a:extLst>
                <a:ext uri="{FF2B5EF4-FFF2-40B4-BE49-F238E27FC236}">
                  <a16:creationId xmlns:a16="http://schemas.microsoft.com/office/drawing/2014/main" id="{D8CFB7CA-9091-B47E-45E7-F40158A371C1}"/>
                </a:ext>
              </a:extLst>
            </p:cNvPr>
            <p:cNvSpPr/>
            <p:nvPr/>
          </p:nvSpPr>
          <p:spPr>
            <a:xfrm>
              <a:off x="1162563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4" name="Graphic 9">
              <a:extLst>
                <a:ext uri="{FF2B5EF4-FFF2-40B4-BE49-F238E27FC236}">
                  <a16:creationId xmlns:a16="http://schemas.microsoft.com/office/drawing/2014/main" id="{B5F2437D-7E34-2CD6-0D2C-A17BF5360715}"/>
                </a:ext>
              </a:extLst>
            </p:cNvPr>
            <p:cNvSpPr/>
            <p:nvPr/>
          </p:nvSpPr>
          <p:spPr>
            <a:xfrm>
              <a:off x="116256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6" name="Graphic 9">
              <a:extLst>
                <a:ext uri="{FF2B5EF4-FFF2-40B4-BE49-F238E27FC236}">
                  <a16:creationId xmlns:a16="http://schemas.microsoft.com/office/drawing/2014/main" id="{3816411C-61DE-FA99-3885-7EBBD0F4CC1E}"/>
                </a:ext>
              </a:extLst>
            </p:cNvPr>
            <p:cNvSpPr/>
            <p:nvPr/>
          </p:nvSpPr>
          <p:spPr>
            <a:xfrm>
              <a:off x="116256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7" name="Graphic 9">
              <a:extLst>
                <a:ext uri="{FF2B5EF4-FFF2-40B4-BE49-F238E27FC236}">
                  <a16:creationId xmlns:a16="http://schemas.microsoft.com/office/drawing/2014/main" id="{45060793-E65D-A410-03FE-0A170A79F6DE}"/>
                </a:ext>
              </a:extLst>
            </p:cNvPr>
            <p:cNvSpPr/>
            <p:nvPr/>
          </p:nvSpPr>
          <p:spPr>
            <a:xfrm>
              <a:off x="116256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1" name="Graphic 9">
              <a:extLst>
                <a:ext uri="{FF2B5EF4-FFF2-40B4-BE49-F238E27FC236}">
                  <a16:creationId xmlns:a16="http://schemas.microsoft.com/office/drawing/2014/main" id="{A0520AF4-6438-A8CE-1223-F09B0430B4DF}"/>
                </a:ext>
              </a:extLst>
            </p:cNvPr>
            <p:cNvSpPr/>
            <p:nvPr/>
          </p:nvSpPr>
          <p:spPr>
            <a:xfrm>
              <a:off x="113050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2" name="Graphic 9">
              <a:extLst>
                <a:ext uri="{FF2B5EF4-FFF2-40B4-BE49-F238E27FC236}">
                  <a16:creationId xmlns:a16="http://schemas.microsoft.com/office/drawing/2014/main" id="{E39CD619-26D3-E59B-846F-BF5B0372F94C}"/>
                </a:ext>
              </a:extLst>
            </p:cNvPr>
            <p:cNvSpPr/>
            <p:nvPr/>
          </p:nvSpPr>
          <p:spPr>
            <a:xfrm>
              <a:off x="113050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3" name="Graphic 9">
              <a:extLst>
                <a:ext uri="{FF2B5EF4-FFF2-40B4-BE49-F238E27FC236}">
                  <a16:creationId xmlns:a16="http://schemas.microsoft.com/office/drawing/2014/main" id="{F68D488B-9575-6317-B7AC-678A488537A9}"/>
                </a:ext>
              </a:extLst>
            </p:cNvPr>
            <p:cNvSpPr/>
            <p:nvPr/>
          </p:nvSpPr>
          <p:spPr>
            <a:xfrm>
              <a:off x="113050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4" name="Graphic 9">
              <a:extLst>
                <a:ext uri="{FF2B5EF4-FFF2-40B4-BE49-F238E27FC236}">
                  <a16:creationId xmlns:a16="http://schemas.microsoft.com/office/drawing/2014/main" id="{A0F31CB6-E983-17AE-8E82-A279214B5DCD}"/>
                </a:ext>
              </a:extLst>
            </p:cNvPr>
            <p:cNvSpPr/>
            <p:nvPr/>
          </p:nvSpPr>
          <p:spPr>
            <a:xfrm>
              <a:off x="113050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5" name="Graphic 9">
              <a:extLst>
                <a:ext uri="{FF2B5EF4-FFF2-40B4-BE49-F238E27FC236}">
                  <a16:creationId xmlns:a16="http://schemas.microsoft.com/office/drawing/2014/main" id="{E54DD314-773E-E16B-95F6-D49311E8A686}"/>
                </a:ext>
              </a:extLst>
            </p:cNvPr>
            <p:cNvSpPr/>
            <p:nvPr/>
          </p:nvSpPr>
          <p:spPr>
            <a:xfrm>
              <a:off x="113050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6" name="Graphic 9">
              <a:extLst>
                <a:ext uri="{FF2B5EF4-FFF2-40B4-BE49-F238E27FC236}">
                  <a16:creationId xmlns:a16="http://schemas.microsoft.com/office/drawing/2014/main" id="{6D5743AA-5832-81C4-AA81-D2ADE0A788A4}"/>
                </a:ext>
              </a:extLst>
            </p:cNvPr>
            <p:cNvSpPr/>
            <p:nvPr/>
          </p:nvSpPr>
          <p:spPr>
            <a:xfrm>
              <a:off x="113050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7" name="Graphic 9">
              <a:extLst>
                <a:ext uri="{FF2B5EF4-FFF2-40B4-BE49-F238E27FC236}">
                  <a16:creationId xmlns:a16="http://schemas.microsoft.com/office/drawing/2014/main" id="{626AB7FD-7DB0-346C-DD52-D31FBC7A7110}"/>
                </a:ext>
              </a:extLst>
            </p:cNvPr>
            <p:cNvSpPr/>
            <p:nvPr/>
          </p:nvSpPr>
          <p:spPr>
            <a:xfrm>
              <a:off x="113050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8" name="Graphic 9">
              <a:extLst>
                <a:ext uri="{FF2B5EF4-FFF2-40B4-BE49-F238E27FC236}">
                  <a16:creationId xmlns:a16="http://schemas.microsoft.com/office/drawing/2014/main" id="{9424EF45-938B-8DB7-9F1F-2A158EE08554}"/>
                </a:ext>
              </a:extLst>
            </p:cNvPr>
            <p:cNvSpPr/>
            <p:nvPr/>
          </p:nvSpPr>
          <p:spPr>
            <a:xfrm>
              <a:off x="113050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8" name="Graphic 9">
              <a:extLst>
                <a:ext uri="{FF2B5EF4-FFF2-40B4-BE49-F238E27FC236}">
                  <a16:creationId xmlns:a16="http://schemas.microsoft.com/office/drawing/2014/main" id="{3C86CE64-3CE7-61CC-E72B-DA4B56CFBF7D}"/>
                </a:ext>
              </a:extLst>
            </p:cNvPr>
            <p:cNvSpPr/>
            <p:nvPr/>
          </p:nvSpPr>
          <p:spPr>
            <a:xfrm>
              <a:off x="113050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0" name="Graphic 9">
              <a:extLst>
                <a:ext uri="{FF2B5EF4-FFF2-40B4-BE49-F238E27FC236}">
                  <a16:creationId xmlns:a16="http://schemas.microsoft.com/office/drawing/2014/main" id="{E950A40D-3A99-756C-9AE0-B061ACF3E474}"/>
                </a:ext>
              </a:extLst>
            </p:cNvPr>
            <p:cNvSpPr/>
            <p:nvPr/>
          </p:nvSpPr>
          <p:spPr>
            <a:xfrm>
              <a:off x="113050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2" name="Graphic 9">
              <a:extLst>
                <a:ext uri="{FF2B5EF4-FFF2-40B4-BE49-F238E27FC236}">
                  <a16:creationId xmlns:a16="http://schemas.microsoft.com/office/drawing/2014/main" id="{0CC926C4-914C-7913-C458-884C5BE6845C}"/>
                </a:ext>
              </a:extLst>
            </p:cNvPr>
            <p:cNvSpPr/>
            <p:nvPr/>
          </p:nvSpPr>
          <p:spPr>
            <a:xfrm>
              <a:off x="113050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3" name="Graphic 9">
              <a:extLst>
                <a:ext uri="{FF2B5EF4-FFF2-40B4-BE49-F238E27FC236}">
                  <a16:creationId xmlns:a16="http://schemas.microsoft.com/office/drawing/2014/main" id="{5DDE8F09-9E75-731C-2474-F655594A417F}"/>
                </a:ext>
              </a:extLst>
            </p:cNvPr>
            <p:cNvSpPr/>
            <p:nvPr/>
          </p:nvSpPr>
          <p:spPr>
            <a:xfrm>
              <a:off x="113050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5" name="Graphic 9">
              <a:extLst>
                <a:ext uri="{FF2B5EF4-FFF2-40B4-BE49-F238E27FC236}">
                  <a16:creationId xmlns:a16="http://schemas.microsoft.com/office/drawing/2014/main" id="{A9259134-E6F4-FE1B-7B89-6E4C658557C9}"/>
                </a:ext>
              </a:extLst>
            </p:cNvPr>
            <p:cNvSpPr/>
            <p:nvPr/>
          </p:nvSpPr>
          <p:spPr>
            <a:xfrm>
              <a:off x="1130503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8" name="Graphic 9">
              <a:extLst>
                <a:ext uri="{FF2B5EF4-FFF2-40B4-BE49-F238E27FC236}">
                  <a16:creationId xmlns:a16="http://schemas.microsoft.com/office/drawing/2014/main" id="{4017F139-4D03-0E9D-BBBC-A2B27BC34D86}"/>
                </a:ext>
              </a:extLst>
            </p:cNvPr>
            <p:cNvSpPr/>
            <p:nvPr/>
          </p:nvSpPr>
          <p:spPr>
            <a:xfrm>
              <a:off x="113050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9" name="Graphic 9">
              <a:extLst>
                <a:ext uri="{FF2B5EF4-FFF2-40B4-BE49-F238E27FC236}">
                  <a16:creationId xmlns:a16="http://schemas.microsoft.com/office/drawing/2014/main" id="{6A6417BB-B24A-5EB4-A768-507A6878599D}"/>
                </a:ext>
              </a:extLst>
            </p:cNvPr>
            <p:cNvSpPr/>
            <p:nvPr/>
          </p:nvSpPr>
          <p:spPr>
            <a:xfrm>
              <a:off x="11946242"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0" name="Graphic 9">
              <a:extLst>
                <a:ext uri="{FF2B5EF4-FFF2-40B4-BE49-F238E27FC236}">
                  <a16:creationId xmlns:a16="http://schemas.microsoft.com/office/drawing/2014/main" id="{27DFD4D8-9AD8-C4A2-3639-A11592237C55}"/>
                </a:ext>
              </a:extLst>
            </p:cNvPr>
            <p:cNvSpPr/>
            <p:nvPr/>
          </p:nvSpPr>
          <p:spPr>
            <a:xfrm>
              <a:off x="11946242"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1" name="Graphic 9">
              <a:extLst>
                <a:ext uri="{FF2B5EF4-FFF2-40B4-BE49-F238E27FC236}">
                  <a16:creationId xmlns:a16="http://schemas.microsoft.com/office/drawing/2014/main" id="{EBAF82D8-0885-8922-5ADA-5D935D3C2EED}"/>
                </a:ext>
              </a:extLst>
            </p:cNvPr>
            <p:cNvSpPr/>
            <p:nvPr/>
          </p:nvSpPr>
          <p:spPr>
            <a:xfrm>
              <a:off x="11946242"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2" name="Graphic 9">
              <a:extLst>
                <a:ext uri="{FF2B5EF4-FFF2-40B4-BE49-F238E27FC236}">
                  <a16:creationId xmlns:a16="http://schemas.microsoft.com/office/drawing/2014/main" id="{109AA512-5E43-CE03-98B0-8B75E6C5D590}"/>
                </a:ext>
              </a:extLst>
            </p:cNvPr>
            <p:cNvSpPr/>
            <p:nvPr/>
          </p:nvSpPr>
          <p:spPr>
            <a:xfrm>
              <a:off x="11946242"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3" name="Graphic 9">
              <a:extLst>
                <a:ext uri="{FF2B5EF4-FFF2-40B4-BE49-F238E27FC236}">
                  <a16:creationId xmlns:a16="http://schemas.microsoft.com/office/drawing/2014/main" id="{B3A0EECD-C9D2-7C50-5499-DD93836CCD23}"/>
                </a:ext>
              </a:extLst>
            </p:cNvPr>
            <p:cNvSpPr/>
            <p:nvPr/>
          </p:nvSpPr>
          <p:spPr>
            <a:xfrm>
              <a:off x="11946242"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4" name="Graphic 9">
              <a:extLst>
                <a:ext uri="{FF2B5EF4-FFF2-40B4-BE49-F238E27FC236}">
                  <a16:creationId xmlns:a16="http://schemas.microsoft.com/office/drawing/2014/main" id="{1378B1E3-9140-9F9A-1996-DAF01F30BF85}"/>
                </a:ext>
              </a:extLst>
            </p:cNvPr>
            <p:cNvSpPr/>
            <p:nvPr/>
          </p:nvSpPr>
          <p:spPr>
            <a:xfrm>
              <a:off x="11946242"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5" name="Graphic 9">
              <a:extLst>
                <a:ext uri="{FF2B5EF4-FFF2-40B4-BE49-F238E27FC236}">
                  <a16:creationId xmlns:a16="http://schemas.microsoft.com/office/drawing/2014/main" id="{21D0DCC2-6663-B880-17DA-42EBAA8D1D7A}"/>
                </a:ext>
              </a:extLst>
            </p:cNvPr>
            <p:cNvSpPr/>
            <p:nvPr/>
          </p:nvSpPr>
          <p:spPr>
            <a:xfrm>
              <a:off x="11946242"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6" name="Graphic 9">
              <a:extLst>
                <a:ext uri="{FF2B5EF4-FFF2-40B4-BE49-F238E27FC236}">
                  <a16:creationId xmlns:a16="http://schemas.microsoft.com/office/drawing/2014/main" id="{77B715FB-CB55-65FD-3BE7-41B3CBA4B1A6}"/>
                </a:ext>
              </a:extLst>
            </p:cNvPr>
            <p:cNvSpPr/>
            <p:nvPr/>
          </p:nvSpPr>
          <p:spPr>
            <a:xfrm>
              <a:off x="11946242"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7" name="Graphic 9">
              <a:extLst>
                <a:ext uri="{FF2B5EF4-FFF2-40B4-BE49-F238E27FC236}">
                  <a16:creationId xmlns:a16="http://schemas.microsoft.com/office/drawing/2014/main" id="{6CF68AB1-7D7C-56BF-9A9B-19F0F3A644D8}"/>
                </a:ext>
              </a:extLst>
            </p:cNvPr>
            <p:cNvSpPr/>
            <p:nvPr/>
          </p:nvSpPr>
          <p:spPr>
            <a:xfrm>
              <a:off x="11946242"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8" name="Graphic 9">
              <a:extLst>
                <a:ext uri="{FF2B5EF4-FFF2-40B4-BE49-F238E27FC236}">
                  <a16:creationId xmlns:a16="http://schemas.microsoft.com/office/drawing/2014/main" id="{B7AB8028-70A5-D4CD-5F5F-76E350D1D50A}"/>
                </a:ext>
              </a:extLst>
            </p:cNvPr>
            <p:cNvSpPr/>
            <p:nvPr/>
          </p:nvSpPr>
          <p:spPr>
            <a:xfrm>
              <a:off x="11946242"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9" name="Graphic 9">
              <a:extLst>
                <a:ext uri="{FF2B5EF4-FFF2-40B4-BE49-F238E27FC236}">
                  <a16:creationId xmlns:a16="http://schemas.microsoft.com/office/drawing/2014/main" id="{12629BCB-88E9-C47F-86F7-9B3053AA3C6B}"/>
                </a:ext>
              </a:extLst>
            </p:cNvPr>
            <p:cNvSpPr/>
            <p:nvPr/>
          </p:nvSpPr>
          <p:spPr>
            <a:xfrm>
              <a:off x="11946242"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0" name="Graphic 9">
              <a:extLst>
                <a:ext uri="{FF2B5EF4-FFF2-40B4-BE49-F238E27FC236}">
                  <a16:creationId xmlns:a16="http://schemas.microsoft.com/office/drawing/2014/main" id="{D28C6DD6-2C94-CE51-4D06-FDAB5CBD78DB}"/>
                </a:ext>
              </a:extLst>
            </p:cNvPr>
            <p:cNvSpPr/>
            <p:nvPr/>
          </p:nvSpPr>
          <p:spPr>
            <a:xfrm>
              <a:off x="11946242"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1" name="Graphic 9">
              <a:extLst>
                <a:ext uri="{FF2B5EF4-FFF2-40B4-BE49-F238E27FC236}">
                  <a16:creationId xmlns:a16="http://schemas.microsoft.com/office/drawing/2014/main" id="{CCE5BC35-8887-7CF7-D291-6D7BA469B5CC}"/>
                </a:ext>
              </a:extLst>
            </p:cNvPr>
            <p:cNvSpPr/>
            <p:nvPr/>
          </p:nvSpPr>
          <p:spPr>
            <a:xfrm>
              <a:off x="11946242"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2" name="Graphic 9">
              <a:extLst>
                <a:ext uri="{FF2B5EF4-FFF2-40B4-BE49-F238E27FC236}">
                  <a16:creationId xmlns:a16="http://schemas.microsoft.com/office/drawing/2014/main" id="{93EE8A82-499A-5C10-3625-6855F6A029AC}"/>
                </a:ext>
              </a:extLst>
            </p:cNvPr>
            <p:cNvSpPr/>
            <p:nvPr/>
          </p:nvSpPr>
          <p:spPr>
            <a:xfrm>
              <a:off x="11946242"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43" name="Graphic 9">
              <a:extLst>
                <a:ext uri="{FF2B5EF4-FFF2-40B4-BE49-F238E27FC236}">
                  <a16:creationId xmlns:a16="http://schemas.microsoft.com/office/drawing/2014/main" id="{7A11FDD3-AFF8-2B1D-BD7C-945A8694B8DC}"/>
                </a:ext>
              </a:extLst>
            </p:cNvPr>
            <p:cNvSpPr/>
            <p:nvPr/>
          </p:nvSpPr>
          <p:spPr>
            <a:xfrm>
              <a:off x="11946242" y="52963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sp>
        <p:nvSpPr>
          <p:cNvPr id="1683" name="Rectangle 1682" hidden="1">
            <a:extLst>
              <a:ext uri="{FF2B5EF4-FFF2-40B4-BE49-F238E27FC236}">
                <a16:creationId xmlns:a16="http://schemas.microsoft.com/office/drawing/2014/main" id="{EE570E8D-4599-3ECB-4711-A9A95BC8FFA1}"/>
              </a:ext>
              <a:ext uri="{C183D7F6-B498-43B3-948B-1728B52AA6E4}">
                <adec:decorative xmlns:adec="http://schemas.microsoft.com/office/drawing/2017/decorative" val="1"/>
              </a:ext>
            </a:extLst>
          </p:cNvPr>
          <p:cNvSpPr/>
          <p:nvPr/>
        </p:nvSpPr>
        <p:spPr bwMode="auto">
          <a:xfrm>
            <a:off x="0" y="0"/>
            <a:ext cx="419100" cy="6858000"/>
          </a:xfrm>
          <a:prstGeom prst="rect">
            <a:avLst/>
          </a:prstGeom>
          <a:gradFill flip="none" rotWithShape="1">
            <a:gsLst>
              <a:gs pos="16000">
                <a:srgbClr val="FFFFFF"/>
              </a:gs>
              <a:gs pos="100000">
                <a:srgbClr val="FFFFFF">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684" name="Rectangle 1683" hidden="1">
            <a:extLst>
              <a:ext uri="{FF2B5EF4-FFF2-40B4-BE49-F238E27FC236}">
                <a16:creationId xmlns:a16="http://schemas.microsoft.com/office/drawing/2014/main" id="{74DD16F5-87BD-55B5-DE98-B516C1722CA4}"/>
              </a:ext>
              <a:ext uri="{C183D7F6-B498-43B3-948B-1728B52AA6E4}">
                <adec:decorative xmlns:adec="http://schemas.microsoft.com/office/drawing/2017/decorative" val="1"/>
              </a:ext>
            </a:extLst>
          </p:cNvPr>
          <p:cNvSpPr/>
          <p:nvPr/>
        </p:nvSpPr>
        <p:spPr bwMode="auto">
          <a:xfrm flipH="1">
            <a:off x="11772900" y="0"/>
            <a:ext cx="419100" cy="6858000"/>
          </a:xfrm>
          <a:prstGeom prst="rect">
            <a:avLst/>
          </a:prstGeom>
          <a:gradFill flip="none" rotWithShape="1">
            <a:gsLst>
              <a:gs pos="16000">
                <a:srgbClr val="FFFFFF"/>
              </a:gs>
              <a:gs pos="100000">
                <a:srgbClr val="FFFFFF">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707" name="Title 1706">
            <a:extLst>
              <a:ext uri="{FF2B5EF4-FFF2-40B4-BE49-F238E27FC236}">
                <a16:creationId xmlns:a16="http://schemas.microsoft.com/office/drawing/2014/main" id="{0A28D3A5-7490-6CF5-46A6-F158BE9B0FF0}"/>
              </a:ext>
            </a:extLst>
          </p:cNvPr>
          <p:cNvSpPr txBox="1">
            <a:spLocks noGrp="1"/>
          </p:cNvSpPr>
          <p:nvPr>
            <p:ph type="title" idx="4294967295"/>
          </p:nvPr>
        </p:nvSpPr>
        <p:spPr>
          <a:xfrm>
            <a:off x="3784663" y="388699"/>
            <a:ext cx="4622677" cy="492443"/>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50" normalizeH="0" baseline="0" noProof="0">
                <a:ln w="3175">
                  <a:noFill/>
                </a:ln>
                <a:solidFill>
                  <a:srgbClr val="091F2C"/>
                </a:solidFill>
                <a:effectLst/>
                <a:uLnTx/>
                <a:uFillTx/>
                <a:latin typeface="Segoe Sans Display Semibold"/>
                <a:ea typeface="+mn-ea"/>
                <a:cs typeface="Segoe Sans Display"/>
              </a:rPr>
              <a:t>Transformation IA mise à l’échelle</a:t>
            </a:r>
            <a:endParaRPr kumimoji="0" lang="en-US" sz="3200" b="0" i="0" u="none" strike="noStrike" kern="1200" cap="none" spc="-50" normalizeH="0" baseline="0" noProof="0">
              <a:ln w="3175">
                <a:noFill/>
              </a:ln>
              <a:solidFill>
                <a:srgbClr val="091F2C"/>
              </a:solidFill>
              <a:effectLst/>
              <a:uLnTx/>
              <a:uFillTx/>
              <a:latin typeface="Segoe Sans Display Semibold"/>
              <a:ea typeface="+mn-ea"/>
              <a:cs typeface="Segoe Sans Display" pitchFamily="2" charset="0"/>
            </a:endParaRPr>
          </a:p>
        </p:txBody>
      </p:sp>
      <p:grpSp>
        <p:nvGrpSpPr>
          <p:cNvPr id="1723" name="Group 1722" descr="Encadré indiquant que certains employés disposeront de Copilot Chat et d’autres de Microsoft 365 Copilot">
            <a:extLst>
              <a:ext uri="{FF2B5EF4-FFF2-40B4-BE49-F238E27FC236}">
                <a16:creationId xmlns:a16="http://schemas.microsoft.com/office/drawing/2014/main" id="{B6E85EC7-D726-A251-213C-2D4A3B11A8BE}"/>
              </a:ext>
            </a:extLst>
          </p:cNvPr>
          <p:cNvGrpSpPr/>
          <p:nvPr/>
        </p:nvGrpSpPr>
        <p:grpSpPr>
          <a:xfrm>
            <a:off x="4890928" y="5751987"/>
            <a:ext cx="2881472" cy="793593"/>
            <a:chOff x="3783535" y="6003447"/>
            <a:chExt cx="2881472" cy="793593"/>
          </a:xfrm>
        </p:grpSpPr>
        <p:pic>
          <p:nvPicPr>
            <p:cNvPr id="18" name="Picture 17" descr="Logo coloré avec du texte blanc  Le contenu généré par IA peut être incorrect.">
              <a:extLst>
                <a:ext uri="{FF2B5EF4-FFF2-40B4-BE49-F238E27FC236}">
                  <a16:creationId xmlns:a16="http://schemas.microsoft.com/office/drawing/2014/main" id="{5630F91D-208A-D28F-0390-AA8428A8DE9E}"/>
                </a:ext>
              </a:extLst>
            </p:cNvPr>
            <p:cNvPicPr>
              <a:picLocks noChangeAspect="1"/>
            </p:cNvPicPr>
            <p:nvPr/>
          </p:nvPicPr>
          <p:blipFill>
            <a:blip r:embed="rId3"/>
            <a:stretch>
              <a:fillRect/>
            </a:stretch>
          </p:blipFill>
          <p:spPr>
            <a:xfrm>
              <a:off x="4005957" y="6145951"/>
              <a:ext cx="504636" cy="508584"/>
            </a:xfrm>
            <a:prstGeom prst="rect">
              <a:avLst/>
            </a:prstGeom>
          </p:spPr>
        </p:pic>
        <p:sp>
          <p:nvSpPr>
            <p:cNvPr id="1027" name="TextBox 1026">
              <a:extLst>
                <a:ext uri="{FF2B5EF4-FFF2-40B4-BE49-F238E27FC236}">
                  <a16:creationId xmlns:a16="http://schemas.microsoft.com/office/drawing/2014/main" id="{BAB0D52D-7B8D-48D4-6341-571C8A14B9F1}"/>
                </a:ext>
              </a:extLst>
            </p:cNvPr>
            <p:cNvSpPr txBox="1"/>
            <p:nvPr/>
          </p:nvSpPr>
          <p:spPr>
            <a:xfrm>
              <a:off x="5035247" y="6196955"/>
              <a:ext cx="1152954" cy="147733"/>
            </a:xfrm>
            <a:prstGeom prst="rect">
              <a:avLst/>
            </a:prstGeom>
            <a:noFill/>
          </p:spPr>
          <p:txBody>
            <a:bodyPr wrap="square" lIns="0" tIns="0" rIns="0" bIns="0" rtlCol="0">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chemeClr val="tx2">
                      <a:lumMod val="50000"/>
                      <a:lumOff val="50000"/>
                    </a:schemeClr>
                  </a:solidFill>
                  <a:effectLst/>
                  <a:uLnTx/>
                  <a:uFillTx/>
                  <a:latin typeface="Segoe UI Variable Display" pitchFamily="2" charset="0"/>
                  <a:cs typeface="Segoe UI Semibold"/>
                </a:defRPr>
              </a:lvl1pPr>
            </a:lstStyle>
            <a:p>
              <a:pPr marL="0" marR="0" lvl="0" indent="0" algn="l"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Sans Display"/>
                  <a:ea typeface="+mn-ea"/>
                  <a:cs typeface="Segoe UI Semibold"/>
                </a:rPr>
                <a:t>Copilot Chat</a:t>
              </a:r>
            </a:p>
          </p:txBody>
        </p:sp>
        <p:sp>
          <p:nvSpPr>
            <p:cNvPr id="1031" name="TextBox 1030">
              <a:extLst>
                <a:ext uri="{FF2B5EF4-FFF2-40B4-BE49-F238E27FC236}">
                  <a16:creationId xmlns:a16="http://schemas.microsoft.com/office/drawing/2014/main" id="{0D2C0D24-1A71-E88F-4DF7-4078A2765762}"/>
                </a:ext>
              </a:extLst>
            </p:cNvPr>
            <p:cNvSpPr txBox="1"/>
            <p:nvPr/>
          </p:nvSpPr>
          <p:spPr>
            <a:xfrm>
              <a:off x="5035247" y="6506347"/>
              <a:ext cx="1555331" cy="147733"/>
            </a:xfrm>
            <a:prstGeom prst="rect">
              <a:avLst/>
            </a:prstGeom>
            <a:noFill/>
          </p:spPr>
          <p:txBody>
            <a:bodyPr wrap="square" lIns="0" tIns="0" rIns="0" bIns="0" rtlCol="0">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chemeClr val="tx2">
                      <a:lumMod val="50000"/>
                      <a:lumOff val="50000"/>
                    </a:schemeClr>
                  </a:solidFill>
                  <a:effectLst/>
                  <a:uLnTx/>
                  <a:uFillTx/>
                  <a:latin typeface="Segoe UI Variable Display" pitchFamily="2" charset="0"/>
                  <a:cs typeface="Segoe UI Semibold"/>
                </a:defRPr>
              </a:lvl1pPr>
            </a:lstStyle>
            <a:p>
              <a:pPr marL="0" marR="0" lvl="0" indent="0" algn="l"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Sans Display"/>
                  <a:ea typeface="+mn-ea"/>
                  <a:cs typeface="Segoe UI Semibold"/>
                </a:rPr>
                <a:t>Microsoft 365 Copilot</a:t>
              </a:r>
            </a:p>
          </p:txBody>
        </p:sp>
        <p:sp>
          <p:nvSpPr>
            <p:cNvPr id="1573" name="Rectangle 1572">
              <a:extLst>
                <a:ext uri="{FF2B5EF4-FFF2-40B4-BE49-F238E27FC236}">
                  <a16:creationId xmlns:a16="http://schemas.microsoft.com/office/drawing/2014/main" id="{F1379EAE-CBFB-B996-6A84-3B13DFD43D59}"/>
                </a:ext>
              </a:extLst>
            </p:cNvPr>
            <p:cNvSpPr/>
            <p:nvPr/>
          </p:nvSpPr>
          <p:spPr bwMode="auto">
            <a:xfrm>
              <a:off x="3783535" y="6003447"/>
              <a:ext cx="2881472" cy="793593"/>
            </a:xfrm>
            <a:prstGeom prst="rect">
              <a:avLst/>
            </a:prstGeom>
            <a:noFill/>
            <a:ln>
              <a:solidFill>
                <a:schemeClr val="bg1">
                  <a:lumMod val="6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721" name="Graphic 9">
              <a:extLst>
                <a:ext uri="{FF2B5EF4-FFF2-40B4-BE49-F238E27FC236}">
                  <a16:creationId xmlns:a16="http://schemas.microsoft.com/office/drawing/2014/main" id="{9086C99B-52A6-DA6E-A16D-C83B4BAF1969}"/>
                </a:ext>
              </a:extLst>
            </p:cNvPr>
            <p:cNvSpPr/>
            <p:nvPr/>
          </p:nvSpPr>
          <p:spPr>
            <a:xfrm>
              <a:off x="4753451" y="6167709"/>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22" name="Graphic 9">
              <a:extLst>
                <a:ext uri="{FF2B5EF4-FFF2-40B4-BE49-F238E27FC236}">
                  <a16:creationId xmlns:a16="http://schemas.microsoft.com/office/drawing/2014/main" id="{A3D32C8E-F16E-4423-2FB7-5A2EBE5C17FA}"/>
                </a:ext>
              </a:extLst>
            </p:cNvPr>
            <p:cNvSpPr/>
            <p:nvPr/>
          </p:nvSpPr>
          <p:spPr>
            <a:xfrm>
              <a:off x="4753451" y="6481475"/>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404" name="Group 403" descr="Des rangées d’icônes de personnes pour illustrer qu’une organisation peut compter des collaborateurs utilisant soit Copilot Chat, soit Microsoft 365 Copilot, à mesure qu’elle étend l’adoption de l’IA.">
            <a:extLst>
              <a:ext uri="{FF2B5EF4-FFF2-40B4-BE49-F238E27FC236}">
                <a16:creationId xmlns:a16="http://schemas.microsoft.com/office/drawing/2014/main" id="{4935A895-1AA3-A8C7-4987-450DCBF9F2E0}"/>
              </a:ext>
            </a:extLst>
          </p:cNvPr>
          <p:cNvGrpSpPr/>
          <p:nvPr/>
        </p:nvGrpSpPr>
        <p:grpSpPr>
          <a:xfrm>
            <a:off x="84177" y="1173072"/>
            <a:ext cx="12034867" cy="4322755"/>
            <a:chOff x="84177" y="1173072"/>
            <a:chExt cx="12034867" cy="4322755"/>
          </a:xfrm>
        </p:grpSpPr>
        <p:grpSp>
          <p:nvGrpSpPr>
            <p:cNvPr id="3" name="Cluster 5">
              <a:extLst>
                <a:ext uri="{FF2B5EF4-FFF2-40B4-BE49-F238E27FC236}">
                  <a16:creationId xmlns:a16="http://schemas.microsoft.com/office/drawing/2014/main" id="{E8D3EACE-CF2E-305B-01BB-CAE50AC00045}"/>
                </a:ext>
              </a:extLst>
            </p:cNvPr>
            <p:cNvGrpSpPr/>
            <p:nvPr/>
          </p:nvGrpSpPr>
          <p:grpSpPr>
            <a:xfrm>
              <a:off x="3290137" y="1173072"/>
              <a:ext cx="3058166" cy="2737697"/>
              <a:chOff x="3290137" y="1173072"/>
              <a:chExt cx="3058166" cy="2737697"/>
            </a:xfrm>
          </p:grpSpPr>
          <p:sp>
            <p:nvSpPr>
              <p:cNvPr id="4" name="Graphic 9">
                <a:extLst>
                  <a:ext uri="{FF2B5EF4-FFF2-40B4-BE49-F238E27FC236}">
                    <a16:creationId xmlns:a16="http://schemas.microsoft.com/office/drawing/2014/main" id="{08AE3131-368D-44EB-94F0-C8AFAF83FC2C}"/>
                  </a:ext>
                </a:extLst>
              </p:cNvPr>
              <p:cNvSpPr/>
              <p:nvPr/>
            </p:nvSpPr>
            <p:spPr>
              <a:xfrm>
                <a:off x="617550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 name="Graphic 9">
                <a:extLst>
                  <a:ext uri="{FF2B5EF4-FFF2-40B4-BE49-F238E27FC236}">
                    <a16:creationId xmlns:a16="http://schemas.microsoft.com/office/drawing/2014/main" id="{D3DA56CE-EE19-C8E8-1FA5-3149D23FA4B8}"/>
                  </a:ext>
                </a:extLst>
              </p:cNvPr>
              <p:cNvSpPr/>
              <p:nvPr/>
            </p:nvSpPr>
            <p:spPr>
              <a:xfrm>
                <a:off x="585490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 name="Graphic 9">
                <a:extLst>
                  <a:ext uri="{FF2B5EF4-FFF2-40B4-BE49-F238E27FC236}">
                    <a16:creationId xmlns:a16="http://schemas.microsoft.com/office/drawing/2014/main" id="{29723A69-7FB8-5F55-886D-D06CE4CD05A2}"/>
                  </a:ext>
                </a:extLst>
              </p:cNvPr>
              <p:cNvSpPr/>
              <p:nvPr/>
            </p:nvSpPr>
            <p:spPr>
              <a:xfrm>
                <a:off x="425192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 name="Graphic 9">
                <a:extLst>
                  <a:ext uri="{FF2B5EF4-FFF2-40B4-BE49-F238E27FC236}">
                    <a16:creationId xmlns:a16="http://schemas.microsoft.com/office/drawing/2014/main" id="{AC903D36-9038-61B7-0C09-CEA8F8CEA022}"/>
                  </a:ext>
                </a:extLst>
              </p:cNvPr>
              <p:cNvSpPr/>
              <p:nvPr/>
            </p:nvSpPr>
            <p:spPr>
              <a:xfrm>
                <a:off x="521371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 name="Graphic 9">
                <a:extLst>
                  <a:ext uri="{FF2B5EF4-FFF2-40B4-BE49-F238E27FC236}">
                    <a16:creationId xmlns:a16="http://schemas.microsoft.com/office/drawing/2014/main" id="{EA27FA39-E10C-3708-0A5E-8D7818A05690}"/>
                  </a:ext>
                </a:extLst>
              </p:cNvPr>
              <p:cNvSpPr/>
              <p:nvPr/>
            </p:nvSpPr>
            <p:spPr>
              <a:xfrm>
                <a:off x="36107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 name="Graphic 9">
                <a:extLst>
                  <a:ext uri="{FF2B5EF4-FFF2-40B4-BE49-F238E27FC236}">
                    <a16:creationId xmlns:a16="http://schemas.microsoft.com/office/drawing/2014/main" id="{2ABDD3CB-B06F-082B-AB9B-17985C3802A7}"/>
                  </a:ext>
                </a:extLst>
              </p:cNvPr>
              <p:cNvSpPr/>
              <p:nvPr/>
            </p:nvSpPr>
            <p:spPr>
              <a:xfrm>
                <a:off x="489311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 name="Graphic 9">
                <a:extLst>
                  <a:ext uri="{FF2B5EF4-FFF2-40B4-BE49-F238E27FC236}">
                    <a16:creationId xmlns:a16="http://schemas.microsoft.com/office/drawing/2014/main" id="{51AA7F47-FD92-C734-265C-F7975B4BB581}"/>
                  </a:ext>
                </a:extLst>
              </p:cNvPr>
              <p:cNvSpPr/>
              <p:nvPr/>
            </p:nvSpPr>
            <p:spPr>
              <a:xfrm>
                <a:off x="553430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 name="Graphic 9">
                <a:extLst>
                  <a:ext uri="{FF2B5EF4-FFF2-40B4-BE49-F238E27FC236}">
                    <a16:creationId xmlns:a16="http://schemas.microsoft.com/office/drawing/2014/main" id="{7F111283-AA69-FF11-D4D4-FF1B38A4924C}"/>
                  </a:ext>
                </a:extLst>
              </p:cNvPr>
              <p:cNvSpPr/>
              <p:nvPr/>
            </p:nvSpPr>
            <p:spPr>
              <a:xfrm>
                <a:off x="36107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 name="Graphic 9">
                <a:extLst>
                  <a:ext uri="{FF2B5EF4-FFF2-40B4-BE49-F238E27FC236}">
                    <a16:creationId xmlns:a16="http://schemas.microsoft.com/office/drawing/2014/main" id="{A592376F-BAFD-D27E-22BD-4C71A864D361}"/>
                  </a:ext>
                </a:extLst>
              </p:cNvPr>
              <p:cNvSpPr/>
              <p:nvPr/>
            </p:nvSpPr>
            <p:spPr>
              <a:xfrm>
                <a:off x="457252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 name="Graphic 9">
                <a:extLst>
                  <a:ext uri="{FF2B5EF4-FFF2-40B4-BE49-F238E27FC236}">
                    <a16:creationId xmlns:a16="http://schemas.microsoft.com/office/drawing/2014/main" id="{709AA2A4-619F-0A3D-B15F-CB65B8E85242}"/>
                  </a:ext>
                </a:extLst>
              </p:cNvPr>
              <p:cNvSpPr/>
              <p:nvPr/>
            </p:nvSpPr>
            <p:spPr>
              <a:xfrm>
                <a:off x="393132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 name="Graphic 9">
                <a:extLst>
                  <a:ext uri="{FF2B5EF4-FFF2-40B4-BE49-F238E27FC236}">
                    <a16:creationId xmlns:a16="http://schemas.microsoft.com/office/drawing/2014/main" id="{DD548719-757C-826A-6F0F-5D5DD52AAB88}"/>
                  </a:ext>
                </a:extLst>
              </p:cNvPr>
              <p:cNvSpPr/>
              <p:nvPr/>
            </p:nvSpPr>
            <p:spPr>
              <a:xfrm>
                <a:off x="425192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2" name="Graphic 9">
                <a:extLst>
                  <a:ext uri="{FF2B5EF4-FFF2-40B4-BE49-F238E27FC236}">
                    <a16:creationId xmlns:a16="http://schemas.microsoft.com/office/drawing/2014/main" id="{58EE0E2D-596D-EE77-43BB-EBE80172D53C}"/>
                  </a:ext>
                </a:extLst>
              </p:cNvPr>
              <p:cNvSpPr/>
              <p:nvPr/>
            </p:nvSpPr>
            <p:spPr>
              <a:xfrm>
                <a:off x="457252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3" name="Graphic 9">
                <a:extLst>
                  <a:ext uri="{FF2B5EF4-FFF2-40B4-BE49-F238E27FC236}">
                    <a16:creationId xmlns:a16="http://schemas.microsoft.com/office/drawing/2014/main" id="{D5133AF0-8858-8827-0093-C8851F42FF98}"/>
                  </a:ext>
                </a:extLst>
              </p:cNvPr>
              <p:cNvSpPr/>
              <p:nvPr/>
            </p:nvSpPr>
            <p:spPr>
              <a:xfrm>
                <a:off x="489311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4" name="Graphic 9">
                <a:extLst>
                  <a:ext uri="{FF2B5EF4-FFF2-40B4-BE49-F238E27FC236}">
                    <a16:creationId xmlns:a16="http://schemas.microsoft.com/office/drawing/2014/main" id="{6891A7B6-B5C3-DF7A-EA47-484F8BB75F55}"/>
                  </a:ext>
                </a:extLst>
              </p:cNvPr>
              <p:cNvSpPr/>
              <p:nvPr/>
            </p:nvSpPr>
            <p:spPr>
              <a:xfrm>
                <a:off x="521371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5" name="Graphic 9">
                <a:extLst>
                  <a:ext uri="{FF2B5EF4-FFF2-40B4-BE49-F238E27FC236}">
                    <a16:creationId xmlns:a16="http://schemas.microsoft.com/office/drawing/2014/main" id="{C008C89A-5436-9AD7-BAC9-57805A51E215}"/>
                  </a:ext>
                </a:extLst>
              </p:cNvPr>
              <p:cNvSpPr/>
              <p:nvPr/>
            </p:nvSpPr>
            <p:spPr>
              <a:xfrm>
                <a:off x="36107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6" name="Graphic 9">
                <a:extLst>
                  <a:ext uri="{FF2B5EF4-FFF2-40B4-BE49-F238E27FC236}">
                    <a16:creationId xmlns:a16="http://schemas.microsoft.com/office/drawing/2014/main" id="{CA634114-0FA0-48F8-3E9B-D7F8E67DF076}"/>
                  </a:ext>
                </a:extLst>
              </p:cNvPr>
              <p:cNvSpPr/>
              <p:nvPr/>
            </p:nvSpPr>
            <p:spPr>
              <a:xfrm>
                <a:off x="393132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7" name="Graphic 9">
                <a:extLst>
                  <a:ext uri="{FF2B5EF4-FFF2-40B4-BE49-F238E27FC236}">
                    <a16:creationId xmlns:a16="http://schemas.microsoft.com/office/drawing/2014/main" id="{4226FEB5-61FE-41FA-5518-79DF5EB1A7ED}"/>
                  </a:ext>
                </a:extLst>
              </p:cNvPr>
              <p:cNvSpPr/>
              <p:nvPr/>
            </p:nvSpPr>
            <p:spPr>
              <a:xfrm>
                <a:off x="425192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8" name="Graphic 9">
                <a:extLst>
                  <a:ext uri="{FF2B5EF4-FFF2-40B4-BE49-F238E27FC236}">
                    <a16:creationId xmlns:a16="http://schemas.microsoft.com/office/drawing/2014/main" id="{771ACC8D-2531-30A3-E10B-DEC0E68984CE}"/>
                  </a:ext>
                </a:extLst>
              </p:cNvPr>
              <p:cNvSpPr/>
              <p:nvPr/>
            </p:nvSpPr>
            <p:spPr>
              <a:xfrm>
                <a:off x="457252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9" name="Graphic 9">
                <a:extLst>
                  <a:ext uri="{FF2B5EF4-FFF2-40B4-BE49-F238E27FC236}">
                    <a16:creationId xmlns:a16="http://schemas.microsoft.com/office/drawing/2014/main" id="{6C8F7D57-AB90-1297-FD04-8486A31ABBCB}"/>
                  </a:ext>
                </a:extLst>
              </p:cNvPr>
              <p:cNvSpPr/>
              <p:nvPr/>
            </p:nvSpPr>
            <p:spPr>
              <a:xfrm>
                <a:off x="489311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0" name="Graphic 9">
                <a:extLst>
                  <a:ext uri="{FF2B5EF4-FFF2-40B4-BE49-F238E27FC236}">
                    <a16:creationId xmlns:a16="http://schemas.microsoft.com/office/drawing/2014/main" id="{9C62A65F-4E29-A650-14F0-5D7C16F757CE}"/>
                  </a:ext>
                </a:extLst>
              </p:cNvPr>
              <p:cNvSpPr/>
              <p:nvPr/>
            </p:nvSpPr>
            <p:spPr>
              <a:xfrm>
                <a:off x="36107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1" name="Graphic 9">
                <a:extLst>
                  <a:ext uri="{FF2B5EF4-FFF2-40B4-BE49-F238E27FC236}">
                    <a16:creationId xmlns:a16="http://schemas.microsoft.com/office/drawing/2014/main" id="{811EFC7F-C309-BDDA-FC12-AB30A6BE02A7}"/>
                  </a:ext>
                </a:extLst>
              </p:cNvPr>
              <p:cNvSpPr/>
              <p:nvPr/>
            </p:nvSpPr>
            <p:spPr>
              <a:xfrm>
                <a:off x="393132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2" name="Graphic 9">
                <a:extLst>
                  <a:ext uri="{FF2B5EF4-FFF2-40B4-BE49-F238E27FC236}">
                    <a16:creationId xmlns:a16="http://schemas.microsoft.com/office/drawing/2014/main" id="{D8C1ECE0-E4BD-D0D7-5A6C-72B03890C614}"/>
                  </a:ext>
                </a:extLst>
              </p:cNvPr>
              <p:cNvSpPr/>
              <p:nvPr/>
            </p:nvSpPr>
            <p:spPr>
              <a:xfrm>
                <a:off x="457252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3" name="Graphic 9">
                <a:extLst>
                  <a:ext uri="{FF2B5EF4-FFF2-40B4-BE49-F238E27FC236}">
                    <a16:creationId xmlns:a16="http://schemas.microsoft.com/office/drawing/2014/main" id="{21E8321A-F6F6-6765-4B0D-59722DD6AF01}"/>
                  </a:ext>
                </a:extLst>
              </p:cNvPr>
              <p:cNvSpPr/>
              <p:nvPr/>
            </p:nvSpPr>
            <p:spPr>
              <a:xfrm>
                <a:off x="32901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4" name="Graphic 9">
                <a:extLst>
                  <a:ext uri="{FF2B5EF4-FFF2-40B4-BE49-F238E27FC236}">
                    <a16:creationId xmlns:a16="http://schemas.microsoft.com/office/drawing/2014/main" id="{FE684B93-4CF3-A494-A708-C4935BFF04CB}"/>
                  </a:ext>
                </a:extLst>
              </p:cNvPr>
              <p:cNvSpPr/>
              <p:nvPr/>
            </p:nvSpPr>
            <p:spPr>
              <a:xfrm>
                <a:off x="36107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3" name="Graphic 9">
                <a:extLst>
                  <a:ext uri="{FF2B5EF4-FFF2-40B4-BE49-F238E27FC236}">
                    <a16:creationId xmlns:a16="http://schemas.microsoft.com/office/drawing/2014/main" id="{35D47B35-045D-5C8D-CA3D-1DC11F8971B2}"/>
                  </a:ext>
                </a:extLst>
              </p:cNvPr>
              <p:cNvSpPr/>
              <p:nvPr/>
            </p:nvSpPr>
            <p:spPr>
              <a:xfrm>
                <a:off x="393132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4" name="Graphic 9">
                <a:extLst>
                  <a:ext uri="{FF2B5EF4-FFF2-40B4-BE49-F238E27FC236}">
                    <a16:creationId xmlns:a16="http://schemas.microsoft.com/office/drawing/2014/main" id="{27F66FA9-EE75-7A19-5F44-AC645F28235D}"/>
                  </a:ext>
                </a:extLst>
              </p:cNvPr>
              <p:cNvSpPr/>
              <p:nvPr/>
            </p:nvSpPr>
            <p:spPr>
              <a:xfrm>
                <a:off x="425192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5" name="Graphic 9">
                <a:extLst>
                  <a:ext uri="{FF2B5EF4-FFF2-40B4-BE49-F238E27FC236}">
                    <a16:creationId xmlns:a16="http://schemas.microsoft.com/office/drawing/2014/main" id="{22560B10-9443-B9FE-64EC-E60074185259}"/>
                  </a:ext>
                </a:extLst>
              </p:cNvPr>
              <p:cNvSpPr/>
              <p:nvPr/>
            </p:nvSpPr>
            <p:spPr>
              <a:xfrm>
                <a:off x="553430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96" name="Cluster 4">
              <a:extLst>
                <a:ext uri="{FF2B5EF4-FFF2-40B4-BE49-F238E27FC236}">
                  <a16:creationId xmlns:a16="http://schemas.microsoft.com/office/drawing/2014/main" id="{0A814B9C-5C87-167B-8947-6F9AE1C8E286}"/>
                </a:ext>
              </a:extLst>
            </p:cNvPr>
            <p:cNvGrpSpPr/>
            <p:nvPr/>
          </p:nvGrpSpPr>
          <p:grpSpPr>
            <a:xfrm>
              <a:off x="9702057" y="1173072"/>
              <a:ext cx="2416987" cy="4322755"/>
              <a:chOff x="9702057" y="1173072"/>
              <a:chExt cx="2416987" cy="4322755"/>
            </a:xfrm>
          </p:grpSpPr>
          <p:sp>
            <p:nvSpPr>
              <p:cNvPr id="97" name="Graphic 9">
                <a:extLst>
                  <a:ext uri="{FF2B5EF4-FFF2-40B4-BE49-F238E27FC236}">
                    <a16:creationId xmlns:a16="http://schemas.microsoft.com/office/drawing/2014/main" id="{E166953D-8DE6-BE88-71AD-F15DDA5AE888}"/>
                  </a:ext>
                </a:extLst>
              </p:cNvPr>
              <p:cNvSpPr/>
              <p:nvPr/>
            </p:nvSpPr>
            <p:spPr>
              <a:xfrm>
                <a:off x="103432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8" name="Graphic 9">
                <a:extLst>
                  <a:ext uri="{FF2B5EF4-FFF2-40B4-BE49-F238E27FC236}">
                    <a16:creationId xmlns:a16="http://schemas.microsoft.com/office/drawing/2014/main" id="{C271226B-49DC-A846-05F4-203962BB8228}"/>
                  </a:ext>
                </a:extLst>
              </p:cNvPr>
              <p:cNvSpPr/>
              <p:nvPr/>
            </p:nvSpPr>
            <p:spPr>
              <a:xfrm>
                <a:off x="100226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4" name="Graphic 9">
                <a:extLst>
                  <a:ext uri="{FF2B5EF4-FFF2-40B4-BE49-F238E27FC236}">
                    <a16:creationId xmlns:a16="http://schemas.microsoft.com/office/drawing/2014/main" id="{B570591A-D7DB-CBE5-C022-E3338CFE68D9}"/>
                  </a:ext>
                </a:extLst>
              </p:cNvPr>
              <p:cNvSpPr/>
              <p:nvPr/>
            </p:nvSpPr>
            <p:spPr>
              <a:xfrm>
                <a:off x="97020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5" name="Graphic 9">
                <a:extLst>
                  <a:ext uri="{FF2B5EF4-FFF2-40B4-BE49-F238E27FC236}">
                    <a16:creationId xmlns:a16="http://schemas.microsoft.com/office/drawing/2014/main" id="{0D7B4086-6A93-4384-9386-6325520A4113}"/>
                  </a:ext>
                </a:extLst>
              </p:cNvPr>
              <p:cNvSpPr/>
              <p:nvPr/>
            </p:nvSpPr>
            <p:spPr>
              <a:xfrm>
                <a:off x="106638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6" name="Graphic 9">
                <a:extLst>
                  <a:ext uri="{FF2B5EF4-FFF2-40B4-BE49-F238E27FC236}">
                    <a16:creationId xmlns:a16="http://schemas.microsoft.com/office/drawing/2014/main" id="{825F8CE2-9AB8-5B37-139C-A42FA6579889}"/>
                  </a:ext>
                </a:extLst>
              </p:cNvPr>
              <p:cNvSpPr/>
              <p:nvPr/>
            </p:nvSpPr>
            <p:spPr>
              <a:xfrm>
                <a:off x="106638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7" name="Graphic 9">
                <a:extLst>
                  <a:ext uri="{FF2B5EF4-FFF2-40B4-BE49-F238E27FC236}">
                    <a16:creationId xmlns:a16="http://schemas.microsoft.com/office/drawing/2014/main" id="{B54670C0-7AC5-A8B6-F11B-17F3BD14B57A}"/>
                  </a:ext>
                </a:extLst>
              </p:cNvPr>
              <p:cNvSpPr/>
              <p:nvPr/>
            </p:nvSpPr>
            <p:spPr>
              <a:xfrm>
                <a:off x="109844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8" name="Graphic 9">
                <a:extLst>
                  <a:ext uri="{FF2B5EF4-FFF2-40B4-BE49-F238E27FC236}">
                    <a16:creationId xmlns:a16="http://schemas.microsoft.com/office/drawing/2014/main" id="{BE79EB35-90AC-D26F-2499-C06CA5D61A6E}"/>
                  </a:ext>
                </a:extLst>
              </p:cNvPr>
              <p:cNvSpPr/>
              <p:nvPr/>
            </p:nvSpPr>
            <p:spPr>
              <a:xfrm>
                <a:off x="109844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9" name="Graphic 9">
                <a:extLst>
                  <a:ext uri="{FF2B5EF4-FFF2-40B4-BE49-F238E27FC236}">
                    <a16:creationId xmlns:a16="http://schemas.microsoft.com/office/drawing/2014/main" id="{1D7A5E82-1503-CFBC-9DC6-D553EAA1E9B8}"/>
                  </a:ext>
                </a:extLst>
              </p:cNvPr>
              <p:cNvSpPr/>
              <p:nvPr/>
            </p:nvSpPr>
            <p:spPr>
              <a:xfrm>
                <a:off x="113050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0" name="Graphic 9">
                <a:extLst>
                  <a:ext uri="{FF2B5EF4-FFF2-40B4-BE49-F238E27FC236}">
                    <a16:creationId xmlns:a16="http://schemas.microsoft.com/office/drawing/2014/main" id="{920D1B26-1C11-EEE1-94FF-F199AA32497F}"/>
                  </a:ext>
                </a:extLst>
              </p:cNvPr>
              <p:cNvSpPr/>
              <p:nvPr/>
            </p:nvSpPr>
            <p:spPr>
              <a:xfrm>
                <a:off x="113050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1" name="Graphic 9">
                <a:extLst>
                  <a:ext uri="{FF2B5EF4-FFF2-40B4-BE49-F238E27FC236}">
                    <a16:creationId xmlns:a16="http://schemas.microsoft.com/office/drawing/2014/main" id="{107BAD77-4AC1-8ECF-FE71-BD8CE60E864C}"/>
                  </a:ext>
                </a:extLst>
              </p:cNvPr>
              <p:cNvSpPr/>
              <p:nvPr/>
            </p:nvSpPr>
            <p:spPr>
              <a:xfrm>
                <a:off x="116256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2" name="Graphic 9">
                <a:extLst>
                  <a:ext uri="{FF2B5EF4-FFF2-40B4-BE49-F238E27FC236}">
                    <a16:creationId xmlns:a16="http://schemas.microsoft.com/office/drawing/2014/main" id="{8EAB3379-257B-7820-B59B-E048C67DA8E2}"/>
                  </a:ext>
                </a:extLst>
              </p:cNvPr>
              <p:cNvSpPr/>
              <p:nvPr/>
            </p:nvSpPr>
            <p:spPr>
              <a:xfrm>
                <a:off x="113050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3" name="Graphic 9">
                <a:extLst>
                  <a:ext uri="{FF2B5EF4-FFF2-40B4-BE49-F238E27FC236}">
                    <a16:creationId xmlns:a16="http://schemas.microsoft.com/office/drawing/2014/main" id="{DB999B4C-390B-CBEC-6209-22A7786C44B3}"/>
                  </a:ext>
                </a:extLst>
              </p:cNvPr>
              <p:cNvSpPr/>
              <p:nvPr/>
            </p:nvSpPr>
            <p:spPr>
              <a:xfrm>
                <a:off x="116256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4" name="Graphic 9">
                <a:extLst>
                  <a:ext uri="{FF2B5EF4-FFF2-40B4-BE49-F238E27FC236}">
                    <a16:creationId xmlns:a16="http://schemas.microsoft.com/office/drawing/2014/main" id="{CBC09FBF-3349-CF00-EDAC-6C87EFCF3C6E}"/>
                  </a:ext>
                </a:extLst>
              </p:cNvPr>
              <p:cNvSpPr/>
              <p:nvPr/>
            </p:nvSpPr>
            <p:spPr>
              <a:xfrm>
                <a:off x="116256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5" name="Graphic 9">
                <a:extLst>
                  <a:ext uri="{FF2B5EF4-FFF2-40B4-BE49-F238E27FC236}">
                    <a16:creationId xmlns:a16="http://schemas.microsoft.com/office/drawing/2014/main" id="{9C3DF35A-904A-FF21-30A9-7E34E102F3A4}"/>
                  </a:ext>
                </a:extLst>
              </p:cNvPr>
              <p:cNvSpPr/>
              <p:nvPr/>
            </p:nvSpPr>
            <p:spPr>
              <a:xfrm>
                <a:off x="113050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6" name="Graphic 9">
                <a:extLst>
                  <a:ext uri="{FF2B5EF4-FFF2-40B4-BE49-F238E27FC236}">
                    <a16:creationId xmlns:a16="http://schemas.microsoft.com/office/drawing/2014/main" id="{7C91FBE0-E304-97C2-49E5-8C56769F5EA1}"/>
                  </a:ext>
                </a:extLst>
              </p:cNvPr>
              <p:cNvSpPr/>
              <p:nvPr/>
            </p:nvSpPr>
            <p:spPr>
              <a:xfrm>
                <a:off x="11946242"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7" name="Graphic 9">
                <a:extLst>
                  <a:ext uri="{FF2B5EF4-FFF2-40B4-BE49-F238E27FC236}">
                    <a16:creationId xmlns:a16="http://schemas.microsoft.com/office/drawing/2014/main" id="{EB6A97AB-1739-8E04-6392-BA2BB5EA70C2}"/>
                  </a:ext>
                </a:extLst>
              </p:cNvPr>
              <p:cNvSpPr/>
              <p:nvPr/>
            </p:nvSpPr>
            <p:spPr>
              <a:xfrm>
                <a:off x="11946242"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88" name="Cluster 3">
              <a:extLst>
                <a:ext uri="{FF2B5EF4-FFF2-40B4-BE49-F238E27FC236}">
                  <a16:creationId xmlns:a16="http://schemas.microsoft.com/office/drawing/2014/main" id="{3D87E96A-6031-39B6-2320-F93378B0EDD7}"/>
                </a:ext>
              </a:extLst>
            </p:cNvPr>
            <p:cNvGrpSpPr/>
            <p:nvPr/>
          </p:nvGrpSpPr>
          <p:grpSpPr>
            <a:xfrm>
              <a:off x="2648945" y="4026180"/>
              <a:ext cx="6905318" cy="1469647"/>
              <a:chOff x="2648945" y="4026180"/>
              <a:chExt cx="6905318" cy="1469647"/>
            </a:xfrm>
          </p:grpSpPr>
          <p:sp>
            <p:nvSpPr>
              <p:cNvPr id="189" name="Graphic 9">
                <a:extLst>
                  <a:ext uri="{FF2B5EF4-FFF2-40B4-BE49-F238E27FC236}">
                    <a16:creationId xmlns:a16="http://schemas.microsoft.com/office/drawing/2014/main" id="{8BE8AE6D-DEBF-5304-7392-2BEFC838A3D4}"/>
                  </a:ext>
                </a:extLst>
              </p:cNvPr>
              <p:cNvSpPr/>
              <p:nvPr/>
            </p:nvSpPr>
            <p:spPr>
              <a:xfrm>
                <a:off x="26489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0" name="Graphic 9">
                <a:extLst>
                  <a:ext uri="{FF2B5EF4-FFF2-40B4-BE49-F238E27FC236}">
                    <a16:creationId xmlns:a16="http://schemas.microsoft.com/office/drawing/2014/main" id="{7DC19CB1-8A4B-1F08-FC5F-98529740AFFF}"/>
                  </a:ext>
                </a:extLst>
              </p:cNvPr>
              <p:cNvSpPr/>
              <p:nvPr/>
            </p:nvSpPr>
            <p:spPr>
              <a:xfrm>
                <a:off x="29695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1" name="Graphic 9">
                <a:extLst>
                  <a:ext uri="{FF2B5EF4-FFF2-40B4-BE49-F238E27FC236}">
                    <a16:creationId xmlns:a16="http://schemas.microsoft.com/office/drawing/2014/main" id="{0AFE6111-DD5F-0D85-F9C0-5058463A2220}"/>
                  </a:ext>
                </a:extLst>
              </p:cNvPr>
              <p:cNvSpPr/>
              <p:nvPr/>
            </p:nvSpPr>
            <p:spPr>
              <a:xfrm>
                <a:off x="425192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4" name="Graphic 9">
                <a:extLst>
                  <a:ext uri="{FF2B5EF4-FFF2-40B4-BE49-F238E27FC236}">
                    <a16:creationId xmlns:a16="http://schemas.microsoft.com/office/drawing/2014/main" id="{D7BB78A6-3F23-3343-A7AF-6EBCC22A99AC}"/>
                  </a:ext>
                </a:extLst>
              </p:cNvPr>
              <p:cNvSpPr/>
              <p:nvPr/>
            </p:nvSpPr>
            <p:spPr>
              <a:xfrm>
                <a:off x="457252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5" name="Graphic 9">
                <a:extLst>
                  <a:ext uri="{FF2B5EF4-FFF2-40B4-BE49-F238E27FC236}">
                    <a16:creationId xmlns:a16="http://schemas.microsoft.com/office/drawing/2014/main" id="{C2C9716F-9FC9-CC78-195D-9FE0E10CA857}"/>
                  </a:ext>
                </a:extLst>
              </p:cNvPr>
              <p:cNvSpPr/>
              <p:nvPr/>
            </p:nvSpPr>
            <p:spPr>
              <a:xfrm>
                <a:off x="617550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6" name="Graphic 9">
                <a:extLst>
                  <a:ext uri="{FF2B5EF4-FFF2-40B4-BE49-F238E27FC236}">
                    <a16:creationId xmlns:a16="http://schemas.microsoft.com/office/drawing/2014/main" id="{9EFBBD12-2E02-F105-E4E3-CE45380C74B6}"/>
                  </a:ext>
                </a:extLst>
              </p:cNvPr>
              <p:cNvSpPr/>
              <p:nvPr/>
            </p:nvSpPr>
            <p:spPr>
              <a:xfrm>
                <a:off x="649609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7" name="Graphic 9">
                <a:extLst>
                  <a:ext uri="{FF2B5EF4-FFF2-40B4-BE49-F238E27FC236}">
                    <a16:creationId xmlns:a16="http://schemas.microsoft.com/office/drawing/2014/main" id="{295E59B7-E106-31CE-B12A-CE653122EAE9}"/>
                  </a:ext>
                </a:extLst>
              </p:cNvPr>
              <p:cNvSpPr/>
              <p:nvPr/>
            </p:nvSpPr>
            <p:spPr>
              <a:xfrm>
                <a:off x="681669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8" name="Graphic 9">
                <a:extLst>
                  <a:ext uri="{FF2B5EF4-FFF2-40B4-BE49-F238E27FC236}">
                    <a16:creationId xmlns:a16="http://schemas.microsoft.com/office/drawing/2014/main" id="{D0C2FF98-9E05-232D-2665-F16E8A6EBA90}"/>
                  </a:ext>
                </a:extLst>
              </p:cNvPr>
              <p:cNvSpPr/>
              <p:nvPr/>
            </p:nvSpPr>
            <p:spPr>
              <a:xfrm>
                <a:off x="80990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9" name="Graphic 9">
                <a:extLst>
                  <a:ext uri="{FF2B5EF4-FFF2-40B4-BE49-F238E27FC236}">
                    <a16:creationId xmlns:a16="http://schemas.microsoft.com/office/drawing/2014/main" id="{D7F31853-442E-17B2-405F-6B2C0BBB42E8}"/>
                  </a:ext>
                </a:extLst>
              </p:cNvPr>
              <p:cNvSpPr/>
              <p:nvPr/>
            </p:nvSpPr>
            <p:spPr>
              <a:xfrm>
                <a:off x="90608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0" name="Graphic 9">
                <a:extLst>
                  <a:ext uri="{FF2B5EF4-FFF2-40B4-BE49-F238E27FC236}">
                    <a16:creationId xmlns:a16="http://schemas.microsoft.com/office/drawing/2014/main" id="{D8D8C4C5-ACC2-AA37-E228-4B5B2F655905}"/>
                  </a:ext>
                </a:extLst>
              </p:cNvPr>
              <p:cNvSpPr/>
              <p:nvPr/>
            </p:nvSpPr>
            <p:spPr>
              <a:xfrm>
                <a:off x="713728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1" name="Graphic 9">
                <a:extLst>
                  <a:ext uri="{FF2B5EF4-FFF2-40B4-BE49-F238E27FC236}">
                    <a16:creationId xmlns:a16="http://schemas.microsoft.com/office/drawing/2014/main" id="{D65B25F6-CD86-9B0D-D4E4-79D885EEAC86}"/>
                  </a:ext>
                </a:extLst>
              </p:cNvPr>
              <p:cNvSpPr/>
              <p:nvPr/>
            </p:nvSpPr>
            <p:spPr>
              <a:xfrm>
                <a:off x="87402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3" name="Graphic 9">
                <a:extLst>
                  <a:ext uri="{FF2B5EF4-FFF2-40B4-BE49-F238E27FC236}">
                    <a16:creationId xmlns:a16="http://schemas.microsoft.com/office/drawing/2014/main" id="{4F5B5D39-7824-CDC2-42B7-75E3A991CABE}"/>
                  </a:ext>
                </a:extLst>
              </p:cNvPr>
              <p:cNvSpPr/>
              <p:nvPr/>
            </p:nvSpPr>
            <p:spPr>
              <a:xfrm>
                <a:off x="93814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4" name="Graphic 9">
                <a:extLst>
                  <a:ext uri="{FF2B5EF4-FFF2-40B4-BE49-F238E27FC236}">
                    <a16:creationId xmlns:a16="http://schemas.microsoft.com/office/drawing/2014/main" id="{358C8479-F5EC-589B-53BC-2ED2F74A116C}"/>
                  </a:ext>
                </a:extLst>
              </p:cNvPr>
              <p:cNvSpPr/>
              <p:nvPr/>
            </p:nvSpPr>
            <p:spPr>
              <a:xfrm>
                <a:off x="32901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5" name="Graphic 9">
                <a:extLst>
                  <a:ext uri="{FF2B5EF4-FFF2-40B4-BE49-F238E27FC236}">
                    <a16:creationId xmlns:a16="http://schemas.microsoft.com/office/drawing/2014/main" id="{CF4C536B-C1B7-E9DB-33E1-56F8B6EE97E4}"/>
                  </a:ext>
                </a:extLst>
              </p:cNvPr>
              <p:cNvSpPr/>
              <p:nvPr/>
            </p:nvSpPr>
            <p:spPr>
              <a:xfrm>
                <a:off x="36107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6" name="Graphic 9">
                <a:extLst>
                  <a:ext uri="{FF2B5EF4-FFF2-40B4-BE49-F238E27FC236}">
                    <a16:creationId xmlns:a16="http://schemas.microsoft.com/office/drawing/2014/main" id="{766307B5-7EC3-5356-1B9C-F3DBAC3307CF}"/>
                  </a:ext>
                </a:extLst>
              </p:cNvPr>
              <p:cNvSpPr/>
              <p:nvPr/>
            </p:nvSpPr>
            <p:spPr>
              <a:xfrm>
                <a:off x="425192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7" name="Graphic 9">
                <a:extLst>
                  <a:ext uri="{FF2B5EF4-FFF2-40B4-BE49-F238E27FC236}">
                    <a16:creationId xmlns:a16="http://schemas.microsoft.com/office/drawing/2014/main" id="{4E01728D-353A-822E-56B8-7EA5DE49F858}"/>
                  </a:ext>
                </a:extLst>
              </p:cNvPr>
              <p:cNvSpPr/>
              <p:nvPr/>
            </p:nvSpPr>
            <p:spPr>
              <a:xfrm>
                <a:off x="457252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8" name="Graphic 9">
                <a:extLst>
                  <a:ext uri="{FF2B5EF4-FFF2-40B4-BE49-F238E27FC236}">
                    <a16:creationId xmlns:a16="http://schemas.microsoft.com/office/drawing/2014/main" id="{17AC405B-2244-D10B-62E9-968442157357}"/>
                  </a:ext>
                </a:extLst>
              </p:cNvPr>
              <p:cNvSpPr/>
              <p:nvPr/>
            </p:nvSpPr>
            <p:spPr>
              <a:xfrm>
                <a:off x="585490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9" name="Graphic 9">
                <a:extLst>
                  <a:ext uri="{FF2B5EF4-FFF2-40B4-BE49-F238E27FC236}">
                    <a16:creationId xmlns:a16="http://schemas.microsoft.com/office/drawing/2014/main" id="{DFC725E4-C715-B93B-7778-57C6320BF787}"/>
                  </a:ext>
                </a:extLst>
              </p:cNvPr>
              <p:cNvSpPr/>
              <p:nvPr/>
            </p:nvSpPr>
            <p:spPr>
              <a:xfrm>
                <a:off x="713728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9" name="Graphic 9">
                <a:extLst>
                  <a:ext uri="{FF2B5EF4-FFF2-40B4-BE49-F238E27FC236}">
                    <a16:creationId xmlns:a16="http://schemas.microsoft.com/office/drawing/2014/main" id="{A8171586-16AF-3021-2D16-FB28517710BE}"/>
                  </a:ext>
                </a:extLst>
              </p:cNvPr>
              <p:cNvSpPr/>
              <p:nvPr/>
            </p:nvSpPr>
            <p:spPr>
              <a:xfrm>
                <a:off x="777848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0" name="Graphic 9">
                <a:extLst>
                  <a:ext uri="{FF2B5EF4-FFF2-40B4-BE49-F238E27FC236}">
                    <a16:creationId xmlns:a16="http://schemas.microsoft.com/office/drawing/2014/main" id="{42190C72-B849-D39E-1956-0597885C2A7A}"/>
                  </a:ext>
                </a:extLst>
              </p:cNvPr>
              <p:cNvSpPr/>
              <p:nvPr/>
            </p:nvSpPr>
            <p:spPr>
              <a:xfrm>
                <a:off x="90608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1" name="Graphic 9">
                <a:extLst>
                  <a:ext uri="{FF2B5EF4-FFF2-40B4-BE49-F238E27FC236}">
                    <a16:creationId xmlns:a16="http://schemas.microsoft.com/office/drawing/2014/main" id="{ED0AC528-9D3A-065C-D790-6E42508D85C6}"/>
                  </a:ext>
                </a:extLst>
              </p:cNvPr>
              <p:cNvSpPr/>
              <p:nvPr/>
            </p:nvSpPr>
            <p:spPr>
              <a:xfrm>
                <a:off x="29695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2" name="Graphic 9">
                <a:extLst>
                  <a:ext uri="{FF2B5EF4-FFF2-40B4-BE49-F238E27FC236}">
                    <a16:creationId xmlns:a16="http://schemas.microsoft.com/office/drawing/2014/main" id="{C08514A8-0A81-4864-F958-55794AC13A48}"/>
                  </a:ext>
                </a:extLst>
              </p:cNvPr>
              <p:cNvSpPr/>
              <p:nvPr/>
            </p:nvSpPr>
            <p:spPr>
              <a:xfrm>
                <a:off x="425192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3" name="Graphic 9">
                <a:extLst>
                  <a:ext uri="{FF2B5EF4-FFF2-40B4-BE49-F238E27FC236}">
                    <a16:creationId xmlns:a16="http://schemas.microsoft.com/office/drawing/2014/main" id="{52BC1CC0-1126-EE08-A89C-214C909F3E1F}"/>
                  </a:ext>
                </a:extLst>
              </p:cNvPr>
              <p:cNvSpPr/>
              <p:nvPr/>
            </p:nvSpPr>
            <p:spPr>
              <a:xfrm>
                <a:off x="489311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4" name="Graphic 9">
                <a:extLst>
                  <a:ext uri="{FF2B5EF4-FFF2-40B4-BE49-F238E27FC236}">
                    <a16:creationId xmlns:a16="http://schemas.microsoft.com/office/drawing/2014/main" id="{5321CDAA-7FB6-B17F-EB0C-A1F51511A986}"/>
                  </a:ext>
                </a:extLst>
              </p:cNvPr>
              <p:cNvSpPr/>
              <p:nvPr/>
            </p:nvSpPr>
            <p:spPr>
              <a:xfrm>
                <a:off x="649609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Graphic 9">
                <a:extLst>
                  <a:ext uri="{FF2B5EF4-FFF2-40B4-BE49-F238E27FC236}">
                    <a16:creationId xmlns:a16="http://schemas.microsoft.com/office/drawing/2014/main" id="{06F7811C-1939-3DE2-454E-D7F93DBA1D50}"/>
                  </a:ext>
                </a:extLst>
              </p:cNvPr>
              <p:cNvSpPr/>
              <p:nvPr/>
            </p:nvSpPr>
            <p:spPr>
              <a:xfrm>
                <a:off x="681669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6" name="Graphic 9">
                <a:extLst>
                  <a:ext uri="{FF2B5EF4-FFF2-40B4-BE49-F238E27FC236}">
                    <a16:creationId xmlns:a16="http://schemas.microsoft.com/office/drawing/2014/main" id="{A8496794-ADF8-DE5E-7C4F-002F8C69B1FB}"/>
                  </a:ext>
                </a:extLst>
              </p:cNvPr>
              <p:cNvSpPr/>
              <p:nvPr/>
            </p:nvSpPr>
            <p:spPr>
              <a:xfrm>
                <a:off x="80990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7" name="Graphic 9">
                <a:extLst>
                  <a:ext uri="{FF2B5EF4-FFF2-40B4-BE49-F238E27FC236}">
                    <a16:creationId xmlns:a16="http://schemas.microsoft.com/office/drawing/2014/main" id="{A9148CB6-228C-8365-909B-970C5C46B404}"/>
                  </a:ext>
                </a:extLst>
              </p:cNvPr>
              <p:cNvSpPr/>
              <p:nvPr/>
            </p:nvSpPr>
            <p:spPr>
              <a:xfrm>
                <a:off x="457252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8" name="Graphic 9">
                <a:extLst>
                  <a:ext uri="{FF2B5EF4-FFF2-40B4-BE49-F238E27FC236}">
                    <a16:creationId xmlns:a16="http://schemas.microsoft.com/office/drawing/2014/main" id="{5858F040-2652-D6C5-C352-30FDF48B7A88}"/>
                  </a:ext>
                </a:extLst>
              </p:cNvPr>
              <p:cNvSpPr/>
              <p:nvPr/>
            </p:nvSpPr>
            <p:spPr>
              <a:xfrm>
                <a:off x="553430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289" name="Cluster 2">
              <a:extLst>
                <a:ext uri="{FF2B5EF4-FFF2-40B4-BE49-F238E27FC236}">
                  <a16:creationId xmlns:a16="http://schemas.microsoft.com/office/drawing/2014/main" id="{AD7E680D-C0D8-F959-0CC0-65FAF9124C31}"/>
                </a:ext>
              </a:extLst>
            </p:cNvPr>
            <p:cNvGrpSpPr/>
            <p:nvPr/>
          </p:nvGrpSpPr>
          <p:grpSpPr>
            <a:xfrm>
              <a:off x="6175501" y="1173072"/>
              <a:ext cx="3378762" cy="3054709"/>
              <a:chOff x="6175501" y="1173072"/>
              <a:chExt cx="3378762" cy="3054709"/>
            </a:xfrm>
          </p:grpSpPr>
          <p:sp>
            <p:nvSpPr>
              <p:cNvPr id="290" name="Graphic 9">
                <a:extLst>
                  <a:ext uri="{FF2B5EF4-FFF2-40B4-BE49-F238E27FC236}">
                    <a16:creationId xmlns:a16="http://schemas.microsoft.com/office/drawing/2014/main" id="{63F13838-C6FF-89F4-A99C-B4F8853733DA}"/>
                  </a:ext>
                </a:extLst>
              </p:cNvPr>
              <p:cNvSpPr/>
              <p:nvPr/>
            </p:nvSpPr>
            <p:spPr>
              <a:xfrm>
                <a:off x="80990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1" name="Graphic 9">
                <a:extLst>
                  <a:ext uri="{FF2B5EF4-FFF2-40B4-BE49-F238E27FC236}">
                    <a16:creationId xmlns:a16="http://schemas.microsoft.com/office/drawing/2014/main" id="{CD8EE501-DC14-95EF-F02C-41466862C5EC}"/>
                  </a:ext>
                </a:extLst>
              </p:cNvPr>
              <p:cNvSpPr/>
              <p:nvPr/>
            </p:nvSpPr>
            <p:spPr>
              <a:xfrm>
                <a:off x="649609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2" name="Graphic 9">
                <a:extLst>
                  <a:ext uri="{FF2B5EF4-FFF2-40B4-BE49-F238E27FC236}">
                    <a16:creationId xmlns:a16="http://schemas.microsoft.com/office/drawing/2014/main" id="{EF054296-0189-0C3F-0947-0D3EFEBCE05C}"/>
                  </a:ext>
                </a:extLst>
              </p:cNvPr>
              <p:cNvSpPr/>
              <p:nvPr/>
            </p:nvSpPr>
            <p:spPr>
              <a:xfrm>
                <a:off x="745788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3" name="Graphic 9">
                <a:extLst>
                  <a:ext uri="{FF2B5EF4-FFF2-40B4-BE49-F238E27FC236}">
                    <a16:creationId xmlns:a16="http://schemas.microsoft.com/office/drawing/2014/main" id="{97546F7A-3EE5-9075-420D-DBE3DCCC6DBB}"/>
                  </a:ext>
                </a:extLst>
              </p:cNvPr>
              <p:cNvSpPr/>
              <p:nvPr/>
            </p:nvSpPr>
            <p:spPr>
              <a:xfrm>
                <a:off x="84196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4" name="Graphic 9">
                <a:extLst>
                  <a:ext uri="{FF2B5EF4-FFF2-40B4-BE49-F238E27FC236}">
                    <a16:creationId xmlns:a16="http://schemas.microsoft.com/office/drawing/2014/main" id="{9DA60CF8-02E1-3682-1E40-3E8508C48AA0}"/>
                  </a:ext>
                </a:extLst>
              </p:cNvPr>
              <p:cNvSpPr/>
              <p:nvPr/>
            </p:nvSpPr>
            <p:spPr>
              <a:xfrm>
                <a:off x="87402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5" name="Graphic 9">
                <a:extLst>
                  <a:ext uri="{FF2B5EF4-FFF2-40B4-BE49-F238E27FC236}">
                    <a16:creationId xmlns:a16="http://schemas.microsoft.com/office/drawing/2014/main" id="{F329A091-1EE1-CBB9-88BA-802E2A9DBFEE}"/>
                  </a:ext>
                </a:extLst>
              </p:cNvPr>
              <p:cNvSpPr/>
              <p:nvPr/>
            </p:nvSpPr>
            <p:spPr>
              <a:xfrm>
                <a:off x="649609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6" name="Graphic 9">
                <a:extLst>
                  <a:ext uri="{FF2B5EF4-FFF2-40B4-BE49-F238E27FC236}">
                    <a16:creationId xmlns:a16="http://schemas.microsoft.com/office/drawing/2014/main" id="{83E6BFEC-02A9-536D-5AC4-02F4CCFB83C1}"/>
                  </a:ext>
                </a:extLst>
              </p:cNvPr>
              <p:cNvSpPr/>
              <p:nvPr/>
            </p:nvSpPr>
            <p:spPr>
              <a:xfrm>
                <a:off x="777848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7" name="Graphic 9">
                <a:extLst>
                  <a:ext uri="{FF2B5EF4-FFF2-40B4-BE49-F238E27FC236}">
                    <a16:creationId xmlns:a16="http://schemas.microsoft.com/office/drawing/2014/main" id="{7D0130A1-EA0D-9ACC-0734-C3094F46CB88}"/>
                  </a:ext>
                </a:extLst>
              </p:cNvPr>
              <p:cNvSpPr/>
              <p:nvPr/>
            </p:nvSpPr>
            <p:spPr>
              <a:xfrm>
                <a:off x="84196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8" name="Graphic 9">
                <a:extLst>
                  <a:ext uri="{FF2B5EF4-FFF2-40B4-BE49-F238E27FC236}">
                    <a16:creationId xmlns:a16="http://schemas.microsoft.com/office/drawing/2014/main" id="{1F6890D6-DB36-C1B2-560A-1807F3449518}"/>
                  </a:ext>
                </a:extLst>
              </p:cNvPr>
              <p:cNvSpPr/>
              <p:nvPr/>
            </p:nvSpPr>
            <p:spPr>
              <a:xfrm>
                <a:off x="80990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9" name="Graphic 9">
                <a:extLst>
                  <a:ext uri="{FF2B5EF4-FFF2-40B4-BE49-F238E27FC236}">
                    <a16:creationId xmlns:a16="http://schemas.microsoft.com/office/drawing/2014/main" id="{B44EC1F4-D9B1-9CC1-76ED-9443BCC85C4F}"/>
                  </a:ext>
                </a:extLst>
              </p:cNvPr>
              <p:cNvSpPr/>
              <p:nvPr/>
            </p:nvSpPr>
            <p:spPr>
              <a:xfrm>
                <a:off x="649609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0" name="Graphic 9">
                <a:extLst>
                  <a:ext uri="{FF2B5EF4-FFF2-40B4-BE49-F238E27FC236}">
                    <a16:creationId xmlns:a16="http://schemas.microsoft.com/office/drawing/2014/main" id="{FBC477F2-8A17-A926-5965-68888455E972}"/>
                  </a:ext>
                </a:extLst>
              </p:cNvPr>
              <p:cNvSpPr/>
              <p:nvPr/>
            </p:nvSpPr>
            <p:spPr>
              <a:xfrm>
                <a:off x="777848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1" name="Graphic 9">
                <a:extLst>
                  <a:ext uri="{FF2B5EF4-FFF2-40B4-BE49-F238E27FC236}">
                    <a16:creationId xmlns:a16="http://schemas.microsoft.com/office/drawing/2014/main" id="{FC9FB944-9508-7FC6-3AC8-8C9CD5E7BDD4}"/>
                  </a:ext>
                </a:extLst>
              </p:cNvPr>
              <p:cNvSpPr/>
              <p:nvPr/>
            </p:nvSpPr>
            <p:spPr>
              <a:xfrm>
                <a:off x="93814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2" name="Graphic 9">
                <a:extLst>
                  <a:ext uri="{FF2B5EF4-FFF2-40B4-BE49-F238E27FC236}">
                    <a16:creationId xmlns:a16="http://schemas.microsoft.com/office/drawing/2014/main" id="{01816413-E2DD-EA1B-DCB0-5819F8D0E411}"/>
                  </a:ext>
                </a:extLst>
              </p:cNvPr>
              <p:cNvSpPr/>
              <p:nvPr/>
            </p:nvSpPr>
            <p:spPr>
              <a:xfrm>
                <a:off x="745788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3" name="Graphic 9">
                <a:extLst>
                  <a:ext uri="{FF2B5EF4-FFF2-40B4-BE49-F238E27FC236}">
                    <a16:creationId xmlns:a16="http://schemas.microsoft.com/office/drawing/2014/main" id="{06BEF314-98F6-4559-E049-60808D953009}"/>
                  </a:ext>
                </a:extLst>
              </p:cNvPr>
              <p:cNvSpPr/>
              <p:nvPr/>
            </p:nvSpPr>
            <p:spPr>
              <a:xfrm>
                <a:off x="745788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4" name="Graphic 9">
                <a:extLst>
                  <a:ext uri="{FF2B5EF4-FFF2-40B4-BE49-F238E27FC236}">
                    <a16:creationId xmlns:a16="http://schemas.microsoft.com/office/drawing/2014/main" id="{8522E490-0766-F511-A585-2C06D043096A}"/>
                  </a:ext>
                </a:extLst>
              </p:cNvPr>
              <p:cNvSpPr/>
              <p:nvPr/>
            </p:nvSpPr>
            <p:spPr>
              <a:xfrm>
                <a:off x="777848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5" name="Graphic 9">
                <a:extLst>
                  <a:ext uri="{FF2B5EF4-FFF2-40B4-BE49-F238E27FC236}">
                    <a16:creationId xmlns:a16="http://schemas.microsoft.com/office/drawing/2014/main" id="{38931876-80F3-BEFD-DFBE-9C9DDD72ACAE}"/>
                  </a:ext>
                </a:extLst>
              </p:cNvPr>
              <p:cNvSpPr/>
              <p:nvPr/>
            </p:nvSpPr>
            <p:spPr>
              <a:xfrm>
                <a:off x="80990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6" name="Graphic 9">
                <a:extLst>
                  <a:ext uri="{FF2B5EF4-FFF2-40B4-BE49-F238E27FC236}">
                    <a16:creationId xmlns:a16="http://schemas.microsoft.com/office/drawing/2014/main" id="{D07ABA6F-21DF-4899-031C-9677176D3469}"/>
                  </a:ext>
                </a:extLst>
              </p:cNvPr>
              <p:cNvSpPr/>
              <p:nvPr/>
            </p:nvSpPr>
            <p:spPr>
              <a:xfrm>
                <a:off x="681669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7" name="Graphic 9">
                <a:extLst>
                  <a:ext uri="{FF2B5EF4-FFF2-40B4-BE49-F238E27FC236}">
                    <a16:creationId xmlns:a16="http://schemas.microsoft.com/office/drawing/2014/main" id="{418A747F-A11B-2A81-A17D-7E85D26C5462}"/>
                  </a:ext>
                </a:extLst>
              </p:cNvPr>
              <p:cNvSpPr/>
              <p:nvPr/>
            </p:nvSpPr>
            <p:spPr>
              <a:xfrm>
                <a:off x="84196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8" name="Graphic 9">
                <a:extLst>
                  <a:ext uri="{FF2B5EF4-FFF2-40B4-BE49-F238E27FC236}">
                    <a16:creationId xmlns:a16="http://schemas.microsoft.com/office/drawing/2014/main" id="{BFC7C237-114D-A462-0829-9BCDC59A432B}"/>
                  </a:ext>
                </a:extLst>
              </p:cNvPr>
              <p:cNvSpPr/>
              <p:nvPr/>
            </p:nvSpPr>
            <p:spPr>
              <a:xfrm>
                <a:off x="617550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Graphic 9">
                <a:extLst>
                  <a:ext uri="{FF2B5EF4-FFF2-40B4-BE49-F238E27FC236}">
                    <a16:creationId xmlns:a16="http://schemas.microsoft.com/office/drawing/2014/main" id="{89D21178-099F-43F7-F897-5B0F04148D6F}"/>
                  </a:ext>
                </a:extLst>
              </p:cNvPr>
              <p:cNvSpPr/>
              <p:nvPr/>
            </p:nvSpPr>
            <p:spPr>
              <a:xfrm>
                <a:off x="745788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Graphic 9">
                <a:extLst>
                  <a:ext uri="{FF2B5EF4-FFF2-40B4-BE49-F238E27FC236}">
                    <a16:creationId xmlns:a16="http://schemas.microsoft.com/office/drawing/2014/main" id="{06068D14-540B-72D4-1F2C-888340DEF98D}"/>
                  </a:ext>
                </a:extLst>
              </p:cNvPr>
              <p:cNvSpPr/>
              <p:nvPr/>
            </p:nvSpPr>
            <p:spPr>
              <a:xfrm>
                <a:off x="777848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311" name="Cluster 1">
              <a:extLst>
                <a:ext uri="{FF2B5EF4-FFF2-40B4-BE49-F238E27FC236}">
                  <a16:creationId xmlns:a16="http://schemas.microsoft.com/office/drawing/2014/main" id="{C6F8BEBA-A811-FCF4-A520-CF3534800F4A}"/>
                </a:ext>
              </a:extLst>
            </p:cNvPr>
            <p:cNvGrpSpPr/>
            <p:nvPr/>
          </p:nvGrpSpPr>
          <p:grpSpPr>
            <a:xfrm>
              <a:off x="84177" y="1807096"/>
              <a:ext cx="2737570" cy="3688731"/>
              <a:chOff x="84177" y="1807096"/>
              <a:chExt cx="2737570" cy="3688731"/>
            </a:xfrm>
          </p:grpSpPr>
          <p:sp>
            <p:nvSpPr>
              <p:cNvPr id="312" name="Graphic 9">
                <a:extLst>
                  <a:ext uri="{FF2B5EF4-FFF2-40B4-BE49-F238E27FC236}">
                    <a16:creationId xmlns:a16="http://schemas.microsoft.com/office/drawing/2014/main" id="{E098C031-DBA1-C118-F729-872D7D228262}"/>
                  </a:ext>
                </a:extLst>
              </p:cNvPr>
              <p:cNvSpPr/>
              <p:nvPr/>
            </p:nvSpPr>
            <p:spPr>
              <a:xfrm>
                <a:off x="26489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3" name="Graphic 9">
                <a:extLst>
                  <a:ext uri="{FF2B5EF4-FFF2-40B4-BE49-F238E27FC236}">
                    <a16:creationId xmlns:a16="http://schemas.microsoft.com/office/drawing/2014/main" id="{3FBC7D50-BCB8-AF61-D441-4605782A93B8}"/>
                  </a:ext>
                </a:extLst>
              </p:cNvPr>
              <p:cNvSpPr/>
              <p:nvPr/>
            </p:nvSpPr>
            <p:spPr>
              <a:xfrm>
                <a:off x="23283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4" name="Graphic 9">
                <a:extLst>
                  <a:ext uri="{FF2B5EF4-FFF2-40B4-BE49-F238E27FC236}">
                    <a16:creationId xmlns:a16="http://schemas.microsoft.com/office/drawing/2014/main" id="{1D0B9FCA-230A-0282-1570-4E2CEB68DB4D}"/>
                  </a:ext>
                </a:extLst>
              </p:cNvPr>
              <p:cNvSpPr/>
              <p:nvPr/>
            </p:nvSpPr>
            <p:spPr>
              <a:xfrm>
                <a:off x="16871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5" name="Graphic 9">
                <a:extLst>
                  <a:ext uri="{FF2B5EF4-FFF2-40B4-BE49-F238E27FC236}">
                    <a16:creationId xmlns:a16="http://schemas.microsoft.com/office/drawing/2014/main" id="{7E0D50A1-AA3F-91E0-0C81-119D20A24A38}"/>
                  </a:ext>
                </a:extLst>
              </p:cNvPr>
              <p:cNvSpPr/>
              <p:nvPr/>
            </p:nvSpPr>
            <p:spPr>
              <a:xfrm>
                <a:off x="23283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6" name="Graphic 9">
                <a:extLst>
                  <a:ext uri="{FF2B5EF4-FFF2-40B4-BE49-F238E27FC236}">
                    <a16:creationId xmlns:a16="http://schemas.microsoft.com/office/drawing/2014/main" id="{EA20D0FF-EA81-7AD7-B916-B0A10829D095}"/>
                  </a:ext>
                </a:extLst>
              </p:cNvPr>
              <p:cNvSpPr/>
              <p:nvPr/>
            </p:nvSpPr>
            <p:spPr>
              <a:xfrm>
                <a:off x="26489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7" name="Graphic 9">
                <a:extLst>
                  <a:ext uri="{FF2B5EF4-FFF2-40B4-BE49-F238E27FC236}">
                    <a16:creationId xmlns:a16="http://schemas.microsoft.com/office/drawing/2014/main" id="{B8CDF8AB-C1AD-71DA-F417-D6A033BB50CE}"/>
                  </a:ext>
                </a:extLst>
              </p:cNvPr>
              <p:cNvSpPr/>
              <p:nvPr/>
            </p:nvSpPr>
            <p:spPr>
              <a:xfrm>
                <a:off x="7253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8" name="Graphic 9">
                <a:extLst>
                  <a:ext uri="{FF2B5EF4-FFF2-40B4-BE49-F238E27FC236}">
                    <a16:creationId xmlns:a16="http://schemas.microsoft.com/office/drawing/2014/main" id="{696D05C9-D12A-A4FC-ADB6-0E0096FD7D38}"/>
                  </a:ext>
                </a:extLst>
              </p:cNvPr>
              <p:cNvSpPr/>
              <p:nvPr/>
            </p:nvSpPr>
            <p:spPr>
              <a:xfrm>
                <a:off x="13665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9" name="Graphic 9">
                <a:extLst>
                  <a:ext uri="{FF2B5EF4-FFF2-40B4-BE49-F238E27FC236}">
                    <a16:creationId xmlns:a16="http://schemas.microsoft.com/office/drawing/2014/main" id="{BD884CBF-E4FF-62CB-247B-FFDFA0B21C2B}"/>
                  </a:ext>
                </a:extLst>
              </p:cNvPr>
              <p:cNvSpPr/>
              <p:nvPr/>
            </p:nvSpPr>
            <p:spPr>
              <a:xfrm>
                <a:off x="4047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4" name="Graphic 9">
                <a:extLst>
                  <a:ext uri="{FF2B5EF4-FFF2-40B4-BE49-F238E27FC236}">
                    <a16:creationId xmlns:a16="http://schemas.microsoft.com/office/drawing/2014/main" id="{4AC696EC-A45F-CC0F-1828-8B880E74C76A}"/>
                  </a:ext>
                </a:extLst>
              </p:cNvPr>
              <p:cNvSpPr/>
              <p:nvPr/>
            </p:nvSpPr>
            <p:spPr>
              <a:xfrm>
                <a:off x="841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5" name="Graphic 9">
                <a:extLst>
                  <a:ext uri="{FF2B5EF4-FFF2-40B4-BE49-F238E27FC236}">
                    <a16:creationId xmlns:a16="http://schemas.microsoft.com/office/drawing/2014/main" id="{0FC51B48-060E-ED7A-FAD1-FFB9342E44A4}"/>
                  </a:ext>
                </a:extLst>
              </p:cNvPr>
              <p:cNvSpPr/>
              <p:nvPr/>
            </p:nvSpPr>
            <p:spPr>
              <a:xfrm>
                <a:off x="10459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6" name="Graphic 9">
                <a:extLst>
                  <a:ext uri="{FF2B5EF4-FFF2-40B4-BE49-F238E27FC236}">
                    <a16:creationId xmlns:a16="http://schemas.microsoft.com/office/drawing/2014/main" id="{50E19559-0E9A-C77F-BC01-6F1CBB8E1239}"/>
                  </a:ext>
                </a:extLst>
              </p:cNvPr>
              <p:cNvSpPr/>
              <p:nvPr/>
            </p:nvSpPr>
            <p:spPr>
              <a:xfrm>
                <a:off x="13665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7" name="Graphic 9">
                <a:extLst>
                  <a:ext uri="{FF2B5EF4-FFF2-40B4-BE49-F238E27FC236}">
                    <a16:creationId xmlns:a16="http://schemas.microsoft.com/office/drawing/2014/main" id="{542E74ED-F8AA-3485-ADF2-3401D80DF0E1}"/>
                  </a:ext>
                </a:extLst>
              </p:cNvPr>
              <p:cNvSpPr/>
              <p:nvPr/>
            </p:nvSpPr>
            <p:spPr>
              <a:xfrm>
                <a:off x="4047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8" name="Graphic 9">
                <a:extLst>
                  <a:ext uri="{FF2B5EF4-FFF2-40B4-BE49-F238E27FC236}">
                    <a16:creationId xmlns:a16="http://schemas.microsoft.com/office/drawing/2014/main" id="{8F49C986-AA8B-498D-2DB7-E2BA6DD3C18D}"/>
                  </a:ext>
                </a:extLst>
              </p:cNvPr>
              <p:cNvSpPr/>
              <p:nvPr/>
            </p:nvSpPr>
            <p:spPr>
              <a:xfrm>
                <a:off x="13665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9" name="Graphic 9">
                <a:extLst>
                  <a:ext uri="{FF2B5EF4-FFF2-40B4-BE49-F238E27FC236}">
                    <a16:creationId xmlns:a16="http://schemas.microsoft.com/office/drawing/2014/main" id="{B88AEE08-FBBE-B15A-61E2-DB33ACEE02F8}"/>
                  </a:ext>
                </a:extLst>
              </p:cNvPr>
              <p:cNvSpPr/>
              <p:nvPr/>
            </p:nvSpPr>
            <p:spPr>
              <a:xfrm>
                <a:off x="23283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0" name="Graphic 9">
                <a:extLst>
                  <a:ext uri="{FF2B5EF4-FFF2-40B4-BE49-F238E27FC236}">
                    <a16:creationId xmlns:a16="http://schemas.microsoft.com/office/drawing/2014/main" id="{429DA773-0872-8ADF-ACFD-059F11A7D5D8}"/>
                  </a:ext>
                </a:extLst>
              </p:cNvPr>
              <p:cNvSpPr/>
              <p:nvPr/>
            </p:nvSpPr>
            <p:spPr>
              <a:xfrm>
                <a:off x="20077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1" name="Graphic 9">
                <a:extLst>
                  <a:ext uri="{FF2B5EF4-FFF2-40B4-BE49-F238E27FC236}">
                    <a16:creationId xmlns:a16="http://schemas.microsoft.com/office/drawing/2014/main" id="{111E35D7-6498-B39C-3EA8-7A424A16CBD7}"/>
                  </a:ext>
                </a:extLst>
              </p:cNvPr>
              <p:cNvSpPr/>
              <p:nvPr/>
            </p:nvSpPr>
            <p:spPr>
              <a:xfrm>
                <a:off x="16871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2" name="Graphic 9">
                <a:extLst>
                  <a:ext uri="{FF2B5EF4-FFF2-40B4-BE49-F238E27FC236}">
                    <a16:creationId xmlns:a16="http://schemas.microsoft.com/office/drawing/2014/main" id="{A9A5A189-4630-1428-B86B-4AE5770CDEC7}"/>
                  </a:ext>
                </a:extLst>
              </p:cNvPr>
              <p:cNvSpPr/>
              <p:nvPr/>
            </p:nvSpPr>
            <p:spPr>
              <a:xfrm>
                <a:off x="16871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3" name="Graphic 9">
                <a:extLst>
                  <a:ext uri="{FF2B5EF4-FFF2-40B4-BE49-F238E27FC236}">
                    <a16:creationId xmlns:a16="http://schemas.microsoft.com/office/drawing/2014/main" id="{6626A725-743A-EEC2-79CA-E63D3A6E1F75}"/>
                  </a:ext>
                </a:extLst>
              </p:cNvPr>
              <p:cNvSpPr/>
              <p:nvPr/>
            </p:nvSpPr>
            <p:spPr>
              <a:xfrm>
                <a:off x="23283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4" name="Graphic 9">
                <a:extLst>
                  <a:ext uri="{FF2B5EF4-FFF2-40B4-BE49-F238E27FC236}">
                    <a16:creationId xmlns:a16="http://schemas.microsoft.com/office/drawing/2014/main" id="{1C02FE91-56C2-FACE-85F3-16DEC7EE7ED0}"/>
                  </a:ext>
                </a:extLst>
              </p:cNvPr>
              <p:cNvSpPr/>
              <p:nvPr/>
            </p:nvSpPr>
            <p:spPr>
              <a:xfrm>
                <a:off x="20077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5" name="Graphic 9">
                <a:extLst>
                  <a:ext uri="{FF2B5EF4-FFF2-40B4-BE49-F238E27FC236}">
                    <a16:creationId xmlns:a16="http://schemas.microsoft.com/office/drawing/2014/main" id="{14AFBA54-6058-0741-9FF9-1BDC47DBEACC}"/>
                  </a:ext>
                </a:extLst>
              </p:cNvPr>
              <p:cNvSpPr/>
              <p:nvPr/>
            </p:nvSpPr>
            <p:spPr>
              <a:xfrm>
                <a:off x="7253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6" name="Graphic 9">
                <a:extLst>
                  <a:ext uri="{FF2B5EF4-FFF2-40B4-BE49-F238E27FC236}">
                    <a16:creationId xmlns:a16="http://schemas.microsoft.com/office/drawing/2014/main" id="{B6A09FF0-04DA-A3D5-D99F-D01DEFF47B1E}"/>
                  </a:ext>
                </a:extLst>
              </p:cNvPr>
              <p:cNvSpPr/>
              <p:nvPr/>
            </p:nvSpPr>
            <p:spPr>
              <a:xfrm>
                <a:off x="13665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7" name="Graphic 9">
                <a:extLst>
                  <a:ext uri="{FF2B5EF4-FFF2-40B4-BE49-F238E27FC236}">
                    <a16:creationId xmlns:a16="http://schemas.microsoft.com/office/drawing/2014/main" id="{EF284550-A888-1FE9-EFE9-4A247A1DE134}"/>
                  </a:ext>
                </a:extLst>
              </p:cNvPr>
              <p:cNvSpPr/>
              <p:nvPr/>
            </p:nvSpPr>
            <p:spPr>
              <a:xfrm>
                <a:off x="13665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8" name="Graphic 9">
                <a:extLst>
                  <a:ext uri="{FF2B5EF4-FFF2-40B4-BE49-F238E27FC236}">
                    <a16:creationId xmlns:a16="http://schemas.microsoft.com/office/drawing/2014/main" id="{EED70E35-3468-D6E8-B9A3-66629325E2DA}"/>
                  </a:ext>
                </a:extLst>
              </p:cNvPr>
              <p:cNvSpPr/>
              <p:nvPr/>
            </p:nvSpPr>
            <p:spPr>
              <a:xfrm>
                <a:off x="10459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9" name="Graphic 9">
                <a:extLst>
                  <a:ext uri="{FF2B5EF4-FFF2-40B4-BE49-F238E27FC236}">
                    <a16:creationId xmlns:a16="http://schemas.microsoft.com/office/drawing/2014/main" id="{EC8B4BE6-549F-83C7-A8C9-1D020BCA28B6}"/>
                  </a:ext>
                </a:extLst>
              </p:cNvPr>
              <p:cNvSpPr/>
              <p:nvPr/>
            </p:nvSpPr>
            <p:spPr>
              <a:xfrm>
                <a:off x="13665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0" name="Graphic 9">
                <a:extLst>
                  <a:ext uri="{FF2B5EF4-FFF2-40B4-BE49-F238E27FC236}">
                    <a16:creationId xmlns:a16="http://schemas.microsoft.com/office/drawing/2014/main" id="{8114A724-2831-57D2-8821-9CE1992A363D}"/>
                  </a:ext>
                </a:extLst>
              </p:cNvPr>
              <p:cNvSpPr/>
              <p:nvPr/>
            </p:nvSpPr>
            <p:spPr>
              <a:xfrm>
                <a:off x="4047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1" name="Graphic 9">
                <a:extLst>
                  <a:ext uri="{FF2B5EF4-FFF2-40B4-BE49-F238E27FC236}">
                    <a16:creationId xmlns:a16="http://schemas.microsoft.com/office/drawing/2014/main" id="{966B351A-505B-A894-02F1-5F91A724FB41}"/>
                  </a:ext>
                </a:extLst>
              </p:cNvPr>
              <p:cNvSpPr/>
              <p:nvPr/>
            </p:nvSpPr>
            <p:spPr>
              <a:xfrm>
                <a:off x="841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2" name="Graphic 9">
                <a:extLst>
                  <a:ext uri="{FF2B5EF4-FFF2-40B4-BE49-F238E27FC236}">
                    <a16:creationId xmlns:a16="http://schemas.microsoft.com/office/drawing/2014/main" id="{49C2920C-1744-635A-6666-B3B1F8914ED9}"/>
                  </a:ext>
                </a:extLst>
              </p:cNvPr>
              <p:cNvSpPr/>
              <p:nvPr/>
            </p:nvSpPr>
            <p:spPr>
              <a:xfrm>
                <a:off x="841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3" name="Graphic 9">
                <a:extLst>
                  <a:ext uri="{FF2B5EF4-FFF2-40B4-BE49-F238E27FC236}">
                    <a16:creationId xmlns:a16="http://schemas.microsoft.com/office/drawing/2014/main" id="{3C619600-B60F-7BF8-79C2-62E724225D6D}"/>
                  </a:ext>
                </a:extLst>
              </p:cNvPr>
              <p:cNvSpPr/>
              <p:nvPr/>
            </p:nvSpPr>
            <p:spPr>
              <a:xfrm>
                <a:off x="4047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grpSp>
        <p:nvGrpSpPr>
          <p:cNvPr id="1447" name="Group 1446" descr="Rangées d’icônes de personnes montrant qu’une organisation peut avoir des collaborateurs utilisant soit Copilot Chat, soit Microsoft 365 Copilot selon l’échelle d’adoption de l’IA.">
            <a:extLst>
              <a:ext uri="{FF2B5EF4-FFF2-40B4-BE49-F238E27FC236}">
                <a16:creationId xmlns:a16="http://schemas.microsoft.com/office/drawing/2014/main" id="{F79394CE-3A06-2ECB-CC91-4702A1A6235B}"/>
              </a:ext>
            </a:extLst>
          </p:cNvPr>
          <p:cNvGrpSpPr/>
          <p:nvPr/>
        </p:nvGrpSpPr>
        <p:grpSpPr>
          <a:xfrm>
            <a:off x="84177" y="1173072"/>
            <a:ext cx="12034867" cy="4322755"/>
            <a:chOff x="84177" y="1173072"/>
            <a:chExt cx="12034867" cy="4322755"/>
          </a:xfrm>
        </p:grpSpPr>
        <p:grpSp>
          <p:nvGrpSpPr>
            <p:cNvPr id="405" name="Cluster 5">
              <a:extLst>
                <a:ext uri="{FF2B5EF4-FFF2-40B4-BE49-F238E27FC236}">
                  <a16:creationId xmlns:a16="http://schemas.microsoft.com/office/drawing/2014/main" id="{A84B5A33-77A5-E138-E017-630F019891D3}"/>
                </a:ext>
              </a:extLst>
            </p:cNvPr>
            <p:cNvGrpSpPr/>
            <p:nvPr/>
          </p:nvGrpSpPr>
          <p:grpSpPr>
            <a:xfrm>
              <a:off x="1687157" y="1173072"/>
              <a:ext cx="2737570" cy="3371721"/>
              <a:chOff x="1687157" y="1173072"/>
              <a:chExt cx="2737570" cy="3371721"/>
            </a:xfrm>
          </p:grpSpPr>
          <p:sp>
            <p:nvSpPr>
              <p:cNvPr id="407" name="Graphic 9">
                <a:extLst>
                  <a:ext uri="{FF2B5EF4-FFF2-40B4-BE49-F238E27FC236}">
                    <a16:creationId xmlns:a16="http://schemas.microsoft.com/office/drawing/2014/main" id="{7E707A0F-70F3-B886-8310-5C6F3F67E97B}"/>
                  </a:ext>
                </a:extLst>
              </p:cNvPr>
              <p:cNvSpPr/>
              <p:nvPr/>
            </p:nvSpPr>
            <p:spPr>
              <a:xfrm>
                <a:off x="32901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8" name="Graphic 9">
                <a:extLst>
                  <a:ext uri="{FF2B5EF4-FFF2-40B4-BE49-F238E27FC236}">
                    <a16:creationId xmlns:a16="http://schemas.microsoft.com/office/drawing/2014/main" id="{458E8E2A-D356-A013-3D9E-D2072A5942C6}"/>
                  </a:ext>
                </a:extLst>
              </p:cNvPr>
              <p:cNvSpPr/>
              <p:nvPr/>
            </p:nvSpPr>
            <p:spPr>
              <a:xfrm>
                <a:off x="36107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9" name="Graphic 9">
                <a:extLst>
                  <a:ext uri="{FF2B5EF4-FFF2-40B4-BE49-F238E27FC236}">
                    <a16:creationId xmlns:a16="http://schemas.microsoft.com/office/drawing/2014/main" id="{537BEF1C-25C9-A0F3-52E2-378EFDB17635}"/>
                  </a:ext>
                </a:extLst>
              </p:cNvPr>
              <p:cNvSpPr/>
              <p:nvPr/>
            </p:nvSpPr>
            <p:spPr>
              <a:xfrm>
                <a:off x="29695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0" name="Graphic 9">
                <a:extLst>
                  <a:ext uri="{FF2B5EF4-FFF2-40B4-BE49-F238E27FC236}">
                    <a16:creationId xmlns:a16="http://schemas.microsoft.com/office/drawing/2014/main" id="{F96A381D-BECC-8DA6-FC87-14AA80ABEA65}"/>
                  </a:ext>
                </a:extLst>
              </p:cNvPr>
              <p:cNvSpPr/>
              <p:nvPr/>
            </p:nvSpPr>
            <p:spPr>
              <a:xfrm>
                <a:off x="32901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1" name="Graphic 9">
                <a:extLst>
                  <a:ext uri="{FF2B5EF4-FFF2-40B4-BE49-F238E27FC236}">
                    <a16:creationId xmlns:a16="http://schemas.microsoft.com/office/drawing/2014/main" id="{406C9B94-C134-389D-A561-36799C0D5F3A}"/>
                  </a:ext>
                </a:extLst>
              </p:cNvPr>
              <p:cNvSpPr/>
              <p:nvPr/>
            </p:nvSpPr>
            <p:spPr>
              <a:xfrm>
                <a:off x="32901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2" name="Graphic 9">
                <a:extLst>
                  <a:ext uri="{FF2B5EF4-FFF2-40B4-BE49-F238E27FC236}">
                    <a16:creationId xmlns:a16="http://schemas.microsoft.com/office/drawing/2014/main" id="{F0523DC4-5D5A-CE0D-FB3E-D8E83C8ADAC9}"/>
                  </a:ext>
                </a:extLst>
              </p:cNvPr>
              <p:cNvSpPr/>
              <p:nvPr/>
            </p:nvSpPr>
            <p:spPr>
              <a:xfrm>
                <a:off x="36107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3" name="Graphic 9">
                <a:extLst>
                  <a:ext uri="{FF2B5EF4-FFF2-40B4-BE49-F238E27FC236}">
                    <a16:creationId xmlns:a16="http://schemas.microsoft.com/office/drawing/2014/main" id="{3919700A-E704-4F53-26D0-A96AAC9175DF}"/>
                  </a:ext>
                </a:extLst>
              </p:cNvPr>
              <p:cNvSpPr/>
              <p:nvPr/>
            </p:nvSpPr>
            <p:spPr>
              <a:xfrm>
                <a:off x="32901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4" name="Graphic 9">
                <a:extLst>
                  <a:ext uri="{FF2B5EF4-FFF2-40B4-BE49-F238E27FC236}">
                    <a16:creationId xmlns:a16="http://schemas.microsoft.com/office/drawing/2014/main" id="{E896E687-439A-4233-3576-A547D8E73A77}"/>
                  </a:ext>
                </a:extLst>
              </p:cNvPr>
              <p:cNvSpPr/>
              <p:nvPr/>
            </p:nvSpPr>
            <p:spPr>
              <a:xfrm>
                <a:off x="393132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5" name="Graphic 9">
                <a:extLst>
                  <a:ext uri="{FF2B5EF4-FFF2-40B4-BE49-F238E27FC236}">
                    <a16:creationId xmlns:a16="http://schemas.microsoft.com/office/drawing/2014/main" id="{0F422F7B-D11F-6B81-1128-9A0552BA4E99}"/>
                  </a:ext>
                </a:extLst>
              </p:cNvPr>
              <p:cNvSpPr/>
              <p:nvPr/>
            </p:nvSpPr>
            <p:spPr>
              <a:xfrm>
                <a:off x="425192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6" name="Graphic 9">
                <a:extLst>
                  <a:ext uri="{FF2B5EF4-FFF2-40B4-BE49-F238E27FC236}">
                    <a16:creationId xmlns:a16="http://schemas.microsoft.com/office/drawing/2014/main" id="{A166DA07-0378-7214-D236-9D1A400125DB}"/>
                  </a:ext>
                </a:extLst>
              </p:cNvPr>
              <p:cNvSpPr/>
              <p:nvPr/>
            </p:nvSpPr>
            <p:spPr>
              <a:xfrm>
                <a:off x="26489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7" name="Graphic 9">
                <a:extLst>
                  <a:ext uri="{FF2B5EF4-FFF2-40B4-BE49-F238E27FC236}">
                    <a16:creationId xmlns:a16="http://schemas.microsoft.com/office/drawing/2014/main" id="{54DA934E-0320-5E0F-686B-5E097B08BF65}"/>
                  </a:ext>
                </a:extLst>
              </p:cNvPr>
              <p:cNvSpPr/>
              <p:nvPr/>
            </p:nvSpPr>
            <p:spPr>
              <a:xfrm>
                <a:off x="32901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8" name="Graphic 9">
                <a:extLst>
                  <a:ext uri="{FF2B5EF4-FFF2-40B4-BE49-F238E27FC236}">
                    <a16:creationId xmlns:a16="http://schemas.microsoft.com/office/drawing/2014/main" id="{E5EC200B-13A0-C532-FE19-258DB9087384}"/>
                  </a:ext>
                </a:extLst>
              </p:cNvPr>
              <p:cNvSpPr/>
              <p:nvPr/>
            </p:nvSpPr>
            <p:spPr>
              <a:xfrm>
                <a:off x="393132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9" name="Graphic 9">
                <a:extLst>
                  <a:ext uri="{FF2B5EF4-FFF2-40B4-BE49-F238E27FC236}">
                    <a16:creationId xmlns:a16="http://schemas.microsoft.com/office/drawing/2014/main" id="{3699EE3F-41D2-2DC2-B41C-4B97DFFA124F}"/>
                  </a:ext>
                </a:extLst>
              </p:cNvPr>
              <p:cNvSpPr/>
              <p:nvPr/>
            </p:nvSpPr>
            <p:spPr>
              <a:xfrm>
                <a:off x="23283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0" name="Graphic 9">
                <a:extLst>
                  <a:ext uri="{FF2B5EF4-FFF2-40B4-BE49-F238E27FC236}">
                    <a16:creationId xmlns:a16="http://schemas.microsoft.com/office/drawing/2014/main" id="{EA40FCCD-7673-4A10-E103-EE7CACA1DB48}"/>
                  </a:ext>
                </a:extLst>
              </p:cNvPr>
              <p:cNvSpPr/>
              <p:nvPr/>
            </p:nvSpPr>
            <p:spPr>
              <a:xfrm>
                <a:off x="29695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1" name="Graphic 9">
                <a:extLst>
                  <a:ext uri="{FF2B5EF4-FFF2-40B4-BE49-F238E27FC236}">
                    <a16:creationId xmlns:a16="http://schemas.microsoft.com/office/drawing/2014/main" id="{8F54CCA3-A8AB-4BDF-D772-4E6606A437C8}"/>
                  </a:ext>
                </a:extLst>
              </p:cNvPr>
              <p:cNvSpPr/>
              <p:nvPr/>
            </p:nvSpPr>
            <p:spPr>
              <a:xfrm>
                <a:off x="32901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2" name="Graphic 9">
                <a:extLst>
                  <a:ext uri="{FF2B5EF4-FFF2-40B4-BE49-F238E27FC236}">
                    <a16:creationId xmlns:a16="http://schemas.microsoft.com/office/drawing/2014/main" id="{7FFEF21E-19D1-777B-1373-44D1B59D4230}"/>
                  </a:ext>
                </a:extLst>
              </p:cNvPr>
              <p:cNvSpPr/>
              <p:nvPr/>
            </p:nvSpPr>
            <p:spPr>
              <a:xfrm>
                <a:off x="32901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4" name="Graphic 9">
                <a:extLst>
                  <a:ext uri="{FF2B5EF4-FFF2-40B4-BE49-F238E27FC236}">
                    <a16:creationId xmlns:a16="http://schemas.microsoft.com/office/drawing/2014/main" id="{3105F554-808A-4345-C966-47591A793AE1}"/>
                  </a:ext>
                </a:extLst>
              </p:cNvPr>
              <p:cNvSpPr/>
              <p:nvPr/>
            </p:nvSpPr>
            <p:spPr>
              <a:xfrm>
                <a:off x="20077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5" name="Graphic 9">
                <a:extLst>
                  <a:ext uri="{FF2B5EF4-FFF2-40B4-BE49-F238E27FC236}">
                    <a16:creationId xmlns:a16="http://schemas.microsoft.com/office/drawing/2014/main" id="{A6570141-C494-95B6-5208-C7C7B164004C}"/>
                  </a:ext>
                </a:extLst>
              </p:cNvPr>
              <p:cNvSpPr/>
              <p:nvPr/>
            </p:nvSpPr>
            <p:spPr>
              <a:xfrm>
                <a:off x="20077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6" name="Graphic 9">
                <a:extLst>
                  <a:ext uri="{FF2B5EF4-FFF2-40B4-BE49-F238E27FC236}">
                    <a16:creationId xmlns:a16="http://schemas.microsoft.com/office/drawing/2014/main" id="{735093EA-1D06-B128-789D-9E826B501C34}"/>
                  </a:ext>
                </a:extLst>
              </p:cNvPr>
              <p:cNvSpPr/>
              <p:nvPr/>
            </p:nvSpPr>
            <p:spPr>
              <a:xfrm>
                <a:off x="20077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7" name="Graphic 9">
                <a:extLst>
                  <a:ext uri="{FF2B5EF4-FFF2-40B4-BE49-F238E27FC236}">
                    <a16:creationId xmlns:a16="http://schemas.microsoft.com/office/drawing/2014/main" id="{A307DB64-D6AE-C5B7-8800-45CFE86C67C1}"/>
                  </a:ext>
                </a:extLst>
              </p:cNvPr>
              <p:cNvSpPr/>
              <p:nvPr/>
            </p:nvSpPr>
            <p:spPr>
              <a:xfrm>
                <a:off x="16871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8" name="Graphic 9">
                <a:extLst>
                  <a:ext uri="{FF2B5EF4-FFF2-40B4-BE49-F238E27FC236}">
                    <a16:creationId xmlns:a16="http://schemas.microsoft.com/office/drawing/2014/main" id="{6B34C0FB-7F2B-77AF-A460-0DC28B9CC276}"/>
                  </a:ext>
                </a:extLst>
              </p:cNvPr>
              <p:cNvSpPr/>
              <p:nvPr/>
            </p:nvSpPr>
            <p:spPr>
              <a:xfrm>
                <a:off x="16871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9" name="Graphic 9">
                <a:extLst>
                  <a:ext uri="{FF2B5EF4-FFF2-40B4-BE49-F238E27FC236}">
                    <a16:creationId xmlns:a16="http://schemas.microsoft.com/office/drawing/2014/main" id="{3D53B6E2-1974-55AC-17D7-D0C7D052C0C7}"/>
                  </a:ext>
                </a:extLst>
              </p:cNvPr>
              <p:cNvSpPr/>
              <p:nvPr/>
            </p:nvSpPr>
            <p:spPr>
              <a:xfrm>
                <a:off x="29695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0" name="Graphic 9">
                <a:extLst>
                  <a:ext uri="{FF2B5EF4-FFF2-40B4-BE49-F238E27FC236}">
                    <a16:creationId xmlns:a16="http://schemas.microsoft.com/office/drawing/2014/main" id="{8ECE7D46-8E3C-F971-6338-0E348DFCC3EE}"/>
                  </a:ext>
                </a:extLst>
              </p:cNvPr>
              <p:cNvSpPr/>
              <p:nvPr/>
            </p:nvSpPr>
            <p:spPr>
              <a:xfrm>
                <a:off x="36107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1" name="Graphic 9">
                <a:extLst>
                  <a:ext uri="{FF2B5EF4-FFF2-40B4-BE49-F238E27FC236}">
                    <a16:creationId xmlns:a16="http://schemas.microsoft.com/office/drawing/2014/main" id="{86AFD960-A561-79E3-DD4B-55947CFC6D71}"/>
                  </a:ext>
                </a:extLst>
              </p:cNvPr>
              <p:cNvSpPr/>
              <p:nvPr/>
            </p:nvSpPr>
            <p:spPr>
              <a:xfrm>
                <a:off x="393132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2" name="Graphic 9">
                <a:extLst>
                  <a:ext uri="{FF2B5EF4-FFF2-40B4-BE49-F238E27FC236}">
                    <a16:creationId xmlns:a16="http://schemas.microsoft.com/office/drawing/2014/main" id="{AB8093CC-C4C1-0E51-717D-5ADEC710CFF4}"/>
                  </a:ext>
                </a:extLst>
              </p:cNvPr>
              <p:cNvSpPr/>
              <p:nvPr/>
            </p:nvSpPr>
            <p:spPr>
              <a:xfrm>
                <a:off x="425192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3" name="Graphic 9">
                <a:extLst>
                  <a:ext uri="{FF2B5EF4-FFF2-40B4-BE49-F238E27FC236}">
                    <a16:creationId xmlns:a16="http://schemas.microsoft.com/office/drawing/2014/main" id="{FDCC1115-B3EB-A5B1-FDF4-34A6F4C4A2DA}"/>
                  </a:ext>
                </a:extLst>
              </p:cNvPr>
              <p:cNvSpPr/>
              <p:nvPr/>
            </p:nvSpPr>
            <p:spPr>
              <a:xfrm>
                <a:off x="20077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4" name="Graphic 9">
                <a:extLst>
                  <a:ext uri="{FF2B5EF4-FFF2-40B4-BE49-F238E27FC236}">
                    <a16:creationId xmlns:a16="http://schemas.microsoft.com/office/drawing/2014/main" id="{02B2D1EC-5FE5-D974-68FF-38D0A77FF511}"/>
                  </a:ext>
                </a:extLst>
              </p:cNvPr>
              <p:cNvSpPr/>
              <p:nvPr/>
            </p:nvSpPr>
            <p:spPr>
              <a:xfrm>
                <a:off x="393132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5" name="Graphic 9">
                <a:extLst>
                  <a:ext uri="{FF2B5EF4-FFF2-40B4-BE49-F238E27FC236}">
                    <a16:creationId xmlns:a16="http://schemas.microsoft.com/office/drawing/2014/main" id="{48D39899-AD4F-24AF-123C-66E93D1B5ECD}"/>
                  </a:ext>
                </a:extLst>
              </p:cNvPr>
              <p:cNvSpPr/>
              <p:nvPr/>
            </p:nvSpPr>
            <p:spPr>
              <a:xfrm>
                <a:off x="425192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6" name="Graphic 9">
                <a:extLst>
                  <a:ext uri="{FF2B5EF4-FFF2-40B4-BE49-F238E27FC236}">
                    <a16:creationId xmlns:a16="http://schemas.microsoft.com/office/drawing/2014/main" id="{0F09C56B-0A59-2EB3-3A40-0FFEC6548A71}"/>
                  </a:ext>
                </a:extLst>
              </p:cNvPr>
              <p:cNvSpPr/>
              <p:nvPr/>
            </p:nvSpPr>
            <p:spPr>
              <a:xfrm>
                <a:off x="20077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7" name="Graphic 9">
                <a:extLst>
                  <a:ext uri="{FF2B5EF4-FFF2-40B4-BE49-F238E27FC236}">
                    <a16:creationId xmlns:a16="http://schemas.microsoft.com/office/drawing/2014/main" id="{30C1D000-96C6-94FC-866B-DB75D5EEB6DB}"/>
                  </a:ext>
                </a:extLst>
              </p:cNvPr>
              <p:cNvSpPr/>
              <p:nvPr/>
            </p:nvSpPr>
            <p:spPr>
              <a:xfrm>
                <a:off x="16871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8" name="Graphic 9">
                <a:extLst>
                  <a:ext uri="{FF2B5EF4-FFF2-40B4-BE49-F238E27FC236}">
                    <a16:creationId xmlns:a16="http://schemas.microsoft.com/office/drawing/2014/main" id="{82EA6D95-3974-AB90-35DA-21D41062FCE8}"/>
                  </a:ext>
                </a:extLst>
              </p:cNvPr>
              <p:cNvSpPr/>
              <p:nvPr/>
            </p:nvSpPr>
            <p:spPr>
              <a:xfrm>
                <a:off x="23283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9" name="Graphic 9">
                <a:extLst>
                  <a:ext uri="{FF2B5EF4-FFF2-40B4-BE49-F238E27FC236}">
                    <a16:creationId xmlns:a16="http://schemas.microsoft.com/office/drawing/2014/main" id="{D519EFB9-E8BB-08D8-A007-7974E268BE87}"/>
                  </a:ext>
                </a:extLst>
              </p:cNvPr>
              <p:cNvSpPr/>
              <p:nvPr/>
            </p:nvSpPr>
            <p:spPr>
              <a:xfrm>
                <a:off x="26489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0" name="Graphic 9">
                <a:extLst>
                  <a:ext uri="{FF2B5EF4-FFF2-40B4-BE49-F238E27FC236}">
                    <a16:creationId xmlns:a16="http://schemas.microsoft.com/office/drawing/2014/main" id="{C1C2AF33-8DB1-84FF-7EBA-930F6813DA0F}"/>
                  </a:ext>
                </a:extLst>
              </p:cNvPr>
              <p:cNvSpPr/>
              <p:nvPr/>
            </p:nvSpPr>
            <p:spPr>
              <a:xfrm>
                <a:off x="29695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1" name="Graphic 9">
                <a:extLst>
                  <a:ext uri="{FF2B5EF4-FFF2-40B4-BE49-F238E27FC236}">
                    <a16:creationId xmlns:a16="http://schemas.microsoft.com/office/drawing/2014/main" id="{830DAABD-0C41-63C2-4EFB-81053EB499A4}"/>
                  </a:ext>
                </a:extLst>
              </p:cNvPr>
              <p:cNvSpPr/>
              <p:nvPr/>
            </p:nvSpPr>
            <p:spPr>
              <a:xfrm>
                <a:off x="32901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2" name="Graphic 9">
                <a:extLst>
                  <a:ext uri="{FF2B5EF4-FFF2-40B4-BE49-F238E27FC236}">
                    <a16:creationId xmlns:a16="http://schemas.microsoft.com/office/drawing/2014/main" id="{B401F0C1-5A68-8FC3-ABC8-C31042B49E60}"/>
                  </a:ext>
                </a:extLst>
              </p:cNvPr>
              <p:cNvSpPr/>
              <p:nvPr/>
            </p:nvSpPr>
            <p:spPr>
              <a:xfrm>
                <a:off x="20077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3" name="Graphic 9">
                <a:extLst>
                  <a:ext uri="{FF2B5EF4-FFF2-40B4-BE49-F238E27FC236}">
                    <a16:creationId xmlns:a16="http://schemas.microsoft.com/office/drawing/2014/main" id="{CFC7ED9D-23C2-060A-84A9-10EE5B304F69}"/>
                  </a:ext>
                </a:extLst>
              </p:cNvPr>
              <p:cNvSpPr/>
              <p:nvPr/>
            </p:nvSpPr>
            <p:spPr>
              <a:xfrm>
                <a:off x="23283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4" name="Graphic 9">
                <a:extLst>
                  <a:ext uri="{FF2B5EF4-FFF2-40B4-BE49-F238E27FC236}">
                    <a16:creationId xmlns:a16="http://schemas.microsoft.com/office/drawing/2014/main" id="{2DFF6C25-11DE-462A-7E1A-186022679061}"/>
                  </a:ext>
                </a:extLst>
              </p:cNvPr>
              <p:cNvSpPr/>
              <p:nvPr/>
            </p:nvSpPr>
            <p:spPr>
              <a:xfrm>
                <a:off x="29695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5" name="Graphic 9">
                <a:extLst>
                  <a:ext uri="{FF2B5EF4-FFF2-40B4-BE49-F238E27FC236}">
                    <a16:creationId xmlns:a16="http://schemas.microsoft.com/office/drawing/2014/main" id="{F042E61A-D1B5-C15E-DE7B-B145DF353FFE}"/>
                  </a:ext>
                </a:extLst>
              </p:cNvPr>
              <p:cNvSpPr/>
              <p:nvPr/>
            </p:nvSpPr>
            <p:spPr>
              <a:xfrm>
                <a:off x="20077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446" name="Cluster 4">
              <a:extLst>
                <a:ext uri="{FF2B5EF4-FFF2-40B4-BE49-F238E27FC236}">
                  <a16:creationId xmlns:a16="http://schemas.microsoft.com/office/drawing/2014/main" id="{A82E4653-1B99-03FB-1337-13A54E007DDD}"/>
                </a:ext>
              </a:extLst>
            </p:cNvPr>
            <p:cNvGrpSpPr/>
            <p:nvPr/>
          </p:nvGrpSpPr>
          <p:grpSpPr>
            <a:xfrm>
              <a:off x="7457885" y="3709168"/>
              <a:ext cx="4661159" cy="1786659"/>
              <a:chOff x="7457885" y="3709168"/>
              <a:chExt cx="4661159" cy="1786659"/>
            </a:xfrm>
          </p:grpSpPr>
          <p:sp>
            <p:nvSpPr>
              <p:cNvPr id="447" name="Graphic 9">
                <a:extLst>
                  <a:ext uri="{FF2B5EF4-FFF2-40B4-BE49-F238E27FC236}">
                    <a16:creationId xmlns:a16="http://schemas.microsoft.com/office/drawing/2014/main" id="{2748C899-4A57-E047-8A29-AA0EB833FD34}"/>
                  </a:ext>
                </a:extLst>
              </p:cNvPr>
              <p:cNvSpPr/>
              <p:nvPr/>
            </p:nvSpPr>
            <p:spPr>
              <a:xfrm>
                <a:off x="745788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4" name="Graphic 9">
                <a:extLst>
                  <a:ext uri="{FF2B5EF4-FFF2-40B4-BE49-F238E27FC236}">
                    <a16:creationId xmlns:a16="http://schemas.microsoft.com/office/drawing/2014/main" id="{B4526972-3FF1-935F-1CC0-67E6741F77FC}"/>
                  </a:ext>
                </a:extLst>
              </p:cNvPr>
              <p:cNvSpPr/>
              <p:nvPr/>
            </p:nvSpPr>
            <p:spPr>
              <a:xfrm>
                <a:off x="97020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5" name="Graphic 9">
                <a:extLst>
                  <a:ext uri="{FF2B5EF4-FFF2-40B4-BE49-F238E27FC236}">
                    <a16:creationId xmlns:a16="http://schemas.microsoft.com/office/drawing/2014/main" id="{1243C31F-1AD5-73F5-28A3-620AEE415407}"/>
                  </a:ext>
                </a:extLst>
              </p:cNvPr>
              <p:cNvSpPr/>
              <p:nvPr/>
            </p:nvSpPr>
            <p:spPr>
              <a:xfrm>
                <a:off x="80990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6" name="Graphic 9">
                <a:extLst>
                  <a:ext uri="{FF2B5EF4-FFF2-40B4-BE49-F238E27FC236}">
                    <a16:creationId xmlns:a16="http://schemas.microsoft.com/office/drawing/2014/main" id="{625BC4DA-A1D8-7FA4-9178-7FFA8EBA5941}"/>
                  </a:ext>
                </a:extLst>
              </p:cNvPr>
              <p:cNvSpPr/>
              <p:nvPr/>
            </p:nvSpPr>
            <p:spPr>
              <a:xfrm>
                <a:off x="84196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8" name="Graphic 9">
                <a:extLst>
                  <a:ext uri="{FF2B5EF4-FFF2-40B4-BE49-F238E27FC236}">
                    <a16:creationId xmlns:a16="http://schemas.microsoft.com/office/drawing/2014/main" id="{589F4309-9695-1EE6-77BB-6E0BEE6D32DC}"/>
                  </a:ext>
                </a:extLst>
              </p:cNvPr>
              <p:cNvSpPr/>
              <p:nvPr/>
            </p:nvSpPr>
            <p:spPr>
              <a:xfrm>
                <a:off x="93814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9" name="Graphic 9">
                <a:extLst>
                  <a:ext uri="{FF2B5EF4-FFF2-40B4-BE49-F238E27FC236}">
                    <a16:creationId xmlns:a16="http://schemas.microsoft.com/office/drawing/2014/main" id="{15336D57-9840-F707-235E-27C8F0BFE947}"/>
                  </a:ext>
                </a:extLst>
              </p:cNvPr>
              <p:cNvSpPr/>
              <p:nvPr/>
            </p:nvSpPr>
            <p:spPr>
              <a:xfrm>
                <a:off x="97020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0" name="Graphic 9">
                <a:extLst>
                  <a:ext uri="{FF2B5EF4-FFF2-40B4-BE49-F238E27FC236}">
                    <a16:creationId xmlns:a16="http://schemas.microsoft.com/office/drawing/2014/main" id="{919CF52A-E495-2F02-BEEE-C3A55785B80F}"/>
                  </a:ext>
                </a:extLst>
              </p:cNvPr>
              <p:cNvSpPr/>
              <p:nvPr/>
            </p:nvSpPr>
            <p:spPr>
              <a:xfrm>
                <a:off x="84196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2" name="Graphic 9">
                <a:extLst>
                  <a:ext uri="{FF2B5EF4-FFF2-40B4-BE49-F238E27FC236}">
                    <a16:creationId xmlns:a16="http://schemas.microsoft.com/office/drawing/2014/main" id="{A1F31718-7DE5-CD1B-33AC-D64087745969}"/>
                  </a:ext>
                </a:extLst>
              </p:cNvPr>
              <p:cNvSpPr/>
              <p:nvPr/>
            </p:nvSpPr>
            <p:spPr>
              <a:xfrm>
                <a:off x="87402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4" name="Graphic 9">
                <a:extLst>
                  <a:ext uri="{FF2B5EF4-FFF2-40B4-BE49-F238E27FC236}">
                    <a16:creationId xmlns:a16="http://schemas.microsoft.com/office/drawing/2014/main" id="{34D0C396-4422-AFC5-F6D3-6572DA8EFBC4}"/>
                  </a:ext>
                </a:extLst>
              </p:cNvPr>
              <p:cNvSpPr/>
              <p:nvPr/>
            </p:nvSpPr>
            <p:spPr>
              <a:xfrm>
                <a:off x="90608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5" name="Graphic 9">
                <a:extLst>
                  <a:ext uri="{FF2B5EF4-FFF2-40B4-BE49-F238E27FC236}">
                    <a16:creationId xmlns:a16="http://schemas.microsoft.com/office/drawing/2014/main" id="{6FECF605-DA9C-64B7-9CA0-BE14CB639AD1}"/>
                  </a:ext>
                </a:extLst>
              </p:cNvPr>
              <p:cNvSpPr/>
              <p:nvPr/>
            </p:nvSpPr>
            <p:spPr>
              <a:xfrm>
                <a:off x="97020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6" name="Graphic 9">
                <a:extLst>
                  <a:ext uri="{FF2B5EF4-FFF2-40B4-BE49-F238E27FC236}">
                    <a16:creationId xmlns:a16="http://schemas.microsoft.com/office/drawing/2014/main" id="{28E93D15-50BF-A5CE-5A25-B204B393D62B}"/>
                  </a:ext>
                </a:extLst>
              </p:cNvPr>
              <p:cNvSpPr/>
              <p:nvPr/>
            </p:nvSpPr>
            <p:spPr>
              <a:xfrm>
                <a:off x="777848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7" name="Graphic 9">
                <a:extLst>
                  <a:ext uri="{FF2B5EF4-FFF2-40B4-BE49-F238E27FC236}">
                    <a16:creationId xmlns:a16="http://schemas.microsoft.com/office/drawing/2014/main" id="{0E3C6A28-8887-456F-B52C-B72248C54FED}"/>
                  </a:ext>
                </a:extLst>
              </p:cNvPr>
              <p:cNvSpPr/>
              <p:nvPr/>
            </p:nvSpPr>
            <p:spPr>
              <a:xfrm>
                <a:off x="80990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8" name="Graphic 9">
                <a:extLst>
                  <a:ext uri="{FF2B5EF4-FFF2-40B4-BE49-F238E27FC236}">
                    <a16:creationId xmlns:a16="http://schemas.microsoft.com/office/drawing/2014/main" id="{98991E95-C149-18B7-AD03-0682D1357A45}"/>
                  </a:ext>
                </a:extLst>
              </p:cNvPr>
              <p:cNvSpPr/>
              <p:nvPr/>
            </p:nvSpPr>
            <p:spPr>
              <a:xfrm>
                <a:off x="90608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9" name="Graphic 9">
                <a:extLst>
                  <a:ext uri="{FF2B5EF4-FFF2-40B4-BE49-F238E27FC236}">
                    <a16:creationId xmlns:a16="http://schemas.microsoft.com/office/drawing/2014/main" id="{E646A953-4037-C9CE-5F6D-88B98A76D49A}"/>
                  </a:ext>
                </a:extLst>
              </p:cNvPr>
              <p:cNvSpPr/>
              <p:nvPr/>
            </p:nvSpPr>
            <p:spPr>
              <a:xfrm>
                <a:off x="97020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0" name="Graphic 9">
                <a:extLst>
                  <a:ext uri="{FF2B5EF4-FFF2-40B4-BE49-F238E27FC236}">
                    <a16:creationId xmlns:a16="http://schemas.microsoft.com/office/drawing/2014/main" id="{8375C403-3C62-A465-3E8F-A44078B9E801}"/>
                  </a:ext>
                </a:extLst>
              </p:cNvPr>
              <p:cNvSpPr/>
              <p:nvPr/>
            </p:nvSpPr>
            <p:spPr>
              <a:xfrm>
                <a:off x="100226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1" name="Graphic 9">
                <a:extLst>
                  <a:ext uri="{FF2B5EF4-FFF2-40B4-BE49-F238E27FC236}">
                    <a16:creationId xmlns:a16="http://schemas.microsoft.com/office/drawing/2014/main" id="{E76D57CD-992C-A542-7145-3EC4D4196EFD}"/>
                  </a:ext>
                </a:extLst>
              </p:cNvPr>
              <p:cNvSpPr/>
              <p:nvPr/>
            </p:nvSpPr>
            <p:spPr>
              <a:xfrm>
                <a:off x="103432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2" name="Graphic 9">
                <a:extLst>
                  <a:ext uri="{FF2B5EF4-FFF2-40B4-BE49-F238E27FC236}">
                    <a16:creationId xmlns:a16="http://schemas.microsoft.com/office/drawing/2014/main" id="{7EFC9BC9-5020-D2A6-3383-BD89F0BB91BC}"/>
                  </a:ext>
                </a:extLst>
              </p:cNvPr>
              <p:cNvSpPr/>
              <p:nvPr/>
            </p:nvSpPr>
            <p:spPr>
              <a:xfrm>
                <a:off x="84196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3" name="Graphic 9">
                <a:extLst>
                  <a:ext uri="{FF2B5EF4-FFF2-40B4-BE49-F238E27FC236}">
                    <a16:creationId xmlns:a16="http://schemas.microsoft.com/office/drawing/2014/main" id="{02B7AAE7-8288-4CBA-DD21-1BA7FE847121}"/>
                  </a:ext>
                </a:extLst>
              </p:cNvPr>
              <p:cNvSpPr/>
              <p:nvPr/>
            </p:nvSpPr>
            <p:spPr>
              <a:xfrm>
                <a:off x="87402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4" name="Graphic 9">
                <a:extLst>
                  <a:ext uri="{FF2B5EF4-FFF2-40B4-BE49-F238E27FC236}">
                    <a16:creationId xmlns:a16="http://schemas.microsoft.com/office/drawing/2014/main" id="{DD5879D9-29E1-A18C-103D-3CD24471A79C}"/>
                  </a:ext>
                </a:extLst>
              </p:cNvPr>
              <p:cNvSpPr/>
              <p:nvPr/>
            </p:nvSpPr>
            <p:spPr>
              <a:xfrm>
                <a:off x="93814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5" name="Graphic 9">
                <a:extLst>
                  <a:ext uri="{FF2B5EF4-FFF2-40B4-BE49-F238E27FC236}">
                    <a16:creationId xmlns:a16="http://schemas.microsoft.com/office/drawing/2014/main" id="{4C6F70F9-256F-1AF1-7541-6A97197FBA5D}"/>
                  </a:ext>
                </a:extLst>
              </p:cNvPr>
              <p:cNvSpPr/>
              <p:nvPr/>
            </p:nvSpPr>
            <p:spPr>
              <a:xfrm>
                <a:off x="745788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6" name="Graphic 9">
                <a:extLst>
                  <a:ext uri="{FF2B5EF4-FFF2-40B4-BE49-F238E27FC236}">
                    <a16:creationId xmlns:a16="http://schemas.microsoft.com/office/drawing/2014/main" id="{815F0276-8EF7-6D82-AA69-E01E2B4F2885}"/>
                  </a:ext>
                </a:extLst>
              </p:cNvPr>
              <p:cNvSpPr/>
              <p:nvPr/>
            </p:nvSpPr>
            <p:spPr>
              <a:xfrm>
                <a:off x="777848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7" name="Graphic 9">
                <a:extLst>
                  <a:ext uri="{FF2B5EF4-FFF2-40B4-BE49-F238E27FC236}">
                    <a16:creationId xmlns:a16="http://schemas.microsoft.com/office/drawing/2014/main" id="{BC34AD0D-A34B-4C10-7D60-2F59554534F2}"/>
                  </a:ext>
                </a:extLst>
              </p:cNvPr>
              <p:cNvSpPr/>
              <p:nvPr/>
            </p:nvSpPr>
            <p:spPr>
              <a:xfrm>
                <a:off x="87402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8" name="Graphic 9">
                <a:extLst>
                  <a:ext uri="{FF2B5EF4-FFF2-40B4-BE49-F238E27FC236}">
                    <a16:creationId xmlns:a16="http://schemas.microsoft.com/office/drawing/2014/main" id="{A8DD3CBF-DDDC-598E-47E8-386C31CA0BDF}"/>
                  </a:ext>
                </a:extLst>
              </p:cNvPr>
              <p:cNvSpPr/>
              <p:nvPr/>
            </p:nvSpPr>
            <p:spPr>
              <a:xfrm>
                <a:off x="93814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9" name="Graphic 9">
                <a:extLst>
                  <a:ext uri="{FF2B5EF4-FFF2-40B4-BE49-F238E27FC236}">
                    <a16:creationId xmlns:a16="http://schemas.microsoft.com/office/drawing/2014/main" id="{F3A4C8F2-9E6F-D080-05F3-1B711BB930CA}"/>
                  </a:ext>
                </a:extLst>
              </p:cNvPr>
              <p:cNvSpPr/>
              <p:nvPr/>
            </p:nvSpPr>
            <p:spPr>
              <a:xfrm>
                <a:off x="106638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0" name="Graphic 9">
                <a:extLst>
                  <a:ext uri="{FF2B5EF4-FFF2-40B4-BE49-F238E27FC236}">
                    <a16:creationId xmlns:a16="http://schemas.microsoft.com/office/drawing/2014/main" id="{BEDF12BD-18AF-3661-23FB-5B8E63C17E40}"/>
                  </a:ext>
                </a:extLst>
              </p:cNvPr>
              <p:cNvSpPr/>
              <p:nvPr/>
            </p:nvSpPr>
            <p:spPr>
              <a:xfrm>
                <a:off x="106638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1" name="Graphic 9">
                <a:extLst>
                  <a:ext uri="{FF2B5EF4-FFF2-40B4-BE49-F238E27FC236}">
                    <a16:creationId xmlns:a16="http://schemas.microsoft.com/office/drawing/2014/main" id="{CC6E7358-5ED9-BCFF-69DB-513981EC00A8}"/>
                  </a:ext>
                </a:extLst>
              </p:cNvPr>
              <p:cNvSpPr/>
              <p:nvPr/>
            </p:nvSpPr>
            <p:spPr>
              <a:xfrm>
                <a:off x="109844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2" name="Graphic 9">
                <a:extLst>
                  <a:ext uri="{FF2B5EF4-FFF2-40B4-BE49-F238E27FC236}">
                    <a16:creationId xmlns:a16="http://schemas.microsoft.com/office/drawing/2014/main" id="{0BD84C4C-2778-0935-ACEE-0412D8B8AF2B}"/>
                  </a:ext>
                </a:extLst>
              </p:cNvPr>
              <p:cNvSpPr/>
              <p:nvPr/>
            </p:nvSpPr>
            <p:spPr>
              <a:xfrm>
                <a:off x="109844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3" name="Graphic 9">
                <a:extLst>
                  <a:ext uri="{FF2B5EF4-FFF2-40B4-BE49-F238E27FC236}">
                    <a16:creationId xmlns:a16="http://schemas.microsoft.com/office/drawing/2014/main" id="{05B8BE33-5F45-6BED-E747-8E8123A62BD4}"/>
                  </a:ext>
                </a:extLst>
              </p:cNvPr>
              <p:cNvSpPr/>
              <p:nvPr/>
            </p:nvSpPr>
            <p:spPr>
              <a:xfrm>
                <a:off x="109844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4" name="Graphic 9">
                <a:extLst>
                  <a:ext uri="{FF2B5EF4-FFF2-40B4-BE49-F238E27FC236}">
                    <a16:creationId xmlns:a16="http://schemas.microsoft.com/office/drawing/2014/main" id="{540EF0BB-49AA-4F42-AA85-C5B6D8A50E33}"/>
                  </a:ext>
                </a:extLst>
              </p:cNvPr>
              <p:cNvSpPr/>
              <p:nvPr/>
            </p:nvSpPr>
            <p:spPr>
              <a:xfrm>
                <a:off x="113050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5" name="Graphic 9">
                <a:extLst>
                  <a:ext uri="{FF2B5EF4-FFF2-40B4-BE49-F238E27FC236}">
                    <a16:creationId xmlns:a16="http://schemas.microsoft.com/office/drawing/2014/main" id="{DC000F87-3CD9-E0BA-427D-5A02DC4B1A40}"/>
                  </a:ext>
                </a:extLst>
              </p:cNvPr>
              <p:cNvSpPr/>
              <p:nvPr/>
            </p:nvSpPr>
            <p:spPr>
              <a:xfrm>
                <a:off x="113050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6" name="Graphic 9">
                <a:extLst>
                  <a:ext uri="{FF2B5EF4-FFF2-40B4-BE49-F238E27FC236}">
                    <a16:creationId xmlns:a16="http://schemas.microsoft.com/office/drawing/2014/main" id="{37437B4C-D082-23E1-EE0D-9C59ABCDC620}"/>
                  </a:ext>
                </a:extLst>
              </p:cNvPr>
              <p:cNvSpPr/>
              <p:nvPr/>
            </p:nvSpPr>
            <p:spPr>
              <a:xfrm>
                <a:off x="116256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7" name="Graphic 9">
                <a:extLst>
                  <a:ext uri="{FF2B5EF4-FFF2-40B4-BE49-F238E27FC236}">
                    <a16:creationId xmlns:a16="http://schemas.microsoft.com/office/drawing/2014/main" id="{4043D7A5-E38E-366D-4E4C-2D57F4772F46}"/>
                  </a:ext>
                </a:extLst>
              </p:cNvPr>
              <p:cNvSpPr/>
              <p:nvPr/>
            </p:nvSpPr>
            <p:spPr>
              <a:xfrm>
                <a:off x="113050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6" name="Graphic 9">
                <a:extLst>
                  <a:ext uri="{FF2B5EF4-FFF2-40B4-BE49-F238E27FC236}">
                    <a16:creationId xmlns:a16="http://schemas.microsoft.com/office/drawing/2014/main" id="{76E49B47-9643-BE32-36BB-3F2D93D2E419}"/>
                  </a:ext>
                </a:extLst>
              </p:cNvPr>
              <p:cNvSpPr/>
              <p:nvPr/>
            </p:nvSpPr>
            <p:spPr>
              <a:xfrm>
                <a:off x="116256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7" name="Graphic 9">
                <a:extLst>
                  <a:ext uri="{FF2B5EF4-FFF2-40B4-BE49-F238E27FC236}">
                    <a16:creationId xmlns:a16="http://schemas.microsoft.com/office/drawing/2014/main" id="{25013F5C-9652-4BC9-81ED-D0A60A117B1B}"/>
                  </a:ext>
                </a:extLst>
              </p:cNvPr>
              <p:cNvSpPr/>
              <p:nvPr/>
            </p:nvSpPr>
            <p:spPr>
              <a:xfrm>
                <a:off x="11946242"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8" name="Graphic 9">
                <a:extLst>
                  <a:ext uri="{FF2B5EF4-FFF2-40B4-BE49-F238E27FC236}">
                    <a16:creationId xmlns:a16="http://schemas.microsoft.com/office/drawing/2014/main" id="{67F363CC-6830-4542-9180-AB7954A8F9D8}"/>
                  </a:ext>
                </a:extLst>
              </p:cNvPr>
              <p:cNvSpPr/>
              <p:nvPr/>
            </p:nvSpPr>
            <p:spPr>
              <a:xfrm>
                <a:off x="11946242"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069" name="Cluster 3">
              <a:extLst>
                <a:ext uri="{FF2B5EF4-FFF2-40B4-BE49-F238E27FC236}">
                  <a16:creationId xmlns:a16="http://schemas.microsoft.com/office/drawing/2014/main" id="{77B4B043-01F7-5A13-5500-CC6BD8D2FF16}"/>
                </a:ext>
              </a:extLst>
            </p:cNvPr>
            <p:cNvGrpSpPr/>
            <p:nvPr/>
          </p:nvGrpSpPr>
          <p:grpSpPr>
            <a:xfrm>
              <a:off x="84177" y="1807096"/>
              <a:ext cx="4019954" cy="3688731"/>
              <a:chOff x="84177" y="1807096"/>
              <a:chExt cx="4019954" cy="3688731"/>
            </a:xfrm>
          </p:grpSpPr>
          <p:sp>
            <p:nvSpPr>
              <p:cNvPr id="1070" name="Graphic 9">
                <a:extLst>
                  <a:ext uri="{FF2B5EF4-FFF2-40B4-BE49-F238E27FC236}">
                    <a16:creationId xmlns:a16="http://schemas.microsoft.com/office/drawing/2014/main" id="{8D2EB7AE-F159-62B5-421C-4C76B635D9BC}"/>
                  </a:ext>
                </a:extLst>
              </p:cNvPr>
              <p:cNvSpPr/>
              <p:nvPr/>
            </p:nvSpPr>
            <p:spPr>
              <a:xfrm>
                <a:off x="36107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1" name="Graphic 9">
                <a:extLst>
                  <a:ext uri="{FF2B5EF4-FFF2-40B4-BE49-F238E27FC236}">
                    <a16:creationId xmlns:a16="http://schemas.microsoft.com/office/drawing/2014/main" id="{B066DD95-9553-57BF-21CB-05D1763AC244}"/>
                  </a:ext>
                </a:extLst>
              </p:cNvPr>
              <p:cNvSpPr/>
              <p:nvPr/>
            </p:nvSpPr>
            <p:spPr>
              <a:xfrm>
                <a:off x="393132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2" name="Graphic 9">
                <a:extLst>
                  <a:ext uri="{FF2B5EF4-FFF2-40B4-BE49-F238E27FC236}">
                    <a16:creationId xmlns:a16="http://schemas.microsoft.com/office/drawing/2014/main" id="{5E2FC851-1AD0-940F-5F38-4E81EF3BEB94}"/>
                  </a:ext>
                </a:extLst>
              </p:cNvPr>
              <p:cNvSpPr/>
              <p:nvPr/>
            </p:nvSpPr>
            <p:spPr>
              <a:xfrm>
                <a:off x="23283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3" name="Graphic 9">
                <a:extLst>
                  <a:ext uri="{FF2B5EF4-FFF2-40B4-BE49-F238E27FC236}">
                    <a16:creationId xmlns:a16="http://schemas.microsoft.com/office/drawing/2014/main" id="{8F00E9E6-6477-5B7C-3A99-0CB00EB1E1F4}"/>
                  </a:ext>
                </a:extLst>
              </p:cNvPr>
              <p:cNvSpPr/>
              <p:nvPr/>
            </p:nvSpPr>
            <p:spPr>
              <a:xfrm>
                <a:off x="26489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4" name="Graphic 9">
                <a:extLst>
                  <a:ext uri="{FF2B5EF4-FFF2-40B4-BE49-F238E27FC236}">
                    <a16:creationId xmlns:a16="http://schemas.microsoft.com/office/drawing/2014/main" id="{C858F21E-14F6-4262-4549-F6AA85906DFE}"/>
                  </a:ext>
                </a:extLst>
              </p:cNvPr>
              <p:cNvSpPr/>
              <p:nvPr/>
            </p:nvSpPr>
            <p:spPr>
              <a:xfrm>
                <a:off x="20077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5" name="Graphic 9">
                <a:extLst>
                  <a:ext uri="{FF2B5EF4-FFF2-40B4-BE49-F238E27FC236}">
                    <a16:creationId xmlns:a16="http://schemas.microsoft.com/office/drawing/2014/main" id="{6B66EB1B-CB42-AC3B-63C0-8664C5E8952B}"/>
                  </a:ext>
                </a:extLst>
              </p:cNvPr>
              <p:cNvSpPr/>
              <p:nvPr/>
            </p:nvSpPr>
            <p:spPr>
              <a:xfrm>
                <a:off x="16871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6" name="Graphic 9">
                <a:extLst>
                  <a:ext uri="{FF2B5EF4-FFF2-40B4-BE49-F238E27FC236}">
                    <a16:creationId xmlns:a16="http://schemas.microsoft.com/office/drawing/2014/main" id="{1369C977-CA76-CAE6-83D8-B8C8F9A80FD0}"/>
                  </a:ext>
                </a:extLst>
              </p:cNvPr>
              <p:cNvSpPr/>
              <p:nvPr/>
            </p:nvSpPr>
            <p:spPr>
              <a:xfrm>
                <a:off x="16871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7" name="Graphic 9">
                <a:extLst>
                  <a:ext uri="{FF2B5EF4-FFF2-40B4-BE49-F238E27FC236}">
                    <a16:creationId xmlns:a16="http://schemas.microsoft.com/office/drawing/2014/main" id="{7FCEC139-1F18-E868-1A75-BB78DF2C8450}"/>
                  </a:ext>
                </a:extLst>
              </p:cNvPr>
              <p:cNvSpPr/>
              <p:nvPr/>
            </p:nvSpPr>
            <p:spPr>
              <a:xfrm>
                <a:off x="29695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8" name="Graphic 9">
                <a:extLst>
                  <a:ext uri="{FF2B5EF4-FFF2-40B4-BE49-F238E27FC236}">
                    <a16:creationId xmlns:a16="http://schemas.microsoft.com/office/drawing/2014/main" id="{EA281BCB-ED1B-6BB3-E781-B217F130913E}"/>
                  </a:ext>
                </a:extLst>
              </p:cNvPr>
              <p:cNvSpPr/>
              <p:nvPr/>
            </p:nvSpPr>
            <p:spPr>
              <a:xfrm>
                <a:off x="393132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9" name="Graphic 9">
                <a:extLst>
                  <a:ext uri="{FF2B5EF4-FFF2-40B4-BE49-F238E27FC236}">
                    <a16:creationId xmlns:a16="http://schemas.microsoft.com/office/drawing/2014/main" id="{C7D6507C-D8D4-A827-C5C1-DFCF7CAE741E}"/>
                  </a:ext>
                </a:extLst>
              </p:cNvPr>
              <p:cNvSpPr/>
              <p:nvPr/>
            </p:nvSpPr>
            <p:spPr>
              <a:xfrm>
                <a:off x="16871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0" name="Graphic 9">
                <a:extLst>
                  <a:ext uri="{FF2B5EF4-FFF2-40B4-BE49-F238E27FC236}">
                    <a16:creationId xmlns:a16="http://schemas.microsoft.com/office/drawing/2014/main" id="{3AC2EB21-5DBE-514B-B890-C5438A8A3464}"/>
                  </a:ext>
                </a:extLst>
              </p:cNvPr>
              <p:cNvSpPr/>
              <p:nvPr/>
            </p:nvSpPr>
            <p:spPr>
              <a:xfrm>
                <a:off x="23283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1" name="Graphic 9">
                <a:extLst>
                  <a:ext uri="{FF2B5EF4-FFF2-40B4-BE49-F238E27FC236}">
                    <a16:creationId xmlns:a16="http://schemas.microsoft.com/office/drawing/2014/main" id="{FFFBD3BD-CA36-20EE-B743-D160C6E0FD53}"/>
                  </a:ext>
                </a:extLst>
              </p:cNvPr>
              <p:cNvSpPr/>
              <p:nvPr/>
            </p:nvSpPr>
            <p:spPr>
              <a:xfrm>
                <a:off x="26489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2" name="Graphic 9">
                <a:extLst>
                  <a:ext uri="{FF2B5EF4-FFF2-40B4-BE49-F238E27FC236}">
                    <a16:creationId xmlns:a16="http://schemas.microsoft.com/office/drawing/2014/main" id="{B3E47ACE-EAB0-327F-7CCC-EA184C5FC72A}"/>
                  </a:ext>
                </a:extLst>
              </p:cNvPr>
              <p:cNvSpPr/>
              <p:nvPr/>
            </p:nvSpPr>
            <p:spPr>
              <a:xfrm>
                <a:off x="36107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3" name="Graphic 9">
                <a:extLst>
                  <a:ext uri="{FF2B5EF4-FFF2-40B4-BE49-F238E27FC236}">
                    <a16:creationId xmlns:a16="http://schemas.microsoft.com/office/drawing/2014/main" id="{339C49E3-3617-8EB7-DD6D-69590CC70BDD}"/>
                  </a:ext>
                </a:extLst>
              </p:cNvPr>
              <p:cNvSpPr/>
              <p:nvPr/>
            </p:nvSpPr>
            <p:spPr>
              <a:xfrm>
                <a:off x="16871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4" name="Graphic 9">
                <a:extLst>
                  <a:ext uri="{FF2B5EF4-FFF2-40B4-BE49-F238E27FC236}">
                    <a16:creationId xmlns:a16="http://schemas.microsoft.com/office/drawing/2014/main" id="{FDC6718D-7099-74CA-9F18-2EFE2F01DC89}"/>
                  </a:ext>
                </a:extLst>
              </p:cNvPr>
              <p:cNvSpPr/>
              <p:nvPr/>
            </p:nvSpPr>
            <p:spPr>
              <a:xfrm>
                <a:off x="7253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5" name="Graphic 9">
                <a:extLst>
                  <a:ext uri="{FF2B5EF4-FFF2-40B4-BE49-F238E27FC236}">
                    <a16:creationId xmlns:a16="http://schemas.microsoft.com/office/drawing/2014/main" id="{D7975175-9E3E-945A-62AB-EB17D041730F}"/>
                  </a:ext>
                </a:extLst>
              </p:cNvPr>
              <p:cNvSpPr/>
              <p:nvPr/>
            </p:nvSpPr>
            <p:spPr>
              <a:xfrm>
                <a:off x="10459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6" name="Graphic 9">
                <a:extLst>
                  <a:ext uri="{FF2B5EF4-FFF2-40B4-BE49-F238E27FC236}">
                    <a16:creationId xmlns:a16="http://schemas.microsoft.com/office/drawing/2014/main" id="{899490A8-8AA6-C5F6-076D-617816353B53}"/>
                  </a:ext>
                </a:extLst>
              </p:cNvPr>
              <p:cNvSpPr/>
              <p:nvPr/>
            </p:nvSpPr>
            <p:spPr>
              <a:xfrm>
                <a:off x="10459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7" name="Graphic 9">
                <a:extLst>
                  <a:ext uri="{FF2B5EF4-FFF2-40B4-BE49-F238E27FC236}">
                    <a16:creationId xmlns:a16="http://schemas.microsoft.com/office/drawing/2014/main" id="{09928AE0-2D5B-A7E8-3431-7503BEE5E3B5}"/>
                  </a:ext>
                </a:extLst>
              </p:cNvPr>
              <p:cNvSpPr/>
              <p:nvPr/>
            </p:nvSpPr>
            <p:spPr>
              <a:xfrm>
                <a:off x="7253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8" name="Graphic 9">
                <a:extLst>
                  <a:ext uri="{FF2B5EF4-FFF2-40B4-BE49-F238E27FC236}">
                    <a16:creationId xmlns:a16="http://schemas.microsoft.com/office/drawing/2014/main" id="{4EEA5903-5052-4A96-BE8D-FB38FD0FCEB3}"/>
                  </a:ext>
                </a:extLst>
              </p:cNvPr>
              <p:cNvSpPr/>
              <p:nvPr/>
            </p:nvSpPr>
            <p:spPr>
              <a:xfrm>
                <a:off x="10459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9" name="Graphic 9">
                <a:extLst>
                  <a:ext uri="{FF2B5EF4-FFF2-40B4-BE49-F238E27FC236}">
                    <a16:creationId xmlns:a16="http://schemas.microsoft.com/office/drawing/2014/main" id="{C5DB10CF-1E79-C835-A680-366C69A355F4}"/>
                  </a:ext>
                </a:extLst>
              </p:cNvPr>
              <p:cNvSpPr/>
              <p:nvPr/>
            </p:nvSpPr>
            <p:spPr>
              <a:xfrm>
                <a:off x="13665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0" name="Graphic 9">
                <a:extLst>
                  <a:ext uri="{FF2B5EF4-FFF2-40B4-BE49-F238E27FC236}">
                    <a16:creationId xmlns:a16="http://schemas.microsoft.com/office/drawing/2014/main" id="{D8F85C23-029C-77FD-2E1F-69A06E387904}"/>
                  </a:ext>
                </a:extLst>
              </p:cNvPr>
              <p:cNvSpPr/>
              <p:nvPr/>
            </p:nvSpPr>
            <p:spPr>
              <a:xfrm>
                <a:off x="7253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1" name="Graphic 9">
                <a:extLst>
                  <a:ext uri="{FF2B5EF4-FFF2-40B4-BE49-F238E27FC236}">
                    <a16:creationId xmlns:a16="http://schemas.microsoft.com/office/drawing/2014/main" id="{DF68750E-C34A-C2D4-287B-F58A6F1317A4}"/>
                  </a:ext>
                </a:extLst>
              </p:cNvPr>
              <p:cNvSpPr/>
              <p:nvPr/>
            </p:nvSpPr>
            <p:spPr>
              <a:xfrm>
                <a:off x="10459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2" name="Graphic 9">
                <a:extLst>
                  <a:ext uri="{FF2B5EF4-FFF2-40B4-BE49-F238E27FC236}">
                    <a16:creationId xmlns:a16="http://schemas.microsoft.com/office/drawing/2014/main" id="{A3385CB6-0775-FA65-ABB4-A3B5F618AC16}"/>
                  </a:ext>
                </a:extLst>
              </p:cNvPr>
              <p:cNvSpPr/>
              <p:nvPr/>
            </p:nvSpPr>
            <p:spPr>
              <a:xfrm>
                <a:off x="4047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3" name="Graphic 9">
                <a:extLst>
                  <a:ext uri="{FF2B5EF4-FFF2-40B4-BE49-F238E27FC236}">
                    <a16:creationId xmlns:a16="http://schemas.microsoft.com/office/drawing/2014/main" id="{3F72320E-C8E4-9F77-C0BC-283780771C34}"/>
                  </a:ext>
                </a:extLst>
              </p:cNvPr>
              <p:cNvSpPr/>
              <p:nvPr/>
            </p:nvSpPr>
            <p:spPr>
              <a:xfrm>
                <a:off x="4047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4" name="Graphic 9">
                <a:extLst>
                  <a:ext uri="{FF2B5EF4-FFF2-40B4-BE49-F238E27FC236}">
                    <a16:creationId xmlns:a16="http://schemas.microsoft.com/office/drawing/2014/main" id="{9D7BD04A-9ADB-E622-97A1-519199C1DED8}"/>
                  </a:ext>
                </a:extLst>
              </p:cNvPr>
              <p:cNvSpPr/>
              <p:nvPr/>
            </p:nvSpPr>
            <p:spPr>
              <a:xfrm>
                <a:off x="4047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5" name="Graphic 9">
                <a:extLst>
                  <a:ext uri="{FF2B5EF4-FFF2-40B4-BE49-F238E27FC236}">
                    <a16:creationId xmlns:a16="http://schemas.microsoft.com/office/drawing/2014/main" id="{41BE1783-DC02-0C71-34F1-3333CCCC6104}"/>
                  </a:ext>
                </a:extLst>
              </p:cNvPr>
              <p:cNvSpPr/>
              <p:nvPr/>
            </p:nvSpPr>
            <p:spPr>
              <a:xfrm>
                <a:off x="841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6" name="Graphic 9">
                <a:extLst>
                  <a:ext uri="{FF2B5EF4-FFF2-40B4-BE49-F238E27FC236}">
                    <a16:creationId xmlns:a16="http://schemas.microsoft.com/office/drawing/2014/main" id="{70004229-D4AF-CCF5-B520-C511ADE9A4B8}"/>
                  </a:ext>
                </a:extLst>
              </p:cNvPr>
              <p:cNvSpPr/>
              <p:nvPr/>
            </p:nvSpPr>
            <p:spPr>
              <a:xfrm>
                <a:off x="841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7" name="Graphic 9">
                <a:extLst>
                  <a:ext uri="{FF2B5EF4-FFF2-40B4-BE49-F238E27FC236}">
                    <a16:creationId xmlns:a16="http://schemas.microsoft.com/office/drawing/2014/main" id="{E1A50A7A-2BFA-4D68-4AB8-8023BF67AE36}"/>
                  </a:ext>
                </a:extLst>
              </p:cNvPr>
              <p:cNvSpPr/>
              <p:nvPr/>
            </p:nvSpPr>
            <p:spPr>
              <a:xfrm>
                <a:off x="4047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8" name="Graphic 9">
                <a:extLst>
                  <a:ext uri="{FF2B5EF4-FFF2-40B4-BE49-F238E27FC236}">
                    <a16:creationId xmlns:a16="http://schemas.microsoft.com/office/drawing/2014/main" id="{A62837AE-DD49-4A85-0CA7-1E2E3C5AA32A}"/>
                  </a:ext>
                </a:extLst>
              </p:cNvPr>
              <p:cNvSpPr/>
              <p:nvPr/>
            </p:nvSpPr>
            <p:spPr>
              <a:xfrm>
                <a:off x="841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9" name="Graphic 9">
                <a:extLst>
                  <a:ext uri="{FF2B5EF4-FFF2-40B4-BE49-F238E27FC236}">
                    <a16:creationId xmlns:a16="http://schemas.microsoft.com/office/drawing/2014/main" id="{0A211EA2-F3DD-6951-470C-6342CC0B45D7}"/>
                  </a:ext>
                </a:extLst>
              </p:cNvPr>
              <p:cNvSpPr/>
              <p:nvPr/>
            </p:nvSpPr>
            <p:spPr>
              <a:xfrm>
                <a:off x="10459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0" name="Graphic 9">
                <a:extLst>
                  <a:ext uri="{FF2B5EF4-FFF2-40B4-BE49-F238E27FC236}">
                    <a16:creationId xmlns:a16="http://schemas.microsoft.com/office/drawing/2014/main" id="{9F6D4AFE-423F-F151-4D89-3E6149BAEB42}"/>
                  </a:ext>
                </a:extLst>
              </p:cNvPr>
              <p:cNvSpPr/>
              <p:nvPr/>
            </p:nvSpPr>
            <p:spPr>
              <a:xfrm>
                <a:off x="13665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1" name="Graphic 9">
                <a:extLst>
                  <a:ext uri="{FF2B5EF4-FFF2-40B4-BE49-F238E27FC236}">
                    <a16:creationId xmlns:a16="http://schemas.microsoft.com/office/drawing/2014/main" id="{D91F871A-73D9-11C3-B642-2895E967DB05}"/>
                  </a:ext>
                </a:extLst>
              </p:cNvPr>
              <p:cNvSpPr/>
              <p:nvPr/>
            </p:nvSpPr>
            <p:spPr>
              <a:xfrm>
                <a:off x="4047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2" name="Graphic 9">
                <a:extLst>
                  <a:ext uri="{FF2B5EF4-FFF2-40B4-BE49-F238E27FC236}">
                    <a16:creationId xmlns:a16="http://schemas.microsoft.com/office/drawing/2014/main" id="{CA0F892B-5D43-0647-C679-CA4AA9AB214E}"/>
                  </a:ext>
                </a:extLst>
              </p:cNvPr>
              <p:cNvSpPr/>
              <p:nvPr/>
            </p:nvSpPr>
            <p:spPr>
              <a:xfrm>
                <a:off x="841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173" name="Cluster 2">
              <a:extLst>
                <a:ext uri="{FF2B5EF4-FFF2-40B4-BE49-F238E27FC236}">
                  <a16:creationId xmlns:a16="http://schemas.microsoft.com/office/drawing/2014/main" id="{29B61BAA-A95D-4BD5-36D0-1B833D0BD75C}"/>
                </a:ext>
              </a:extLst>
            </p:cNvPr>
            <p:cNvGrpSpPr/>
            <p:nvPr/>
          </p:nvGrpSpPr>
          <p:grpSpPr>
            <a:xfrm>
              <a:off x="7137289" y="1173072"/>
              <a:ext cx="4981755" cy="2420685"/>
              <a:chOff x="7137289" y="1173072"/>
              <a:chExt cx="4981755" cy="2420685"/>
            </a:xfrm>
          </p:grpSpPr>
          <p:sp>
            <p:nvSpPr>
              <p:cNvPr id="1174" name="Graphic 9">
                <a:extLst>
                  <a:ext uri="{FF2B5EF4-FFF2-40B4-BE49-F238E27FC236}">
                    <a16:creationId xmlns:a16="http://schemas.microsoft.com/office/drawing/2014/main" id="{C6D58DF5-D1F0-6F4C-DC04-9E3B3FBFCE78}"/>
                  </a:ext>
                </a:extLst>
              </p:cNvPr>
              <p:cNvSpPr/>
              <p:nvPr/>
            </p:nvSpPr>
            <p:spPr>
              <a:xfrm>
                <a:off x="103432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5" name="Graphic 9">
                <a:extLst>
                  <a:ext uri="{FF2B5EF4-FFF2-40B4-BE49-F238E27FC236}">
                    <a16:creationId xmlns:a16="http://schemas.microsoft.com/office/drawing/2014/main" id="{2B513630-86BA-9C7B-2F01-D2A84880D15D}"/>
                  </a:ext>
                </a:extLst>
              </p:cNvPr>
              <p:cNvSpPr/>
              <p:nvPr/>
            </p:nvSpPr>
            <p:spPr>
              <a:xfrm>
                <a:off x="93814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6" name="Graphic 9">
                <a:extLst>
                  <a:ext uri="{FF2B5EF4-FFF2-40B4-BE49-F238E27FC236}">
                    <a16:creationId xmlns:a16="http://schemas.microsoft.com/office/drawing/2014/main" id="{3D18DD2F-AD85-38D8-63B1-4266087BB06E}"/>
                  </a:ext>
                </a:extLst>
              </p:cNvPr>
              <p:cNvSpPr/>
              <p:nvPr/>
            </p:nvSpPr>
            <p:spPr>
              <a:xfrm>
                <a:off x="777848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7" name="Graphic 9">
                <a:extLst>
                  <a:ext uri="{FF2B5EF4-FFF2-40B4-BE49-F238E27FC236}">
                    <a16:creationId xmlns:a16="http://schemas.microsoft.com/office/drawing/2014/main" id="{500B8CF6-C54E-19D0-40F0-95935B06FBB6}"/>
                  </a:ext>
                </a:extLst>
              </p:cNvPr>
              <p:cNvSpPr/>
              <p:nvPr/>
            </p:nvSpPr>
            <p:spPr>
              <a:xfrm>
                <a:off x="87402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8" name="Graphic 9">
                <a:extLst>
                  <a:ext uri="{FF2B5EF4-FFF2-40B4-BE49-F238E27FC236}">
                    <a16:creationId xmlns:a16="http://schemas.microsoft.com/office/drawing/2014/main" id="{53345660-1522-FBD7-3D56-CAAFE5BE5A98}"/>
                  </a:ext>
                </a:extLst>
              </p:cNvPr>
              <p:cNvSpPr/>
              <p:nvPr/>
            </p:nvSpPr>
            <p:spPr>
              <a:xfrm>
                <a:off x="90608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9" name="Graphic 9">
                <a:extLst>
                  <a:ext uri="{FF2B5EF4-FFF2-40B4-BE49-F238E27FC236}">
                    <a16:creationId xmlns:a16="http://schemas.microsoft.com/office/drawing/2014/main" id="{E0AF04AF-E15C-2CEA-2B47-1EB4618F595C}"/>
                  </a:ext>
                </a:extLst>
              </p:cNvPr>
              <p:cNvSpPr/>
              <p:nvPr/>
            </p:nvSpPr>
            <p:spPr>
              <a:xfrm>
                <a:off x="97020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0" name="Graphic 9">
                <a:extLst>
                  <a:ext uri="{FF2B5EF4-FFF2-40B4-BE49-F238E27FC236}">
                    <a16:creationId xmlns:a16="http://schemas.microsoft.com/office/drawing/2014/main" id="{109BCBBB-4284-03C9-55E4-1BC566AEA759}"/>
                  </a:ext>
                </a:extLst>
              </p:cNvPr>
              <p:cNvSpPr/>
              <p:nvPr/>
            </p:nvSpPr>
            <p:spPr>
              <a:xfrm>
                <a:off x="84196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1" name="Graphic 9">
                <a:extLst>
                  <a:ext uri="{FF2B5EF4-FFF2-40B4-BE49-F238E27FC236}">
                    <a16:creationId xmlns:a16="http://schemas.microsoft.com/office/drawing/2014/main" id="{6CBFDFA3-BDF8-26C7-D469-959E28190C9B}"/>
                  </a:ext>
                </a:extLst>
              </p:cNvPr>
              <p:cNvSpPr/>
              <p:nvPr/>
            </p:nvSpPr>
            <p:spPr>
              <a:xfrm>
                <a:off x="87402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2" name="Graphic 9">
                <a:extLst>
                  <a:ext uri="{FF2B5EF4-FFF2-40B4-BE49-F238E27FC236}">
                    <a16:creationId xmlns:a16="http://schemas.microsoft.com/office/drawing/2014/main" id="{9D64195A-2DF1-15F9-D89D-6B28ED42B467}"/>
                  </a:ext>
                </a:extLst>
              </p:cNvPr>
              <p:cNvSpPr/>
              <p:nvPr/>
            </p:nvSpPr>
            <p:spPr>
              <a:xfrm>
                <a:off x="90608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3" name="Graphic 9">
                <a:extLst>
                  <a:ext uri="{FF2B5EF4-FFF2-40B4-BE49-F238E27FC236}">
                    <a16:creationId xmlns:a16="http://schemas.microsoft.com/office/drawing/2014/main" id="{955A9493-4231-687C-7B23-BF15F110700C}"/>
                  </a:ext>
                </a:extLst>
              </p:cNvPr>
              <p:cNvSpPr/>
              <p:nvPr/>
            </p:nvSpPr>
            <p:spPr>
              <a:xfrm>
                <a:off x="80990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4" name="Graphic 9">
                <a:extLst>
                  <a:ext uri="{FF2B5EF4-FFF2-40B4-BE49-F238E27FC236}">
                    <a16:creationId xmlns:a16="http://schemas.microsoft.com/office/drawing/2014/main" id="{7BC453F1-692A-D34E-812A-BA58EB8A3FB1}"/>
                  </a:ext>
                </a:extLst>
              </p:cNvPr>
              <p:cNvSpPr/>
              <p:nvPr/>
            </p:nvSpPr>
            <p:spPr>
              <a:xfrm>
                <a:off x="100226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5" name="Graphic 9">
                <a:extLst>
                  <a:ext uri="{FF2B5EF4-FFF2-40B4-BE49-F238E27FC236}">
                    <a16:creationId xmlns:a16="http://schemas.microsoft.com/office/drawing/2014/main" id="{D070C277-8D68-660A-3636-264968710AE3}"/>
                  </a:ext>
                </a:extLst>
              </p:cNvPr>
              <p:cNvSpPr/>
              <p:nvPr/>
            </p:nvSpPr>
            <p:spPr>
              <a:xfrm>
                <a:off x="100226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6" name="Graphic 9">
                <a:extLst>
                  <a:ext uri="{FF2B5EF4-FFF2-40B4-BE49-F238E27FC236}">
                    <a16:creationId xmlns:a16="http://schemas.microsoft.com/office/drawing/2014/main" id="{AF5EE5AD-1EE7-E384-011F-E57CCE970589}"/>
                  </a:ext>
                </a:extLst>
              </p:cNvPr>
              <p:cNvSpPr/>
              <p:nvPr/>
            </p:nvSpPr>
            <p:spPr>
              <a:xfrm>
                <a:off x="100226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7" name="Graphic 9">
                <a:extLst>
                  <a:ext uri="{FF2B5EF4-FFF2-40B4-BE49-F238E27FC236}">
                    <a16:creationId xmlns:a16="http://schemas.microsoft.com/office/drawing/2014/main" id="{4F4FBA2E-F903-C355-43C4-26825CA91C14}"/>
                  </a:ext>
                </a:extLst>
              </p:cNvPr>
              <p:cNvSpPr/>
              <p:nvPr/>
            </p:nvSpPr>
            <p:spPr>
              <a:xfrm>
                <a:off x="100226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8" name="Graphic 9">
                <a:extLst>
                  <a:ext uri="{FF2B5EF4-FFF2-40B4-BE49-F238E27FC236}">
                    <a16:creationId xmlns:a16="http://schemas.microsoft.com/office/drawing/2014/main" id="{0E477ABA-458C-0B47-E5DE-F9C8454AB26B}"/>
                  </a:ext>
                </a:extLst>
              </p:cNvPr>
              <p:cNvSpPr/>
              <p:nvPr/>
            </p:nvSpPr>
            <p:spPr>
              <a:xfrm>
                <a:off x="103432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9" name="Graphic 9">
                <a:extLst>
                  <a:ext uri="{FF2B5EF4-FFF2-40B4-BE49-F238E27FC236}">
                    <a16:creationId xmlns:a16="http://schemas.microsoft.com/office/drawing/2014/main" id="{9D95C655-87DD-FC43-D9CD-4272C414580D}"/>
                  </a:ext>
                </a:extLst>
              </p:cNvPr>
              <p:cNvSpPr/>
              <p:nvPr/>
            </p:nvSpPr>
            <p:spPr>
              <a:xfrm>
                <a:off x="103432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0" name="Graphic 9">
                <a:extLst>
                  <a:ext uri="{FF2B5EF4-FFF2-40B4-BE49-F238E27FC236}">
                    <a16:creationId xmlns:a16="http://schemas.microsoft.com/office/drawing/2014/main" id="{54D1A5D9-EC9C-5CE9-120C-00033F2FF6D4}"/>
                  </a:ext>
                </a:extLst>
              </p:cNvPr>
              <p:cNvSpPr/>
              <p:nvPr/>
            </p:nvSpPr>
            <p:spPr>
              <a:xfrm>
                <a:off x="103432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1" name="Graphic 9">
                <a:extLst>
                  <a:ext uri="{FF2B5EF4-FFF2-40B4-BE49-F238E27FC236}">
                    <a16:creationId xmlns:a16="http://schemas.microsoft.com/office/drawing/2014/main" id="{2A939893-7E1A-EBEB-EBE0-F1A4E90330DA}"/>
                  </a:ext>
                </a:extLst>
              </p:cNvPr>
              <p:cNvSpPr/>
              <p:nvPr/>
            </p:nvSpPr>
            <p:spPr>
              <a:xfrm>
                <a:off x="777848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2" name="Graphic 9">
                <a:extLst>
                  <a:ext uri="{FF2B5EF4-FFF2-40B4-BE49-F238E27FC236}">
                    <a16:creationId xmlns:a16="http://schemas.microsoft.com/office/drawing/2014/main" id="{AC6AA7FE-AB3F-9378-BF73-8B7F28B70C6D}"/>
                  </a:ext>
                </a:extLst>
              </p:cNvPr>
              <p:cNvSpPr/>
              <p:nvPr/>
            </p:nvSpPr>
            <p:spPr>
              <a:xfrm>
                <a:off x="84196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3" name="Graphic 9">
                <a:extLst>
                  <a:ext uri="{FF2B5EF4-FFF2-40B4-BE49-F238E27FC236}">
                    <a16:creationId xmlns:a16="http://schemas.microsoft.com/office/drawing/2014/main" id="{1F528AD5-1F28-154E-F449-E5E6D93F3680}"/>
                  </a:ext>
                </a:extLst>
              </p:cNvPr>
              <p:cNvSpPr/>
              <p:nvPr/>
            </p:nvSpPr>
            <p:spPr>
              <a:xfrm>
                <a:off x="97020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4" name="Graphic 9">
                <a:extLst>
                  <a:ext uri="{FF2B5EF4-FFF2-40B4-BE49-F238E27FC236}">
                    <a16:creationId xmlns:a16="http://schemas.microsoft.com/office/drawing/2014/main" id="{E6F3D589-EBD6-1EB9-9E3F-99550C38AB90}"/>
                  </a:ext>
                </a:extLst>
              </p:cNvPr>
              <p:cNvSpPr/>
              <p:nvPr/>
            </p:nvSpPr>
            <p:spPr>
              <a:xfrm>
                <a:off x="100226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1" name="Graphic 9">
                <a:extLst>
                  <a:ext uri="{FF2B5EF4-FFF2-40B4-BE49-F238E27FC236}">
                    <a16:creationId xmlns:a16="http://schemas.microsoft.com/office/drawing/2014/main" id="{EDD81FBD-74D7-1636-E826-8C272A064120}"/>
                  </a:ext>
                </a:extLst>
              </p:cNvPr>
              <p:cNvSpPr/>
              <p:nvPr/>
            </p:nvSpPr>
            <p:spPr>
              <a:xfrm>
                <a:off x="777848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2" name="Graphic 9">
                <a:extLst>
                  <a:ext uri="{FF2B5EF4-FFF2-40B4-BE49-F238E27FC236}">
                    <a16:creationId xmlns:a16="http://schemas.microsoft.com/office/drawing/2014/main" id="{5F11FC16-EEDF-45A8-2B6E-553328B9D58B}"/>
                  </a:ext>
                </a:extLst>
              </p:cNvPr>
              <p:cNvSpPr/>
              <p:nvPr/>
            </p:nvSpPr>
            <p:spPr>
              <a:xfrm>
                <a:off x="80990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3" name="Graphic 9">
                <a:extLst>
                  <a:ext uri="{FF2B5EF4-FFF2-40B4-BE49-F238E27FC236}">
                    <a16:creationId xmlns:a16="http://schemas.microsoft.com/office/drawing/2014/main" id="{2FAF496A-8E4B-1517-4E67-AB0A883CC94A}"/>
                  </a:ext>
                </a:extLst>
              </p:cNvPr>
              <p:cNvSpPr/>
              <p:nvPr/>
            </p:nvSpPr>
            <p:spPr>
              <a:xfrm>
                <a:off x="87402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4" name="Graphic 9">
                <a:extLst>
                  <a:ext uri="{FF2B5EF4-FFF2-40B4-BE49-F238E27FC236}">
                    <a16:creationId xmlns:a16="http://schemas.microsoft.com/office/drawing/2014/main" id="{B4A64052-7009-B29E-508C-876CB5E303D7}"/>
                  </a:ext>
                </a:extLst>
              </p:cNvPr>
              <p:cNvSpPr/>
              <p:nvPr/>
            </p:nvSpPr>
            <p:spPr>
              <a:xfrm>
                <a:off x="100226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5" name="Graphic 9">
                <a:extLst>
                  <a:ext uri="{FF2B5EF4-FFF2-40B4-BE49-F238E27FC236}">
                    <a16:creationId xmlns:a16="http://schemas.microsoft.com/office/drawing/2014/main" id="{607CC8E7-E58C-6ACA-5A71-1DEEB6E10EA3}"/>
                  </a:ext>
                </a:extLst>
              </p:cNvPr>
              <p:cNvSpPr/>
              <p:nvPr/>
            </p:nvSpPr>
            <p:spPr>
              <a:xfrm>
                <a:off x="103432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6" name="Graphic 9">
                <a:extLst>
                  <a:ext uri="{FF2B5EF4-FFF2-40B4-BE49-F238E27FC236}">
                    <a16:creationId xmlns:a16="http://schemas.microsoft.com/office/drawing/2014/main" id="{31040D7C-A94E-C38A-0E75-7AA1B8853684}"/>
                  </a:ext>
                </a:extLst>
              </p:cNvPr>
              <p:cNvSpPr/>
              <p:nvPr/>
            </p:nvSpPr>
            <p:spPr>
              <a:xfrm>
                <a:off x="713728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7" name="Graphic 9">
                <a:extLst>
                  <a:ext uri="{FF2B5EF4-FFF2-40B4-BE49-F238E27FC236}">
                    <a16:creationId xmlns:a16="http://schemas.microsoft.com/office/drawing/2014/main" id="{EDE2CE74-0A55-A74C-4AF9-546288C497F5}"/>
                  </a:ext>
                </a:extLst>
              </p:cNvPr>
              <p:cNvSpPr/>
              <p:nvPr/>
            </p:nvSpPr>
            <p:spPr>
              <a:xfrm>
                <a:off x="84196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8" name="Graphic 9">
                <a:extLst>
                  <a:ext uri="{FF2B5EF4-FFF2-40B4-BE49-F238E27FC236}">
                    <a16:creationId xmlns:a16="http://schemas.microsoft.com/office/drawing/2014/main" id="{C0CAC978-1D50-E3FC-06CE-DD22BC23DA68}"/>
                  </a:ext>
                </a:extLst>
              </p:cNvPr>
              <p:cNvSpPr/>
              <p:nvPr/>
            </p:nvSpPr>
            <p:spPr>
              <a:xfrm>
                <a:off x="90608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9" name="Graphic 9">
                <a:extLst>
                  <a:ext uri="{FF2B5EF4-FFF2-40B4-BE49-F238E27FC236}">
                    <a16:creationId xmlns:a16="http://schemas.microsoft.com/office/drawing/2014/main" id="{1CA7C250-88EA-9C96-5C60-80F8782EA658}"/>
                  </a:ext>
                </a:extLst>
              </p:cNvPr>
              <p:cNvSpPr/>
              <p:nvPr/>
            </p:nvSpPr>
            <p:spPr>
              <a:xfrm>
                <a:off x="106638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0" name="Graphic 9">
                <a:extLst>
                  <a:ext uri="{FF2B5EF4-FFF2-40B4-BE49-F238E27FC236}">
                    <a16:creationId xmlns:a16="http://schemas.microsoft.com/office/drawing/2014/main" id="{84E8BD0E-0A7A-31EB-0498-7CF73EDCD594}"/>
                  </a:ext>
                </a:extLst>
              </p:cNvPr>
              <p:cNvSpPr/>
              <p:nvPr/>
            </p:nvSpPr>
            <p:spPr>
              <a:xfrm>
                <a:off x="106638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1" name="Graphic 9">
                <a:extLst>
                  <a:ext uri="{FF2B5EF4-FFF2-40B4-BE49-F238E27FC236}">
                    <a16:creationId xmlns:a16="http://schemas.microsoft.com/office/drawing/2014/main" id="{198C17A6-0F33-ACBF-5763-61673DD99AB9}"/>
                  </a:ext>
                </a:extLst>
              </p:cNvPr>
              <p:cNvSpPr/>
              <p:nvPr/>
            </p:nvSpPr>
            <p:spPr>
              <a:xfrm>
                <a:off x="106638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2" name="Graphic 9">
                <a:extLst>
                  <a:ext uri="{FF2B5EF4-FFF2-40B4-BE49-F238E27FC236}">
                    <a16:creationId xmlns:a16="http://schemas.microsoft.com/office/drawing/2014/main" id="{43E8411D-2F1A-A28B-8CC5-D5E50CE166EB}"/>
                  </a:ext>
                </a:extLst>
              </p:cNvPr>
              <p:cNvSpPr/>
              <p:nvPr/>
            </p:nvSpPr>
            <p:spPr>
              <a:xfrm>
                <a:off x="106638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3" name="Graphic 9">
                <a:extLst>
                  <a:ext uri="{FF2B5EF4-FFF2-40B4-BE49-F238E27FC236}">
                    <a16:creationId xmlns:a16="http://schemas.microsoft.com/office/drawing/2014/main" id="{512DAFBA-243E-2B8C-667B-07A2613AE20A}"/>
                  </a:ext>
                </a:extLst>
              </p:cNvPr>
              <p:cNvSpPr/>
              <p:nvPr/>
            </p:nvSpPr>
            <p:spPr>
              <a:xfrm>
                <a:off x="109844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4" name="Graphic 9">
                <a:extLst>
                  <a:ext uri="{FF2B5EF4-FFF2-40B4-BE49-F238E27FC236}">
                    <a16:creationId xmlns:a16="http://schemas.microsoft.com/office/drawing/2014/main" id="{1F6873A1-5782-0D1B-C8CA-C8DD8C61DCE4}"/>
                  </a:ext>
                </a:extLst>
              </p:cNvPr>
              <p:cNvSpPr/>
              <p:nvPr/>
            </p:nvSpPr>
            <p:spPr>
              <a:xfrm>
                <a:off x="113050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5" name="Graphic 9">
                <a:extLst>
                  <a:ext uri="{FF2B5EF4-FFF2-40B4-BE49-F238E27FC236}">
                    <a16:creationId xmlns:a16="http://schemas.microsoft.com/office/drawing/2014/main" id="{D2EB7F98-6793-105C-2DC9-C3BFB5F23F53}"/>
                  </a:ext>
                </a:extLst>
              </p:cNvPr>
              <p:cNvSpPr/>
              <p:nvPr/>
            </p:nvSpPr>
            <p:spPr>
              <a:xfrm>
                <a:off x="116256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6" name="Graphic 9">
                <a:extLst>
                  <a:ext uri="{FF2B5EF4-FFF2-40B4-BE49-F238E27FC236}">
                    <a16:creationId xmlns:a16="http://schemas.microsoft.com/office/drawing/2014/main" id="{F62A4258-29CB-E08A-585F-2A9232E1CE3F}"/>
                  </a:ext>
                </a:extLst>
              </p:cNvPr>
              <p:cNvSpPr/>
              <p:nvPr/>
            </p:nvSpPr>
            <p:spPr>
              <a:xfrm>
                <a:off x="113050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7" name="Graphic 9">
                <a:extLst>
                  <a:ext uri="{FF2B5EF4-FFF2-40B4-BE49-F238E27FC236}">
                    <a16:creationId xmlns:a16="http://schemas.microsoft.com/office/drawing/2014/main" id="{538E5A5D-286F-EE49-023C-29116BF1CE93}"/>
                  </a:ext>
                </a:extLst>
              </p:cNvPr>
              <p:cNvSpPr/>
              <p:nvPr/>
            </p:nvSpPr>
            <p:spPr>
              <a:xfrm>
                <a:off x="116256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8" name="Graphic 9">
                <a:extLst>
                  <a:ext uri="{FF2B5EF4-FFF2-40B4-BE49-F238E27FC236}">
                    <a16:creationId xmlns:a16="http://schemas.microsoft.com/office/drawing/2014/main" id="{D6417DE2-3EAC-D987-4AC7-354C2B2B15A6}"/>
                  </a:ext>
                </a:extLst>
              </p:cNvPr>
              <p:cNvSpPr/>
              <p:nvPr/>
            </p:nvSpPr>
            <p:spPr>
              <a:xfrm>
                <a:off x="113050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9" name="Graphic 9">
                <a:extLst>
                  <a:ext uri="{FF2B5EF4-FFF2-40B4-BE49-F238E27FC236}">
                    <a16:creationId xmlns:a16="http://schemas.microsoft.com/office/drawing/2014/main" id="{7D443956-332F-0AA7-ABC2-DE542A1D2FD4}"/>
                  </a:ext>
                </a:extLst>
              </p:cNvPr>
              <p:cNvSpPr/>
              <p:nvPr/>
            </p:nvSpPr>
            <p:spPr>
              <a:xfrm>
                <a:off x="11946242"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0" name="Graphic 9">
                <a:extLst>
                  <a:ext uri="{FF2B5EF4-FFF2-40B4-BE49-F238E27FC236}">
                    <a16:creationId xmlns:a16="http://schemas.microsoft.com/office/drawing/2014/main" id="{DF23A153-D260-3880-39E3-435F15994D7A}"/>
                  </a:ext>
                </a:extLst>
              </p:cNvPr>
              <p:cNvSpPr/>
              <p:nvPr/>
            </p:nvSpPr>
            <p:spPr>
              <a:xfrm>
                <a:off x="11946242"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1" name="Graphic 9">
                <a:extLst>
                  <a:ext uri="{FF2B5EF4-FFF2-40B4-BE49-F238E27FC236}">
                    <a16:creationId xmlns:a16="http://schemas.microsoft.com/office/drawing/2014/main" id="{B7FD6004-1099-37D9-2F1A-FF1D0AF14806}"/>
                  </a:ext>
                </a:extLst>
              </p:cNvPr>
              <p:cNvSpPr/>
              <p:nvPr/>
            </p:nvSpPr>
            <p:spPr>
              <a:xfrm>
                <a:off x="11946242"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412" name="Cluster 1">
              <a:extLst>
                <a:ext uri="{FF2B5EF4-FFF2-40B4-BE49-F238E27FC236}">
                  <a16:creationId xmlns:a16="http://schemas.microsoft.com/office/drawing/2014/main" id="{D741F5C0-984A-3B03-F7EF-D060337E2AFE}"/>
                </a:ext>
              </a:extLst>
            </p:cNvPr>
            <p:cNvGrpSpPr/>
            <p:nvPr/>
          </p:nvGrpSpPr>
          <p:grpSpPr>
            <a:xfrm>
              <a:off x="4572521" y="1173072"/>
              <a:ext cx="2737570" cy="4005745"/>
              <a:chOff x="4572521" y="1173072"/>
              <a:chExt cx="2737570" cy="4005745"/>
            </a:xfrm>
          </p:grpSpPr>
          <p:sp>
            <p:nvSpPr>
              <p:cNvPr id="1413" name="Graphic 9">
                <a:extLst>
                  <a:ext uri="{FF2B5EF4-FFF2-40B4-BE49-F238E27FC236}">
                    <a16:creationId xmlns:a16="http://schemas.microsoft.com/office/drawing/2014/main" id="{8326D11A-BACE-9824-5B90-28835732CAC1}"/>
                  </a:ext>
                </a:extLst>
              </p:cNvPr>
              <p:cNvSpPr/>
              <p:nvPr/>
            </p:nvSpPr>
            <p:spPr>
              <a:xfrm>
                <a:off x="489311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4" name="Graphic 9">
                <a:extLst>
                  <a:ext uri="{FF2B5EF4-FFF2-40B4-BE49-F238E27FC236}">
                    <a16:creationId xmlns:a16="http://schemas.microsoft.com/office/drawing/2014/main" id="{678D96B4-8A41-E93F-0D12-B7FAD492D0B0}"/>
                  </a:ext>
                </a:extLst>
              </p:cNvPr>
              <p:cNvSpPr/>
              <p:nvPr/>
            </p:nvSpPr>
            <p:spPr>
              <a:xfrm>
                <a:off x="521371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5" name="Graphic 9">
                <a:extLst>
                  <a:ext uri="{FF2B5EF4-FFF2-40B4-BE49-F238E27FC236}">
                    <a16:creationId xmlns:a16="http://schemas.microsoft.com/office/drawing/2014/main" id="{65199CFC-60B1-FEC9-B23D-D5E9E48E096E}"/>
                  </a:ext>
                </a:extLst>
              </p:cNvPr>
              <p:cNvSpPr/>
              <p:nvPr/>
            </p:nvSpPr>
            <p:spPr>
              <a:xfrm>
                <a:off x="489311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6" name="Graphic 9">
                <a:extLst>
                  <a:ext uri="{FF2B5EF4-FFF2-40B4-BE49-F238E27FC236}">
                    <a16:creationId xmlns:a16="http://schemas.microsoft.com/office/drawing/2014/main" id="{D47A969C-B088-2817-F574-8417EAFD6CDF}"/>
                  </a:ext>
                </a:extLst>
              </p:cNvPr>
              <p:cNvSpPr/>
              <p:nvPr/>
            </p:nvSpPr>
            <p:spPr>
              <a:xfrm>
                <a:off x="521371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7" name="Graphic 9">
                <a:extLst>
                  <a:ext uri="{FF2B5EF4-FFF2-40B4-BE49-F238E27FC236}">
                    <a16:creationId xmlns:a16="http://schemas.microsoft.com/office/drawing/2014/main" id="{5BF8D68A-56C4-73DC-BF27-0252AD969B3A}"/>
                  </a:ext>
                </a:extLst>
              </p:cNvPr>
              <p:cNvSpPr/>
              <p:nvPr/>
            </p:nvSpPr>
            <p:spPr>
              <a:xfrm>
                <a:off x="649609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8" name="Graphic 9">
                <a:extLst>
                  <a:ext uri="{FF2B5EF4-FFF2-40B4-BE49-F238E27FC236}">
                    <a16:creationId xmlns:a16="http://schemas.microsoft.com/office/drawing/2014/main" id="{FA58AAA3-1284-BA1C-08FF-2C566D3B5EF4}"/>
                  </a:ext>
                </a:extLst>
              </p:cNvPr>
              <p:cNvSpPr/>
              <p:nvPr/>
            </p:nvSpPr>
            <p:spPr>
              <a:xfrm>
                <a:off x="681669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9" name="Graphic 9">
                <a:extLst>
                  <a:ext uri="{FF2B5EF4-FFF2-40B4-BE49-F238E27FC236}">
                    <a16:creationId xmlns:a16="http://schemas.microsoft.com/office/drawing/2014/main" id="{1CA33A69-F9B8-6D25-B1B9-D1DEEE095D84}"/>
                  </a:ext>
                </a:extLst>
              </p:cNvPr>
              <p:cNvSpPr/>
              <p:nvPr/>
            </p:nvSpPr>
            <p:spPr>
              <a:xfrm>
                <a:off x="713728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0" name="Graphic 9">
                <a:extLst>
                  <a:ext uri="{FF2B5EF4-FFF2-40B4-BE49-F238E27FC236}">
                    <a16:creationId xmlns:a16="http://schemas.microsoft.com/office/drawing/2014/main" id="{1FBC141C-6C63-2678-EA19-19D20FABEEE0}"/>
                  </a:ext>
                </a:extLst>
              </p:cNvPr>
              <p:cNvSpPr/>
              <p:nvPr/>
            </p:nvSpPr>
            <p:spPr>
              <a:xfrm>
                <a:off x="457252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1" name="Graphic 9">
                <a:extLst>
                  <a:ext uri="{FF2B5EF4-FFF2-40B4-BE49-F238E27FC236}">
                    <a16:creationId xmlns:a16="http://schemas.microsoft.com/office/drawing/2014/main" id="{80A3EDD0-40B3-4B97-C3CC-B433ADA64522}"/>
                  </a:ext>
                </a:extLst>
              </p:cNvPr>
              <p:cNvSpPr/>
              <p:nvPr/>
            </p:nvSpPr>
            <p:spPr>
              <a:xfrm>
                <a:off x="489311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2" name="Graphic 9">
                <a:extLst>
                  <a:ext uri="{FF2B5EF4-FFF2-40B4-BE49-F238E27FC236}">
                    <a16:creationId xmlns:a16="http://schemas.microsoft.com/office/drawing/2014/main" id="{4332C06F-6CC2-7480-AEB8-0F0FDD927E60}"/>
                  </a:ext>
                </a:extLst>
              </p:cNvPr>
              <p:cNvSpPr/>
              <p:nvPr/>
            </p:nvSpPr>
            <p:spPr>
              <a:xfrm>
                <a:off x="553430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3" name="Graphic 9">
                <a:extLst>
                  <a:ext uri="{FF2B5EF4-FFF2-40B4-BE49-F238E27FC236}">
                    <a16:creationId xmlns:a16="http://schemas.microsoft.com/office/drawing/2014/main" id="{1BC76AAB-2BD1-024A-F91C-EFCA7E3DCCBC}"/>
                  </a:ext>
                </a:extLst>
              </p:cNvPr>
              <p:cNvSpPr/>
              <p:nvPr/>
            </p:nvSpPr>
            <p:spPr>
              <a:xfrm>
                <a:off x="585490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4" name="Graphic 9">
                <a:extLst>
                  <a:ext uri="{FF2B5EF4-FFF2-40B4-BE49-F238E27FC236}">
                    <a16:creationId xmlns:a16="http://schemas.microsoft.com/office/drawing/2014/main" id="{0D17EA5C-4048-C4BC-C885-C3378B3287E3}"/>
                  </a:ext>
                </a:extLst>
              </p:cNvPr>
              <p:cNvSpPr/>
              <p:nvPr/>
            </p:nvSpPr>
            <p:spPr>
              <a:xfrm>
                <a:off x="617550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5" name="Graphic 9">
                <a:extLst>
                  <a:ext uri="{FF2B5EF4-FFF2-40B4-BE49-F238E27FC236}">
                    <a16:creationId xmlns:a16="http://schemas.microsoft.com/office/drawing/2014/main" id="{A11A8C15-2EFC-98AB-C628-79AE2D7A44C6}"/>
                  </a:ext>
                </a:extLst>
              </p:cNvPr>
              <p:cNvSpPr/>
              <p:nvPr/>
            </p:nvSpPr>
            <p:spPr>
              <a:xfrm>
                <a:off x="681669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6" name="Graphic 9">
                <a:extLst>
                  <a:ext uri="{FF2B5EF4-FFF2-40B4-BE49-F238E27FC236}">
                    <a16:creationId xmlns:a16="http://schemas.microsoft.com/office/drawing/2014/main" id="{32EB2BCA-2EFC-C22D-9315-CB7345C11929}"/>
                  </a:ext>
                </a:extLst>
              </p:cNvPr>
              <p:cNvSpPr/>
              <p:nvPr/>
            </p:nvSpPr>
            <p:spPr>
              <a:xfrm>
                <a:off x="457252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7" name="Graphic 9">
                <a:extLst>
                  <a:ext uri="{FF2B5EF4-FFF2-40B4-BE49-F238E27FC236}">
                    <a16:creationId xmlns:a16="http://schemas.microsoft.com/office/drawing/2014/main" id="{D9431544-B599-1F4F-A1A2-579166F0339A}"/>
                  </a:ext>
                </a:extLst>
              </p:cNvPr>
              <p:cNvSpPr/>
              <p:nvPr/>
            </p:nvSpPr>
            <p:spPr>
              <a:xfrm>
                <a:off x="585490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8" name="Graphic 9">
                <a:extLst>
                  <a:ext uri="{FF2B5EF4-FFF2-40B4-BE49-F238E27FC236}">
                    <a16:creationId xmlns:a16="http://schemas.microsoft.com/office/drawing/2014/main" id="{1A4970B5-3BF7-2A7E-864B-043914CA565B}"/>
                  </a:ext>
                </a:extLst>
              </p:cNvPr>
              <p:cNvSpPr/>
              <p:nvPr/>
            </p:nvSpPr>
            <p:spPr>
              <a:xfrm>
                <a:off x="713728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9" name="Graphic 9">
                <a:extLst>
                  <a:ext uri="{FF2B5EF4-FFF2-40B4-BE49-F238E27FC236}">
                    <a16:creationId xmlns:a16="http://schemas.microsoft.com/office/drawing/2014/main" id="{76555961-BCCF-68DA-57EB-5F0C72FBF2BB}"/>
                  </a:ext>
                </a:extLst>
              </p:cNvPr>
              <p:cNvSpPr/>
              <p:nvPr/>
            </p:nvSpPr>
            <p:spPr>
              <a:xfrm>
                <a:off x="521371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0" name="Graphic 9">
                <a:extLst>
                  <a:ext uri="{FF2B5EF4-FFF2-40B4-BE49-F238E27FC236}">
                    <a16:creationId xmlns:a16="http://schemas.microsoft.com/office/drawing/2014/main" id="{2EA35928-C90A-66C5-8B29-75953BE671DE}"/>
                  </a:ext>
                </a:extLst>
              </p:cNvPr>
              <p:cNvSpPr/>
              <p:nvPr/>
            </p:nvSpPr>
            <p:spPr>
              <a:xfrm>
                <a:off x="553430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1" name="Graphic 9">
                <a:extLst>
                  <a:ext uri="{FF2B5EF4-FFF2-40B4-BE49-F238E27FC236}">
                    <a16:creationId xmlns:a16="http://schemas.microsoft.com/office/drawing/2014/main" id="{A217F3DA-EAC8-A782-15B4-F1531620545C}"/>
                  </a:ext>
                </a:extLst>
              </p:cNvPr>
              <p:cNvSpPr/>
              <p:nvPr/>
            </p:nvSpPr>
            <p:spPr>
              <a:xfrm>
                <a:off x="617550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2" name="Graphic 9">
                <a:extLst>
                  <a:ext uri="{FF2B5EF4-FFF2-40B4-BE49-F238E27FC236}">
                    <a16:creationId xmlns:a16="http://schemas.microsoft.com/office/drawing/2014/main" id="{0C7EFFAD-72B1-80CD-C508-8624A20F3C49}"/>
                  </a:ext>
                </a:extLst>
              </p:cNvPr>
              <p:cNvSpPr/>
              <p:nvPr/>
            </p:nvSpPr>
            <p:spPr>
              <a:xfrm>
                <a:off x="681669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3" name="Graphic 9">
                <a:extLst>
                  <a:ext uri="{FF2B5EF4-FFF2-40B4-BE49-F238E27FC236}">
                    <a16:creationId xmlns:a16="http://schemas.microsoft.com/office/drawing/2014/main" id="{9C0F7738-BB8D-302F-AC4B-AD80BCC69DA7}"/>
                  </a:ext>
                </a:extLst>
              </p:cNvPr>
              <p:cNvSpPr/>
              <p:nvPr/>
            </p:nvSpPr>
            <p:spPr>
              <a:xfrm>
                <a:off x="617550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4" name="Graphic 9">
                <a:extLst>
                  <a:ext uri="{FF2B5EF4-FFF2-40B4-BE49-F238E27FC236}">
                    <a16:creationId xmlns:a16="http://schemas.microsoft.com/office/drawing/2014/main" id="{2CCB3EB0-79EA-37BD-5A5B-FA401616123B}"/>
                  </a:ext>
                </a:extLst>
              </p:cNvPr>
              <p:cNvSpPr/>
              <p:nvPr/>
            </p:nvSpPr>
            <p:spPr>
              <a:xfrm>
                <a:off x="681669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5" name="Graphic 9">
                <a:extLst>
                  <a:ext uri="{FF2B5EF4-FFF2-40B4-BE49-F238E27FC236}">
                    <a16:creationId xmlns:a16="http://schemas.microsoft.com/office/drawing/2014/main" id="{5C01D36A-670B-4527-FC7A-06658CE42081}"/>
                  </a:ext>
                </a:extLst>
              </p:cNvPr>
              <p:cNvSpPr/>
              <p:nvPr/>
            </p:nvSpPr>
            <p:spPr>
              <a:xfrm>
                <a:off x="681669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6" name="Graphic 9">
                <a:extLst>
                  <a:ext uri="{FF2B5EF4-FFF2-40B4-BE49-F238E27FC236}">
                    <a16:creationId xmlns:a16="http://schemas.microsoft.com/office/drawing/2014/main" id="{E13F6B1E-D0D4-2074-7BF1-655EC445198C}"/>
                  </a:ext>
                </a:extLst>
              </p:cNvPr>
              <p:cNvSpPr/>
              <p:nvPr/>
            </p:nvSpPr>
            <p:spPr>
              <a:xfrm>
                <a:off x="553430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7" name="Graphic 9">
                <a:extLst>
                  <a:ext uri="{FF2B5EF4-FFF2-40B4-BE49-F238E27FC236}">
                    <a16:creationId xmlns:a16="http://schemas.microsoft.com/office/drawing/2014/main" id="{511D4A1A-8F7F-6A20-E11C-865CA225A01A}"/>
                  </a:ext>
                </a:extLst>
              </p:cNvPr>
              <p:cNvSpPr/>
              <p:nvPr/>
            </p:nvSpPr>
            <p:spPr>
              <a:xfrm>
                <a:off x="617550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8" name="Graphic 9">
                <a:extLst>
                  <a:ext uri="{FF2B5EF4-FFF2-40B4-BE49-F238E27FC236}">
                    <a16:creationId xmlns:a16="http://schemas.microsoft.com/office/drawing/2014/main" id="{C7AE46BD-3ACB-971B-8A6B-A0BFE2870551}"/>
                  </a:ext>
                </a:extLst>
              </p:cNvPr>
              <p:cNvSpPr/>
              <p:nvPr/>
            </p:nvSpPr>
            <p:spPr>
              <a:xfrm>
                <a:off x="649609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9" name="Graphic 9">
                <a:extLst>
                  <a:ext uri="{FF2B5EF4-FFF2-40B4-BE49-F238E27FC236}">
                    <a16:creationId xmlns:a16="http://schemas.microsoft.com/office/drawing/2014/main" id="{F8EF9BBD-C9B2-988E-91C3-2F39EA46A601}"/>
                  </a:ext>
                </a:extLst>
              </p:cNvPr>
              <p:cNvSpPr/>
              <p:nvPr/>
            </p:nvSpPr>
            <p:spPr>
              <a:xfrm>
                <a:off x="553430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0" name="Graphic 9">
                <a:extLst>
                  <a:ext uri="{FF2B5EF4-FFF2-40B4-BE49-F238E27FC236}">
                    <a16:creationId xmlns:a16="http://schemas.microsoft.com/office/drawing/2014/main" id="{B27502F4-5137-14A3-A728-8207E54704B5}"/>
                  </a:ext>
                </a:extLst>
              </p:cNvPr>
              <p:cNvSpPr/>
              <p:nvPr/>
            </p:nvSpPr>
            <p:spPr>
              <a:xfrm>
                <a:off x="585490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1" name="Graphic 9">
                <a:extLst>
                  <a:ext uri="{FF2B5EF4-FFF2-40B4-BE49-F238E27FC236}">
                    <a16:creationId xmlns:a16="http://schemas.microsoft.com/office/drawing/2014/main" id="{638EE04C-6ED5-A63E-246F-638D472C722E}"/>
                  </a:ext>
                </a:extLst>
              </p:cNvPr>
              <p:cNvSpPr/>
              <p:nvPr/>
            </p:nvSpPr>
            <p:spPr>
              <a:xfrm>
                <a:off x="649609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2" name="Graphic 9">
                <a:extLst>
                  <a:ext uri="{FF2B5EF4-FFF2-40B4-BE49-F238E27FC236}">
                    <a16:creationId xmlns:a16="http://schemas.microsoft.com/office/drawing/2014/main" id="{1A6E28E1-B4F4-79D8-9A96-8C70C206E0D2}"/>
                  </a:ext>
                </a:extLst>
              </p:cNvPr>
              <p:cNvSpPr/>
              <p:nvPr/>
            </p:nvSpPr>
            <p:spPr>
              <a:xfrm>
                <a:off x="521371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3" name="Graphic 9">
                <a:extLst>
                  <a:ext uri="{FF2B5EF4-FFF2-40B4-BE49-F238E27FC236}">
                    <a16:creationId xmlns:a16="http://schemas.microsoft.com/office/drawing/2014/main" id="{CE9AA19C-C709-C0F7-382C-F0BF9675EE74}"/>
                  </a:ext>
                </a:extLst>
              </p:cNvPr>
              <p:cNvSpPr/>
              <p:nvPr/>
            </p:nvSpPr>
            <p:spPr>
              <a:xfrm>
                <a:off x="617550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4" name="Graphic 9">
                <a:extLst>
                  <a:ext uri="{FF2B5EF4-FFF2-40B4-BE49-F238E27FC236}">
                    <a16:creationId xmlns:a16="http://schemas.microsoft.com/office/drawing/2014/main" id="{3F539B0D-1FB0-B4A6-9E36-51C391E58133}"/>
                  </a:ext>
                </a:extLst>
              </p:cNvPr>
              <p:cNvSpPr/>
              <p:nvPr/>
            </p:nvSpPr>
            <p:spPr>
              <a:xfrm>
                <a:off x="649609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5" name="Graphic 9">
                <a:extLst>
                  <a:ext uri="{FF2B5EF4-FFF2-40B4-BE49-F238E27FC236}">
                    <a16:creationId xmlns:a16="http://schemas.microsoft.com/office/drawing/2014/main" id="{8BAF8740-B4BB-6E93-A682-7EA03675E487}"/>
                  </a:ext>
                </a:extLst>
              </p:cNvPr>
              <p:cNvSpPr/>
              <p:nvPr/>
            </p:nvSpPr>
            <p:spPr>
              <a:xfrm>
                <a:off x="681669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6" name="Graphic 9">
                <a:extLst>
                  <a:ext uri="{FF2B5EF4-FFF2-40B4-BE49-F238E27FC236}">
                    <a16:creationId xmlns:a16="http://schemas.microsoft.com/office/drawing/2014/main" id="{3721EAD3-B3CD-1FE7-1DF2-6776C895B98C}"/>
                  </a:ext>
                </a:extLst>
              </p:cNvPr>
              <p:cNvSpPr/>
              <p:nvPr/>
            </p:nvSpPr>
            <p:spPr>
              <a:xfrm>
                <a:off x="489311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spTree>
    <p:extLst>
      <p:ext uri="{BB962C8B-B14F-4D97-AF65-F5344CB8AC3E}">
        <p14:creationId xmlns:p14="http://schemas.microsoft.com/office/powerpoint/2010/main" val="31614500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404"/>
                                        </p:tgtEl>
                                        <p:attrNameLst>
                                          <p:attrName>style.visibility</p:attrName>
                                        </p:attrNameLst>
                                      </p:cBhvr>
                                      <p:to>
                                        <p:strVal val="visible"/>
                                      </p:to>
                                    </p:set>
                                    <p:animEffect transition="in" filter="barn(outVertical)">
                                      <p:cBhvr>
                                        <p:cTn id="7" dur="2000"/>
                                        <p:tgtEl>
                                          <p:spTgt spid="40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1447"/>
                                        </p:tgtEl>
                                        <p:attrNameLst>
                                          <p:attrName>style.visibility</p:attrName>
                                        </p:attrNameLst>
                                      </p:cBhvr>
                                      <p:to>
                                        <p:strVal val="visible"/>
                                      </p:to>
                                    </p:set>
                                    <p:animEffect transition="in" filter="barn(outVertical)">
                                      <p:cBhvr>
                                        <p:cTn id="12" dur="2000"/>
                                        <p:tgtEl>
                                          <p:spTgt spid="14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274DE-40C0-A80C-5B54-77A69CAB6DFB}"/>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9FAEC2E4-DB3C-A893-34A1-38D771389F22}"/>
              </a:ext>
            </a:extLst>
          </p:cNvPr>
          <p:cNvSpPr>
            <a:spLocks noGrp="1"/>
          </p:cNvSpPr>
          <p:nvPr>
            <p:ph idx="1"/>
          </p:nvPr>
        </p:nvSpPr>
        <p:spPr>
          <a:xfrm>
            <a:off x="6095999" y="979791"/>
            <a:ext cx="6002861" cy="4939814"/>
          </a:xfrm>
        </p:spPr>
        <p:txBody>
          <a:bodyPr/>
          <a:lstStyle/>
          <a:p>
            <a:pPr marL="514350" indent="-514350">
              <a:spcBef>
                <a:spcPts val="600"/>
              </a:spcBef>
              <a:spcAft>
                <a:spcPts val="600"/>
              </a:spcAft>
              <a:buAutoNum type="arabicPlain"/>
            </a:pPr>
            <a:r>
              <a:rPr lang="fr-fr" sz="2600"/>
              <a:t>Microsoft 365 Copilot Chat</a:t>
            </a:r>
          </a:p>
          <a:p>
            <a:pPr marL="514350" indent="-514350">
              <a:spcBef>
                <a:spcPts val="600"/>
              </a:spcBef>
              <a:spcAft>
                <a:spcPts val="600"/>
              </a:spcAft>
              <a:buAutoNum type="arabicPlain"/>
            </a:pPr>
            <a:r>
              <a:rPr lang="fr-fr" sz="2600">
                <a:solidFill>
                  <a:srgbClr val="FFFF00"/>
                </a:solidFill>
              </a:rPr>
              <a:t>L’art de la requête : </a:t>
            </a:r>
            <a:br>
              <a:rPr sz="2600"/>
            </a:br>
            <a:r>
              <a:rPr lang="fr-fr" sz="2600">
                <a:solidFill>
                  <a:srgbClr val="FFFF00"/>
                </a:solidFill>
              </a:rPr>
              <a:t>Meilleures pratiques en matière </a:t>
            </a:r>
            <a:br>
              <a:rPr lang="fr-fr" sz="2600">
                <a:solidFill>
                  <a:srgbClr val="FFFF00"/>
                </a:solidFill>
              </a:rPr>
            </a:br>
            <a:r>
              <a:rPr lang="fr-fr" sz="2600">
                <a:solidFill>
                  <a:srgbClr val="FFFF00"/>
                </a:solidFill>
              </a:rPr>
              <a:t>de requête</a:t>
            </a:r>
          </a:p>
          <a:p>
            <a:pPr marL="514350" indent="-514350">
              <a:spcBef>
                <a:spcPts val="600"/>
              </a:spcBef>
              <a:buAutoNum type="arabicPlain"/>
            </a:pPr>
            <a:r>
              <a:rPr lang="fr-fr" sz="2600"/>
              <a:t>Les bonnes pratiques d’adoption</a:t>
            </a:r>
          </a:p>
          <a:p>
            <a:pPr marL="914400" lvl="1">
              <a:spcBef>
                <a:spcPts val="600"/>
              </a:spcBef>
            </a:pPr>
            <a:r>
              <a:rPr lang="fr-fr" sz="2200">
                <a:cs typeface="Segoe Sans Display" pitchFamily="2" charset="0"/>
              </a:rPr>
              <a:t>Kit de réussite Copilot Chat</a:t>
            </a:r>
          </a:p>
          <a:p>
            <a:pPr marL="914400" lvl="1">
              <a:spcBef>
                <a:spcPts val="600"/>
              </a:spcBef>
            </a:pPr>
            <a:r>
              <a:rPr lang="fr-fr" sz="2200">
                <a:cs typeface="Segoe Sans Display" pitchFamily="2" charset="0"/>
              </a:rPr>
              <a:t>Le grand parcours Copilot Chat</a:t>
            </a:r>
          </a:p>
          <a:p>
            <a:pPr marL="914400" lvl="1">
              <a:spcBef>
                <a:spcPts val="600"/>
              </a:spcBef>
            </a:pPr>
            <a:r>
              <a:rPr lang="fr-fr" sz="2200">
                <a:cs typeface="Segoe Sans Display" pitchFamily="2" charset="0"/>
              </a:rPr>
              <a:t>Kit de formation Copilot Chat</a:t>
            </a:r>
          </a:p>
          <a:p>
            <a:pPr marL="914400" lvl="1">
              <a:spcBef>
                <a:spcPts val="600"/>
              </a:spcBef>
            </a:pPr>
            <a:r>
              <a:rPr lang="fr-fr" sz="2200">
                <a:cs typeface="Segoe Sans Display" pitchFamily="2" charset="0"/>
              </a:rPr>
              <a:t>Galerie de requêtes</a:t>
            </a:r>
          </a:p>
          <a:p>
            <a:pPr marL="914400" lvl="1">
              <a:spcBef>
                <a:spcPts val="600"/>
              </a:spcBef>
              <a:spcAft>
                <a:spcPts val="600"/>
              </a:spcAft>
            </a:pPr>
            <a:r>
              <a:rPr lang="fr-fr" sz="2200">
                <a:cs typeface="Segoe Sans Display" pitchFamily="2" charset="0"/>
              </a:rPr>
              <a:t>Bibliothèque de scénarios</a:t>
            </a:r>
          </a:p>
          <a:p>
            <a:pPr marL="514350" indent="-514350">
              <a:spcBef>
                <a:spcPts val="600"/>
              </a:spcBef>
              <a:spcAft>
                <a:spcPts val="600"/>
              </a:spcAft>
              <a:buAutoNum type="arabicPlain"/>
            </a:pPr>
            <a:r>
              <a:rPr lang="fr-fr" sz="2600"/>
              <a:t>En savoir plus</a:t>
            </a:r>
          </a:p>
        </p:txBody>
      </p:sp>
      <p:sp>
        <p:nvSpPr>
          <p:cNvPr id="9" name="Title 8">
            <a:extLst>
              <a:ext uri="{FF2B5EF4-FFF2-40B4-BE49-F238E27FC236}">
                <a16:creationId xmlns:a16="http://schemas.microsoft.com/office/drawing/2014/main" id="{9A276FEF-6A0C-410E-717E-AADB82E9E0DB}"/>
              </a:ext>
            </a:extLst>
          </p:cNvPr>
          <p:cNvSpPr>
            <a:spLocks noGrp="1"/>
          </p:cNvSpPr>
          <p:nvPr>
            <p:ph type="title"/>
          </p:nvPr>
        </p:nvSpPr>
        <p:spPr>
          <a:xfrm>
            <a:off x="589280" y="605657"/>
            <a:ext cx="3379216" cy="738664"/>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Agenda</a:t>
            </a:r>
          </a:p>
        </p:txBody>
      </p:sp>
      <p:cxnSp>
        <p:nvCxnSpPr>
          <p:cNvPr id="11" name="Straight Connector 10">
            <a:extLst>
              <a:ext uri="{FF2B5EF4-FFF2-40B4-BE49-F238E27FC236}">
                <a16:creationId xmlns:a16="http://schemas.microsoft.com/office/drawing/2014/main" id="{DF351913-F72A-57BD-58DF-34DA0643E49D}"/>
              </a:ext>
              <a:ext uri="{C183D7F6-B498-43B3-948B-1728B52AA6E4}">
                <adec:decorative xmlns:adec="http://schemas.microsoft.com/office/drawing/2017/decorative" val="1"/>
              </a:ext>
            </a:extLst>
          </p:cNvPr>
          <p:cNvCxnSpPr>
            <a:cxnSpLocks/>
          </p:cNvCxnSpPr>
          <p:nvPr/>
        </p:nvCxnSpPr>
        <p:spPr>
          <a:xfrm>
            <a:off x="5777396" y="895925"/>
            <a:ext cx="0" cy="5120640"/>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2518648"/>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AB271304-60DF-07ED-803B-CCFD2A87E66D}"/>
              </a:ext>
            </a:extLst>
          </p:cNvPr>
          <p:cNvSpPr txBox="1">
            <a:spLocks/>
          </p:cNvSpPr>
          <p:nvPr/>
        </p:nvSpPr>
        <p:spPr>
          <a:xfrm>
            <a:off x="584200" y="2207695"/>
            <a:ext cx="5969000" cy="1354217"/>
          </a:xfrm>
          <a:prstGeom prst="rect">
            <a:avLst/>
          </a:prstGeom>
        </p:spPr>
        <p:txBody>
          <a:bodyPr wrap="square" anchor="b">
            <a:normAutofit fontScale="92500" lnSpcReduction="10000"/>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a:lnSpc>
                <a:spcPct val="90000"/>
              </a:lnSpc>
            </a:pPr>
            <a:r>
              <a:rPr lang="fr-fr">
                <a:solidFill>
                  <a:srgbClr val="FFFFFF"/>
                </a:solidFill>
              </a:rPr>
              <a:t>Qu’est-ce qu’une « requête » ?</a:t>
            </a:r>
            <a:br>
              <a:rPr/>
            </a:br>
            <a:br>
              <a:rPr/>
            </a:br>
            <a:endParaRPr lang="en-GB">
              <a:solidFill>
                <a:srgbClr val="FFFFFF"/>
              </a:solidFill>
            </a:endParaRPr>
          </a:p>
        </p:txBody>
      </p:sp>
      <p:sp>
        <p:nvSpPr>
          <p:cNvPr id="4" name="Text Placeholder 2">
            <a:extLst>
              <a:ext uri="{FF2B5EF4-FFF2-40B4-BE49-F238E27FC236}">
                <a16:creationId xmlns:a16="http://schemas.microsoft.com/office/drawing/2014/main" id="{424AF6A2-4BB1-2E8E-CA44-61492BEE1482}"/>
              </a:ext>
            </a:extLst>
          </p:cNvPr>
          <p:cNvSpPr txBox="1">
            <a:spLocks/>
          </p:cNvSpPr>
          <p:nvPr/>
        </p:nvSpPr>
        <p:spPr>
          <a:xfrm>
            <a:off x="720437" y="3177176"/>
            <a:ext cx="6862620" cy="258532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a:solidFill>
                  <a:schemeClr val="tx1"/>
                </a:solidFill>
                <a:ea typeface="+mn-lt"/>
                <a:cs typeface="+mn-lt"/>
              </a:rPr>
              <a:t>Les requêtes correspondent à des demandes que vous adressez à </a:t>
            </a:r>
            <a:r>
              <a:rPr lang="fr-fr" err="1">
                <a:solidFill>
                  <a:schemeClr val="tx1"/>
                </a:solidFill>
                <a:ea typeface="+mn-lt"/>
                <a:cs typeface="+mn-lt"/>
              </a:rPr>
              <a:t>Copilot</a:t>
            </a:r>
            <a:r>
              <a:rPr lang="fr-fr">
                <a:solidFill>
                  <a:schemeClr val="tx1"/>
                </a:solidFill>
                <a:ea typeface="+mn-lt"/>
                <a:cs typeface="+mn-lt"/>
              </a:rPr>
              <a:t> pour effectuer des tâches pour vous. </a:t>
            </a:r>
            <a:br>
              <a:rPr lang="fr-fr">
                <a:solidFill>
                  <a:schemeClr val="tx1"/>
                </a:solidFill>
                <a:ea typeface="+mn-lt"/>
                <a:cs typeface="+mn-lt"/>
              </a:rPr>
            </a:br>
            <a:r>
              <a:rPr lang="fr-fr" b="1">
                <a:solidFill>
                  <a:schemeClr val="tx1"/>
                </a:solidFill>
                <a:ea typeface="+mn-lt"/>
                <a:cs typeface="+mn-lt"/>
              </a:rPr>
              <a:t>C’est une compétence unique </a:t>
            </a:r>
            <a:br>
              <a:rPr lang="fr-fr" b="1">
                <a:solidFill>
                  <a:schemeClr val="tx1"/>
                </a:solidFill>
                <a:ea typeface="+mn-lt"/>
                <a:cs typeface="+mn-lt"/>
              </a:rPr>
            </a:br>
            <a:r>
              <a:rPr lang="fr-fr" b="1">
                <a:solidFill>
                  <a:schemeClr val="tx1"/>
                </a:solidFill>
                <a:ea typeface="+mn-lt"/>
                <a:cs typeface="+mn-lt"/>
              </a:rPr>
              <a:t>et émergente, qui diffère de </a:t>
            </a:r>
            <a:br>
              <a:rPr lang="fr-fr" b="1">
                <a:solidFill>
                  <a:schemeClr val="tx1"/>
                </a:solidFill>
                <a:ea typeface="+mn-lt"/>
                <a:cs typeface="+mn-lt"/>
              </a:rPr>
            </a:br>
            <a:r>
              <a:rPr lang="fr-fr" b="1">
                <a:solidFill>
                  <a:schemeClr val="tx1"/>
                </a:solidFill>
                <a:ea typeface="+mn-lt"/>
                <a:cs typeface="+mn-lt"/>
              </a:rPr>
              <a:t>la recherche traditionnelle sur le Web.</a:t>
            </a:r>
            <a:endParaRPr lang="en-US" b="1">
              <a:solidFill>
                <a:schemeClr val="tx1"/>
              </a:solidFill>
            </a:endParaRPr>
          </a:p>
        </p:txBody>
      </p:sp>
    </p:spTree>
    <p:extLst>
      <p:ext uri="{BB962C8B-B14F-4D97-AF65-F5344CB8AC3E}">
        <p14:creationId xmlns:p14="http://schemas.microsoft.com/office/powerpoint/2010/main" val="38552736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DFC3-E375-7AEA-7366-FD24BE68AC28}"/>
              </a:ext>
            </a:extLst>
          </p:cNvPr>
          <p:cNvSpPr txBox="1">
            <a:spLocks/>
          </p:cNvSpPr>
          <p:nvPr/>
        </p:nvSpPr>
        <p:spPr>
          <a:xfrm>
            <a:off x="838200" y="365125"/>
            <a:ext cx="10515600" cy="1325563"/>
          </a:xfrm>
          <a:prstGeom prst="rect">
            <a:avLst/>
          </a:prstGeom>
        </p:spPr>
        <p:txBody>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fr-fr"/>
              <a:t>L’art et la science des requêtes</a:t>
            </a:r>
          </a:p>
        </p:txBody>
      </p:sp>
      <p:sp>
        <p:nvSpPr>
          <p:cNvPr id="20" name="Content Placeholder 2">
            <a:extLst>
              <a:ext uri="{FF2B5EF4-FFF2-40B4-BE49-F238E27FC236}">
                <a16:creationId xmlns:a16="http://schemas.microsoft.com/office/drawing/2014/main" id="{C89ABA1D-09CA-8AC6-4E2C-8D9EA206E22E}"/>
              </a:ext>
            </a:extLst>
          </p:cNvPr>
          <p:cNvSpPr txBox="1">
            <a:spLocks/>
          </p:cNvSpPr>
          <p:nvPr/>
        </p:nvSpPr>
        <p:spPr>
          <a:xfrm>
            <a:off x="893486" y="1587640"/>
            <a:ext cx="4118336" cy="2954655"/>
          </a:xfrm>
          <a:prstGeom prst="rect">
            <a:avLst/>
          </a:prstGeom>
        </p:spPr>
        <p:txBody>
          <a:bodyPr/>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2200" spc="-38">
                <a:ln w="3175">
                  <a:noFill/>
                </a:ln>
                <a:solidFill>
                  <a:srgbClr val="8DC8E8"/>
                </a:solidFill>
                <a:latin typeface="Segoe Sans Display" pitchFamily="2" charset="0"/>
              </a:rPr>
              <a:t>Les requêtes</a:t>
            </a:r>
            <a:r>
              <a:rPr lang="fr-fr" sz="2200" b="1" spc="-38">
                <a:ln w="3175">
                  <a:noFill/>
                </a:ln>
                <a:solidFill>
                  <a:srgbClr val="8DC8E8"/>
                </a:solidFill>
                <a:latin typeface="Segoe Sans Display" pitchFamily="2" charset="0"/>
              </a:rPr>
              <a:t> </a:t>
            </a:r>
            <a:r>
              <a:rPr lang="fr-fr" sz="2200">
                <a:solidFill>
                  <a:schemeClr val="bg1"/>
                </a:solidFill>
              </a:rPr>
              <a:t>correspondent </a:t>
            </a:r>
            <a:br>
              <a:rPr lang="fr-fr" sz="2200">
                <a:solidFill>
                  <a:schemeClr val="bg1"/>
                </a:solidFill>
              </a:rPr>
            </a:br>
            <a:r>
              <a:rPr lang="fr-fr" sz="2200">
                <a:solidFill>
                  <a:schemeClr val="bg1"/>
                </a:solidFill>
              </a:rPr>
              <a:t>à des demandes que vous adressez à </a:t>
            </a:r>
            <a:r>
              <a:rPr lang="fr-fr" sz="2200" err="1">
                <a:solidFill>
                  <a:schemeClr val="bg1"/>
                </a:solidFill>
              </a:rPr>
              <a:t>Copilot</a:t>
            </a:r>
            <a:r>
              <a:rPr lang="fr-fr" sz="2200">
                <a:solidFill>
                  <a:schemeClr val="bg1"/>
                </a:solidFill>
              </a:rPr>
              <a:t> pour effectuer des tâches pour vous, par exemple, créer, </a:t>
            </a:r>
            <a:r>
              <a:rPr lang="fr-fr" sz="2200" spc="-38">
                <a:ln w="3175">
                  <a:noFill/>
                </a:ln>
                <a:solidFill>
                  <a:srgbClr val="8DC8E8"/>
                </a:solidFill>
                <a:latin typeface="Segoe Sans Display" pitchFamily="2" charset="0"/>
              </a:rPr>
              <a:t>résumer, modifier ou transformer</a:t>
            </a:r>
            <a:r>
              <a:rPr lang="fr-fr" sz="2200">
                <a:solidFill>
                  <a:schemeClr val="bg1"/>
                </a:solidFill>
                <a:latin typeface="Segoe Sans Display" pitchFamily="2" charset="0"/>
              </a:rPr>
              <a:t>.</a:t>
            </a:r>
            <a:endParaRPr lang="en-US" sz="2200">
              <a:solidFill>
                <a:schemeClr val="bg1"/>
              </a:solidFill>
            </a:endParaRPr>
          </a:p>
          <a:p>
            <a:endParaRPr lang="en-US" sz="2400"/>
          </a:p>
          <a:p>
            <a:r>
              <a:rPr lang="fr-fr" sz="2200">
                <a:solidFill>
                  <a:schemeClr val="bg1"/>
                </a:solidFill>
              </a:rPr>
              <a:t>Voyez la requête comme une conversation, et employez </a:t>
            </a:r>
            <a:br>
              <a:rPr lang="fr-fr" sz="2200">
                <a:solidFill>
                  <a:schemeClr val="bg1"/>
                </a:solidFill>
              </a:rPr>
            </a:br>
            <a:r>
              <a:rPr lang="fr-fr" sz="2200">
                <a:solidFill>
                  <a:schemeClr val="bg1"/>
                </a:solidFill>
              </a:rPr>
              <a:t>un langage simple mais clair, </a:t>
            </a:r>
            <a:br>
              <a:rPr lang="fr-fr" sz="2200">
                <a:solidFill>
                  <a:schemeClr val="bg1"/>
                </a:solidFill>
              </a:rPr>
            </a:br>
            <a:r>
              <a:rPr lang="fr-fr" sz="2200">
                <a:solidFill>
                  <a:schemeClr val="bg1"/>
                </a:solidFill>
              </a:rPr>
              <a:t>en fournissant un contexte comme vous le feriez si vous vous adressiez à un assistant. </a:t>
            </a:r>
          </a:p>
          <a:p>
            <a:endParaRPr lang="en-US" sz="2400"/>
          </a:p>
        </p:txBody>
      </p:sp>
      <p:sp>
        <p:nvSpPr>
          <p:cNvPr id="21" name="Rectangle: Rounded Corners 20">
            <a:extLst>
              <a:ext uri="{FF2B5EF4-FFF2-40B4-BE49-F238E27FC236}">
                <a16:creationId xmlns:a16="http://schemas.microsoft.com/office/drawing/2014/main" id="{D4680A03-7BDE-166A-85C1-DD79B9C80A16}"/>
              </a:ext>
            </a:extLst>
          </p:cNvPr>
          <p:cNvSpPr/>
          <p:nvPr/>
        </p:nvSpPr>
        <p:spPr bwMode="auto">
          <a:xfrm>
            <a:off x="5467780" y="1587640"/>
            <a:ext cx="6037583" cy="4731092"/>
          </a:xfrm>
          <a:prstGeom prst="round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2" name="TextBox 21">
            <a:extLst>
              <a:ext uri="{FF2B5EF4-FFF2-40B4-BE49-F238E27FC236}">
                <a16:creationId xmlns:a16="http://schemas.microsoft.com/office/drawing/2014/main" id="{79C21671-0C7F-6D69-C2AA-5E99B259DE7D}"/>
              </a:ext>
              <a:ext uri="{C183D7F6-B498-43B3-948B-1728B52AA6E4}">
                <adec:decorative xmlns:adec="http://schemas.microsoft.com/office/drawing/2017/decorative" val="1"/>
              </a:ext>
            </a:extLst>
          </p:cNvPr>
          <p:cNvSpPr txBox="1">
            <a:spLocks/>
          </p:cNvSpPr>
          <p:nvPr/>
        </p:nvSpPr>
        <p:spPr>
          <a:xfrm>
            <a:off x="5377544" y="1339012"/>
            <a:ext cx="6226193" cy="5061787"/>
          </a:xfrm>
          <a:prstGeom prst="roundRect">
            <a:avLst>
              <a:gd name="adj" fmla="val 3190"/>
            </a:avLst>
          </a:prstGeom>
          <a:solidFill>
            <a:srgbClr val="F7F7F8"/>
          </a:solidFill>
          <a:ln w="25400">
            <a:noFill/>
          </a:ln>
          <a:effectLst>
            <a:outerShdw blurRad="63500" algn="ctr" rotWithShape="0">
              <a:schemeClr val="tx1">
                <a:alpha val="15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91440" rIns="91440" bIns="91440" numCol="1" spcCol="0" rtlCol="0" fromWordArt="0" anchor="t" anchorCtr="0" forceAA="0" compatLnSpc="1">
            <a:prstTxWarp prst="textNoShape">
              <a:avLst/>
            </a:prstTxWarp>
            <a:noAutofit/>
          </a:bodyPr>
          <a:lstStyle>
            <a:defPPr>
              <a:defRPr lang="en-US"/>
            </a:defPPr>
            <a:lvl1pPr fontAlgn="base">
              <a:spcBef>
                <a:spcPts val="0"/>
              </a:spcBef>
              <a:spcAft>
                <a:spcPts val="1200"/>
              </a:spcAft>
              <a:defRPr sz="1000">
                <a:ln w="3175">
                  <a:noFill/>
                </a:ln>
                <a:solidFill>
                  <a:schemeClr val="tx1"/>
                </a:solidFill>
                <a:cs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base" latinLnBrk="0" hangingPunct="1">
              <a:lnSpc>
                <a:spcPct val="100000"/>
              </a:lnSpc>
              <a:spcBef>
                <a:spcPts val="0"/>
              </a:spcBef>
              <a:spcAft>
                <a:spcPts val="1200"/>
              </a:spcAft>
              <a:buClrTx/>
              <a:buSzTx/>
              <a:buFontTx/>
              <a:buNone/>
              <a:tabLst/>
              <a:defRPr/>
            </a:pPr>
            <a:endParaRPr kumimoji="0" lang="en-US" sz="1000" b="0" i="0" u="none" strike="noStrike" kern="1200" cap="none" spc="0" normalizeH="0" baseline="0" noProof="0">
              <a:ln w="3175">
                <a:noFill/>
              </a:ln>
              <a:solidFill>
                <a:prstClr val="black"/>
              </a:solidFill>
              <a:effectLst/>
              <a:uLnTx/>
              <a:uFillTx/>
              <a:latin typeface="Segoe UI"/>
              <a:ea typeface="+mn-ea"/>
              <a:cs typeface="Segoe UI"/>
            </a:endParaRPr>
          </a:p>
        </p:txBody>
      </p:sp>
      <p:sp>
        <p:nvSpPr>
          <p:cNvPr id="23" name="Text Placeholder 2">
            <a:extLst>
              <a:ext uri="{FF2B5EF4-FFF2-40B4-BE49-F238E27FC236}">
                <a16:creationId xmlns:a16="http://schemas.microsoft.com/office/drawing/2014/main" id="{F781181A-C7DC-889A-1B55-EDC0562AC1F1}"/>
              </a:ext>
            </a:extLst>
          </p:cNvPr>
          <p:cNvSpPr txBox="1">
            <a:spLocks/>
          </p:cNvSpPr>
          <p:nvPr/>
        </p:nvSpPr>
        <p:spPr>
          <a:xfrm>
            <a:off x="5699051" y="1733113"/>
            <a:ext cx="5806312" cy="461664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00000"/>
                </a:solidFill>
                <a:latin typeface="+mn-lt"/>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2000" b="1"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En savoir plus</a:t>
            </a:r>
            <a:r>
              <a:rPr kumimoji="0" lang="fr-fr" sz="2000" b="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 sur les produits concurrents :</a:t>
            </a:r>
            <a:r>
              <a:rPr kumimoji="0" lang="fr-fr" sz="2000" b="0" i="0" u="none" strike="noStrike" kern="1200" cap="none" spc="0" normalizeH="0" baseline="0" noProof="0">
                <a:ln>
                  <a:noFill/>
                </a:ln>
                <a:solidFill>
                  <a:srgbClr val="4280C2"/>
                </a:solidFill>
                <a:effectLst/>
                <a:uLnTx/>
                <a:uFillTx/>
                <a:latin typeface="Segoe Sans Display" pitchFamily="2" charset="0"/>
                <a:ea typeface="+mn-ea"/>
                <a:cs typeface="Segoe Sans Display" pitchFamily="2" charset="0"/>
              </a:rPr>
              <a:t>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Quels sont </a:t>
            </a:r>
            <a:r>
              <a:rPr lang="fr-fr" sz="1600">
                <a:latin typeface="Segoe Sans Display" pitchFamily="2" charset="0"/>
                <a:cs typeface="Segoe Sans Display" pitchFamily="2" charset="0"/>
              </a:rPr>
              <a:t>les principaux concurrents de </a:t>
            </a: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[Produit] et quelles sont les entreprises </a:t>
            </a:r>
            <a:r>
              <a:rPr lang="fr-fr" sz="1600">
                <a:latin typeface="Segoe Sans Display" pitchFamily="2" charset="0"/>
                <a:cs typeface="Segoe Sans Display" pitchFamily="2" charset="0"/>
              </a:rPr>
              <a:t>clés</a:t>
            </a: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travaillant sur ce produit ?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2000" b="1"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Modifier </a:t>
            </a:r>
            <a:r>
              <a:rPr kumimoji="0" lang="fr-fr" sz="2000" b="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le texte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Vérifie la justification du lancement de ce produit pour </a:t>
            </a:r>
            <a:b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b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détecter toute incohérence.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2000" b="1"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Transformer </a:t>
            </a:r>
            <a:r>
              <a:rPr kumimoji="0" lang="fr-fr" sz="200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des</a:t>
            </a:r>
            <a:r>
              <a:rPr kumimoji="0" lang="fr-fr" sz="2000" b="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 documents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Transforme cette FAQ en un guide d'intégration composé </a:t>
            </a:r>
            <a:b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b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de 10 diapositives.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2000" b="1"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Résumer</a:t>
            </a:r>
            <a:r>
              <a:rPr kumimoji="0" lang="fr-fr" sz="2000" b="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 l'information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Rédige un résumé de [présentation].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2000" b="1"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Créer</a:t>
            </a:r>
            <a:r>
              <a:rPr kumimoji="0" lang="fr-fr" sz="2000" b="0" i="0" u="none" strike="noStrike" kern="1200" cap="none" spc="-38"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Sans Display" pitchFamily="2" charset="0"/>
                <a:ea typeface="+mn-ea"/>
                <a:cs typeface="Segoe Sans Display" pitchFamily="2" charset="0"/>
              </a:rPr>
              <a:t> du contenu attrayant : </a:t>
            </a:r>
          </a:p>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a:t>
            </a: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Crée</a:t>
            </a: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 une proposition de valeur pour [produit X]</a:t>
            </a:r>
            <a:r>
              <a:rPr lang="fr-fr" sz="1600">
                <a:latin typeface="Segoe Sans Display" pitchFamily="2" charset="0"/>
                <a:cs typeface="Segoe Sans Display" pitchFamily="2" charset="0"/>
              </a:rPr>
              <a:t>.d</a:t>
            </a:r>
            <a:r>
              <a:rPr kumimoji="0" lang="fr-fr" sz="16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oc]. » </a:t>
            </a:r>
          </a:p>
        </p:txBody>
      </p:sp>
      <p:sp>
        <p:nvSpPr>
          <p:cNvPr id="24" name="Rectangle: Rounded Corners 6">
            <a:extLst>
              <a:ext uri="{FF2B5EF4-FFF2-40B4-BE49-F238E27FC236}">
                <a16:creationId xmlns:a16="http://schemas.microsoft.com/office/drawing/2014/main" id="{96E118FF-7375-25B4-5747-2B808E7EB5A5}"/>
              </a:ext>
              <a:ext uri="{C183D7F6-B498-43B3-948B-1728B52AA6E4}">
                <adec:decorative xmlns:adec="http://schemas.microsoft.com/office/drawing/2017/decorative" val="1"/>
              </a:ext>
            </a:extLst>
          </p:cNvPr>
          <p:cNvSpPr/>
          <p:nvPr/>
        </p:nvSpPr>
        <p:spPr bwMode="auto">
          <a:xfrm>
            <a:off x="5377542" y="1339014"/>
            <a:ext cx="6226193" cy="5061786"/>
          </a:xfrm>
          <a:prstGeom prst="roundRect">
            <a:avLst>
              <a:gd name="adj" fmla="val 4396"/>
            </a:avLst>
          </a:prstGeom>
          <a:noFill/>
          <a:ln w="9525">
            <a:gradFill>
              <a:gsLst>
                <a:gs pos="37000">
                  <a:srgbClr val="464FEB"/>
                </a:gs>
                <a:gs pos="69000">
                  <a:srgbClr val="47CFFA"/>
                </a:gs>
                <a:gs pos="91000">
                  <a:srgbClr val="B47CF8"/>
                </a:gs>
              </a:gsLst>
              <a:lin ang="3600000" scaled="0"/>
            </a:gra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5" name="Rounded Rectangle 41">
            <a:extLst>
              <a:ext uri="{FF2B5EF4-FFF2-40B4-BE49-F238E27FC236}">
                <a16:creationId xmlns:a16="http://schemas.microsoft.com/office/drawing/2014/main" id="{392B0E66-D86F-7C70-B511-73D65EE9B55A}"/>
              </a:ext>
            </a:extLst>
          </p:cNvPr>
          <p:cNvSpPr/>
          <p:nvPr/>
        </p:nvSpPr>
        <p:spPr bwMode="auto">
          <a:xfrm>
            <a:off x="6006355" y="1155452"/>
            <a:ext cx="4921622" cy="367117"/>
          </a:xfrm>
          <a:prstGeom prst="roundRect">
            <a:avLst>
              <a:gd name="adj" fmla="val 50000"/>
            </a:avLst>
          </a:pr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699354" fontAlgn="base">
              <a:spcBef>
                <a:spcPct val="0"/>
              </a:spcBef>
              <a:spcAft>
                <a:spcPct val="0"/>
              </a:spcAft>
              <a:defRPr/>
            </a:pPr>
            <a:r>
              <a:rPr kumimoji="0" lang="fr-fr" sz="1800" b="1" i="0" u="none" strike="noStrike" kern="1200" cap="none" spc="0" normalizeH="0" baseline="0" noProof="0">
                <a:ln>
                  <a:noFill/>
                </a:ln>
                <a:solidFill>
                  <a:srgbClr val="FFFFFF"/>
                </a:solidFill>
                <a:effectLst/>
                <a:uLnTx/>
                <a:uFillTx/>
                <a:latin typeface="Segoe Sans Display Semibold"/>
                <a:cs typeface="Segoe Sans Display Semibold"/>
              </a:rPr>
              <a:t>Dites à </a:t>
            </a:r>
            <a:r>
              <a:rPr kumimoji="0" lang="fr-fr" sz="1800" b="1" i="0" u="none" strike="noStrike" kern="1200" cap="none" spc="0" normalizeH="0" baseline="0" noProof="0" err="1">
                <a:ln>
                  <a:noFill/>
                </a:ln>
                <a:solidFill>
                  <a:srgbClr val="FFFFFF"/>
                </a:solidFill>
                <a:effectLst/>
                <a:uLnTx/>
                <a:uFillTx/>
                <a:latin typeface="Segoe Sans Display Semibold"/>
                <a:cs typeface="Segoe Sans Display Semibold"/>
              </a:rPr>
              <a:t>Copilot</a:t>
            </a:r>
            <a:r>
              <a:rPr kumimoji="0" lang="fr-fr" sz="1800" b="1" i="0" u="none" strike="noStrike" kern="1200" cap="none" spc="0" normalizeH="0" baseline="0" noProof="0">
                <a:ln>
                  <a:noFill/>
                </a:ln>
                <a:solidFill>
                  <a:srgbClr val="FFFFFF"/>
                </a:solidFill>
                <a:effectLst/>
                <a:uLnTx/>
                <a:uFillTx/>
                <a:latin typeface="Segoe Sans Display Semibold"/>
                <a:cs typeface="Segoe Sans Display Semibold"/>
              </a:rPr>
              <a:t> </a:t>
            </a:r>
            <a:r>
              <a:rPr lang="fr-fr" b="1">
                <a:solidFill>
                  <a:srgbClr val="FFFFFF"/>
                </a:solidFill>
                <a:latin typeface="Segoe Sans Display Semibold"/>
                <a:cs typeface="Segoe Sans Display Semibold"/>
              </a:rPr>
              <a:t>Chat ce dont</a:t>
            </a:r>
            <a:r>
              <a:rPr kumimoji="0" lang="fr-fr" sz="1800" b="1" i="0" u="none" strike="noStrike" kern="1200" cap="none" spc="0" normalizeH="0" baseline="0" noProof="0">
                <a:ln>
                  <a:noFill/>
                </a:ln>
                <a:solidFill>
                  <a:srgbClr val="FFFFFF"/>
                </a:solidFill>
                <a:effectLst/>
                <a:uLnTx/>
                <a:uFillTx/>
                <a:latin typeface="Segoe Sans Display Semibold"/>
                <a:cs typeface="Segoe Sans Display Semibold"/>
              </a:rPr>
              <a:t> vous avez besoin</a:t>
            </a:r>
          </a:p>
        </p:txBody>
      </p:sp>
    </p:spTree>
    <p:extLst>
      <p:ext uri="{BB962C8B-B14F-4D97-AF65-F5344CB8AC3E}">
        <p14:creationId xmlns:p14="http://schemas.microsoft.com/office/powerpoint/2010/main" val="7800346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DFC3-E375-7AEA-7366-FD24BE68AC28}"/>
              </a:ext>
            </a:extLst>
          </p:cNvPr>
          <p:cNvSpPr txBox="1">
            <a:spLocks/>
          </p:cNvSpPr>
          <p:nvPr/>
        </p:nvSpPr>
        <p:spPr>
          <a:xfrm>
            <a:off x="838200" y="365125"/>
            <a:ext cx="10515600" cy="1325563"/>
          </a:xfrm>
          <a:prstGeom prst="rect">
            <a:avLst/>
          </a:prstGeom>
        </p:spPr>
        <p:txBody>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fr-fr"/>
              <a:t>L’art et la science des requêtes</a:t>
            </a:r>
          </a:p>
        </p:txBody>
      </p:sp>
      <p:sp>
        <p:nvSpPr>
          <p:cNvPr id="3" name="Content Placeholder 2">
            <a:extLst>
              <a:ext uri="{FF2B5EF4-FFF2-40B4-BE49-F238E27FC236}">
                <a16:creationId xmlns:a16="http://schemas.microsoft.com/office/drawing/2014/main" id="{3048B850-69D0-EEAE-C45D-ED43B3BC0048}"/>
              </a:ext>
            </a:extLst>
          </p:cNvPr>
          <p:cNvSpPr txBox="1">
            <a:spLocks/>
          </p:cNvSpPr>
          <p:nvPr/>
        </p:nvSpPr>
        <p:spPr>
          <a:xfrm>
            <a:off x="621563" y="2431910"/>
            <a:ext cx="2975428" cy="3016210"/>
          </a:xfrm>
          <a:prstGeom prst="rect">
            <a:avLst/>
          </a:prstGeom>
        </p:spPr>
        <p:txBody>
          <a:bodyPr>
            <a:normAutofit/>
          </a:bodyPr>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2200">
                <a:solidFill>
                  <a:schemeClr val="bg1"/>
                </a:solidFill>
              </a:rPr>
              <a:t>Pour obtenir la meilleure réponse possible, concentrez-vous sur certains des </a:t>
            </a:r>
            <a:r>
              <a:rPr lang="fr-fr" sz="2200" spc="-38">
                <a:ln w="3175">
                  <a:noFill/>
                </a:ln>
                <a:solidFill>
                  <a:srgbClr val="A0D0EC"/>
                </a:solidFill>
                <a:latin typeface="Segoe Sans Display" pitchFamily="2" charset="0"/>
              </a:rPr>
              <a:t>éléments clés</a:t>
            </a:r>
            <a:r>
              <a:rPr lang="fr-fr" sz="2200">
                <a:solidFill>
                  <a:srgbClr val="A0D0EC"/>
                </a:solidFill>
              </a:rPr>
              <a:t> </a:t>
            </a:r>
            <a:r>
              <a:rPr lang="fr-fr" sz="2200">
                <a:solidFill>
                  <a:schemeClr val="bg1"/>
                </a:solidFill>
              </a:rPr>
              <a:t>lorsque vous rédigez des requêtes pour </a:t>
            </a:r>
            <a:r>
              <a:rPr lang="fr-fr" sz="2200" err="1">
                <a:solidFill>
                  <a:schemeClr val="bg1"/>
                </a:solidFill>
              </a:rPr>
              <a:t>Copilot</a:t>
            </a:r>
            <a:r>
              <a:rPr lang="fr-fr" sz="2200">
                <a:solidFill>
                  <a:schemeClr val="bg1"/>
                </a:solidFill>
              </a:rPr>
              <a:t>.</a:t>
            </a:r>
          </a:p>
        </p:txBody>
      </p:sp>
      <p:sp>
        <p:nvSpPr>
          <p:cNvPr id="4" name="Rectangle: Rounded Corners 3">
            <a:extLst>
              <a:ext uri="{FF2B5EF4-FFF2-40B4-BE49-F238E27FC236}">
                <a16:creationId xmlns:a16="http://schemas.microsoft.com/office/drawing/2014/main" id="{9AE31D83-1ED8-B0B3-AB9B-DC99123D0EEB}"/>
              </a:ext>
            </a:extLst>
          </p:cNvPr>
          <p:cNvSpPr/>
          <p:nvPr/>
        </p:nvSpPr>
        <p:spPr bwMode="auto">
          <a:xfrm>
            <a:off x="3965942" y="3610893"/>
            <a:ext cx="8009212" cy="2431701"/>
          </a:xfrm>
          <a:prstGeom prst="round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5" name="TextBox 4">
            <a:extLst>
              <a:ext uri="{FF2B5EF4-FFF2-40B4-BE49-F238E27FC236}">
                <a16:creationId xmlns:a16="http://schemas.microsoft.com/office/drawing/2014/main" id="{0D882741-7B72-A617-CE3C-1FBF9060B9A7}"/>
              </a:ext>
              <a:ext uri="{C183D7F6-B498-43B3-948B-1728B52AA6E4}">
                <adec:decorative xmlns:adec="http://schemas.microsoft.com/office/drawing/2017/decorative" val="1"/>
              </a:ext>
            </a:extLst>
          </p:cNvPr>
          <p:cNvSpPr txBox="1">
            <a:spLocks/>
          </p:cNvSpPr>
          <p:nvPr/>
        </p:nvSpPr>
        <p:spPr>
          <a:xfrm>
            <a:off x="3820886" y="1435100"/>
            <a:ext cx="8222188" cy="5009832"/>
          </a:xfrm>
          <a:prstGeom prst="roundRect">
            <a:avLst>
              <a:gd name="adj" fmla="val 3190"/>
            </a:avLst>
          </a:prstGeom>
          <a:solidFill>
            <a:schemeClr val="bg1">
              <a:alpha val="46000"/>
            </a:schemeClr>
          </a:solidFill>
          <a:ln w="25400">
            <a:noFill/>
          </a:ln>
          <a:effectLst>
            <a:outerShdw blurRad="63500" algn="ctr" rotWithShape="0">
              <a:schemeClr val="tx1">
                <a:alpha val="15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91440" rIns="91440" bIns="91440" numCol="1" spcCol="0" rtlCol="0" fromWordArt="0" anchor="t" anchorCtr="0" forceAA="0" compatLnSpc="1">
            <a:prstTxWarp prst="textNoShape">
              <a:avLst/>
            </a:prstTxWarp>
            <a:noAutofit/>
          </a:bodyPr>
          <a:lstStyle>
            <a:defPPr>
              <a:defRPr lang="en-US"/>
            </a:defPPr>
            <a:lvl1pPr fontAlgn="base">
              <a:spcBef>
                <a:spcPts val="0"/>
              </a:spcBef>
              <a:spcAft>
                <a:spcPts val="1200"/>
              </a:spcAft>
              <a:defRPr sz="1000">
                <a:ln w="3175">
                  <a:noFill/>
                </a:ln>
                <a:solidFill>
                  <a:schemeClr val="tx1"/>
                </a:solidFill>
                <a:cs typeface="Segoe UI"/>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base" latinLnBrk="0" hangingPunct="1">
              <a:lnSpc>
                <a:spcPct val="100000"/>
              </a:lnSpc>
              <a:spcBef>
                <a:spcPts val="0"/>
              </a:spcBef>
              <a:spcAft>
                <a:spcPts val="1200"/>
              </a:spcAft>
              <a:buClrTx/>
              <a:buSzTx/>
              <a:buFontTx/>
              <a:buNone/>
              <a:tabLst/>
              <a:defRPr/>
            </a:pPr>
            <a:endParaRPr kumimoji="0" lang="en-US" sz="1000" b="0" i="0" u="none" strike="noStrike" kern="1200" cap="none" spc="0" normalizeH="0" baseline="0" noProof="0">
              <a:ln w="3175">
                <a:noFill/>
              </a:ln>
              <a:solidFill>
                <a:prstClr val="black"/>
              </a:solidFill>
              <a:effectLst/>
              <a:uLnTx/>
              <a:uFillTx/>
              <a:latin typeface="Segoe UI"/>
              <a:ea typeface="+mn-ea"/>
              <a:cs typeface="Segoe UI"/>
            </a:endParaRPr>
          </a:p>
        </p:txBody>
      </p:sp>
      <p:sp>
        <p:nvSpPr>
          <p:cNvPr id="6" name="Rectangle: Rounded Corners 5">
            <a:extLst>
              <a:ext uri="{FF2B5EF4-FFF2-40B4-BE49-F238E27FC236}">
                <a16:creationId xmlns:a16="http://schemas.microsoft.com/office/drawing/2014/main" id="{6DEB6069-8521-5BEF-6047-9CA7B93FC824}"/>
              </a:ext>
              <a:ext uri="{C183D7F6-B498-43B3-948B-1728B52AA6E4}">
                <adec:decorative xmlns:adec="http://schemas.microsoft.com/office/drawing/2017/decorative" val="1"/>
              </a:ext>
            </a:extLst>
          </p:cNvPr>
          <p:cNvSpPr/>
          <p:nvPr/>
        </p:nvSpPr>
        <p:spPr bwMode="auto">
          <a:xfrm>
            <a:off x="3820886" y="1435099"/>
            <a:ext cx="8225362" cy="5009833"/>
          </a:xfrm>
          <a:prstGeom prst="roundRect">
            <a:avLst>
              <a:gd name="adj" fmla="val 4396"/>
            </a:avLst>
          </a:prstGeom>
          <a:noFill/>
          <a:ln w="9525">
            <a:gradFill>
              <a:gsLst>
                <a:gs pos="37000">
                  <a:srgbClr val="464FEB"/>
                </a:gs>
                <a:gs pos="69000">
                  <a:srgbClr val="47CFFA"/>
                </a:gs>
                <a:gs pos="91000">
                  <a:srgbClr val="B47CF8"/>
                </a:gs>
              </a:gsLst>
              <a:lin ang="3600000" scaled="0"/>
            </a:gra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7" name="Rounded Rectangle 25">
            <a:extLst>
              <a:ext uri="{FF2B5EF4-FFF2-40B4-BE49-F238E27FC236}">
                <a16:creationId xmlns:a16="http://schemas.microsoft.com/office/drawing/2014/main" id="{9D48F87A-B8FE-7E18-5B48-2C4773192D34}"/>
              </a:ext>
            </a:extLst>
          </p:cNvPr>
          <p:cNvSpPr/>
          <p:nvPr/>
        </p:nvSpPr>
        <p:spPr bwMode="auto">
          <a:xfrm>
            <a:off x="4177958" y="2251405"/>
            <a:ext cx="1750388" cy="1221346"/>
          </a:xfrm>
          <a:prstGeom prst="roundRect">
            <a:avLst>
              <a:gd name="adj" fmla="val 14457"/>
            </a:avLst>
          </a:prstGeom>
          <a:solidFill>
            <a:schemeClr val="bg1"/>
          </a:solidFill>
          <a:ln w="15875">
            <a:solidFill>
              <a:srgbClr val="0078D3"/>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78D3"/>
                </a:solidFill>
                <a:effectLst/>
                <a:uLnTx/>
                <a:uFillTx/>
                <a:latin typeface="Segoe UI Semibold"/>
                <a:ea typeface="+mn-ea"/>
                <a:cs typeface="Segoe UI Semibold" panose="020B0502040204020203" pitchFamily="34" charset="0"/>
              </a:rPr>
              <a:t>Objectif</a:t>
            </a:r>
          </a:p>
        </p:txBody>
      </p:sp>
      <p:sp>
        <p:nvSpPr>
          <p:cNvPr id="8" name="TextBox 8">
            <a:extLst>
              <a:ext uri="{FF2B5EF4-FFF2-40B4-BE49-F238E27FC236}">
                <a16:creationId xmlns:a16="http://schemas.microsoft.com/office/drawing/2014/main" id="{C94EEB5C-AA09-DFDE-5AF8-FC1E59D39409}"/>
              </a:ext>
            </a:extLst>
          </p:cNvPr>
          <p:cNvSpPr txBox="1"/>
          <p:nvPr/>
        </p:nvSpPr>
        <p:spPr>
          <a:xfrm>
            <a:off x="4266979" y="3761387"/>
            <a:ext cx="1569345" cy="1538883"/>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Quelle</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réponse attendez-vous de </a:t>
            </a:r>
            <a:r>
              <a:rPr kumimoji="0" lang="fr-fr" sz="2000" b="0" i="0" u="none" strike="noStrike" kern="1200" cap="none" spc="0" normalizeH="0" baseline="0" noProof="0" err="1">
                <a:ln>
                  <a:noFill/>
                </a:ln>
                <a:solidFill>
                  <a:prstClr val="black"/>
                </a:solidFill>
                <a:effectLst/>
                <a:uLnTx/>
                <a:uFillTx/>
                <a:latin typeface="Segoe Sans Display" pitchFamily="2" charset="0"/>
                <a:ea typeface="+mn-ea"/>
                <a:cs typeface="Segoe Sans Display" pitchFamily="2" charset="0"/>
              </a:rPr>
              <a:t>Copilot</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 </a:t>
            </a:r>
          </a:p>
        </p:txBody>
      </p:sp>
      <p:sp>
        <p:nvSpPr>
          <p:cNvPr id="9" name="Rounded Rectangle 26">
            <a:extLst>
              <a:ext uri="{FF2B5EF4-FFF2-40B4-BE49-F238E27FC236}">
                <a16:creationId xmlns:a16="http://schemas.microsoft.com/office/drawing/2014/main" id="{95960D4D-38EE-A08D-8911-ECF53FFE39A5}"/>
              </a:ext>
            </a:extLst>
          </p:cNvPr>
          <p:cNvSpPr/>
          <p:nvPr/>
        </p:nvSpPr>
        <p:spPr bwMode="auto">
          <a:xfrm>
            <a:off x="6177804" y="2251405"/>
            <a:ext cx="1750388" cy="1221346"/>
          </a:xfrm>
          <a:prstGeom prst="roundRect">
            <a:avLst>
              <a:gd name="adj" fmla="val 14536"/>
            </a:avLst>
          </a:prstGeom>
          <a:solidFill>
            <a:schemeClr val="bg1"/>
          </a:solidFill>
          <a:ln w="15875">
            <a:solidFill>
              <a:srgbClr val="4AC5B1"/>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8575"/>
                </a:solidFill>
                <a:effectLst/>
                <a:uLnTx/>
                <a:uFillTx/>
                <a:latin typeface="Segoe UI Semibold"/>
                <a:ea typeface="+mn-ea"/>
                <a:cs typeface="Segoe UI Semibold" panose="020B0502040204020203" pitchFamily="34" charset="0"/>
              </a:rPr>
              <a:t>Contexte</a:t>
            </a:r>
          </a:p>
        </p:txBody>
      </p:sp>
      <p:sp>
        <p:nvSpPr>
          <p:cNvPr id="10" name="TextBox 9">
            <a:extLst>
              <a:ext uri="{FF2B5EF4-FFF2-40B4-BE49-F238E27FC236}">
                <a16:creationId xmlns:a16="http://schemas.microsoft.com/office/drawing/2014/main" id="{A538614B-E6E3-C7CD-131F-09BA11704720}"/>
              </a:ext>
            </a:extLst>
          </p:cNvPr>
          <p:cNvSpPr txBox="1"/>
          <p:nvPr/>
        </p:nvSpPr>
        <p:spPr>
          <a:xfrm>
            <a:off x="6347455" y="3764338"/>
            <a:ext cx="1422174" cy="2154436"/>
          </a:xfrm>
          <a:prstGeom prst="rect">
            <a:avLst/>
          </a:prstGeom>
          <a:noFill/>
        </p:spPr>
        <p:txBody>
          <a:bodyPr wrap="square" lIns="0" tIns="0" rIns="0" bIns="0" rtlCol="0" anchor="t">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Pourquoi avez-vous </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besoin de cette solution et qui est impliqué ?</a:t>
            </a:r>
          </a:p>
        </p:txBody>
      </p:sp>
      <p:sp>
        <p:nvSpPr>
          <p:cNvPr id="11" name="TextBox 7">
            <a:extLst>
              <a:ext uri="{FF2B5EF4-FFF2-40B4-BE49-F238E27FC236}">
                <a16:creationId xmlns:a16="http://schemas.microsoft.com/office/drawing/2014/main" id="{5ACB943C-75D0-036B-E4A0-32277D91990C}"/>
              </a:ext>
            </a:extLst>
          </p:cNvPr>
          <p:cNvSpPr txBox="1"/>
          <p:nvPr/>
        </p:nvSpPr>
        <p:spPr>
          <a:xfrm>
            <a:off x="8138580" y="3761386"/>
            <a:ext cx="1820304" cy="1846659"/>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Quelles </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sources d'information ou quels échantillons </a:t>
            </a:r>
            <a:r>
              <a:rPr kumimoji="0" lang="fr-fr" sz="2000" b="0" i="0" u="none" strike="noStrike" kern="1200" cap="none" spc="0" normalizeH="0" baseline="0" noProof="0" err="1">
                <a:ln>
                  <a:noFill/>
                </a:ln>
                <a:solidFill>
                  <a:prstClr val="black"/>
                </a:solidFill>
                <a:effectLst/>
                <a:uLnTx/>
                <a:uFillTx/>
                <a:latin typeface="Segoe Sans Display" pitchFamily="2" charset="0"/>
                <a:ea typeface="+mn-ea"/>
                <a:cs typeface="Segoe Sans Display" pitchFamily="2" charset="0"/>
              </a:rPr>
              <a:t>Copilot</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doit-il utiliser ?</a:t>
            </a:r>
          </a:p>
        </p:txBody>
      </p:sp>
      <p:sp>
        <p:nvSpPr>
          <p:cNvPr id="12" name="Rounded Rectangle 37">
            <a:extLst>
              <a:ext uri="{FF2B5EF4-FFF2-40B4-BE49-F238E27FC236}">
                <a16:creationId xmlns:a16="http://schemas.microsoft.com/office/drawing/2014/main" id="{92BCD71A-2714-3AA0-473A-8938B9ED5774}"/>
              </a:ext>
            </a:extLst>
          </p:cNvPr>
          <p:cNvSpPr/>
          <p:nvPr/>
        </p:nvSpPr>
        <p:spPr bwMode="auto">
          <a:xfrm>
            <a:off x="8166971" y="2257565"/>
            <a:ext cx="1762565" cy="1215186"/>
          </a:xfrm>
          <a:prstGeom prst="roundRect">
            <a:avLst>
              <a:gd name="adj" fmla="val 15091"/>
            </a:avLst>
          </a:prstGeom>
          <a:solidFill>
            <a:schemeClr val="bg1"/>
          </a:solidFill>
          <a:ln w="15875">
            <a:solidFill>
              <a:srgbClr val="C03BC4"/>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Source</a:t>
            </a:r>
          </a:p>
        </p:txBody>
      </p:sp>
      <p:sp>
        <p:nvSpPr>
          <p:cNvPr id="13" name="TextBox 6">
            <a:extLst>
              <a:ext uri="{FF2B5EF4-FFF2-40B4-BE49-F238E27FC236}">
                <a16:creationId xmlns:a16="http://schemas.microsoft.com/office/drawing/2014/main" id="{3388506D-D450-C2F5-55F7-44BA6F39B30E}"/>
              </a:ext>
            </a:extLst>
          </p:cNvPr>
          <p:cNvSpPr txBox="1"/>
          <p:nvPr/>
        </p:nvSpPr>
        <p:spPr>
          <a:xfrm>
            <a:off x="10147238" y="3761385"/>
            <a:ext cx="1750387" cy="1846659"/>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Comment</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a:t>
            </a:r>
            <a:r>
              <a:rPr kumimoji="0" lang="fr-fr" sz="2000" b="0" i="0" u="none" strike="noStrike" kern="1200" cap="none" spc="0" normalizeH="0" baseline="0" noProof="0" err="1">
                <a:ln>
                  <a:noFill/>
                </a:ln>
                <a:solidFill>
                  <a:prstClr val="black"/>
                </a:solidFill>
                <a:effectLst/>
                <a:uLnTx/>
                <a:uFillTx/>
                <a:latin typeface="Segoe Sans Display" pitchFamily="2" charset="0"/>
                <a:ea typeface="+mn-ea"/>
                <a:cs typeface="Segoe Sans Display" pitchFamily="2" charset="0"/>
              </a:rPr>
              <a:t>Copilot</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doit-il répondre</a:t>
            </a:r>
          </a:p>
          <a:p>
            <a:pPr lvl="0" algn="ctr">
              <a:defRPr/>
            </a:pP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pour satisfaire </a:t>
            </a:r>
            <a:r>
              <a:rPr lang="fr-FR" sz="2000">
                <a:solidFill>
                  <a:prstClr val="black"/>
                </a:solidFill>
                <a:latin typeface="Segoe Sans Display" pitchFamily="2" charset="0"/>
                <a:cs typeface="Segoe Sans Display" pitchFamily="2" charset="0"/>
              </a:rPr>
              <a:t>pleinement à vos</a:t>
            </a:r>
            <a:r>
              <a:rPr kumimoji="0" lang="fr-fr" sz="2000" b="0" i="0" u="none" strike="noStrike" kern="1200" cap="none" spc="0" normalizeH="0" baseline="0" noProof="0">
                <a:ln>
                  <a:noFill/>
                </a:ln>
                <a:solidFill>
                  <a:prstClr val="black"/>
                </a:solidFill>
                <a:effectLst/>
                <a:uLnTx/>
                <a:uFillTx/>
                <a:latin typeface="Segoe Sans Display" pitchFamily="2" charset="0"/>
                <a:ea typeface="+mn-ea"/>
                <a:cs typeface="Segoe Sans Display" pitchFamily="2" charset="0"/>
              </a:rPr>
              <a:t> attentes ?</a:t>
            </a:r>
          </a:p>
        </p:txBody>
      </p:sp>
      <p:sp>
        <p:nvSpPr>
          <p:cNvPr id="14" name="Rounded Rectangle 34">
            <a:extLst>
              <a:ext uri="{FF2B5EF4-FFF2-40B4-BE49-F238E27FC236}">
                <a16:creationId xmlns:a16="http://schemas.microsoft.com/office/drawing/2014/main" id="{F12A367E-EF02-0E04-7287-6B451C334ADC}"/>
              </a:ext>
            </a:extLst>
          </p:cNvPr>
          <p:cNvSpPr/>
          <p:nvPr/>
        </p:nvSpPr>
        <p:spPr bwMode="auto">
          <a:xfrm>
            <a:off x="10135447" y="2251405"/>
            <a:ext cx="1750388" cy="1215186"/>
          </a:xfrm>
          <a:prstGeom prst="roundRect">
            <a:avLst>
              <a:gd name="adj" fmla="val 15867"/>
            </a:avLst>
          </a:prstGeom>
          <a:solidFill>
            <a:schemeClr val="bg1">
              <a:alpha val="99000"/>
            </a:schemeClr>
          </a:solidFill>
          <a:ln w="15875">
            <a:solidFill>
              <a:srgbClr val="FFA38B"/>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E25B00"/>
                </a:solidFill>
                <a:effectLst/>
                <a:uLnTx/>
                <a:uFillTx/>
                <a:latin typeface="Segoe UI Semibold"/>
                <a:ea typeface="+mn-ea"/>
                <a:cs typeface="Segoe UI Semibold" panose="020B0502040204020203" pitchFamily="34" charset="0"/>
              </a:rPr>
              <a:t>Attentes</a:t>
            </a:r>
          </a:p>
        </p:txBody>
      </p:sp>
      <p:sp>
        <p:nvSpPr>
          <p:cNvPr id="15" name="Rounded Rectangle 41">
            <a:extLst>
              <a:ext uri="{FF2B5EF4-FFF2-40B4-BE49-F238E27FC236}">
                <a16:creationId xmlns:a16="http://schemas.microsoft.com/office/drawing/2014/main" id="{3EF492C7-4DED-28FC-53BB-D98A484B5A92}"/>
              </a:ext>
            </a:extLst>
          </p:cNvPr>
          <p:cNvSpPr/>
          <p:nvPr/>
        </p:nvSpPr>
        <p:spPr bwMode="auto">
          <a:xfrm>
            <a:off x="5767813" y="1251541"/>
            <a:ext cx="4405470" cy="367117"/>
          </a:xfrm>
          <a:prstGeom prst="roundRect">
            <a:avLst>
              <a:gd name="adj" fmla="val 50000"/>
            </a:avLst>
          </a:pr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000" tIns="0" rIns="27000" bIns="0" numCol="1" spcCol="0" rtlCol="0" fromWordArt="0" anchor="ctr" anchorCtr="0" forceAA="0" compatLnSpc="1">
            <a:prstTxWarp prst="textNoShape">
              <a:avLst/>
            </a:prstTxWarp>
            <a:noAutofit/>
          </a:bodyPr>
          <a:lstStyle/>
          <a:p>
            <a:pPr marL="0" marR="0" lvl="0" indent="0" algn="ctr" defTabSz="699354" rtl="0" eaLnBrk="1" fontAlgn="base"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Inclure les bons ingrédients de requête</a:t>
            </a:r>
          </a:p>
        </p:txBody>
      </p:sp>
      <p:sp>
        <p:nvSpPr>
          <p:cNvPr id="16" name="Rounded Rectangle 25">
            <a:extLst>
              <a:ext uri="{FF2B5EF4-FFF2-40B4-BE49-F238E27FC236}">
                <a16:creationId xmlns:a16="http://schemas.microsoft.com/office/drawing/2014/main" id="{C1E8A210-CACF-2246-EAEA-36543DB4DD44}"/>
              </a:ext>
            </a:extLst>
          </p:cNvPr>
          <p:cNvSpPr/>
          <p:nvPr/>
        </p:nvSpPr>
        <p:spPr bwMode="auto">
          <a:xfrm>
            <a:off x="4177958" y="2245245"/>
            <a:ext cx="1750388" cy="1221346"/>
          </a:xfrm>
          <a:prstGeom prst="roundRect">
            <a:avLst>
              <a:gd name="adj" fmla="val 14457"/>
            </a:avLst>
          </a:prstGeom>
          <a:solidFill>
            <a:srgbClr val="0078D3"/>
          </a:solidFill>
          <a:ln w="15875">
            <a:solidFill>
              <a:srgbClr val="0078D3"/>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rPr>
              <a:t>Objectif</a:t>
            </a:r>
          </a:p>
        </p:txBody>
      </p:sp>
      <p:sp>
        <p:nvSpPr>
          <p:cNvPr id="17" name="Rounded Rectangle 26">
            <a:extLst>
              <a:ext uri="{FF2B5EF4-FFF2-40B4-BE49-F238E27FC236}">
                <a16:creationId xmlns:a16="http://schemas.microsoft.com/office/drawing/2014/main" id="{F2F6635D-3DAE-6433-3F6E-84EB77DC05DF}"/>
              </a:ext>
            </a:extLst>
          </p:cNvPr>
          <p:cNvSpPr/>
          <p:nvPr/>
        </p:nvSpPr>
        <p:spPr bwMode="auto">
          <a:xfrm>
            <a:off x="6177804" y="2245245"/>
            <a:ext cx="1750388" cy="1221346"/>
          </a:xfrm>
          <a:prstGeom prst="roundRect">
            <a:avLst>
              <a:gd name="adj" fmla="val 14536"/>
            </a:avLst>
          </a:prstGeom>
          <a:solidFill>
            <a:srgbClr val="00B050"/>
          </a:solidFill>
          <a:ln w="15875">
            <a:solidFill>
              <a:srgbClr val="4AC5B1"/>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rPr>
              <a:t>Contexte</a:t>
            </a:r>
          </a:p>
        </p:txBody>
      </p:sp>
      <p:sp>
        <p:nvSpPr>
          <p:cNvPr id="18" name="Rounded Rectangle 37">
            <a:extLst>
              <a:ext uri="{FF2B5EF4-FFF2-40B4-BE49-F238E27FC236}">
                <a16:creationId xmlns:a16="http://schemas.microsoft.com/office/drawing/2014/main" id="{4E82CD08-768A-F7A8-4C6E-E42E4B198AF0}"/>
              </a:ext>
            </a:extLst>
          </p:cNvPr>
          <p:cNvSpPr/>
          <p:nvPr/>
        </p:nvSpPr>
        <p:spPr bwMode="auto">
          <a:xfrm>
            <a:off x="8166971" y="2251405"/>
            <a:ext cx="1762565" cy="1215186"/>
          </a:xfrm>
          <a:prstGeom prst="roundRect">
            <a:avLst>
              <a:gd name="adj" fmla="val 15091"/>
            </a:avLst>
          </a:prstGeom>
          <a:solidFill>
            <a:srgbClr val="B4009E"/>
          </a:solidFill>
          <a:ln w="15875">
            <a:solidFill>
              <a:srgbClr val="C03BC4"/>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rPr>
              <a:t>Source</a:t>
            </a:r>
          </a:p>
        </p:txBody>
      </p:sp>
      <p:sp>
        <p:nvSpPr>
          <p:cNvPr id="19" name="Rounded Rectangle 34">
            <a:extLst>
              <a:ext uri="{FF2B5EF4-FFF2-40B4-BE49-F238E27FC236}">
                <a16:creationId xmlns:a16="http://schemas.microsoft.com/office/drawing/2014/main" id="{12CDA8B1-1E3D-CB44-AB69-0B54863FC39C}"/>
              </a:ext>
            </a:extLst>
          </p:cNvPr>
          <p:cNvSpPr/>
          <p:nvPr/>
        </p:nvSpPr>
        <p:spPr bwMode="auto">
          <a:xfrm>
            <a:off x="10135447" y="2245245"/>
            <a:ext cx="1750388" cy="1215186"/>
          </a:xfrm>
          <a:prstGeom prst="roundRect">
            <a:avLst>
              <a:gd name="adj" fmla="val 15867"/>
            </a:avLst>
          </a:prstGeom>
          <a:solidFill>
            <a:srgbClr val="FF0000"/>
          </a:solidFill>
          <a:ln w="15875">
            <a:solidFill>
              <a:srgbClr val="FF5C39"/>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rPr>
              <a:t>Attentes</a:t>
            </a:r>
          </a:p>
        </p:txBody>
      </p:sp>
    </p:spTree>
    <p:extLst>
      <p:ext uri="{BB962C8B-B14F-4D97-AF65-F5344CB8AC3E}">
        <p14:creationId xmlns:p14="http://schemas.microsoft.com/office/powerpoint/2010/main" val="41623963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750"/>
                                        <p:tgtEl>
                                          <p:spTgt spid="7"/>
                                        </p:tgtEl>
                                      </p:cBhvr>
                                    </p:animEffect>
                                    <p:anim calcmode="lin" valueType="num">
                                      <p:cBhvr>
                                        <p:cTn id="8" dur="750" fill="hold"/>
                                        <p:tgtEl>
                                          <p:spTgt spid="7"/>
                                        </p:tgtEl>
                                        <p:attrNameLst>
                                          <p:attrName>ppt_x</p:attrName>
                                        </p:attrNameLst>
                                      </p:cBhvr>
                                      <p:tavLst>
                                        <p:tav tm="0">
                                          <p:val>
                                            <p:strVal val="#ppt_x"/>
                                          </p:val>
                                        </p:tav>
                                        <p:tav tm="100000">
                                          <p:val>
                                            <p:strVal val="#ppt_x"/>
                                          </p:val>
                                        </p:tav>
                                      </p:tavLst>
                                    </p:anim>
                                    <p:anim calcmode="lin" valueType="num">
                                      <p:cBhvr>
                                        <p:cTn id="9" dur="75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25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750"/>
                                        <p:tgtEl>
                                          <p:spTgt spid="9"/>
                                        </p:tgtEl>
                                      </p:cBhvr>
                                    </p:animEffect>
                                    <p:anim calcmode="lin" valueType="num">
                                      <p:cBhvr>
                                        <p:cTn id="13" dur="750" fill="hold"/>
                                        <p:tgtEl>
                                          <p:spTgt spid="9"/>
                                        </p:tgtEl>
                                        <p:attrNameLst>
                                          <p:attrName>ppt_x</p:attrName>
                                        </p:attrNameLst>
                                      </p:cBhvr>
                                      <p:tavLst>
                                        <p:tav tm="0">
                                          <p:val>
                                            <p:strVal val="#ppt_x"/>
                                          </p:val>
                                        </p:tav>
                                        <p:tav tm="100000">
                                          <p:val>
                                            <p:strVal val="#ppt_x"/>
                                          </p:val>
                                        </p:tav>
                                      </p:tavLst>
                                    </p:anim>
                                    <p:anim calcmode="lin" valueType="num">
                                      <p:cBhvr>
                                        <p:cTn id="14" dur="75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50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750"/>
                                        <p:tgtEl>
                                          <p:spTgt spid="12"/>
                                        </p:tgtEl>
                                      </p:cBhvr>
                                    </p:animEffect>
                                    <p:anim calcmode="lin" valueType="num">
                                      <p:cBhvr>
                                        <p:cTn id="18" dur="750" fill="hold"/>
                                        <p:tgtEl>
                                          <p:spTgt spid="12"/>
                                        </p:tgtEl>
                                        <p:attrNameLst>
                                          <p:attrName>ppt_x</p:attrName>
                                        </p:attrNameLst>
                                      </p:cBhvr>
                                      <p:tavLst>
                                        <p:tav tm="0">
                                          <p:val>
                                            <p:strVal val="#ppt_x"/>
                                          </p:val>
                                        </p:tav>
                                        <p:tav tm="100000">
                                          <p:val>
                                            <p:strVal val="#ppt_x"/>
                                          </p:val>
                                        </p:tav>
                                      </p:tavLst>
                                    </p:anim>
                                    <p:anim calcmode="lin" valueType="num">
                                      <p:cBhvr>
                                        <p:cTn id="19" dur="750" fill="hold"/>
                                        <p:tgtEl>
                                          <p:spTgt spid="1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750"/>
                                        <p:tgtEl>
                                          <p:spTgt spid="14"/>
                                        </p:tgtEl>
                                      </p:cBhvr>
                                    </p:animEffect>
                                    <p:anim calcmode="lin" valueType="num">
                                      <p:cBhvr>
                                        <p:cTn id="23" dur="750" fill="hold"/>
                                        <p:tgtEl>
                                          <p:spTgt spid="14"/>
                                        </p:tgtEl>
                                        <p:attrNameLst>
                                          <p:attrName>ppt_x</p:attrName>
                                        </p:attrNameLst>
                                      </p:cBhvr>
                                      <p:tavLst>
                                        <p:tav tm="0">
                                          <p:val>
                                            <p:strVal val="#ppt_x"/>
                                          </p:val>
                                        </p:tav>
                                        <p:tav tm="100000">
                                          <p:val>
                                            <p:strVal val="#ppt_x"/>
                                          </p:val>
                                        </p:tav>
                                      </p:tavLst>
                                    </p:anim>
                                    <p:anim calcmode="lin" valueType="num">
                                      <p:cBhvr>
                                        <p:cTn id="24" dur="75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1" nodeType="clickEffect">
                                  <p:stCondLst>
                                    <p:cond delay="0"/>
                                  </p:stCondLst>
                                  <p:childTnLst>
                                    <p:animEffect transition="out" filter="fade">
                                      <p:cBhvr>
                                        <p:cTn id="36" dur="500"/>
                                        <p:tgtEl>
                                          <p:spTgt spid="16"/>
                                        </p:tgtEl>
                                      </p:cBhvr>
                                    </p:animEffect>
                                    <p:set>
                                      <p:cBhvr>
                                        <p:cTn id="37" dur="1" fill="hold">
                                          <p:stCondLst>
                                            <p:cond delay="499"/>
                                          </p:stCondLst>
                                        </p:cTn>
                                        <p:tgtEl>
                                          <p:spTgt spid="16"/>
                                        </p:tgtEl>
                                        <p:attrNameLst>
                                          <p:attrName>style.visibility</p:attrName>
                                        </p:attrNameLst>
                                      </p:cBhvr>
                                      <p:to>
                                        <p:strVal val="hidden"/>
                                      </p:to>
                                    </p:set>
                                  </p:childTnLst>
                                </p:cTn>
                              </p:par>
                              <p:par>
                                <p:cTn id="38" presetID="10"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500"/>
                                        <p:tgtEl>
                                          <p:spTgt spid="1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1" nodeType="clickEffect">
                                  <p:stCondLst>
                                    <p:cond delay="0"/>
                                  </p:stCondLst>
                                  <p:childTnLst>
                                    <p:animEffect transition="out" filter="fade">
                                      <p:cBhvr>
                                        <p:cTn id="47" dur="500"/>
                                        <p:tgtEl>
                                          <p:spTgt spid="17"/>
                                        </p:tgtEl>
                                      </p:cBhvr>
                                    </p:animEffect>
                                    <p:set>
                                      <p:cBhvr>
                                        <p:cTn id="48" dur="1" fill="hold">
                                          <p:stCondLst>
                                            <p:cond delay="499"/>
                                          </p:stCondLst>
                                        </p:cTn>
                                        <p:tgtEl>
                                          <p:spTgt spid="17"/>
                                        </p:tgtEl>
                                        <p:attrNameLst>
                                          <p:attrName>style.visibility</p:attrName>
                                        </p:attrNameLst>
                                      </p:cBhvr>
                                      <p:to>
                                        <p:strVal val="hidden"/>
                                      </p:to>
                                    </p:set>
                                  </p:childTnLst>
                                </p:cTn>
                              </p:par>
                              <p:par>
                                <p:cTn id="49" presetID="10"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fade">
                                      <p:cBhvr>
                                        <p:cTn id="54" dur="500"/>
                                        <p:tgtEl>
                                          <p:spTgt spid="11"/>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xit" presetSubtype="0" fill="hold" grpId="1" nodeType="clickEffect">
                                  <p:stCondLst>
                                    <p:cond delay="0"/>
                                  </p:stCondLst>
                                  <p:childTnLst>
                                    <p:animEffect transition="out" filter="fade">
                                      <p:cBhvr>
                                        <p:cTn id="58" dur="500"/>
                                        <p:tgtEl>
                                          <p:spTgt spid="18"/>
                                        </p:tgtEl>
                                      </p:cBhvr>
                                    </p:animEffect>
                                    <p:set>
                                      <p:cBhvr>
                                        <p:cTn id="59" dur="1" fill="hold">
                                          <p:stCondLst>
                                            <p:cond delay="499"/>
                                          </p:stCondLst>
                                        </p:cTn>
                                        <p:tgtEl>
                                          <p:spTgt spid="18"/>
                                        </p:tgtEl>
                                        <p:attrNameLst>
                                          <p:attrName>style.visibility</p:attrName>
                                        </p:attrNameLst>
                                      </p:cBhvr>
                                      <p:to>
                                        <p:strVal val="hidden"/>
                                      </p:to>
                                    </p:set>
                                  </p:childTnLst>
                                </p:cTn>
                              </p:par>
                              <p:par>
                                <p:cTn id="60" presetID="10" presetClass="entr" presetSubtype="0" fill="hold" grpId="0" nodeType="withEffect">
                                  <p:stCondLst>
                                    <p:cond delay="0"/>
                                  </p:stCondLst>
                                  <p:childTnLst>
                                    <p:set>
                                      <p:cBhvr>
                                        <p:cTn id="61" dur="1" fill="hold">
                                          <p:stCondLst>
                                            <p:cond delay="0"/>
                                          </p:stCondLst>
                                        </p:cTn>
                                        <p:tgtEl>
                                          <p:spTgt spid="19"/>
                                        </p:tgtEl>
                                        <p:attrNameLst>
                                          <p:attrName>style.visibility</p:attrName>
                                        </p:attrNameLst>
                                      </p:cBhvr>
                                      <p:to>
                                        <p:strVal val="visible"/>
                                      </p:to>
                                    </p:set>
                                    <p:animEffect transition="in" filter="fade">
                                      <p:cBhvr>
                                        <p:cTn id="62" dur="500"/>
                                        <p:tgtEl>
                                          <p:spTgt spid="19"/>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fade">
                                      <p:cBhvr>
                                        <p:cTn id="6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P spid="10" grpId="0"/>
      <p:bldP spid="11" grpId="0"/>
      <p:bldP spid="12" grpId="0" animBg="1"/>
      <p:bldP spid="13" grpId="0"/>
      <p:bldP spid="14" grpId="0" animBg="1"/>
      <p:bldP spid="16" grpId="0" animBg="1"/>
      <p:bldP spid="16" grpId="1" animBg="1"/>
      <p:bldP spid="17" grpId="0" animBg="1"/>
      <p:bldP spid="17" grpId="1" animBg="1"/>
      <p:bldP spid="18" grpId="0" animBg="1"/>
      <p:bldP spid="18" grpId="1" animBg="1"/>
      <p:bldP spid="1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Rounded Corners 6">
            <a:extLst>
              <a:ext uri="{FF2B5EF4-FFF2-40B4-BE49-F238E27FC236}">
                <a16:creationId xmlns:a16="http://schemas.microsoft.com/office/drawing/2014/main" id="{6EF87B76-0126-87B2-E88F-1AEA54AD4FD6}"/>
              </a:ext>
              <a:ext uri="{C183D7F6-B498-43B3-948B-1728B52AA6E4}">
                <adec:decorative xmlns:adec="http://schemas.microsoft.com/office/drawing/2017/decorative" val="1"/>
              </a:ext>
            </a:extLst>
          </p:cNvPr>
          <p:cNvSpPr/>
          <p:nvPr/>
        </p:nvSpPr>
        <p:spPr bwMode="auto">
          <a:xfrm>
            <a:off x="1533088" y="924083"/>
            <a:ext cx="9261643" cy="5009833"/>
          </a:xfrm>
          <a:prstGeom prst="roundRect">
            <a:avLst>
              <a:gd name="adj" fmla="val 4396"/>
            </a:avLst>
          </a:prstGeom>
          <a:solidFill>
            <a:schemeClr val="bg1">
              <a:lumMod val="95000"/>
            </a:schemeClr>
          </a:solidFill>
          <a:ln w="9525">
            <a:solidFill>
              <a:schemeClr val="tx1"/>
            </a:soli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5" name="TextBox 1">
            <a:extLst>
              <a:ext uri="{FF2B5EF4-FFF2-40B4-BE49-F238E27FC236}">
                <a16:creationId xmlns:a16="http://schemas.microsoft.com/office/drawing/2014/main" id="{035E34C3-9DC3-EC30-56DE-8F4AD91ECC56}"/>
              </a:ext>
            </a:extLst>
          </p:cNvPr>
          <p:cNvSpPr txBox="1"/>
          <p:nvPr/>
        </p:nvSpPr>
        <p:spPr>
          <a:xfrm>
            <a:off x="2222025" y="3198166"/>
            <a:ext cx="7552775" cy="461665"/>
          </a:xfrm>
          <a:prstGeom prst="rect">
            <a:avLst/>
          </a:prstGeom>
          <a:noFill/>
        </p:spPr>
        <p:txBody>
          <a:bodyPr wrap="square" l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a:ln>
                  <a:noFill/>
                </a:ln>
                <a:effectLst/>
                <a:uLnTx/>
                <a:uFillTx/>
                <a:latin typeface="Segoe UI Semibold"/>
                <a:ea typeface="+mn-ea"/>
                <a:cs typeface="Segoe UI Semibold" panose="020B0502040204020203" pitchFamily="34" charset="0"/>
              </a:rPr>
              <a:t>Donne-moi des idées </a:t>
            </a:r>
            <a:r>
              <a:rPr lang="fr-fr" sz="2400" b="1">
                <a:latin typeface="Segoe UI Semibold"/>
                <a:cs typeface="Segoe UI Semibold" panose="020B0502040204020203" pitchFamily="34" charset="0"/>
              </a:rPr>
              <a:t>pour briser la glace !</a:t>
            </a:r>
            <a:endParaRPr kumimoji="0" lang="fr-fr" sz="2400" b="1" i="0" u="none" strike="noStrike" kern="1200" cap="none" spc="0" normalizeH="0" baseline="0" noProof="0">
              <a:ln>
                <a:noFill/>
              </a:ln>
              <a:effectLst/>
              <a:uLnTx/>
              <a:uFillTx/>
              <a:latin typeface="Segoe UI Semibold"/>
              <a:ea typeface="+mn-ea"/>
              <a:cs typeface="Segoe UI Semibold" panose="020B0502040204020203" pitchFamily="34" charset="0"/>
            </a:endParaRPr>
          </a:p>
        </p:txBody>
      </p:sp>
      <p:sp>
        <p:nvSpPr>
          <p:cNvPr id="37" name="Rounded Rectangle 41">
            <a:extLst>
              <a:ext uri="{FF2B5EF4-FFF2-40B4-BE49-F238E27FC236}">
                <a16:creationId xmlns:a16="http://schemas.microsoft.com/office/drawing/2014/main" id="{5F51460B-E396-6EEE-C7D7-F6C5D8F539C7}"/>
              </a:ext>
            </a:extLst>
          </p:cNvPr>
          <p:cNvSpPr/>
          <p:nvPr/>
        </p:nvSpPr>
        <p:spPr bwMode="auto">
          <a:xfrm>
            <a:off x="3924692" y="716441"/>
            <a:ext cx="4478437" cy="367117"/>
          </a:xfrm>
          <a:prstGeom prst="roundRect">
            <a:avLst>
              <a:gd name="adj" fmla="val 50000"/>
            </a:avLst>
          </a:pr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000" tIns="0" rIns="27000" bIns="0" numCol="1" spcCol="0" rtlCol="0" fromWordArt="0" anchor="ctr" anchorCtr="0" forceAA="0" compatLnSpc="1">
            <a:prstTxWarp prst="textNoShape">
              <a:avLst/>
            </a:prstTxWarp>
            <a:noAutofit/>
          </a:bodyPr>
          <a:lstStyle/>
          <a:p>
            <a:pPr marL="0" marR="0" lvl="0" indent="0" algn="ctr" defTabSz="699354" rtl="0" eaLnBrk="1" fontAlgn="base"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rPr>
              <a:t>Inclure les bons ingrédients de requête</a:t>
            </a:r>
          </a:p>
        </p:txBody>
      </p:sp>
      <p:sp>
        <p:nvSpPr>
          <p:cNvPr id="2" name="TextBox 1">
            <a:extLst>
              <a:ext uri="{FF2B5EF4-FFF2-40B4-BE49-F238E27FC236}">
                <a16:creationId xmlns:a16="http://schemas.microsoft.com/office/drawing/2014/main" id="{DB6E9303-DAD0-46E9-91DD-5BDBFBE44F49}"/>
              </a:ext>
            </a:extLst>
          </p:cNvPr>
          <p:cNvSpPr txBox="1"/>
          <p:nvPr/>
        </p:nvSpPr>
        <p:spPr>
          <a:xfrm>
            <a:off x="2756219" y="6072774"/>
            <a:ext cx="6815378" cy="369332"/>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aka.ms/CopilotPromptIngredients</a:t>
            </a:r>
            <a:endParaRPr kumimoji="0" lang="en-US" sz="2800" b="0" i="0" u="none" strike="noStrike" kern="1200" cap="none" spc="0" normalizeH="0" baseline="0" noProof="0">
              <a:ln>
                <a:noFill/>
              </a:ln>
              <a:solidFill>
                <a:prstClr val="white"/>
              </a:solidFill>
              <a:effectLst/>
              <a:uLnTx/>
              <a:uFillTx/>
              <a:latin typeface="Segoe Sans Display"/>
              <a:ea typeface="+mn-ea"/>
              <a:cs typeface="+mn-cs"/>
            </a:endParaRPr>
          </a:p>
        </p:txBody>
      </p:sp>
    </p:spTree>
    <p:extLst>
      <p:ext uri="{BB962C8B-B14F-4D97-AF65-F5344CB8AC3E}">
        <p14:creationId xmlns:p14="http://schemas.microsoft.com/office/powerpoint/2010/main" val="341280902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Rounded Corners 6">
            <a:extLst>
              <a:ext uri="{FF2B5EF4-FFF2-40B4-BE49-F238E27FC236}">
                <a16:creationId xmlns:a16="http://schemas.microsoft.com/office/drawing/2014/main" id="{6EF87B76-0126-87B2-E88F-1AEA54AD4FD6}"/>
              </a:ext>
              <a:ext uri="{C183D7F6-B498-43B3-948B-1728B52AA6E4}">
                <adec:decorative xmlns:adec="http://schemas.microsoft.com/office/drawing/2017/decorative" val="1"/>
              </a:ext>
            </a:extLst>
          </p:cNvPr>
          <p:cNvSpPr/>
          <p:nvPr/>
        </p:nvSpPr>
        <p:spPr bwMode="auto">
          <a:xfrm>
            <a:off x="1533088" y="924083"/>
            <a:ext cx="9261643" cy="5009833"/>
          </a:xfrm>
          <a:prstGeom prst="roundRect">
            <a:avLst>
              <a:gd name="adj" fmla="val 4396"/>
            </a:avLst>
          </a:prstGeom>
          <a:solidFill>
            <a:schemeClr val="bg1">
              <a:lumMod val="95000"/>
            </a:schemeClr>
          </a:solidFill>
          <a:ln w="9525">
            <a:solidFill>
              <a:schemeClr val="tx1"/>
            </a:soli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 name="Rounded Rectangle 25">
            <a:extLst>
              <a:ext uri="{FF2B5EF4-FFF2-40B4-BE49-F238E27FC236}">
                <a16:creationId xmlns:a16="http://schemas.microsoft.com/office/drawing/2014/main" id="{7531F863-6740-6E0D-E2C4-C9BAFB6462CC}"/>
              </a:ext>
            </a:extLst>
          </p:cNvPr>
          <p:cNvSpPr/>
          <p:nvPr/>
        </p:nvSpPr>
        <p:spPr bwMode="auto">
          <a:xfrm>
            <a:off x="3079453" y="1340695"/>
            <a:ext cx="1732054" cy="385567"/>
          </a:xfrm>
          <a:prstGeom prst="roundRect">
            <a:avLst>
              <a:gd name="adj" fmla="val 50000"/>
            </a:avLst>
          </a:prstGeom>
          <a:solidFill>
            <a:schemeClr val="bg1"/>
          </a:solidFill>
          <a:ln w="15875">
            <a:solidFill>
              <a:srgbClr val="0078D3"/>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78D3"/>
                </a:solidFill>
                <a:effectLst/>
                <a:uLnTx/>
                <a:uFillTx/>
                <a:latin typeface="Segoe UI Semibold"/>
                <a:ea typeface="+mn-ea"/>
                <a:cs typeface="Segoe UI Semibold" panose="020B0502040204020203" pitchFamily="34" charset="0"/>
              </a:rPr>
              <a:t>Objectif</a:t>
            </a:r>
          </a:p>
        </p:txBody>
      </p:sp>
      <p:sp>
        <p:nvSpPr>
          <p:cNvPr id="4" name="TextBox 8">
            <a:extLst>
              <a:ext uri="{FF2B5EF4-FFF2-40B4-BE49-F238E27FC236}">
                <a16:creationId xmlns:a16="http://schemas.microsoft.com/office/drawing/2014/main" id="{F65BD9BC-85BC-02D2-A173-D3482117F7C6}"/>
              </a:ext>
            </a:extLst>
          </p:cNvPr>
          <p:cNvSpPr txBox="1"/>
          <p:nvPr/>
        </p:nvSpPr>
        <p:spPr>
          <a:xfrm>
            <a:off x="3404852" y="1854617"/>
            <a:ext cx="1732054" cy="323165"/>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50" b="1" i="0" u="none" strike="noStrike" kern="1200" cap="none" spc="0" normalizeH="0" baseline="0" noProof="0">
                <a:ln>
                  <a:noFill/>
                </a:ln>
                <a:solidFill>
                  <a:prstClr val="black"/>
                </a:solidFill>
                <a:effectLst/>
                <a:uLnTx/>
                <a:uFillTx/>
                <a:latin typeface="Segoe UI Semibold"/>
                <a:ea typeface="+mn-ea"/>
                <a:cs typeface="Segoe UI Semibold" panose="020B0502040204020203" pitchFamily="34" charset="0"/>
              </a:rPr>
              <a:t>Qu’essayez-vous</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d’accomplir ? </a:t>
            </a:r>
          </a:p>
        </p:txBody>
      </p:sp>
      <p:grpSp>
        <p:nvGrpSpPr>
          <p:cNvPr id="5" name="Group 4" descr="Flèche pointant vers « Générer 3 à 5 points clés »">
            <a:extLst>
              <a:ext uri="{FF2B5EF4-FFF2-40B4-BE49-F238E27FC236}">
                <a16:creationId xmlns:a16="http://schemas.microsoft.com/office/drawing/2014/main" id="{EF681903-37EB-885C-1E4A-7EB29B8EEC35}"/>
              </a:ext>
              <a:ext uri="{C183D7F6-B498-43B3-948B-1728B52AA6E4}">
                <adec:decorative xmlns:adec="http://schemas.microsoft.com/office/drawing/2017/decorative" val="0"/>
              </a:ext>
            </a:extLst>
          </p:cNvPr>
          <p:cNvGrpSpPr/>
          <p:nvPr/>
        </p:nvGrpSpPr>
        <p:grpSpPr>
          <a:xfrm>
            <a:off x="3242788" y="1763502"/>
            <a:ext cx="1818162" cy="817495"/>
            <a:chOff x="3771385" y="5402085"/>
            <a:chExt cx="1671567" cy="831347"/>
          </a:xfrm>
        </p:grpSpPr>
        <p:sp>
          <p:nvSpPr>
            <p:cNvPr id="6" name="Arc 5">
              <a:extLst>
                <a:ext uri="{FF2B5EF4-FFF2-40B4-BE49-F238E27FC236}">
                  <a16:creationId xmlns:a16="http://schemas.microsoft.com/office/drawing/2014/main" id="{E8680FA0-5C27-7FD0-D00B-39F61D07D414}"/>
                </a:ext>
              </a:extLst>
            </p:cNvPr>
            <p:cNvSpPr/>
            <p:nvPr/>
          </p:nvSpPr>
          <p:spPr>
            <a:xfrm>
              <a:off x="5124705" y="5913032"/>
              <a:ext cx="318247" cy="320400"/>
            </a:xfrm>
            <a:prstGeom prst="arc">
              <a:avLst>
                <a:gd name="adj1" fmla="val 15898458"/>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7" name="Straight Arrow Connector 6">
              <a:extLst>
                <a:ext uri="{FF2B5EF4-FFF2-40B4-BE49-F238E27FC236}">
                  <a16:creationId xmlns:a16="http://schemas.microsoft.com/office/drawing/2014/main" id="{5DD71873-3B71-B653-9B92-B9BCB9A897A8}"/>
                </a:ext>
              </a:extLst>
            </p:cNvPr>
            <p:cNvCxnSpPr>
              <a:cxnSpLocks/>
            </p:cNvCxnSpPr>
            <p:nvPr/>
          </p:nvCxnSpPr>
          <p:spPr>
            <a:xfrm>
              <a:off x="5442952" y="6052733"/>
              <a:ext cx="0" cy="169629"/>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16B142-9F8E-CB04-9EC6-377B0080AF93}"/>
                </a:ext>
              </a:extLst>
            </p:cNvPr>
            <p:cNvCxnSpPr>
              <a:cxnSpLocks/>
            </p:cNvCxnSpPr>
            <p:nvPr/>
          </p:nvCxnSpPr>
          <p:spPr>
            <a:xfrm flipH="1" flipV="1">
              <a:off x="3923424" y="5912832"/>
              <a:ext cx="1346371" cy="82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Arc 8">
              <a:extLst>
                <a:ext uri="{FF2B5EF4-FFF2-40B4-BE49-F238E27FC236}">
                  <a16:creationId xmlns:a16="http://schemas.microsoft.com/office/drawing/2014/main" id="{B1659AAD-B6CC-ED63-169D-DA8DCA00713A}"/>
                </a:ext>
              </a:extLst>
            </p:cNvPr>
            <p:cNvSpPr/>
            <p:nvPr/>
          </p:nvSpPr>
          <p:spPr>
            <a:xfrm rot="10800000">
              <a:off x="3771385" y="5592591"/>
              <a:ext cx="318247" cy="320400"/>
            </a:xfrm>
            <a:prstGeom prst="arc">
              <a:avLst>
                <a:gd name="adj1" fmla="val 16352078"/>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10" name="Straight Connector 9">
              <a:extLst>
                <a:ext uri="{FF2B5EF4-FFF2-40B4-BE49-F238E27FC236}">
                  <a16:creationId xmlns:a16="http://schemas.microsoft.com/office/drawing/2014/main" id="{94C4505E-ED39-5616-DADC-B24A651907FA}"/>
                </a:ext>
              </a:extLst>
            </p:cNvPr>
            <p:cNvCxnSpPr>
              <a:cxnSpLocks/>
            </p:cNvCxnSpPr>
            <p:nvPr/>
          </p:nvCxnSpPr>
          <p:spPr>
            <a:xfrm>
              <a:off x="3771526" y="5402085"/>
              <a:ext cx="0" cy="3574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Rounded Rectangle 26">
            <a:extLst>
              <a:ext uri="{FF2B5EF4-FFF2-40B4-BE49-F238E27FC236}">
                <a16:creationId xmlns:a16="http://schemas.microsoft.com/office/drawing/2014/main" id="{568ABC6C-7F0F-503C-CD8C-2745A35B1CF2}"/>
              </a:ext>
            </a:extLst>
          </p:cNvPr>
          <p:cNvSpPr/>
          <p:nvPr/>
        </p:nvSpPr>
        <p:spPr bwMode="auto">
          <a:xfrm>
            <a:off x="7473645" y="1340695"/>
            <a:ext cx="1731896" cy="385567"/>
          </a:xfrm>
          <a:prstGeom prst="roundRect">
            <a:avLst>
              <a:gd name="adj" fmla="val 50000"/>
            </a:avLst>
          </a:prstGeom>
          <a:solidFill>
            <a:schemeClr val="bg1"/>
          </a:solidFill>
          <a:ln w="15875">
            <a:solidFill>
              <a:srgbClr val="00B050"/>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B050"/>
                </a:solidFill>
                <a:effectLst/>
                <a:uLnTx/>
                <a:uFillTx/>
                <a:latin typeface="Segoe UI Semibold"/>
                <a:ea typeface="+mn-ea"/>
                <a:cs typeface="Segoe UI Semibold" panose="020B0502040204020203" pitchFamily="34" charset="0"/>
              </a:rPr>
              <a:t>Contexte</a:t>
            </a:r>
          </a:p>
        </p:txBody>
      </p:sp>
      <p:sp>
        <p:nvSpPr>
          <p:cNvPr id="12" name="TextBox 9">
            <a:extLst>
              <a:ext uri="{FF2B5EF4-FFF2-40B4-BE49-F238E27FC236}">
                <a16:creationId xmlns:a16="http://schemas.microsoft.com/office/drawing/2014/main" id="{9000A2B7-301C-81E9-5A0E-60B5F6AC5376}"/>
              </a:ext>
            </a:extLst>
          </p:cNvPr>
          <p:cNvSpPr txBox="1"/>
          <p:nvPr/>
        </p:nvSpPr>
        <p:spPr>
          <a:xfrm>
            <a:off x="7591478" y="1846673"/>
            <a:ext cx="1096175" cy="484748"/>
          </a:xfrm>
          <a:prstGeom prst="rect">
            <a:avLst/>
          </a:prstGeom>
          <a:noFill/>
        </p:spPr>
        <p:txBody>
          <a:bodyPr wrap="square" lIns="0" tIns="0" rIns="0" bIns="0" rtlCol="0" anchor="t">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50" b="1" i="0" u="none" strike="noStrike" kern="1200" cap="none" spc="0" normalizeH="0" baseline="0" noProof="0">
                <a:ln>
                  <a:noFill/>
                </a:ln>
                <a:solidFill>
                  <a:prstClr val="black"/>
                </a:solidFill>
                <a:effectLst/>
                <a:uLnTx/>
                <a:uFillTx/>
                <a:latin typeface="Segoe UI Semibold"/>
                <a:ea typeface="+mn-ea"/>
                <a:cs typeface="Segoe UI Semibold"/>
              </a:rPr>
              <a:t>Pourquoi</a:t>
            </a:r>
            <a:r>
              <a:rPr kumimoji="0" lang="fr-fr" sz="1050" b="0" i="0" u="none" strike="noStrike" kern="1200" cap="none" spc="0" normalizeH="0" baseline="0" noProof="0">
                <a:ln>
                  <a:noFill/>
                </a:ln>
                <a:solidFill>
                  <a:prstClr val="black"/>
                </a:solidFill>
                <a:effectLst/>
                <a:uLnTx/>
                <a:uFillTx/>
                <a:latin typeface="Segoe UI"/>
                <a:ea typeface="+mn-ea"/>
                <a:cs typeface="Segoe UI"/>
              </a:rPr>
              <a:t> avez-vous besoin de cette solution et </a:t>
            </a:r>
            <a:r>
              <a:rPr kumimoji="0" lang="fr-fr" sz="1050" b="0" i="0" u="none" strike="noStrike" kern="1200" cap="none" spc="0" normalizeH="0" baseline="0" noProof="0">
                <a:ln>
                  <a:noFill/>
                </a:ln>
                <a:solidFill>
                  <a:prstClr val="black"/>
                </a:solidFill>
                <a:effectLst/>
                <a:uLnTx/>
                <a:uFillTx/>
                <a:latin typeface="Segoe UI"/>
                <a:ea typeface="+mn-ea"/>
                <a:cs typeface="Segoe UI Semibold"/>
              </a:rPr>
              <a:t>qui</a:t>
            </a:r>
            <a:r>
              <a:rPr kumimoji="0" lang="fr-fr" sz="1050" b="0" i="0" u="none" strike="noStrike" kern="1200" cap="none" spc="0" normalizeH="0" baseline="0" noProof="0">
                <a:ln>
                  <a:noFill/>
                </a:ln>
                <a:solidFill>
                  <a:prstClr val="black"/>
                </a:solidFill>
                <a:effectLst/>
                <a:uLnTx/>
                <a:uFillTx/>
                <a:latin typeface="Segoe UI"/>
                <a:ea typeface="+mn-ea"/>
                <a:cs typeface="Segoe UI"/>
              </a:rPr>
              <a:t> est impliqué ?</a:t>
            </a:r>
          </a:p>
        </p:txBody>
      </p:sp>
      <p:grpSp>
        <p:nvGrpSpPr>
          <p:cNvPr id="38" name="Group 37">
            <a:extLst>
              <a:ext uri="{FF2B5EF4-FFF2-40B4-BE49-F238E27FC236}">
                <a16:creationId xmlns:a16="http://schemas.microsoft.com/office/drawing/2014/main" id="{1AECF058-2A7F-9470-66B8-35226D0FD0C1}"/>
              </a:ext>
            </a:extLst>
          </p:cNvPr>
          <p:cNvGrpSpPr/>
          <p:nvPr/>
        </p:nvGrpSpPr>
        <p:grpSpPr>
          <a:xfrm>
            <a:off x="8827229" y="1714245"/>
            <a:ext cx="378321" cy="1294757"/>
            <a:chOff x="8867383" y="1900334"/>
            <a:chExt cx="352375" cy="1688755"/>
          </a:xfrm>
        </p:grpSpPr>
        <p:sp>
          <p:nvSpPr>
            <p:cNvPr id="13" name="Arc 12">
              <a:extLst>
                <a:ext uri="{FF2B5EF4-FFF2-40B4-BE49-F238E27FC236}">
                  <a16:creationId xmlns:a16="http://schemas.microsoft.com/office/drawing/2014/main" id="{764DAEB2-99FB-4186-3E80-6F6757C86227}"/>
                </a:ext>
              </a:extLst>
            </p:cNvPr>
            <p:cNvSpPr/>
            <p:nvPr/>
          </p:nvSpPr>
          <p:spPr>
            <a:xfrm>
              <a:off x="8867383" y="2402786"/>
              <a:ext cx="346157" cy="315061"/>
            </a:xfrm>
            <a:prstGeom prst="arc">
              <a:avLst>
                <a:gd name="adj1" fmla="val 15898458"/>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14" name="Straight Arrow Connector 13">
              <a:extLst>
                <a:ext uri="{FF2B5EF4-FFF2-40B4-BE49-F238E27FC236}">
                  <a16:creationId xmlns:a16="http://schemas.microsoft.com/office/drawing/2014/main" id="{F4BFD19F-5417-A035-6EF2-69EB060060EA}"/>
                </a:ext>
              </a:extLst>
            </p:cNvPr>
            <p:cNvCxnSpPr>
              <a:cxnSpLocks/>
            </p:cNvCxnSpPr>
            <p:nvPr/>
          </p:nvCxnSpPr>
          <p:spPr>
            <a:xfrm flipH="1">
              <a:off x="9205920" y="2536293"/>
              <a:ext cx="8136" cy="1052796"/>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Arc 14">
              <a:extLst>
                <a:ext uri="{FF2B5EF4-FFF2-40B4-BE49-F238E27FC236}">
                  <a16:creationId xmlns:a16="http://schemas.microsoft.com/office/drawing/2014/main" id="{20037408-EF02-E612-4024-C18DFE004917}"/>
                </a:ext>
              </a:extLst>
            </p:cNvPr>
            <p:cNvSpPr/>
            <p:nvPr/>
          </p:nvSpPr>
          <p:spPr>
            <a:xfrm rot="10800000">
              <a:off x="8873601" y="2085413"/>
              <a:ext cx="346157" cy="315061"/>
            </a:xfrm>
            <a:prstGeom prst="arc">
              <a:avLst>
                <a:gd name="adj1" fmla="val 16352078"/>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16" name="Straight Connector 15">
              <a:extLst>
                <a:ext uri="{FF2B5EF4-FFF2-40B4-BE49-F238E27FC236}">
                  <a16:creationId xmlns:a16="http://schemas.microsoft.com/office/drawing/2014/main" id="{03CE04BF-B1E3-4ED8-2747-AD6544EDAE39}"/>
                </a:ext>
              </a:extLst>
            </p:cNvPr>
            <p:cNvCxnSpPr>
              <a:cxnSpLocks/>
            </p:cNvCxnSpPr>
            <p:nvPr/>
          </p:nvCxnSpPr>
          <p:spPr>
            <a:xfrm>
              <a:off x="8873754" y="1900334"/>
              <a:ext cx="0" cy="3515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 name="Arc 16">
            <a:extLst>
              <a:ext uri="{FF2B5EF4-FFF2-40B4-BE49-F238E27FC236}">
                <a16:creationId xmlns:a16="http://schemas.microsoft.com/office/drawing/2014/main" id="{C9030716-FDD0-E2E9-E4BC-785D394653BD}"/>
              </a:ext>
            </a:extLst>
          </p:cNvPr>
          <p:cNvSpPr/>
          <p:nvPr/>
        </p:nvSpPr>
        <p:spPr>
          <a:xfrm flipH="1" flipV="1">
            <a:off x="1952713" y="5036363"/>
            <a:ext cx="453305" cy="227084"/>
          </a:xfrm>
          <a:prstGeom prst="arc">
            <a:avLst>
              <a:gd name="adj1" fmla="val 15962854"/>
              <a:gd name="adj2" fmla="val 21075271"/>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18" name="Straight Arrow Connector 17">
            <a:extLst>
              <a:ext uri="{FF2B5EF4-FFF2-40B4-BE49-F238E27FC236}">
                <a16:creationId xmlns:a16="http://schemas.microsoft.com/office/drawing/2014/main" id="{E57D67B8-EF98-FCDA-B050-6FD96E96AD80}"/>
              </a:ext>
            </a:extLst>
          </p:cNvPr>
          <p:cNvCxnSpPr>
            <a:cxnSpLocks/>
          </p:cNvCxnSpPr>
          <p:nvPr/>
        </p:nvCxnSpPr>
        <p:spPr>
          <a:xfrm flipV="1">
            <a:off x="1952713" y="3985869"/>
            <a:ext cx="4062" cy="1197489"/>
          </a:xfrm>
          <a:prstGeom prst="straightConnector1">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A97E52-7AD0-F99A-6F2B-E0D531B04BA0}"/>
              </a:ext>
            </a:extLst>
          </p:cNvPr>
          <p:cNvCxnSpPr>
            <a:cxnSpLocks/>
          </p:cNvCxnSpPr>
          <p:nvPr/>
        </p:nvCxnSpPr>
        <p:spPr>
          <a:xfrm>
            <a:off x="2191213" y="5267709"/>
            <a:ext cx="649597" cy="3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Arc 19">
            <a:extLst>
              <a:ext uri="{FF2B5EF4-FFF2-40B4-BE49-F238E27FC236}">
                <a16:creationId xmlns:a16="http://schemas.microsoft.com/office/drawing/2014/main" id="{C10E8F58-7620-9C77-020A-20E14936BB8C}"/>
              </a:ext>
            </a:extLst>
          </p:cNvPr>
          <p:cNvSpPr/>
          <p:nvPr/>
        </p:nvSpPr>
        <p:spPr>
          <a:xfrm rot="10800000" flipH="1" flipV="1">
            <a:off x="2625991" y="5270269"/>
            <a:ext cx="453305" cy="227084"/>
          </a:xfrm>
          <a:prstGeom prst="arc">
            <a:avLst>
              <a:gd name="adj1" fmla="val 15847894"/>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21" name="Straight Connector 20">
            <a:extLst>
              <a:ext uri="{FF2B5EF4-FFF2-40B4-BE49-F238E27FC236}">
                <a16:creationId xmlns:a16="http://schemas.microsoft.com/office/drawing/2014/main" id="{A4FE8A56-B5B7-DBA9-57B2-094BF614B2DE}"/>
              </a:ext>
            </a:extLst>
          </p:cNvPr>
          <p:cNvCxnSpPr>
            <a:cxnSpLocks/>
          </p:cNvCxnSpPr>
          <p:nvPr/>
        </p:nvCxnSpPr>
        <p:spPr>
          <a:xfrm flipV="1">
            <a:off x="3079298" y="5405528"/>
            <a:ext cx="0" cy="250859"/>
          </a:xfrm>
          <a:prstGeom prst="line">
            <a:avLst/>
          </a:prstGeom>
          <a:ln w="12700">
            <a:gradFill flip="none" rotWithShape="1">
              <a:gsLst>
                <a:gs pos="0">
                  <a:srgbClr val="C2C2C2"/>
                </a:gs>
                <a:gs pos="90000">
                  <a:schemeClr val="bg1">
                    <a:alpha val="0"/>
                  </a:schemeClr>
                </a:gs>
              </a:gsLst>
              <a:lin ang="16200000" scaled="1"/>
              <a:tileRect/>
            </a:gra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67FB2BB-6530-0741-7352-2031BA035C8D}"/>
              </a:ext>
            </a:extLst>
          </p:cNvPr>
          <p:cNvCxnSpPr>
            <a:cxnSpLocks/>
          </p:cNvCxnSpPr>
          <p:nvPr/>
        </p:nvCxnSpPr>
        <p:spPr>
          <a:xfrm>
            <a:off x="2169616" y="3901010"/>
            <a:ext cx="456374" cy="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3" name="Arc 22">
            <a:extLst>
              <a:ext uri="{FF2B5EF4-FFF2-40B4-BE49-F238E27FC236}">
                <a16:creationId xmlns:a16="http://schemas.microsoft.com/office/drawing/2014/main" id="{E974B873-CB5B-4570-85AE-4C613AC3A656}"/>
              </a:ext>
            </a:extLst>
          </p:cNvPr>
          <p:cNvSpPr/>
          <p:nvPr/>
        </p:nvSpPr>
        <p:spPr>
          <a:xfrm rot="5400000" flipH="1" flipV="1">
            <a:off x="2072768" y="3788907"/>
            <a:ext cx="225558" cy="456372"/>
          </a:xfrm>
          <a:prstGeom prst="arc">
            <a:avLst>
              <a:gd name="adj1" fmla="val 16277629"/>
              <a:gd name="adj2" fmla="val 2137862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24" name="TextBox 7">
            <a:extLst>
              <a:ext uri="{FF2B5EF4-FFF2-40B4-BE49-F238E27FC236}">
                <a16:creationId xmlns:a16="http://schemas.microsoft.com/office/drawing/2014/main" id="{7D0A9F9B-EB7D-F677-908E-323BDF6219DF}"/>
              </a:ext>
            </a:extLst>
          </p:cNvPr>
          <p:cNvSpPr txBox="1"/>
          <p:nvPr/>
        </p:nvSpPr>
        <p:spPr>
          <a:xfrm>
            <a:off x="3204226" y="4896350"/>
            <a:ext cx="2399556" cy="331726"/>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50" b="1" i="0" u="none" strike="noStrike" kern="1200" cap="none" spc="0" normalizeH="0" baseline="0" noProof="0">
                <a:ln>
                  <a:noFill/>
                </a:ln>
                <a:solidFill>
                  <a:prstClr val="black"/>
                </a:solidFill>
                <a:effectLst/>
                <a:uLnTx/>
                <a:uFillTx/>
                <a:latin typeface="Segoe UI Semibold"/>
                <a:ea typeface="+mn-ea"/>
                <a:cs typeface="Segoe UI Semibold" panose="020B0502040204020203" pitchFamily="34" charset="0"/>
              </a:rPr>
              <a:t>Quelles</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sources d’information ou quels échantillons </a:t>
            </a:r>
            <a:r>
              <a:rPr kumimoji="0" lang="fr-fr" sz="1050" b="0" i="0" u="none" strike="noStrike" kern="1200" cap="none" spc="0" normalizeH="0" baseline="0" noProof="0" err="1">
                <a:ln>
                  <a:noFill/>
                </a:ln>
                <a:solidFill>
                  <a:prstClr val="black"/>
                </a:solidFill>
                <a:effectLst/>
                <a:uLnTx/>
                <a:uFillTx/>
                <a:latin typeface="Segoe UI"/>
                <a:ea typeface="+mn-ea"/>
                <a:cs typeface="Segoe UI" panose="020B0502040204020203" pitchFamily="34" charset="0"/>
              </a:rPr>
              <a:t>Copilot</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doit-il utiliser ?</a:t>
            </a:r>
          </a:p>
        </p:txBody>
      </p:sp>
      <p:sp>
        <p:nvSpPr>
          <p:cNvPr id="25" name="Rounded Rectangle 37">
            <a:extLst>
              <a:ext uri="{FF2B5EF4-FFF2-40B4-BE49-F238E27FC236}">
                <a16:creationId xmlns:a16="http://schemas.microsoft.com/office/drawing/2014/main" id="{EF38B272-2D89-8FA2-1DFF-4D982F4534E0}"/>
              </a:ext>
            </a:extLst>
          </p:cNvPr>
          <p:cNvSpPr/>
          <p:nvPr/>
        </p:nvSpPr>
        <p:spPr bwMode="auto">
          <a:xfrm>
            <a:off x="3044131" y="5342845"/>
            <a:ext cx="1913085" cy="406782"/>
          </a:xfrm>
          <a:prstGeom prst="roundRect">
            <a:avLst>
              <a:gd name="adj" fmla="val 50000"/>
            </a:avLst>
          </a:prstGeom>
          <a:solidFill>
            <a:schemeClr val="bg1"/>
          </a:solidFill>
          <a:ln w="15875">
            <a:solidFill>
              <a:srgbClr val="C03BC4"/>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Source</a:t>
            </a:r>
          </a:p>
        </p:txBody>
      </p:sp>
      <p:grpSp>
        <p:nvGrpSpPr>
          <p:cNvPr id="26" name="Group 25" descr="Flèche pointant vers « Utilise un langage simple afin que je puisse me familiariser rapidement avec le sujet ».">
            <a:extLst>
              <a:ext uri="{FF2B5EF4-FFF2-40B4-BE49-F238E27FC236}">
                <a16:creationId xmlns:a16="http://schemas.microsoft.com/office/drawing/2014/main" id="{A0A47A95-C8A2-1DD9-DC98-32869A71FD98}"/>
              </a:ext>
              <a:ext uri="{C183D7F6-B498-43B3-948B-1728B52AA6E4}">
                <adec:decorative xmlns:adec="http://schemas.microsoft.com/office/drawing/2017/decorative" val="0"/>
              </a:ext>
            </a:extLst>
          </p:cNvPr>
          <p:cNvGrpSpPr/>
          <p:nvPr/>
        </p:nvGrpSpPr>
        <p:grpSpPr>
          <a:xfrm rot="10800000">
            <a:off x="6898119" y="4493034"/>
            <a:ext cx="934662" cy="823990"/>
            <a:chOff x="3769739" y="7144164"/>
            <a:chExt cx="859302" cy="1601192"/>
          </a:xfrm>
        </p:grpSpPr>
        <p:grpSp>
          <p:nvGrpSpPr>
            <p:cNvPr id="27" name="Group 26">
              <a:extLst>
                <a:ext uri="{FF2B5EF4-FFF2-40B4-BE49-F238E27FC236}">
                  <a16:creationId xmlns:a16="http://schemas.microsoft.com/office/drawing/2014/main" id="{4E194083-CC85-5ED6-CA95-A211644D005D}"/>
                </a:ext>
              </a:extLst>
            </p:cNvPr>
            <p:cNvGrpSpPr/>
            <p:nvPr/>
          </p:nvGrpSpPr>
          <p:grpSpPr>
            <a:xfrm>
              <a:off x="4310794" y="7645759"/>
              <a:ext cx="318247" cy="1099597"/>
              <a:chOff x="4310794" y="7645759"/>
              <a:chExt cx="318247" cy="1099597"/>
            </a:xfrm>
          </p:grpSpPr>
          <p:sp>
            <p:nvSpPr>
              <p:cNvPr id="31" name="Arc 30">
                <a:extLst>
                  <a:ext uri="{FF2B5EF4-FFF2-40B4-BE49-F238E27FC236}">
                    <a16:creationId xmlns:a16="http://schemas.microsoft.com/office/drawing/2014/main" id="{E2087488-ACC8-68C4-C134-05FD7677AC2F}"/>
                  </a:ext>
                </a:extLst>
              </p:cNvPr>
              <p:cNvSpPr/>
              <p:nvPr/>
            </p:nvSpPr>
            <p:spPr>
              <a:xfrm>
                <a:off x="4310794" y="7645759"/>
                <a:ext cx="318247" cy="320400"/>
              </a:xfrm>
              <a:prstGeom prst="arc">
                <a:avLst>
                  <a:gd name="adj1" fmla="val 15847894"/>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32" name="Straight Arrow Connector 31">
                <a:extLst>
                  <a:ext uri="{FF2B5EF4-FFF2-40B4-BE49-F238E27FC236}">
                    <a16:creationId xmlns:a16="http://schemas.microsoft.com/office/drawing/2014/main" id="{33260C1F-6AEF-A00D-A810-99C342523BBE}"/>
                  </a:ext>
                </a:extLst>
              </p:cNvPr>
              <p:cNvCxnSpPr>
                <a:cxnSpLocks/>
              </p:cNvCxnSpPr>
              <p:nvPr/>
            </p:nvCxnSpPr>
            <p:spPr>
              <a:xfrm rot="10800000" flipH="1" flipV="1">
                <a:off x="4628900" y="7778586"/>
                <a:ext cx="141" cy="96677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cxnSp>
          <p:nvCxnSpPr>
            <p:cNvPr id="28" name="Straight Connector 27">
              <a:extLst>
                <a:ext uri="{FF2B5EF4-FFF2-40B4-BE49-F238E27FC236}">
                  <a16:creationId xmlns:a16="http://schemas.microsoft.com/office/drawing/2014/main" id="{AACA4FCF-2B5B-5B77-5151-01D2A6CAB13E}"/>
                </a:ext>
              </a:extLst>
            </p:cNvPr>
            <p:cNvCxnSpPr>
              <a:cxnSpLocks/>
            </p:cNvCxnSpPr>
            <p:nvPr/>
          </p:nvCxnSpPr>
          <p:spPr>
            <a:xfrm rot="10800000">
              <a:off x="3923719" y="7642338"/>
              <a:ext cx="54619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Arc 28">
              <a:extLst>
                <a:ext uri="{FF2B5EF4-FFF2-40B4-BE49-F238E27FC236}">
                  <a16:creationId xmlns:a16="http://schemas.microsoft.com/office/drawing/2014/main" id="{2F5884E9-1D8A-875B-0A8E-6EB2B244CBC8}"/>
                </a:ext>
              </a:extLst>
            </p:cNvPr>
            <p:cNvSpPr/>
            <p:nvPr/>
          </p:nvSpPr>
          <p:spPr>
            <a:xfrm rot="10800000">
              <a:off x="3769739" y="7326927"/>
              <a:ext cx="318247" cy="320400"/>
            </a:xfrm>
            <a:prstGeom prst="arc">
              <a:avLst>
                <a:gd name="adj1" fmla="val 15847894"/>
                <a:gd name="adj2" fmla="val 21454107"/>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cxnSp>
          <p:nvCxnSpPr>
            <p:cNvPr id="30" name="Straight Connector 29">
              <a:extLst>
                <a:ext uri="{FF2B5EF4-FFF2-40B4-BE49-F238E27FC236}">
                  <a16:creationId xmlns:a16="http://schemas.microsoft.com/office/drawing/2014/main" id="{77727BE1-9D33-B9F7-E397-1D67BE8D6137}"/>
                </a:ext>
              </a:extLst>
            </p:cNvPr>
            <p:cNvCxnSpPr>
              <a:cxnSpLocks/>
            </p:cNvCxnSpPr>
            <p:nvPr/>
          </p:nvCxnSpPr>
          <p:spPr>
            <a:xfrm>
              <a:off x="3769880" y="7144164"/>
              <a:ext cx="0" cy="35394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TextBox 6">
            <a:extLst>
              <a:ext uri="{FF2B5EF4-FFF2-40B4-BE49-F238E27FC236}">
                <a16:creationId xmlns:a16="http://schemas.microsoft.com/office/drawing/2014/main" id="{D0DABC2E-8045-C155-10AC-9A3D164FE252}"/>
              </a:ext>
            </a:extLst>
          </p:cNvPr>
          <p:cNvSpPr txBox="1"/>
          <p:nvPr/>
        </p:nvSpPr>
        <p:spPr>
          <a:xfrm>
            <a:off x="7971171" y="4894017"/>
            <a:ext cx="2549087" cy="323165"/>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50" b="1" i="0" u="none" strike="noStrike" kern="1200" cap="none" spc="0" normalizeH="0" baseline="0" noProof="0">
                <a:ln>
                  <a:noFill/>
                </a:ln>
                <a:solidFill>
                  <a:prstClr val="black"/>
                </a:solidFill>
                <a:effectLst/>
                <a:uLnTx/>
                <a:uFillTx/>
                <a:latin typeface="Segoe UI Semibold"/>
                <a:ea typeface="+mn-ea"/>
                <a:cs typeface="Segoe UI Semibold" panose="020B0502040204020203" pitchFamily="34" charset="0"/>
              </a:rPr>
              <a:t>Comment</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a:t>
            </a:r>
            <a:r>
              <a:rPr kumimoji="0" lang="fr-fr" sz="1050" b="0" i="0" u="none" strike="noStrike" kern="1200" cap="none" spc="0" normalizeH="0" baseline="0" noProof="0" err="1">
                <a:ln>
                  <a:noFill/>
                </a:ln>
                <a:solidFill>
                  <a:prstClr val="black"/>
                </a:solidFill>
                <a:effectLst/>
                <a:uLnTx/>
                <a:uFillTx/>
                <a:latin typeface="Segoe UI"/>
                <a:ea typeface="+mn-ea"/>
                <a:cs typeface="Segoe UI" panose="020B0502040204020203" pitchFamily="34" charset="0"/>
              </a:rPr>
              <a:t>Copilot</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doit-il répondre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pour satisfaire </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pleinement à vos</a:t>
            </a:r>
            <a:r>
              <a:rPr kumimoji="0" lang="fr-fr" sz="105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 attentes ?</a:t>
            </a:r>
          </a:p>
        </p:txBody>
      </p:sp>
      <p:sp>
        <p:nvSpPr>
          <p:cNvPr id="34" name="Rounded Rectangle 34">
            <a:extLst>
              <a:ext uri="{FF2B5EF4-FFF2-40B4-BE49-F238E27FC236}">
                <a16:creationId xmlns:a16="http://schemas.microsoft.com/office/drawing/2014/main" id="{F6149CEE-184A-E724-E616-52E678456541}"/>
              </a:ext>
            </a:extLst>
          </p:cNvPr>
          <p:cNvSpPr/>
          <p:nvPr/>
        </p:nvSpPr>
        <p:spPr bwMode="auto">
          <a:xfrm>
            <a:off x="7644696" y="5338515"/>
            <a:ext cx="1913085" cy="406782"/>
          </a:xfrm>
          <a:prstGeom prst="roundRect">
            <a:avLst>
              <a:gd name="adj" fmla="val 50000"/>
            </a:avLst>
          </a:prstGeom>
          <a:solidFill>
            <a:schemeClr val="bg1">
              <a:alpha val="99000"/>
            </a:schemeClr>
          </a:solidFill>
          <a:ln w="15875">
            <a:solidFill>
              <a:srgbClr val="FF5C39"/>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5C39"/>
                </a:solidFill>
                <a:effectLst/>
                <a:uLnTx/>
                <a:uFillTx/>
                <a:latin typeface="Segoe UI Semibold"/>
                <a:ea typeface="+mn-ea"/>
                <a:cs typeface="Segoe UI Semibold" panose="020B0502040204020203" pitchFamily="34" charset="0"/>
              </a:rPr>
              <a:t>Attentes</a:t>
            </a:r>
          </a:p>
        </p:txBody>
      </p:sp>
      <p:sp>
        <p:nvSpPr>
          <p:cNvPr id="35" name="TextBox 1">
            <a:extLst>
              <a:ext uri="{FF2B5EF4-FFF2-40B4-BE49-F238E27FC236}">
                <a16:creationId xmlns:a16="http://schemas.microsoft.com/office/drawing/2014/main" id="{035E34C3-9DC3-EC30-56DE-8F4AD91ECC56}"/>
              </a:ext>
            </a:extLst>
          </p:cNvPr>
          <p:cNvSpPr txBox="1"/>
          <p:nvPr/>
        </p:nvSpPr>
        <p:spPr>
          <a:xfrm>
            <a:off x="2679225" y="2564474"/>
            <a:ext cx="7552775" cy="1938992"/>
          </a:xfrm>
          <a:prstGeom prst="rect">
            <a:avLst/>
          </a:prstGeom>
          <a:noFill/>
        </p:spPr>
        <p:txBody>
          <a:bodyPr wrap="square" l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srgbClr val="0070C0"/>
                </a:solidFill>
                <a:effectLst/>
                <a:uLnTx/>
                <a:uFillTx/>
                <a:latin typeface="Segoe UI Semibold"/>
                <a:ea typeface="+mn-ea"/>
                <a:cs typeface="Segoe UI Semibold" panose="020B0502040204020203" pitchFamily="34" charset="0"/>
              </a:rPr>
              <a:t>Génère une liste d’activités pour briser la glace, qui soient simples et ne nécessitent ni accessoires ni installation. </a:t>
            </a:r>
            <a:r>
              <a:rPr kumimoji="0" lang="fr-fr" sz="2000" b="1" i="0" u="none" strike="noStrike" kern="1200" cap="none" spc="0" normalizeH="0" baseline="0" noProof="0">
                <a:ln>
                  <a:noFill/>
                </a:ln>
                <a:solidFill>
                  <a:srgbClr val="00B050"/>
                </a:solidFill>
                <a:effectLst/>
                <a:uLnTx/>
                <a:uFillTx/>
                <a:latin typeface="Segoe UI Semibold"/>
                <a:ea typeface="+mn-ea"/>
                <a:cs typeface="Segoe UI Semibold" panose="020B0502040204020203" pitchFamily="34" charset="0"/>
              </a:rPr>
              <a:t>Je vais </a:t>
            </a:r>
            <a:br>
              <a:rPr kumimoji="0" lang="fr-fr" sz="2000" b="1" i="0" u="none" strike="noStrike" kern="1200" cap="none" spc="0" normalizeH="0" baseline="0" noProof="0">
                <a:ln>
                  <a:noFill/>
                </a:ln>
                <a:solidFill>
                  <a:srgbClr val="00B050"/>
                </a:solidFill>
                <a:effectLst/>
                <a:uLnTx/>
                <a:uFillTx/>
                <a:latin typeface="Segoe UI Semibold"/>
                <a:ea typeface="+mn-ea"/>
                <a:cs typeface="Segoe UI Semibold" panose="020B0502040204020203" pitchFamily="34" charset="0"/>
              </a:rPr>
            </a:br>
            <a:r>
              <a:rPr kumimoji="0" lang="fr-fr" sz="2000" b="1" i="0" u="none" strike="noStrike" kern="1200" cap="none" spc="0" normalizeH="0" baseline="0" noProof="0">
                <a:ln>
                  <a:noFill/>
                </a:ln>
                <a:solidFill>
                  <a:srgbClr val="00B050"/>
                </a:solidFill>
                <a:effectLst/>
                <a:uLnTx/>
                <a:uFillTx/>
                <a:latin typeface="Segoe UI Semibold"/>
                <a:ea typeface="+mn-ea"/>
                <a:cs typeface="Segoe UI Semibold" panose="020B0502040204020203" pitchFamily="34" charset="0"/>
              </a:rPr>
              <a:t>les utiliser pour démarrer notre « Off-site » d’équipe.</a:t>
            </a: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 </a:t>
            </a:r>
            <a:b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b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Base-toi sur les meilleures pratiques de communication au sein </a:t>
            </a:r>
            <a:b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b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d’une équipe</a:t>
            </a:r>
            <a:r>
              <a:rPr lang="fr-fr" sz="2000" b="1">
                <a:solidFill>
                  <a:srgbClr val="C03BC4"/>
                </a:solidFill>
                <a:latin typeface="Segoe UI Semibold"/>
                <a:cs typeface="Segoe UI Semibold" panose="020B0502040204020203" pitchFamily="34" charset="0"/>
              </a:rPr>
              <a:t> et</a:t>
            </a: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 adaptées à un environnement de travail. </a:t>
            </a:r>
            <a:r>
              <a:rPr kumimoji="0" lang="fr-fr" sz="2000" b="1" i="0" u="none" strike="noStrike" kern="1200" cap="none" spc="0" normalizeH="0" baseline="0" noProof="0">
                <a:ln>
                  <a:noFill/>
                </a:ln>
                <a:solidFill>
                  <a:srgbClr val="FF5C39"/>
                </a:solidFill>
                <a:effectLst/>
                <a:uLnTx/>
                <a:uFillTx/>
                <a:latin typeface="Segoe UI Semibold"/>
                <a:ea typeface="+mn-ea"/>
                <a:cs typeface="Segoe UI Semibold" panose="020B0502040204020203" pitchFamily="34" charset="0"/>
              </a:rPr>
              <a:t>Inclus une liste numérotée des étapes pour chaque activité.</a:t>
            </a:r>
          </a:p>
        </p:txBody>
      </p:sp>
      <p:sp>
        <p:nvSpPr>
          <p:cNvPr id="37" name="Rounded Rectangle 41">
            <a:extLst>
              <a:ext uri="{FF2B5EF4-FFF2-40B4-BE49-F238E27FC236}">
                <a16:creationId xmlns:a16="http://schemas.microsoft.com/office/drawing/2014/main" id="{5F51460B-E396-6EEE-C7D7-F6C5D8F539C7}"/>
              </a:ext>
            </a:extLst>
          </p:cNvPr>
          <p:cNvSpPr/>
          <p:nvPr/>
        </p:nvSpPr>
        <p:spPr bwMode="auto">
          <a:xfrm>
            <a:off x="3924692" y="716441"/>
            <a:ext cx="4478437" cy="367117"/>
          </a:xfrm>
          <a:prstGeom prst="roundRect">
            <a:avLst>
              <a:gd name="adj" fmla="val 50000"/>
            </a:avLst>
          </a:pr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000" tIns="0" rIns="27000" bIns="0" numCol="1" spcCol="0" rtlCol="0" fromWordArt="0" anchor="ctr" anchorCtr="0" forceAA="0" compatLnSpc="1">
            <a:prstTxWarp prst="textNoShape">
              <a:avLst/>
            </a:prstTxWarp>
            <a:noAutofit/>
          </a:bodyPr>
          <a:lstStyle/>
          <a:p>
            <a:pPr marL="0" marR="0" lvl="0" indent="0" algn="ctr" defTabSz="699354" rtl="0" eaLnBrk="1" fontAlgn="base"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rPr>
              <a:t>Inclure les bons ingrédients de requête</a:t>
            </a:r>
          </a:p>
        </p:txBody>
      </p:sp>
      <p:sp>
        <p:nvSpPr>
          <p:cNvPr id="2" name="TextBox 1">
            <a:extLst>
              <a:ext uri="{FF2B5EF4-FFF2-40B4-BE49-F238E27FC236}">
                <a16:creationId xmlns:a16="http://schemas.microsoft.com/office/drawing/2014/main" id="{DB6E9303-DAD0-46E9-91DD-5BDBFBE44F49}"/>
              </a:ext>
            </a:extLst>
          </p:cNvPr>
          <p:cNvSpPr txBox="1"/>
          <p:nvPr/>
        </p:nvSpPr>
        <p:spPr>
          <a:xfrm>
            <a:off x="2756219" y="6072774"/>
            <a:ext cx="6815378" cy="369332"/>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aka.ms/CopilotPromptIngredients</a:t>
            </a:r>
            <a:endParaRPr kumimoji="0" lang="en-US" sz="2800" b="0" i="0" u="none" strike="noStrike" kern="1200" cap="none" spc="0" normalizeH="0" baseline="0" noProof="0">
              <a:ln>
                <a:noFill/>
              </a:ln>
              <a:solidFill>
                <a:prstClr val="white"/>
              </a:solidFill>
              <a:effectLst/>
              <a:uLnTx/>
              <a:uFillTx/>
              <a:latin typeface="Segoe Sans Display"/>
              <a:ea typeface="+mn-ea"/>
              <a:cs typeface="+mn-cs"/>
            </a:endParaRPr>
          </a:p>
        </p:txBody>
      </p:sp>
    </p:spTree>
    <p:extLst>
      <p:ext uri="{BB962C8B-B14F-4D97-AF65-F5344CB8AC3E}">
        <p14:creationId xmlns:p14="http://schemas.microsoft.com/office/powerpoint/2010/main" val="4212261745"/>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D4EB68-DD6D-58FD-357E-690EE5BB5D19}"/>
              </a:ext>
            </a:extLst>
          </p:cNvPr>
          <p:cNvSpPr txBox="1"/>
          <p:nvPr/>
        </p:nvSpPr>
        <p:spPr>
          <a:xfrm>
            <a:off x="554805" y="2459116"/>
            <a:ext cx="4212404" cy="2123658"/>
          </a:xfrm>
          <a:prstGeom prst="rect">
            <a:avLst/>
          </a:prstGeom>
          <a:noFill/>
        </p:spPr>
        <p:txBody>
          <a:bodyPr wrap="square" lIns="0" tIns="0" rIns="0" bIns="0" rtlCol="0">
            <a:spAutoFit/>
          </a:bodyPr>
          <a:lstStyle/>
          <a:p>
            <a:pPr algn="l"/>
            <a:r>
              <a:rPr lang="fr-fr" sz="6000">
                <a:solidFill>
                  <a:schemeClr val="bg1"/>
                </a:solidFill>
                <a:latin typeface="Segoe UI Light" panose="020B0502040204020203" pitchFamily="34" charset="0"/>
                <a:cs typeface="Segoe UI Light" panose="020B0502040204020203" pitchFamily="34" charset="0"/>
              </a:rPr>
              <a:t>DÉMO</a:t>
            </a:r>
            <a:endParaRPr lang="en-US" sz="1800">
              <a:solidFill>
                <a:schemeClr val="bg1"/>
              </a:solidFill>
              <a:latin typeface="Segoe UI Light" panose="020B0502040204020203" pitchFamily="34" charset="0"/>
              <a:cs typeface="Segoe UI Light" panose="020B0502040204020203" pitchFamily="34" charset="0"/>
            </a:endParaRPr>
          </a:p>
          <a:p>
            <a:pPr algn="l"/>
            <a:r>
              <a:rPr lang="fr-fr" sz="2400">
                <a:solidFill>
                  <a:schemeClr val="bg1"/>
                </a:solidFill>
                <a:latin typeface="+mj-lt"/>
                <a:cs typeface="Segoe UI Light" panose="020B0502040204020203" pitchFamily="34" charset="0"/>
              </a:rPr>
              <a:t>L’art de la requête</a:t>
            </a:r>
          </a:p>
          <a:p>
            <a:pPr algn="l"/>
            <a:r>
              <a:rPr lang="fr-fr" sz="1800">
                <a:solidFill>
                  <a:schemeClr val="bg1"/>
                </a:solidFill>
                <a:latin typeface="Segoe UI Light" panose="020B0502040204020203" pitchFamily="34" charset="0"/>
                <a:cs typeface="Segoe UI Light" panose="020B0502040204020203" pitchFamily="34" charset="0"/>
              </a:rPr>
              <a:t>Objectif, source, </a:t>
            </a:r>
            <a:br/>
            <a:r>
              <a:rPr lang="fr-fr" sz="1800">
                <a:solidFill>
                  <a:schemeClr val="bg1"/>
                </a:solidFill>
                <a:latin typeface="Segoe UI Light" panose="020B0502040204020203" pitchFamily="34" charset="0"/>
                <a:cs typeface="Segoe UI Light" panose="020B0502040204020203" pitchFamily="34" charset="0"/>
              </a:rPr>
              <a:t>, contexte, attentes</a:t>
            </a:r>
          </a:p>
          <a:p>
            <a:pPr algn="l"/>
            <a:endParaRPr lang="en-US" sz="1800">
              <a:solidFill>
                <a:schemeClr val="bg1"/>
              </a:solidFill>
              <a:latin typeface="Segoe UI Light" panose="020B0502040204020203" pitchFamily="34" charset="0"/>
              <a:cs typeface="Segoe UI Light" panose="020B0502040204020203" pitchFamily="34" charset="0"/>
            </a:endParaRPr>
          </a:p>
        </p:txBody>
      </p:sp>
      <p:pic>
        <p:nvPicPr>
          <p:cNvPr id="2" name="CSHUBFR - démo1">
            <a:hlinkClick r:id="" action="ppaction://media"/>
            <a:extLst>
              <a:ext uri="{FF2B5EF4-FFF2-40B4-BE49-F238E27FC236}">
                <a16:creationId xmlns:a16="http://schemas.microsoft.com/office/drawing/2014/main" id="{9DA61E21-6C17-135D-9348-E7651441E3A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104205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Rounded Corners 6">
            <a:extLst>
              <a:ext uri="{FF2B5EF4-FFF2-40B4-BE49-F238E27FC236}">
                <a16:creationId xmlns:a16="http://schemas.microsoft.com/office/drawing/2014/main" id="{6EF87B76-0126-87B2-E88F-1AEA54AD4FD6}"/>
              </a:ext>
              <a:ext uri="{C183D7F6-B498-43B3-948B-1728B52AA6E4}">
                <adec:decorative xmlns:adec="http://schemas.microsoft.com/office/drawing/2017/decorative" val="1"/>
              </a:ext>
            </a:extLst>
          </p:cNvPr>
          <p:cNvSpPr/>
          <p:nvPr/>
        </p:nvSpPr>
        <p:spPr bwMode="auto">
          <a:xfrm>
            <a:off x="1533088" y="924083"/>
            <a:ext cx="9261643" cy="5009833"/>
          </a:xfrm>
          <a:prstGeom prst="roundRect">
            <a:avLst>
              <a:gd name="adj" fmla="val 4396"/>
            </a:avLst>
          </a:prstGeom>
          <a:solidFill>
            <a:schemeClr val="bg1">
              <a:lumMod val="95000"/>
            </a:schemeClr>
          </a:solidFill>
          <a:ln w="9525">
            <a:solidFill>
              <a:schemeClr val="tx1"/>
            </a:soli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5" name="TextBox 1">
            <a:extLst>
              <a:ext uri="{FF2B5EF4-FFF2-40B4-BE49-F238E27FC236}">
                <a16:creationId xmlns:a16="http://schemas.microsoft.com/office/drawing/2014/main" id="{035E34C3-9DC3-EC30-56DE-8F4AD91ECC56}"/>
              </a:ext>
            </a:extLst>
          </p:cNvPr>
          <p:cNvSpPr txBox="1"/>
          <p:nvPr/>
        </p:nvSpPr>
        <p:spPr>
          <a:xfrm>
            <a:off x="2387520" y="2142874"/>
            <a:ext cx="7552775" cy="3139321"/>
          </a:xfrm>
          <a:prstGeom prst="rect">
            <a:avLst/>
          </a:prstGeom>
          <a:noFill/>
        </p:spPr>
        <p:txBody>
          <a:bodyPr wrap="square" lIns="0" tIns="45720" rIns="91440" bIns="45720" rtlCol="0" anchor="t">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algn="ctr">
              <a:defRPr/>
            </a:pPr>
            <a:r>
              <a:rPr lang="fr-fr" sz="2200">
                <a:solidFill>
                  <a:srgbClr val="00B050"/>
                </a:solidFill>
                <a:highlight>
                  <a:srgbClr val="F5F5F5"/>
                </a:highlight>
                <a:latin typeface="Segoe UI Semibold" panose="020B0702040204020203" pitchFamily="34" charset="0"/>
                <a:cs typeface="Segoe UI Semibold" panose="020B0702040204020203" pitchFamily="34" charset="0"/>
              </a:rPr>
              <a:t>Je suis analyste financier </a:t>
            </a:r>
            <a:r>
              <a:rPr kumimoji="0" lang="fr-fr" sz="2200" i="0" u="none" strike="noStrike" kern="1200" cap="none" spc="0" normalizeH="0" baseline="0" noProof="0">
                <a:ln>
                  <a:noFill/>
                </a:ln>
                <a:solidFill>
                  <a:srgbClr val="00B050"/>
                </a:solidFill>
                <a:effectLst/>
                <a:highlight>
                  <a:srgbClr val="F5F5F5"/>
                </a:highlight>
                <a:uLnTx/>
                <a:uFillTx/>
                <a:latin typeface="Segoe UI Semibold" panose="020B0702040204020203" pitchFamily="34" charset="0"/>
                <a:cs typeface="Segoe UI Semibold" panose="020B0702040204020203" pitchFamily="34" charset="0"/>
              </a:rPr>
              <a:t>chez </a:t>
            </a:r>
            <a:r>
              <a:rPr lang="fr-fr" sz="2200" err="1">
                <a:solidFill>
                  <a:srgbClr val="00B050"/>
                </a:solidFill>
                <a:highlight>
                  <a:srgbClr val="F5F5F5"/>
                </a:highlight>
                <a:latin typeface="Segoe UI Semibold" panose="020B0702040204020203" pitchFamily="34" charset="0"/>
                <a:cs typeface="Segoe UI Semibold" panose="020B0702040204020203" pitchFamily="34" charset="0"/>
              </a:rPr>
              <a:t>Contoso</a:t>
            </a:r>
            <a:r>
              <a:rPr lang="fr-fr" sz="2200">
                <a:solidFill>
                  <a:srgbClr val="00B050"/>
                </a:solidFill>
                <a:highlight>
                  <a:srgbClr val="F5F5F5"/>
                </a:highlight>
                <a:latin typeface="Segoe UI Semibold" panose="020B0702040204020203" pitchFamily="34" charset="0"/>
                <a:cs typeface="Segoe UI Semibold" panose="020B0702040204020203" pitchFamily="34" charset="0"/>
              </a:rPr>
              <a:t> et j’ai été chargé(e) d’élaborer une vue d’ensemble de notre activité pour le second semestre</a:t>
            </a:r>
            <a:r>
              <a:rPr lang="fr-fr" sz="2200">
                <a:solidFill>
                  <a:srgbClr val="424242"/>
                </a:solidFill>
                <a:highlight>
                  <a:srgbClr val="F5F5F5"/>
                </a:highlight>
                <a:latin typeface="Segoe UI Semibold" panose="020B0702040204020203" pitchFamily="34" charset="0"/>
                <a:cs typeface="Segoe UI Semibold" panose="020B0702040204020203" pitchFamily="34" charset="0"/>
              </a:rPr>
              <a:t>. </a:t>
            </a:r>
            <a:r>
              <a:rPr lang="fr-fr" sz="2200">
                <a:solidFill>
                  <a:srgbClr val="0070C0"/>
                </a:solidFill>
                <a:highlight>
                  <a:srgbClr val="F5F5F5"/>
                </a:highlight>
                <a:latin typeface="Segoe UI Semibold" panose="020B0702040204020203" pitchFamily="34" charset="0"/>
                <a:cs typeface="Segoe UI Semibold" panose="020B0702040204020203" pitchFamily="34" charset="0"/>
              </a:rPr>
              <a:t>Aide-moi à comprendre comment les droits de douane pourraient perturber l’activité de mon entreprise au cours des six prochains mois.</a:t>
            </a:r>
            <a:r>
              <a:rPr lang="fr-fr" sz="2200">
                <a:solidFill>
                  <a:srgbClr val="424242"/>
                </a:solidFill>
                <a:highlight>
                  <a:srgbClr val="F5F5F5"/>
                </a:highlight>
                <a:latin typeface="Segoe UI Semibold" panose="020B0702040204020203" pitchFamily="34" charset="0"/>
                <a:cs typeface="Segoe UI Semibold" panose="020B0702040204020203" pitchFamily="34" charset="0"/>
              </a:rPr>
              <a:t> </a:t>
            </a:r>
            <a:r>
              <a:rPr lang="fr-fr" sz="2200">
                <a:solidFill>
                  <a:schemeClr val="accent4"/>
                </a:solidFill>
                <a:highlight>
                  <a:srgbClr val="F5F5F5"/>
                </a:highlight>
                <a:latin typeface="Segoe UI Semibold" panose="020B0702040204020203" pitchFamily="34" charset="0"/>
                <a:cs typeface="Segoe UI Semibold" panose="020B0702040204020203" pitchFamily="34" charset="0"/>
              </a:rPr>
              <a:t>Utilise uniquement des informations provenant de sources Web fiables.</a:t>
            </a:r>
            <a:r>
              <a:rPr lang="fr-fr" sz="2200">
                <a:solidFill>
                  <a:srgbClr val="424242"/>
                </a:solidFill>
                <a:highlight>
                  <a:srgbClr val="F5F5F5"/>
                </a:highlight>
                <a:latin typeface="Segoe UI Semibold" panose="020B0702040204020203" pitchFamily="34" charset="0"/>
                <a:cs typeface="Segoe UI Semibold" panose="020B0702040204020203" pitchFamily="34" charset="0"/>
              </a:rPr>
              <a:t> </a:t>
            </a:r>
            <a:r>
              <a:rPr lang="fr-fr" sz="2200">
                <a:solidFill>
                  <a:schemeClr val="accent5">
                    <a:lumMod val="76000"/>
                  </a:schemeClr>
                </a:solidFill>
                <a:highlight>
                  <a:srgbClr val="F5F5F5"/>
                </a:highlight>
                <a:latin typeface="Segoe UI Semibold" panose="020B0702040204020203" pitchFamily="34" charset="0"/>
                <a:cs typeface="Segoe UI Semibold" panose="020B0702040204020203" pitchFamily="34" charset="0"/>
              </a:rPr>
              <a:t>Fournis-moi un résumé détaillé, incluant les moyens par lesquels mon entreprise peut atténuer les éventuelles perturbations que tu pourrais identifier.</a:t>
            </a:r>
            <a:endParaRPr lang="en-US" sz="2200">
              <a:solidFill>
                <a:schemeClr val="accent5">
                  <a:lumMod val="76000"/>
                </a:schemeClr>
              </a:solidFill>
              <a:latin typeface="Segoe UI Semibold" panose="020B0702040204020203" pitchFamily="34" charset="0"/>
              <a:cs typeface="Segoe UI Semibold" panose="020B0702040204020203" pitchFamily="34" charset="0"/>
            </a:endParaRPr>
          </a:p>
        </p:txBody>
      </p:sp>
      <p:sp>
        <p:nvSpPr>
          <p:cNvPr id="37" name="Rounded Rectangle 41">
            <a:extLst>
              <a:ext uri="{FF2B5EF4-FFF2-40B4-BE49-F238E27FC236}">
                <a16:creationId xmlns:a16="http://schemas.microsoft.com/office/drawing/2014/main" id="{5F51460B-E396-6EEE-C7D7-F6C5D8F539C7}"/>
              </a:ext>
            </a:extLst>
          </p:cNvPr>
          <p:cNvSpPr/>
          <p:nvPr/>
        </p:nvSpPr>
        <p:spPr bwMode="auto">
          <a:xfrm>
            <a:off x="3924692" y="716441"/>
            <a:ext cx="4478437" cy="367117"/>
          </a:xfrm>
          <a:prstGeom prst="roundRect">
            <a:avLst>
              <a:gd name="adj" fmla="val 50000"/>
            </a:avLst>
          </a:pr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000" tIns="0" rIns="27000" bIns="0" numCol="1" spcCol="0" rtlCol="0" fromWordArt="0" anchor="ctr" anchorCtr="0" forceAA="0" compatLnSpc="1">
            <a:prstTxWarp prst="textNoShape">
              <a:avLst/>
            </a:prstTxWarp>
            <a:noAutofit/>
          </a:bodyPr>
          <a:lstStyle/>
          <a:p>
            <a:pPr marL="0" marR="0" lvl="0" indent="0" algn="ctr" defTabSz="699354" rtl="0" eaLnBrk="1" fontAlgn="base"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rPr>
              <a:t>Inclure les bons ingrédients de requête</a:t>
            </a:r>
          </a:p>
        </p:txBody>
      </p:sp>
      <p:sp>
        <p:nvSpPr>
          <p:cNvPr id="3" name="TextBox 2">
            <a:extLst>
              <a:ext uri="{FF2B5EF4-FFF2-40B4-BE49-F238E27FC236}">
                <a16:creationId xmlns:a16="http://schemas.microsoft.com/office/drawing/2014/main" id="{9A251AF7-DC5E-8CE6-1E66-D6C30FB32286}"/>
              </a:ext>
            </a:extLst>
          </p:cNvPr>
          <p:cNvSpPr txBox="1"/>
          <p:nvPr/>
        </p:nvSpPr>
        <p:spPr>
          <a:xfrm>
            <a:off x="2756219" y="6072774"/>
            <a:ext cx="6815378" cy="369332"/>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aka.ms/CopilotPromptIngredients</a:t>
            </a:r>
            <a:endParaRPr kumimoji="0" lang="en-US" sz="2800"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2" name="Rounded Rectangle 25">
            <a:extLst>
              <a:ext uri="{FF2B5EF4-FFF2-40B4-BE49-F238E27FC236}">
                <a16:creationId xmlns:a16="http://schemas.microsoft.com/office/drawing/2014/main" id="{E7FBBCED-934A-763E-324D-10F87B66897D}"/>
              </a:ext>
            </a:extLst>
          </p:cNvPr>
          <p:cNvSpPr/>
          <p:nvPr/>
        </p:nvSpPr>
        <p:spPr bwMode="auto">
          <a:xfrm>
            <a:off x="3079453" y="1340695"/>
            <a:ext cx="1732054" cy="385567"/>
          </a:xfrm>
          <a:prstGeom prst="roundRect">
            <a:avLst>
              <a:gd name="adj" fmla="val 50000"/>
            </a:avLst>
          </a:prstGeom>
          <a:solidFill>
            <a:schemeClr val="bg1"/>
          </a:solidFill>
          <a:ln w="15875">
            <a:solidFill>
              <a:srgbClr val="0078D3"/>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78D3"/>
                </a:solidFill>
                <a:effectLst/>
                <a:uLnTx/>
                <a:uFillTx/>
                <a:latin typeface="Segoe UI Semibold"/>
                <a:ea typeface="+mn-ea"/>
                <a:cs typeface="Segoe UI Semibold" panose="020B0502040204020203" pitchFamily="34" charset="0"/>
              </a:rPr>
              <a:t>Objectif</a:t>
            </a:r>
          </a:p>
        </p:txBody>
      </p:sp>
      <p:sp>
        <p:nvSpPr>
          <p:cNvPr id="4" name="Rounded Rectangle 26">
            <a:extLst>
              <a:ext uri="{FF2B5EF4-FFF2-40B4-BE49-F238E27FC236}">
                <a16:creationId xmlns:a16="http://schemas.microsoft.com/office/drawing/2014/main" id="{7A9A3E2F-8BA6-2364-4DB5-816786940FB1}"/>
              </a:ext>
            </a:extLst>
          </p:cNvPr>
          <p:cNvSpPr/>
          <p:nvPr/>
        </p:nvSpPr>
        <p:spPr bwMode="auto">
          <a:xfrm>
            <a:off x="7473645" y="1340695"/>
            <a:ext cx="1731896" cy="385567"/>
          </a:xfrm>
          <a:prstGeom prst="roundRect">
            <a:avLst>
              <a:gd name="adj" fmla="val 50000"/>
            </a:avLst>
          </a:prstGeom>
          <a:solidFill>
            <a:schemeClr val="bg1"/>
          </a:solidFill>
          <a:ln w="15875">
            <a:solidFill>
              <a:srgbClr val="00B050"/>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00B050"/>
                </a:solidFill>
                <a:effectLst/>
                <a:uLnTx/>
                <a:uFillTx/>
                <a:latin typeface="Segoe UI Semibold"/>
                <a:ea typeface="+mn-ea"/>
                <a:cs typeface="Segoe UI Semibold" panose="020B0502040204020203" pitchFamily="34" charset="0"/>
              </a:rPr>
              <a:t>Contexte</a:t>
            </a:r>
          </a:p>
        </p:txBody>
      </p:sp>
      <p:sp>
        <p:nvSpPr>
          <p:cNvPr id="5" name="Rounded Rectangle 37">
            <a:extLst>
              <a:ext uri="{FF2B5EF4-FFF2-40B4-BE49-F238E27FC236}">
                <a16:creationId xmlns:a16="http://schemas.microsoft.com/office/drawing/2014/main" id="{BAEE1251-518B-FF40-B52D-14F6CAE89441}"/>
              </a:ext>
            </a:extLst>
          </p:cNvPr>
          <p:cNvSpPr/>
          <p:nvPr/>
        </p:nvSpPr>
        <p:spPr bwMode="auto">
          <a:xfrm>
            <a:off x="3044131" y="5342845"/>
            <a:ext cx="1913085" cy="406782"/>
          </a:xfrm>
          <a:prstGeom prst="roundRect">
            <a:avLst>
              <a:gd name="adj" fmla="val 50000"/>
            </a:avLst>
          </a:prstGeom>
          <a:solidFill>
            <a:schemeClr val="bg1"/>
          </a:solidFill>
          <a:ln w="15875">
            <a:solidFill>
              <a:srgbClr val="C03BC4"/>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C03BC4"/>
                </a:solidFill>
                <a:effectLst/>
                <a:uLnTx/>
                <a:uFillTx/>
                <a:latin typeface="Segoe UI Semibold"/>
                <a:ea typeface="+mn-ea"/>
                <a:cs typeface="Segoe UI Semibold" panose="020B0502040204020203" pitchFamily="34" charset="0"/>
              </a:rPr>
              <a:t>Source</a:t>
            </a:r>
          </a:p>
        </p:txBody>
      </p:sp>
      <p:sp>
        <p:nvSpPr>
          <p:cNvPr id="6" name="Rounded Rectangle 34">
            <a:extLst>
              <a:ext uri="{FF2B5EF4-FFF2-40B4-BE49-F238E27FC236}">
                <a16:creationId xmlns:a16="http://schemas.microsoft.com/office/drawing/2014/main" id="{2DF72619-D619-9135-875F-FDE55C85FD65}"/>
              </a:ext>
            </a:extLst>
          </p:cNvPr>
          <p:cNvSpPr/>
          <p:nvPr/>
        </p:nvSpPr>
        <p:spPr bwMode="auto">
          <a:xfrm>
            <a:off x="7644696" y="5338515"/>
            <a:ext cx="1913085" cy="406782"/>
          </a:xfrm>
          <a:prstGeom prst="roundRect">
            <a:avLst>
              <a:gd name="adj" fmla="val 50000"/>
            </a:avLst>
          </a:prstGeom>
          <a:solidFill>
            <a:schemeClr val="bg1">
              <a:alpha val="99000"/>
            </a:schemeClr>
          </a:solidFill>
          <a:ln w="15875">
            <a:solidFill>
              <a:srgbClr val="FF5C39"/>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1" i="0" u="none" strike="noStrike" kern="1200" cap="none" spc="0" normalizeH="0" baseline="0" noProof="0">
                <a:ln>
                  <a:noFill/>
                </a:ln>
                <a:solidFill>
                  <a:srgbClr val="FF5C39"/>
                </a:solidFill>
                <a:effectLst/>
                <a:uLnTx/>
                <a:uFillTx/>
                <a:latin typeface="Segoe UI Semibold"/>
                <a:ea typeface="+mn-ea"/>
                <a:cs typeface="Segoe UI Semibold" panose="020B0502040204020203" pitchFamily="34" charset="0"/>
              </a:rPr>
              <a:t>Attentes</a:t>
            </a:r>
          </a:p>
        </p:txBody>
      </p:sp>
    </p:spTree>
    <p:extLst>
      <p:ext uri="{BB962C8B-B14F-4D97-AF65-F5344CB8AC3E}">
        <p14:creationId xmlns:p14="http://schemas.microsoft.com/office/powerpoint/2010/main" val="355410717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133D9-F8D0-F3DD-08D4-2F0D02A27F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5B3F4F-20DE-F5E4-DDF0-ADEA5BDC6734}"/>
              </a:ext>
            </a:extLst>
          </p:cNvPr>
          <p:cNvSpPr txBox="1"/>
          <p:nvPr/>
        </p:nvSpPr>
        <p:spPr>
          <a:xfrm>
            <a:off x="554805" y="2459116"/>
            <a:ext cx="4212404" cy="2215991"/>
          </a:xfrm>
          <a:prstGeom prst="rect">
            <a:avLst/>
          </a:prstGeom>
          <a:noFill/>
        </p:spPr>
        <p:txBody>
          <a:bodyPr wrap="square" lIns="0" tIns="0" rIns="0" bIns="0" rtlCol="0">
            <a:spAutoFit/>
          </a:bodyPr>
          <a:lstStyle/>
          <a:p>
            <a:pPr algn="l"/>
            <a:r>
              <a:rPr lang="fr-fr" sz="2000">
                <a:solidFill>
                  <a:schemeClr val="bg1"/>
                </a:solidFill>
                <a:latin typeface="Segoe UI" panose="020B0502040204020203" pitchFamily="34" charset="0"/>
                <a:cs typeface="Segoe UI" panose="020B0502040204020203" pitchFamily="34" charset="0"/>
              </a:rPr>
              <a:t>Copilot Chat</a:t>
            </a:r>
          </a:p>
          <a:p>
            <a:pPr algn="l"/>
            <a:r>
              <a:rPr lang="fr-fr" sz="6000">
                <a:solidFill>
                  <a:schemeClr val="bg1"/>
                </a:solidFill>
                <a:latin typeface="Segoe UI Light" panose="020B0502040204020203" pitchFamily="34" charset="0"/>
                <a:cs typeface="Segoe UI Light" panose="020B0502040204020203" pitchFamily="34" charset="0"/>
              </a:rPr>
              <a:t>DÉMO</a:t>
            </a:r>
            <a:endParaRPr lang="en-US" sz="1800">
              <a:solidFill>
                <a:schemeClr val="bg1"/>
              </a:solidFill>
              <a:latin typeface="Segoe UI Light" panose="020B0502040204020203" pitchFamily="34" charset="0"/>
              <a:cs typeface="Segoe UI Light" panose="020B0502040204020203" pitchFamily="34" charset="0"/>
            </a:endParaRPr>
          </a:p>
          <a:p>
            <a:pPr algn="l"/>
            <a:r>
              <a:rPr lang="fr-fr" sz="2400">
                <a:solidFill>
                  <a:schemeClr val="bg1"/>
                </a:solidFill>
                <a:latin typeface="+mj-lt"/>
                <a:cs typeface="Segoe UI Light" panose="020B0502040204020203" pitchFamily="34" charset="0"/>
              </a:rPr>
              <a:t>L’art de la requête</a:t>
            </a:r>
          </a:p>
          <a:p>
            <a:pPr algn="l"/>
            <a:r>
              <a:rPr lang="fr-fr" sz="1800">
                <a:solidFill>
                  <a:schemeClr val="bg1"/>
                </a:solidFill>
                <a:latin typeface="Segoe UI Light" panose="020B0502040204020203" pitchFamily="34" charset="0"/>
                <a:cs typeface="Segoe UI Light" panose="020B0502040204020203" pitchFamily="34" charset="0"/>
              </a:rPr>
              <a:t>Exemple simple</a:t>
            </a:r>
          </a:p>
          <a:p>
            <a:pPr algn="l"/>
            <a:endParaRPr lang="en-US" sz="1800" err="1">
              <a:solidFill>
                <a:schemeClr val="bg1"/>
              </a:solidFill>
              <a:latin typeface="Segoe UI Light" panose="020B0502040204020203" pitchFamily="34" charset="0"/>
              <a:cs typeface="Segoe UI Light" panose="020B0502040204020203" pitchFamily="34" charset="0"/>
            </a:endParaRPr>
          </a:p>
        </p:txBody>
      </p:sp>
      <p:pic>
        <p:nvPicPr>
          <p:cNvPr id="2" name="CHUBFR - Démo2">
            <a:hlinkClick r:id="" action="ppaction://media"/>
            <a:extLst>
              <a:ext uri="{FF2B5EF4-FFF2-40B4-BE49-F238E27FC236}">
                <a16:creationId xmlns:a16="http://schemas.microsoft.com/office/drawing/2014/main" id="{F805E372-BE22-19F8-205E-D4D1A3EF942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701466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5CAC0-1B67-97D9-76B0-17019B514E51}"/>
              </a:ext>
            </a:extLst>
          </p:cNvPr>
          <p:cNvSpPr txBox="1">
            <a:spLocks/>
          </p:cNvSpPr>
          <p:nvPr/>
        </p:nvSpPr>
        <p:spPr>
          <a:xfrm>
            <a:off x="588263" y="457200"/>
            <a:ext cx="9936862" cy="430887"/>
          </a:xfrm>
          <a:prstGeom prst="rect">
            <a:avLst/>
          </a:prstGeom>
        </p:spPr>
        <p:txBody>
          <a:bodyPr vert="horz" wrap="square" lIns="0" tIns="0" rIns="0" bIns="0" rtlCol="0" anchor="t">
            <a:normAutofit fontScale="92500" lnSpcReduction="20000"/>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r>
              <a:rPr lang="fr-fr"/>
              <a:t>Exemples de requêtes</a:t>
            </a:r>
          </a:p>
        </p:txBody>
      </p:sp>
      <p:sp>
        <p:nvSpPr>
          <p:cNvPr id="4" name="Rounded Rectangle 25">
            <a:extLst>
              <a:ext uri="{FF2B5EF4-FFF2-40B4-BE49-F238E27FC236}">
                <a16:creationId xmlns:a16="http://schemas.microsoft.com/office/drawing/2014/main" id="{665ABDEF-0984-1194-4404-9E831B1F6DCB}"/>
              </a:ext>
            </a:extLst>
          </p:cNvPr>
          <p:cNvSpPr/>
          <p:nvPr/>
        </p:nvSpPr>
        <p:spPr bwMode="auto">
          <a:xfrm>
            <a:off x="5998504" y="6199169"/>
            <a:ext cx="1297994" cy="294924"/>
          </a:xfrm>
          <a:prstGeom prst="roundRect">
            <a:avLst>
              <a:gd name="adj" fmla="val 50000"/>
            </a:avLst>
          </a:prstGeom>
          <a:solidFill>
            <a:schemeClr val="bg1"/>
          </a:solidFill>
          <a:ln w="15875">
            <a:solidFill>
              <a:srgbClr val="0078D3"/>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6000" tIns="0" rIns="36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200" b="1" i="0" u="none" strike="noStrike" kern="1200" cap="none" spc="0" normalizeH="0" baseline="0" noProof="0">
                <a:ln>
                  <a:noFill/>
                </a:ln>
                <a:solidFill>
                  <a:srgbClr val="0078D3"/>
                </a:solidFill>
                <a:effectLst/>
                <a:uLnTx/>
                <a:uFillTx/>
                <a:latin typeface="Segoe UI Semibold" panose="020B0502040204020203" pitchFamily="34" charset="0"/>
                <a:ea typeface="+mn-ea"/>
                <a:cs typeface="Segoe UI Semibold" panose="020B0502040204020203" pitchFamily="34" charset="0"/>
              </a:rPr>
              <a:t>Objectif</a:t>
            </a:r>
          </a:p>
        </p:txBody>
      </p:sp>
      <p:sp>
        <p:nvSpPr>
          <p:cNvPr id="5" name="Rounded Rectangle 26">
            <a:extLst>
              <a:ext uri="{FF2B5EF4-FFF2-40B4-BE49-F238E27FC236}">
                <a16:creationId xmlns:a16="http://schemas.microsoft.com/office/drawing/2014/main" id="{166EAA61-4EA8-0336-C75C-092F7A9447FB}"/>
              </a:ext>
            </a:extLst>
          </p:cNvPr>
          <p:cNvSpPr/>
          <p:nvPr/>
        </p:nvSpPr>
        <p:spPr bwMode="auto">
          <a:xfrm>
            <a:off x="7577096" y="6199169"/>
            <a:ext cx="1297876" cy="294924"/>
          </a:xfrm>
          <a:prstGeom prst="roundRect">
            <a:avLst>
              <a:gd name="adj" fmla="val 50000"/>
            </a:avLst>
          </a:prstGeom>
          <a:solidFill>
            <a:schemeClr val="bg1"/>
          </a:solidFill>
          <a:ln w="15875">
            <a:solidFill>
              <a:srgbClr val="00B050"/>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6000" tIns="0" rIns="36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200" b="1" i="0" u="none" strike="noStrike" kern="1200" cap="none" spc="0" normalizeH="0" baseline="0" noProof="0">
                <a:ln>
                  <a:noFill/>
                </a:ln>
                <a:solidFill>
                  <a:srgbClr val="00B050"/>
                </a:solidFill>
                <a:effectLst/>
                <a:uLnTx/>
                <a:uFillTx/>
                <a:latin typeface="Segoe UI Semibold" panose="020B0502040204020203" pitchFamily="34" charset="0"/>
                <a:ea typeface="+mn-ea"/>
                <a:cs typeface="Segoe UI Semibold" panose="020B0502040204020203" pitchFamily="34" charset="0"/>
              </a:rPr>
              <a:t>Contexte</a:t>
            </a:r>
          </a:p>
        </p:txBody>
      </p:sp>
      <p:sp>
        <p:nvSpPr>
          <p:cNvPr id="6" name="Rounded Rectangle 37">
            <a:extLst>
              <a:ext uri="{FF2B5EF4-FFF2-40B4-BE49-F238E27FC236}">
                <a16:creationId xmlns:a16="http://schemas.microsoft.com/office/drawing/2014/main" id="{5B4E3E6E-2014-47EB-5175-2D5D1E0DD85D}"/>
              </a:ext>
            </a:extLst>
          </p:cNvPr>
          <p:cNvSpPr/>
          <p:nvPr/>
        </p:nvSpPr>
        <p:spPr bwMode="auto">
          <a:xfrm>
            <a:off x="9155570" y="6209969"/>
            <a:ext cx="1297876" cy="294924"/>
          </a:xfrm>
          <a:prstGeom prst="roundRect">
            <a:avLst>
              <a:gd name="adj" fmla="val 50000"/>
            </a:avLst>
          </a:prstGeom>
          <a:solidFill>
            <a:schemeClr val="bg1"/>
          </a:solidFill>
          <a:ln w="15875">
            <a:solidFill>
              <a:srgbClr val="C03BC4"/>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6000" tIns="0" rIns="36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200" b="1" i="0" u="none" strike="noStrike" kern="1200" cap="none" spc="0" normalizeH="0" baseline="0" noProof="0">
                <a:ln>
                  <a:noFill/>
                </a:ln>
                <a:solidFill>
                  <a:srgbClr val="C03BC4"/>
                </a:solidFill>
                <a:effectLst/>
                <a:uLnTx/>
                <a:uFillTx/>
                <a:latin typeface="Segoe UI Semibold" panose="020B0502040204020203" pitchFamily="34" charset="0"/>
                <a:ea typeface="+mn-ea"/>
                <a:cs typeface="Segoe UI Semibold" panose="020B0502040204020203" pitchFamily="34" charset="0"/>
              </a:rPr>
              <a:t>Source</a:t>
            </a:r>
          </a:p>
        </p:txBody>
      </p:sp>
      <p:sp>
        <p:nvSpPr>
          <p:cNvPr id="7" name="Rounded Rectangle 34">
            <a:extLst>
              <a:ext uri="{FF2B5EF4-FFF2-40B4-BE49-F238E27FC236}">
                <a16:creationId xmlns:a16="http://schemas.microsoft.com/office/drawing/2014/main" id="{B5720B63-FC3E-0650-B6D4-046A4F0607EA}"/>
              </a:ext>
            </a:extLst>
          </p:cNvPr>
          <p:cNvSpPr/>
          <p:nvPr/>
        </p:nvSpPr>
        <p:spPr bwMode="auto">
          <a:xfrm>
            <a:off x="10734044" y="6209969"/>
            <a:ext cx="1297876" cy="294924"/>
          </a:xfrm>
          <a:prstGeom prst="roundRect">
            <a:avLst>
              <a:gd name="adj" fmla="val 50000"/>
            </a:avLst>
          </a:prstGeom>
          <a:solidFill>
            <a:schemeClr val="bg1"/>
          </a:solidFill>
          <a:ln w="15875">
            <a:solidFill>
              <a:srgbClr val="FF5C39"/>
            </a:solid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6000" tIns="0" rIns="36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200" b="1" i="0" u="none" strike="noStrike" kern="1200" cap="none" spc="0" normalizeH="0" baseline="0" noProof="0">
                <a:ln>
                  <a:noFill/>
                </a:ln>
                <a:solidFill>
                  <a:srgbClr val="FF5C39"/>
                </a:solidFill>
                <a:effectLst/>
                <a:uLnTx/>
                <a:uFillTx/>
                <a:latin typeface="Segoe UI Semibold" panose="020B0502040204020203" pitchFamily="34" charset="0"/>
                <a:ea typeface="+mn-ea"/>
                <a:cs typeface="Segoe UI Semibold" panose="020B0502040204020203" pitchFamily="34" charset="0"/>
              </a:rPr>
              <a:t>Attentes</a:t>
            </a:r>
          </a:p>
        </p:txBody>
      </p:sp>
      <p:graphicFrame>
        <p:nvGraphicFramePr>
          <p:cNvPr id="10" name="Table 9">
            <a:extLst>
              <a:ext uri="{FF2B5EF4-FFF2-40B4-BE49-F238E27FC236}">
                <a16:creationId xmlns:a16="http://schemas.microsoft.com/office/drawing/2014/main" id="{0ED500C1-A2DD-13E9-90C6-27841773DFE0}"/>
              </a:ext>
            </a:extLst>
          </p:cNvPr>
          <p:cNvGraphicFramePr>
            <a:graphicFrameLocks noGrp="1"/>
          </p:cNvGraphicFramePr>
          <p:nvPr>
            <p:extLst>
              <p:ext uri="{D42A27DB-BD31-4B8C-83A1-F6EECF244321}">
                <p14:modId xmlns:p14="http://schemas.microsoft.com/office/powerpoint/2010/main" val="2766530255"/>
              </p:ext>
            </p:extLst>
          </p:nvPr>
        </p:nvGraphicFramePr>
        <p:xfrm>
          <a:off x="588263" y="1086313"/>
          <a:ext cx="11294272" cy="5023302"/>
        </p:xfrm>
        <a:graphic>
          <a:graphicData uri="http://schemas.openxmlformats.org/drawingml/2006/table">
            <a:tbl>
              <a:tblPr firstRow="1" firstCol="1" bandRow="1">
                <a:tableStyleId>{5940675A-B579-460E-94D1-54222C63F5DA}</a:tableStyleId>
              </a:tblPr>
              <a:tblGrid>
                <a:gridCol w="1760659">
                  <a:extLst>
                    <a:ext uri="{9D8B030D-6E8A-4147-A177-3AD203B41FA5}">
                      <a16:colId xmlns:a16="http://schemas.microsoft.com/office/drawing/2014/main" val="3866050257"/>
                    </a:ext>
                  </a:extLst>
                </a:gridCol>
                <a:gridCol w="9533613">
                  <a:extLst>
                    <a:ext uri="{9D8B030D-6E8A-4147-A177-3AD203B41FA5}">
                      <a16:colId xmlns:a16="http://schemas.microsoft.com/office/drawing/2014/main" val="3142890765"/>
                    </a:ext>
                  </a:extLst>
                </a:gridCol>
              </a:tblGrid>
              <a:tr h="0">
                <a:tc>
                  <a:txBody>
                    <a:bodyPr/>
                    <a:lstStyle/>
                    <a:p>
                      <a:pPr marL="0" marR="0" algn="r">
                        <a:buNone/>
                      </a:pPr>
                      <a:r>
                        <a:rPr lang="fr-fr" sz="1800" b="1" kern="1200">
                          <a:solidFill>
                            <a:srgbClr val="9FD6FF"/>
                          </a:solidFill>
                          <a:latin typeface="Segoe UI Semibold" panose="020B0702040204020203" pitchFamily="34" charset="0"/>
                          <a:ea typeface="+mn-ea"/>
                          <a:cs typeface="Segoe UI Semibold" panose="020B0702040204020203" pitchFamily="34" charset="0"/>
                        </a:rPr>
                        <a:t>Objectif</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Recette de lasagne »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03808862"/>
                  </a:ext>
                </a:extLst>
              </a:tr>
              <a:tr h="365760">
                <a:tc>
                  <a:txBody>
                    <a:bodyPr/>
                    <a:lstStyle/>
                    <a:p>
                      <a:pPr marL="0" marR="0" algn="r">
                        <a:buNone/>
                      </a:pPr>
                      <a:r>
                        <a:rPr lang="fr-fr" sz="1800" b="1" kern="1200">
                          <a:solidFill>
                            <a:srgbClr val="97FFC6"/>
                          </a:solidFill>
                          <a:latin typeface="Segoe UI Semibold" panose="020B0702040204020203" pitchFamily="34" charset="0"/>
                          <a:ea typeface="+mn-ea"/>
                          <a:cs typeface="Segoe UI Semibold" panose="020B0702040204020203" pitchFamily="34" charset="0"/>
                        </a:rPr>
                        <a:t>Contexte</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Je suis un cuisinier débutant qui essaie de cuisiner des plats italiens »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91614888"/>
                  </a:ext>
                </a:extLst>
              </a:tr>
              <a:tr h="365760">
                <a:tc>
                  <a:txBody>
                    <a:bodyPr/>
                    <a:lstStyle/>
                    <a:p>
                      <a:pPr marL="0" marR="0" algn="r">
                        <a:buNone/>
                      </a:pPr>
                      <a:r>
                        <a:rPr lang="fr-fr" sz="1800" b="1" kern="1200">
                          <a:solidFill>
                            <a:srgbClr val="FF93F2"/>
                          </a:solidFill>
                          <a:latin typeface="Segoe UI Semibold" panose="020B0702040204020203" pitchFamily="34" charset="0"/>
                          <a:ea typeface="+mn-ea"/>
                          <a:cs typeface="Segoe UI Semibold" panose="020B0702040204020203" pitchFamily="34" charset="0"/>
                        </a:rPr>
                        <a:t>Source</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Recettes les mieux notées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39770490"/>
                  </a:ext>
                </a:extLst>
              </a:tr>
              <a:tr h="420822">
                <a:tc>
                  <a:txBody>
                    <a:bodyPr/>
                    <a:lstStyle/>
                    <a:p>
                      <a:pPr marL="0" marR="0" algn="r">
                        <a:buNone/>
                      </a:pPr>
                      <a:r>
                        <a:rPr lang="fr-fr" sz="1800" b="1" kern="1200">
                          <a:solidFill>
                            <a:srgbClr val="FFCE93"/>
                          </a:solidFill>
                          <a:latin typeface="Segoe UI Semibold" panose="020B0702040204020203" pitchFamily="34" charset="0"/>
                          <a:ea typeface="+mn-ea"/>
                          <a:cs typeface="Segoe UI Semibold" panose="020B0702040204020203" pitchFamily="34" charset="0"/>
                        </a:rPr>
                        <a:t>Attentes</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Je </a:t>
                      </a:r>
                      <a:r>
                        <a:rPr lang="fr-FR" sz="1800" kern="100">
                          <a:solidFill>
                            <a:schemeClr val="bg1"/>
                          </a:solidFill>
                          <a:effectLst/>
                        </a:rPr>
                        <a:t>la</a:t>
                      </a:r>
                      <a:r>
                        <a:rPr lang="fr-fr" sz="1800" kern="100">
                          <a:solidFill>
                            <a:schemeClr val="bg1"/>
                          </a:solidFill>
                          <a:effectLst/>
                        </a:rPr>
                        <a:t> veux sous forme de liste, pour une lecture facile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220232"/>
                  </a:ext>
                </a:extLst>
              </a:tr>
              <a:tr h="182880">
                <a:tc>
                  <a:txBody>
                    <a:bodyPr/>
                    <a:lstStyle/>
                    <a:p>
                      <a:pPr marL="0" marR="0" algn="r">
                        <a:buNone/>
                      </a:pPr>
                      <a:endParaRPr lang="en-US" sz="10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00">
                        <a:solidFill>
                          <a:schemeClr val="bg1"/>
                        </a:solidFill>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44260107"/>
                  </a:ext>
                </a:extLst>
              </a:tr>
              <a:tr h="222936">
                <a:tc>
                  <a:txBody>
                    <a:bodyPr/>
                    <a:lstStyle/>
                    <a:p>
                      <a:pPr marL="0" marR="0" algn="r">
                        <a:buNone/>
                      </a:pPr>
                      <a:r>
                        <a:rPr lang="fr-fr" sz="18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rPr>
                        <a:t>Requête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800">
                          <a:solidFill>
                            <a:schemeClr val="bg1"/>
                          </a:solidFill>
                        </a:rPr>
                        <a:t>Je suis un cuisinier débutant qui essaie de cuisiner des plats italiens.  Peux-tu me fournir une recette simple et facile à suivre pour des lasagnes, basée sur les recettes les mieux notées du web ?  Écris-la sous forme de liste étape par étape.</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57254340"/>
                  </a:ext>
                </a:extLst>
              </a:tr>
              <a:tr h="182880">
                <a:tc>
                  <a:txBody>
                    <a:bodyPr/>
                    <a:lstStyle/>
                    <a:p>
                      <a:pPr marL="0" marR="0" algn="r">
                        <a:buNone/>
                      </a:pPr>
                      <a:endParaRPr lang="en-US" sz="14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400">
                        <a:solidFill>
                          <a:schemeClr val="bg1"/>
                        </a:solidFill>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9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53054977"/>
                  </a:ext>
                </a:extLst>
              </a:tr>
              <a:tr h="182880">
                <a:tc>
                  <a:txBody>
                    <a:bodyPr/>
                    <a:lstStyle/>
                    <a:p>
                      <a:pPr marL="0" marR="0" algn="r">
                        <a:buNone/>
                      </a:pPr>
                      <a:endParaRPr lang="en-US" sz="1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0">
                        <a:solidFill>
                          <a:schemeClr val="bg1"/>
                        </a:solidFill>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9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39291260"/>
                  </a:ext>
                </a:extLst>
              </a:tr>
              <a:tr h="365760">
                <a:tc>
                  <a:txBody>
                    <a:bodyPr/>
                    <a:lstStyle/>
                    <a:p>
                      <a:pPr marL="0" marR="0" algn="r">
                        <a:buNone/>
                      </a:pPr>
                      <a:r>
                        <a:rPr lang="fr-fr" sz="1800" b="1" kern="1200">
                          <a:solidFill>
                            <a:srgbClr val="9FD6FF"/>
                          </a:solidFill>
                          <a:latin typeface="Segoe UI Semibold" panose="020B0702040204020203" pitchFamily="34" charset="0"/>
                          <a:ea typeface="+mn-ea"/>
                          <a:cs typeface="Segoe UI Semibold" panose="020B0702040204020203" pitchFamily="34" charset="0"/>
                        </a:rPr>
                        <a:t>Objectif</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Comprendre la gestion des exceptions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63844647"/>
                  </a:ext>
                </a:extLst>
              </a:tr>
              <a:tr h="365760">
                <a:tc>
                  <a:txBody>
                    <a:bodyPr/>
                    <a:lstStyle/>
                    <a:p>
                      <a:pPr marL="0" marR="0" algn="r">
                        <a:buNone/>
                      </a:pPr>
                      <a:r>
                        <a:rPr lang="fr-fr" sz="1800" b="1" kern="1200">
                          <a:solidFill>
                            <a:srgbClr val="97FFC6"/>
                          </a:solidFill>
                          <a:latin typeface="Segoe UI Semibold" panose="020B0702040204020203" pitchFamily="34" charset="0"/>
                          <a:ea typeface="+mn-ea"/>
                          <a:cs typeface="Segoe UI Semibold" panose="020B0702040204020203" pitchFamily="34" charset="0"/>
                        </a:rPr>
                        <a:t>Contexte</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Je débute en développement logiciel »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57862509"/>
                  </a:ext>
                </a:extLst>
              </a:tr>
              <a:tr h="365760">
                <a:tc>
                  <a:txBody>
                    <a:bodyPr/>
                    <a:lstStyle/>
                    <a:p>
                      <a:pPr marL="0" marR="0" algn="r">
                        <a:buNone/>
                      </a:pPr>
                      <a:r>
                        <a:rPr lang="fr-fr" sz="1800" b="1" kern="1200">
                          <a:solidFill>
                            <a:srgbClr val="FF93F2"/>
                          </a:solidFill>
                          <a:latin typeface="Segoe UI Semibold" panose="020B0702040204020203" pitchFamily="34" charset="0"/>
                          <a:ea typeface="+mn-ea"/>
                          <a:cs typeface="Segoe UI Semibold" panose="020B0702040204020203" pitchFamily="34" charset="0"/>
                        </a:rPr>
                        <a:t>Source</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Travailler sur un projet Python »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35013931"/>
                  </a:ext>
                </a:extLst>
              </a:tr>
              <a:tr h="365760">
                <a:tc>
                  <a:txBody>
                    <a:bodyPr/>
                    <a:lstStyle/>
                    <a:p>
                      <a:pPr marL="0" marR="0" algn="r">
                        <a:buNone/>
                      </a:pPr>
                      <a:r>
                        <a:rPr lang="fr-fr" sz="1800" b="1" kern="1200">
                          <a:solidFill>
                            <a:srgbClr val="FFCE93"/>
                          </a:solidFill>
                          <a:latin typeface="Segoe UI Semibold" panose="020B0702040204020203" pitchFamily="34" charset="0"/>
                          <a:ea typeface="+mn-ea"/>
                          <a:cs typeface="Segoe UI Semibold" panose="020B0702040204020203" pitchFamily="34" charset="0"/>
                        </a:rPr>
                        <a:t>Attentes</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buNone/>
                      </a:pPr>
                      <a:r>
                        <a:rPr lang="fr-fr" sz="1800" kern="100">
                          <a:solidFill>
                            <a:schemeClr val="bg1"/>
                          </a:solidFill>
                          <a:effectLst/>
                        </a:rPr>
                        <a:t> « Une réponse facile à comprendre, sans vocabulaire trop technique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70431504"/>
                  </a:ext>
                </a:extLst>
              </a:tr>
              <a:tr h="182880">
                <a:tc>
                  <a:txBody>
                    <a:bodyPr/>
                    <a:lstStyle/>
                    <a:p>
                      <a:pPr marL="0" marR="0" algn="r">
                        <a:buNone/>
                      </a:pPr>
                      <a:endParaRPr lang="en-US" sz="1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70055823"/>
                  </a:ext>
                </a:extLst>
              </a:tr>
              <a:tr h="365760">
                <a:tc>
                  <a:txBody>
                    <a:bodyPr/>
                    <a:lstStyle/>
                    <a:p>
                      <a:pPr marL="0" marR="0" algn="r">
                        <a:buNone/>
                      </a:pPr>
                      <a:r>
                        <a:rPr lang="fr-fr" sz="1800" kern="100">
                          <a:solidFill>
                            <a:schemeClr val="bg1"/>
                          </a:solidFill>
                          <a:effectLst/>
                          <a:latin typeface="Segoe UI Semibold" panose="020B0702040204020203" pitchFamily="34" charset="0"/>
                          <a:ea typeface="Aptos" panose="020B0004020202020204" pitchFamily="34" charset="0"/>
                          <a:cs typeface="Segoe UI Semibold" panose="020B0702040204020203" pitchFamily="34" charset="0"/>
                        </a:rPr>
                        <a:t>Requête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rtl="0" eaLnBrk="1" fontAlgn="auto" latinLnBrk="0" hangingPunct="1">
                        <a:lnSpc>
                          <a:spcPct val="100000"/>
                        </a:lnSpc>
                        <a:spcBef>
                          <a:spcPts val="0"/>
                        </a:spcBef>
                        <a:spcAft>
                          <a:spcPts val="0"/>
                        </a:spcAft>
                        <a:buClrTx/>
                        <a:buSzTx/>
                        <a:buFontTx/>
                        <a:buNone/>
                      </a:pPr>
                      <a:r>
                        <a:rPr lang="fr-fr" sz="1800">
                          <a:solidFill>
                            <a:schemeClr val="bg1"/>
                          </a:solidFill>
                        </a:rPr>
                        <a:t>Je suis un développeur débutant travaillant sur un projet Python.  Peux-tu m’expliquer comment implémenter la gestion des exceptions en Python, de façon très vulgarisée ?</a:t>
                      </a:r>
                      <a:endParaRPr lang="en-US"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78696759"/>
                  </a:ext>
                </a:extLst>
              </a:tr>
            </a:tbl>
          </a:graphicData>
        </a:graphic>
      </p:graphicFrame>
    </p:spTree>
    <p:extLst>
      <p:ext uri="{BB962C8B-B14F-4D97-AF65-F5344CB8AC3E}">
        <p14:creationId xmlns:p14="http://schemas.microsoft.com/office/powerpoint/2010/main" val="3259780533"/>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BC362BED-173A-4806-D0B4-F67122B23B33}"/>
              </a:ext>
            </a:extLst>
          </p:cNvPr>
          <p:cNvSpPr txBox="1">
            <a:spLocks/>
          </p:cNvSpPr>
          <p:nvPr/>
        </p:nvSpPr>
        <p:spPr>
          <a:xfrm>
            <a:off x="599781" y="531410"/>
            <a:ext cx="11018520" cy="430887"/>
          </a:xfrm>
          <a:prstGeom prst="rect">
            <a:avLst/>
          </a:prstGeom>
        </p:spPr>
        <p:txBody>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fr-fr"/>
              <a:t>L’art et la science des requêtes</a:t>
            </a:r>
          </a:p>
        </p:txBody>
      </p:sp>
      <p:sp>
        <p:nvSpPr>
          <p:cNvPr id="5" name="Rectangle: Rounded Corners 6">
            <a:extLst>
              <a:ext uri="{FF2B5EF4-FFF2-40B4-BE49-F238E27FC236}">
                <a16:creationId xmlns:a16="http://schemas.microsoft.com/office/drawing/2014/main" id="{3B5564CF-2562-1C40-DFAD-A61A26E6E610}"/>
              </a:ext>
              <a:ext uri="{C183D7F6-B498-43B3-948B-1728B52AA6E4}">
                <adec:decorative xmlns:adec="http://schemas.microsoft.com/office/drawing/2017/decorative" val="1"/>
              </a:ext>
            </a:extLst>
          </p:cNvPr>
          <p:cNvSpPr/>
          <p:nvPr/>
        </p:nvSpPr>
        <p:spPr bwMode="auto">
          <a:xfrm>
            <a:off x="3367748" y="1523843"/>
            <a:ext cx="8127566" cy="4371860"/>
          </a:xfrm>
          <a:prstGeom prst="roundRect">
            <a:avLst>
              <a:gd name="adj" fmla="val 4396"/>
            </a:avLst>
          </a:prstGeom>
          <a:solidFill>
            <a:schemeClr val="bg1">
              <a:lumMod val="95000"/>
            </a:schemeClr>
          </a:solidFill>
          <a:ln w="9525">
            <a:gradFill>
              <a:gsLst>
                <a:gs pos="37000">
                  <a:srgbClr val="464FEB"/>
                </a:gs>
                <a:gs pos="69000">
                  <a:srgbClr val="47CFFA"/>
                </a:gs>
                <a:gs pos="91000">
                  <a:srgbClr val="B47CF8"/>
                </a:gs>
              </a:gsLst>
              <a:lin ang="3600000" scaled="0"/>
            </a:gra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6" name="Rounded Rectangle 12">
            <a:extLst>
              <a:ext uri="{FF2B5EF4-FFF2-40B4-BE49-F238E27FC236}">
                <a16:creationId xmlns:a16="http://schemas.microsoft.com/office/drawing/2014/main" id="{7810EDD5-A5F8-4C3C-03A3-BBBE35F83748}"/>
              </a:ext>
            </a:extLst>
          </p:cNvPr>
          <p:cNvSpPr/>
          <p:nvPr/>
        </p:nvSpPr>
        <p:spPr bwMode="auto">
          <a:xfrm>
            <a:off x="3248297" y="1317800"/>
            <a:ext cx="3682026" cy="366688"/>
          </a:xfrm>
          <a:prstGeom prst="roundRect">
            <a:avLst>
              <a:gd name="adj" fmla="val 50000"/>
            </a:avLst>
          </a:prstGeom>
          <a:gradFill flip="none" rotWithShape="1">
            <a:gsLst>
              <a:gs pos="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Segoe UI Semibold" panose="020B0502040204020203" pitchFamily="34" charset="0"/>
                <a:ea typeface="Segoe UI" pitchFamily="34" charset="0"/>
                <a:cs typeface="Segoe UI Semibold" panose="020B0502040204020203" pitchFamily="34" charset="0"/>
              </a:rPr>
              <a:t>Poursuivez la conversation</a:t>
            </a:r>
          </a:p>
        </p:txBody>
      </p:sp>
      <p:sp>
        <p:nvSpPr>
          <p:cNvPr id="7" name="Rectangle 6">
            <a:extLst>
              <a:ext uri="{FF2B5EF4-FFF2-40B4-BE49-F238E27FC236}">
                <a16:creationId xmlns:a16="http://schemas.microsoft.com/office/drawing/2014/main" id="{2EC2C263-0702-2B98-B9EF-279ECB3AFFF3}"/>
              </a:ext>
            </a:extLst>
          </p:cNvPr>
          <p:cNvSpPr/>
          <p:nvPr/>
        </p:nvSpPr>
        <p:spPr bwMode="auto">
          <a:xfrm>
            <a:off x="4511773" y="2113058"/>
            <a:ext cx="2937699" cy="88752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Générer des idées de contenu</a:t>
            </a:r>
          </a:p>
          <a:p>
            <a:pPr marL="0" marR="0" lvl="0" indent="0" algn="l" defTabSz="914400" rtl="0" eaLnBrk="1" fontAlgn="base" latinLnBrk="0" hangingPunct="1">
              <a:lnSpc>
                <a:spcPct val="100000"/>
              </a:lnSpc>
              <a:spcBef>
                <a:spcPts val="0"/>
              </a:spcBef>
              <a:spcAft>
                <a:spcPts val="0"/>
              </a:spcAft>
              <a:buClrTx/>
              <a:buSzPts val="1000"/>
              <a:buFontTx/>
              <a:buNone/>
              <a:tabLst>
                <a:tab pos="457200" algn="l"/>
              </a:tabLst>
              <a:defRPr/>
            </a:pP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Commencez par des demandes plus générales, puis donnez des détails spécifiques sur le contenu.</a:t>
            </a:r>
          </a:p>
        </p:txBody>
      </p:sp>
      <p:sp>
        <p:nvSpPr>
          <p:cNvPr id="8" name="Rectangle 7">
            <a:extLst>
              <a:ext uri="{FF2B5EF4-FFF2-40B4-BE49-F238E27FC236}">
                <a16:creationId xmlns:a16="http://schemas.microsoft.com/office/drawing/2014/main" id="{AC4FAE39-A116-BFBC-C409-1C11529DB8A3}"/>
              </a:ext>
            </a:extLst>
          </p:cNvPr>
          <p:cNvSpPr/>
          <p:nvPr/>
        </p:nvSpPr>
        <p:spPr bwMode="auto">
          <a:xfrm>
            <a:off x="4511774" y="3147045"/>
            <a:ext cx="2828000" cy="88383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Aide à la narration</a:t>
            </a:r>
          </a:p>
          <a:p>
            <a:pPr marL="0" marR="0" lvl="0" indent="0" algn="l" defTabSz="914400" rtl="0" eaLnBrk="1" fontAlgn="base" latinLnBrk="0" hangingPunct="1">
              <a:lnSpc>
                <a:spcPct val="100000"/>
              </a:lnSpc>
              <a:spcBef>
                <a:spcPts val="0"/>
              </a:spcBef>
              <a:spcAft>
                <a:spcPts val="0"/>
              </a:spcAft>
              <a:buClrTx/>
              <a:buSzPts val="1000"/>
              <a:buFontTx/>
              <a:buNone/>
              <a:tabLst>
                <a:tab pos="457200" algn="l"/>
              </a:tabLst>
              <a:defRPr/>
            </a:pP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Demandez à </a:t>
            </a:r>
            <a:r>
              <a:rPr kumimoji="0" lang="fr-fr" sz="1150" b="0" i="0" u="none" strike="noStrike" kern="0" cap="none" spc="0" normalizeH="0" baseline="0" noProof="0" err="1">
                <a:ln>
                  <a:noFill/>
                </a:ln>
                <a:solidFill>
                  <a:srgbClr val="000000"/>
                </a:solidFill>
                <a:effectLst/>
                <a:uLnTx/>
                <a:uFillTx/>
                <a:latin typeface="Segoe UI" panose="020B0502040204020203" pitchFamily="34" charset="0"/>
                <a:ea typeface="+mn-ea"/>
                <a:cs typeface="Segoe UI" panose="020B0502040204020203" pitchFamily="34" charset="0"/>
              </a:rPr>
              <a:t>Copilot</a:t>
            </a: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d’écrire une histoire, puis orientez-le en donnant des détails plus spécifiques et pertinents.</a:t>
            </a:r>
          </a:p>
        </p:txBody>
      </p:sp>
      <p:sp>
        <p:nvSpPr>
          <p:cNvPr id="9" name="Rectangle 8">
            <a:extLst>
              <a:ext uri="{FF2B5EF4-FFF2-40B4-BE49-F238E27FC236}">
                <a16:creationId xmlns:a16="http://schemas.microsoft.com/office/drawing/2014/main" id="{78B71D44-D8E4-E539-D6E5-96649D8463C4}"/>
              </a:ext>
            </a:extLst>
          </p:cNvPr>
          <p:cNvSpPr/>
          <p:nvPr/>
        </p:nvSpPr>
        <p:spPr bwMode="auto">
          <a:xfrm flipH="1">
            <a:off x="8388174" y="2062246"/>
            <a:ext cx="3014394" cy="93833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Obtenir des informations</a:t>
            </a:r>
          </a:p>
          <a:p>
            <a:pPr marL="0" marR="0" lvl="0" indent="0" algn="l" defTabSz="914400" rtl="0" eaLnBrk="1" fontAlgn="base" latinLnBrk="0" hangingPunct="1">
              <a:lnSpc>
                <a:spcPct val="100000"/>
              </a:lnSpc>
              <a:spcBef>
                <a:spcPts val="0"/>
              </a:spcBef>
              <a:spcAft>
                <a:spcPts val="0"/>
              </a:spcAft>
              <a:buClrTx/>
              <a:buSzPts val="1000"/>
              <a:buFontTx/>
              <a:buNone/>
              <a:tabLst>
                <a:tab pos="457200" algn="l"/>
              </a:tabLst>
              <a:defRPr/>
            </a:pP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Demandez un résumé d’un fichier spécifique, puis posez des questions pertinentes pour obtenir des informations plus approfondies.</a:t>
            </a:r>
          </a:p>
        </p:txBody>
      </p:sp>
      <p:sp>
        <p:nvSpPr>
          <p:cNvPr id="10" name="Rectangle 9">
            <a:extLst>
              <a:ext uri="{FF2B5EF4-FFF2-40B4-BE49-F238E27FC236}">
                <a16:creationId xmlns:a16="http://schemas.microsoft.com/office/drawing/2014/main" id="{830FDD2F-3613-B344-F930-EB6A0DF68722}"/>
              </a:ext>
            </a:extLst>
          </p:cNvPr>
          <p:cNvSpPr/>
          <p:nvPr/>
        </p:nvSpPr>
        <p:spPr bwMode="auto">
          <a:xfrm flipH="1">
            <a:off x="8388174" y="3204905"/>
            <a:ext cx="2828000" cy="114738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Traduire des langues</a:t>
            </a:r>
          </a:p>
          <a:p>
            <a:pPr marL="0" marR="0" lvl="0" indent="0" algn="l" defTabSz="914400" rtl="0" eaLnBrk="1" fontAlgn="base" latinLnBrk="0" hangingPunct="1">
              <a:lnSpc>
                <a:spcPct val="100000"/>
              </a:lnSpc>
              <a:spcBef>
                <a:spcPts val="0"/>
              </a:spcBef>
              <a:spcAft>
                <a:spcPts val="0"/>
              </a:spcAft>
              <a:buClrTx/>
              <a:buSzPts val="1000"/>
              <a:buFontTx/>
              <a:buNone/>
              <a:tabLst>
                <a:tab pos="457200" algn="l"/>
              </a:tabLst>
              <a:defRPr/>
            </a:pP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Demandez à </a:t>
            </a:r>
            <a:r>
              <a:rPr kumimoji="0" lang="fr-fr" sz="1150" b="0" i="0" u="none" strike="noStrike" kern="0" cap="none" spc="0" normalizeH="0" baseline="0" noProof="0" err="1">
                <a:ln>
                  <a:noFill/>
                </a:ln>
                <a:solidFill>
                  <a:srgbClr val="000000"/>
                </a:solidFill>
                <a:effectLst/>
                <a:uLnTx/>
                <a:uFillTx/>
                <a:latin typeface="Segoe UI" panose="020B0502040204020203" pitchFamily="34" charset="0"/>
                <a:ea typeface="+mn-ea"/>
                <a:cs typeface="Segoe UI" panose="020B0502040204020203" pitchFamily="34" charset="0"/>
              </a:rPr>
              <a:t>Copilot</a:t>
            </a: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de traduire une </a:t>
            </a:r>
            <a:b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phrase dans l’une des langues prises </a:t>
            </a:r>
            <a:b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en charge, puis demandez-lui plus </a:t>
            </a:r>
            <a:b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de contexte ou une traduction dans </a:t>
            </a:r>
            <a:b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un dialecte régional.</a:t>
            </a:r>
          </a:p>
        </p:txBody>
      </p:sp>
      <p:sp>
        <p:nvSpPr>
          <p:cNvPr id="11" name="Rectangle 10">
            <a:extLst>
              <a:ext uri="{FF2B5EF4-FFF2-40B4-BE49-F238E27FC236}">
                <a16:creationId xmlns:a16="http://schemas.microsoft.com/office/drawing/2014/main" id="{2BA0911B-B091-281F-C605-44E8D98F198C}"/>
              </a:ext>
            </a:extLst>
          </p:cNvPr>
          <p:cNvSpPr/>
          <p:nvPr/>
        </p:nvSpPr>
        <p:spPr bwMode="auto">
          <a:xfrm flipH="1">
            <a:off x="4509505" y="4382422"/>
            <a:ext cx="2828000" cy="88383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0" tIns="0" rIns="0" bIns="0"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Résoudre des</a:t>
            </a:r>
            <a:r>
              <a:rPr kumimoji="0" lang="fr-fr" sz="1700" b="1" i="0" u="none" strike="noStrike" kern="0" cap="none" spc="0" normalizeH="0" baseline="0" noProof="0">
                <a:ln>
                  <a:noFill/>
                </a:ln>
                <a:solidFill>
                  <a:srgbClr val="0078D4"/>
                </a:solidFill>
                <a:effectLst/>
                <a:uLnTx/>
                <a:uFillTx/>
                <a:latin typeface="Segoe UI Semibold"/>
                <a:ea typeface="+mn-ea"/>
                <a:cs typeface="Calibri" panose="020F0502020204030204" pitchFamily="34" charset="0"/>
              </a:rPr>
              <a:t> problèmes techniques</a:t>
            </a:r>
          </a:p>
          <a:p>
            <a:pPr marL="0" marR="0" lvl="0" indent="0" algn="l" defTabSz="914400" rtl="0" eaLnBrk="1" fontAlgn="base" latinLnBrk="0" hangingPunct="1">
              <a:lnSpc>
                <a:spcPct val="100000"/>
              </a:lnSpc>
              <a:spcBef>
                <a:spcPts val="0"/>
              </a:spcBef>
              <a:spcAft>
                <a:spcPts val="0"/>
              </a:spcAft>
              <a:buClrTx/>
              <a:buSzPts val="1000"/>
              <a:buFontTx/>
              <a:buNone/>
              <a:tabLst>
                <a:tab pos="457200" algn="l"/>
              </a:tabLst>
              <a:defRPr/>
            </a:pPr>
            <a:r>
              <a:rPr kumimoji="0" lang="fr-fr" sz="1150" b="0" i="0" u="none" strike="noStrike" kern="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Présentez un problème technique, puis délimitez-le ou demandez des conseils étape par étape.</a:t>
            </a:r>
          </a:p>
        </p:txBody>
      </p:sp>
      <p:sp>
        <p:nvSpPr>
          <p:cNvPr id="12" name="Graphic 123">
            <a:extLst>
              <a:ext uri="{FF2B5EF4-FFF2-40B4-BE49-F238E27FC236}">
                <a16:creationId xmlns:a16="http://schemas.microsoft.com/office/drawing/2014/main" id="{C0F2EFAE-4871-072D-15D0-448114B0BADD}"/>
              </a:ext>
              <a:ext uri="{C183D7F6-B498-43B3-948B-1728B52AA6E4}">
                <adec:decorative xmlns:adec="http://schemas.microsoft.com/office/drawing/2017/decorative" val="1"/>
              </a:ext>
            </a:extLst>
          </p:cNvPr>
          <p:cNvSpPr>
            <a:spLocks noChangeAspect="1"/>
          </p:cNvSpPr>
          <p:nvPr/>
        </p:nvSpPr>
        <p:spPr>
          <a:xfrm>
            <a:off x="3939454" y="4478350"/>
            <a:ext cx="311683" cy="353988"/>
          </a:xfrm>
          <a:custGeom>
            <a:avLst/>
            <a:gdLst>
              <a:gd name="connsiteX0" fmla="*/ 235922 w 387153"/>
              <a:gd name="connsiteY0" fmla="*/ 0 h 483941"/>
              <a:gd name="connsiteX1" fmla="*/ 151232 w 387153"/>
              <a:gd name="connsiteY1" fmla="*/ 0 h 483941"/>
              <a:gd name="connsiteX2" fmla="*/ 97127 w 387153"/>
              <a:gd name="connsiteY2" fmla="*/ 48394 h 483941"/>
              <a:gd name="connsiteX3" fmla="*/ 54443 w 387153"/>
              <a:gd name="connsiteY3" fmla="*/ 48394 h 483941"/>
              <a:gd name="connsiteX4" fmla="*/ 0 w 387153"/>
              <a:gd name="connsiteY4" fmla="*/ 102838 h 483941"/>
              <a:gd name="connsiteX5" fmla="*/ 0 w 387153"/>
              <a:gd name="connsiteY5" fmla="*/ 429498 h 483941"/>
              <a:gd name="connsiteX6" fmla="*/ 54443 w 387153"/>
              <a:gd name="connsiteY6" fmla="*/ 483942 h 483941"/>
              <a:gd name="connsiteX7" fmla="*/ 332710 w 387153"/>
              <a:gd name="connsiteY7" fmla="*/ 483942 h 483941"/>
              <a:gd name="connsiteX8" fmla="*/ 387153 w 387153"/>
              <a:gd name="connsiteY8" fmla="*/ 429498 h 483941"/>
              <a:gd name="connsiteX9" fmla="*/ 387153 w 387153"/>
              <a:gd name="connsiteY9" fmla="*/ 102838 h 483941"/>
              <a:gd name="connsiteX10" fmla="*/ 332710 w 387153"/>
              <a:gd name="connsiteY10" fmla="*/ 48394 h 483941"/>
              <a:gd name="connsiteX11" fmla="*/ 290026 w 387153"/>
              <a:gd name="connsiteY11" fmla="*/ 48394 h 483941"/>
              <a:gd name="connsiteX12" fmla="*/ 235922 w 387153"/>
              <a:gd name="connsiteY12" fmla="*/ 0 h 483941"/>
              <a:gd name="connsiteX13" fmla="*/ 151232 w 387153"/>
              <a:gd name="connsiteY13" fmla="*/ 36296 h 483941"/>
              <a:gd name="connsiteX14" fmla="*/ 235922 w 387153"/>
              <a:gd name="connsiteY14" fmla="*/ 36296 h 483941"/>
              <a:gd name="connsiteX15" fmla="*/ 254069 w 387153"/>
              <a:gd name="connsiteY15" fmla="*/ 54443 h 483941"/>
              <a:gd name="connsiteX16" fmla="*/ 235922 w 387153"/>
              <a:gd name="connsiteY16" fmla="*/ 72591 h 483941"/>
              <a:gd name="connsiteX17" fmla="*/ 151232 w 387153"/>
              <a:gd name="connsiteY17" fmla="*/ 72591 h 483941"/>
              <a:gd name="connsiteX18" fmla="*/ 133084 w 387153"/>
              <a:gd name="connsiteY18" fmla="*/ 54443 h 483941"/>
              <a:gd name="connsiteX19" fmla="*/ 151232 w 387153"/>
              <a:gd name="connsiteY19" fmla="*/ 36296 h 483941"/>
              <a:gd name="connsiteX20" fmla="*/ 321337 w 387153"/>
              <a:gd name="connsiteY20" fmla="*/ 162604 h 483941"/>
              <a:gd name="connsiteX21" fmla="*/ 321337 w 387153"/>
              <a:gd name="connsiteY21" fmla="*/ 188253 h 483941"/>
              <a:gd name="connsiteX22" fmla="*/ 272943 w 387153"/>
              <a:gd name="connsiteY22" fmla="*/ 236647 h 483941"/>
              <a:gd name="connsiteX23" fmla="*/ 247294 w 387153"/>
              <a:gd name="connsiteY23" fmla="*/ 236647 h 483941"/>
              <a:gd name="connsiteX24" fmla="*/ 223097 w 387153"/>
              <a:gd name="connsiteY24" fmla="*/ 212450 h 483941"/>
              <a:gd name="connsiteX25" fmla="*/ 222192 w 387153"/>
              <a:gd name="connsiteY25" fmla="*/ 186801 h 483941"/>
              <a:gd name="connsiteX26" fmla="*/ 247841 w 387153"/>
              <a:gd name="connsiteY26" fmla="*/ 185896 h 483941"/>
              <a:gd name="connsiteX27" fmla="*/ 248746 w 387153"/>
              <a:gd name="connsiteY27" fmla="*/ 186801 h 483941"/>
              <a:gd name="connsiteX28" fmla="*/ 260119 w 387153"/>
              <a:gd name="connsiteY28" fmla="*/ 198174 h 483941"/>
              <a:gd name="connsiteX29" fmla="*/ 295688 w 387153"/>
              <a:gd name="connsiteY29" fmla="*/ 162604 h 483941"/>
              <a:gd name="connsiteX30" fmla="*/ 321337 w 387153"/>
              <a:gd name="connsiteY30" fmla="*/ 162604 h 483941"/>
              <a:gd name="connsiteX31" fmla="*/ 321337 w 387153"/>
              <a:gd name="connsiteY31" fmla="*/ 321337 h 483941"/>
              <a:gd name="connsiteX32" fmla="*/ 272943 w 387153"/>
              <a:gd name="connsiteY32" fmla="*/ 369731 h 483941"/>
              <a:gd name="connsiteX33" fmla="*/ 247294 w 387153"/>
              <a:gd name="connsiteY33" fmla="*/ 369731 h 483941"/>
              <a:gd name="connsiteX34" fmla="*/ 223097 w 387153"/>
              <a:gd name="connsiteY34" fmla="*/ 345534 h 483941"/>
              <a:gd name="connsiteX35" fmla="*/ 222192 w 387153"/>
              <a:gd name="connsiteY35" fmla="*/ 319885 h 483941"/>
              <a:gd name="connsiteX36" fmla="*/ 247841 w 387153"/>
              <a:gd name="connsiteY36" fmla="*/ 318980 h 483941"/>
              <a:gd name="connsiteX37" fmla="*/ 248746 w 387153"/>
              <a:gd name="connsiteY37" fmla="*/ 319885 h 483941"/>
              <a:gd name="connsiteX38" fmla="*/ 260119 w 387153"/>
              <a:gd name="connsiteY38" fmla="*/ 331258 h 483941"/>
              <a:gd name="connsiteX39" fmla="*/ 295688 w 387153"/>
              <a:gd name="connsiteY39" fmla="*/ 295688 h 483941"/>
              <a:gd name="connsiteX40" fmla="*/ 321337 w 387153"/>
              <a:gd name="connsiteY40" fmla="*/ 294783 h 483941"/>
              <a:gd name="connsiteX41" fmla="*/ 322242 w 387153"/>
              <a:gd name="connsiteY41" fmla="*/ 320432 h 483941"/>
              <a:gd name="connsiteX42" fmla="*/ 321337 w 387153"/>
              <a:gd name="connsiteY42" fmla="*/ 321337 h 483941"/>
              <a:gd name="connsiteX43" fmla="*/ 72591 w 387153"/>
              <a:gd name="connsiteY43" fmla="*/ 199626 h 483941"/>
              <a:gd name="connsiteX44" fmla="*/ 90739 w 387153"/>
              <a:gd name="connsiteY44" fmla="*/ 181478 h 483941"/>
              <a:gd name="connsiteX45" fmla="*/ 175429 w 387153"/>
              <a:gd name="connsiteY45" fmla="*/ 181478 h 483941"/>
              <a:gd name="connsiteX46" fmla="*/ 193577 w 387153"/>
              <a:gd name="connsiteY46" fmla="*/ 199626 h 483941"/>
              <a:gd name="connsiteX47" fmla="*/ 175429 w 387153"/>
              <a:gd name="connsiteY47" fmla="*/ 217774 h 483941"/>
              <a:gd name="connsiteX48" fmla="*/ 90739 w 387153"/>
              <a:gd name="connsiteY48" fmla="*/ 217774 h 483941"/>
              <a:gd name="connsiteX49" fmla="*/ 72591 w 387153"/>
              <a:gd name="connsiteY49" fmla="*/ 199626 h 483941"/>
              <a:gd name="connsiteX50" fmla="*/ 90739 w 387153"/>
              <a:gd name="connsiteY50" fmla="*/ 314562 h 483941"/>
              <a:gd name="connsiteX51" fmla="*/ 175429 w 387153"/>
              <a:gd name="connsiteY51" fmla="*/ 314562 h 483941"/>
              <a:gd name="connsiteX52" fmla="*/ 193577 w 387153"/>
              <a:gd name="connsiteY52" fmla="*/ 332710 h 483941"/>
              <a:gd name="connsiteX53" fmla="*/ 175429 w 387153"/>
              <a:gd name="connsiteY53" fmla="*/ 350858 h 483941"/>
              <a:gd name="connsiteX54" fmla="*/ 90739 w 387153"/>
              <a:gd name="connsiteY54" fmla="*/ 350858 h 483941"/>
              <a:gd name="connsiteX55" fmla="*/ 72591 w 387153"/>
              <a:gd name="connsiteY55" fmla="*/ 332710 h 483941"/>
              <a:gd name="connsiteX56" fmla="*/ 90739 w 387153"/>
              <a:gd name="connsiteY56" fmla="*/ 314562 h 48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87153" h="483941">
                <a:moveTo>
                  <a:pt x="235922" y="0"/>
                </a:moveTo>
                <a:lnTo>
                  <a:pt x="151232" y="0"/>
                </a:lnTo>
                <a:cubicBezTo>
                  <a:pt x="123505" y="1"/>
                  <a:pt x="100208" y="20839"/>
                  <a:pt x="97127" y="48394"/>
                </a:cubicBezTo>
                <a:lnTo>
                  <a:pt x="54443" y="48394"/>
                </a:lnTo>
                <a:cubicBezTo>
                  <a:pt x="24375" y="48394"/>
                  <a:pt x="0" y="72769"/>
                  <a:pt x="0" y="102838"/>
                </a:cubicBezTo>
                <a:lnTo>
                  <a:pt x="0" y="429498"/>
                </a:lnTo>
                <a:cubicBezTo>
                  <a:pt x="0" y="459566"/>
                  <a:pt x="24375" y="483942"/>
                  <a:pt x="54443" y="483942"/>
                </a:cubicBezTo>
                <a:lnTo>
                  <a:pt x="332710" y="483942"/>
                </a:lnTo>
                <a:cubicBezTo>
                  <a:pt x="362777" y="483942"/>
                  <a:pt x="387153" y="459566"/>
                  <a:pt x="387153" y="429498"/>
                </a:cubicBezTo>
                <a:lnTo>
                  <a:pt x="387153" y="102838"/>
                </a:lnTo>
                <a:cubicBezTo>
                  <a:pt x="387153" y="72769"/>
                  <a:pt x="362777" y="48394"/>
                  <a:pt x="332710" y="48394"/>
                </a:cubicBezTo>
                <a:lnTo>
                  <a:pt x="290026" y="48394"/>
                </a:lnTo>
                <a:cubicBezTo>
                  <a:pt x="286946" y="20839"/>
                  <a:pt x="263649" y="1"/>
                  <a:pt x="235922" y="0"/>
                </a:cubicBezTo>
                <a:close/>
                <a:moveTo>
                  <a:pt x="151232" y="36296"/>
                </a:moveTo>
                <a:lnTo>
                  <a:pt x="235922" y="36296"/>
                </a:lnTo>
                <a:cubicBezTo>
                  <a:pt x="245944" y="36296"/>
                  <a:pt x="254069" y="44421"/>
                  <a:pt x="254069" y="54443"/>
                </a:cubicBezTo>
                <a:cubicBezTo>
                  <a:pt x="254069" y="64466"/>
                  <a:pt x="245944" y="72591"/>
                  <a:pt x="235922" y="72591"/>
                </a:cubicBezTo>
                <a:lnTo>
                  <a:pt x="151232" y="72591"/>
                </a:lnTo>
                <a:cubicBezTo>
                  <a:pt x="141209" y="72591"/>
                  <a:pt x="133084" y="64466"/>
                  <a:pt x="133084" y="54443"/>
                </a:cubicBezTo>
                <a:cubicBezTo>
                  <a:pt x="133084" y="44421"/>
                  <a:pt x="141209" y="36296"/>
                  <a:pt x="151232" y="36296"/>
                </a:cubicBezTo>
                <a:close/>
                <a:moveTo>
                  <a:pt x="321337" y="162604"/>
                </a:moveTo>
                <a:cubicBezTo>
                  <a:pt x="328415" y="169690"/>
                  <a:pt x="328415" y="181168"/>
                  <a:pt x="321337" y="188253"/>
                </a:cubicBezTo>
                <a:lnTo>
                  <a:pt x="272943" y="236647"/>
                </a:lnTo>
                <a:cubicBezTo>
                  <a:pt x="265858" y="243725"/>
                  <a:pt x="254379" y="243725"/>
                  <a:pt x="247294" y="236647"/>
                </a:cubicBezTo>
                <a:lnTo>
                  <a:pt x="223097" y="212450"/>
                </a:lnTo>
                <a:cubicBezTo>
                  <a:pt x="215765" y="205617"/>
                  <a:pt x="215359" y="194133"/>
                  <a:pt x="222192" y="186801"/>
                </a:cubicBezTo>
                <a:cubicBezTo>
                  <a:pt x="229025" y="179469"/>
                  <a:pt x="240507" y="179063"/>
                  <a:pt x="247841" y="185896"/>
                </a:cubicBezTo>
                <a:cubicBezTo>
                  <a:pt x="248153" y="186187"/>
                  <a:pt x="248456" y="186489"/>
                  <a:pt x="248746" y="186801"/>
                </a:cubicBezTo>
                <a:lnTo>
                  <a:pt x="260119" y="198174"/>
                </a:lnTo>
                <a:lnTo>
                  <a:pt x="295688" y="162604"/>
                </a:lnTo>
                <a:cubicBezTo>
                  <a:pt x="302773" y="155528"/>
                  <a:pt x="314252" y="155528"/>
                  <a:pt x="321337" y="162604"/>
                </a:cubicBezTo>
                <a:close/>
                <a:moveTo>
                  <a:pt x="321337" y="321337"/>
                </a:moveTo>
                <a:lnTo>
                  <a:pt x="272943" y="369731"/>
                </a:lnTo>
                <a:cubicBezTo>
                  <a:pt x="265858" y="376809"/>
                  <a:pt x="254379" y="376809"/>
                  <a:pt x="247294" y="369731"/>
                </a:cubicBezTo>
                <a:lnTo>
                  <a:pt x="223097" y="345534"/>
                </a:lnTo>
                <a:cubicBezTo>
                  <a:pt x="215765" y="338701"/>
                  <a:pt x="215359" y="327217"/>
                  <a:pt x="222192" y="319885"/>
                </a:cubicBezTo>
                <a:cubicBezTo>
                  <a:pt x="229025" y="312554"/>
                  <a:pt x="240507" y="312147"/>
                  <a:pt x="247841" y="318980"/>
                </a:cubicBezTo>
                <a:cubicBezTo>
                  <a:pt x="248153" y="319271"/>
                  <a:pt x="248456" y="319573"/>
                  <a:pt x="248746" y="319885"/>
                </a:cubicBezTo>
                <a:lnTo>
                  <a:pt x="260119" y="331258"/>
                </a:lnTo>
                <a:lnTo>
                  <a:pt x="295688" y="295688"/>
                </a:lnTo>
                <a:cubicBezTo>
                  <a:pt x="302522" y="288357"/>
                  <a:pt x="314006" y="287950"/>
                  <a:pt x="321337" y="294783"/>
                </a:cubicBezTo>
                <a:cubicBezTo>
                  <a:pt x="328669" y="301617"/>
                  <a:pt x="329076" y="313098"/>
                  <a:pt x="322242" y="320432"/>
                </a:cubicBezTo>
                <a:cubicBezTo>
                  <a:pt x="321952" y="320744"/>
                  <a:pt x="321649" y="321047"/>
                  <a:pt x="321337" y="321337"/>
                </a:cubicBezTo>
                <a:close/>
                <a:moveTo>
                  <a:pt x="72591" y="199626"/>
                </a:moveTo>
                <a:cubicBezTo>
                  <a:pt x="72591" y="189603"/>
                  <a:pt x="80716" y="181478"/>
                  <a:pt x="90739" y="181478"/>
                </a:cubicBezTo>
                <a:lnTo>
                  <a:pt x="175429" y="181478"/>
                </a:lnTo>
                <a:cubicBezTo>
                  <a:pt x="185451" y="181478"/>
                  <a:pt x="193577" y="189603"/>
                  <a:pt x="193577" y="199626"/>
                </a:cubicBezTo>
                <a:cubicBezTo>
                  <a:pt x="193577" y="209648"/>
                  <a:pt x="185451" y="217774"/>
                  <a:pt x="175429" y="217774"/>
                </a:cubicBezTo>
                <a:lnTo>
                  <a:pt x="90739" y="217774"/>
                </a:lnTo>
                <a:cubicBezTo>
                  <a:pt x="80716" y="217774"/>
                  <a:pt x="72591" y="209648"/>
                  <a:pt x="72591" y="199626"/>
                </a:cubicBezTo>
                <a:close/>
                <a:moveTo>
                  <a:pt x="90739" y="314562"/>
                </a:moveTo>
                <a:lnTo>
                  <a:pt x="175429" y="314562"/>
                </a:lnTo>
                <a:cubicBezTo>
                  <a:pt x="185451" y="314562"/>
                  <a:pt x="193577" y="322687"/>
                  <a:pt x="193577" y="332710"/>
                </a:cubicBezTo>
                <a:cubicBezTo>
                  <a:pt x="193577" y="342732"/>
                  <a:pt x="185451" y="350858"/>
                  <a:pt x="175429" y="350858"/>
                </a:cubicBezTo>
                <a:lnTo>
                  <a:pt x="90739" y="350858"/>
                </a:lnTo>
                <a:cubicBezTo>
                  <a:pt x="80716" y="350858"/>
                  <a:pt x="72591" y="342732"/>
                  <a:pt x="72591" y="332710"/>
                </a:cubicBezTo>
                <a:cubicBezTo>
                  <a:pt x="72591" y="322687"/>
                  <a:pt x="80716" y="314562"/>
                  <a:pt x="90739" y="314562"/>
                </a:cubicBezTo>
                <a:close/>
              </a:path>
            </a:pathLst>
          </a:cu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63500" dist="63500" dir="2700000" algn="tl" rotWithShape="0">
              <a:srgbClr val="454142">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a:noFill/>
              </a:ln>
              <a:solidFill>
                <a:srgbClr val="FFFFFF"/>
              </a:solidFill>
              <a:effectLst/>
              <a:uLnTx/>
              <a:uFillTx/>
              <a:latin typeface="Segoe Pro Semibold" panose="020B0502040504020203" pitchFamily="34" charset="0"/>
              <a:ea typeface="+mn-ea"/>
              <a:cs typeface="Segoe UI" pitchFamily="34" charset="0"/>
            </a:endParaRPr>
          </a:p>
        </p:txBody>
      </p:sp>
      <p:sp>
        <p:nvSpPr>
          <p:cNvPr id="13" name="Graphic 125">
            <a:extLst>
              <a:ext uri="{FF2B5EF4-FFF2-40B4-BE49-F238E27FC236}">
                <a16:creationId xmlns:a16="http://schemas.microsoft.com/office/drawing/2014/main" id="{D5DF8FED-C48E-5F41-BD21-BB98A52D5C59}"/>
              </a:ext>
              <a:ext uri="{C183D7F6-B498-43B3-948B-1728B52AA6E4}">
                <adec:decorative xmlns:adec="http://schemas.microsoft.com/office/drawing/2017/decorative" val="1"/>
              </a:ext>
            </a:extLst>
          </p:cNvPr>
          <p:cNvSpPr>
            <a:spLocks noChangeAspect="1"/>
          </p:cNvSpPr>
          <p:nvPr/>
        </p:nvSpPr>
        <p:spPr>
          <a:xfrm>
            <a:off x="7688239" y="3291329"/>
            <a:ext cx="450874" cy="272593"/>
          </a:xfrm>
          <a:custGeom>
            <a:avLst/>
            <a:gdLst>
              <a:gd name="connsiteX0" fmla="*/ 373922 w 509132"/>
              <a:gd name="connsiteY0" fmla="*/ 31536 h 338787"/>
              <a:gd name="connsiteX1" fmla="*/ 358194 w 509132"/>
              <a:gd name="connsiteY1" fmla="*/ 1144 h 338787"/>
              <a:gd name="connsiteX2" fmla="*/ 327802 w 509132"/>
              <a:gd name="connsiteY2" fmla="*/ 16872 h 338787"/>
              <a:gd name="connsiteX3" fmla="*/ 319962 w 509132"/>
              <a:gd name="connsiteY3" fmla="*/ 49393 h 338787"/>
              <a:gd name="connsiteX4" fmla="*/ 279989 w 509132"/>
              <a:gd name="connsiteY4" fmla="*/ 48473 h 338787"/>
              <a:gd name="connsiteX5" fmla="*/ 254134 w 509132"/>
              <a:gd name="connsiteY5" fmla="*/ 70892 h 338787"/>
              <a:gd name="connsiteX6" fmla="*/ 276553 w 509132"/>
              <a:gd name="connsiteY6" fmla="*/ 96747 h 338787"/>
              <a:gd name="connsiteX7" fmla="*/ 310816 w 509132"/>
              <a:gd name="connsiteY7" fmla="*/ 97884 h 338787"/>
              <a:gd name="connsiteX8" fmla="*/ 305009 w 509132"/>
              <a:gd name="connsiteY8" fmla="*/ 138971 h 338787"/>
              <a:gd name="connsiteX9" fmla="*/ 241225 w 509132"/>
              <a:gd name="connsiteY9" fmla="*/ 204303 h 338787"/>
              <a:gd name="connsiteX10" fmla="*/ 247008 w 509132"/>
              <a:gd name="connsiteY10" fmla="*/ 298260 h 338787"/>
              <a:gd name="connsiteX11" fmla="*/ 307477 w 509132"/>
              <a:gd name="connsiteY11" fmla="*/ 312488 h 338787"/>
              <a:gd name="connsiteX12" fmla="*/ 331383 w 509132"/>
              <a:gd name="connsiteY12" fmla="*/ 304745 h 338787"/>
              <a:gd name="connsiteX13" fmla="*/ 365228 w 509132"/>
              <a:gd name="connsiteY13" fmla="*/ 309802 h 338787"/>
              <a:gd name="connsiteX14" fmla="*/ 373631 w 509132"/>
              <a:gd name="connsiteY14" fmla="*/ 282241 h 338787"/>
              <a:gd name="connsiteX15" fmla="*/ 372639 w 509132"/>
              <a:gd name="connsiteY15" fmla="*/ 279459 h 338787"/>
              <a:gd name="connsiteX16" fmla="*/ 438818 w 509132"/>
              <a:gd name="connsiteY16" fmla="*/ 181219 h 338787"/>
              <a:gd name="connsiteX17" fmla="*/ 454740 w 509132"/>
              <a:gd name="connsiteY17" fmla="*/ 202125 h 338787"/>
              <a:gd name="connsiteX18" fmla="*/ 457136 w 509132"/>
              <a:gd name="connsiteY18" fmla="*/ 248341 h 338787"/>
              <a:gd name="connsiteX19" fmla="*/ 412613 w 509132"/>
              <a:gd name="connsiteY19" fmla="*/ 292937 h 338787"/>
              <a:gd name="connsiteX20" fmla="*/ 401797 w 509132"/>
              <a:gd name="connsiteY20" fmla="*/ 325409 h 338787"/>
              <a:gd name="connsiteX21" fmla="*/ 434269 w 509132"/>
              <a:gd name="connsiteY21" fmla="*/ 336225 h 338787"/>
              <a:gd name="connsiteX22" fmla="*/ 502529 w 509132"/>
              <a:gd name="connsiteY22" fmla="*/ 265086 h 338787"/>
              <a:gd name="connsiteX23" fmla="*/ 498416 w 509132"/>
              <a:gd name="connsiteY23" fmla="*/ 181267 h 338787"/>
              <a:gd name="connsiteX24" fmla="*/ 447505 w 509132"/>
              <a:gd name="connsiteY24" fmla="*/ 128880 h 338787"/>
              <a:gd name="connsiteX25" fmla="*/ 447650 w 509132"/>
              <a:gd name="connsiteY25" fmla="*/ 120992 h 338787"/>
              <a:gd name="connsiteX26" fmla="*/ 423538 w 509132"/>
              <a:gd name="connsiteY26" fmla="*/ 96711 h 338787"/>
              <a:gd name="connsiteX27" fmla="*/ 399885 w 509132"/>
              <a:gd name="connsiteY27" fmla="*/ 115427 h 338787"/>
              <a:gd name="connsiteX28" fmla="*/ 356427 w 509132"/>
              <a:gd name="connsiteY28" fmla="*/ 118766 h 338787"/>
              <a:gd name="connsiteX29" fmla="*/ 360444 w 509132"/>
              <a:gd name="connsiteY29" fmla="*/ 95440 h 338787"/>
              <a:gd name="connsiteX30" fmla="*/ 429212 w 509132"/>
              <a:gd name="connsiteY30" fmla="*/ 83995 h 338787"/>
              <a:gd name="connsiteX31" fmla="*/ 446286 w 509132"/>
              <a:gd name="connsiteY31" fmla="*/ 54338 h 338787"/>
              <a:gd name="connsiteX32" fmla="*/ 417694 w 509132"/>
              <a:gd name="connsiteY32" fmla="*/ 37004 h 338787"/>
              <a:gd name="connsiteX33" fmla="*/ 370171 w 509132"/>
              <a:gd name="connsiteY33" fmla="*/ 45667 h 338787"/>
              <a:gd name="connsiteX34" fmla="*/ 373922 w 509132"/>
              <a:gd name="connsiteY34" fmla="*/ 31536 h 338787"/>
              <a:gd name="connsiteX35" fmla="*/ 284731 w 509132"/>
              <a:gd name="connsiteY35" fmla="*/ 225475 h 338787"/>
              <a:gd name="connsiteX36" fmla="*/ 303073 w 509132"/>
              <a:gd name="connsiteY36" fmla="*/ 200383 h 338787"/>
              <a:gd name="connsiteX37" fmla="*/ 305444 w 509132"/>
              <a:gd name="connsiteY37" fmla="*/ 223927 h 338787"/>
              <a:gd name="connsiteX38" fmla="*/ 313695 w 509132"/>
              <a:gd name="connsiteY38" fmla="*/ 259666 h 338787"/>
              <a:gd name="connsiteX39" fmla="*/ 297386 w 509132"/>
              <a:gd name="connsiteY39" fmla="*/ 265158 h 338787"/>
              <a:gd name="connsiteX40" fmla="*/ 282529 w 509132"/>
              <a:gd name="connsiteY40" fmla="*/ 265304 h 338787"/>
              <a:gd name="connsiteX41" fmla="*/ 282433 w 509132"/>
              <a:gd name="connsiteY41" fmla="*/ 265279 h 338787"/>
              <a:gd name="connsiteX42" fmla="*/ 284731 w 509132"/>
              <a:gd name="connsiteY42" fmla="*/ 225475 h 338787"/>
              <a:gd name="connsiteX43" fmla="*/ 393570 w 509132"/>
              <a:gd name="connsiteY43" fmla="*/ 163482 h 338787"/>
              <a:gd name="connsiteX44" fmla="*/ 355629 w 509132"/>
              <a:gd name="connsiteY44" fmla="*/ 229540 h 338787"/>
              <a:gd name="connsiteX45" fmla="*/ 353330 w 509132"/>
              <a:gd name="connsiteY45" fmla="*/ 216837 h 338787"/>
              <a:gd name="connsiteX46" fmla="*/ 351201 w 509132"/>
              <a:gd name="connsiteY46" fmla="*/ 170766 h 338787"/>
              <a:gd name="connsiteX47" fmla="*/ 353621 w 509132"/>
              <a:gd name="connsiteY47" fmla="*/ 169894 h 338787"/>
              <a:gd name="connsiteX48" fmla="*/ 393570 w 509132"/>
              <a:gd name="connsiteY48" fmla="*/ 163482 h 338787"/>
              <a:gd name="connsiteX49" fmla="*/ 393570 w 509132"/>
              <a:gd name="connsiteY49" fmla="*/ 163482 h 338787"/>
              <a:gd name="connsiteX50" fmla="*/ 353621 w 509132"/>
              <a:gd name="connsiteY50" fmla="*/ 169894 h 338787"/>
              <a:gd name="connsiteX51" fmla="*/ 393570 w 509132"/>
              <a:gd name="connsiteY51" fmla="*/ 163482 h 338787"/>
              <a:gd name="connsiteX52" fmla="*/ 146058 w 509132"/>
              <a:gd name="connsiteY52" fmla="*/ 55418 h 338787"/>
              <a:gd name="connsiteX53" fmla="*/ 38236 w 509132"/>
              <a:gd name="connsiteY53" fmla="*/ 63427 h 338787"/>
              <a:gd name="connsiteX54" fmla="*/ 27136 w 509132"/>
              <a:gd name="connsiteY54" fmla="*/ 95797 h 338787"/>
              <a:gd name="connsiteX55" fmla="*/ 58755 w 509132"/>
              <a:gd name="connsiteY55" fmla="*/ 107248 h 338787"/>
              <a:gd name="connsiteX56" fmla="*/ 132532 w 509132"/>
              <a:gd name="connsiteY56" fmla="*/ 101876 h 338787"/>
              <a:gd name="connsiteX57" fmla="*/ 149228 w 509132"/>
              <a:gd name="connsiteY57" fmla="*/ 110829 h 338787"/>
              <a:gd name="connsiteX58" fmla="*/ 155446 w 509132"/>
              <a:gd name="connsiteY58" fmla="*/ 121815 h 338787"/>
              <a:gd name="connsiteX59" fmla="*/ 157624 w 509132"/>
              <a:gd name="connsiteY59" fmla="*/ 138511 h 338787"/>
              <a:gd name="connsiteX60" fmla="*/ 144195 w 509132"/>
              <a:gd name="connsiteY60" fmla="*/ 135680 h 338787"/>
              <a:gd name="connsiteX61" fmla="*/ 41067 w 509132"/>
              <a:gd name="connsiteY61" fmla="*/ 151166 h 338787"/>
              <a:gd name="connsiteX62" fmla="*/ 367 w 509132"/>
              <a:gd name="connsiteY62" fmla="*/ 234597 h 338787"/>
              <a:gd name="connsiteX63" fmla="*/ 62602 w 509132"/>
              <a:gd name="connsiteY63" fmla="*/ 310479 h 338787"/>
              <a:gd name="connsiteX64" fmla="*/ 156414 w 509132"/>
              <a:gd name="connsiteY64" fmla="*/ 298212 h 338787"/>
              <a:gd name="connsiteX65" fmla="*/ 158350 w 509132"/>
              <a:gd name="connsiteY65" fmla="*/ 297244 h 338787"/>
              <a:gd name="connsiteX66" fmla="*/ 188354 w 509132"/>
              <a:gd name="connsiteY66" fmla="*/ 313698 h 338787"/>
              <a:gd name="connsiteX67" fmla="*/ 205776 w 509132"/>
              <a:gd name="connsiteY67" fmla="*/ 290444 h 338787"/>
              <a:gd name="connsiteX68" fmla="*/ 205776 w 509132"/>
              <a:gd name="connsiteY68" fmla="*/ 157288 h 338787"/>
              <a:gd name="connsiteX69" fmla="*/ 205897 w 509132"/>
              <a:gd name="connsiteY69" fmla="*/ 152448 h 338787"/>
              <a:gd name="connsiteX70" fmla="*/ 201832 w 509132"/>
              <a:gd name="connsiteY70" fmla="*/ 107974 h 338787"/>
              <a:gd name="connsiteX71" fmla="*/ 183563 w 509132"/>
              <a:gd name="connsiteY71" fmla="*/ 76760 h 338787"/>
              <a:gd name="connsiteX72" fmla="*/ 146131 w 509132"/>
              <a:gd name="connsiteY72" fmla="*/ 55442 h 338787"/>
              <a:gd name="connsiteX73" fmla="*/ 146058 w 509132"/>
              <a:gd name="connsiteY73" fmla="*/ 55442 h 338787"/>
              <a:gd name="connsiteX74" fmla="*/ 135919 w 509132"/>
              <a:gd name="connsiteY74" fmla="*/ 183372 h 338787"/>
              <a:gd name="connsiteX75" fmla="*/ 157382 w 509132"/>
              <a:gd name="connsiteY75" fmla="*/ 188744 h 338787"/>
              <a:gd name="connsiteX76" fmla="*/ 157382 w 509132"/>
              <a:gd name="connsiteY76" fmla="*/ 241905 h 338787"/>
              <a:gd name="connsiteX77" fmla="*/ 135484 w 509132"/>
              <a:gd name="connsiteY77" fmla="*/ 254584 h 338787"/>
              <a:gd name="connsiteX78" fmla="*/ 75644 w 509132"/>
              <a:gd name="connsiteY78" fmla="*/ 263876 h 338787"/>
              <a:gd name="connsiteX79" fmla="*/ 48568 w 509132"/>
              <a:gd name="connsiteY79" fmla="*/ 230266 h 338787"/>
              <a:gd name="connsiteX80" fmla="*/ 64707 w 509132"/>
              <a:gd name="connsiteY80" fmla="*/ 193414 h 338787"/>
              <a:gd name="connsiteX81" fmla="*/ 135919 w 509132"/>
              <a:gd name="connsiteY81" fmla="*/ 183372 h 338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09132" h="338787">
                <a:moveTo>
                  <a:pt x="373922" y="31536"/>
                </a:moveTo>
                <a:cubicBezTo>
                  <a:pt x="377970" y="18800"/>
                  <a:pt x="370929" y="5193"/>
                  <a:pt x="358194" y="1144"/>
                </a:cubicBezTo>
                <a:cubicBezTo>
                  <a:pt x="345459" y="-2905"/>
                  <a:pt x="331850" y="4136"/>
                  <a:pt x="327802" y="16872"/>
                </a:cubicBezTo>
                <a:cubicBezTo>
                  <a:pt x="324802" y="26285"/>
                  <a:pt x="322092" y="38625"/>
                  <a:pt x="319962" y="49393"/>
                </a:cubicBezTo>
                <a:cubicBezTo>
                  <a:pt x="306291" y="49683"/>
                  <a:pt x="292862" y="49393"/>
                  <a:pt x="279989" y="48473"/>
                </a:cubicBezTo>
                <a:cubicBezTo>
                  <a:pt x="266659" y="47525"/>
                  <a:pt x="255083" y="57562"/>
                  <a:pt x="254134" y="70892"/>
                </a:cubicBezTo>
                <a:cubicBezTo>
                  <a:pt x="253186" y="84222"/>
                  <a:pt x="263223" y="95798"/>
                  <a:pt x="276553" y="96747"/>
                </a:cubicBezTo>
                <a:cubicBezTo>
                  <a:pt x="287683" y="97521"/>
                  <a:pt x="299153" y="97908"/>
                  <a:pt x="310816" y="97884"/>
                </a:cubicBezTo>
                <a:cubicBezTo>
                  <a:pt x="308423" y="111511"/>
                  <a:pt x="306487" y="125214"/>
                  <a:pt x="305009" y="138971"/>
                </a:cubicBezTo>
                <a:cubicBezTo>
                  <a:pt x="274448" y="156296"/>
                  <a:pt x="253178" y="179718"/>
                  <a:pt x="241225" y="204303"/>
                </a:cubicBezTo>
                <a:cubicBezTo>
                  <a:pt x="226126" y="235348"/>
                  <a:pt x="224287" y="273434"/>
                  <a:pt x="247008" y="298260"/>
                </a:cubicBezTo>
                <a:cubicBezTo>
                  <a:pt x="263341" y="316069"/>
                  <a:pt x="288240" y="316601"/>
                  <a:pt x="307477" y="312488"/>
                </a:cubicBezTo>
                <a:cubicBezTo>
                  <a:pt x="315268" y="310842"/>
                  <a:pt x="323302" y="308229"/>
                  <a:pt x="331383" y="304745"/>
                </a:cubicBezTo>
                <a:cubicBezTo>
                  <a:pt x="339332" y="315486"/>
                  <a:pt x="354484" y="317751"/>
                  <a:pt x="365228" y="309802"/>
                </a:cubicBezTo>
                <a:cubicBezTo>
                  <a:pt x="373789" y="303465"/>
                  <a:pt x="377201" y="292276"/>
                  <a:pt x="373631" y="282241"/>
                </a:cubicBezTo>
                <a:cubicBezTo>
                  <a:pt x="373305" y="281312"/>
                  <a:pt x="372973" y="280386"/>
                  <a:pt x="372639" y="279459"/>
                </a:cubicBezTo>
                <a:cubicBezTo>
                  <a:pt x="403960" y="254006"/>
                  <a:pt x="426996" y="219808"/>
                  <a:pt x="438818" y="181219"/>
                </a:cubicBezTo>
                <a:cubicBezTo>
                  <a:pt x="445739" y="187292"/>
                  <a:pt x="451086" y="194527"/>
                  <a:pt x="454740" y="202125"/>
                </a:cubicBezTo>
                <a:cubicBezTo>
                  <a:pt x="461612" y="216498"/>
                  <a:pt x="462822" y="232879"/>
                  <a:pt x="457136" y="248341"/>
                </a:cubicBezTo>
                <a:cubicBezTo>
                  <a:pt x="451474" y="263658"/>
                  <a:pt x="438262" y="280112"/>
                  <a:pt x="412613" y="292937"/>
                </a:cubicBezTo>
                <a:cubicBezTo>
                  <a:pt x="400660" y="298916"/>
                  <a:pt x="395818" y="313456"/>
                  <a:pt x="401797" y="325409"/>
                </a:cubicBezTo>
                <a:cubicBezTo>
                  <a:pt x="407776" y="337362"/>
                  <a:pt x="422316" y="342204"/>
                  <a:pt x="434269" y="336225"/>
                </a:cubicBezTo>
                <a:cubicBezTo>
                  <a:pt x="469113" y="318803"/>
                  <a:pt x="491979" y="293687"/>
                  <a:pt x="502529" y="265086"/>
                </a:cubicBezTo>
                <a:cubicBezTo>
                  <a:pt x="512591" y="237745"/>
                  <a:pt x="511105" y="207492"/>
                  <a:pt x="498416" y="181267"/>
                </a:cubicBezTo>
                <a:cubicBezTo>
                  <a:pt x="487590" y="158735"/>
                  <a:pt x="469718" y="140344"/>
                  <a:pt x="447505" y="128880"/>
                </a:cubicBezTo>
                <a:cubicBezTo>
                  <a:pt x="447602" y="126315"/>
                  <a:pt x="447650" y="123654"/>
                  <a:pt x="447650" y="120992"/>
                </a:cubicBezTo>
                <a:cubicBezTo>
                  <a:pt x="447696" y="107629"/>
                  <a:pt x="436902" y="96758"/>
                  <a:pt x="423538" y="96711"/>
                </a:cubicBezTo>
                <a:cubicBezTo>
                  <a:pt x="412255" y="96672"/>
                  <a:pt x="402441" y="104436"/>
                  <a:pt x="399885" y="115427"/>
                </a:cubicBezTo>
                <a:cubicBezTo>
                  <a:pt x="385314" y="114341"/>
                  <a:pt x="370663" y="115466"/>
                  <a:pt x="356427" y="118766"/>
                </a:cubicBezTo>
                <a:cubicBezTo>
                  <a:pt x="357565" y="111386"/>
                  <a:pt x="358895" y="103619"/>
                  <a:pt x="360444" y="95440"/>
                </a:cubicBezTo>
                <a:cubicBezTo>
                  <a:pt x="383610" y="93271"/>
                  <a:pt x="406593" y="89446"/>
                  <a:pt x="429212" y="83995"/>
                </a:cubicBezTo>
                <a:cubicBezTo>
                  <a:pt x="442116" y="80520"/>
                  <a:pt x="449760" y="67242"/>
                  <a:pt x="446286" y="54338"/>
                </a:cubicBezTo>
                <a:cubicBezTo>
                  <a:pt x="442920" y="41846"/>
                  <a:pt x="430325" y="34210"/>
                  <a:pt x="417694" y="37004"/>
                </a:cubicBezTo>
                <a:cubicBezTo>
                  <a:pt x="402644" y="40682"/>
                  <a:pt x="386577" y="43586"/>
                  <a:pt x="370171" y="45667"/>
                </a:cubicBezTo>
                <a:cubicBezTo>
                  <a:pt x="371333" y="40634"/>
                  <a:pt x="372591" y="35770"/>
                  <a:pt x="373922" y="31536"/>
                </a:cubicBezTo>
                <a:close/>
                <a:moveTo>
                  <a:pt x="284731" y="225475"/>
                </a:moveTo>
                <a:cubicBezTo>
                  <a:pt x="288748" y="217248"/>
                  <a:pt x="294749" y="208610"/>
                  <a:pt x="303073" y="200383"/>
                </a:cubicBezTo>
                <a:cubicBezTo>
                  <a:pt x="303557" y="208803"/>
                  <a:pt x="304355" y="216595"/>
                  <a:pt x="305444" y="223927"/>
                </a:cubicBezTo>
                <a:cubicBezTo>
                  <a:pt x="307452" y="237477"/>
                  <a:pt x="310453" y="249285"/>
                  <a:pt x="313695" y="259666"/>
                </a:cubicBezTo>
                <a:cubicBezTo>
                  <a:pt x="308466" y="262061"/>
                  <a:pt x="303000" y="263900"/>
                  <a:pt x="297386" y="265158"/>
                </a:cubicBezTo>
                <a:cubicBezTo>
                  <a:pt x="287006" y="267384"/>
                  <a:pt x="283159" y="265618"/>
                  <a:pt x="282529" y="265304"/>
                </a:cubicBezTo>
                <a:lnTo>
                  <a:pt x="282433" y="265279"/>
                </a:lnTo>
                <a:cubicBezTo>
                  <a:pt x="278513" y="260609"/>
                  <a:pt x="274472" y="246551"/>
                  <a:pt x="284731" y="225475"/>
                </a:cubicBezTo>
                <a:close/>
                <a:moveTo>
                  <a:pt x="393570" y="163482"/>
                </a:moveTo>
                <a:cubicBezTo>
                  <a:pt x="386657" y="188333"/>
                  <a:pt x="373610" y="211046"/>
                  <a:pt x="355629" y="229540"/>
                </a:cubicBezTo>
                <a:cubicBezTo>
                  <a:pt x="354717" y="225332"/>
                  <a:pt x="353950" y="221095"/>
                  <a:pt x="353330" y="216837"/>
                </a:cubicBezTo>
                <a:cubicBezTo>
                  <a:pt x="351196" y="201578"/>
                  <a:pt x="350485" y="186155"/>
                  <a:pt x="351201" y="170766"/>
                </a:cubicBezTo>
                <a:cubicBezTo>
                  <a:pt x="351999" y="170451"/>
                  <a:pt x="352822" y="170185"/>
                  <a:pt x="353621" y="169894"/>
                </a:cubicBezTo>
                <a:lnTo>
                  <a:pt x="393570" y="163482"/>
                </a:lnTo>
                <a:close/>
                <a:moveTo>
                  <a:pt x="393570" y="163482"/>
                </a:moveTo>
                <a:lnTo>
                  <a:pt x="353621" y="169894"/>
                </a:lnTo>
                <a:cubicBezTo>
                  <a:pt x="368187" y="164765"/>
                  <a:pt x="381568" y="162877"/>
                  <a:pt x="393570" y="163482"/>
                </a:cubicBezTo>
                <a:close/>
                <a:moveTo>
                  <a:pt x="146058" y="55418"/>
                </a:moveTo>
                <a:cubicBezTo>
                  <a:pt x="110336" y="44919"/>
                  <a:pt x="72015" y="47766"/>
                  <a:pt x="38236" y="63427"/>
                </a:cubicBezTo>
                <a:cubicBezTo>
                  <a:pt x="26232" y="69301"/>
                  <a:pt x="21263" y="83793"/>
                  <a:pt x="27136" y="95797"/>
                </a:cubicBezTo>
                <a:cubicBezTo>
                  <a:pt x="32868" y="107511"/>
                  <a:pt x="46852" y="112575"/>
                  <a:pt x="58755" y="107248"/>
                </a:cubicBezTo>
                <a:cubicBezTo>
                  <a:pt x="81883" y="96573"/>
                  <a:pt x="108101" y="94664"/>
                  <a:pt x="132532" y="101876"/>
                </a:cubicBezTo>
                <a:cubicBezTo>
                  <a:pt x="141339" y="104466"/>
                  <a:pt x="146276" y="107877"/>
                  <a:pt x="149228" y="110829"/>
                </a:cubicBezTo>
                <a:cubicBezTo>
                  <a:pt x="152131" y="113806"/>
                  <a:pt x="154140" y="117363"/>
                  <a:pt x="155446" y="121815"/>
                </a:cubicBezTo>
                <a:cubicBezTo>
                  <a:pt x="157068" y="127259"/>
                  <a:pt x="157552" y="132607"/>
                  <a:pt x="157624" y="138511"/>
                </a:cubicBezTo>
                <a:cubicBezTo>
                  <a:pt x="153182" y="137413"/>
                  <a:pt x="148702" y="136468"/>
                  <a:pt x="144195" y="135680"/>
                </a:cubicBezTo>
                <a:cubicBezTo>
                  <a:pt x="116465" y="130865"/>
                  <a:pt x="78064" y="130477"/>
                  <a:pt x="41067" y="151166"/>
                </a:cubicBezTo>
                <a:cubicBezTo>
                  <a:pt x="10312" y="168418"/>
                  <a:pt x="-2391" y="203625"/>
                  <a:pt x="367" y="234597"/>
                </a:cubicBezTo>
                <a:cubicBezTo>
                  <a:pt x="3271" y="266683"/>
                  <a:pt x="23113" y="299421"/>
                  <a:pt x="62602" y="310479"/>
                </a:cubicBezTo>
                <a:cubicBezTo>
                  <a:pt x="98414" y="320497"/>
                  <a:pt x="133088" y="309391"/>
                  <a:pt x="156414" y="298212"/>
                </a:cubicBezTo>
                <a:lnTo>
                  <a:pt x="158350" y="297244"/>
                </a:lnTo>
                <a:cubicBezTo>
                  <a:pt x="162092" y="310073"/>
                  <a:pt x="175525" y="317439"/>
                  <a:pt x="188354" y="313698"/>
                </a:cubicBezTo>
                <a:cubicBezTo>
                  <a:pt x="198687" y="310685"/>
                  <a:pt x="205786" y="301207"/>
                  <a:pt x="205776" y="290444"/>
                </a:cubicBezTo>
                <a:lnTo>
                  <a:pt x="205776" y="157288"/>
                </a:lnTo>
                <a:cubicBezTo>
                  <a:pt x="205776" y="156005"/>
                  <a:pt x="205825" y="154384"/>
                  <a:pt x="205897" y="152448"/>
                </a:cubicBezTo>
                <a:cubicBezTo>
                  <a:pt x="206188" y="142358"/>
                  <a:pt x="206720" y="124380"/>
                  <a:pt x="201832" y="107974"/>
                </a:cubicBezTo>
                <a:cubicBezTo>
                  <a:pt x="198432" y="96212"/>
                  <a:pt x="192153" y="85484"/>
                  <a:pt x="183563" y="76760"/>
                </a:cubicBezTo>
                <a:cubicBezTo>
                  <a:pt x="174030" y="67129"/>
                  <a:pt x="161544" y="59967"/>
                  <a:pt x="146131" y="55442"/>
                </a:cubicBezTo>
                <a:lnTo>
                  <a:pt x="146058" y="55442"/>
                </a:lnTo>
                <a:close/>
                <a:moveTo>
                  <a:pt x="135919" y="183372"/>
                </a:moveTo>
                <a:cubicBezTo>
                  <a:pt x="144243" y="184824"/>
                  <a:pt x="151575" y="186832"/>
                  <a:pt x="157382" y="188744"/>
                </a:cubicBezTo>
                <a:lnTo>
                  <a:pt x="157382" y="241905"/>
                </a:lnTo>
                <a:cubicBezTo>
                  <a:pt x="150408" y="246669"/>
                  <a:pt x="143088" y="250909"/>
                  <a:pt x="135484" y="254584"/>
                </a:cubicBezTo>
                <a:cubicBezTo>
                  <a:pt x="116320" y="263779"/>
                  <a:pt x="94784" y="269223"/>
                  <a:pt x="75644" y="263876"/>
                </a:cubicBezTo>
                <a:cubicBezTo>
                  <a:pt x="58755" y="259157"/>
                  <a:pt x="49995" y="245922"/>
                  <a:pt x="48568" y="230266"/>
                </a:cubicBezTo>
                <a:cubicBezTo>
                  <a:pt x="47068" y="213498"/>
                  <a:pt x="54448" y="199149"/>
                  <a:pt x="64707" y="193414"/>
                </a:cubicBezTo>
                <a:cubicBezTo>
                  <a:pt x="88590" y="180033"/>
                  <a:pt x="114553" y="179646"/>
                  <a:pt x="135919" y="183372"/>
                </a:cubicBezTo>
                <a:close/>
              </a:path>
            </a:pathLst>
          </a:cu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63500" dist="63500" dir="2700000" algn="tl" rotWithShape="0">
              <a:srgbClr val="454142">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a:noFill/>
              </a:ln>
              <a:solidFill>
                <a:srgbClr val="FFFFFF"/>
              </a:solidFill>
              <a:effectLst/>
              <a:uLnTx/>
              <a:uFillTx/>
              <a:latin typeface="Segoe Pro Semibold" panose="020B0502040504020203" pitchFamily="34" charset="0"/>
              <a:ea typeface="+mn-ea"/>
              <a:cs typeface="Segoe UI" pitchFamily="34" charset="0"/>
            </a:endParaRPr>
          </a:p>
        </p:txBody>
      </p:sp>
      <p:sp>
        <p:nvSpPr>
          <p:cNvPr id="14" name="Graphic 127">
            <a:extLst>
              <a:ext uri="{FF2B5EF4-FFF2-40B4-BE49-F238E27FC236}">
                <a16:creationId xmlns:a16="http://schemas.microsoft.com/office/drawing/2014/main" id="{173B798F-C9EF-8DA0-1BE6-EAA86D3CE121}"/>
              </a:ext>
              <a:ext uri="{C183D7F6-B498-43B3-948B-1728B52AA6E4}">
                <adec:decorative xmlns:adec="http://schemas.microsoft.com/office/drawing/2017/decorative" val="1"/>
              </a:ext>
            </a:extLst>
          </p:cNvPr>
          <p:cNvSpPr>
            <a:spLocks noChangeAspect="1"/>
          </p:cNvSpPr>
          <p:nvPr/>
        </p:nvSpPr>
        <p:spPr>
          <a:xfrm>
            <a:off x="7728613" y="2185412"/>
            <a:ext cx="370125" cy="353988"/>
          </a:xfrm>
          <a:custGeom>
            <a:avLst/>
            <a:gdLst>
              <a:gd name="connsiteX0" fmla="*/ 338759 w 459744"/>
              <a:gd name="connsiteY0" fmla="*/ 48394 h 483941"/>
              <a:gd name="connsiteX1" fmla="*/ 314562 w 459744"/>
              <a:gd name="connsiteY1" fmla="*/ 24197 h 483941"/>
              <a:gd name="connsiteX2" fmla="*/ 338759 w 459744"/>
              <a:gd name="connsiteY2" fmla="*/ 0 h 483941"/>
              <a:gd name="connsiteX3" fmla="*/ 435548 w 459744"/>
              <a:gd name="connsiteY3" fmla="*/ 0 h 483941"/>
              <a:gd name="connsiteX4" fmla="*/ 459745 w 459744"/>
              <a:gd name="connsiteY4" fmla="*/ 24197 h 483941"/>
              <a:gd name="connsiteX5" fmla="*/ 459745 w 459744"/>
              <a:gd name="connsiteY5" fmla="*/ 120985 h 483941"/>
              <a:gd name="connsiteX6" fmla="*/ 435548 w 459744"/>
              <a:gd name="connsiteY6" fmla="*/ 145183 h 483941"/>
              <a:gd name="connsiteX7" fmla="*/ 411350 w 459744"/>
              <a:gd name="connsiteY7" fmla="*/ 120985 h 483941"/>
              <a:gd name="connsiteX8" fmla="*/ 411350 w 459744"/>
              <a:gd name="connsiteY8" fmla="*/ 82609 h 483941"/>
              <a:gd name="connsiteX9" fmla="*/ 271177 w 459744"/>
              <a:gd name="connsiteY9" fmla="*/ 222783 h 483941"/>
              <a:gd name="connsiteX10" fmla="*/ 236962 w 459744"/>
              <a:gd name="connsiteY10" fmla="*/ 222783 h 483941"/>
              <a:gd name="connsiteX11" fmla="*/ 169380 w 459744"/>
              <a:gd name="connsiteY11" fmla="*/ 155200 h 483941"/>
              <a:gd name="connsiteX12" fmla="*/ 41304 w 459744"/>
              <a:gd name="connsiteY12" fmla="*/ 283275 h 483941"/>
              <a:gd name="connsiteX13" fmla="*/ 7090 w 459744"/>
              <a:gd name="connsiteY13" fmla="*/ 282680 h 483941"/>
              <a:gd name="connsiteX14" fmla="*/ 7090 w 459744"/>
              <a:gd name="connsiteY14" fmla="*/ 249061 h 483941"/>
              <a:gd name="connsiteX15" fmla="*/ 152272 w 459744"/>
              <a:gd name="connsiteY15" fmla="*/ 103878 h 483941"/>
              <a:gd name="connsiteX16" fmla="*/ 186487 w 459744"/>
              <a:gd name="connsiteY16" fmla="*/ 103878 h 483941"/>
              <a:gd name="connsiteX17" fmla="*/ 254069 w 459744"/>
              <a:gd name="connsiteY17" fmla="*/ 171461 h 483941"/>
              <a:gd name="connsiteX18" fmla="*/ 377136 w 459744"/>
              <a:gd name="connsiteY18" fmla="*/ 48394 h 483941"/>
              <a:gd name="connsiteX19" fmla="*/ 338759 w 459744"/>
              <a:gd name="connsiteY19" fmla="*/ 48394 h 483941"/>
              <a:gd name="connsiteX20" fmla="*/ 48394 w 459744"/>
              <a:gd name="connsiteY20" fmla="*/ 387153 h 483941"/>
              <a:gd name="connsiteX21" fmla="*/ 48394 w 459744"/>
              <a:gd name="connsiteY21" fmla="*/ 459745 h 483941"/>
              <a:gd name="connsiteX22" fmla="*/ 24197 w 459744"/>
              <a:gd name="connsiteY22" fmla="*/ 483942 h 483941"/>
              <a:gd name="connsiteX23" fmla="*/ 0 w 459744"/>
              <a:gd name="connsiteY23" fmla="*/ 459745 h 483941"/>
              <a:gd name="connsiteX24" fmla="*/ 0 w 459744"/>
              <a:gd name="connsiteY24" fmla="*/ 387153 h 483941"/>
              <a:gd name="connsiteX25" fmla="*/ 24197 w 459744"/>
              <a:gd name="connsiteY25" fmla="*/ 362956 h 483941"/>
              <a:gd name="connsiteX26" fmla="*/ 48394 w 459744"/>
              <a:gd name="connsiteY26" fmla="*/ 387153 h 483941"/>
              <a:gd name="connsiteX27" fmla="*/ 169380 w 459744"/>
              <a:gd name="connsiteY27" fmla="*/ 290365 h 483941"/>
              <a:gd name="connsiteX28" fmla="*/ 145183 w 459744"/>
              <a:gd name="connsiteY28" fmla="*/ 266168 h 483941"/>
              <a:gd name="connsiteX29" fmla="*/ 120985 w 459744"/>
              <a:gd name="connsiteY29" fmla="*/ 290365 h 483941"/>
              <a:gd name="connsiteX30" fmla="*/ 120985 w 459744"/>
              <a:gd name="connsiteY30" fmla="*/ 459745 h 483941"/>
              <a:gd name="connsiteX31" fmla="*/ 145183 w 459744"/>
              <a:gd name="connsiteY31" fmla="*/ 483942 h 483941"/>
              <a:gd name="connsiteX32" fmla="*/ 169380 w 459744"/>
              <a:gd name="connsiteY32" fmla="*/ 459745 h 483941"/>
              <a:gd name="connsiteX33" fmla="*/ 169380 w 459744"/>
              <a:gd name="connsiteY33" fmla="*/ 290365 h 483941"/>
              <a:gd name="connsiteX34" fmla="*/ 266168 w 459744"/>
              <a:gd name="connsiteY34" fmla="*/ 314562 h 483941"/>
              <a:gd name="connsiteX35" fmla="*/ 290365 w 459744"/>
              <a:gd name="connsiteY35" fmla="*/ 338759 h 483941"/>
              <a:gd name="connsiteX36" fmla="*/ 290365 w 459744"/>
              <a:gd name="connsiteY36" fmla="*/ 459745 h 483941"/>
              <a:gd name="connsiteX37" fmla="*/ 266168 w 459744"/>
              <a:gd name="connsiteY37" fmla="*/ 483942 h 483941"/>
              <a:gd name="connsiteX38" fmla="*/ 241971 w 459744"/>
              <a:gd name="connsiteY38" fmla="*/ 459745 h 483941"/>
              <a:gd name="connsiteX39" fmla="*/ 241971 w 459744"/>
              <a:gd name="connsiteY39" fmla="*/ 338759 h 483941"/>
              <a:gd name="connsiteX40" fmla="*/ 266168 w 459744"/>
              <a:gd name="connsiteY40" fmla="*/ 314562 h 483941"/>
              <a:gd name="connsiteX41" fmla="*/ 411350 w 459744"/>
              <a:gd name="connsiteY41" fmla="*/ 217774 h 483941"/>
              <a:gd name="connsiteX42" fmla="*/ 387153 w 459744"/>
              <a:gd name="connsiteY42" fmla="*/ 193577 h 483941"/>
              <a:gd name="connsiteX43" fmla="*/ 362956 w 459744"/>
              <a:gd name="connsiteY43" fmla="*/ 217774 h 483941"/>
              <a:gd name="connsiteX44" fmla="*/ 362956 w 459744"/>
              <a:gd name="connsiteY44" fmla="*/ 459745 h 483941"/>
              <a:gd name="connsiteX45" fmla="*/ 387153 w 459744"/>
              <a:gd name="connsiteY45" fmla="*/ 483942 h 483941"/>
              <a:gd name="connsiteX46" fmla="*/ 411350 w 459744"/>
              <a:gd name="connsiteY46" fmla="*/ 459745 h 483941"/>
              <a:gd name="connsiteX47" fmla="*/ 411350 w 459744"/>
              <a:gd name="connsiteY47" fmla="*/ 217774 h 48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59744" h="483941">
                <a:moveTo>
                  <a:pt x="338759" y="48394"/>
                </a:moveTo>
                <a:cubicBezTo>
                  <a:pt x="325395" y="48394"/>
                  <a:pt x="314562" y="37561"/>
                  <a:pt x="314562" y="24197"/>
                </a:cubicBezTo>
                <a:cubicBezTo>
                  <a:pt x="314562" y="10834"/>
                  <a:pt x="325395" y="0"/>
                  <a:pt x="338759" y="0"/>
                </a:cubicBezTo>
                <a:lnTo>
                  <a:pt x="435548" y="0"/>
                </a:lnTo>
                <a:cubicBezTo>
                  <a:pt x="448912" y="0"/>
                  <a:pt x="459745" y="10834"/>
                  <a:pt x="459745" y="24197"/>
                </a:cubicBezTo>
                <a:lnTo>
                  <a:pt x="459745" y="120985"/>
                </a:lnTo>
                <a:cubicBezTo>
                  <a:pt x="459745" y="134349"/>
                  <a:pt x="448912" y="145183"/>
                  <a:pt x="435548" y="145183"/>
                </a:cubicBezTo>
                <a:cubicBezTo>
                  <a:pt x="422183" y="145183"/>
                  <a:pt x="411350" y="134349"/>
                  <a:pt x="411350" y="120985"/>
                </a:cubicBezTo>
                <a:lnTo>
                  <a:pt x="411350" y="82609"/>
                </a:lnTo>
                <a:lnTo>
                  <a:pt x="271177" y="222783"/>
                </a:lnTo>
                <a:cubicBezTo>
                  <a:pt x="261728" y="232229"/>
                  <a:pt x="246411" y="232229"/>
                  <a:pt x="236962" y="222783"/>
                </a:cubicBezTo>
                <a:lnTo>
                  <a:pt x="169380" y="155200"/>
                </a:lnTo>
                <a:lnTo>
                  <a:pt x="41304" y="283275"/>
                </a:lnTo>
                <a:cubicBezTo>
                  <a:pt x="31692" y="292560"/>
                  <a:pt x="16374" y="292294"/>
                  <a:pt x="7090" y="282680"/>
                </a:cubicBezTo>
                <a:cubicBezTo>
                  <a:pt x="-1967" y="273304"/>
                  <a:pt x="-1967" y="258437"/>
                  <a:pt x="7090" y="249061"/>
                </a:cubicBezTo>
                <a:lnTo>
                  <a:pt x="152272" y="103878"/>
                </a:lnTo>
                <a:cubicBezTo>
                  <a:pt x="161721" y="94432"/>
                  <a:pt x="177038" y="94432"/>
                  <a:pt x="186487" y="103878"/>
                </a:cubicBezTo>
                <a:lnTo>
                  <a:pt x="254069" y="171461"/>
                </a:lnTo>
                <a:lnTo>
                  <a:pt x="377136" y="48394"/>
                </a:lnTo>
                <a:lnTo>
                  <a:pt x="338759" y="48394"/>
                </a:lnTo>
                <a:close/>
                <a:moveTo>
                  <a:pt x="48394" y="387153"/>
                </a:moveTo>
                <a:lnTo>
                  <a:pt x="48394" y="459745"/>
                </a:lnTo>
                <a:cubicBezTo>
                  <a:pt x="48394" y="473109"/>
                  <a:pt x="37561" y="483942"/>
                  <a:pt x="24197" y="483942"/>
                </a:cubicBezTo>
                <a:cubicBezTo>
                  <a:pt x="10834" y="483942"/>
                  <a:pt x="0" y="473109"/>
                  <a:pt x="0" y="459745"/>
                </a:cubicBezTo>
                <a:lnTo>
                  <a:pt x="0" y="387153"/>
                </a:lnTo>
                <a:cubicBezTo>
                  <a:pt x="0" y="373789"/>
                  <a:pt x="10834" y="362956"/>
                  <a:pt x="24197" y="362956"/>
                </a:cubicBezTo>
                <a:cubicBezTo>
                  <a:pt x="37561" y="362956"/>
                  <a:pt x="48394" y="373789"/>
                  <a:pt x="48394" y="387153"/>
                </a:cubicBezTo>
                <a:close/>
                <a:moveTo>
                  <a:pt x="169380" y="290365"/>
                </a:moveTo>
                <a:cubicBezTo>
                  <a:pt x="169380" y="277001"/>
                  <a:pt x="158546" y="266168"/>
                  <a:pt x="145183" y="266168"/>
                </a:cubicBezTo>
                <a:cubicBezTo>
                  <a:pt x="131819" y="266168"/>
                  <a:pt x="120985" y="277001"/>
                  <a:pt x="120985" y="290365"/>
                </a:cubicBezTo>
                <a:lnTo>
                  <a:pt x="120985" y="459745"/>
                </a:lnTo>
                <a:cubicBezTo>
                  <a:pt x="120985" y="473109"/>
                  <a:pt x="131819" y="483942"/>
                  <a:pt x="145183" y="483942"/>
                </a:cubicBezTo>
                <a:cubicBezTo>
                  <a:pt x="158546" y="483942"/>
                  <a:pt x="169380" y="473109"/>
                  <a:pt x="169380" y="459745"/>
                </a:cubicBezTo>
                <a:lnTo>
                  <a:pt x="169380" y="290365"/>
                </a:lnTo>
                <a:close/>
                <a:moveTo>
                  <a:pt x="266168" y="314562"/>
                </a:moveTo>
                <a:cubicBezTo>
                  <a:pt x="279532" y="314562"/>
                  <a:pt x="290365" y="325395"/>
                  <a:pt x="290365" y="338759"/>
                </a:cubicBezTo>
                <a:lnTo>
                  <a:pt x="290365" y="459745"/>
                </a:lnTo>
                <a:cubicBezTo>
                  <a:pt x="290365" y="473109"/>
                  <a:pt x="279532" y="483942"/>
                  <a:pt x="266168" y="483942"/>
                </a:cubicBezTo>
                <a:cubicBezTo>
                  <a:pt x="252804" y="483942"/>
                  <a:pt x="241971" y="473109"/>
                  <a:pt x="241971" y="459745"/>
                </a:cubicBezTo>
                <a:lnTo>
                  <a:pt x="241971" y="338759"/>
                </a:lnTo>
                <a:cubicBezTo>
                  <a:pt x="241971" y="325395"/>
                  <a:pt x="252804" y="314562"/>
                  <a:pt x="266168" y="314562"/>
                </a:cubicBezTo>
                <a:close/>
                <a:moveTo>
                  <a:pt x="411350" y="217774"/>
                </a:moveTo>
                <a:cubicBezTo>
                  <a:pt x="411350" y="204410"/>
                  <a:pt x="400517" y="193577"/>
                  <a:pt x="387153" y="193577"/>
                </a:cubicBezTo>
                <a:cubicBezTo>
                  <a:pt x="373789" y="193577"/>
                  <a:pt x="362956" y="204410"/>
                  <a:pt x="362956" y="217774"/>
                </a:cubicBezTo>
                <a:lnTo>
                  <a:pt x="362956" y="459745"/>
                </a:lnTo>
                <a:cubicBezTo>
                  <a:pt x="362956" y="473109"/>
                  <a:pt x="373789" y="483942"/>
                  <a:pt x="387153" y="483942"/>
                </a:cubicBezTo>
                <a:cubicBezTo>
                  <a:pt x="400517" y="483942"/>
                  <a:pt x="411350" y="473109"/>
                  <a:pt x="411350" y="459745"/>
                </a:cubicBezTo>
                <a:lnTo>
                  <a:pt x="411350" y="217774"/>
                </a:lnTo>
                <a:close/>
              </a:path>
            </a:pathLst>
          </a:cu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63500" dist="63500" dir="2700000" algn="tl" rotWithShape="0">
              <a:srgbClr val="454142">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a:noFill/>
              </a:ln>
              <a:solidFill>
                <a:srgbClr val="FFFFFF"/>
              </a:solidFill>
              <a:effectLst/>
              <a:uLnTx/>
              <a:uFillTx/>
              <a:latin typeface="Segoe Pro Semibold" panose="020B0502040504020203" pitchFamily="34" charset="0"/>
              <a:ea typeface="+mn-ea"/>
              <a:cs typeface="Segoe UI" pitchFamily="34" charset="0"/>
            </a:endParaRPr>
          </a:p>
        </p:txBody>
      </p:sp>
      <p:sp>
        <p:nvSpPr>
          <p:cNvPr id="15" name="Graphic 129">
            <a:extLst>
              <a:ext uri="{FF2B5EF4-FFF2-40B4-BE49-F238E27FC236}">
                <a16:creationId xmlns:a16="http://schemas.microsoft.com/office/drawing/2014/main" id="{07BD2359-F579-8A65-8FAF-E358629D6B42}"/>
              </a:ext>
              <a:ext uri="{C183D7F6-B498-43B3-948B-1728B52AA6E4}">
                <adec:decorative xmlns:adec="http://schemas.microsoft.com/office/drawing/2017/decorative" val="1"/>
              </a:ext>
            </a:extLst>
          </p:cNvPr>
          <p:cNvSpPr/>
          <p:nvPr/>
        </p:nvSpPr>
        <p:spPr>
          <a:xfrm>
            <a:off x="3966144" y="3247612"/>
            <a:ext cx="257139" cy="385103"/>
          </a:xfrm>
          <a:custGeom>
            <a:avLst/>
            <a:gdLst>
              <a:gd name="connsiteX0" fmla="*/ 36296 w 290365"/>
              <a:gd name="connsiteY0" fmla="*/ 18148 h 478618"/>
              <a:gd name="connsiteX1" fmla="*/ 18148 w 290365"/>
              <a:gd name="connsiteY1" fmla="*/ 0 h 478618"/>
              <a:gd name="connsiteX2" fmla="*/ 0 w 290365"/>
              <a:gd name="connsiteY2" fmla="*/ 18148 h 478618"/>
              <a:gd name="connsiteX3" fmla="*/ 0 w 290365"/>
              <a:gd name="connsiteY3" fmla="*/ 90739 h 478618"/>
              <a:gd name="connsiteX4" fmla="*/ 37336 w 290365"/>
              <a:gd name="connsiteY4" fmla="*/ 132794 h 478618"/>
              <a:gd name="connsiteX5" fmla="*/ 12752 w 290365"/>
              <a:gd name="connsiteY5" fmla="*/ 193407 h 478618"/>
              <a:gd name="connsiteX6" fmla="*/ 15631 w 290365"/>
              <a:gd name="connsiteY6" fmla="*/ 269459 h 478618"/>
              <a:gd name="connsiteX7" fmla="*/ 112178 w 290365"/>
              <a:gd name="connsiteY7" fmla="*/ 461826 h 478618"/>
              <a:gd name="connsiteX8" fmla="*/ 127035 w 290365"/>
              <a:gd name="connsiteY8" fmla="*/ 478594 h 478618"/>
              <a:gd name="connsiteX9" fmla="*/ 127035 w 290365"/>
              <a:gd name="connsiteY9" fmla="*/ 249230 h 478618"/>
              <a:gd name="connsiteX10" fmla="*/ 113750 w 290365"/>
              <a:gd name="connsiteY10" fmla="*/ 199650 h 478618"/>
              <a:gd name="connsiteX11" fmla="*/ 163330 w 290365"/>
              <a:gd name="connsiteY11" fmla="*/ 186364 h 478618"/>
              <a:gd name="connsiteX12" fmla="*/ 176615 w 290365"/>
              <a:gd name="connsiteY12" fmla="*/ 235946 h 478618"/>
              <a:gd name="connsiteX13" fmla="*/ 163330 w 290365"/>
              <a:gd name="connsiteY13" fmla="*/ 249230 h 478618"/>
              <a:gd name="connsiteX14" fmla="*/ 163330 w 290365"/>
              <a:gd name="connsiteY14" fmla="*/ 478618 h 478618"/>
              <a:gd name="connsiteX15" fmla="*/ 178212 w 290365"/>
              <a:gd name="connsiteY15" fmla="*/ 461874 h 478618"/>
              <a:gd name="connsiteX16" fmla="*/ 274758 w 290365"/>
              <a:gd name="connsiteY16" fmla="*/ 269483 h 478618"/>
              <a:gd name="connsiteX17" fmla="*/ 277613 w 290365"/>
              <a:gd name="connsiteY17" fmla="*/ 193432 h 478618"/>
              <a:gd name="connsiteX18" fmla="*/ 253029 w 290365"/>
              <a:gd name="connsiteY18" fmla="*/ 132818 h 478618"/>
              <a:gd name="connsiteX19" fmla="*/ 290365 w 290365"/>
              <a:gd name="connsiteY19" fmla="*/ 90739 h 478618"/>
              <a:gd name="connsiteX20" fmla="*/ 290365 w 290365"/>
              <a:gd name="connsiteY20" fmla="*/ 18148 h 478618"/>
              <a:gd name="connsiteX21" fmla="*/ 272217 w 290365"/>
              <a:gd name="connsiteY21" fmla="*/ 0 h 478618"/>
              <a:gd name="connsiteX22" fmla="*/ 254069 w 290365"/>
              <a:gd name="connsiteY22" fmla="*/ 18148 h 478618"/>
              <a:gd name="connsiteX23" fmla="*/ 254069 w 290365"/>
              <a:gd name="connsiteY23" fmla="*/ 90739 h 478618"/>
              <a:gd name="connsiteX24" fmla="*/ 248020 w 290365"/>
              <a:gd name="connsiteY24" fmla="*/ 96788 h 478618"/>
              <a:gd name="connsiteX25" fmla="*/ 42345 w 290365"/>
              <a:gd name="connsiteY25" fmla="*/ 96788 h 478618"/>
              <a:gd name="connsiteX26" fmla="*/ 36296 w 290365"/>
              <a:gd name="connsiteY26" fmla="*/ 90739 h 478618"/>
              <a:gd name="connsiteX27" fmla="*/ 36296 w 290365"/>
              <a:gd name="connsiteY27" fmla="*/ 18148 h 478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0365" h="478618">
                <a:moveTo>
                  <a:pt x="36296" y="18148"/>
                </a:moveTo>
                <a:cubicBezTo>
                  <a:pt x="36296" y="8125"/>
                  <a:pt x="28170" y="0"/>
                  <a:pt x="18148" y="0"/>
                </a:cubicBezTo>
                <a:cubicBezTo>
                  <a:pt x="8125" y="0"/>
                  <a:pt x="0" y="8125"/>
                  <a:pt x="0" y="18148"/>
                </a:cubicBezTo>
                <a:lnTo>
                  <a:pt x="0" y="90739"/>
                </a:lnTo>
                <a:cubicBezTo>
                  <a:pt x="-3" y="112191"/>
                  <a:pt x="16035" y="130256"/>
                  <a:pt x="37336" y="132794"/>
                </a:cubicBezTo>
                <a:lnTo>
                  <a:pt x="12752" y="193407"/>
                </a:lnTo>
                <a:cubicBezTo>
                  <a:pt x="2896" y="218021"/>
                  <a:pt x="3943" y="245661"/>
                  <a:pt x="15631" y="269459"/>
                </a:cubicBezTo>
                <a:lnTo>
                  <a:pt x="112178" y="461826"/>
                </a:lnTo>
                <a:cubicBezTo>
                  <a:pt x="115783" y="469036"/>
                  <a:pt x="120961" y="474771"/>
                  <a:pt x="127035" y="478594"/>
                </a:cubicBezTo>
                <a:lnTo>
                  <a:pt x="127035" y="249230"/>
                </a:lnTo>
                <a:cubicBezTo>
                  <a:pt x="109676" y="239208"/>
                  <a:pt x="103726" y="217009"/>
                  <a:pt x="113750" y="199650"/>
                </a:cubicBezTo>
                <a:cubicBezTo>
                  <a:pt x="123773" y="182289"/>
                  <a:pt x="145971" y="176341"/>
                  <a:pt x="163330" y="186364"/>
                </a:cubicBezTo>
                <a:cubicBezTo>
                  <a:pt x="180689" y="196386"/>
                  <a:pt x="186639" y="218584"/>
                  <a:pt x="176615" y="235946"/>
                </a:cubicBezTo>
                <a:cubicBezTo>
                  <a:pt x="173430" y="241463"/>
                  <a:pt x="168847" y="246043"/>
                  <a:pt x="163330" y="249230"/>
                </a:cubicBezTo>
                <a:lnTo>
                  <a:pt x="163330" y="478618"/>
                </a:lnTo>
                <a:cubicBezTo>
                  <a:pt x="169404" y="474795"/>
                  <a:pt x="174582" y="469060"/>
                  <a:pt x="178212" y="461874"/>
                </a:cubicBezTo>
                <a:lnTo>
                  <a:pt x="274758" y="269483"/>
                </a:lnTo>
                <a:cubicBezTo>
                  <a:pt x="286397" y="246254"/>
                  <a:pt x="287486" y="217774"/>
                  <a:pt x="277613" y="193432"/>
                </a:cubicBezTo>
                <a:lnTo>
                  <a:pt x="253029" y="132818"/>
                </a:lnTo>
                <a:cubicBezTo>
                  <a:pt x="274339" y="130279"/>
                  <a:pt x="290382" y="112200"/>
                  <a:pt x="290365" y="90739"/>
                </a:cubicBezTo>
                <a:lnTo>
                  <a:pt x="290365" y="18148"/>
                </a:lnTo>
                <a:cubicBezTo>
                  <a:pt x="290365" y="8125"/>
                  <a:pt x="282240" y="0"/>
                  <a:pt x="272217" y="0"/>
                </a:cubicBezTo>
                <a:cubicBezTo>
                  <a:pt x="262195" y="0"/>
                  <a:pt x="254069" y="8125"/>
                  <a:pt x="254069" y="18148"/>
                </a:cubicBezTo>
                <a:lnTo>
                  <a:pt x="254069" y="90739"/>
                </a:lnTo>
                <a:cubicBezTo>
                  <a:pt x="254069" y="94080"/>
                  <a:pt x="251362" y="96788"/>
                  <a:pt x="248020" y="96788"/>
                </a:cubicBezTo>
                <a:lnTo>
                  <a:pt x="42345" y="96788"/>
                </a:lnTo>
                <a:cubicBezTo>
                  <a:pt x="39004" y="96788"/>
                  <a:pt x="36296" y="94080"/>
                  <a:pt x="36296" y="90739"/>
                </a:cubicBezTo>
                <a:lnTo>
                  <a:pt x="36296" y="18148"/>
                </a:lnTo>
                <a:close/>
              </a:path>
            </a:pathLst>
          </a:cu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63500" dist="63500" dir="2700000" algn="tl" rotWithShape="0">
              <a:srgbClr val="454142">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a:noFill/>
              </a:ln>
              <a:solidFill>
                <a:srgbClr val="FFFFFF"/>
              </a:solidFill>
              <a:effectLst/>
              <a:uLnTx/>
              <a:uFillTx/>
              <a:latin typeface="Segoe Pro Semibold" panose="020B0502040504020203" pitchFamily="34" charset="0"/>
              <a:ea typeface="+mn-ea"/>
              <a:cs typeface="Segoe UI" pitchFamily="34" charset="0"/>
            </a:endParaRPr>
          </a:p>
        </p:txBody>
      </p:sp>
      <p:sp>
        <p:nvSpPr>
          <p:cNvPr id="16" name="Graphic 133">
            <a:extLst>
              <a:ext uri="{FF2B5EF4-FFF2-40B4-BE49-F238E27FC236}">
                <a16:creationId xmlns:a16="http://schemas.microsoft.com/office/drawing/2014/main" id="{0863ABDD-334F-5188-70A7-83D97A4A8B23}"/>
              </a:ext>
              <a:ext uri="{C183D7F6-B498-43B3-948B-1728B52AA6E4}">
                <adec:decorative xmlns:adec="http://schemas.microsoft.com/office/drawing/2017/decorative" val="1"/>
              </a:ext>
            </a:extLst>
          </p:cNvPr>
          <p:cNvSpPr/>
          <p:nvPr/>
        </p:nvSpPr>
        <p:spPr>
          <a:xfrm>
            <a:off x="3953483" y="2217953"/>
            <a:ext cx="282463" cy="353970"/>
          </a:xfrm>
          <a:custGeom>
            <a:avLst/>
            <a:gdLst>
              <a:gd name="connsiteX0" fmla="*/ 261038 w 350857"/>
              <a:gd name="connsiteY0" fmla="*/ 411302 h 483917"/>
              <a:gd name="connsiteX1" fmla="*/ 254021 w 350857"/>
              <a:gd name="connsiteY1" fmla="*/ 441766 h 483917"/>
              <a:gd name="connsiteX2" fmla="*/ 205143 w 350857"/>
              <a:gd name="connsiteY2" fmla="*/ 483748 h 483917"/>
              <a:gd name="connsiteX3" fmla="*/ 200957 w 350857"/>
              <a:gd name="connsiteY3" fmla="*/ 483917 h 483917"/>
              <a:gd name="connsiteX4" fmla="*/ 149877 w 350857"/>
              <a:gd name="connsiteY4" fmla="*/ 483917 h 483917"/>
              <a:gd name="connsiteX5" fmla="*/ 97926 w 350857"/>
              <a:gd name="connsiteY5" fmla="*/ 445759 h 483917"/>
              <a:gd name="connsiteX6" fmla="*/ 96813 w 350857"/>
              <a:gd name="connsiteY6" fmla="*/ 441718 h 483917"/>
              <a:gd name="connsiteX7" fmla="*/ 89795 w 350857"/>
              <a:gd name="connsiteY7" fmla="*/ 411302 h 483917"/>
              <a:gd name="connsiteX8" fmla="*/ 261038 w 350857"/>
              <a:gd name="connsiteY8" fmla="*/ 411302 h 483917"/>
              <a:gd name="connsiteX9" fmla="*/ 175429 w 350857"/>
              <a:gd name="connsiteY9" fmla="*/ 0 h 483917"/>
              <a:gd name="connsiteX10" fmla="*/ 350858 w 350857"/>
              <a:gd name="connsiteY10" fmla="*/ 175429 h 483917"/>
              <a:gd name="connsiteX11" fmla="*/ 283953 w 350857"/>
              <a:gd name="connsiteY11" fmla="*/ 316740 h 483917"/>
              <a:gd name="connsiteX12" fmla="*/ 282235 w 350857"/>
              <a:gd name="connsiteY12" fmla="*/ 319764 h 483917"/>
              <a:gd name="connsiteX13" fmla="*/ 269459 w 350857"/>
              <a:gd name="connsiteY13" fmla="*/ 375006 h 483917"/>
              <a:gd name="connsiteX14" fmla="*/ 81399 w 350857"/>
              <a:gd name="connsiteY14" fmla="*/ 375006 h 483917"/>
              <a:gd name="connsiteX15" fmla="*/ 68671 w 350857"/>
              <a:gd name="connsiteY15" fmla="*/ 319764 h 483917"/>
              <a:gd name="connsiteX16" fmla="*/ 66953 w 350857"/>
              <a:gd name="connsiteY16" fmla="*/ 316764 h 483917"/>
              <a:gd name="connsiteX17" fmla="*/ 0 w 350857"/>
              <a:gd name="connsiteY17" fmla="*/ 175405 h 483917"/>
              <a:gd name="connsiteX18" fmla="*/ 175429 w 350857"/>
              <a:gd name="connsiteY18" fmla="*/ 0 h 48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0857" h="483917">
                <a:moveTo>
                  <a:pt x="261038" y="411302"/>
                </a:moveTo>
                <a:lnTo>
                  <a:pt x="254021" y="441766"/>
                </a:lnTo>
                <a:cubicBezTo>
                  <a:pt x="248647" y="464935"/>
                  <a:pt x="228856" y="481931"/>
                  <a:pt x="205143" y="483748"/>
                </a:cubicBezTo>
                <a:lnTo>
                  <a:pt x="200957" y="483917"/>
                </a:lnTo>
                <a:lnTo>
                  <a:pt x="149877" y="483917"/>
                </a:lnTo>
                <a:cubicBezTo>
                  <a:pt x="126082" y="483917"/>
                  <a:pt x="105043" y="468465"/>
                  <a:pt x="97926" y="445759"/>
                </a:cubicBezTo>
                <a:lnTo>
                  <a:pt x="96813" y="441718"/>
                </a:lnTo>
                <a:lnTo>
                  <a:pt x="89795" y="411302"/>
                </a:lnTo>
                <a:lnTo>
                  <a:pt x="261038" y="411302"/>
                </a:lnTo>
                <a:close/>
                <a:moveTo>
                  <a:pt x="175429" y="0"/>
                </a:moveTo>
                <a:cubicBezTo>
                  <a:pt x="272316" y="0"/>
                  <a:pt x="350858" y="78542"/>
                  <a:pt x="350858" y="175429"/>
                </a:cubicBezTo>
                <a:cubicBezTo>
                  <a:pt x="350858" y="227114"/>
                  <a:pt x="328209" y="274468"/>
                  <a:pt x="283953" y="316740"/>
                </a:cubicBezTo>
                <a:cubicBezTo>
                  <a:pt x="283096" y="317558"/>
                  <a:pt x="282499" y="318610"/>
                  <a:pt x="282235" y="319764"/>
                </a:cubicBezTo>
                <a:lnTo>
                  <a:pt x="269459" y="375006"/>
                </a:lnTo>
                <a:lnTo>
                  <a:pt x="81399" y="375006"/>
                </a:lnTo>
                <a:lnTo>
                  <a:pt x="68671" y="319764"/>
                </a:lnTo>
                <a:cubicBezTo>
                  <a:pt x="68403" y="318618"/>
                  <a:pt x="67806" y="317575"/>
                  <a:pt x="66953" y="316764"/>
                </a:cubicBezTo>
                <a:cubicBezTo>
                  <a:pt x="22673" y="274468"/>
                  <a:pt x="0" y="227114"/>
                  <a:pt x="0" y="175405"/>
                </a:cubicBezTo>
                <a:cubicBezTo>
                  <a:pt x="13" y="78528"/>
                  <a:pt x="78552" y="0"/>
                  <a:pt x="175429" y="0"/>
                </a:cubicBezTo>
                <a:close/>
              </a:path>
            </a:pathLst>
          </a:custGeom>
          <a:gradFill flip="none" rotWithShape="1">
            <a:gsLst>
              <a:gs pos="8000">
                <a:srgbClr val="8661C5"/>
              </a:gs>
              <a:gs pos="100000">
                <a:srgbClr val="0078D4"/>
              </a:gs>
            </a:gsLst>
            <a:path path="circle">
              <a:fillToRect l="100000" t="100000"/>
            </a:path>
            <a:tileRect r="-100000" b="-100000"/>
          </a:gradFill>
          <a:ln>
            <a:noFill/>
            <a:headEnd type="none" w="med" len="med"/>
            <a:tailEnd type="none" w="med" len="med"/>
          </a:ln>
          <a:effectLst>
            <a:outerShdw blurRad="63500" dist="63500" dir="2700000" algn="tl" rotWithShape="0">
              <a:srgbClr val="454142">
                <a:alpha val="15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a:ln>
                <a:noFill/>
              </a:ln>
              <a:solidFill>
                <a:srgbClr val="FFFFFF"/>
              </a:solidFill>
              <a:effectLst/>
              <a:uLnTx/>
              <a:uFillTx/>
              <a:latin typeface="Segoe Pro Semibold" panose="020B0502040504020203" pitchFamily="34" charset="0"/>
              <a:ea typeface="+mn-ea"/>
              <a:cs typeface="Segoe UI" pitchFamily="34" charset="0"/>
            </a:endParaRPr>
          </a:p>
        </p:txBody>
      </p:sp>
      <p:sp>
        <p:nvSpPr>
          <p:cNvPr id="17" name="TextBox 21">
            <a:extLst>
              <a:ext uri="{FF2B5EF4-FFF2-40B4-BE49-F238E27FC236}">
                <a16:creationId xmlns:a16="http://schemas.microsoft.com/office/drawing/2014/main" id="{682CFC03-9376-4A0F-B0EE-08DEE530A88C}"/>
              </a:ext>
            </a:extLst>
          </p:cNvPr>
          <p:cNvSpPr txBox="1"/>
          <p:nvPr/>
        </p:nvSpPr>
        <p:spPr>
          <a:xfrm>
            <a:off x="599781" y="2347809"/>
            <a:ext cx="2386149" cy="3046988"/>
          </a:xfrm>
          <a:prstGeom prst="rect">
            <a:avLst/>
          </a:prstGeom>
          <a:noFill/>
        </p:spPr>
        <p:txBody>
          <a:bodyPr wrap="square" lIns="0" tIns="0" rIns="0" bIns="0" anchor="t" anchorCtr="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32472" rtl="0" eaLnBrk="1" fontAlgn="auto" latinLnBrk="0" hangingPunct="1">
              <a:lnSpc>
                <a:spcPct val="100000"/>
              </a:lnSpc>
              <a:spcBef>
                <a:spcPct val="0"/>
              </a:spcBef>
              <a:spcAft>
                <a:spcPct val="0"/>
              </a:spcAft>
              <a:buClrTx/>
              <a:buSzTx/>
              <a:buFontTx/>
              <a:buNone/>
              <a:tabLst/>
              <a:defRPr/>
            </a:pPr>
            <a:r>
              <a:rPr kumimoji="0" lang="fr-fr" sz="2200" b="1" i="0" u="none" strike="noStrike" kern="1200" cap="none" spc="-38" normalizeH="0" baseline="0" noProof="0">
                <a:ln w="3175">
                  <a:noFill/>
                </a:ln>
                <a:solidFill>
                  <a:srgbClr val="FF93F2"/>
                </a:solidFill>
                <a:effectLst/>
                <a:uLnTx/>
                <a:uFillTx/>
                <a:latin typeface="Segoe UI"/>
                <a:ea typeface="+mn-ea"/>
                <a:cs typeface="+mn-cs"/>
              </a:rPr>
              <a:t>Le suivi </a:t>
            </a:r>
            <a: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t>de vos requêtes vous permet de collaborer avec </a:t>
            </a:r>
            <a:r>
              <a:rPr kumimoji="0" lang="fr-fr" sz="2200" b="0" i="0" u="none" strike="noStrike" kern="1200" cap="none" spc="0" normalizeH="0" baseline="0" noProof="0" err="1">
                <a:ln>
                  <a:noFill/>
                </a:ln>
                <a:solidFill>
                  <a:schemeClr val="bg1"/>
                </a:solidFill>
                <a:effectLst/>
                <a:uLnTx/>
                <a:uFillTx/>
                <a:latin typeface="Segoe UI" panose="020B0502040204020203" pitchFamily="34" charset="0"/>
                <a:ea typeface="+mn-ea"/>
                <a:cs typeface="Segoe UI Semilight" panose="020B0402040204020203" pitchFamily="34" charset="0"/>
              </a:rPr>
              <a:t>Copilot</a:t>
            </a:r>
            <a: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t> afin d’obtenir </a:t>
            </a:r>
            <a:b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br>
            <a: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t>des réponses </a:t>
            </a:r>
            <a:b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br>
            <a:r>
              <a:rPr kumimoji="0" lang="fr-fr" sz="2200" b="0" i="0" u="none" strike="noStrike" kern="1200" cap="none" spc="0" normalizeH="0" baseline="0" noProof="0">
                <a:ln>
                  <a:noFill/>
                </a:ln>
                <a:solidFill>
                  <a:schemeClr val="bg1"/>
                </a:solidFill>
                <a:effectLst/>
                <a:uLnTx/>
                <a:uFillTx/>
                <a:latin typeface="Segoe UI" panose="020B0502040204020203" pitchFamily="34" charset="0"/>
                <a:ea typeface="+mn-ea"/>
                <a:cs typeface="Segoe UI Semilight" panose="020B0402040204020203" pitchFamily="34" charset="0"/>
              </a:rPr>
              <a:t>plus utiles et personnalisées.</a:t>
            </a:r>
          </a:p>
        </p:txBody>
      </p:sp>
      <p:sp>
        <p:nvSpPr>
          <p:cNvPr id="3" name="TextBox 2">
            <a:extLst>
              <a:ext uri="{FF2B5EF4-FFF2-40B4-BE49-F238E27FC236}">
                <a16:creationId xmlns:a16="http://schemas.microsoft.com/office/drawing/2014/main" id="{C6F0244F-54F4-87CF-8CE2-9BAC5B2C02A8}"/>
              </a:ext>
            </a:extLst>
          </p:cNvPr>
          <p:cNvSpPr txBox="1"/>
          <p:nvPr/>
        </p:nvSpPr>
        <p:spPr>
          <a:xfrm>
            <a:off x="4094713" y="5961317"/>
            <a:ext cx="6815378" cy="369332"/>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aka.ms/CopilotPromptIngredients</a:t>
            </a:r>
            <a:endParaRPr kumimoji="0" lang="en-US" sz="2800" b="0" i="0" u="none" strike="noStrike" kern="1200" cap="none" spc="0" normalizeH="0" baseline="0" noProof="0">
              <a:ln>
                <a:noFill/>
              </a:ln>
              <a:solidFill>
                <a:prstClr val="white"/>
              </a:solidFill>
              <a:effectLst/>
              <a:uLnTx/>
              <a:uFillTx/>
              <a:latin typeface="Segoe Sans Display"/>
              <a:ea typeface="+mn-ea"/>
              <a:cs typeface="+mn-cs"/>
            </a:endParaRPr>
          </a:p>
        </p:txBody>
      </p:sp>
    </p:spTree>
    <p:extLst>
      <p:ext uri="{BB962C8B-B14F-4D97-AF65-F5344CB8AC3E}">
        <p14:creationId xmlns:p14="http://schemas.microsoft.com/office/powerpoint/2010/main" val="4017487509"/>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E9C3B30-C8B0-ABE4-1583-9C27ACA91109}"/>
              </a:ext>
              <a:ext uri="{C183D7F6-B498-43B3-948B-1728B52AA6E4}">
                <adec:decorative xmlns:adec="http://schemas.microsoft.com/office/drawing/2017/decorative" val="1"/>
              </a:ext>
            </a:extLst>
          </p:cNvPr>
          <p:cNvSpPr/>
          <p:nvPr/>
        </p:nvSpPr>
        <p:spPr bwMode="auto">
          <a:xfrm>
            <a:off x="741995" y="1495425"/>
            <a:ext cx="5423264" cy="3867150"/>
          </a:xfrm>
          <a:prstGeom prst="roundRect">
            <a:avLst>
              <a:gd name="adj" fmla="val 4127"/>
            </a:avLst>
          </a:prstGeom>
          <a:solidFill>
            <a:schemeClr val="bg1">
              <a:lumMod val="95000"/>
            </a:schemeClr>
          </a:solidFill>
          <a:ln w="9525">
            <a:gradFill>
              <a:gsLst>
                <a:gs pos="37000">
                  <a:srgbClr val="464FEB"/>
                </a:gs>
                <a:gs pos="69000">
                  <a:srgbClr val="47CFFA"/>
                </a:gs>
                <a:gs pos="91000">
                  <a:srgbClr val="B47CF8"/>
                </a:gs>
              </a:gsLst>
              <a:lin ang="3600000" scaled="0"/>
            </a:gra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US" sz="2800" err="1">
              <a:gradFill>
                <a:gsLst>
                  <a:gs pos="0">
                    <a:srgbClr val="FFFFFF"/>
                  </a:gs>
                  <a:gs pos="100000">
                    <a:srgbClr val="FFFFFF"/>
                  </a:gs>
                </a:gsLst>
                <a:lin ang="5400000" scaled="0"/>
              </a:gradFill>
              <a:latin typeface="Segoe UI"/>
              <a:cs typeface="Segoe UI" pitchFamily="34" charset="0"/>
            </a:endParaRPr>
          </a:p>
        </p:txBody>
      </p:sp>
      <p:sp>
        <p:nvSpPr>
          <p:cNvPr id="5" name="Rectangle: Rounded Corners 4">
            <a:extLst>
              <a:ext uri="{FF2B5EF4-FFF2-40B4-BE49-F238E27FC236}">
                <a16:creationId xmlns:a16="http://schemas.microsoft.com/office/drawing/2014/main" id="{A4CE0D87-2478-A8C3-3CEC-36F0C04D4553}"/>
              </a:ext>
              <a:ext uri="{C183D7F6-B498-43B3-948B-1728B52AA6E4}">
                <adec:decorative xmlns:adec="http://schemas.microsoft.com/office/drawing/2017/decorative" val="1"/>
              </a:ext>
            </a:extLst>
          </p:cNvPr>
          <p:cNvSpPr/>
          <p:nvPr/>
        </p:nvSpPr>
        <p:spPr bwMode="auto">
          <a:xfrm>
            <a:off x="6365948" y="1495425"/>
            <a:ext cx="5356260" cy="3867150"/>
          </a:xfrm>
          <a:prstGeom prst="roundRect">
            <a:avLst>
              <a:gd name="adj" fmla="val 4127"/>
            </a:avLst>
          </a:prstGeom>
          <a:solidFill>
            <a:schemeClr val="bg1">
              <a:lumMod val="95000"/>
            </a:schemeClr>
          </a:solidFill>
          <a:ln w="9525">
            <a:gradFill>
              <a:gsLst>
                <a:gs pos="37000">
                  <a:srgbClr val="464FEB"/>
                </a:gs>
                <a:gs pos="69000">
                  <a:srgbClr val="47CFFA"/>
                </a:gs>
                <a:gs pos="91000">
                  <a:srgbClr val="B47CF8"/>
                </a:gs>
              </a:gsLst>
              <a:lin ang="3600000" scaled="0"/>
            </a:gradFill>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US" sz="2800" err="1">
              <a:gradFill>
                <a:gsLst>
                  <a:gs pos="0">
                    <a:srgbClr val="FFFFFF"/>
                  </a:gs>
                  <a:gs pos="100000">
                    <a:srgbClr val="FFFFFF"/>
                  </a:gs>
                </a:gsLst>
                <a:lin ang="5400000" scaled="0"/>
              </a:gradFill>
              <a:latin typeface="Segoe UI"/>
              <a:cs typeface="Segoe UI" pitchFamily="34" charset="0"/>
            </a:endParaRPr>
          </a:p>
        </p:txBody>
      </p:sp>
      <p:sp>
        <p:nvSpPr>
          <p:cNvPr id="6" name="Title 1">
            <a:extLst>
              <a:ext uri="{FF2B5EF4-FFF2-40B4-BE49-F238E27FC236}">
                <a16:creationId xmlns:a16="http://schemas.microsoft.com/office/drawing/2014/main" id="{3834D204-44FF-BFD2-2D7B-A17B49ADBE0F}"/>
              </a:ext>
            </a:extLst>
          </p:cNvPr>
          <p:cNvSpPr txBox="1">
            <a:spLocks/>
          </p:cNvSpPr>
          <p:nvPr/>
        </p:nvSpPr>
        <p:spPr>
          <a:xfrm>
            <a:off x="588263" y="457200"/>
            <a:ext cx="1101852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defTabSz="914367">
              <a:defRPr/>
            </a:pPr>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Comment rendre une requête efficace ?</a:t>
            </a:r>
          </a:p>
        </p:txBody>
      </p:sp>
      <p:sp>
        <p:nvSpPr>
          <p:cNvPr id="7" name="Rectangle: Rounded Corners 6">
            <a:extLst>
              <a:ext uri="{FF2B5EF4-FFF2-40B4-BE49-F238E27FC236}">
                <a16:creationId xmlns:a16="http://schemas.microsoft.com/office/drawing/2014/main" id="{FCB791A3-7B98-E57D-1B7A-7E68F5B2BC7C}"/>
              </a:ext>
            </a:extLst>
          </p:cNvPr>
          <p:cNvSpPr/>
          <p:nvPr/>
        </p:nvSpPr>
        <p:spPr bwMode="auto">
          <a:xfrm>
            <a:off x="6791036" y="1778222"/>
            <a:ext cx="4687388" cy="553998"/>
          </a:xfrm>
          <a:prstGeom prst="roundRect">
            <a:avLst/>
          </a:prstGeom>
          <a:gradFill flip="none" rotWithShape="1">
            <a:gsLst>
              <a:gs pos="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0" rIns="3600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fr-fr" sz="1800" b="1">
                <a:solidFill>
                  <a:srgbClr val="FFFFFF"/>
                </a:solidFill>
                <a:latin typeface="Segoe UI Semibold" panose="020B0502040204020203" pitchFamily="34" charset="0"/>
                <a:cs typeface="Segoe UI Semibold" panose="020B0502040204020203" pitchFamily="34" charset="0"/>
              </a:rPr>
              <a:t>      Moins efficace</a:t>
            </a:r>
          </a:p>
        </p:txBody>
      </p:sp>
      <p:sp>
        <p:nvSpPr>
          <p:cNvPr id="8" name="TextBox 7">
            <a:extLst>
              <a:ext uri="{FF2B5EF4-FFF2-40B4-BE49-F238E27FC236}">
                <a16:creationId xmlns:a16="http://schemas.microsoft.com/office/drawing/2014/main" id="{F511FC0F-31FC-CC97-92D3-9094D1314728}"/>
              </a:ext>
            </a:extLst>
          </p:cNvPr>
          <p:cNvSpPr txBox="1"/>
          <p:nvPr/>
        </p:nvSpPr>
        <p:spPr>
          <a:xfrm>
            <a:off x="6897197" y="2396101"/>
            <a:ext cx="4709586" cy="2308324"/>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600"/>
              </a:spcBef>
              <a:spcAft>
                <a:spcPts val="0"/>
              </a:spcAft>
              <a:buClrTx/>
              <a:buSzTx/>
              <a:buFont typeface="Segoe UI Variable Display Semib" pitchFamily="2" charset="0"/>
              <a:buChar char="×"/>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a:rPr>
              <a:t>Vague</a:t>
            </a:r>
            <a:endParaRPr kumimoji="0" lang="en-US" sz="1800" b="0" i="0" u="none" strike="noStrike" kern="1200" cap="none" spc="0" normalizeH="0" baseline="0" noProof="0">
              <a:ln>
                <a:noFill/>
              </a:ln>
              <a:solidFill>
                <a:srgbClr val="000000"/>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Juste quelques </a:t>
            </a:r>
            <a:r>
              <a:rPr lang="fr-fr" sz="1600">
                <a:gradFill>
                  <a:gsLst>
                    <a:gs pos="2917">
                      <a:srgbClr val="000000"/>
                    </a:gs>
                    <a:gs pos="30000">
                      <a:srgbClr val="000000"/>
                    </a:gs>
                  </a:gsLst>
                  <a:lin ang="5400000" scaled="0"/>
                </a:gradFill>
                <a:latin typeface="Segoe UI"/>
                <a:cs typeface="Segoe UI"/>
              </a:rPr>
              <a:t>mots</a:t>
            </a:r>
            <a:endPar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endParaRP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Aucun contexte sur le résultat préféré</a:t>
            </a:r>
            <a:br>
              <a:rPr/>
            </a:br>
            <a:endParaRPr kumimoji="0" lang="en-US" sz="1200" b="0" i="0"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
              <a:ea typeface="+mn-ea"/>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a:rPr>
              <a:t>Exemple : </a:t>
            </a:r>
            <a: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Résumez les actualités concernant </a:t>
            </a:r>
            <a:b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[nom de l'entreprise].</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Le récapitulatif peut être plus vague que souhaité ou dans un format qui ne vous intéresse pas.</a:t>
            </a:r>
            <a:endParaRPr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cs typeface="Segoe UI"/>
            </a:endParaRPr>
          </a:p>
        </p:txBody>
      </p:sp>
      <p:sp>
        <p:nvSpPr>
          <p:cNvPr id="9" name="Rectangle: Rounded Corners 8">
            <a:extLst>
              <a:ext uri="{FF2B5EF4-FFF2-40B4-BE49-F238E27FC236}">
                <a16:creationId xmlns:a16="http://schemas.microsoft.com/office/drawing/2014/main" id="{6666F3E1-80C2-04FC-657D-FE3F3DDC491F}"/>
              </a:ext>
            </a:extLst>
          </p:cNvPr>
          <p:cNvSpPr/>
          <p:nvPr/>
        </p:nvSpPr>
        <p:spPr bwMode="auto">
          <a:xfrm>
            <a:off x="1109933" y="1778222"/>
            <a:ext cx="4687388" cy="553998"/>
          </a:xfrm>
          <a:prstGeom prst="roundRect">
            <a:avLst/>
          </a:prstGeom>
          <a:gradFill flip="none" rotWithShape="1">
            <a:gsLst>
              <a:gs pos="0">
                <a:srgbClr val="8661C5"/>
              </a:gs>
              <a:gs pos="100000">
                <a:srgbClr val="0078D4"/>
              </a:gs>
            </a:gsLst>
            <a:path path="circle">
              <a:fillToRect l="100000" t="100000"/>
            </a:path>
            <a:tileRect r="-100000" b="-100000"/>
          </a:gradFill>
          <a:ln>
            <a:noFill/>
            <a:headEnd type="none" w="med" len="med"/>
            <a:tailEnd type="none" w="med" len="med"/>
          </a:ln>
          <a:effectLst>
            <a:outerShdw blurRad="114300" dist="635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36000" tIns="0" rIns="3600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fr-fr" sz="1800" b="1">
                <a:solidFill>
                  <a:srgbClr val="FFFFFF"/>
                </a:solidFill>
                <a:latin typeface="Segoe UI Semibold" panose="020B0502040204020203" pitchFamily="34" charset="0"/>
                <a:cs typeface="Segoe UI Semibold" panose="020B0502040204020203" pitchFamily="34" charset="0"/>
              </a:rPr>
              <a:t>   Plus efficace</a:t>
            </a:r>
          </a:p>
        </p:txBody>
      </p:sp>
      <p:sp>
        <p:nvSpPr>
          <p:cNvPr id="10" name="TextBox 9">
            <a:extLst>
              <a:ext uri="{FF2B5EF4-FFF2-40B4-BE49-F238E27FC236}">
                <a16:creationId xmlns:a16="http://schemas.microsoft.com/office/drawing/2014/main" id="{B03835C7-FAB3-A9E1-5496-FA252F3F33E0}"/>
              </a:ext>
            </a:extLst>
          </p:cNvPr>
          <p:cNvSpPr txBox="1"/>
          <p:nvPr/>
        </p:nvSpPr>
        <p:spPr>
          <a:xfrm>
            <a:off x="1077276" y="2412254"/>
            <a:ext cx="4752702" cy="2985433"/>
          </a:xfrm>
          <a:prstGeom prst="rect">
            <a:avLst/>
          </a:prstGeom>
          <a:noFill/>
        </p:spPr>
        <p:txBody>
          <a:bodyPr wrap="square" lIns="91440" tIns="45720" rIns="91440" bIns="45720" anchor="t">
            <a:spAutoFit/>
          </a:bodyPr>
          <a:lstStyle/>
          <a:p>
            <a:pPr marL="285750" marR="0" lvl="0" indent="-285750" algn="l"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a:rPr>
              <a:t>Spécifique et détaillée</a:t>
            </a:r>
          </a:p>
          <a:p>
            <a:pPr marL="285750" marR="0" lvl="0" indent="-285750" algn="l"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Phrases complètes, avec des instructions</a:t>
            </a:r>
          </a:p>
          <a:p>
            <a:pPr marL="285750" marR="0" lvl="0" indent="-285750" algn="l"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a:ea typeface="+mn-ea"/>
                <a:cs typeface="Segoe UI"/>
              </a:rPr>
              <a:t>Donne le ton, l'objectif, le format préféré, etc.</a:t>
            </a:r>
          </a:p>
          <a:p>
            <a:pPr marL="285750" lvl="0" indent="-285750" defTabSz="914400">
              <a:spcBef>
                <a:spcPts val="600"/>
              </a:spcBef>
              <a:buFontTx/>
              <a:buChar char="×"/>
              <a:defRPr/>
            </a:pPr>
            <a:endParaRPr lang="en-US" sz="700">
              <a:gradFill>
                <a:gsLst>
                  <a:gs pos="2917">
                    <a:srgbClr val="000000"/>
                  </a:gs>
                  <a:gs pos="30000">
                    <a:srgbClr val="000000"/>
                  </a:gs>
                </a:gsLst>
                <a:lin ang="5400000" scaled="0"/>
              </a:gradFill>
              <a:latin typeface="Segoe UI Variable Display "/>
              <a:cs typeface="Segoe UI"/>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fr-fr"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a:rPr>
              <a:t>Exemple : </a:t>
            </a:r>
            <a: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Je travaille dans le marketing, plus précisément sur l'étude de la concurrence. Donnez-moi un résumé concis des actualités récentes qui concerne [nom de l'entreprise]. Concentrez-vous </a:t>
            </a:r>
            <a:b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600" b="0" i="1"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sur les annonces de nouvelles gammes de produits. Donne la réponse en deux ou trois paragraphes, dans un ton professionnel.</a:t>
            </a:r>
          </a:p>
        </p:txBody>
      </p:sp>
      <p:sp>
        <p:nvSpPr>
          <p:cNvPr id="11" name="TextBox 10">
            <a:extLst>
              <a:ext uri="{FF2B5EF4-FFF2-40B4-BE49-F238E27FC236}">
                <a16:creationId xmlns:a16="http://schemas.microsoft.com/office/drawing/2014/main" id="{0E302C6C-A591-AEE2-A68E-28511E469CCA}"/>
              </a:ext>
            </a:extLst>
          </p:cNvPr>
          <p:cNvSpPr txBox="1"/>
          <p:nvPr/>
        </p:nvSpPr>
        <p:spPr>
          <a:xfrm>
            <a:off x="844514" y="5710045"/>
            <a:ext cx="10502972" cy="553998"/>
          </a:xfrm>
          <a:prstGeom prst="rect">
            <a:avLst/>
          </a:prstGeom>
          <a:noFill/>
        </p:spPr>
        <p:txBody>
          <a:bodyPr wrap="square" lIns="0" tIns="0" rIns="0" bIns="0" rtlCol="0" anchor="t">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
                <a:ea typeface="+mn-ea"/>
                <a:cs typeface="Segoe UI"/>
              </a:rPr>
              <a:t>Mais il n’y a pas de « mauvaises » requêtes, car </a:t>
            </a:r>
            <a:r>
              <a:rPr kumimoji="0" lang="fr-fr" sz="1800" b="0" i="0" u="none" strike="noStrike" kern="1200" cap="none" spc="0" normalizeH="0" baseline="0" noProof="0">
                <a:ln>
                  <a:noFill/>
                </a:ln>
                <a:solidFill>
                  <a:schemeClr val="bg1"/>
                </a:solidFill>
                <a:effectLst/>
                <a:uLnTx/>
                <a:uFillTx/>
                <a:latin typeface="Segoe UI Semibold"/>
                <a:ea typeface="+mn-ea"/>
                <a:cs typeface="Segoe UI"/>
              </a:rPr>
              <a:t>un langage naturel et conversationnel est le bienvenu</a:t>
            </a:r>
            <a:r>
              <a:rPr kumimoji="0" lang="fr-fr" sz="1800" b="0" i="0" u="none" strike="noStrike" kern="1200" cap="none" spc="0" normalizeH="0" baseline="0" noProof="0">
                <a:ln>
                  <a:noFill/>
                </a:ln>
                <a:solidFill>
                  <a:schemeClr val="bg1"/>
                </a:solidFill>
                <a:effectLst/>
                <a:uLnTx/>
                <a:uFillTx/>
                <a:latin typeface="Segoe UI "/>
                <a:ea typeface="+mn-ea"/>
                <a:cs typeface="Segoe UI"/>
              </a:rPr>
              <a:t>.</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
                <a:ea typeface="+mn-ea"/>
                <a:cs typeface="Segoe UI"/>
              </a:rPr>
              <a:t>Faites des essais !</a:t>
            </a:r>
          </a:p>
        </p:txBody>
      </p:sp>
      <p:pic>
        <p:nvPicPr>
          <p:cNvPr id="12" name="Graphic 11">
            <a:extLst>
              <a:ext uri="{FF2B5EF4-FFF2-40B4-BE49-F238E27FC236}">
                <a16:creationId xmlns:a16="http://schemas.microsoft.com/office/drawing/2014/main" id="{80142D0B-0F57-7B7F-04D2-97A5C20C57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482267" y="1869752"/>
            <a:ext cx="347697" cy="347697"/>
          </a:xfrm>
          <a:prstGeom prst="rect">
            <a:avLst/>
          </a:prstGeom>
        </p:spPr>
      </p:pic>
      <p:pic>
        <p:nvPicPr>
          <p:cNvPr id="13" name="Graphic 12">
            <a:extLst>
              <a:ext uri="{FF2B5EF4-FFF2-40B4-BE49-F238E27FC236}">
                <a16:creationId xmlns:a16="http://schemas.microsoft.com/office/drawing/2014/main" id="{5C9AC0C6-0BB4-0ECB-2E57-38652C787B8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217455" y="1869752"/>
            <a:ext cx="347472" cy="347472"/>
          </a:xfrm>
          <a:prstGeom prst="rect">
            <a:avLst/>
          </a:prstGeom>
        </p:spPr>
      </p:pic>
    </p:spTree>
    <p:extLst>
      <p:ext uri="{BB962C8B-B14F-4D97-AF65-F5344CB8AC3E}">
        <p14:creationId xmlns:p14="http://schemas.microsoft.com/office/powerpoint/2010/main" val="161918425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1AAF0-F4A2-6C5B-D269-2E5033DA0BC9}"/>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CCB2B01C-3D9E-BE00-E43A-39D20BA21379}"/>
              </a:ext>
            </a:extLst>
          </p:cNvPr>
          <p:cNvSpPr>
            <a:spLocks noGrp="1"/>
          </p:cNvSpPr>
          <p:nvPr>
            <p:ph idx="1"/>
          </p:nvPr>
        </p:nvSpPr>
        <p:spPr>
          <a:xfrm>
            <a:off x="6095999" y="979791"/>
            <a:ext cx="6002861" cy="5016758"/>
          </a:xfrm>
        </p:spPr>
        <p:txBody>
          <a:bodyPr/>
          <a:lstStyle/>
          <a:p>
            <a:pPr marL="514350" indent="-514350">
              <a:spcBef>
                <a:spcPts val="600"/>
              </a:spcBef>
              <a:spcAft>
                <a:spcPts val="600"/>
              </a:spcAft>
              <a:buAutoNum type="arabicPlain"/>
            </a:pPr>
            <a:r>
              <a:rPr lang="fr-fr" sz="2600"/>
              <a:t>Microsoft 365 Copilot Chat</a:t>
            </a:r>
          </a:p>
          <a:p>
            <a:pPr marL="514350" indent="-514350">
              <a:spcBef>
                <a:spcPts val="600"/>
              </a:spcBef>
              <a:spcAft>
                <a:spcPts val="600"/>
              </a:spcAft>
              <a:buAutoNum type="arabicPlain"/>
            </a:pPr>
            <a:r>
              <a:rPr lang="fr-fr" sz="2600"/>
              <a:t>L’art de la requête : </a:t>
            </a:r>
            <a:br>
              <a:rPr sz="2600"/>
            </a:br>
            <a:r>
              <a:rPr lang="fr-fr" sz="2600"/>
              <a:t>Meilleures pratiques en matière </a:t>
            </a:r>
            <a:br>
              <a:rPr lang="fr-fr" sz="2600"/>
            </a:br>
            <a:r>
              <a:rPr lang="fr-fr" sz="2600"/>
              <a:t>de requête</a:t>
            </a:r>
          </a:p>
          <a:p>
            <a:pPr marL="514350" indent="-514350">
              <a:spcBef>
                <a:spcPts val="600"/>
              </a:spcBef>
              <a:buAutoNum type="arabicPlain"/>
            </a:pPr>
            <a:r>
              <a:rPr lang="fr-fr" sz="2600">
                <a:solidFill>
                  <a:srgbClr val="FFFF00"/>
                </a:solidFill>
              </a:rPr>
              <a:t>Les bonnes pratiques d’adoption</a:t>
            </a:r>
          </a:p>
          <a:p>
            <a:pPr marL="914400" lvl="1">
              <a:spcBef>
                <a:spcPts val="600"/>
              </a:spcBef>
            </a:pPr>
            <a:r>
              <a:rPr lang="fr-fr" sz="2300">
                <a:solidFill>
                  <a:srgbClr val="FFFF00"/>
                </a:solidFill>
                <a:cs typeface="Segoe Sans Display" pitchFamily="2" charset="0"/>
              </a:rPr>
              <a:t>Kit de réussite Copilot Chat</a:t>
            </a:r>
          </a:p>
          <a:p>
            <a:pPr marL="914400" lvl="1">
              <a:spcBef>
                <a:spcPts val="600"/>
              </a:spcBef>
            </a:pPr>
            <a:r>
              <a:rPr lang="fr-fr" sz="2300">
                <a:solidFill>
                  <a:srgbClr val="FFFF00"/>
                </a:solidFill>
                <a:cs typeface="Segoe Sans Display" pitchFamily="2" charset="0"/>
              </a:rPr>
              <a:t>Le grand parcours Copilot Chat</a:t>
            </a:r>
          </a:p>
          <a:p>
            <a:pPr marL="914400" lvl="1">
              <a:spcBef>
                <a:spcPts val="600"/>
              </a:spcBef>
            </a:pPr>
            <a:r>
              <a:rPr lang="fr-fr" sz="2300">
                <a:solidFill>
                  <a:srgbClr val="FFFF00"/>
                </a:solidFill>
                <a:cs typeface="Segoe Sans Display" pitchFamily="2" charset="0"/>
              </a:rPr>
              <a:t>Kit de formation Copilot Chat</a:t>
            </a:r>
          </a:p>
          <a:p>
            <a:pPr marL="914400" lvl="1">
              <a:spcBef>
                <a:spcPts val="600"/>
              </a:spcBef>
            </a:pPr>
            <a:r>
              <a:rPr lang="fr-fr" sz="2300">
                <a:solidFill>
                  <a:srgbClr val="FFFF00"/>
                </a:solidFill>
                <a:cs typeface="Segoe Sans Display" pitchFamily="2" charset="0"/>
              </a:rPr>
              <a:t>Galerie de requêtes</a:t>
            </a:r>
          </a:p>
          <a:p>
            <a:pPr marL="914400" lvl="1">
              <a:spcBef>
                <a:spcPts val="600"/>
              </a:spcBef>
              <a:spcAft>
                <a:spcPts val="600"/>
              </a:spcAft>
            </a:pPr>
            <a:r>
              <a:rPr lang="fr-fr" sz="2300">
                <a:solidFill>
                  <a:srgbClr val="FFFF00"/>
                </a:solidFill>
                <a:cs typeface="Segoe Sans Display" pitchFamily="2" charset="0"/>
              </a:rPr>
              <a:t>Bibliothèque de scénarios</a:t>
            </a:r>
          </a:p>
          <a:p>
            <a:pPr marL="514350" indent="-514350">
              <a:spcBef>
                <a:spcPts val="600"/>
              </a:spcBef>
              <a:spcAft>
                <a:spcPts val="600"/>
              </a:spcAft>
              <a:buAutoNum type="arabicPlain"/>
            </a:pPr>
            <a:r>
              <a:rPr lang="fr-fr" sz="2600"/>
              <a:t>En savoir plus</a:t>
            </a:r>
          </a:p>
        </p:txBody>
      </p:sp>
      <p:sp>
        <p:nvSpPr>
          <p:cNvPr id="9" name="Title 8">
            <a:extLst>
              <a:ext uri="{FF2B5EF4-FFF2-40B4-BE49-F238E27FC236}">
                <a16:creationId xmlns:a16="http://schemas.microsoft.com/office/drawing/2014/main" id="{CDDCD8D9-3D29-6FC4-5D4C-95CF925E4B27}"/>
              </a:ext>
            </a:extLst>
          </p:cNvPr>
          <p:cNvSpPr>
            <a:spLocks noGrp="1"/>
          </p:cNvSpPr>
          <p:nvPr>
            <p:ph type="title"/>
          </p:nvPr>
        </p:nvSpPr>
        <p:spPr>
          <a:xfrm>
            <a:off x="589280" y="605657"/>
            <a:ext cx="3415792" cy="738664"/>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Agenda</a:t>
            </a:r>
          </a:p>
        </p:txBody>
      </p:sp>
      <p:cxnSp>
        <p:nvCxnSpPr>
          <p:cNvPr id="11" name="Straight Connector 10">
            <a:extLst>
              <a:ext uri="{FF2B5EF4-FFF2-40B4-BE49-F238E27FC236}">
                <a16:creationId xmlns:a16="http://schemas.microsoft.com/office/drawing/2014/main" id="{CFA9E1A1-09BF-65C4-182C-A8647D47FEF5}"/>
              </a:ext>
              <a:ext uri="{C183D7F6-B498-43B3-948B-1728B52AA6E4}">
                <adec:decorative xmlns:adec="http://schemas.microsoft.com/office/drawing/2017/decorative" val="1"/>
              </a:ext>
            </a:extLst>
          </p:cNvPr>
          <p:cNvCxnSpPr>
            <a:cxnSpLocks/>
          </p:cNvCxnSpPr>
          <p:nvPr/>
        </p:nvCxnSpPr>
        <p:spPr>
          <a:xfrm>
            <a:off x="5777396" y="895925"/>
            <a:ext cx="0" cy="5120640"/>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69356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7CE01-7376-C9C0-07E8-28DD6E779EE0}"/>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1B603FB-39C2-CACF-1729-1F3CB4E15DD5}"/>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B422A60E-C66D-82B5-A935-23374D0B8275}"/>
              </a:ext>
            </a:extLst>
          </p:cNvPr>
          <p:cNvSpPr>
            <a:spLocks noGrp="1"/>
          </p:cNvSpPr>
          <p:nvPr>
            <p:ph type="title"/>
          </p:nvPr>
        </p:nvSpPr>
        <p:spPr>
          <a:xfrm>
            <a:off x="589280" y="605657"/>
            <a:ext cx="3133056" cy="1939850"/>
          </a:xfrm>
        </p:spPr>
        <p:txBody>
          <a:bodyPr/>
          <a:lstStyle/>
          <a:p>
            <a:r>
              <a:rPr lang="fr-fr"/>
              <a:t>Kit de réussite Microsoft 365 </a:t>
            </a:r>
            <a:r>
              <a:rPr lang="fr-fr" err="1"/>
              <a:t>Copilot</a:t>
            </a:r>
            <a:r>
              <a:rPr lang="fr-fr"/>
              <a:t> Chat</a:t>
            </a:r>
          </a:p>
        </p:txBody>
      </p:sp>
      <p:sp>
        <p:nvSpPr>
          <p:cNvPr id="12" name="TextBox 11">
            <a:extLst>
              <a:ext uri="{FF2B5EF4-FFF2-40B4-BE49-F238E27FC236}">
                <a16:creationId xmlns:a16="http://schemas.microsoft.com/office/drawing/2014/main" id="{2A61C8E4-2CDA-A925-B773-044BE33186A2}"/>
              </a:ext>
            </a:extLst>
          </p:cNvPr>
          <p:cNvSpPr txBox="1"/>
          <p:nvPr/>
        </p:nvSpPr>
        <p:spPr>
          <a:xfrm>
            <a:off x="4992125" y="167482"/>
            <a:ext cx="6878230" cy="338554"/>
          </a:xfrm>
          <a:prstGeom prst="rect">
            <a:avLst/>
          </a:prstGeom>
          <a:noFill/>
        </p:spPr>
        <p:txBody>
          <a:bodyPr wrap="square">
            <a:spAutoFit/>
          </a:bodyPr>
          <a:lstStyle/>
          <a:p>
            <a:pPr algn="r"/>
            <a:r>
              <a:rPr lang="fr-fr" sz="1600">
                <a:solidFill>
                  <a:schemeClr val="bg1"/>
                </a:solidFill>
                <a:latin typeface="Segoe Sans Text"/>
                <a:hlinkClick r:id="rId3">
                  <a:extLst>
                    <a:ext uri="{A12FA001-AC4F-418D-AE19-62706E023703}">
                      <ahyp:hlinkClr xmlns:ahyp="http://schemas.microsoft.com/office/drawing/2018/hyperlinkcolor" val="tx"/>
                    </a:ext>
                  </a:extLst>
                </a:hlinkClick>
              </a:rPr>
              <a:t>adoption.microsoft.com/</a:t>
            </a:r>
            <a:r>
              <a:rPr lang="fr-fr" sz="1600" err="1">
                <a:solidFill>
                  <a:schemeClr val="bg1"/>
                </a:solidFill>
                <a:latin typeface="Segoe Sans Text"/>
                <a:hlinkClick r:id="rId3">
                  <a:extLst>
                    <a:ext uri="{A12FA001-AC4F-418D-AE19-62706E023703}">
                      <ahyp:hlinkClr xmlns:ahyp="http://schemas.microsoft.com/office/drawing/2018/hyperlinkcolor" val="tx"/>
                    </a:ext>
                  </a:extLst>
                </a:hlinkClick>
              </a:rPr>
              <a:t>copilot</a:t>
            </a:r>
            <a:r>
              <a:rPr lang="fr-fr" sz="1600">
                <a:solidFill>
                  <a:schemeClr val="bg1"/>
                </a:solidFill>
                <a:latin typeface="Segoe Sans Text"/>
                <a:hlinkClick r:id="rId3">
                  <a:extLst>
                    <a:ext uri="{A12FA001-AC4F-418D-AE19-62706E023703}">
                      <ahyp:hlinkClr xmlns:ahyp="http://schemas.microsoft.com/office/drawing/2018/hyperlinkcolor" val="tx"/>
                    </a:ext>
                  </a:extLst>
                </a:hlinkClick>
              </a:rPr>
              <a:t>-chat/</a:t>
            </a:r>
            <a:endParaRPr lang="en-US"/>
          </a:p>
        </p:txBody>
      </p:sp>
      <p:sp>
        <p:nvSpPr>
          <p:cNvPr id="16" name="TextBox 15">
            <a:extLst>
              <a:ext uri="{FF2B5EF4-FFF2-40B4-BE49-F238E27FC236}">
                <a16:creationId xmlns:a16="http://schemas.microsoft.com/office/drawing/2014/main" id="{0B1CC56A-094E-67AF-4089-3EC9E4BC9337}"/>
              </a:ext>
            </a:extLst>
          </p:cNvPr>
          <p:cNvSpPr txBox="1"/>
          <p:nvPr/>
        </p:nvSpPr>
        <p:spPr>
          <a:xfrm>
            <a:off x="518909" y="2701115"/>
            <a:ext cx="3506244" cy="1993623"/>
          </a:xfrm>
          <a:prstGeom prst="rect">
            <a:avLst/>
          </a:prstGeom>
          <a:noFill/>
        </p:spPr>
        <p:txBody>
          <a:bodyPr wrap="square">
            <a:spAutoFit/>
          </a:bodyPr>
          <a:lstStyle/>
          <a:p>
            <a:r>
              <a:rPr lang="fr-fr" b="0" i="0">
                <a:solidFill>
                  <a:schemeClr val="bg1">
                    <a:lumMod val="85000"/>
                  </a:schemeClr>
                </a:solidFill>
                <a:effectLst/>
                <a:latin typeface="SegoeUI"/>
              </a:rPr>
              <a:t>Utilisez ce kit pour préparer votre organisation à </a:t>
            </a:r>
            <a:r>
              <a:rPr lang="fr-fr" b="0" i="0" err="1">
                <a:solidFill>
                  <a:schemeClr val="bg1">
                    <a:lumMod val="85000"/>
                  </a:schemeClr>
                </a:solidFill>
                <a:effectLst/>
                <a:latin typeface="SegoeUI"/>
              </a:rPr>
              <a:t>Copilot</a:t>
            </a:r>
            <a:r>
              <a:rPr lang="fr-fr" b="0" i="0">
                <a:solidFill>
                  <a:schemeClr val="bg1">
                    <a:lumMod val="85000"/>
                  </a:schemeClr>
                </a:solidFill>
                <a:effectLst/>
                <a:latin typeface="SegoeUI"/>
              </a:rPr>
              <a:t> Chat avec des informations sur les contrôles administrateur, les licences, les modes de paiement, les supports de formation, les modèles </a:t>
            </a:r>
            <a:br>
              <a:rPr lang="fr-fr" b="0" i="0">
                <a:solidFill>
                  <a:schemeClr val="bg1">
                    <a:lumMod val="85000"/>
                  </a:schemeClr>
                </a:solidFill>
                <a:effectLst/>
                <a:latin typeface="SegoeUI"/>
              </a:rPr>
            </a:br>
            <a:r>
              <a:rPr lang="fr-fr" b="0" i="0">
                <a:solidFill>
                  <a:schemeClr val="bg1">
                    <a:lumMod val="85000"/>
                  </a:schemeClr>
                </a:solidFill>
                <a:effectLst/>
                <a:latin typeface="SegoeUI"/>
              </a:rPr>
              <a:t>d’e-mails d’intégration, etc.</a:t>
            </a:r>
            <a:endParaRPr lang="en-US">
              <a:solidFill>
                <a:schemeClr val="bg1">
                  <a:lumMod val="85000"/>
                </a:schemeClr>
              </a:solidFill>
            </a:endParaRPr>
          </a:p>
        </p:txBody>
      </p:sp>
      <p:pic>
        <p:nvPicPr>
          <p:cNvPr id="4" name="Picture 3">
            <a:extLst>
              <a:ext uri="{FF2B5EF4-FFF2-40B4-BE49-F238E27FC236}">
                <a16:creationId xmlns:a16="http://schemas.microsoft.com/office/drawing/2014/main" id="{C53B352A-FD84-D7DF-9843-B4DD430429FA}"/>
              </a:ext>
            </a:extLst>
          </p:cNvPr>
          <p:cNvPicPr>
            <a:picLocks noChangeAspect="1"/>
          </p:cNvPicPr>
          <p:nvPr/>
        </p:nvPicPr>
        <p:blipFill>
          <a:blip r:embed="rId4"/>
          <a:srcRect l="10408" r="10250"/>
          <a:stretch>
            <a:fillRect/>
          </a:stretch>
        </p:blipFill>
        <p:spPr>
          <a:xfrm>
            <a:off x="4568147" y="1008093"/>
            <a:ext cx="7405725" cy="4841814"/>
          </a:xfrm>
          <a:prstGeom prst="rect">
            <a:avLst/>
          </a:prstGeom>
          <a:effectLst>
            <a:softEdge rad="0"/>
          </a:effectLst>
        </p:spPr>
      </p:pic>
    </p:spTree>
    <p:extLst>
      <p:ext uri="{BB962C8B-B14F-4D97-AF65-F5344CB8AC3E}">
        <p14:creationId xmlns:p14="http://schemas.microsoft.com/office/powerpoint/2010/main" val="36140213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C5034-0676-B049-4531-E3380B544C63}"/>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C64CC74-8835-D819-E780-CC352AE3C312}"/>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028CF860-983F-F874-D975-91F365434B4F}"/>
              </a:ext>
            </a:extLst>
          </p:cNvPr>
          <p:cNvSpPr>
            <a:spLocks noGrp="1"/>
          </p:cNvSpPr>
          <p:nvPr>
            <p:ph type="title"/>
          </p:nvPr>
        </p:nvSpPr>
        <p:spPr>
          <a:xfrm>
            <a:off x="589280" y="605657"/>
            <a:ext cx="3133056" cy="1939850"/>
          </a:xfrm>
        </p:spPr>
        <p:txBody>
          <a:bodyPr/>
          <a:lstStyle/>
          <a:p>
            <a:r>
              <a:rPr lang="fr-fr"/>
              <a:t>Le grand parcours Copilot Chat</a:t>
            </a:r>
          </a:p>
        </p:txBody>
      </p:sp>
      <p:sp>
        <p:nvSpPr>
          <p:cNvPr id="12" name="TextBox 11">
            <a:extLst>
              <a:ext uri="{FF2B5EF4-FFF2-40B4-BE49-F238E27FC236}">
                <a16:creationId xmlns:a16="http://schemas.microsoft.com/office/drawing/2014/main" id="{A54093B3-8A97-F6AA-A13A-6E16CF7F9AA6}"/>
              </a:ext>
            </a:extLst>
          </p:cNvPr>
          <p:cNvSpPr txBox="1"/>
          <p:nvPr/>
        </p:nvSpPr>
        <p:spPr>
          <a:xfrm>
            <a:off x="4992125" y="167482"/>
            <a:ext cx="6878230" cy="369332"/>
          </a:xfrm>
          <a:prstGeom prst="rect">
            <a:avLst/>
          </a:prstGeom>
          <a:noFill/>
        </p:spPr>
        <p:txBody>
          <a:bodyPr wrap="square">
            <a:spAutoFit/>
          </a:bodyPr>
          <a:lstStyle/>
          <a:p>
            <a:pPr algn="r"/>
            <a:r>
              <a:rPr lang="fr-fr" sz="1800">
                <a:solidFill>
                  <a:schemeClr val="bg1"/>
                </a:solidFill>
                <a:latin typeface="Segoe Sans Text"/>
                <a:hlinkClick r:id="rId3">
                  <a:extLst>
                    <a:ext uri="{A12FA001-AC4F-418D-AE19-62706E023703}">
                      <ahyp:hlinkClr xmlns:ahyp="http://schemas.microsoft.com/office/drawing/2018/hyperlinkcolor" val="tx"/>
                    </a:ext>
                  </a:extLst>
                </a:hlinkClick>
              </a:rPr>
              <a:t>aka.ms/</a:t>
            </a:r>
            <a:r>
              <a:rPr lang="fr-fr" sz="1800" err="1">
                <a:solidFill>
                  <a:schemeClr val="bg1"/>
                </a:solidFill>
                <a:latin typeface="Segoe Sans Text"/>
                <a:hlinkClick r:id="rId3">
                  <a:extLst>
                    <a:ext uri="{A12FA001-AC4F-418D-AE19-62706E023703}">
                      <ahyp:hlinkClr xmlns:ahyp="http://schemas.microsoft.com/office/drawing/2018/hyperlinkcolor" val="tx"/>
                    </a:ext>
                  </a:extLst>
                </a:hlinkClick>
              </a:rPr>
              <a:t>Copilot</a:t>
            </a:r>
            <a:r>
              <a:rPr lang="fr-fr" sz="1800">
                <a:solidFill>
                  <a:schemeClr val="bg1"/>
                </a:solidFill>
                <a:latin typeface="Segoe Sans Text"/>
                <a:hlinkClick r:id="rId3">
                  <a:extLst>
                    <a:ext uri="{A12FA001-AC4F-418D-AE19-62706E023703}">
                      <ahyp:hlinkClr xmlns:ahyp="http://schemas.microsoft.com/office/drawing/2018/hyperlinkcolor" val="tx"/>
                    </a:ext>
                  </a:extLst>
                </a:hlinkClick>
              </a:rPr>
              <a:t>/</a:t>
            </a:r>
            <a:r>
              <a:rPr lang="fr-fr" sz="1800" err="1">
                <a:solidFill>
                  <a:schemeClr val="bg1"/>
                </a:solidFill>
                <a:latin typeface="Segoe Sans Text"/>
                <a:hlinkClick r:id="rId3">
                  <a:extLst>
                    <a:ext uri="{A12FA001-AC4F-418D-AE19-62706E023703}">
                      <ahyp:hlinkClr xmlns:ahyp="http://schemas.microsoft.com/office/drawing/2018/hyperlinkcolor" val="tx"/>
                    </a:ext>
                  </a:extLst>
                </a:hlinkClick>
              </a:rPr>
              <a:t>ChatJourney</a:t>
            </a:r>
            <a:endParaRPr lang="en-US" sz="1800">
              <a:solidFill>
                <a:schemeClr val="bg1"/>
              </a:solidFill>
            </a:endParaRPr>
          </a:p>
        </p:txBody>
      </p:sp>
      <p:sp>
        <p:nvSpPr>
          <p:cNvPr id="16" name="TextBox 15">
            <a:extLst>
              <a:ext uri="{FF2B5EF4-FFF2-40B4-BE49-F238E27FC236}">
                <a16:creationId xmlns:a16="http://schemas.microsoft.com/office/drawing/2014/main" id="{7D0DE7EA-AAF4-F0D9-4BF1-843C73B8B465}"/>
              </a:ext>
            </a:extLst>
          </p:cNvPr>
          <p:cNvSpPr txBox="1"/>
          <p:nvPr/>
        </p:nvSpPr>
        <p:spPr>
          <a:xfrm>
            <a:off x="518910" y="2701115"/>
            <a:ext cx="3595890" cy="1450397"/>
          </a:xfrm>
          <a:prstGeom prst="rect">
            <a:avLst/>
          </a:prstGeom>
          <a:noFill/>
        </p:spPr>
        <p:txBody>
          <a:bodyPr wrap="square">
            <a:spAutoFit/>
          </a:bodyPr>
          <a:lstStyle/>
          <a:p>
            <a:r>
              <a:rPr lang="fr-fr" b="0" i="0">
                <a:solidFill>
                  <a:schemeClr val="bg1">
                    <a:lumMod val="85000"/>
                  </a:schemeClr>
                </a:solidFill>
                <a:effectLst/>
                <a:latin typeface="SegoeUI"/>
              </a:rPr>
              <a:t>Modèles d’e-mails prêts à l’emploi pour une expérience de formation de 30 jours qui montre les possibilités de </a:t>
            </a:r>
            <a:r>
              <a:rPr lang="fr-fr" b="0" i="0" err="1">
                <a:solidFill>
                  <a:schemeClr val="bg1">
                    <a:lumMod val="85000"/>
                  </a:schemeClr>
                </a:solidFill>
                <a:effectLst/>
                <a:latin typeface="SegoeUI"/>
              </a:rPr>
              <a:t>Copilot</a:t>
            </a:r>
            <a:r>
              <a:rPr lang="fr-fr" b="0" i="0">
                <a:solidFill>
                  <a:schemeClr val="bg1">
                    <a:lumMod val="85000"/>
                  </a:schemeClr>
                </a:solidFill>
                <a:effectLst/>
                <a:latin typeface="SegoeUI"/>
              </a:rPr>
              <a:t> Chat </a:t>
            </a:r>
            <a:br>
              <a:rPr lang="fr-fr" b="0" i="0">
                <a:solidFill>
                  <a:schemeClr val="bg1">
                    <a:lumMod val="85000"/>
                  </a:schemeClr>
                </a:solidFill>
                <a:effectLst/>
                <a:latin typeface="SegoeUI"/>
              </a:rPr>
            </a:br>
            <a:r>
              <a:rPr lang="fr-fr" b="0" i="0">
                <a:solidFill>
                  <a:schemeClr val="bg1">
                    <a:lumMod val="85000"/>
                  </a:schemeClr>
                </a:solidFill>
                <a:effectLst/>
                <a:latin typeface="SegoeUI"/>
              </a:rPr>
              <a:t>et encourage son utilisation.</a:t>
            </a:r>
            <a:endParaRPr lang="en-US">
              <a:solidFill>
                <a:schemeClr val="bg1">
                  <a:lumMod val="85000"/>
                </a:schemeClr>
              </a:solidFill>
            </a:endParaRPr>
          </a:p>
        </p:txBody>
      </p:sp>
      <p:pic>
        <p:nvPicPr>
          <p:cNvPr id="4" name="Picture 3">
            <a:extLst>
              <a:ext uri="{FF2B5EF4-FFF2-40B4-BE49-F238E27FC236}">
                <a16:creationId xmlns:a16="http://schemas.microsoft.com/office/drawing/2014/main" id="{8DF37008-C31B-06E3-0501-01D03BF13DF8}"/>
              </a:ext>
            </a:extLst>
          </p:cNvPr>
          <p:cNvPicPr>
            <a:picLocks noChangeAspect="1"/>
          </p:cNvPicPr>
          <p:nvPr/>
        </p:nvPicPr>
        <p:blipFill>
          <a:blip r:embed="rId4"/>
          <a:srcRect l="19629" r="20472" b="9674"/>
          <a:stretch>
            <a:fillRect/>
          </a:stretch>
        </p:blipFill>
        <p:spPr>
          <a:xfrm>
            <a:off x="4896022" y="888861"/>
            <a:ext cx="6591761" cy="5526656"/>
          </a:xfrm>
          <a:prstGeom prst="rect">
            <a:avLst/>
          </a:prstGeom>
        </p:spPr>
      </p:pic>
    </p:spTree>
    <p:extLst>
      <p:ext uri="{BB962C8B-B14F-4D97-AF65-F5344CB8AC3E}">
        <p14:creationId xmlns:p14="http://schemas.microsoft.com/office/powerpoint/2010/main" val="1522328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AC3DA-6DDA-68CF-3ECF-94A1A0786DB9}"/>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8F7B983-9DE6-E1E1-C8A2-E17520CBB57D}"/>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89416B9C-938F-DEA8-5731-1E6ED23ACD43}"/>
              </a:ext>
            </a:extLst>
          </p:cNvPr>
          <p:cNvSpPr>
            <a:spLocks noGrp="1"/>
          </p:cNvSpPr>
          <p:nvPr>
            <p:ph type="title"/>
          </p:nvPr>
        </p:nvSpPr>
        <p:spPr>
          <a:xfrm>
            <a:off x="589280" y="444292"/>
            <a:ext cx="3424370" cy="1939850"/>
          </a:xfrm>
        </p:spPr>
        <p:txBody>
          <a:bodyPr/>
          <a:lstStyle/>
          <a:p>
            <a:r>
              <a:rPr lang="fr-fr" sz="3200"/>
              <a:t>Bibliothèque </a:t>
            </a:r>
            <a:br>
              <a:rPr lang="fr-fr" sz="3200"/>
            </a:br>
            <a:r>
              <a:rPr lang="fr-fr" sz="3200"/>
              <a:t>de scénarios Microsoft 365 </a:t>
            </a:r>
            <a:r>
              <a:rPr lang="fr-fr" sz="3200" err="1"/>
              <a:t>Copilot</a:t>
            </a:r>
            <a:r>
              <a:rPr lang="fr-fr" sz="3200"/>
              <a:t> Chat</a:t>
            </a:r>
          </a:p>
        </p:txBody>
      </p:sp>
      <p:sp>
        <p:nvSpPr>
          <p:cNvPr id="12" name="TextBox 11">
            <a:extLst>
              <a:ext uri="{FF2B5EF4-FFF2-40B4-BE49-F238E27FC236}">
                <a16:creationId xmlns:a16="http://schemas.microsoft.com/office/drawing/2014/main" id="{351419A3-4030-E5D7-4267-4B3ED91187EA}"/>
              </a:ext>
            </a:extLst>
          </p:cNvPr>
          <p:cNvSpPr txBox="1"/>
          <p:nvPr/>
        </p:nvSpPr>
        <p:spPr>
          <a:xfrm>
            <a:off x="4992125" y="167482"/>
            <a:ext cx="6878230" cy="338554"/>
          </a:xfrm>
          <a:prstGeom prst="rect">
            <a:avLst/>
          </a:prstGeom>
          <a:noFill/>
        </p:spPr>
        <p:txBody>
          <a:bodyPr wrap="square">
            <a:spAutoFit/>
          </a:bodyPr>
          <a:lstStyle/>
          <a:p>
            <a:pPr algn="r"/>
            <a:r>
              <a:rPr lang="fr-fr" sz="1600" u="sng">
                <a:solidFill>
                  <a:schemeClr val="bg1"/>
                </a:solidFill>
                <a:hlinkClick r:id="rId3">
                  <a:extLst>
                    <a:ext uri="{A12FA001-AC4F-418D-AE19-62706E023703}">
                      <ahyp:hlinkClr xmlns:ahyp="http://schemas.microsoft.com/office/drawing/2018/hyperlinkcolor" val="tx"/>
                    </a:ext>
                  </a:extLst>
                </a:hlinkClick>
              </a:rPr>
              <a:t>aka.ms/</a:t>
            </a:r>
            <a:r>
              <a:rPr lang="fr-fr" sz="1600" u="sng" err="1">
                <a:solidFill>
                  <a:schemeClr val="bg1"/>
                </a:solidFill>
                <a:hlinkClick r:id="rId3">
                  <a:extLst>
                    <a:ext uri="{A12FA001-AC4F-418D-AE19-62706E023703}">
                      <ahyp:hlinkClr xmlns:ahyp="http://schemas.microsoft.com/office/drawing/2018/hyperlinkcolor" val="tx"/>
                    </a:ext>
                  </a:extLst>
                </a:hlinkClick>
              </a:rPr>
              <a:t>scenariolibrary</a:t>
            </a:r>
            <a:endParaRPr lang="en-US" sz="1600" u="sng">
              <a:solidFill>
                <a:schemeClr val="bg1"/>
              </a:solidFill>
            </a:endParaRPr>
          </a:p>
        </p:txBody>
      </p:sp>
      <p:sp>
        <p:nvSpPr>
          <p:cNvPr id="16" name="TextBox 15">
            <a:extLst>
              <a:ext uri="{FF2B5EF4-FFF2-40B4-BE49-F238E27FC236}">
                <a16:creationId xmlns:a16="http://schemas.microsoft.com/office/drawing/2014/main" id="{73135CDC-2016-0A40-0998-1A8B858F3BF7}"/>
              </a:ext>
            </a:extLst>
          </p:cNvPr>
          <p:cNvSpPr txBox="1"/>
          <p:nvPr/>
        </p:nvSpPr>
        <p:spPr>
          <a:xfrm>
            <a:off x="518910" y="2701115"/>
            <a:ext cx="3421912" cy="3351687"/>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Découvrez les scénarios </a:t>
            </a:r>
            <a:r>
              <a:rPr kumimoji="0" lang="fr-fr" sz="1765" b="0" i="0" u="none" strike="noStrike" kern="1200" cap="none" spc="0" normalizeH="0" baseline="0" noProof="0" err="1">
                <a:ln>
                  <a:noFill/>
                </a:ln>
                <a:solidFill>
                  <a:prstClr val="white">
                    <a:lumMod val="85000"/>
                  </a:prstClr>
                </a:solidFill>
                <a:effectLst/>
                <a:uLnTx/>
                <a:uFillTx/>
                <a:latin typeface="SegoeUI"/>
                <a:ea typeface="+mn-ea"/>
                <a:cs typeface="+mn-cs"/>
              </a:rPr>
              <a:t>Copilot</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Chat par secteur,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rôle et fonction pour explorer les différentes possibilités.</a:t>
            </a:r>
          </a:p>
          <a:p>
            <a:pPr marL="0" marR="0" lvl="0" indent="0" algn="l" defTabSz="914367" rtl="0" eaLnBrk="1" fontAlgn="auto" latinLnBrk="0" hangingPunct="1">
              <a:lnSpc>
                <a:spcPct val="100000"/>
              </a:lnSpc>
              <a:spcBef>
                <a:spcPts val="0"/>
              </a:spcBef>
              <a:spcAft>
                <a:spcPts val="0"/>
              </a:spcAft>
              <a:buClrTx/>
              <a:buSzTx/>
              <a:buFontTx/>
              <a:buNone/>
              <a:tabLst/>
              <a:defRPr/>
            </a:pPr>
            <a:endParaRPr lang="en-US">
              <a:solidFill>
                <a:prstClr val="white">
                  <a:lumMod val="85000"/>
                </a:prstClr>
              </a:solidFill>
              <a:latin typeface="SegoeUI"/>
            </a:endParaRP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Les guides de scénarios téléchargeables contiennent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des exemples de KPI et des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cas d’usage qui illustrent une journée type afin d’inspirer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les utilisateurs </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et de démontrer</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la valeur commerciale.</a:t>
            </a:r>
            <a:endParaRPr kumimoji="0" lang="en-US" sz="1765" b="0" i="0" u="none" strike="noStrike" kern="1200" cap="none" spc="0" normalizeH="0" baseline="0" noProof="0">
              <a:ln>
                <a:noFill/>
              </a:ln>
              <a:solidFill>
                <a:prstClr val="white">
                  <a:lumMod val="85000"/>
                </a:prstClr>
              </a:solidFill>
              <a:effectLst/>
              <a:uLnTx/>
              <a:uFillTx/>
              <a:latin typeface="Segoe Sans Display"/>
              <a:ea typeface="+mn-ea"/>
              <a:cs typeface="+mn-cs"/>
            </a:endParaRPr>
          </a:p>
        </p:txBody>
      </p:sp>
      <p:pic>
        <p:nvPicPr>
          <p:cNvPr id="5" name="Picture 4">
            <a:extLst>
              <a:ext uri="{FF2B5EF4-FFF2-40B4-BE49-F238E27FC236}">
                <a16:creationId xmlns:a16="http://schemas.microsoft.com/office/drawing/2014/main" id="{DE50BD6E-E7F1-2789-AAD2-01043F1A6ADE}"/>
              </a:ext>
            </a:extLst>
          </p:cNvPr>
          <p:cNvPicPr>
            <a:picLocks noChangeAspect="1"/>
          </p:cNvPicPr>
          <p:nvPr/>
        </p:nvPicPr>
        <p:blipFill>
          <a:blip r:embed="rId4"/>
          <a:srcRect l="9683" r="20832"/>
          <a:stretch>
            <a:fillRect/>
          </a:stretch>
        </p:blipFill>
        <p:spPr>
          <a:xfrm>
            <a:off x="4939720" y="711382"/>
            <a:ext cx="6617997" cy="5435235"/>
          </a:xfrm>
          <a:prstGeom prst="rect">
            <a:avLst/>
          </a:prstGeom>
        </p:spPr>
      </p:pic>
    </p:spTree>
    <p:extLst>
      <p:ext uri="{BB962C8B-B14F-4D97-AF65-F5344CB8AC3E}">
        <p14:creationId xmlns:p14="http://schemas.microsoft.com/office/powerpoint/2010/main" val="29516719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CB971-6287-2C98-DF67-74376A7B7249}"/>
              </a:ext>
            </a:extLst>
          </p:cNvPr>
          <p:cNvSpPr>
            <a:spLocks noGrp="1"/>
          </p:cNvSpPr>
          <p:nvPr>
            <p:ph type="title"/>
          </p:nvPr>
        </p:nvSpPr>
        <p:spPr>
          <a:xfrm>
            <a:off x="155126" y="-639434"/>
            <a:ext cx="11018520" cy="430887"/>
          </a:xfrm>
        </p:spPr>
        <p:txBody>
          <a:bodyPr/>
          <a:lstStyle/>
          <a:p>
            <a:r>
              <a:rPr lang="fr-fr"/>
              <a:t>Animation de la bibliothèque de scénarios</a:t>
            </a:r>
          </a:p>
        </p:txBody>
      </p:sp>
      <p:pic>
        <p:nvPicPr>
          <p:cNvPr id="7" name="20260504-1718-22.9251924">
            <a:hlinkClick r:id="" action="ppaction://media"/>
            <a:extLst>
              <a:ext uri="{FF2B5EF4-FFF2-40B4-BE49-F238E27FC236}">
                <a16:creationId xmlns:a16="http://schemas.microsoft.com/office/drawing/2014/main" id="{AF176CA4-E9BC-850C-D055-7B233536E30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0946605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89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video>
              <p:cMediaNode vol="80000">
                <p:cTn id="8" fill="hold" display="0">
                  <p:stCondLst>
                    <p:cond delay="indefinite"/>
                  </p:stCondLst>
                </p:cTn>
                <p:tgtEl>
                  <p:spTgt spid="7"/>
                </p:tgtEl>
              </p:cMediaNode>
            </p:video>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3017E-9D1C-3356-C7D3-04DF48E0B3E5}"/>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30627C0E-0AE5-B6A1-835F-0178A82D70F9}"/>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6129441B-F2DE-3DBF-E5A9-5ACCA52D60F0}"/>
              </a:ext>
            </a:extLst>
          </p:cNvPr>
          <p:cNvSpPr>
            <a:spLocks noGrp="1"/>
          </p:cNvSpPr>
          <p:nvPr>
            <p:ph type="title"/>
          </p:nvPr>
        </p:nvSpPr>
        <p:spPr>
          <a:xfrm>
            <a:off x="589280" y="805199"/>
            <a:ext cx="3133056" cy="1740308"/>
          </a:xfrm>
        </p:spPr>
        <p:txBody>
          <a:bodyPr/>
          <a:lstStyle/>
          <a:p>
            <a:r>
              <a:rPr lang="fr-fr" sz="3200"/>
              <a:t>Microsoft 365 Copilot Chat</a:t>
            </a:r>
            <a:br>
              <a:rPr sz="3200"/>
            </a:br>
            <a:r>
              <a:rPr lang="fr-fr" sz="3200"/>
              <a:t>Kit de formation</a:t>
            </a:r>
          </a:p>
        </p:txBody>
      </p:sp>
      <p:sp>
        <p:nvSpPr>
          <p:cNvPr id="12" name="TextBox 11">
            <a:extLst>
              <a:ext uri="{FF2B5EF4-FFF2-40B4-BE49-F238E27FC236}">
                <a16:creationId xmlns:a16="http://schemas.microsoft.com/office/drawing/2014/main" id="{B60EDC33-8E1A-E468-1F88-96679D9E0F02}"/>
              </a:ext>
            </a:extLst>
          </p:cNvPr>
          <p:cNvSpPr txBox="1"/>
          <p:nvPr/>
        </p:nvSpPr>
        <p:spPr>
          <a:xfrm>
            <a:off x="4992125" y="167482"/>
            <a:ext cx="6878230" cy="369332"/>
          </a:xfrm>
          <a:prstGeom prst="rect">
            <a:avLst/>
          </a:prstGeom>
          <a:noFill/>
        </p:spPr>
        <p:txBody>
          <a:bodyPr wrap="square">
            <a:spAutoFit/>
          </a:bodyPr>
          <a:lstStyle/>
          <a:p>
            <a:pPr algn="r"/>
            <a:r>
              <a:rPr lang="fr-fr" sz="1800">
                <a:solidFill>
                  <a:schemeClr val="bg1"/>
                </a:solidFill>
                <a:latin typeface="Segoe Sans Text"/>
                <a:hlinkClick r:id="rId3">
                  <a:extLst>
                    <a:ext uri="{A12FA001-AC4F-418D-AE19-62706E023703}">
                      <ahyp:hlinkClr xmlns:ahyp="http://schemas.microsoft.com/office/drawing/2018/hyperlinkcolor" val="tx"/>
                    </a:ext>
                  </a:extLst>
                </a:hlinkClick>
              </a:rPr>
              <a:t>aka.ms/CopilotChat/TrainerKit</a:t>
            </a:r>
            <a:endParaRPr lang="en-US" sz="1800">
              <a:solidFill>
                <a:schemeClr val="bg1"/>
              </a:solidFill>
            </a:endParaRPr>
          </a:p>
        </p:txBody>
      </p:sp>
      <p:sp>
        <p:nvSpPr>
          <p:cNvPr id="16" name="TextBox 15">
            <a:extLst>
              <a:ext uri="{FF2B5EF4-FFF2-40B4-BE49-F238E27FC236}">
                <a16:creationId xmlns:a16="http://schemas.microsoft.com/office/drawing/2014/main" id="{940275B7-6600-C013-BF82-1897CF37174B}"/>
              </a:ext>
            </a:extLst>
          </p:cNvPr>
          <p:cNvSpPr txBox="1"/>
          <p:nvPr/>
        </p:nvSpPr>
        <p:spPr>
          <a:xfrm>
            <a:off x="518910" y="2701115"/>
            <a:ext cx="3421912" cy="3623300"/>
          </a:xfrm>
          <a:prstGeom prst="rect">
            <a:avLst/>
          </a:prstGeom>
          <a:noFill/>
        </p:spPr>
        <p:txBody>
          <a:bodyPr wrap="square">
            <a:spAutoFit/>
          </a:bodyPr>
          <a:lstStyle/>
          <a:p>
            <a:r>
              <a:rPr lang="fr-fr" b="0" i="0">
                <a:solidFill>
                  <a:schemeClr val="bg1">
                    <a:lumMod val="85000"/>
                  </a:schemeClr>
                </a:solidFill>
                <a:effectLst/>
                <a:latin typeface="SegoeUI"/>
              </a:rPr>
              <a:t>Présentation PowerPoint pour introduire Microsoft 365 </a:t>
            </a:r>
            <a:r>
              <a:rPr lang="fr-fr" b="0" i="0" err="1">
                <a:solidFill>
                  <a:schemeClr val="bg1">
                    <a:lumMod val="85000"/>
                  </a:schemeClr>
                </a:solidFill>
                <a:effectLst/>
                <a:latin typeface="SegoeUI"/>
              </a:rPr>
              <a:t>Copilot</a:t>
            </a:r>
            <a:r>
              <a:rPr lang="fr-fr" b="0" i="0">
                <a:solidFill>
                  <a:schemeClr val="bg1">
                    <a:lumMod val="85000"/>
                  </a:schemeClr>
                </a:solidFill>
                <a:effectLst/>
                <a:latin typeface="SegoeUI"/>
              </a:rPr>
              <a:t> Chat et son utilisation dans des scénarios courants.</a:t>
            </a:r>
          </a:p>
          <a:p>
            <a:endParaRPr lang="en-US">
              <a:solidFill>
                <a:schemeClr val="bg1">
                  <a:lumMod val="85000"/>
                </a:schemeClr>
              </a:solidFill>
              <a:latin typeface="SegoeUI"/>
            </a:endParaRPr>
          </a:p>
          <a:p>
            <a:r>
              <a:rPr lang="fr-fr">
                <a:solidFill>
                  <a:schemeClr val="bg1">
                    <a:lumMod val="85000"/>
                  </a:schemeClr>
                </a:solidFill>
              </a:rPr>
              <a:t>Guide pratique des requêtes, </a:t>
            </a:r>
            <a:br>
              <a:rPr lang="fr-fr">
                <a:solidFill>
                  <a:schemeClr val="bg1">
                    <a:lumMod val="85000"/>
                  </a:schemeClr>
                </a:solidFill>
              </a:rPr>
            </a:br>
            <a:r>
              <a:rPr lang="fr-fr">
                <a:solidFill>
                  <a:schemeClr val="bg1">
                    <a:lumMod val="85000"/>
                  </a:schemeClr>
                </a:solidFill>
              </a:rPr>
              <a:t>de la terminologie et des conseils concrets pour </a:t>
            </a:r>
            <a:r>
              <a:rPr lang="fr-fr" err="1">
                <a:solidFill>
                  <a:schemeClr val="bg1">
                    <a:lumMod val="85000"/>
                  </a:schemeClr>
                </a:solidFill>
              </a:rPr>
              <a:t>Copilot</a:t>
            </a:r>
            <a:r>
              <a:rPr lang="fr-fr">
                <a:solidFill>
                  <a:schemeClr val="bg1">
                    <a:lumMod val="85000"/>
                  </a:schemeClr>
                </a:solidFill>
              </a:rPr>
              <a:t>.</a:t>
            </a:r>
          </a:p>
          <a:p>
            <a:endParaRPr lang="en-US">
              <a:solidFill>
                <a:schemeClr val="bg1">
                  <a:lumMod val="85000"/>
                </a:schemeClr>
              </a:solidFill>
            </a:endParaRPr>
          </a:p>
          <a:p>
            <a:r>
              <a:rPr lang="fr-fr">
                <a:solidFill>
                  <a:schemeClr val="bg1">
                    <a:lumMod val="85000"/>
                  </a:schemeClr>
                </a:solidFill>
              </a:rPr>
              <a:t>Document à partager avec les utilisateurs sur les 10 principaux cas d’usage à essayer en premier avec Copilot Chat.</a:t>
            </a:r>
          </a:p>
        </p:txBody>
      </p:sp>
      <p:pic>
        <p:nvPicPr>
          <p:cNvPr id="4" name="Picture 3">
            <a:extLst>
              <a:ext uri="{FF2B5EF4-FFF2-40B4-BE49-F238E27FC236}">
                <a16:creationId xmlns:a16="http://schemas.microsoft.com/office/drawing/2014/main" id="{46AF0B6B-9D8C-FF1B-34C2-4BE5E1580EAE}"/>
              </a:ext>
            </a:extLst>
          </p:cNvPr>
          <p:cNvPicPr>
            <a:picLocks noChangeAspect="1"/>
          </p:cNvPicPr>
          <p:nvPr/>
        </p:nvPicPr>
        <p:blipFill>
          <a:blip r:embed="rId4"/>
          <a:srcRect t="1711"/>
          <a:stretch>
            <a:fillRect/>
          </a:stretch>
        </p:blipFill>
        <p:spPr>
          <a:xfrm>
            <a:off x="4583083" y="960583"/>
            <a:ext cx="7336193" cy="5180809"/>
          </a:xfrm>
          <a:prstGeom prst="roundRect">
            <a:avLst>
              <a:gd name="adj" fmla="val 1451"/>
            </a:avLst>
          </a:prstGeom>
          <a:solidFill>
            <a:srgbClr val="FFFFFF">
              <a:shade val="85000"/>
            </a:srgbClr>
          </a:solidFill>
          <a:ln>
            <a:noFill/>
          </a:ln>
          <a:effectLst/>
        </p:spPr>
      </p:pic>
    </p:spTree>
    <p:extLst>
      <p:ext uri="{BB962C8B-B14F-4D97-AF65-F5344CB8AC3E}">
        <p14:creationId xmlns:p14="http://schemas.microsoft.com/office/powerpoint/2010/main" val="30374073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4">
            <a:extLst>
              <a:ext uri="{FF2B5EF4-FFF2-40B4-BE49-F238E27FC236}">
                <a16:creationId xmlns:a16="http://schemas.microsoft.com/office/drawing/2014/main" id="{45D4DAE8-59B8-BFDD-B237-DBA39DBE0D39}"/>
              </a:ext>
            </a:extLst>
          </p:cNvPr>
          <p:cNvSpPr>
            <a:spLocks noGrp="1"/>
          </p:cNvSpPr>
          <p:nvPr>
            <p:ph type="title"/>
          </p:nvPr>
        </p:nvSpPr>
        <p:spPr>
          <a:xfrm>
            <a:off x="588263" y="85045"/>
            <a:ext cx="11018520" cy="553998"/>
          </a:xfrm>
        </p:spPr>
        <p:txBody>
          <a:bodyPr>
            <a:noAutofit/>
          </a:bodyPr>
          <a:lstStyle/>
          <a:p>
            <a:pPr algn="ctr"/>
            <a:r>
              <a:rPr lang="fr-fr" sz="3200"/>
              <a:t>Top 10 des actions à essayer en premier avec </a:t>
            </a:r>
            <a:br>
              <a:rPr lang="fr-fr" sz="3200"/>
            </a:br>
            <a:r>
              <a:rPr lang="fr-fr" sz="3200"/>
              <a:t>Microsoft 365 Copilot Chat</a:t>
            </a:r>
            <a:br>
              <a:rPr/>
            </a:br>
            <a:endParaRPr lang="en-US" sz="2000">
              <a:solidFill>
                <a:srgbClr val="0078D4"/>
              </a:solidFill>
            </a:endParaRPr>
          </a:p>
        </p:txBody>
      </p:sp>
      <p:sp useBgFill="1">
        <p:nvSpPr>
          <p:cNvPr id="3" name="Rounded Rectangle 1">
            <a:extLst>
              <a:ext uri="{FF2B5EF4-FFF2-40B4-BE49-F238E27FC236}">
                <a16:creationId xmlns:a16="http://schemas.microsoft.com/office/drawing/2014/main" id="{4A8E42DE-67EE-129B-0515-5CC895AD8AC6}"/>
              </a:ext>
              <a:ext uri="{C183D7F6-B498-43B3-948B-1728B52AA6E4}">
                <adec:decorative xmlns:adec="http://schemas.microsoft.com/office/drawing/2017/decorative" val="1"/>
              </a:ext>
            </a:extLst>
          </p:cNvPr>
          <p:cNvSpPr/>
          <p:nvPr/>
        </p:nvSpPr>
        <p:spPr bwMode="auto">
          <a:xfrm>
            <a:off x="505272"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6" name="TextBox 5">
            <a:extLst>
              <a:ext uri="{FF2B5EF4-FFF2-40B4-BE49-F238E27FC236}">
                <a16:creationId xmlns:a16="http://schemas.microsoft.com/office/drawing/2014/main" id="{8FDFB3FB-32E5-FDF1-4D2A-D0EB53D491EB}"/>
              </a:ext>
            </a:extLst>
          </p:cNvPr>
          <p:cNvSpPr txBox="1"/>
          <p:nvPr/>
        </p:nvSpPr>
        <p:spPr>
          <a:xfrm>
            <a:off x="626192" y="1689478"/>
            <a:ext cx="1922209"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Poser une question</a:t>
            </a:r>
            <a:br>
              <a:rPr/>
            </a:br>
            <a:r>
              <a:rPr kumimoji="0" lang="fr-fr" sz="800" b="0" i="0" u="none" strike="noStrike" kern="1200" cap="none" spc="0" normalizeH="0" baseline="0" noProof="0">
                <a:ln>
                  <a:noFill/>
                </a:ln>
                <a:solidFill>
                  <a:prstClr val="black"/>
                </a:solidFill>
                <a:effectLst/>
                <a:uLnTx/>
                <a:uFillTx/>
                <a:latin typeface="Segoe UI"/>
                <a:ea typeface="+mn-ea"/>
                <a:cs typeface="+mn-cs"/>
              </a:rPr>
              <a:t>Obtenez des informations et des réponses à vos questions.</a:t>
            </a:r>
            <a:endParaRPr kumimoji="0" lang="fr-fr" sz="1000" b="0" i="0" u="none" strike="noStrike" kern="1200" cap="none" spc="0" normalizeH="0" baseline="0" noProof="0">
              <a:ln>
                <a:noFill/>
              </a:ln>
              <a:solidFill>
                <a:prstClr val="black"/>
              </a:solidFill>
              <a:effectLst/>
              <a:uLnTx/>
              <a:uFillTx/>
              <a:latin typeface="Segoe UI"/>
              <a:ea typeface="+mn-ea"/>
              <a:cs typeface="+mn-cs"/>
            </a:endParaRPr>
          </a:p>
        </p:txBody>
      </p:sp>
      <p:sp>
        <p:nvSpPr>
          <p:cNvPr id="7" name="TextBox 6">
            <a:extLst>
              <a:ext uri="{FF2B5EF4-FFF2-40B4-BE49-F238E27FC236}">
                <a16:creationId xmlns:a16="http://schemas.microsoft.com/office/drawing/2014/main" id="{DEA92599-D878-B04A-C0FD-51780F733404}"/>
              </a:ext>
            </a:extLst>
          </p:cNvPr>
          <p:cNvSpPr txBox="1"/>
          <p:nvPr/>
        </p:nvSpPr>
        <p:spPr>
          <a:xfrm>
            <a:off x="2267041" y="1195425"/>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91F2C"/>
                </a:solidFill>
                <a:effectLst/>
                <a:uLnTx/>
                <a:uFillTx/>
                <a:latin typeface="Segoe UI" panose="020B0502040204020203" pitchFamily="34" charset="0"/>
                <a:ea typeface="+mn-ea"/>
                <a:cs typeface="Segoe UI" panose="020B0502040204020203" pitchFamily="34" charset="0"/>
              </a:rPr>
              <a:t>1</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8" name="TextBox 7">
            <a:extLst>
              <a:ext uri="{FF2B5EF4-FFF2-40B4-BE49-F238E27FC236}">
                <a16:creationId xmlns:a16="http://schemas.microsoft.com/office/drawing/2014/main" id="{A38D73C0-43E4-DC0F-9906-5CACA8B9FC7F}"/>
              </a:ext>
            </a:extLst>
          </p:cNvPr>
          <p:cNvSpPr txBox="1"/>
          <p:nvPr/>
        </p:nvSpPr>
        <p:spPr>
          <a:xfrm>
            <a:off x="677266" y="2740426"/>
            <a:ext cx="1981228" cy="584775"/>
          </a:xfrm>
          <a:prstGeom prst="rect">
            <a:avLst/>
          </a:prstGeom>
          <a:noFill/>
        </p:spPr>
        <p:txBody>
          <a:bodyPr wrap="square" lIns="91440" tIns="45720" rIns="91440" bIns="45720" anchor="t">
            <a:sp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Dans quelle mesure [produit] peut être comparé à [produit concurrent] ? Présente la comparaison sous forme de tableau.</a:t>
            </a:r>
          </a:p>
        </p:txBody>
      </p:sp>
      <p:pic>
        <p:nvPicPr>
          <p:cNvPr id="9" name="Graphic 8">
            <a:extLst>
              <a:ext uri="{FF2B5EF4-FFF2-40B4-BE49-F238E27FC236}">
                <a16:creationId xmlns:a16="http://schemas.microsoft.com/office/drawing/2014/main" id="{58E03677-1107-729A-FCF7-ECD4CD09243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9441" y="2779229"/>
            <a:ext cx="163426" cy="163426"/>
          </a:xfrm>
          <a:prstGeom prst="rect">
            <a:avLst/>
          </a:prstGeom>
        </p:spPr>
      </p:pic>
      <p:sp useBgFill="1">
        <p:nvSpPr>
          <p:cNvPr id="10" name="Rounded Rectangle 1">
            <a:extLst>
              <a:ext uri="{FF2B5EF4-FFF2-40B4-BE49-F238E27FC236}">
                <a16:creationId xmlns:a16="http://schemas.microsoft.com/office/drawing/2014/main" id="{D9C1465B-1BA6-94ED-3502-EA1A50C7223F}"/>
              </a:ext>
              <a:ext uri="{C183D7F6-B498-43B3-948B-1728B52AA6E4}">
                <adec:decorative xmlns:adec="http://schemas.microsoft.com/office/drawing/2017/decorative" val="1"/>
              </a:ext>
            </a:extLst>
          </p:cNvPr>
          <p:cNvSpPr/>
          <p:nvPr/>
        </p:nvSpPr>
        <p:spPr bwMode="auto">
          <a:xfrm>
            <a:off x="2766319"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11" name="TextBox 10">
            <a:extLst>
              <a:ext uri="{FF2B5EF4-FFF2-40B4-BE49-F238E27FC236}">
                <a16:creationId xmlns:a16="http://schemas.microsoft.com/office/drawing/2014/main" id="{3A2B169D-6135-07C8-E0AD-3CFDEC9AC425}"/>
              </a:ext>
            </a:extLst>
          </p:cNvPr>
          <p:cNvSpPr txBox="1"/>
          <p:nvPr/>
        </p:nvSpPr>
        <p:spPr>
          <a:xfrm>
            <a:off x="2887239" y="1689478"/>
            <a:ext cx="1859859" cy="574516"/>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Rédiger un e-mail</a:t>
            </a:r>
            <a:endParaRPr kumimoji="0" lang="en-US"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Générez un brouillon d’e-mail puis personnalisez le ton et la longueur. </a:t>
            </a:r>
          </a:p>
        </p:txBody>
      </p:sp>
      <p:sp>
        <p:nvSpPr>
          <p:cNvPr id="12" name="TextBox 11">
            <a:extLst>
              <a:ext uri="{FF2B5EF4-FFF2-40B4-BE49-F238E27FC236}">
                <a16:creationId xmlns:a16="http://schemas.microsoft.com/office/drawing/2014/main" id="{2C870879-A78B-7C40-4935-632D90E146FE}"/>
              </a:ext>
            </a:extLst>
          </p:cNvPr>
          <p:cNvSpPr txBox="1"/>
          <p:nvPr/>
        </p:nvSpPr>
        <p:spPr>
          <a:xfrm>
            <a:off x="4528088" y="1195425"/>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2</a:t>
            </a:r>
          </a:p>
        </p:txBody>
      </p:sp>
      <p:sp>
        <p:nvSpPr>
          <p:cNvPr id="13" name="TextBox 12">
            <a:extLst>
              <a:ext uri="{FF2B5EF4-FFF2-40B4-BE49-F238E27FC236}">
                <a16:creationId xmlns:a16="http://schemas.microsoft.com/office/drawing/2014/main" id="{7489BF84-E0A5-DA99-7906-5B8E3AE79993}"/>
              </a:ext>
            </a:extLst>
          </p:cNvPr>
          <p:cNvSpPr txBox="1"/>
          <p:nvPr/>
        </p:nvSpPr>
        <p:spPr>
          <a:xfrm>
            <a:off x="2935326" y="2601927"/>
            <a:ext cx="1897483" cy="707886"/>
          </a:xfrm>
          <a:prstGeom prst="rect">
            <a:avLst/>
          </a:prstGeom>
          <a:noFill/>
        </p:spPr>
        <p:txBody>
          <a:bodyPr wrap="square" lIns="91440" tIns="45720" rIns="91440" bIns="45720" anchor="t">
            <a:sp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Rédige un e-mail à l’intention de [nom] pour l’informer que le projet X est retardé de deux semaines. Fais en sorte qu’il soit court et informel. </a:t>
            </a:r>
          </a:p>
        </p:txBody>
      </p:sp>
      <p:pic>
        <p:nvPicPr>
          <p:cNvPr id="14" name="Graphic 13">
            <a:extLst>
              <a:ext uri="{FF2B5EF4-FFF2-40B4-BE49-F238E27FC236}">
                <a16:creationId xmlns:a16="http://schemas.microsoft.com/office/drawing/2014/main" id="{D511B61F-EAA5-2623-E3E8-14A1057B21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27501" y="2634499"/>
            <a:ext cx="163426" cy="163426"/>
          </a:xfrm>
          <a:prstGeom prst="rect">
            <a:avLst/>
          </a:prstGeom>
        </p:spPr>
      </p:pic>
      <p:sp useBgFill="1">
        <p:nvSpPr>
          <p:cNvPr id="15" name="Rounded Rectangle 1">
            <a:extLst>
              <a:ext uri="{FF2B5EF4-FFF2-40B4-BE49-F238E27FC236}">
                <a16:creationId xmlns:a16="http://schemas.microsoft.com/office/drawing/2014/main" id="{E5C5DE53-E61A-4CE2-6EE8-DF72B691DC74}"/>
              </a:ext>
              <a:ext uri="{C183D7F6-B498-43B3-948B-1728B52AA6E4}">
                <adec:decorative xmlns:adec="http://schemas.microsoft.com/office/drawing/2017/decorative" val="1"/>
              </a:ext>
            </a:extLst>
          </p:cNvPr>
          <p:cNvSpPr/>
          <p:nvPr/>
        </p:nvSpPr>
        <p:spPr bwMode="auto">
          <a:xfrm>
            <a:off x="7288413"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16" name="TextBox 15">
            <a:extLst>
              <a:ext uri="{FF2B5EF4-FFF2-40B4-BE49-F238E27FC236}">
                <a16:creationId xmlns:a16="http://schemas.microsoft.com/office/drawing/2014/main" id="{346814A2-F2F5-0E73-514F-3B84D302E5A2}"/>
              </a:ext>
            </a:extLst>
          </p:cNvPr>
          <p:cNvSpPr txBox="1"/>
          <p:nvPr/>
        </p:nvSpPr>
        <p:spPr>
          <a:xfrm>
            <a:off x="7409333" y="1689478"/>
            <a:ext cx="2032303" cy="943848"/>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Trouver de nouvelles idées</a:t>
            </a:r>
            <a:endParaRPr kumimoji="0" lang="en-US"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Stimulez votre créativité avec des idées pour vos différentes tâches telles que l’élaboration </a:t>
            </a:r>
            <a:r>
              <a:rPr kumimoji="0" lang="fr-FR" sz="800" b="0" i="0" u="none" strike="noStrike" kern="1200" cap="none" spc="0" normalizeH="0" baseline="0" noProof="0">
                <a:ln>
                  <a:noFill/>
                </a:ln>
                <a:solidFill>
                  <a:prstClr val="black"/>
                </a:solidFill>
                <a:effectLst/>
                <a:uLnTx/>
                <a:uFillTx/>
                <a:latin typeface="Segoe UI"/>
                <a:ea typeface="+mn-ea"/>
                <a:cs typeface="+mn-cs"/>
              </a:rPr>
              <a:t>d'ordres du jour</a:t>
            </a:r>
            <a:r>
              <a:rPr kumimoji="0" lang="fr-fr" sz="800" b="0" i="0" u="none" strike="noStrike" kern="1200" cap="none" spc="0" normalizeH="0" baseline="0" noProof="0">
                <a:ln>
                  <a:noFill/>
                </a:ln>
                <a:solidFill>
                  <a:prstClr val="black"/>
                </a:solidFill>
                <a:effectLst/>
                <a:uLnTx/>
                <a:uFillTx/>
                <a:latin typeface="Segoe UI"/>
                <a:ea typeface="+mn-ea"/>
                <a:cs typeface="+mn-cs"/>
              </a:rPr>
              <a:t>, la création d’images, des publications sur les réseaux sociaux, etc.</a:t>
            </a:r>
            <a:endParaRPr kumimoji="0" lang="en-US" sz="800" b="0" i="0" u="none" strike="noStrike" kern="1200" cap="none" spc="0" normalizeH="0" baseline="0" noProof="0">
              <a:ln>
                <a:noFill/>
              </a:ln>
              <a:solidFill>
                <a:prstClr val="black"/>
              </a:solidFill>
              <a:effectLst/>
              <a:uLnTx/>
              <a:uFillTx/>
              <a:latin typeface="Segoe UI"/>
              <a:ea typeface="+mn-ea"/>
              <a:cs typeface="Segoe UI"/>
            </a:endParaRPr>
          </a:p>
        </p:txBody>
      </p:sp>
      <p:sp>
        <p:nvSpPr>
          <p:cNvPr id="17" name="TextBox 16">
            <a:extLst>
              <a:ext uri="{FF2B5EF4-FFF2-40B4-BE49-F238E27FC236}">
                <a16:creationId xmlns:a16="http://schemas.microsoft.com/office/drawing/2014/main" id="{3CB77E26-9D91-A29A-E99C-3A3A5ABACE5B}"/>
              </a:ext>
            </a:extLst>
          </p:cNvPr>
          <p:cNvSpPr txBox="1"/>
          <p:nvPr/>
        </p:nvSpPr>
        <p:spPr>
          <a:xfrm>
            <a:off x="9050182" y="1195425"/>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4</a:t>
            </a:r>
          </a:p>
        </p:txBody>
      </p:sp>
      <p:sp>
        <p:nvSpPr>
          <p:cNvPr id="18" name="TextBox 17">
            <a:extLst>
              <a:ext uri="{FF2B5EF4-FFF2-40B4-BE49-F238E27FC236}">
                <a16:creationId xmlns:a16="http://schemas.microsoft.com/office/drawing/2014/main" id="{1EB84112-4635-82DF-337A-51A1A9034B3B}"/>
              </a:ext>
            </a:extLst>
          </p:cNvPr>
          <p:cNvSpPr txBox="1"/>
          <p:nvPr/>
        </p:nvSpPr>
        <p:spPr>
          <a:xfrm>
            <a:off x="7451833" y="2878926"/>
            <a:ext cx="1973240" cy="338554"/>
          </a:xfrm>
          <a:prstGeom prst="rect">
            <a:avLst/>
          </a:prstGeom>
          <a:noFill/>
        </p:spPr>
        <p:txBody>
          <a:bodyPr wrap="square" lIns="91440" tIns="45720" rIns="91440" bIns="45720" anchor="t">
            <a:sp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Suggère 10 slogans convaincants à partir du fichier &lt;insérer le fichier&gt;.</a:t>
            </a:r>
          </a:p>
        </p:txBody>
      </p:sp>
      <p:pic>
        <p:nvPicPr>
          <p:cNvPr id="19" name="Graphic 18">
            <a:extLst>
              <a:ext uri="{FF2B5EF4-FFF2-40B4-BE49-F238E27FC236}">
                <a16:creationId xmlns:a16="http://schemas.microsoft.com/office/drawing/2014/main" id="{C0E6DFBA-05E8-00B0-3D2C-3CFF713D327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41204" y="2907448"/>
            <a:ext cx="163426" cy="163426"/>
          </a:xfrm>
          <a:prstGeom prst="rect">
            <a:avLst/>
          </a:prstGeom>
        </p:spPr>
      </p:pic>
      <p:sp useBgFill="1">
        <p:nvSpPr>
          <p:cNvPr id="20" name="Rounded Rectangle 1">
            <a:extLst>
              <a:ext uri="{FF2B5EF4-FFF2-40B4-BE49-F238E27FC236}">
                <a16:creationId xmlns:a16="http://schemas.microsoft.com/office/drawing/2014/main" id="{C9C912AE-CD8E-30DC-E779-A095619B3AA4}"/>
              </a:ext>
              <a:ext uri="{C183D7F6-B498-43B3-948B-1728B52AA6E4}">
                <adec:decorative xmlns:adec="http://schemas.microsoft.com/office/drawing/2017/decorative" val="1"/>
              </a:ext>
            </a:extLst>
          </p:cNvPr>
          <p:cNvSpPr/>
          <p:nvPr/>
        </p:nvSpPr>
        <p:spPr bwMode="auto">
          <a:xfrm>
            <a:off x="9549461"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21" name="TextBox 20">
            <a:extLst>
              <a:ext uri="{FF2B5EF4-FFF2-40B4-BE49-F238E27FC236}">
                <a16:creationId xmlns:a16="http://schemas.microsoft.com/office/drawing/2014/main" id="{033530C5-A8DC-B7E3-C6F8-ACA2088321BA}"/>
              </a:ext>
            </a:extLst>
          </p:cNvPr>
          <p:cNvSpPr txBox="1"/>
          <p:nvPr/>
        </p:nvSpPr>
        <p:spPr>
          <a:xfrm>
            <a:off x="9670382" y="1689478"/>
            <a:ext cx="2153222" cy="574516"/>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Rédiger un document</a:t>
            </a:r>
            <a:endParaRPr kumimoji="0" lang="en-US"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Commencez avec un brouillon complet plutôt qu’une page blanche.</a:t>
            </a:r>
          </a:p>
        </p:txBody>
      </p:sp>
      <p:sp>
        <p:nvSpPr>
          <p:cNvPr id="22" name="TextBox 21">
            <a:extLst>
              <a:ext uri="{FF2B5EF4-FFF2-40B4-BE49-F238E27FC236}">
                <a16:creationId xmlns:a16="http://schemas.microsoft.com/office/drawing/2014/main" id="{7F130D9E-A13A-E40A-F4F0-0B115724BF0E}"/>
              </a:ext>
            </a:extLst>
          </p:cNvPr>
          <p:cNvSpPr txBox="1"/>
          <p:nvPr/>
        </p:nvSpPr>
        <p:spPr>
          <a:xfrm>
            <a:off x="11311230" y="1195425"/>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5</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3" name="TextBox 22">
            <a:extLst>
              <a:ext uri="{FF2B5EF4-FFF2-40B4-BE49-F238E27FC236}">
                <a16:creationId xmlns:a16="http://schemas.microsoft.com/office/drawing/2014/main" id="{D5EFF142-EF28-B505-2B8C-F7EB9B2EF008}"/>
              </a:ext>
            </a:extLst>
          </p:cNvPr>
          <p:cNvSpPr txBox="1"/>
          <p:nvPr/>
        </p:nvSpPr>
        <p:spPr>
          <a:xfrm>
            <a:off x="9704765" y="2884587"/>
            <a:ext cx="210345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Rédige le plan d’un brief créatif pour un projet vidéo.</a:t>
            </a:r>
            <a:endParaRPr kumimoji="0" lang="en-US" sz="1050" b="1" i="0" u="none" strike="noStrike" kern="1200" cap="none" spc="0" normalizeH="0" baseline="0" noProof="0">
              <a:ln>
                <a:noFill/>
              </a:ln>
              <a:solidFill>
                <a:prstClr val="black"/>
              </a:solidFill>
              <a:effectLst/>
              <a:uLnTx/>
              <a:uFillTx/>
              <a:latin typeface="Segoe UI"/>
              <a:ea typeface="+mn-ea"/>
              <a:cs typeface="+mn-cs"/>
            </a:endParaRPr>
          </a:p>
        </p:txBody>
      </p:sp>
      <p:pic>
        <p:nvPicPr>
          <p:cNvPr id="24" name="Graphic 23">
            <a:extLst>
              <a:ext uri="{FF2B5EF4-FFF2-40B4-BE49-F238E27FC236}">
                <a16:creationId xmlns:a16="http://schemas.microsoft.com/office/drawing/2014/main" id="{78A94574-3BC6-6E9C-287B-2E968614B2C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80673" y="2910957"/>
            <a:ext cx="163426" cy="163426"/>
          </a:xfrm>
          <a:prstGeom prst="rect">
            <a:avLst/>
          </a:prstGeom>
        </p:spPr>
      </p:pic>
      <p:sp useBgFill="1">
        <p:nvSpPr>
          <p:cNvPr id="25" name="Rounded Rectangle 1">
            <a:extLst>
              <a:ext uri="{FF2B5EF4-FFF2-40B4-BE49-F238E27FC236}">
                <a16:creationId xmlns:a16="http://schemas.microsoft.com/office/drawing/2014/main" id="{FE64CB9E-07CF-4590-1A0E-1A2828EB425E}"/>
              </a:ext>
              <a:ext uri="{C183D7F6-B498-43B3-948B-1728B52AA6E4}">
                <adec:decorative xmlns:adec="http://schemas.microsoft.com/office/drawing/2017/decorative" val="1"/>
              </a:ext>
            </a:extLst>
          </p:cNvPr>
          <p:cNvSpPr/>
          <p:nvPr/>
        </p:nvSpPr>
        <p:spPr bwMode="auto">
          <a:xfrm>
            <a:off x="505272" y="3612857"/>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26" name="TextBox 25">
            <a:extLst>
              <a:ext uri="{FF2B5EF4-FFF2-40B4-BE49-F238E27FC236}">
                <a16:creationId xmlns:a16="http://schemas.microsoft.com/office/drawing/2014/main" id="{E2C11034-F5C6-1FFD-F3BD-143491585ADF}"/>
              </a:ext>
            </a:extLst>
          </p:cNvPr>
          <p:cNvSpPr txBox="1"/>
          <p:nvPr/>
        </p:nvSpPr>
        <p:spPr>
          <a:xfrm>
            <a:off x="626191" y="4160700"/>
            <a:ext cx="1922209" cy="759182"/>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Améliorer sa</a:t>
            </a: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 </a:t>
            </a:r>
            <a:b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b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production écrite</a:t>
            </a:r>
            <a:endParaRPr kumimoji="0" lang="en-US"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Écrivez et apportez des modifications comme un pro.</a:t>
            </a:r>
          </a:p>
        </p:txBody>
      </p:sp>
      <p:sp>
        <p:nvSpPr>
          <p:cNvPr id="27" name="TextBox 26">
            <a:extLst>
              <a:ext uri="{FF2B5EF4-FFF2-40B4-BE49-F238E27FC236}">
                <a16:creationId xmlns:a16="http://schemas.microsoft.com/office/drawing/2014/main" id="{963F6DE5-64D2-D50F-3A37-3F9A3E0CF536}"/>
              </a:ext>
            </a:extLst>
          </p:cNvPr>
          <p:cNvSpPr txBox="1"/>
          <p:nvPr/>
        </p:nvSpPr>
        <p:spPr>
          <a:xfrm>
            <a:off x="2267041" y="3666646"/>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6</a:t>
            </a:r>
          </a:p>
        </p:txBody>
      </p:sp>
      <p:pic>
        <p:nvPicPr>
          <p:cNvPr id="28" name="Picture 27">
            <a:extLst>
              <a:ext uri="{FF2B5EF4-FFF2-40B4-BE49-F238E27FC236}">
                <a16:creationId xmlns:a16="http://schemas.microsoft.com/office/drawing/2014/main" id="{F281DBAF-65E0-40C2-AD2F-EF84F21FA64A}"/>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697685" y="3786975"/>
            <a:ext cx="318387" cy="280446"/>
          </a:xfrm>
          <a:prstGeom prst="rect">
            <a:avLst/>
          </a:prstGeom>
        </p:spPr>
      </p:pic>
      <p:sp>
        <p:nvSpPr>
          <p:cNvPr id="29" name="TextBox 28">
            <a:extLst>
              <a:ext uri="{FF2B5EF4-FFF2-40B4-BE49-F238E27FC236}">
                <a16:creationId xmlns:a16="http://schemas.microsoft.com/office/drawing/2014/main" id="{8D19DBC9-3D90-E49D-3F07-25E602248C4E}"/>
              </a:ext>
            </a:extLst>
          </p:cNvPr>
          <p:cNvSpPr txBox="1"/>
          <p:nvPr/>
        </p:nvSpPr>
        <p:spPr>
          <a:xfrm>
            <a:off x="665690" y="5439823"/>
            <a:ext cx="1915422"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Propose-moi trois façons </a:t>
            </a:r>
            <a:br>
              <a:rPr kumimoji="0" lang="fr-fr" sz="800" b="1" i="0" u="none" strike="noStrike" kern="1200" cap="none" spc="0" normalizeH="0" baseline="0" noProof="0">
                <a:ln>
                  <a:noFill/>
                </a:ln>
                <a:solidFill>
                  <a:prstClr val="black"/>
                </a:solidFill>
                <a:effectLst/>
                <a:uLnTx/>
                <a:uFillTx/>
                <a:latin typeface="Segoe UI"/>
                <a:ea typeface="+mn-ea"/>
                <a:cs typeface="+mn-cs"/>
              </a:rPr>
            </a:br>
            <a:r>
              <a:rPr kumimoji="0" lang="fr-fr" sz="800" b="1" i="0" u="none" strike="noStrike" kern="1200" cap="none" spc="0" normalizeH="0" baseline="0" noProof="0">
                <a:ln>
                  <a:noFill/>
                </a:ln>
                <a:solidFill>
                  <a:prstClr val="black"/>
                </a:solidFill>
                <a:effectLst/>
                <a:uLnTx/>
                <a:uFillTx/>
                <a:latin typeface="Segoe UI"/>
                <a:ea typeface="+mn-ea"/>
                <a:cs typeface="+mn-cs"/>
              </a:rPr>
              <a:t>de dire [texte].</a:t>
            </a:r>
          </a:p>
        </p:txBody>
      </p:sp>
      <p:pic>
        <p:nvPicPr>
          <p:cNvPr id="30" name="Graphic 29">
            <a:extLst>
              <a:ext uri="{FF2B5EF4-FFF2-40B4-BE49-F238E27FC236}">
                <a16:creationId xmlns:a16="http://schemas.microsoft.com/office/drawing/2014/main" id="{A55E2F54-2CA9-A93C-0A0F-D75B4D6FDE1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7865" y="5466617"/>
            <a:ext cx="163426" cy="163426"/>
          </a:xfrm>
          <a:prstGeom prst="rect">
            <a:avLst/>
          </a:prstGeom>
        </p:spPr>
      </p:pic>
      <p:sp useBgFill="1">
        <p:nvSpPr>
          <p:cNvPr id="31" name="Rounded Rectangle 1">
            <a:extLst>
              <a:ext uri="{FF2B5EF4-FFF2-40B4-BE49-F238E27FC236}">
                <a16:creationId xmlns:a16="http://schemas.microsoft.com/office/drawing/2014/main" id="{0FB39F70-93D7-DF78-19CC-30319A327ADA}"/>
              </a:ext>
              <a:ext uri="{C183D7F6-B498-43B3-948B-1728B52AA6E4}">
                <adec:decorative xmlns:adec="http://schemas.microsoft.com/office/drawing/2017/decorative" val="1"/>
              </a:ext>
            </a:extLst>
          </p:cNvPr>
          <p:cNvSpPr/>
          <p:nvPr/>
        </p:nvSpPr>
        <p:spPr bwMode="auto">
          <a:xfrm>
            <a:off x="5027366"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32" name="TextBox 31">
            <a:extLst>
              <a:ext uri="{FF2B5EF4-FFF2-40B4-BE49-F238E27FC236}">
                <a16:creationId xmlns:a16="http://schemas.microsoft.com/office/drawing/2014/main" id="{64A85457-A198-1598-B461-CA513334884C}"/>
              </a:ext>
            </a:extLst>
          </p:cNvPr>
          <p:cNvSpPr txBox="1"/>
          <p:nvPr/>
        </p:nvSpPr>
        <p:spPr>
          <a:xfrm>
            <a:off x="5148286" y="4160700"/>
            <a:ext cx="1932245" cy="85151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Créer une image</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Oubliez les images libres de droits et les rapports contenant uniquement du texte en créant facilement vos propres images.</a:t>
            </a:r>
          </a:p>
        </p:txBody>
      </p:sp>
      <p:sp>
        <p:nvSpPr>
          <p:cNvPr id="33" name="TextBox 32">
            <a:extLst>
              <a:ext uri="{FF2B5EF4-FFF2-40B4-BE49-F238E27FC236}">
                <a16:creationId xmlns:a16="http://schemas.microsoft.com/office/drawing/2014/main" id="{40025F11-422A-ACEC-34CA-086A87774B65}"/>
              </a:ext>
            </a:extLst>
          </p:cNvPr>
          <p:cNvSpPr txBox="1"/>
          <p:nvPr/>
        </p:nvSpPr>
        <p:spPr>
          <a:xfrm>
            <a:off x="6789135" y="3666646"/>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8</a:t>
            </a:r>
          </a:p>
        </p:txBody>
      </p:sp>
      <p:sp>
        <p:nvSpPr>
          <p:cNvPr id="34" name="TextBox 33">
            <a:extLst>
              <a:ext uri="{FF2B5EF4-FFF2-40B4-BE49-F238E27FC236}">
                <a16:creationId xmlns:a16="http://schemas.microsoft.com/office/drawing/2014/main" id="{073F1E5C-D49E-A7FE-A07D-F3571E94A401}"/>
              </a:ext>
            </a:extLst>
          </p:cNvPr>
          <p:cNvSpPr txBox="1"/>
          <p:nvPr/>
        </p:nvSpPr>
        <p:spPr>
          <a:xfrm>
            <a:off x="5176404" y="5197546"/>
            <a:ext cx="202231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Génère une image romantique pop art d’un employé de bureau confronté à une crise dramatique en rapport avec son café.</a:t>
            </a:r>
            <a:endParaRPr kumimoji="0" lang="en-US" sz="800" b="1" i="0" u="none" strike="noStrike" kern="1200" cap="none" spc="0" normalizeH="0" baseline="0" noProof="0">
              <a:ln>
                <a:noFill/>
              </a:ln>
              <a:solidFill>
                <a:srgbClr val="0078D4"/>
              </a:solidFill>
              <a:effectLst/>
              <a:uLnTx/>
              <a:uFillTx/>
              <a:latin typeface="Segoe UI"/>
              <a:ea typeface="+mn-ea"/>
              <a:cs typeface="+mn-cs"/>
            </a:endParaRPr>
          </a:p>
        </p:txBody>
      </p:sp>
      <p:pic>
        <p:nvPicPr>
          <p:cNvPr id="35" name="Graphic 34">
            <a:extLst>
              <a:ext uri="{FF2B5EF4-FFF2-40B4-BE49-F238E27FC236}">
                <a16:creationId xmlns:a16="http://schemas.microsoft.com/office/drawing/2014/main" id="{C600C180-0A81-3D4E-3BB0-25C07BAC6FE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38559" y="5244301"/>
            <a:ext cx="163426" cy="163426"/>
          </a:xfrm>
          <a:prstGeom prst="rect">
            <a:avLst/>
          </a:prstGeom>
        </p:spPr>
      </p:pic>
      <p:sp useBgFill="1">
        <p:nvSpPr>
          <p:cNvPr id="36" name="Rounded Rectangle 1">
            <a:extLst>
              <a:ext uri="{FF2B5EF4-FFF2-40B4-BE49-F238E27FC236}">
                <a16:creationId xmlns:a16="http://schemas.microsoft.com/office/drawing/2014/main" id="{78C2B0A1-1CC0-79CC-61EC-2A23152DE7DA}"/>
              </a:ext>
              <a:ext uri="{C183D7F6-B498-43B3-948B-1728B52AA6E4}">
                <adec:decorative xmlns:adec="http://schemas.microsoft.com/office/drawing/2017/decorative" val="1"/>
              </a:ext>
            </a:extLst>
          </p:cNvPr>
          <p:cNvSpPr/>
          <p:nvPr/>
        </p:nvSpPr>
        <p:spPr bwMode="auto">
          <a:xfrm>
            <a:off x="9549461" y="3612856"/>
            <a:ext cx="2153223" cy="2325937"/>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37" name="TextBox 36">
            <a:extLst>
              <a:ext uri="{FF2B5EF4-FFF2-40B4-BE49-F238E27FC236}">
                <a16:creationId xmlns:a16="http://schemas.microsoft.com/office/drawing/2014/main" id="{EC4850B5-E2A3-B86C-6753-0DFF4CA333AA}"/>
              </a:ext>
            </a:extLst>
          </p:cNvPr>
          <p:cNvSpPr txBox="1"/>
          <p:nvPr/>
        </p:nvSpPr>
        <p:spPr>
          <a:xfrm>
            <a:off x="9670381" y="4160700"/>
            <a:ext cx="1895427" cy="759182"/>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Donner une dimension ludique à son travail</a:t>
            </a:r>
            <a:endPar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Ajoutez un peu de fantaisie à vos </a:t>
            </a:r>
            <a:br>
              <a:rPr kumimoji="0" lang="fr-fr" sz="800" b="0" i="0" u="none" strike="noStrike" kern="1200" cap="none" spc="0" normalizeH="0" baseline="0" noProof="0">
                <a:ln>
                  <a:noFill/>
                </a:ln>
                <a:solidFill>
                  <a:prstClr val="black"/>
                </a:solidFill>
                <a:effectLst/>
                <a:uLnTx/>
                <a:uFillTx/>
                <a:latin typeface="Segoe UI"/>
                <a:ea typeface="+mn-ea"/>
                <a:cs typeface="+mn-cs"/>
              </a:rPr>
            </a:br>
            <a:r>
              <a:rPr kumimoji="0" lang="fr-fr" sz="800" b="0" i="0" u="none" strike="noStrike" kern="1200" cap="none" spc="0" normalizeH="0" baseline="0" noProof="0">
                <a:ln>
                  <a:noFill/>
                </a:ln>
                <a:solidFill>
                  <a:prstClr val="black"/>
                </a:solidFill>
                <a:effectLst/>
                <a:uLnTx/>
                <a:uFillTx/>
                <a:latin typeface="Segoe UI"/>
                <a:ea typeface="+mn-ea"/>
                <a:cs typeface="+mn-cs"/>
              </a:rPr>
              <a:t>e-mails, messages et réunions.</a:t>
            </a:r>
          </a:p>
        </p:txBody>
      </p:sp>
      <p:sp>
        <p:nvSpPr>
          <p:cNvPr id="38" name="TextBox 37">
            <a:extLst>
              <a:ext uri="{FF2B5EF4-FFF2-40B4-BE49-F238E27FC236}">
                <a16:creationId xmlns:a16="http://schemas.microsoft.com/office/drawing/2014/main" id="{C825478E-B519-30E4-17AC-78BABC65F8F1}"/>
              </a:ext>
            </a:extLst>
          </p:cNvPr>
          <p:cNvSpPr txBox="1"/>
          <p:nvPr/>
        </p:nvSpPr>
        <p:spPr>
          <a:xfrm>
            <a:off x="11104442" y="3666646"/>
            <a:ext cx="598242"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10</a:t>
            </a:r>
          </a:p>
        </p:txBody>
      </p:sp>
      <p:sp>
        <p:nvSpPr>
          <p:cNvPr id="39" name="TextBox 38">
            <a:extLst>
              <a:ext uri="{FF2B5EF4-FFF2-40B4-BE49-F238E27FC236}">
                <a16:creationId xmlns:a16="http://schemas.microsoft.com/office/drawing/2014/main" id="{54D04ADA-2C5A-1164-5FE3-BE89F671191E}"/>
              </a:ext>
            </a:extLst>
          </p:cNvPr>
          <p:cNvSpPr txBox="1"/>
          <p:nvPr/>
        </p:nvSpPr>
        <p:spPr>
          <a:xfrm>
            <a:off x="9704765" y="5474545"/>
            <a:ext cx="199791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Suggère 5 plaisanteries adaptées </a:t>
            </a:r>
            <a:br>
              <a:rPr kumimoji="0" lang="fr-fr" sz="800" b="1" i="0" u="none" strike="noStrike" kern="1200" cap="none" spc="0" normalizeH="0" baseline="0" noProof="0">
                <a:ln>
                  <a:noFill/>
                </a:ln>
                <a:solidFill>
                  <a:prstClr val="black"/>
                </a:solidFill>
                <a:effectLst/>
                <a:uLnTx/>
                <a:uFillTx/>
                <a:latin typeface="Segoe UI"/>
                <a:ea typeface="+mn-ea"/>
                <a:cs typeface="+mn-cs"/>
              </a:rPr>
            </a:br>
            <a:r>
              <a:rPr kumimoji="0" lang="fr-fr" sz="800" b="1" i="0" u="none" strike="noStrike" kern="1200" cap="none" spc="0" normalizeH="0" baseline="0" noProof="0">
                <a:ln>
                  <a:noFill/>
                </a:ln>
                <a:solidFill>
                  <a:prstClr val="black"/>
                </a:solidFill>
                <a:effectLst/>
                <a:uLnTx/>
                <a:uFillTx/>
                <a:latin typeface="Segoe UI"/>
                <a:ea typeface="+mn-ea"/>
                <a:cs typeface="+mn-cs"/>
              </a:rPr>
              <a:t>au bureau.</a:t>
            </a:r>
            <a:endParaRPr kumimoji="0" lang="en-US" sz="1050" b="1" i="0" u="none" strike="noStrike" kern="1200" cap="none" spc="0" normalizeH="0" baseline="0" noProof="0">
              <a:ln>
                <a:noFill/>
              </a:ln>
              <a:solidFill>
                <a:prstClr val="black"/>
              </a:solidFill>
              <a:effectLst/>
              <a:uLnTx/>
              <a:uFillTx/>
              <a:latin typeface="Segoe UI"/>
              <a:ea typeface="+mn-ea"/>
              <a:cs typeface="+mn-cs"/>
            </a:endParaRPr>
          </a:p>
        </p:txBody>
      </p:sp>
      <p:pic>
        <p:nvPicPr>
          <p:cNvPr id="40" name="Graphic 39">
            <a:extLst>
              <a:ext uri="{FF2B5EF4-FFF2-40B4-BE49-F238E27FC236}">
                <a16:creationId xmlns:a16="http://schemas.microsoft.com/office/drawing/2014/main" id="{9CECA8D0-108E-C8F4-B8B0-63851743527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97812" y="5514316"/>
            <a:ext cx="163426" cy="163426"/>
          </a:xfrm>
          <a:prstGeom prst="rect">
            <a:avLst/>
          </a:prstGeom>
        </p:spPr>
      </p:pic>
      <p:sp useBgFill="1">
        <p:nvSpPr>
          <p:cNvPr id="41" name="Rounded Rectangle 1">
            <a:extLst>
              <a:ext uri="{FF2B5EF4-FFF2-40B4-BE49-F238E27FC236}">
                <a16:creationId xmlns:a16="http://schemas.microsoft.com/office/drawing/2014/main" id="{DC7290CC-2E2A-1FCA-B06A-BAF243CD1C2D}"/>
              </a:ext>
              <a:ext uri="{C183D7F6-B498-43B3-948B-1728B52AA6E4}">
                <adec:decorative xmlns:adec="http://schemas.microsoft.com/office/drawing/2017/decorative" val="1"/>
              </a:ext>
            </a:extLst>
          </p:cNvPr>
          <p:cNvSpPr/>
          <p:nvPr/>
        </p:nvSpPr>
        <p:spPr bwMode="auto">
          <a:xfrm>
            <a:off x="5027366"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42" name="TextBox 41">
            <a:extLst>
              <a:ext uri="{FF2B5EF4-FFF2-40B4-BE49-F238E27FC236}">
                <a16:creationId xmlns:a16="http://schemas.microsoft.com/office/drawing/2014/main" id="{1E96771B-A030-237F-93EE-9E03582445B1}"/>
              </a:ext>
            </a:extLst>
          </p:cNvPr>
          <p:cNvSpPr txBox="1"/>
          <p:nvPr/>
        </p:nvSpPr>
        <p:spPr>
          <a:xfrm>
            <a:off x="5148286" y="1689478"/>
            <a:ext cx="2050430" cy="58990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Résumer un document</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Simplifiez un long document, un article ou un PDF</a:t>
            </a:r>
            <a:r>
              <a:rPr kumimoji="0" lang="fr-fr" sz="900" b="0" i="0" u="none" strike="noStrike" kern="1200" cap="none" spc="0" normalizeH="0" baseline="0" noProof="0">
                <a:ln>
                  <a:noFill/>
                </a:ln>
                <a:solidFill>
                  <a:prstClr val="black"/>
                </a:solidFill>
                <a:effectLst/>
                <a:uLnTx/>
                <a:uFillTx/>
                <a:latin typeface="Segoe UI"/>
                <a:ea typeface="+mn-ea"/>
                <a:cs typeface="+mn-cs"/>
              </a:rPr>
              <a:t>.</a:t>
            </a:r>
          </a:p>
        </p:txBody>
      </p:sp>
      <p:sp>
        <p:nvSpPr>
          <p:cNvPr id="43" name="TextBox 42">
            <a:extLst>
              <a:ext uri="{FF2B5EF4-FFF2-40B4-BE49-F238E27FC236}">
                <a16:creationId xmlns:a16="http://schemas.microsoft.com/office/drawing/2014/main" id="{C0F43274-BC8A-A3E9-93D1-5038E19238D3}"/>
              </a:ext>
            </a:extLst>
          </p:cNvPr>
          <p:cNvSpPr txBox="1"/>
          <p:nvPr/>
        </p:nvSpPr>
        <p:spPr>
          <a:xfrm>
            <a:off x="6789135" y="1195425"/>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3</a:t>
            </a:r>
          </a:p>
        </p:txBody>
      </p:sp>
      <p:sp>
        <p:nvSpPr>
          <p:cNvPr id="44" name="TextBox 43">
            <a:extLst>
              <a:ext uri="{FF2B5EF4-FFF2-40B4-BE49-F238E27FC236}">
                <a16:creationId xmlns:a16="http://schemas.microsoft.com/office/drawing/2014/main" id="{38100CBB-CB8D-0EC2-2494-C5FB81188A2D}"/>
              </a:ext>
            </a:extLst>
          </p:cNvPr>
          <p:cNvSpPr txBox="1"/>
          <p:nvPr/>
        </p:nvSpPr>
        <p:spPr>
          <a:xfrm>
            <a:off x="5187981" y="2878926"/>
            <a:ext cx="1963505"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Donne-moi une liste à puces des points clés du fichier &lt;insérer le fichier&gt;</a:t>
            </a:r>
          </a:p>
        </p:txBody>
      </p:sp>
      <p:pic>
        <p:nvPicPr>
          <p:cNvPr id="45" name="Graphic 44">
            <a:extLst>
              <a:ext uri="{FF2B5EF4-FFF2-40B4-BE49-F238E27FC236}">
                <a16:creationId xmlns:a16="http://schemas.microsoft.com/office/drawing/2014/main" id="{F90F483D-DD7E-D76B-6361-C871F384241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03658" y="2914664"/>
            <a:ext cx="163426" cy="163426"/>
          </a:xfrm>
          <a:prstGeom prst="rect">
            <a:avLst/>
          </a:prstGeom>
        </p:spPr>
      </p:pic>
      <p:sp useBgFill="1">
        <p:nvSpPr>
          <p:cNvPr id="46" name="Rounded Rectangle 1">
            <a:extLst>
              <a:ext uri="{FF2B5EF4-FFF2-40B4-BE49-F238E27FC236}">
                <a16:creationId xmlns:a16="http://schemas.microsoft.com/office/drawing/2014/main" id="{156DEEB7-041F-983A-DF92-B29236C4C1C0}"/>
              </a:ext>
              <a:ext uri="{C183D7F6-B498-43B3-948B-1728B52AA6E4}">
                <adec:decorative xmlns:adec="http://schemas.microsoft.com/office/drawing/2017/decorative" val="1"/>
              </a:ext>
            </a:extLst>
          </p:cNvPr>
          <p:cNvSpPr/>
          <p:nvPr/>
        </p:nvSpPr>
        <p:spPr bwMode="auto">
          <a:xfrm>
            <a:off x="7288413"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47" name="TextBox 46">
            <a:extLst>
              <a:ext uri="{FF2B5EF4-FFF2-40B4-BE49-F238E27FC236}">
                <a16:creationId xmlns:a16="http://schemas.microsoft.com/office/drawing/2014/main" id="{ED9F78E9-9C88-011B-5D52-73A9E67D671B}"/>
              </a:ext>
            </a:extLst>
          </p:cNvPr>
          <p:cNvSpPr txBox="1"/>
          <p:nvPr/>
        </p:nvSpPr>
        <p:spPr>
          <a:xfrm>
            <a:off x="7409333" y="4160700"/>
            <a:ext cx="1895429" cy="574516"/>
          </a:xfrm>
          <a:prstGeom prst="rect">
            <a:avLst/>
          </a:prstGeom>
          <a:noFill/>
        </p:spPr>
        <p:txBody>
          <a:bodyPr wrap="square">
            <a:sp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Traduire un message</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Lisez et écrivez du contenu dans d’autres langues.</a:t>
            </a:r>
          </a:p>
        </p:txBody>
      </p:sp>
      <p:sp>
        <p:nvSpPr>
          <p:cNvPr id="48" name="TextBox 47">
            <a:extLst>
              <a:ext uri="{FF2B5EF4-FFF2-40B4-BE49-F238E27FC236}">
                <a16:creationId xmlns:a16="http://schemas.microsoft.com/office/drawing/2014/main" id="{64B4E477-8677-B58B-4624-CFAC5AABC993}"/>
              </a:ext>
            </a:extLst>
          </p:cNvPr>
          <p:cNvSpPr txBox="1"/>
          <p:nvPr/>
        </p:nvSpPr>
        <p:spPr>
          <a:xfrm>
            <a:off x="9050182" y="3666646"/>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9</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9" name="TextBox 48">
            <a:extLst>
              <a:ext uri="{FF2B5EF4-FFF2-40B4-BE49-F238E27FC236}">
                <a16:creationId xmlns:a16="http://schemas.microsoft.com/office/drawing/2014/main" id="{B9CD8385-8BAC-D8B4-33E5-B70D8D7669BB}"/>
              </a:ext>
            </a:extLst>
          </p:cNvPr>
          <p:cNvSpPr txBox="1"/>
          <p:nvPr/>
        </p:nvSpPr>
        <p:spPr>
          <a:xfrm>
            <a:off x="7440257" y="5474545"/>
            <a:ext cx="191312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Traduis le texte suivant en français : [texte].</a:t>
            </a:r>
          </a:p>
        </p:txBody>
      </p:sp>
      <p:pic>
        <p:nvPicPr>
          <p:cNvPr id="50" name="Graphic 49">
            <a:extLst>
              <a:ext uri="{FF2B5EF4-FFF2-40B4-BE49-F238E27FC236}">
                <a16:creationId xmlns:a16="http://schemas.microsoft.com/office/drawing/2014/main" id="{2B8FB4B3-C007-5590-A7B5-CCD769BF2E6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25773" y="5509213"/>
            <a:ext cx="163426" cy="163426"/>
          </a:xfrm>
          <a:prstGeom prst="rect">
            <a:avLst/>
          </a:prstGeom>
        </p:spPr>
      </p:pic>
      <p:sp>
        <p:nvSpPr>
          <p:cNvPr id="51" name="TextBox 50">
            <a:extLst>
              <a:ext uri="{FF2B5EF4-FFF2-40B4-BE49-F238E27FC236}">
                <a16:creationId xmlns:a16="http://schemas.microsoft.com/office/drawing/2014/main" id="{6C8AD4B5-8D46-0CB4-6794-F690413F9E03}"/>
              </a:ext>
            </a:extLst>
          </p:cNvPr>
          <p:cNvSpPr txBox="1"/>
          <p:nvPr/>
        </p:nvSpPr>
        <p:spPr>
          <a:xfrm>
            <a:off x="1082376" y="6032686"/>
            <a:ext cx="10043201" cy="366895"/>
          </a:xfrm>
          <a:prstGeom prst="rect">
            <a:avLst/>
          </a:prstGeom>
          <a:noFill/>
        </p:spPr>
        <p:txBody>
          <a:bodyPr wrap="square" lIns="91440" tIns="45720" rIns="91440" bIns="45720" anchor="t">
            <a:spAutoFit/>
          </a:bodyPr>
          <a:lstStyle/>
          <a:p>
            <a:pPr marL="0" marR="0" lvl="0" indent="0" algn="ctr" defTabSz="914367" rtl="0" eaLnBrk="1" fontAlgn="auto" latinLnBrk="0" hangingPunct="1">
              <a:lnSpc>
                <a:spcPct val="107000"/>
              </a:lnSpc>
              <a:spcBef>
                <a:spcPts val="0"/>
              </a:spcBef>
              <a:spcAft>
                <a:spcPts val="800"/>
              </a:spcAft>
              <a:buClrTx/>
              <a:buSzTx/>
              <a:buFontTx/>
              <a:buNone/>
              <a:tabLst/>
              <a:defRPr/>
            </a:pP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 Pour plus d’exemples de requêtes, cliquez sur l’option « Voir les requêtes », située </a:t>
            </a:r>
            <a:r>
              <a:rPr lang="fr-fr" sz="1800" b="1" kern="100">
                <a:solidFill>
                  <a:prstClr val="white"/>
                </a:solidFill>
                <a:latin typeface="Segoe UI Semibold"/>
                <a:ea typeface="Aptos" panose="020B0004020202020204" pitchFamily="34" charset="0"/>
                <a:cs typeface="Segoe UI Semibold"/>
              </a:rPr>
              <a:t>sous</a:t>
            </a: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 la zone de requête Copilot Chat</a:t>
            </a:r>
            <a:endParaRPr kumimoji="0" lang="en-CA" sz="1800" b="0"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endParaRPr>
          </a:p>
          <a:p>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a:t>
            </a:r>
          </a:p>
        </p:txBody>
      </p:sp>
      <p:sp useBgFill="1">
        <p:nvSpPr>
          <p:cNvPr id="52" name="Rounded Rectangle 1">
            <a:extLst>
              <a:ext uri="{FF2B5EF4-FFF2-40B4-BE49-F238E27FC236}">
                <a16:creationId xmlns:a16="http://schemas.microsoft.com/office/drawing/2014/main" id="{962ADDE8-8010-B592-E740-8CC0B6DD1494}"/>
              </a:ext>
              <a:ext uri="{C183D7F6-B498-43B3-948B-1728B52AA6E4}">
                <adec:decorative xmlns:adec="http://schemas.microsoft.com/office/drawing/2017/decorative" val="1"/>
              </a:ext>
            </a:extLst>
          </p:cNvPr>
          <p:cNvSpPr/>
          <p:nvPr/>
        </p:nvSpPr>
        <p:spPr bwMode="auto">
          <a:xfrm>
            <a:off x="2766319"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53" name="TextBox 52">
            <a:extLst>
              <a:ext uri="{FF2B5EF4-FFF2-40B4-BE49-F238E27FC236}">
                <a16:creationId xmlns:a16="http://schemas.microsoft.com/office/drawing/2014/main" id="{CB4BC0D0-D620-3EAE-5864-61693A0D5A20}"/>
              </a:ext>
            </a:extLst>
          </p:cNvPr>
          <p:cNvSpPr txBox="1"/>
          <p:nvPr/>
        </p:nvSpPr>
        <p:spPr>
          <a:xfrm>
            <a:off x="2887238" y="4160700"/>
            <a:ext cx="1972597" cy="882293"/>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Apprendre</a:t>
            </a: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 quelque chose de nouveau</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0" i="0" u="none" strike="noStrike" kern="1200" cap="none" spc="0" normalizeH="0" baseline="0" noProof="0">
                <a:ln>
                  <a:noFill/>
                </a:ln>
                <a:solidFill>
                  <a:prstClr val="black"/>
                </a:solidFill>
                <a:effectLst/>
                <a:uLnTx/>
                <a:uFillTx/>
                <a:latin typeface="Segoe UI"/>
                <a:ea typeface="+mn-ea"/>
                <a:cs typeface="+mn-cs"/>
              </a:rPr>
              <a:t>Apprenez rapidement de nouvelles compétences et découvrez de nouveaux sujets.</a:t>
            </a:r>
          </a:p>
        </p:txBody>
      </p:sp>
      <p:sp>
        <p:nvSpPr>
          <p:cNvPr id="54" name="TextBox 53">
            <a:extLst>
              <a:ext uri="{FF2B5EF4-FFF2-40B4-BE49-F238E27FC236}">
                <a16:creationId xmlns:a16="http://schemas.microsoft.com/office/drawing/2014/main" id="{41AA1E28-CAAD-EF89-C269-2BC718298893}"/>
              </a:ext>
            </a:extLst>
          </p:cNvPr>
          <p:cNvSpPr txBox="1"/>
          <p:nvPr/>
        </p:nvSpPr>
        <p:spPr>
          <a:xfrm>
            <a:off x="4528088" y="3666646"/>
            <a:ext cx="391454"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7</a:t>
            </a:r>
          </a:p>
        </p:txBody>
      </p:sp>
      <p:sp>
        <p:nvSpPr>
          <p:cNvPr id="55" name="TextBox 54">
            <a:extLst>
              <a:ext uri="{FF2B5EF4-FFF2-40B4-BE49-F238E27FC236}">
                <a16:creationId xmlns:a16="http://schemas.microsoft.com/office/drawing/2014/main" id="{E32FC149-493B-5235-186D-FCC4B6976A77}"/>
              </a:ext>
            </a:extLst>
          </p:cNvPr>
          <p:cNvSpPr txBox="1"/>
          <p:nvPr/>
        </p:nvSpPr>
        <p:spPr>
          <a:xfrm>
            <a:off x="2923749" y="5434432"/>
            <a:ext cx="2013099"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00" b="1" i="0" u="none" strike="noStrike" kern="1200" cap="none" spc="0" normalizeH="0" baseline="0" noProof="0">
                <a:ln>
                  <a:noFill/>
                </a:ln>
                <a:solidFill>
                  <a:prstClr val="black"/>
                </a:solidFill>
                <a:effectLst/>
                <a:uLnTx/>
                <a:uFillTx/>
                <a:latin typeface="Segoe UI"/>
                <a:ea typeface="+mn-ea"/>
                <a:cs typeface="+mn-cs"/>
              </a:rPr>
              <a:t>Explique-moi comment fonctionne un grand modèle de langage en utilisant des termes simples.</a:t>
            </a:r>
            <a:endParaRPr kumimoji="0" lang="en-US" sz="1050" b="1" i="0" u="none" strike="noStrike" kern="1200" cap="none" spc="0" normalizeH="0" baseline="0" noProof="0">
              <a:ln>
                <a:noFill/>
              </a:ln>
              <a:solidFill>
                <a:prstClr val="black"/>
              </a:solidFill>
              <a:effectLst/>
              <a:uLnTx/>
              <a:uFillTx/>
              <a:latin typeface="Segoe UI"/>
              <a:ea typeface="+mn-ea"/>
              <a:cs typeface="+mn-cs"/>
            </a:endParaRPr>
          </a:p>
        </p:txBody>
      </p:sp>
      <p:pic>
        <p:nvPicPr>
          <p:cNvPr id="56" name="Graphic 55">
            <a:extLst>
              <a:ext uri="{FF2B5EF4-FFF2-40B4-BE49-F238E27FC236}">
                <a16:creationId xmlns:a16="http://schemas.microsoft.com/office/drawing/2014/main" id="{F180C370-ADD4-79DB-92C8-EAF9B5863AB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23692" y="5476508"/>
            <a:ext cx="163426" cy="163426"/>
          </a:xfrm>
          <a:prstGeom prst="rect">
            <a:avLst/>
          </a:prstGeom>
        </p:spPr>
      </p:pic>
      <p:pic>
        <p:nvPicPr>
          <p:cNvPr id="57" name="Picture 56">
            <a:extLst>
              <a:ext uri="{FF2B5EF4-FFF2-40B4-BE49-F238E27FC236}">
                <a16:creationId xmlns:a16="http://schemas.microsoft.com/office/drawing/2014/main" id="{7C2925DD-221F-B506-412B-962B568CD9C4}"/>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668538" y="1305170"/>
            <a:ext cx="318387" cy="280446"/>
          </a:xfrm>
          <a:prstGeom prst="rect">
            <a:avLst/>
          </a:prstGeom>
        </p:spPr>
      </p:pic>
      <p:pic>
        <p:nvPicPr>
          <p:cNvPr id="58" name="Picture 57">
            <a:extLst>
              <a:ext uri="{FF2B5EF4-FFF2-40B4-BE49-F238E27FC236}">
                <a16:creationId xmlns:a16="http://schemas.microsoft.com/office/drawing/2014/main" id="{6684EC7F-7F99-8BE1-355A-9AE3EABA0440}"/>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2926597" y="1305170"/>
            <a:ext cx="318387" cy="280446"/>
          </a:xfrm>
          <a:prstGeom prst="rect">
            <a:avLst/>
          </a:prstGeom>
        </p:spPr>
      </p:pic>
      <p:pic>
        <p:nvPicPr>
          <p:cNvPr id="59" name="Picture 58">
            <a:extLst>
              <a:ext uri="{FF2B5EF4-FFF2-40B4-BE49-F238E27FC236}">
                <a16:creationId xmlns:a16="http://schemas.microsoft.com/office/drawing/2014/main" id="{BA8D0EDA-267F-31C5-C82F-CB74C713B218}"/>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5192314" y="1305170"/>
            <a:ext cx="318387" cy="280446"/>
          </a:xfrm>
          <a:prstGeom prst="rect">
            <a:avLst/>
          </a:prstGeom>
        </p:spPr>
      </p:pic>
      <p:pic>
        <p:nvPicPr>
          <p:cNvPr id="60" name="Picture 59">
            <a:extLst>
              <a:ext uri="{FF2B5EF4-FFF2-40B4-BE49-F238E27FC236}">
                <a16:creationId xmlns:a16="http://schemas.microsoft.com/office/drawing/2014/main" id="{BEF9B6FE-ABF7-8101-D8FE-39C0239E3F1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7492047" y="1305170"/>
            <a:ext cx="318387" cy="280446"/>
          </a:xfrm>
          <a:prstGeom prst="rect">
            <a:avLst/>
          </a:prstGeom>
        </p:spPr>
      </p:pic>
      <p:pic>
        <p:nvPicPr>
          <p:cNvPr id="61" name="Picture 60">
            <a:extLst>
              <a:ext uri="{FF2B5EF4-FFF2-40B4-BE49-F238E27FC236}">
                <a16:creationId xmlns:a16="http://schemas.microsoft.com/office/drawing/2014/main" id="{5E16BCA0-94FF-A8AC-7714-0026DA9E697C}"/>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9707613" y="1305170"/>
            <a:ext cx="318387" cy="280446"/>
          </a:xfrm>
          <a:prstGeom prst="rect">
            <a:avLst/>
          </a:prstGeom>
        </p:spPr>
      </p:pic>
      <p:pic>
        <p:nvPicPr>
          <p:cNvPr id="62" name="Picture 61">
            <a:extLst>
              <a:ext uri="{FF2B5EF4-FFF2-40B4-BE49-F238E27FC236}">
                <a16:creationId xmlns:a16="http://schemas.microsoft.com/office/drawing/2014/main" id="{377A60C5-9584-E4E9-390E-806A284CBA10}"/>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2965592" y="3786975"/>
            <a:ext cx="318387" cy="280446"/>
          </a:xfrm>
          <a:prstGeom prst="rect">
            <a:avLst/>
          </a:prstGeom>
        </p:spPr>
      </p:pic>
      <p:pic>
        <p:nvPicPr>
          <p:cNvPr id="63" name="Picture 62">
            <a:extLst>
              <a:ext uri="{FF2B5EF4-FFF2-40B4-BE49-F238E27FC236}">
                <a16:creationId xmlns:a16="http://schemas.microsoft.com/office/drawing/2014/main" id="{95B33245-C7C1-CA99-FA97-1E48281FEBE2}"/>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5200601" y="3786975"/>
            <a:ext cx="318387" cy="280446"/>
          </a:xfrm>
          <a:prstGeom prst="rect">
            <a:avLst/>
          </a:prstGeom>
        </p:spPr>
      </p:pic>
      <p:pic>
        <p:nvPicPr>
          <p:cNvPr id="64" name="Picture 63">
            <a:extLst>
              <a:ext uri="{FF2B5EF4-FFF2-40B4-BE49-F238E27FC236}">
                <a16:creationId xmlns:a16="http://schemas.microsoft.com/office/drawing/2014/main" id="{3A919941-DD95-729D-FB35-35469C73CE92}"/>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7484148" y="3786975"/>
            <a:ext cx="318387" cy="280446"/>
          </a:xfrm>
          <a:prstGeom prst="rect">
            <a:avLst/>
          </a:prstGeom>
        </p:spPr>
      </p:pic>
      <p:pic>
        <p:nvPicPr>
          <p:cNvPr id="65" name="Picture 64">
            <a:extLst>
              <a:ext uri="{FF2B5EF4-FFF2-40B4-BE49-F238E27FC236}">
                <a16:creationId xmlns:a16="http://schemas.microsoft.com/office/drawing/2014/main" id="{EA0400F8-1C4C-2EBB-C429-F4C8A51DBA74}"/>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9728100" y="3786975"/>
            <a:ext cx="318387" cy="280446"/>
          </a:xfrm>
          <a:prstGeom prst="rect">
            <a:avLst/>
          </a:prstGeom>
        </p:spPr>
      </p:pic>
    </p:spTree>
    <p:extLst>
      <p:ext uri="{BB962C8B-B14F-4D97-AF65-F5344CB8AC3E}">
        <p14:creationId xmlns:p14="http://schemas.microsoft.com/office/powerpoint/2010/main" val="1933987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AC3DA-6DDA-68CF-3ECF-94A1A0786DB9}"/>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8F7B983-9DE6-E1E1-C8A2-E17520CBB57D}"/>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89416B9C-938F-DEA8-5731-1E6ED23ACD43}"/>
              </a:ext>
            </a:extLst>
          </p:cNvPr>
          <p:cNvSpPr>
            <a:spLocks noGrp="1"/>
          </p:cNvSpPr>
          <p:nvPr>
            <p:ph type="title"/>
          </p:nvPr>
        </p:nvSpPr>
        <p:spPr>
          <a:xfrm>
            <a:off x="589279" y="632549"/>
            <a:ext cx="3615167" cy="1939850"/>
          </a:xfrm>
        </p:spPr>
        <p:txBody>
          <a:bodyPr/>
          <a:lstStyle/>
          <a:p>
            <a:r>
              <a:rPr lang="fr-fr" sz="1300">
                <a:solidFill>
                  <a:schemeClr val="bg1"/>
                </a:solidFill>
                <a:latin typeface="Segoe Sans Display "/>
              </a:rPr>
              <a:t>Découvrez et partagez des requêtes Copilot Chat</a:t>
            </a:r>
            <a:br>
              <a:rPr/>
            </a:br>
            <a:r>
              <a:rPr lang="fr-fr" sz="3200"/>
              <a:t>Galerie de requêtes Microsoft 365 Copilot Chat</a:t>
            </a:r>
          </a:p>
        </p:txBody>
      </p:sp>
      <p:sp>
        <p:nvSpPr>
          <p:cNvPr id="16" name="TextBox 15">
            <a:extLst>
              <a:ext uri="{FF2B5EF4-FFF2-40B4-BE49-F238E27FC236}">
                <a16:creationId xmlns:a16="http://schemas.microsoft.com/office/drawing/2014/main" id="{73135CDC-2016-0A40-0998-1A8B858F3BF7}"/>
              </a:ext>
            </a:extLst>
          </p:cNvPr>
          <p:cNvSpPr txBox="1"/>
          <p:nvPr/>
        </p:nvSpPr>
        <p:spPr>
          <a:xfrm>
            <a:off x="518910" y="2701115"/>
            <a:ext cx="3515208" cy="3623300"/>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La Galerie de requêtes est une collection de requêtes </a:t>
            </a:r>
            <a:r>
              <a:rPr kumimoji="0" lang="fr-fr" sz="1765" b="0" i="0" u="none" strike="noStrike" kern="1200" cap="none" spc="0" normalizeH="0" baseline="0" noProof="0" err="1">
                <a:ln>
                  <a:noFill/>
                </a:ln>
                <a:solidFill>
                  <a:prstClr val="white">
                    <a:lumMod val="85000"/>
                  </a:prstClr>
                </a:solidFill>
                <a:effectLst/>
                <a:uLnTx/>
                <a:uFillTx/>
                <a:latin typeface="SegoeUI"/>
                <a:ea typeface="+mn-ea"/>
                <a:cs typeface="+mn-cs"/>
              </a:rPr>
              <a:t>préécrites</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et optimisées conçues pour améliorer les interactions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avec Microsoft </a:t>
            </a:r>
            <a:r>
              <a:rPr kumimoji="0" lang="fr-fr" sz="1765" b="0" i="0" u="none" strike="noStrike" kern="1200" cap="none" spc="0" normalizeH="0" baseline="0" noProof="0" err="1">
                <a:ln>
                  <a:noFill/>
                </a:ln>
                <a:solidFill>
                  <a:prstClr val="white">
                    <a:lumMod val="85000"/>
                  </a:prstClr>
                </a:solidFill>
                <a:effectLst/>
                <a:uLnTx/>
                <a:uFillTx/>
                <a:latin typeface="SegoeUI"/>
                <a:ea typeface="+mn-ea"/>
                <a:cs typeface="+mn-cs"/>
              </a:rPr>
              <a:t>Copilot</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Chat. </a:t>
            </a:r>
          </a:p>
          <a:p>
            <a:pPr marL="0" marR="0" lvl="0" indent="0" algn="l" defTabSz="914367" rtl="0" eaLnBrk="1" fontAlgn="auto" latinLnBrk="0" hangingPunct="1">
              <a:lnSpc>
                <a:spcPct val="100000"/>
              </a:lnSpc>
              <a:spcBef>
                <a:spcPts val="0"/>
              </a:spcBef>
              <a:spcAft>
                <a:spcPts val="0"/>
              </a:spcAft>
              <a:buClrTx/>
              <a:buSzTx/>
              <a:buFontTx/>
              <a:buNone/>
              <a:tabLst/>
              <a:defRPr/>
            </a:pPr>
            <a:endParaRPr lang="en-US">
              <a:solidFill>
                <a:prstClr val="white">
                  <a:lumMod val="85000"/>
                </a:prstClr>
              </a:solidFill>
              <a:latin typeface="SegoeUI"/>
            </a:endParaRP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Explorez les requêtes en fonction de la tâche, du rôle et du secteur.</a:t>
            </a:r>
          </a:p>
          <a:p>
            <a:pPr marL="0" marR="0" lvl="0" indent="0" algn="l" defTabSz="914367" rtl="0" eaLnBrk="1" fontAlgn="auto" latinLnBrk="0" hangingPunct="1">
              <a:lnSpc>
                <a:spcPct val="100000"/>
              </a:lnSpc>
              <a:spcBef>
                <a:spcPts val="0"/>
              </a:spcBef>
              <a:spcAft>
                <a:spcPts val="0"/>
              </a:spcAft>
              <a:buClrTx/>
              <a:buSzTx/>
              <a:buFontTx/>
              <a:buNone/>
              <a:tabLst/>
              <a:defRPr/>
            </a:pPr>
            <a:endParaRPr lang="en-US">
              <a:solidFill>
                <a:prstClr val="white">
                  <a:lumMod val="85000"/>
                </a:prstClr>
              </a:solidFill>
              <a:latin typeface="SegoeUI"/>
            </a:endParaRP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Enregistrez et réutilisez vos propres requêtes pour rester organisé et travailler plus intelligemment.</a:t>
            </a:r>
            <a:endParaRPr kumimoji="0" lang="en-US" sz="1765" b="0" i="0" u="none" strike="noStrike" kern="1200" cap="none" spc="0" normalizeH="0" baseline="0" noProof="0">
              <a:ln>
                <a:noFill/>
              </a:ln>
              <a:solidFill>
                <a:prstClr val="white">
                  <a:lumMod val="85000"/>
                </a:prstClr>
              </a:solidFill>
              <a:effectLst/>
              <a:uLnTx/>
              <a:uFillTx/>
              <a:latin typeface="Segoe Sans Display"/>
              <a:ea typeface="+mn-ea"/>
              <a:cs typeface="+mn-cs"/>
            </a:endParaRPr>
          </a:p>
        </p:txBody>
      </p:sp>
      <p:pic>
        <p:nvPicPr>
          <p:cNvPr id="4" name="Picture 3">
            <a:extLst>
              <a:ext uri="{FF2B5EF4-FFF2-40B4-BE49-F238E27FC236}">
                <a16:creationId xmlns:a16="http://schemas.microsoft.com/office/drawing/2014/main" id="{17DE1EE2-6865-9B00-2F29-E7FA543A13FF}"/>
              </a:ext>
            </a:extLst>
          </p:cNvPr>
          <p:cNvPicPr>
            <a:picLocks noChangeAspect="1"/>
          </p:cNvPicPr>
          <p:nvPr/>
        </p:nvPicPr>
        <p:blipFill>
          <a:blip r:embed="rId3"/>
          <a:stretch>
            <a:fillRect/>
          </a:stretch>
        </p:blipFill>
        <p:spPr>
          <a:xfrm>
            <a:off x="4623397" y="1602474"/>
            <a:ext cx="7426085" cy="4176522"/>
          </a:xfrm>
          <a:prstGeom prst="rect">
            <a:avLst/>
          </a:prstGeom>
        </p:spPr>
      </p:pic>
    </p:spTree>
    <p:extLst>
      <p:ext uri="{BB962C8B-B14F-4D97-AF65-F5344CB8AC3E}">
        <p14:creationId xmlns:p14="http://schemas.microsoft.com/office/powerpoint/2010/main" val="20758608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0A787-981B-1C3A-35A4-93AC1D418D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252CF3-FBEF-0174-A0F6-A32FBA35227A}"/>
              </a:ext>
            </a:extLst>
          </p:cNvPr>
          <p:cNvSpPr>
            <a:spLocks noGrp="1"/>
          </p:cNvSpPr>
          <p:nvPr>
            <p:ph type="title"/>
          </p:nvPr>
        </p:nvSpPr>
        <p:spPr>
          <a:xfrm>
            <a:off x="155126" y="-639434"/>
            <a:ext cx="11018520" cy="430887"/>
          </a:xfrm>
        </p:spPr>
        <p:txBody>
          <a:bodyPr/>
          <a:lstStyle/>
          <a:p>
            <a:r>
              <a:rPr lang="fr-fr"/>
              <a:t>Animation de la galerie de requêtes</a:t>
            </a:r>
          </a:p>
        </p:txBody>
      </p:sp>
      <p:pic>
        <p:nvPicPr>
          <p:cNvPr id="3" name="CSHUBFR - démo3">
            <a:hlinkClick r:id="" action="ppaction://media"/>
            <a:extLst>
              <a:ext uri="{FF2B5EF4-FFF2-40B4-BE49-F238E27FC236}">
                <a16:creationId xmlns:a16="http://schemas.microsoft.com/office/drawing/2014/main" id="{9423D8EE-6528-5AA6-B61D-EF91BEB863C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81854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C9190-6F68-1C54-FFDE-009794250718}"/>
              </a:ext>
            </a:extLst>
          </p:cNvPr>
          <p:cNvSpPr txBox="1">
            <a:spLocks/>
          </p:cNvSpPr>
          <p:nvPr/>
        </p:nvSpPr>
        <p:spPr>
          <a:xfrm>
            <a:off x="838200" y="557189"/>
            <a:ext cx="3374136" cy="5567891"/>
          </a:xfrm>
          <a:prstGeom prst="rect">
            <a:avLst/>
          </a:prstGeom>
        </p:spPr>
        <p:txBody>
          <a:bodyPr vert="horz" lIns="91440" tIns="45720" rIns="91440" bIns="45720" rtlCol="0" anchor="ctr">
            <a:norm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fr-fr" sz="3200"/>
              <a:t>Cas d’usage </a:t>
            </a:r>
            <a:br>
              <a:rPr lang="fr-fr" sz="3200"/>
            </a:br>
            <a:r>
              <a:rPr lang="fr-fr" sz="3200"/>
              <a:t>clés pour </a:t>
            </a:r>
            <a:r>
              <a:rPr lang="fr-fr" sz="3200" err="1"/>
              <a:t>Copilot</a:t>
            </a:r>
            <a:r>
              <a:rPr lang="fr-fr" sz="3200"/>
              <a:t> Chat</a:t>
            </a:r>
          </a:p>
        </p:txBody>
      </p:sp>
      <p:sp>
        <p:nvSpPr>
          <p:cNvPr id="3" name="AutoShape 2" descr="Vignette : Automatiser les tâches répétitives">
            <a:extLst>
              <a:ext uri="{FF2B5EF4-FFF2-40B4-BE49-F238E27FC236}">
                <a16:creationId xmlns:a16="http://schemas.microsoft.com/office/drawing/2014/main" id="{4EE9C37B-FE44-360C-9C27-6CE03ECDCD8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27" name="Content Placeholder 3">
            <a:extLst>
              <a:ext uri="{FF2B5EF4-FFF2-40B4-BE49-F238E27FC236}">
                <a16:creationId xmlns:a16="http://schemas.microsoft.com/office/drawing/2014/main" id="{8AD59E0A-2FD7-CA3A-8DBE-DC5C10198553}"/>
              </a:ext>
            </a:extLst>
          </p:cNvPr>
          <p:cNvGraphicFramePr>
            <a:graphicFrameLocks/>
          </p:cNvGraphicFramePr>
          <p:nvPr>
            <p:extLst>
              <p:ext uri="{D42A27DB-BD31-4B8C-83A1-F6EECF244321}">
                <p14:modId xmlns:p14="http://schemas.microsoft.com/office/powerpoint/2010/main" val="393942166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382053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5AADB-3309-6BF9-BC1E-E84E5357D0F6}"/>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6A3285EB-3285-8126-69D6-710D1E9E6979}"/>
              </a:ext>
            </a:extLst>
          </p:cNvPr>
          <p:cNvSpPr>
            <a:spLocks noGrp="1"/>
          </p:cNvSpPr>
          <p:nvPr>
            <p:ph idx="1"/>
          </p:nvPr>
        </p:nvSpPr>
        <p:spPr>
          <a:xfrm>
            <a:off x="6095999" y="979791"/>
            <a:ext cx="6002861" cy="5093702"/>
          </a:xfrm>
        </p:spPr>
        <p:txBody>
          <a:bodyPr/>
          <a:lstStyle/>
          <a:p>
            <a:pPr marL="514350" indent="-514350">
              <a:spcBef>
                <a:spcPts val="600"/>
              </a:spcBef>
              <a:spcAft>
                <a:spcPts val="600"/>
              </a:spcAft>
              <a:buAutoNum type="arabicPlain"/>
            </a:pPr>
            <a:r>
              <a:rPr lang="fr-fr" sz="2600"/>
              <a:t>Microsoft 365 Copilot Chat</a:t>
            </a:r>
          </a:p>
          <a:p>
            <a:pPr marL="514350" indent="-514350">
              <a:spcBef>
                <a:spcPts val="600"/>
              </a:spcBef>
              <a:spcAft>
                <a:spcPts val="600"/>
              </a:spcAft>
              <a:buAutoNum type="arabicPlain"/>
            </a:pPr>
            <a:r>
              <a:rPr lang="fr-fr" sz="2600"/>
              <a:t>L’art de la requête : </a:t>
            </a:r>
            <a:br>
              <a:rPr sz="2600"/>
            </a:br>
            <a:r>
              <a:rPr lang="fr-fr" sz="2600"/>
              <a:t>Meilleures pratiques en matière </a:t>
            </a:r>
            <a:br>
              <a:rPr lang="fr-fr" sz="2600"/>
            </a:br>
            <a:r>
              <a:rPr lang="fr-fr" sz="2600"/>
              <a:t>de requête</a:t>
            </a:r>
          </a:p>
          <a:p>
            <a:pPr marL="514350" indent="-514350">
              <a:spcBef>
                <a:spcPts val="600"/>
              </a:spcBef>
              <a:buAutoNum type="arabicPlain"/>
            </a:pPr>
            <a:r>
              <a:rPr lang="fr-fr" sz="2600"/>
              <a:t>Les bonnes pratiques d’adoption</a:t>
            </a:r>
          </a:p>
          <a:p>
            <a:pPr marL="914400" lvl="1">
              <a:spcBef>
                <a:spcPts val="600"/>
              </a:spcBef>
            </a:pPr>
            <a:r>
              <a:rPr lang="fr-fr" sz="2200">
                <a:cs typeface="Segoe Sans Display" pitchFamily="2" charset="0"/>
              </a:rPr>
              <a:t>Kit de réussite Copilot Chat</a:t>
            </a:r>
          </a:p>
          <a:p>
            <a:pPr marL="914400" lvl="1">
              <a:spcBef>
                <a:spcPts val="600"/>
              </a:spcBef>
            </a:pPr>
            <a:r>
              <a:rPr lang="fr-fr" sz="2200">
                <a:cs typeface="Segoe Sans Display" pitchFamily="2" charset="0"/>
              </a:rPr>
              <a:t>Le grand parcours Copilot Chat</a:t>
            </a:r>
          </a:p>
          <a:p>
            <a:pPr marL="914400" lvl="1">
              <a:spcBef>
                <a:spcPts val="600"/>
              </a:spcBef>
            </a:pPr>
            <a:r>
              <a:rPr lang="fr-fr" sz="2200">
                <a:cs typeface="Segoe Sans Display" pitchFamily="2" charset="0"/>
              </a:rPr>
              <a:t>Kit de formation Copilot Chat</a:t>
            </a:r>
          </a:p>
          <a:p>
            <a:pPr marL="914400" lvl="1">
              <a:spcBef>
                <a:spcPts val="600"/>
              </a:spcBef>
            </a:pPr>
            <a:r>
              <a:rPr lang="fr-fr" sz="2200">
                <a:cs typeface="Segoe Sans Display" pitchFamily="2" charset="0"/>
              </a:rPr>
              <a:t>Galerie de requêtes</a:t>
            </a:r>
          </a:p>
          <a:p>
            <a:pPr marL="914400" lvl="1">
              <a:spcBef>
                <a:spcPts val="600"/>
              </a:spcBef>
              <a:spcAft>
                <a:spcPts val="600"/>
              </a:spcAft>
            </a:pPr>
            <a:r>
              <a:rPr lang="fr-fr" sz="2200">
                <a:cs typeface="Segoe Sans Display" pitchFamily="2" charset="0"/>
              </a:rPr>
              <a:t>Bibliothèque de scénarios</a:t>
            </a:r>
          </a:p>
          <a:p>
            <a:pPr marL="514350" indent="-514350">
              <a:spcBef>
                <a:spcPts val="600"/>
              </a:spcBef>
              <a:spcAft>
                <a:spcPts val="600"/>
              </a:spcAft>
              <a:buAutoNum type="arabicPlain"/>
            </a:pPr>
            <a:r>
              <a:rPr lang="fr-fr" sz="2600">
                <a:solidFill>
                  <a:srgbClr val="FFFF00"/>
                </a:solidFill>
              </a:rPr>
              <a:t>En savoir plus</a:t>
            </a:r>
          </a:p>
        </p:txBody>
      </p:sp>
      <p:sp>
        <p:nvSpPr>
          <p:cNvPr id="9" name="Title 8">
            <a:extLst>
              <a:ext uri="{FF2B5EF4-FFF2-40B4-BE49-F238E27FC236}">
                <a16:creationId xmlns:a16="http://schemas.microsoft.com/office/drawing/2014/main" id="{D8206BB1-97B2-B76A-05F4-587620E60F16}"/>
              </a:ext>
            </a:extLst>
          </p:cNvPr>
          <p:cNvSpPr>
            <a:spLocks noGrp="1"/>
          </p:cNvSpPr>
          <p:nvPr>
            <p:ph type="title"/>
          </p:nvPr>
        </p:nvSpPr>
        <p:spPr>
          <a:xfrm>
            <a:off x="589279" y="605657"/>
            <a:ext cx="3443221" cy="738664"/>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Agenda</a:t>
            </a:r>
          </a:p>
        </p:txBody>
      </p:sp>
      <p:cxnSp>
        <p:nvCxnSpPr>
          <p:cNvPr id="11" name="Straight Connector 10">
            <a:extLst>
              <a:ext uri="{FF2B5EF4-FFF2-40B4-BE49-F238E27FC236}">
                <a16:creationId xmlns:a16="http://schemas.microsoft.com/office/drawing/2014/main" id="{CD6B43BB-EE45-321D-36EA-CFEE1226CA4B}"/>
              </a:ext>
              <a:ext uri="{C183D7F6-B498-43B3-948B-1728B52AA6E4}">
                <adec:decorative xmlns:adec="http://schemas.microsoft.com/office/drawing/2017/decorative" val="1"/>
              </a:ext>
            </a:extLst>
          </p:cNvPr>
          <p:cNvCxnSpPr>
            <a:cxnSpLocks/>
          </p:cNvCxnSpPr>
          <p:nvPr/>
        </p:nvCxnSpPr>
        <p:spPr>
          <a:xfrm>
            <a:off x="5777396" y="895925"/>
            <a:ext cx="0" cy="5120640"/>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157605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36DCC-0B01-82D6-05FD-371F71B9E24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3F8FF0-80A3-3090-BAF6-F66F83BCC56D}"/>
              </a:ext>
            </a:extLst>
          </p:cNvPr>
          <p:cNvSpPr>
            <a:spLocks noGrp="1"/>
          </p:cNvSpPr>
          <p:nvPr>
            <p:ph sz="quarter" idx="12"/>
          </p:nvPr>
        </p:nvSpPr>
        <p:spPr>
          <a:xfrm>
            <a:off x="654329" y="1184087"/>
            <a:ext cx="5441671" cy="4833938"/>
          </a:xfrm>
        </p:spPr>
        <p:txBody>
          <a:bodyPr/>
          <a:lstStyle/>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Assistance et apprentissage Microsoft 365 Copilot</a:t>
            </a:r>
            <a:br>
              <a:rPr sz="1700"/>
            </a:br>
            <a:r>
              <a:rPr kumimoji="0" lang="fr-fr" sz="1700" b="0" i="0" u="none" strike="noStrike" kern="1200" cap="none" spc="0" normalizeH="0" baseline="0" noProof="0">
                <a:ln>
                  <a:noFill/>
                </a:ln>
                <a:solidFill>
                  <a:srgbClr val="A0D0EC"/>
                </a:solidFill>
                <a:effectLst/>
                <a:uLnTx/>
                <a:uFillTx/>
                <a:latin typeface="Segoe Sans Display"/>
                <a:ea typeface="+mn-ea"/>
                <a:hlinkClick r:id="rId3">
                  <a:extLst>
                    <a:ext uri="{A12FA001-AC4F-418D-AE19-62706E023703}">
                      <ahyp:hlinkClr xmlns:ahyp="http://schemas.microsoft.com/office/drawing/2018/hyperlinkcolor" val="tx"/>
                    </a:ext>
                  </a:extLst>
                </a:hlinkClick>
              </a:rPr>
              <a:t>support.microsoft.com/copilot-microsoft365-chat</a:t>
            </a:r>
            <a:r>
              <a:rPr kumimoji="0" lang="fr-fr" sz="1700" b="0" i="0" u="none" strike="noStrike" kern="1200" cap="none" spc="0" normalizeH="0" baseline="0" noProof="0">
                <a:ln>
                  <a:noFill/>
                </a:ln>
                <a:solidFill>
                  <a:srgbClr val="A0D0EC"/>
                </a:solidFill>
                <a:effectLst/>
                <a:uLnTx/>
                <a:uFillTx/>
                <a:latin typeface="Segoe Sans Display"/>
                <a:ea typeface="+mn-ea"/>
              </a:rPr>
              <a:t> </a:t>
            </a:r>
            <a:r>
              <a:rPr kumimoji="0" lang="fr-fr" sz="1700" b="0" i="0" u="none" strike="noStrike" kern="1200" cap="none" spc="0" normalizeH="0" baseline="0" noProof="0">
                <a:ln>
                  <a:noFill/>
                </a:ln>
                <a:solidFill>
                  <a:prstClr val="white"/>
                </a:solidFill>
                <a:effectLst/>
                <a:uLnTx/>
                <a:uFillTx/>
                <a:latin typeface="Segoe Sans Display"/>
                <a:ea typeface="+mn-ea"/>
                <a:cs typeface="Segoe Sans Display" pitchFamily="2" charset="0"/>
              </a:rPr>
              <a:t>Courtes vidéos pratiques, articles d’aide</a:t>
            </a:r>
          </a:p>
          <a:p>
            <a:pPr marL="225425" indent="-225425">
              <a:spcBef>
                <a:spcPts val="0"/>
              </a:spcBef>
              <a:spcAft>
                <a:spcPts val="1800"/>
              </a:spcAft>
              <a:buFont typeface="Arial" panose="020B0604020202020204" pitchFamily="34" charset="0"/>
              <a:buChar char="•"/>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Les 10 choses à essayer en premier</a:t>
            </a:r>
            <a:br>
              <a:rPr sz="1700"/>
            </a:br>
            <a:r>
              <a:rPr lang="fr-fr" sz="1700" u="sng">
                <a:solidFill>
                  <a:srgbClr val="A0D0EC"/>
                </a:solidFill>
                <a:hlinkClick r:id="rId4">
                  <a:extLst>
                    <a:ext uri="{A12FA001-AC4F-418D-AE19-62706E023703}">
                      <ahyp:hlinkClr xmlns:ahyp="http://schemas.microsoft.com/office/drawing/2018/hyperlinkcolor" val="tx"/>
                    </a:ext>
                  </a:extLst>
                </a:hlinkClick>
              </a:rPr>
              <a:t>aka.ms/Copilot/Top10ChatHandout</a:t>
            </a:r>
            <a:r>
              <a:rPr lang="fr-fr" sz="1700" u="sng">
                <a:solidFill>
                  <a:srgbClr val="A0D0EC"/>
                </a:solidFill>
              </a:rPr>
              <a:t> </a:t>
            </a:r>
            <a:br>
              <a:rPr lang="fr-fr" sz="1700" u="sng">
                <a:solidFill>
                  <a:srgbClr val="A0D0EC"/>
                </a:solidFill>
              </a:rPr>
            </a:br>
            <a:r>
              <a:rPr kumimoji="0" lang="fr-fr" sz="1700" b="0" i="0" u="none" strike="noStrike" kern="1200" cap="none" spc="0" normalizeH="0" baseline="0" noProof="0">
                <a:ln>
                  <a:noFill/>
                </a:ln>
                <a:effectLst/>
                <a:uLnTx/>
                <a:uFillTx/>
                <a:latin typeface="Segoe Sans Display"/>
                <a:ea typeface="+mn-ea"/>
                <a:cs typeface="Segoe Sans Display" pitchFamily="2" charset="0"/>
              </a:rPr>
              <a:t>PDF d’exemples de requêtes</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L’art de la requête</a:t>
            </a:r>
            <a:br>
              <a:rPr sz="1700"/>
            </a:br>
            <a: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aka.ms/</a:t>
            </a:r>
            <a:r>
              <a:rPr kumimoji="0" lang="fr-fr" sz="1700" b="0" i="0" u="none" strike="noStrike" kern="1200" cap="none" spc="0" normalizeH="0" baseline="0" noProof="0" err="1">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CopilotPromptIngredients</a:t>
            </a:r>
            <a:b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rPr>
            </a:br>
            <a:r>
              <a:rPr kumimoji="0" lang="fr-fr" sz="1700" b="0" i="0" u="none" strike="noStrike" kern="1200" cap="none" spc="0" normalizeH="0" baseline="0" noProof="0">
                <a:ln>
                  <a:noFill/>
                </a:ln>
                <a:solidFill>
                  <a:prstClr val="white"/>
                </a:solidFill>
                <a:effectLst/>
                <a:uLnTx/>
                <a:uFillTx/>
                <a:latin typeface="Segoe Sans Display"/>
                <a:ea typeface="+mn-ea"/>
                <a:cs typeface="Segoe Sans Display" pitchFamily="2" charset="0"/>
              </a:rPr>
              <a:t>Comment écrire une bonne requête</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Galerie de requêtes Copilot</a:t>
            </a:r>
            <a:br>
              <a:rPr sz="1700"/>
            </a:br>
            <a: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6">
                  <a:extLst>
                    <a:ext uri="{A12FA001-AC4F-418D-AE19-62706E023703}">
                      <ahyp:hlinkClr xmlns:ahyp="http://schemas.microsoft.com/office/drawing/2018/hyperlinkcolor" val="tx"/>
                    </a:ext>
                  </a:extLst>
                </a:hlinkClick>
              </a:rPr>
              <a:t>aka.ms/prompts</a:t>
            </a:r>
            <a: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rPr>
              <a:t> </a:t>
            </a:r>
            <a:b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rPr>
            </a:br>
            <a:r>
              <a:rPr kumimoji="0" lang="fr-fr" sz="1700" b="0" i="0" u="none" strike="noStrike" kern="1200" cap="none" spc="0" normalizeH="0" baseline="0" noProof="0">
                <a:ln>
                  <a:noFill/>
                </a:ln>
                <a:solidFill>
                  <a:prstClr val="white"/>
                </a:solidFill>
                <a:effectLst/>
                <a:uLnTx/>
                <a:uFillTx/>
                <a:latin typeface="Segoe Sans Display"/>
                <a:ea typeface="+mn-ea"/>
                <a:cs typeface="Segoe Sans Display" pitchFamily="2" charset="0"/>
              </a:rPr>
              <a:t>Exemples et requêtes que vous avez sauvegardés</a:t>
            </a:r>
          </a:p>
          <a:p>
            <a:pPr marL="225425" indent="-225425">
              <a:spcBef>
                <a:spcPts val="0"/>
              </a:spcBef>
              <a:spcAft>
                <a:spcPts val="1800"/>
              </a:spcAft>
              <a:buFont typeface="Arial" panose="020B0604020202020204" pitchFamily="34" charset="0"/>
              <a:buChar char="•"/>
              <a:defRPr/>
            </a:pPr>
            <a:r>
              <a:rPr lang="fr-fr" sz="1700" b="1">
                <a:solidFill>
                  <a:prstClr val="white"/>
                </a:solidFill>
                <a:latin typeface="Segoe UI Semibold" panose="020B0702040204020203" pitchFamily="34" charset="0"/>
                <a:cs typeface="Segoe UI Semibold" panose="020B0702040204020203" pitchFamily="34" charset="0"/>
              </a:rPr>
              <a:t>Sessions du Hub client</a:t>
            </a:r>
            <a:br>
              <a:rPr sz="1700"/>
            </a:br>
            <a:r>
              <a:rPr lang="fr-fr" sz="1700">
                <a:solidFill>
                  <a:srgbClr val="A0D0EC"/>
                </a:solidFill>
                <a:latin typeface="Segoe Sans Text"/>
                <a:hlinkClick r:id="rId7">
                  <a:extLst>
                    <a:ext uri="{A12FA001-AC4F-418D-AE19-62706E023703}">
                      <ahyp:hlinkClr xmlns:ahyp="http://schemas.microsoft.com/office/drawing/2018/hyperlinkcolor" val="tx"/>
                    </a:ext>
                  </a:extLst>
                </a:hlinkClick>
              </a:rPr>
              <a:t>aka.ms/CustomerHubSessions</a:t>
            </a:r>
            <a:r>
              <a:rPr lang="fr-fr" sz="1700">
                <a:solidFill>
                  <a:srgbClr val="091F2C"/>
                </a:solidFill>
                <a:latin typeface="Segoe Sans Text"/>
              </a:rPr>
              <a:t>​</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a:p>
            <a:endParaRPr lang="en-US"/>
          </a:p>
        </p:txBody>
      </p:sp>
      <p:sp>
        <p:nvSpPr>
          <p:cNvPr id="3" name="Content Placeholder 2">
            <a:extLst>
              <a:ext uri="{FF2B5EF4-FFF2-40B4-BE49-F238E27FC236}">
                <a16:creationId xmlns:a16="http://schemas.microsoft.com/office/drawing/2014/main" id="{F183D42D-2DC5-AFDE-05DD-AA0412B0F699}"/>
              </a:ext>
            </a:extLst>
          </p:cNvPr>
          <p:cNvSpPr>
            <a:spLocks noGrp="1"/>
          </p:cNvSpPr>
          <p:nvPr>
            <p:ph sz="quarter" idx="13"/>
          </p:nvPr>
        </p:nvSpPr>
        <p:spPr>
          <a:xfrm>
            <a:off x="6535269" y="1184087"/>
            <a:ext cx="5145743" cy="4833938"/>
          </a:xfrm>
        </p:spPr>
        <p:txBody>
          <a:bodyPr/>
          <a:lstStyle/>
          <a:p>
            <a:pPr marL="225425" lvl="0" indent="-225425" defTabSz="914367">
              <a:spcBef>
                <a:spcPts val="0"/>
              </a:spcBef>
              <a:spcAft>
                <a:spcPts val="1800"/>
              </a:spcAft>
              <a:buSzTx/>
              <a:buFont typeface="Arial" panose="020B0604020202020204" pitchFamily="34" charset="0"/>
              <a:buChar char="•"/>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Adoption de Microsoft 365 Copilot</a:t>
            </a:r>
            <a:br>
              <a:rPr sz="1700"/>
            </a:br>
            <a:r>
              <a:rPr lang="fr-fr" sz="1700">
                <a:solidFill>
                  <a:srgbClr val="A0D0EC"/>
                </a:solidFill>
                <a:cs typeface="+mn-cs"/>
                <a:hlinkClick r:id="rId8">
                  <a:extLst>
                    <a:ext uri="{A12FA001-AC4F-418D-AE19-62706E023703}">
                      <ahyp:hlinkClr xmlns:ahyp="http://schemas.microsoft.com/office/drawing/2018/hyperlinkcolor" val="tx"/>
                    </a:ext>
                  </a:extLst>
                </a:hlinkClick>
              </a:rPr>
              <a:t>adoption.microsoft.com/en-us/</a:t>
            </a:r>
            <a:r>
              <a:rPr lang="fr-fr" sz="1700" err="1">
                <a:solidFill>
                  <a:srgbClr val="A0D0EC"/>
                </a:solidFill>
                <a:cs typeface="+mn-cs"/>
                <a:hlinkClick r:id="rId8">
                  <a:extLst>
                    <a:ext uri="{A12FA001-AC4F-418D-AE19-62706E023703}">
                      <ahyp:hlinkClr xmlns:ahyp="http://schemas.microsoft.com/office/drawing/2018/hyperlinkcolor" val="tx"/>
                    </a:ext>
                  </a:extLst>
                </a:hlinkClick>
              </a:rPr>
              <a:t>copilot</a:t>
            </a:r>
            <a:r>
              <a:rPr lang="fr-fr" sz="1700">
                <a:solidFill>
                  <a:srgbClr val="A0D0EC"/>
                </a:solidFill>
                <a:cs typeface="+mn-cs"/>
                <a:hlinkClick r:id="rId8">
                  <a:extLst>
                    <a:ext uri="{A12FA001-AC4F-418D-AE19-62706E023703}">
                      <ahyp:hlinkClr xmlns:ahyp="http://schemas.microsoft.com/office/drawing/2018/hyperlinkcolor" val="tx"/>
                    </a:ext>
                  </a:extLst>
                </a:hlinkClick>
              </a:rPr>
              <a:t>-chat/</a:t>
            </a:r>
            <a:r>
              <a:rPr lang="fr-fr" sz="1700">
                <a:solidFill>
                  <a:srgbClr val="A0D0EC"/>
                </a:solidFill>
                <a:cs typeface="+mn-cs"/>
              </a:rPr>
              <a:t> </a:t>
            </a:r>
            <a:r>
              <a:rPr kumimoji="0" lang="fr-fr" sz="1700" b="0" i="0" u="none" strike="noStrike" kern="1200" cap="none" spc="0" normalizeH="0" baseline="0" noProof="0">
                <a:ln>
                  <a:noFill/>
                </a:ln>
                <a:solidFill>
                  <a:prstClr val="white"/>
                </a:solidFill>
                <a:effectLst/>
                <a:uLnTx/>
                <a:uFillTx/>
                <a:latin typeface="Segoe Sans Display"/>
                <a:ea typeface="+mn-ea"/>
                <a:cs typeface="+mn-cs"/>
              </a:rPr>
              <a:t>Ressources pour les spécialistes </a:t>
            </a:r>
            <a:r>
              <a:rPr kumimoji="0" lang="fr-fr" sz="1700" b="0" i="0" u="none" strike="noStrike" kern="1200" cap="none" spc="0" normalizeH="0" baseline="0" noProof="0">
                <a:ln>
                  <a:noFill/>
                </a:ln>
                <a:effectLst/>
                <a:uLnTx/>
                <a:uFillTx/>
                <a:latin typeface="Segoe Sans Display"/>
                <a:ea typeface="+mn-ea"/>
                <a:cs typeface="+mn-cs"/>
              </a:rPr>
              <a:t>de l’adoption</a:t>
            </a:r>
          </a:p>
          <a:p>
            <a:pPr marL="225425" indent="-225425" defTabSz="914367">
              <a:spcBef>
                <a:spcPts val="0"/>
              </a:spcBef>
              <a:spcAft>
                <a:spcPts val="1800"/>
              </a:spcAft>
              <a:buSzTx/>
              <a:buFont typeface="Arial" panose="020B0604020202020204" pitchFamily="34" charset="0"/>
              <a:buChar char="•"/>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Présentation de formation </a:t>
            </a:r>
            <a:r>
              <a:rPr lang="fr-fr" sz="1700" b="1">
                <a:solidFill>
                  <a:prstClr val="white"/>
                </a:solidFill>
                <a:latin typeface="Segoe UI Semibold" panose="020B0702040204020203" pitchFamily="34" charset="0"/>
                <a:cs typeface="Segoe UI Semibold" panose="020B0702040204020203" pitchFamily="34" charset="0"/>
              </a:rPr>
              <a:t>Copilot Chat</a:t>
            </a:r>
            <a:br>
              <a:rPr sz="1700"/>
            </a:br>
            <a:r>
              <a:rPr lang="fr-fr" sz="1700" u="sng">
                <a:solidFill>
                  <a:srgbClr val="A0D0EC"/>
                </a:solidFill>
                <a:hlinkClick r:id="rId9">
                  <a:extLst>
                    <a:ext uri="{A12FA001-AC4F-418D-AE19-62706E023703}">
                      <ahyp:hlinkClr xmlns:ahyp="http://schemas.microsoft.com/office/drawing/2018/hyperlinkcolor" val="tx"/>
                    </a:ext>
                  </a:extLst>
                </a:hlinkClick>
              </a:rPr>
              <a:t>aka.ms/Copilot/</a:t>
            </a:r>
            <a:r>
              <a:rPr lang="fr-fr" sz="1700" u="sng" err="1">
                <a:solidFill>
                  <a:srgbClr val="A0D0EC"/>
                </a:solidFill>
                <a:hlinkClick r:id="rId9">
                  <a:extLst>
                    <a:ext uri="{A12FA001-AC4F-418D-AE19-62706E023703}">
                      <ahyp:hlinkClr xmlns:ahyp="http://schemas.microsoft.com/office/drawing/2018/hyperlinkcolor" val="tx"/>
                    </a:ext>
                  </a:extLst>
                </a:hlinkClick>
              </a:rPr>
              <a:t>ChatUserTrainingGuide</a:t>
            </a:r>
            <a:r>
              <a:rPr lang="fr-fr" sz="1700" u="sng">
                <a:solidFill>
                  <a:srgbClr val="A0D0EC"/>
                </a:solidFill>
              </a:rPr>
              <a:t> </a:t>
            </a:r>
            <a:r>
              <a:rPr kumimoji="0" lang="fr-fr" sz="1700" b="0" i="0" u="none" strike="noStrike" kern="1200" cap="none" spc="0" normalizeH="0" baseline="0" noProof="0">
                <a:ln>
                  <a:noFill/>
                </a:ln>
                <a:effectLst/>
                <a:uLnTx/>
                <a:uFillTx/>
                <a:latin typeface="Segoe Sans Display"/>
                <a:ea typeface="+mn-ea"/>
                <a:cs typeface="+mn-cs"/>
              </a:rPr>
              <a:t>Présentation PowerPoint </a:t>
            </a:r>
            <a:r>
              <a:rPr lang="fr-fr" sz="1700">
                <a:latin typeface="Segoe Sans Display"/>
                <a:cs typeface="+mn-cs"/>
              </a:rPr>
              <a:t>pour la formation </a:t>
            </a:r>
            <a:br>
              <a:rPr lang="fr-fr" sz="1700">
                <a:latin typeface="Segoe Sans Display"/>
                <a:cs typeface="+mn-cs"/>
              </a:rPr>
            </a:br>
            <a:r>
              <a:rPr lang="fr-fr" sz="1700">
                <a:latin typeface="Segoe Sans Display"/>
                <a:cs typeface="+mn-cs"/>
              </a:rPr>
              <a:t>des utilisateurs finaux</a:t>
            </a:r>
            <a:endParaRPr kumimoji="0" lang="en-US" sz="1700" b="0" i="0" u="none" strike="noStrike" kern="1200" cap="none" spc="0" normalizeH="0" baseline="0" noProof="0">
              <a:ln>
                <a:noFill/>
              </a:ln>
              <a:effectLst/>
              <a:uLnTx/>
              <a:uFillTx/>
              <a:latin typeface="Segoe Sans Display"/>
              <a:ea typeface="+mn-ea"/>
              <a:cs typeface="+mn-cs"/>
            </a:endParaRPr>
          </a:p>
          <a:p>
            <a:pPr marL="225425" indent="-225425" defTabSz="914367">
              <a:spcBef>
                <a:spcPts val="0"/>
              </a:spcBef>
              <a:spcAft>
                <a:spcPts val="1800"/>
              </a:spcAft>
              <a:buSzTx/>
              <a:buFont typeface="Arial" panose="020B0604020202020204" pitchFamily="34" charset="0"/>
              <a:buChar char="•"/>
              <a:defRPr/>
            </a:pPr>
            <a:r>
              <a:rPr lang="fr-fr" sz="1700" b="1">
                <a:solidFill>
                  <a:prstClr val="white"/>
                </a:solidFill>
                <a:latin typeface="Segoe UI Semibold" panose="020B0702040204020203" pitchFamily="34" charset="0"/>
                <a:cs typeface="Segoe UI Semibold" panose="020B0702040204020203" pitchFamily="34" charset="0"/>
              </a:rPr>
              <a:t>Parcours remarquable pour Copilot Chat</a:t>
            </a:r>
            <a:br>
              <a:rPr sz="1700"/>
            </a:br>
            <a:r>
              <a:rPr lang="fr-fr" sz="1700">
                <a:solidFill>
                  <a:srgbClr val="A0D0EC"/>
                </a:solidFill>
                <a:hlinkClick r:id="rId10">
                  <a:extLst>
                    <a:ext uri="{A12FA001-AC4F-418D-AE19-62706E023703}">
                      <ahyp:hlinkClr xmlns:ahyp="http://schemas.microsoft.com/office/drawing/2018/hyperlinkcolor" val="tx"/>
                    </a:ext>
                  </a:extLst>
                </a:hlinkClick>
              </a:rPr>
              <a:t>aka.ms/Copilot/</a:t>
            </a:r>
            <a:r>
              <a:rPr lang="fr-fr" sz="1700" err="1">
                <a:solidFill>
                  <a:srgbClr val="A0D0EC"/>
                </a:solidFill>
                <a:hlinkClick r:id="rId10">
                  <a:extLst>
                    <a:ext uri="{A12FA001-AC4F-418D-AE19-62706E023703}">
                      <ahyp:hlinkClr xmlns:ahyp="http://schemas.microsoft.com/office/drawing/2018/hyperlinkcolor" val="tx"/>
                    </a:ext>
                  </a:extLst>
                </a:hlinkClick>
              </a:rPr>
              <a:t>ChatJourney</a:t>
            </a:r>
            <a:br>
              <a:rPr lang="fr-fr" sz="1700">
                <a:solidFill>
                  <a:srgbClr val="A0D0EC"/>
                </a:solidFill>
              </a:rPr>
            </a:br>
            <a:r>
              <a:rPr lang="fr-fr" sz="1700">
                <a:solidFill>
                  <a:prstClr val="white"/>
                </a:solidFill>
              </a:rPr>
              <a:t>Compétences sur 30 jours, conseils </a:t>
            </a:r>
            <a:br>
              <a:rPr lang="fr-fr" sz="1700">
                <a:solidFill>
                  <a:prstClr val="white"/>
                </a:solidFill>
              </a:rPr>
            </a:br>
            <a:r>
              <a:rPr lang="fr-fr" sz="1700">
                <a:solidFill>
                  <a:prstClr val="white"/>
                </a:solidFill>
              </a:rPr>
              <a:t>quotidiens et modèles</a:t>
            </a:r>
            <a:endParaRPr lang="en-US" sz="1700" b="1">
              <a:solidFill>
                <a:prstClr val="white"/>
              </a:solidFill>
              <a:latin typeface="Segoe UI Semibold" panose="020B0702040204020203" pitchFamily="34" charset="0"/>
              <a:cs typeface="Segoe UI Semibold" panose="020B0702040204020203" pitchFamily="34" charset="0"/>
            </a:endParaRPr>
          </a:p>
          <a:p>
            <a:pPr marL="225425" marR="0" lvl="0" indent="-225425" algn="l" defTabSz="914367" rtl="0" eaLnBrk="1" fontAlgn="auto" latinLnBrk="0" hangingPunct="1">
              <a:lnSpc>
                <a:spcPct val="100000"/>
              </a:lnSpc>
              <a:spcBef>
                <a:spcPts val="0"/>
              </a:spcBef>
              <a:spcAft>
                <a:spcPts val="1800"/>
              </a:spcAft>
              <a:buClrTx/>
              <a:buSzTx/>
              <a:buFont typeface="Arial" panose="020B0604020202020204" pitchFamily="34" charset="0"/>
              <a:buChar char="•"/>
              <a:tabLst/>
              <a:defRPr/>
            </a:pPr>
            <a:r>
              <a:rPr kumimoji="0" lang="fr-fr" sz="1700"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Bibliothèque de scénarios Copilot</a:t>
            </a:r>
            <a:br>
              <a:rPr sz="1700"/>
            </a:br>
            <a: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mn-cs"/>
                <a:hlinkClick r:id="rId11">
                  <a:extLst>
                    <a:ext uri="{A12FA001-AC4F-418D-AE19-62706E023703}">
                      <ahyp:hlinkClr xmlns:ahyp="http://schemas.microsoft.com/office/drawing/2018/hyperlinkcolor" val="tx"/>
                    </a:ext>
                  </a:extLst>
                </a:hlinkClick>
              </a:rPr>
              <a:t>aka.ms/copilot/</a:t>
            </a:r>
            <a:r>
              <a:rPr kumimoji="0" lang="fr-fr" sz="1700" b="0" i="0" u="none" strike="noStrike" kern="1200" cap="none" spc="0" normalizeH="0" baseline="0" noProof="0" err="1">
                <a:ln>
                  <a:noFill/>
                </a:ln>
                <a:solidFill>
                  <a:srgbClr val="091F2C">
                    <a:lumMod val="25000"/>
                    <a:lumOff val="75000"/>
                  </a:srgbClr>
                </a:solidFill>
                <a:effectLst/>
                <a:uLnTx/>
                <a:uFillTx/>
                <a:latin typeface="Segoe Sans Display"/>
                <a:ea typeface="+mn-ea"/>
                <a:cs typeface="+mn-cs"/>
                <a:hlinkClick r:id="rId11">
                  <a:extLst>
                    <a:ext uri="{A12FA001-AC4F-418D-AE19-62706E023703}">
                      <ahyp:hlinkClr xmlns:ahyp="http://schemas.microsoft.com/office/drawing/2018/hyperlinkcolor" val="tx"/>
                    </a:ext>
                  </a:extLst>
                </a:hlinkClick>
              </a:rPr>
              <a:t>scenariolibrary</a:t>
            </a:r>
            <a: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mn-cs"/>
              </a:rPr>
              <a:t> </a:t>
            </a:r>
            <a:br>
              <a:rPr kumimoji="0" lang="fr-fr" sz="1700" b="0" i="0" u="none" strike="noStrike" kern="1200" cap="none" spc="0" normalizeH="0" baseline="0" noProof="0">
                <a:ln>
                  <a:noFill/>
                </a:ln>
                <a:solidFill>
                  <a:srgbClr val="091F2C">
                    <a:lumMod val="25000"/>
                    <a:lumOff val="75000"/>
                  </a:srgbClr>
                </a:solidFill>
                <a:effectLst/>
                <a:uLnTx/>
                <a:uFillTx/>
                <a:latin typeface="Segoe Sans Display"/>
                <a:ea typeface="+mn-ea"/>
                <a:cs typeface="+mn-cs"/>
              </a:rPr>
            </a:br>
            <a:r>
              <a:rPr kumimoji="0" lang="fr-fr" sz="1700" b="0" i="0" u="none" strike="noStrike" kern="1200" cap="none" spc="0" normalizeH="0" baseline="0" noProof="0">
                <a:ln>
                  <a:noFill/>
                </a:ln>
                <a:solidFill>
                  <a:prstClr val="white"/>
                </a:solidFill>
                <a:effectLst/>
                <a:uLnTx/>
                <a:uFillTx/>
                <a:latin typeface="Segoe Sans Display"/>
                <a:ea typeface="+mn-ea"/>
                <a:cs typeface="+mn-cs"/>
              </a:rPr>
              <a:t>Exemples de cas d’usage métier</a:t>
            </a:r>
          </a:p>
          <a:p>
            <a:pPr marL="225425" lvl="0" indent="-225425" defTabSz="914367">
              <a:spcBef>
                <a:spcPts val="0"/>
              </a:spcBef>
              <a:spcAft>
                <a:spcPts val="1800"/>
              </a:spcAft>
              <a:buSzTx/>
              <a:buFont typeface="Arial" panose="020B0604020202020204" pitchFamily="34" charset="0"/>
              <a:buChar char="•"/>
              <a:defRPr/>
            </a:pPr>
            <a:r>
              <a:rPr lang="fr-fr" sz="1700" b="1">
                <a:solidFill>
                  <a:prstClr val="white"/>
                </a:solidFill>
                <a:latin typeface="Segoe UI Semibold" panose="020B0702040204020203" pitchFamily="34" charset="0"/>
                <a:cs typeface="Segoe UI Semibold" panose="020B0702040204020203" pitchFamily="34" charset="0"/>
              </a:rPr>
              <a:t>Documentation technique pour les professionnels de l’informatique</a:t>
            </a:r>
            <a:br>
              <a:rPr sz="1700"/>
            </a:br>
            <a:r>
              <a:rPr lang="fr-fr" sz="1700">
                <a:solidFill>
                  <a:srgbClr val="A0D0EC"/>
                </a:solidFill>
                <a:cs typeface="+mn-cs"/>
                <a:hlinkClick r:id="rId12">
                  <a:extLst>
                    <a:ext uri="{A12FA001-AC4F-418D-AE19-62706E023703}">
                      <ahyp:hlinkClr xmlns:ahyp="http://schemas.microsoft.com/office/drawing/2018/hyperlinkcolor" val="tx"/>
                    </a:ext>
                  </a:extLst>
                </a:hlinkClick>
              </a:rPr>
              <a:t>learn.microsoft.com/copilot/overview</a:t>
            </a:r>
            <a:endParaRPr lang="en-US" sz="1700">
              <a:solidFill>
                <a:srgbClr val="A0D0EC"/>
              </a:solidFill>
            </a:endParaRPr>
          </a:p>
        </p:txBody>
      </p:sp>
      <p:sp>
        <p:nvSpPr>
          <p:cNvPr id="4" name="Title 3">
            <a:extLst>
              <a:ext uri="{FF2B5EF4-FFF2-40B4-BE49-F238E27FC236}">
                <a16:creationId xmlns:a16="http://schemas.microsoft.com/office/drawing/2014/main" id="{CDB39108-DAB4-8A1D-CE0A-8C77C69903A9}"/>
              </a:ext>
            </a:extLst>
          </p:cNvPr>
          <p:cNvSpPr>
            <a:spLocks noGrp="1"/>
          </p:cNvSpPr>
          <p:nvPr>
            <p:ph type="title"/>
          </p:nvPr>
        </p:nvSpPr>
        <p:spPr>
          <a:xfrm>
            <a:off x="590868" y="339663"/>
            <a:ext cx="11018520" cy="553998"/>
          </a:xfrm>
        </p:spPr>
        <p:txBody>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Ressources disponibles dès aujourd’hui</a:t>
            </a:r>
          </a:p>
        </p:txBody>
      </p:sp>
    </p:spTree>
    <p:extLst>
      <p:ext uri="{BB962C8B-B14F-4D97-AF65-F5344CB8AC3E}">
        <p14:creationId xmlns:p14="http://schemas.microsoft.com/office/powerpoint/2010/main" val="1396220027"/>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75983757-FF62-EEE5-7AB0-982D0CA9AD4F}"/>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2326055" y="3887472"/>
            <a:ext cx="7864241"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Top Corners Rounded 22">
            <a:extLst>
              <a:ext uri="{FF2B5EF4-FFF2-40B4-BE49-F238E27FC236}">
                <a16:creationId xmlns:a16="http://schemas.microsoft.com/office/drawing/2014/main" id="{148CACDB-8B99-582C-8F4F-E9D3123415C2}"/>
              </a:ext>
              <a:ext uri="{C183D7F6-B498-43B3-948B-1728B52AA6E4}">
                <adec:decorative xmlns:adec="http://schemas.microsoft.com/office/drawing/2017/decorative" val="1"/>
              </a:ext>
            </a:extLst>
          </p:cNvPr>
          <p:cNvSpPr>
            <a:spLocks/>
          </p:cNvSpPr>
          <p:nvPr/>
        </p:nvSpPr>
        <p:spPr bwMode="auto">
          <a:xfrm>
            <a:off x="2326055" y="6051364"/>
            <a:ext cx="7863840"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82" name="TextBox 81">
            <a:extLst>
              <a:ext uri="{FF2B5EF4-FFF2-40B4-BE49-F238E27FC236}">
                <a16:creationId xmlns:a16="http://schemas.microsoft.com/office/drawing/2014/main" id="{B32EE09D-2B83-E8DE-183A-754C9D46C02A}"/>
              </a:ext>
              <a:ext uri="{C183D7F6-B498-43B3-948B-1728B52AA6E4}">
                <adec:decorative xmlns:adec="http://schemas.microsoft.com/office/drawing/2017/decorative" val="1"/>
              </a:ext>
            </a:extLst>
          </p:cNvPr>
          <p:cNvSpPr txBox="1">
            <a:spLocks/>
          </p:cNvSpPr>
          <p:nvPr/>
        </p:nvSpPr>
        <p:spPr>
          <a:xfrm>
            <a:off x="2394492" y="3996900"/>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5C9A7C4A-0536-1F37-DE83-47C0C8491735}"/>
              </a:ext>
            </a:extLst>
          </p:cNvPr>
          <p:cNvSpPr>
            <a:spLocks noGrp="1"/>
          </p:cNvSpPr>
          <p:nvPr>
            <p:ph type="title" idx="4294967295"/>
          </p:nvPr>
        </p:nvSpPr>
        <p:spPr>
          <a:xfrm>
            <a:off x="40375" y="65046"/>
            <a:ext cx="12085983" cy="3840480"/>
          </a:xfrm>
        </p:spPr>
        <p:txBody>
          <a:bodyPr wrap="square">
            <a:spAutoFit/>
          </a:bodyPr>
          <a:lstStyle/>
          <a:p>
            <a:pPr algn="ctr"/>
            <a:r>
              <a:rPr lang="fr-fr">
                <a:solidFill>
                  <a:schemeClr val="bg1"/>
                </a:solidFill>
              </a:rPr>
              <a:t>Ressources Microsoft pour accélérer votre adoption</a:t>
            </a:r>
          </a:p>
        </p:txBody>
      </p:sp>
      <p:pic>
        <p:nvPicPr>
          <p:cNvPr id="2" name="Picture 1">
            <a:extLst>
              <a:ext uri="{FF2B5EF4-FFF2-40B4-BE49-F238E27FC236}">
                <a16:creationId xmlns:a16="http://schemas.microsoft.com/office/drawing/2014/main" id="{67915510-118A-6029-1C2F-62F893052CB6}"/>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974471" y="1202144"/>
            <a:ext cx="10455746"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6" name="Rectangle: Top Corners Rounded 5">
            <a:extLst>
              <a:ext uri="{FF2B5EF4-FFF2-40B4-BE49-F238E27FC236}">
                <a16:creationId xmlns:a16="http://schemas.microsoft.com/office/drawing/2014/main" id="{C4CB7184-0299-51B1-BF69-B9A4ACF92838}"/>
              </a:ext>
              <a:ext uri="{C183D7F6-B498-43B3-948B-1728B52AA6E4}">
                <adec:decorative xmlns:adec="http://schemas.microsoft.com/office/drawing/2017/decorative" val="1"/>
              </a:ext>
            </a:extLst>
          </p:cNvPr>
          <p:cNvSpPr>
            <a:spLocks/>
          </p:cNvSpPr>
          <p:nvPr/>
        </p:nvSpPr>
        <p:spPr bwMode="auto">
          <a:xfrm>
            <a:off x="970052" y="3365394"/>
            <a:ext cx="10455746"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7" name="TextBox 6">
            <a:extLst>
              <a:ext uri="{FF2B5EF4-FFF2-40B4-BE49-F238E27FC236}">
                <a16:creationId xmlns:a16="http://schemas.microsoft.com/office/drawing/2014/main" id="{8E01AF9E-FF17-FC65-E60D-CDD41B7320CC}"/>
              </a:ext>
              <a:ext uri="{C183D7F6-B498-43B3-948B-1728B52AA6E4}">
                <adec:decorative xmlns:adec="http://schemas.microsoft.com/office/drawing/2017/decorative" val="1"/>
              </a:ext>
            </a:extLst>
          </p:cNvPr>
          <p:cNvSpPr txBox="1">
            <a:spLocks/>
          </p:cNvSpPr>
          <p:nvPr/>
        </p:nvSpPr>
        <p:spPr>
          <a:xfrm>
            <a:off x="3658475"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3" name="TextBox 12">
            <a:extLst>
              <a:ext uri="{FF2B5EF4-FFF2-40B4-BE49-F238E27FC236}">
                <a16:creationId xmlns:a16="http://schemas.microsoft.com/office/drawing/2014/main" id="{73681691-20BB-3D4C-2F76-5868DD0BF3E0}"/>
              </a:ext>
              <a:ext uri="{C183D7F6-B498-43B3-948B-1728B52AA6E4}">
                <adec:decorative xmlns:adec="http://schemas.microsoft.com/office/drawing/2017/decorative" val="1"/>
              </a:ext>
            </a:extLst>
          </p:cNvPr>
          <p:cNvSpPr txBox="1">
            <a:spLocks/>
          </p:cNvSpPr>
          <p:nvPr/>
        </p:nvSpPr>
        <p:spPr>
          <a:xfrm>
            <a:off x="8849889"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7" name="Rectangle: Top Corners Rounded 16">
            <a:extLst>
              <a:ext uri="{FF2B5EF4-FFF2-40B4-BE49-F238E27FC236}">
                <a16:creationId xmlns:a16="http://schemas.microsoft.com/office/drawing/2014/main" id="{5D2A3FB4-7639-F59C-C966-FC8B96EED6F1}"/>
              </a:ext>
              <a:ext uri="{C183D7F6-B498-43B3-948B-1728B52AA6E4}">
                <adec:decorative xmlns:adec="http://schemas.microsoft.com/office/drawing/2017/decorative" val="1"/>
              </a:ext>
            </a:extLst>
          </p:cNvPr>
          <p:cNvSpPr/>
          <p:nvPr/>
        </p:nvSpPr>
        <p:spPr bwMode="auto">
          <a:xfrm>
            <a:off x="4651010"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Rectangle: Top Corners Rounded 17">
            <a:extLst>
              <a:ext uri="{FF2B5EF4-FFF2-40B4-BE49-F238E27FC236}">
                <a16:creationId xmlns:a16="http://schemas.microsoft.com/office/drawing/2014/main" id="{7D4C55B4-C4BE-34D2-C7AB-1B27FE243C07}"/>
              </a:ext>
              <a:ext uri="{C183D7F6-B498-43B3-948B-1728B52AA6E4}">
                <adec:decorative xmlns:adec="http://schemas.microsoft.com/office/drawing/2017/decorative" val="1"/>
              </a:ext>
            </a:extLst>
          </p:cNvPr>
          <p:cNvSpPr>
            <a:spLocks/>
          </p:cNvSpPr>
          <p:nvPr/>
        </p:nvSpPr>
        <p:spPr bwMode="auto">
          <a:xfrm>
            <a:off x="9826613" y="1987061"/>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Box 18">
            <a:extLst>
              <a:ext uri="{FF2B5EF4-FFF2-40B4-BE49-F238E27FC236}">
                <a16:creationId xmlns:a16="http://schemas.microsoft.com/office/drawing/2014/main" id="{1CA52D74-D3EF-4A3E-A379-85ADA397C946}"/>
              </a:ext>
            </a:extLst>
          </p:cNvPr>
          <p:cNvSpPr txBox="1"/>
          <p:nvPr/>
        </p:nvSpPr>
        <p:spPr>
          <a:xfrm>
            <a:off x="3775393" y="2190054"/>
            <a:ext cx="2277626" cy="50783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a:ea typeface="+mn-ea"/>
                <a:cs typeface="+mn-cs"/>
              </a:rPr>
              <a:t>Commencez à créer </a:t>
            </a:r>
            <a:br>
              <a:rPr kumimoji="0" lang="fr-fr" sz="1100" b="0" i="0" u="none" strike="noStrike" kern="1200" cap="none" spc="0" normalizeH="0" baseline="0" noProof="0">
                <a:ln>
                  <a:noFill/>
                </a:ln>
                <a:solidFill>
                  <a:srgbClr val="000000"/>
                </a:solidFill>
                <a:effectLst/>
                <a:uLnTx/>
                <a:uFillTx/>
                <a:latin typeface="Segoe UI"/>
                <a:ea typeface="+mn-ea"/>
                <a:cs typeface="+mn-cs"/>
              </a:rPr>
            </a:br>
            <a:r>
              <a:rPr kumimoji="0" lang="fr-fr" sz="1100" b="0" i="0" u="none" strike="noStrike" kern="1200" cap="none" spc="0" normalizeH="0" baseline="0" noProof="0">
                <a:ln>
                  <a:noFill/>
                </a:ln>
                <a:solidFill>
                  <a:srgbClr val="000000"/>
                </a:solidFill>
                <a:effectLst/>
                <a:uLnTx/>
                <a:uFillTx/>
                <a:latin typeface="Segoe UI"/>
                <a:ea typeface="+mn-ea"/>
                <a:cs typeface="+mn-cs"/>
              </a:rPr>
              <a:t>des agents IA pour </a:t>
            </a:r>
            <a:br>
              <a:rPr sz="1100"/>
            </a:br>
            <a:r>
              <a:rPr kumimoji="0" lang="fr-fr" sz="1100" b="0" i="0" u="none" strike="noStrike" kern="1200" cap="none" spc="0" normalizeH="0" baseline="0" noProof="0">
                <a:ln>
                  <a:noFill/>
                </a:ln>
                <a:solidFill>
                  <a:srgbClr val="000000"/>
                </a:solidFill>
                <a:effectLst/>
                <a:uLnTx/>
                <a:uFillTx/>
                <a:latin typeface="Segoe UI"/>
                <a:ea typeface="+mn-ea"/>
                <a:cs typeface="+mn-cs"/>
              </a:rPr>
              <a:t>Microsoft 365 Copilot</a:t>
            </a:r>
          </a:p>
        </p:txBody>
      </p:sp>
      <p:sp>
        <p:nvSpPr>
          <p:cNvPr id="35" name="TextBox 34">
            <a:extLst>
              <a:ext uri="{FF2B5EF4-FFF2-40B4-BE49-F238E27FC236}">
                <a16:creationId xmlns:a16="http://schemas.microsoft.com/office/drawing/2014/main" id="{E0C2927B-7403-59DF-EE1E-90C5A54567BE}"/>
              </a:ext>
              <a:ext uri="{C183D7F6-B498-43B3-948B-1728B52AA6E4}">
                <adec:decorative xmlns:adec="http://schemas.microsoft.com/office/drawing/2017/decorative" val="1"/>
              </a:ext>
            </a:extLst>
          </p:cNvPr>
          <p:cNvSpPr txBox="1">
            <a:spLocks/>
          </p:cNvSpPr>
          <p:nvPr/>
        </p:nvSpPr>
        <p:spPr>
          <a:xfrm>
            <a:off x="6255880"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8" name="Rectangle: Top Corners Rounded 37">
            <a:extLst>
              <a:ext uri="{FF2B5EF4-FFF2-40B4-BE49-F238E27FC236}">
                <a16:creationId xmlns:a16="http://schemas.microsoft.com/office/drawing/2014/main" id="{9E69B886-851A-4BFC-B42B-0DB3A1083649}"/>
              </a:ext>
              <a:ext uri="{C183D7F6-B498-43B3-948B-1728B52AA6E4}">
                <adec:decorative xmlns:adec="http://schemas.microsoft.com/office/drawing/2017/decorative" val="1"/>
              </a:ext>
            </a:extLst>
          </p:cNvPr>
          <p:cNvSpPr/>
          <p:nvPr/>
        </p:nvSpPr>
        <p:spPr bwMode="auto">
          <a:xfrm>
            <a:off x="7232604" y="1987061"/>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TextBox 39">
            <a:extLst>
              <a:ext uri="{FF2B5EF4-FFF2-40B4-BE49-F238E27FC236}">
                <a16:creationId xmlns:a16="http://schemas.microsoft.com/office/drawing/2014/main" id="{DBD0298A-FAE0-CE7C-83BD-AD035A9707E2}"/>
              </a:ext>
            </a:extLst>
          </p:cNvPr>
          <p:cNvSpPr txBox="1"/>
          <p:nvPr/>
        </p:nvSpPr>
        <p:spPr>
          <a:xfrm>
            <a:off x="6356986" y="2190054"/>
            <a:ext cx="2277626" cy="846386"/>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a:ea typeface="+mn-ea"/>
                <a:cs typeface="+mn-cs"/>
              </a:rPr>
              <a:t>Déployez l’outil à grande échelle grâce à des ressources permettant l’adoption, l’utilisation, la gestion des modifications et les résultats commerciaux</a:t>
            </a:r>
          </a:p>
        </p:txBody>
      </p:sp>
      <p:sp>
        <p:nvSpPr>
          <p:cNvPr id="41" name="TextBox 40">
            <a:extLst>
              <a:ext uri="{FF2B5EF4-FFF2-40B4-BE49-F238E27FC236}">
                <a16:creationId xmlns:a16="http://schemas.microsoft.com/office/drawing/2014/main" id="{9BF808FC-1B6F-4ED3-A609-8BD36DB8C8F2}"/>
              </a:ext>
            </a:extLst>
          </p:cNvPr>
          <p:cNvSpPr txBox="1"/>
          <p:nvPr/>
        </p:nvSpPr>
        <p:spPr>
          <a:xfrm>
            <a:off x="8950996" y="2190054"/>
            <a:ext cx="2277626" cy="677108"/>
          </a:xfrm>
          <a:prstGeom prst="rect">
            <a:avLst/>
          </a:prstGeom>
          <a:noFill/>
        </p:spPr>
        <p:txBody>
          <a:bodyPr wrap="square" lIns="0" tIns="0" rIns="0" bIns="0" rtlCol="0" anchor="t">
            <a:spAutoFit/>
          </a:bodyPr>
          <a:lstStyle/>
          <a:p>
            <a:pPr lvl="0" algn="ctr" defTabSz="914400">
              <a:defRPr/>
            </a:pPr>
            <a:r>
              <a:rPr lang="fr-fr" sz="1100">
                <a:solidFill>
                  <a:srgbClr val="000000"/>
                </a:solidFill>
                <a:latin typeface="Segoe UI"/>
              </a:rPr>
              <a:t>Trouvez des partenaires pour </a:t>
            </a:r>
            <a:br>
              <a:rPr lang="fr-fr" sz="1100">
                <a:solidFill>
                  <a:srgbClr val="000000"/>
                </a:solidFill>
                <a:latin typeface="Segoe UI"/>
              </a:rPr>
            </a:br>
            <a:r>
              <a:rPr lang="fr-fr" sz="1100">
                <a:solidFill>
                  <a:srgbClr val="000000"/>
                </a:solidFill>
                <a:latin typeface="Segoe UI"/>
              </a:rPr>
              <a:t>vous aider avec les scénarios Microsoft 365 </a:t>
            </a:r>
            <a:r>
              <a:rPr lang="fr-fr" sz="1100" err="1">
                <a:solidFill>
                  <a:srgbClr val="000000"/>
                </a:solidFill>
                <a:latin typeface="Segoe UI"/>
              </a:rPr>
              <a:t>Copilot</a:t>
            </a:r>
            <a:r>
              <a:rPr lang="fr-fr" sz="1100">
                <a:solidFill>
                  <a:srgbClr val="000000"/>
                </a:solidFill>
                <a:latin typeface="Segoe UI"/>
              </a:rPr>
              <a:t>, l’adoption </a:t>
            </a:r>
            <a:br>
              <a:rPr lang="fr-fr" sz="1100">
                <a:solidFill>
                  <a:srgbClr val="000000"/>
                </a:solidFill>
                <a:latin typeface="Segoe UI"/>
              </a:rPr>
            </a:br>
            <a:r>
              <a:rPr lang="fr-fr" sz="1100">
                <a:solidFill>
                  <a:srgbClr val="000000"/>
                </a:solidFill>
                <a:latin typeface="Segoe UI"/>
              </a:rPr>
              <a:t>et la transformation agentique</a:t>
            </a:r>
          </a:p>
        </p:txBody>
      </p:sp>
      <p:sp>
        <p:nvSpPr>
          <p:cNvPr id="42" name="Rectangle: Rounded Corners 41">
            <a:extLst>
              <a:ext uri="{FF2B5EF4-FFF2-40B4-BE49-F238E27FC236}">
                <a16:creationId xmlns:a16="http://schemas.microsoft.com/office/drawing/2014/main" id="{E254328C-50E5-EFF4-38D1-C35709195A27}"/>
              </a:ext>
            </a:extLst>
          </p:cNvPr>
          <p:cNvSpPr>
            <a:spLocks/>
          </p:cNvSpPr>
          <p:nvPr/>
        </p:nvSpPr>
        <p:spPr bwMode="auto">
          <a:xfrm>
            <a:off x="3775393"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rPr>
              <a:t>Hub des agents IA</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3" name="Rectangle: Rounded Corners 42">
            <a:extLst>
              <a:ext uri="{FF2B5EF4-FFF2-40B4-BE49-F238E27FC236}">
                <a16:creationId xmlns:a16="http://schemas.microsoft.com/office/drawing/2014/main" id="{C1F0D71F-275E-62C3-C81C-9A0FDF1CCBED}"/>
              </a:ext>
            </a:extLst>
          </p:cNvPr>
          <p:cNvSpPr>
            <a:spLocks/>
          </p:cNvSpPr>
          <p:nvPr/>
        </p:nvSpPr>
        <p:spPr bwMode="auto">
          <a:xfrm>
            <a:off x="635698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5">
                  <a:extLst>
                    <a:ext uri="{A12FA001-AC4F-418D-AE19-62706E023703}">
                      <ahyp:hlinkClr xmlns:ahyp="http://schemas.microsoft.com/office/drawing/2018/hyperlinkcolor" val="tx"/>
                    </a:ext>
                  </a:extLst>
                </a:hlinkClick>
              </a:rPr>
              <a:t>adoption.microsoft.com</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4" name="Rectangle: Rounded Corners 43">
            <a:extLst>
              <a:ext uri="{FF2B5EF4-FFF2-40B4-BE49-F238E27FC236}">
                <a16:creationId xmlns:a16="http://schemas.microsoft.com/office/drawing/2014/main" id="{C9F09923-D651-73EA-1851-1C29A3706FE7}"/>
              </a:ext>
            </a:extLst>
          </p:cNvPr>
          <p:cNvSpPr>
            <a:spLocks/>
          </p:cNvSpPr>
          <p:nvPr/>
        </p:nvSpPr>
        <p:spPr bwMode="auto">
          <a:xfrm>
            <a:off x="895099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lvl="0" defTabSz="914400">
              <a:spcAft>
                <a:spcPts val="600"/>
              </a:spcAft>
              <a:defRPr/>
            </a:pP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Annuaire des partenaires </a:t>
            </a:r>
            <a:r>
              <a:rPr lang="fr-fr" sz="1050">
                <a:solidFill>
                  <a:srgbClr val="0078D4"/>
                </a:solidFill>
                <a:latin typeface="Segoe UI Semibold" panose="020B0702040204020203" pitchFamily="34" charset="0"/>
                <a:cs typeface="Segoe UI Semibold" panose="020B0702040204020203" pitchFamily="34" charset="0"/>
              </a:rPr>
              <a:t> </a:t>
            </a:r>
            <a:br>
              <a:rPr lang="fr-fr" sz="1050">
                <a:solidFill>
                  <a:srgbClr val="0078D4"/>
                </a:solidFill>
                <a:latin typeface="Segoe UI Semibold" panose="020B0702040204020203" pitchFamily="34" charset="0"/>
                <a:cs typeface="Segoe UI Semibold" panose="020B0702040204020203" pitchFamily="34" charset="0"/>
              </a:rPr>
            </a:b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Microsoft 365 Copilot</a:t>
            </a:r>
            <a:endParaRPr lang="en-US" sz="1050">
              <a:solidFill>
                <a:srgbClr val="0078D4"/>
              </a:solidFill>
              <a:latin typeface="Segoe UI Semibold"/>
              <a:ea typeface="Calibri" panose="020F0502020204030204" pitchFamily="34" charset="0"/>
            </a:endParaRPr>
          </a:p>
        </p:txBody>
      </p:sp>
      <p:sp>
        <p:nvSpPr>
          <p:cNvPr id="47" name="Freeform: Shape 115">
            <a:extLst>
              <a:ext uri="{FF2B5EF4-FFF2-40B4-BE49-F238E27FC236}">
                <a16:creationId xmlns:a16="http://schemas.microsoft.com/office/drawing/2014/main" id="{FF246A9C-9882-9E05-7657-569692785013}"/>
              </a:ext>
              <a:ext uri="{C183D7F6-B498-43B3-948B-1728B52AA6E4}">
                <adec:decorative xmlns:adec="http://schemas.microsoft.com/office/drawing/2017/decorative" val="1"/>
              </a:ext>
            </a:extLst>
          </p:cNvPr>
          <p:cNvSpPr/>
          <p:nvPr/>
        </p:nvSpPr>
        <p:spPr bwMode="auto">
          <a:xfrm>
            <a:off x="3805945"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8" name="Graphic 255" descr="Icône représentant un doigt tapant sur un écran">
            <a:extLst>
              <a:ext uri="{FF2B5EF4-FFF2-40B4-BE49-F238E27FC236}">
                <a16:creationId xmlns:a16="http://schemas.microsoft.com/office/drawing/2014/main" id="{28D9AF22-0DB2-C64A-31D2-1F55F81B7673}"/>
              </a:ext>
            </a:extLst>
          </p:cNvPr>
          <p:cNvSpPr/>
          <p:nvPr/>
        </p:nvSpPr>
        <p:spPr>
          <a:xfrm>
            <a:off x="3904290"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0" name="Freeform: Shape 115">
            <a:extLst>
              <a:ext uri="{FF2B5EF4-FFF2-40B4-BE49-F238E27FC236}">
                <a16:creationId xmlns:a16="http://schemas.microsoft.com/office/drawing/2014/main" id="{844C3B0A-085E-ED01-0723-E92574F558FC}"/>
              </a:ext>
              <a:ext uri="{C183D7F6-B498-43B3-948B-1728B52AA6E4}">
                <adec:decorative xmlns:adec="http://schemas.microsoft.com/office/drawing/2017/decorative" val="1"/>
              </a:ext>
            </a:extLst>
          </p:cNvPr>
          <p:cNvSpPr/>
          <p:nvPr/>
        </p:nvSpPr>
        <p:spPr bwMode="auto">
          <a:xfrm>
            <a:off x="6387538"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1" name="Graphic 255" descr="Icône représentant un doigt tapant sur un écran">
            <a:extLst>
              <a:ext uri="{FF2B5EF4-FFF2-40B4-BE49-F238E27FC236}">
                <a16:creationId xmlns:a16="http://schemas.microsoft.com/office/drawing/2014/main" id="{2A9BFABE-1A21-4EEF-2D5E-EBF2599AB15D}"/>
              </a:ext>
            </a:extLst>
          </p:cNvPr>
          <p:cNvSpPr/>
          <p:nvPr/>
        </p:nvSpPr>
        <p:spPr>
          <a:xfrm>
            <a:off x="6485883"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3" name="Freeform: Shape 115">
            <a:extLst>
              <a:ext uri="{FF2B5EF4-FFF2-40B4-BE49-F238E27FC236}">
                <a16:creationId xmlns:a16="http://schemas.microsoft.com/office/drawing/2014/main" id="{323855ED-6191-A38E-650D-8A32D451EBDF}"/>
              </a:ext>
              <a:ext uri="{C183D7F6-B498-43B3-948B-1728B52AA6E4}">
                <adec:decorative xmlns:adec="http://schemas.microsoft.com/office/drawing/2017/decorative" val="1"/>
              </a:ext>
            </a:extLst>
          </p:cNvPr>
          <p:cNvSpPr/>
          <p:nvPr/>
        </p:nvSpPr>
        <p:spPr bwMode="auto">
          <a:xfrm>
            <a:off x="8981549"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4" name="Graphic 255" descr="Icône représentant un doigt tapant sur un écran">
            <a:extLst>
              <a:ext uri="{FF2B5EF4-FFF2-40B4-BE49-F238E27FC236}">
                <a16:creationId xmlns:a16="http://schemas.microsoft.com/office/drawing/2014/main" id="{3A73A677-766E-3260-EC80-2A14347B3BBA}"/>
              </a:ext>
            </a:extLst>
          </p:cNvPr>
          <p:cNvSpPr/>
          <p:nvPr/>
        </p:nvSpPr>
        <p:spPr>
          <a:xfrm>
            <a:off x="9079894"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3" name="TextBox 2">
            <a:extLst>
              <a:ext uri="{FF2B5EF4-FFF2-40B4-BE49-F238E27FC236}">
                <a16:creationId xmlns:a16="http://schemas.microsoft.com/office/drawing/2014/main" id="{7061BC56-6766-FE3D-9AEB-2E20F9ABBD39}"/>
              </a:ext>
              <a:ext uri="{C183D7F6-B498-43B3-948B-1728B52AA6E4}">
                <adec:decorative xmlns:adec="http://schemas.microsoft.com/office/drawing/2017/decorative" val="1"/>
              </a:ext>
            </a:extLst>
          </p:cNvPr>
          <p:cNvSpPr txBox="1">
            <a:spLocks/>
          </p:cNvSpPr>
          <p:nvPr/>
        </p:nvSpPr>
        <p:spPr>
          <a:xfrm>
            <a:off x="1086137"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4" name="Rectangle: Top Corners Rounded 3">
            <a:extLst>
              <a:ext uri="{FF2B5EF4-FFF2-40B4-BE49-F238E27FC236}">
                <a16:creationId xmlns:a16="http://schemas.microsoft.com/office/drawing/2014/main" id="{20D02DD8-6105-A501-3334-C101A6547919}"/>
              </a:ext>
              <a:ext uri="{C183D7F6-B498-43B3-948B-1728B52AA6E4}">
                <adec:decorative xmlns:adec="http://schemas.microsoft.com/office/drawing/2017/decorative" val="1"/>
              </a:ext>
            </a:extLst>
          </p:cNvPr>
          <p:cNvSpPr/>
          <p:nvPr/>
        </p:nvSpPr>
        <p:spPr bwMode="auto">
          <a:xfrm>
            <a:off x="2062861"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TextBox 7">
            <a:extLst>
              <a:ext uri="{FF2B5EF4-FFF2-40B4-BE49-F238E27FC236}">
                <a16:creationId xmlns:a16="http://schemas.microsoft.com/office/drawing/2014/main" id="{7DC6CA85-1325-8F12-FF52-3167B8847110}"/>
              </a:ext>
            </a:extLst>
          </p:cNvPr>
          <p:cNvSpPr txBox="1"/>
          <p:nvPr/>
        </p:nvSpPr>
        <p:spPr>
          <a:xfrm>
            <a:off x="1187244" y="2190054"/>
            <a:ext cx="2277626" cy="67710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a:ea typeface="+mn-ea"/>
                <a:cs typeface="+mn-cs"/>
              </a:rPr>
              <a:t>Aide et formations pour </a:t>
            </a:r>
            <a:br>
              <a:rPr kumimoji="0" lang="fr-fr" sz="1100" b="0" i="0" u="none" strike="noStrike" kern="1200" cap="none" spc="0" normalizeH="0" baseline="0" noProof="0">
                <a:ln>
                  <a:noFill/>
                </a:ln>
                <a:solidFill>
                  <a:srgbClr val="000000"/>
                </a:solidFill>
                <a:effectLst/>
                <a:uLnTx/>
                <a:uFillTx/>
                <a:latin typeface="Segoe UI"/>
                <a:ea typeface="+mn-ea"/>
                <a:cs typeface="+mn-cs"/>
              </a:rPr>
            </a:br>
            <a:r>
              <a:rPr kumimoji="0" lang="fr-fr" sz="1100" b="0" i="0" u="none" strike="noStrike" kern="1200" cap="none" spc="0" normalizeH="0" baseline="0" noProof="0">
                <a:ln>
                  <a:noFill/>
                </a:ln>
                <a:solidFill>
                  <a:srgbClr val="000000"/>
                </a:solidFill>
                <a:effectLst/>
                <a:uLnTx/>
                <a:uFillTx/>
                <a:latin typeface="Segoe UI"/>
                <a:ea typeface="+mn-ea"/>
                <a:cs typeface="+mn-cs"/>
              </a:rPr>
              <a:t>les utilisateurs finaux de Microsoft 365 Copilot, </a:t>
            </a:r>
            <a:br>
              <a:rPr sz="1100"/>
            </a:br>
            <a:r>
              <a:rPr kumimoji="0" lang="fr-fr" sz="1100" b="0" i="0" u="none" strike="noStrike" kern="1200" cap="none" spc="0" normalizeH="0" baseline="0" noProof="0">
                <a:ln>
                  <a:noFill/>
                </a:ln>
                <a:solidFill>
                  <a:srgbClr val="000000"/>
                </a:solidFill>
                <a:effectLst/>
                <a:uLnTx/>
                <a:uFillTx/>
                <a:latin typeface="Segoe UI"/>
                <a:ea typeface="+mn-ea"/>
                <a:cs typeface="+mn-cs"/>
              </a:rPr>
              <a:t>articles d’assistance, tutoriels vidéo</a:t>
            </a:r>
          </a:p>
        </p:txBody>
      </p:sp>
      <p:sp>
        <p:nvSpPr>
          <p:cNvPr id="11" name="Rectangle: Rounded Corners 10">
            <a:extLst>
              <a:ext uri="{FF2B5EF4-FFF2-40B4-BE49-F238E27FC236}">
                <a16:creationId xmlns:a16="http://schemas.microsoft.com/office/drawing/2014/main" id="{55DF7DD2-133C-09F3-B0F8-5A499426C061}"/>
              </a:ext>
            </a:extLst>
          </p:cNvPr>
          <p:cNvSpPr>
            <a:spLocks/>
          </p:cNvSpPr>
          <p:nvPr/>
        </p:nvSpPr>
        <p:spPr bwMode="auto">
          <a:xfrm>
            <a:off x="1187244"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Aide et formations </a:t>
            </a: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rPr>
              <a:t> </a:t>
            </a:r>
            <a:b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rPr>
            </a:b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Microsoft 365 Copilot</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16" name="Freeform: Shape 115">
            <a:extLst>
              <a:ext uri="{FF2B5EF4-FFF2-40B4-BE49-F238E27FC236}">
                <a16:creationId xmlns:a16="http://schemas.microsoft.com/office/drawing/2014/main" id="{B2F92510-3A4B-1D59-9994-78CD0EA5A8CB}"/>
              </a:ext>
              <a:ext uri="{C183D7F6-B498-43B3-948B-1728B52AA6E4}">
                <adec:decorative xmlns:adec="http://schemas.microsoft.com/office/drawing/2017/decorative" val="1"/>
              </a:ext>
            </a:extLst>
          </p:cNvPr>
          <p:cNvSpPr/>
          <p:nvPr/>
        </p:nvSpPr>
        <p:spPr bwMode="auto">
          <a:xfrm>
            <a:off x="1217796"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255" descr="Icône représentant un doigt tapant sur un écran">
            <a:extLst>
              <a:ext uri="{FF2B5EF4-FFF2-40B4-BE49-F238E27FC236}">
                <a16:creationId xmlns:a16="http://schemas.microsoft.com/office/drawing/2014/main" id="{C8C685A5-37DA-272F-36D2-C38F920D48C1}"/>
              </a:ext>
            </a:extLst>
          </p:cNvPr>
          <p:cNvSpPr/>
          <p:nvPr/>
        </p:nvSpPr>
        <p:spPr>
          <a:xfrm>
            <a:off x="1316141"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25" name="TextBox 24">
            <a:extLst>
              <a:ext uri="{FF2B5EF4-FFF2-40B4-BE49-F238E27FC236}">
                <a16:creationId xmlns:a16="http://schemas.microsoft.com/office/drawing/2014/main" id="{272A377D-2200-59C6-8158-10886D57DBBC}"/>
              </a:ext>
              <a:ext uri="{C183D7F6-B498-43B3-948B-1728B52AA6E4}">
                <adec:decorative xmlns:adec="http://schemas.microsoft.com/office/drawing/2017/decorative" val="1"/>
              </a:ext>
            </a:extLst>
          </p:cNvPr>
          <p:cNvSpPr txBox="1">
            <a:spLocks/>
          </p:cNvSpPr>
          <p:nvPr/>
        </p:nvSpPr>
        <p:spPr>
          <a:xfrm>
            <a:off x="7609969"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26" name="Rectangle: Top Corners Rounded 25">
            <a:extLst>
              <a:ext uri="{FF2B5EF4-FFF2-40B4-BE49-F238E27FC236}">
                <a16:creationId xmlns:a16="http://schemas.microsoft.com/office/drawing/2014/main" id="{4CB28AA1-3ED9-5B77-6BEE-1A8DCBA1AF55}"/>
              </a:ext>
              <a:ext uri="{C183D7F6-B498-43B3-948B-1728B52AA6E4}">
                <adec:decorative xmlns:adec="http://schemas.microsoft.com/office/drawing/2017/decorative" val="1"/>
              </a:ext>
            </a:extLst>
          </p:cNvPr>
          <p:cNvSpPr/>
          <p:nvPr/>
        </p:nvSpPr>
        <p:spPr bwMode="auto">
          <a:xfrm>
            <a:off x="3411090" y="4672389"/>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Rectangle: Top Corners Rounded 26">
            <a:extLst>
              <a:ext uri="{FF2B5EF4-FFF2-40B4-BE49-F238E27FC236}">
                <a16:creationId xmlns:a16="http://schemas.microsoft.com/office/drawing/2014/main" id="{1B5D548E-5075-2997-0CF1-8D5D054249B9}"/>
              </a:ext>
              <a:ext uri="{C183D7F6-B498-43B3-948B-1728B52AA6E4}">
                <adec:decorative xmlns:adec="http://schemas.microsoft.com/office/drawing/2017/decorative" val="1"/>
              </a:ext>
            </a:extLst>
          </p:cNvPr>
          <p:cNvSpPr>
            <a:spLocks/>
          </p:cNvSpPr>
          <p:nvPr/>
        </p:nvSpPr>
        <p:spPr bwMode="auto">
          <a:xfrm>
            <a:off x="8586693" y="4672389"/>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Box 27">
            <a:extLst>
              <a:ext uri="{FF2B5EF4-FFF2-40B4-BE49-F238E27FC236}">
                <a16:creationId xmlns:a16="http://schemas.microsoft.com/office/drawing/2014/main" id="{4F54C0F9-7D6A-6601-09AD-F61A60A83D35}"/>
              </a:ext>
            </a:extLst>
          </p:cNvPr>
          <p:cNvSpPr txBox="1"/>
          <p:nvPr/>
        </p:nvSpPr>
        <p:spPr>
          <a:xfrm>
            <a:off x="2535473" y="4875382"/>
            <a:ext cx="2277626" cy="846386"/>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a:ea typeface="+mn-ea"/>
                <a:cs typeface="+mn-cs"/>
              </a:rPr>
              <a:t>Programme de formation en entreprise, formation dirigée par </a:t>
            </a:r>
            <a:br>
              <a:rPr kumimoji="0" lang="fr-fr" sz="1100" b="0" i="0" u="none" strike="noStrike" kern="1200" cap="none" spc="0" normalizeH="0" baseline="0" noProof="0">
                <a:ln>
                  <a:noFill/>
                </a:ln>
                <a:solidFill>
                  <a:srgbClr val="000000"/>
                </a:solidFill>
                <a:effectLst/>
                <a:uLnTx/>
                <a:uFillTx/>
                <a:latin typeface="Segoe UI"/>
                <a:ea typeface="+mn-ea"/>
                <a:cs typeface="+mn-cs"/>
              </a:rPr>
            </a:br>
            <a:r>
              <a:rPr kumimoji="0" lang="fr-fr" sz="1100" b="0" i="0" u="none" strike="noStrike" kern="1200" cap="none" spc="0" normalizeH="0" baseline="0" noProof="0">
                <a:ln>
                  <a:noFill/>
                </a:ln>
                <a:solidFill>
                  <a:srgbClr val="000000"/>
                </a:solidFill>
                <a:effectLst/>
                <a:uLnTx/>
                <a:uFillTx/>
                <a:latin typeface="Segoe UI"/>
                <a:ea typeface="+mn-ea"/>
                <a:cs typeface="+mn-cs"/>
              </a:rPr>
              <a:t>un instructeur Microsoft, </a:t>
            </a:r>
            <a:br>
              <a:rPr kumimoji="0" lang="fr-fr" sz="1100" b="0" i="0" u="none" strike="noStrike" kern="1200" cap="none" spc="0" normalizeH="0" baseline="0" noProof="0">
                <a:ln>
                  <a:noFill/>
                </a:ln>
                <a:solidFill>
                  <a:srgbClr val="000000"/>
                </a:solidFill>
                <a:effectLst/>
                <a:uLnTx/>
                <a:uFillTx/>
                <a:latin typeface="Segoe UI"/>
                <a:ea typeface="+mn-ea"/>
                <a:cs typeface="+mn-cs"/>
              </a:rPr>
            </a:br>
            <a:r>
              <a:rPr kumimoji="0" lang="fr-FR" sz="1100" b="0" i="0" u="none" strike="noStrike" kern="1200" cap="none" spc="0" normalizeH="0" baseline="0" noProof="0">
                <a:ln>
                  <a:noFill/>
                </a:ln>
                <a:solidFill>
                  <a:srgbClr val="000000"/>
                </a:solidFill>
                <a:effectLst/>
                <a:uLnTx/>
                <a:uFillTx/>
                <a:latin typeface="Segoe UI"/>
                <a:ea typeface="+mn-ea"/>
                <a:cs typeface="+mn-cs"/>
              </a:rPr>
              <a:t>réductions sur les prix </a:t>
            </a:r>
            <a:br>
              <a:rPr kumimoji="0" lang="fr-FR" sz="1100" b="0" i="0" u="none" strike="noStrike" kern="1200" cap="none" spc="0" normalizeH="0" baseline="0" noProof="0">
                <a:ln>
                  <a:noFill/>
                </a:ln>
                <a:solidFill>
                  <a:srgbClr val="000000"/>
                </a:solidFill>
                <a:effectLst/>
                <a:uLnTx/>
                <a:uFillTx/>
                <a:latin typeface="Segoe UI"/>
                <a:ea typeface="+mn-ea"/>
                <a:cs typeface="+mn-cs"/>
              </a:rPr>
            </a:br>
            <a:r>
              <a:rPr kumimoji="0" lang="fr-FR" sz="1100" b="0" i="0" u="none" strike="noStrike" kern="1200" cap="none" spc="0" normalizeH="0" baseline="0" noProof="0">
                <a:ln>
                  <a:noFill/>
                </a:ln>
                <a:solidFill>
                  <a:srgbClr val="000000"/>
                </a:solidFill>
                <a:effectLst/>
                <a:uLnTx/>
                <a:uFillTx/>
                <a:latin typeface="Segoe UI"/>
                <a:ea typeface="+mn-ea"/>
                <a:cs typeface="+mn-cs"/>
              </a:rPr>
              <a:t>de la</a:t>
            </a:r>
            <a:r>
              <a:rPr kumimoji="0" lang="fr-fr" sz="1100" b="0" i="0" u="none" strike="noStrike" kern="1200" cap="none" spc="0" normalizeH="0" baseline="0" noProof="0">
                <a:ln>
                  <a:noFill/>
                </a:ln>
                <a:solidFill>
                  <a:srgbClr val="000000"/>
                </a:solidFill>
                <a:effectLst/>
                <a:uLnTx/>
                <a:uFillTx/>
                <a:latin typeface="Segoe UI"/>
                <a:ea typeface="+mn-ea"/>
                <a:cs typeface="+mn-cs"/>
              </a:rPr>
              <a:t> certification Microsoft</a:t>
            </a:r>
          </a:p>
        </p:txBody>
      </p:sp>
      <p:sp>
        <p:nvSpPr>
          <p:cNvPr id="29" name="TextBox 28">
            <a:extLst>
              <a:ext uri="{FF2B5EF4-FFF2-40B4-BE49-F238E27FC236}">
                <a16:creationId xmlns:a16="http://schemas.microsoft.com/office/drawing/2014/main" id="{41975101-A275-84B2-33C2-9B52EC16A015}"/>
              </a:ext>
              <a:ext uri="{C183D7F6-B498-43B3-948B-1728B52AA6E4}">
                <adec:decorative xmlns:adec="http://schemas.microsoft.com/office/drawing/2017/decorative" val="1"/>
              </a:ext>
            </a:extLst>
          </p:cNvPr>
          <p:cNvSpPr txBox="1">
            <a:spLocks/>
          </p:cNvSpPr>
          <p:nvPr/>
        </p:nvSpPr>
        <p:spPr>
          <a:xfrm>
            <a:off x="5015960"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0" name="Rectangle: Top Corners Rounded 29">
            <a:extLst>
              <a:ext uri="{FF2B5EF4-FFF2-40B4-BE49-F238E27FC236}">
                <a16:creationId xmlns:a16="http://schemas.microsoft.com/office/drawing/2014/main" id="{F214EDD1-94CF-1C3B-7F9E-896DEDF3C9F8}"/>
              </a:ext>
              <a:ext uri="{C183D7F6-B498-43B3-948B-1728B52AA6E4}">
                <adec:decorative xmlns:adec="http://schemas.microsoft.com/office/drawing/2017/decorative" val="1"/>
              </a:ext>
            </a:extLst>
          </p:cNvPr>
          <p:cNvSpPr/>
          <p:nvPr/>
        </p:nvSpPr>
        <p:spPr bwMode="auto">
          <a:xfrm>
            <a:off x="5992684" y="4672389"/>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TextBox 30">
            <a:extLst>
              <a:ext uri="{FF2B5EF4-FFF2-40B4-BE49-F238E27FC236}">
                <a16:creationId xmlns:a16="http://schemas.microsoft.com/office/drawing/2014/main" id="{FE95316A-CD27-2BC1-F81F-4437E060E877}"/>
              </a:ext>
            </a:extLst>
          </p:cNvPr>
          <p:cNvSpPr txBox="1"/>
          <p:nvPr/>
        </p:nvSpPr>
        <p:spPr>
          <a:xfrm>
            <a:off x="5117066" y="4875382"/>
            <a:ext cx="2277626" cy="67710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a:ea typeface="+mn-ea"/>
                <a:cs typeface="+mn-cs"/>
              </a:rPr>
              <a:t>Les clients éligibles peuvent demander une assistance technique et une aide au déploiement</a:t>
            </a:r>
            <a:br>
              <a:rPr sz="1100"/>
            </a:br>
            <a:r>
              <a:rPr kumimoji="0" lang="fr-fr" sz="1100" b="0" i="0" u="none" strike="noStrike" kern="1200" cap="none" spc="0" normalizeH="0" baseline="0" noProof="0">
                <a:ln>
                  <a:noFill/>
                </a:ln>
                <a:solidFill>
                  <a:srgbClr val="000000"/>
                </a:solidFill>
                <a:effectLst/>
                <a:uLnTx/>
                <a:uFillTx/>
                <a:latin typeface="Segoe UI"/>
                <a:ea typeface="+mn-ea"/>
                <a:cs typeface="+mn-cs"/>
              </a:rPr>
              <a:t>auprès de Microsoft</a:t>
            </a:r>
          </a:p>
        </p:txBody>
      </p:sp>
      <p:sp>
        <p:nvSpPr>
          <p:cNvPr id="32" name="TextBox 31">
            <a:extLst>
              <a:ext uri="{FF2B5EF4-FFF2-40B4-BE49-F238E27FC236}">
                <a16:creationId xmlns:a16="http://schemas.microsoft.com/office/drawing/2014/main" id="{C37CF60F-A830-C041-E3C3-D1AA4FE7B837}"/>
              </a:ext>
            </a:extLst>
          </p:cNvPr>
          <p:cNvSpPr txBox="1"/>
          <p:nvPr/>
        </p:nvSpPr>
        <p:spPr>
          <a:xfrm>
            <a:off x="7637428" y="4875382"/>
            <a:ext cx="2452380" cy="507831"/>
          </a:xfrm>
          <a:prstGeom prst="rect">
            <a:avLst/>
          </a:prstGeom>
          <a:noFill/>
        </p:spPr>
        <p:txBody>
          <a:bodyPr wrap="square" lIns="0" tIns="0" rIns="0" bIns="0" rtlCol="0" anchor="t">
            <a:spAutoFit/>
          </a:bodyPr>
          <a:lstStyle/>
          <a:p>
            <a:pPr algn="ctr" defTabSz="914400">
              <a:defRPr/>
            </a:pPr>
            <a:r>
              <a:rPr kumimoji="0" lang="fr-fr" sz="1100" b="0" i="0" u="none" strike="noStrike" kern="1200" cap="none" spc="0" normalizeH="0" baseline="0" noProof="0">
                <a:ln>
                  <a:noFill/>
                </a:ln>
                <a:solidFill>
                  <a:srgbClr val="000000"/>
                </a:solidFill>
                <a:effectLst/>
                <a:uLnTx/>
                <a:uFillTx/>
                <a:latin typeface="Segoe UI"/>
                <a:ea typeface="+mn-ea"/>
                <a:cs typeface="+mn-cs"/>
              </a:rPr>
              <a:t>Offres et ateliers du support Microsoft </a:t>
            </a:r>
            <a:r>
              <a:rPr kumimoji="0" lang="fr-fr" sz="1100" b="0" i="0" u="none" strike="noStrike" kern="1200" cap="none" spc="0" normalizeH="0" baseline="0" noProof="0" err="1">
                <a:ln>
                  <a:noFill/>
                </a:ln>
                <a:solidFill>
                  <a:srgbClr val="000000"/>
                </a:solidFill>
                <a:effectLst/>
                <a:uLnTx/>
                <a:uFillTx/>
                <a:latin typeface="Segoe UI"/>
                <a:ea typeface="+mn-ea"/>
                <a:cs typeface="+mn-cs"/>
              </a:rPr>
              <a:t>Unified</a:t>
            </a:r>
            <a:r>
              <a:rPr kumimoji="0" lang="fr-fr" sz="1100" b="0" i="0" u="none" strike="noStrike" kern="1200" cap="none" spc="0" normalizeH="0" baseline="0" noProof="0">
                <a:ln>
                  <a:noFill/>
                </a:ln>
                <a:solidFill>
                  <a:srgbClr val="000000"/>
                </a:solidFill>
                <a:effectLst/>
                <a:uLnTx/>
                <a:uFillTx/>
                <a:latin typeface="Segoe UI"/>
                <a:ea typeface="+mn-ea"/>
                <a:cs typeface="+mn-cs"/>
              </a:rPr>
              <a:t>, </a:t>
            </a:r>
            <a:r>
              <a:rPr lang="fr-fr" sz="1100">
                <a:latin typeface="Segoe Sans Display" pitchFamily="2" charset="0"/>
              </a:rPr>
              <a:t>axés sur la valeur commerciale, la gouvernance et l’habilitation</a:t>
            </a:r>
            <a:endParaRPr kumimoji="0" lang="en-US" sz="11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Rectangle: Rounded Corners 32">
            <a:extLst>
              <a:ext uri="{FF2B5EF4-FFF2-40B4-BE49-F238E27FC236}">
                <a16:creationId xmlns:a16="http://schemas.microsoft.com/office/drawing/2014/main" id="{4C7DAD1C-A6E2-57A2-A309-F20D773C2644}"/>
              </a:ext>
            </a:extLst>
          </p:cNvPr>
          <p:cNvSpPr>
            <a:spLocks/>
          </p:cNvSpPr>
          <p:nvPr/>
        </p:nvSpPr>
        <p:spPr bwMode="auto">
          <a:xfrm>
            <a:off x="2535473"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Initiative de formation</a:t>
            </a:r>
            <a:r>
              <a:rPr kumimoji="0" lang="fr-fr" sz="1050" b="0" i="0" u="none" strike="noStrike" kern="1200" cap="none" spc="0" normalizeH="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 </a:t>
            </a:r>
            <a:br>
              <a:rPr kumimoji="0" lang="fr-fr" sz="1050" b="0" i="0" u="none" strike="noStrike" kern="1200" cap="none" spc="0" normalizeH="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br>
            <a:r>
              <a:rPr kumimoji="0" lang="fr-fr" sz="1050" b="0" i="0" u="none" strike="noStrike" kern="1200" cap="none" spc="0" normalizeH="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en entreprise</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4" name="Rectangle: Rounded Corners 33">
            <a:extLst>
              <a:ext uri="{FF2B5EF4-FFF2-40B4-BE49-F238E27FC236}">
                <a16:creationId xmlns:a16="http://schemas.microsoft.com/office/drawing/2014/main" id="{92654D4E-DE44-3BBB-7D00-0115F0FBB2DE}"/>
              </a:ext>
            </a:extLst>
          </p:cNvPr>
          <p:cNvSpPr>
            <a:spLocks/>
          </p:cNvSpPr>
          <p:nvPr/>
        </p:nvSpPr>
        <p:spPr bwMode="auto">
          <a:xfrm>
            <a:off x="511706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9">
                  <a:extLst>
                    <a:ext uri="{A12FA001-AC4F-418D-AE19-62706E023703}">
                      <ahyp:hlinkClr xmlns:ahyp="http://schemas.microsoft.com/office/drawing/2018/hyperlinkcolor" val="tx"/>
                    </a:ext>
                  </a:extLst>
                </a:hlinkClick>
              </a:rPr>
              <a:t>Microsoft FastTrack</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6" name="Rectangle: Rounded Corners 35">
            <a:extLst>
              <a:ext uri="{FF2B5EF4-FFF2-40B4-BE49-F238E27FC236}">
                <a16:creationId xmlns:a16="http://schemas.microsoft.com/office/drawing/2014/main" id="{6638F1C3-A45B-043B-4BA5-8F9A71063B3F}"/>
              </a:ext>
            </a:extLst>
          </p:cNvPr>
          <p:cNvSpPr>
            <a:spLocks/>
          </p:cNvSpPr>
          <p:nvPr/>
        </p:nvSpPr>
        <p:spPr bwMode="auto">
          <a:xfrm>
            <a:off x="771107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10">
                  <a:extLst>
                    <a:ext uri="{A12FA001-AC4F-418D-AE19-62706E023703}">
                      <ahyp:hlinkClr xmlns:ahyp="http://schemas.microsoft.com/office/drawing/2018/hyperlinkcolor" val="tx"/>
                    </a:ext>
                  </a:extLst>
                </a:hlinkClick>
              </a:rPr>
              <a:t>Microsoft Unified</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9" name="Graphic 5">
            <a:extLst>
              <a:ext uri="{FF2B5EF4-FFF2-40B4-BE49-F238E27FC236}">
                <a16:creationId xmlns:a16="http://schemas.microsoft.com/office/drawing/2014/main" id="{2A74193C-BC34-7671-1B62-1B30E347994C}"/>
              </a:ext>
              <a:ext uri="{C183D7F6-B498-43B3-948B-1728B52AA6E4}">
                <adec:decorative xmlns:adec="http://schemas.microsoft.com/office/drawing/2017/decorative" val="1"/>
              </a:ext>
            </a:extLst>
          </p:cNvPr>
          <p:cNvSpPr/>
          <p:nvPr/>
        </p:nvSpPr>
        <p:spPr>
          <a:xfrm>
            <a:off x="6083367" y="4206358"/>
            <a:ext cx="345025" cy="341847"/>
          </a:xfrm>
          <a:custGeom>
            <a:avLst/>
            <a:gdLst>
              <a:gd name="connsiteX0" fmla="*/ 22232 w 308503"/>
              <a:gd name="connsiteY0" fmla="*/ 163035 h 305660"/>
              <a:gd name="connsiteX1" fmla="*/ 160204 w 308503"/>
              <a:gd name="connsiteY1" fmla="*/ 163035 h 305660"/>
              <a:gd name="connsiteX2" fmla="*/ 133392 w 308503"/>
              <a:gd name="connsiteY2" fmla="*/ 229731 h 305660"/>
              <a:gd name="connsiteX3" fmla="*/ 144345 w 308503"/>
              <a:gd name="connsiteY3" fmla="*/ 274387 h 305660"/>
              <a:gd name="connsiteX4" fmla="*/ 96339 w 308503"/>
              <a:gd name="connsiteY4" fmla="*/ 281605 h 305660"/>
              <a:gd name="connsiteX5" fmla="*/ 74 w 308503"/>
              <a:gd name="connsiteY5" fmla="*/ 218318 h 305660"/>
              <a:gd name="connsiteX6" fmla="*/ 0 w 308503"/>
              <a:gd name="connsiteY6" fmla="*/ 214909 h 305660"/>
              <a:gd name="connsiteX7" fmla="*/ 0 w 308503"/>
              <a:gd name="connsiteY7" fmla="*/ 185267 h 305660"/>
              <a:gd name="connsiteX8" fmla="*/ 20098 w 308503"/>
              <a:gd name="connsiteY8" fmla="*/ 163138 h 305660"/>
              <a:gd name="connsiteX9" fmla="*/ 22232 w 308503"/>
              <a:gd name="connsiteY9" fmla="*/ 163035 h 305660"/>
              <a:gd name="connsiteX10" fmla="*/ 281605 w 308503"/>
              <a:gd name="connsiteY10" fmla="*/ 81517 h 305660"/>
              <a:gd name="connsiteX11" fmla="*/ 229731 w 308503"/>
              <a:gd name="connsiteY11" fmla="*/ 133392 h 305660"/>
              <a:gd name="connsiteX12" fmla="*/ 177856 w 308503"/>
              <a:gd name="connsiteY12" fmla="*/ 81517 h 305660"/>
              <a:gd name="connsiteX13" fmla="*/ 229731 w 308503"/>
              <a:gd name="connsiteY13" fmla="*/ 29643 h 305660"/>
              <a:gd name="connsiteX14" fmla="*/ 281605 w 308503"/>
              <a:gd name="connsiteY14" fmla="*/ 81517 h 305660"/>
              <a:gd name="connsiteX15" fmla="*/ 96339 w 308503"/>
              <a:gd name="connsiteY15" fmla="*/ 0 h 305660"/>
              <a:gd name="connsiteX16" fmla="*/ 163035 w 308503"/>
              <a:gd name="connsiteY16" fmla="*/ 66696 h 305660"/>
              <a:gd name="connsiteX17" fmla="*/ 96339 w 308503"/>
              <a:gd name="connsiteY17" fmla="*/ 133392 h 305660"/>
              <a:gd name="connsiteX18" fmla="*/ 29643 w 308503"/>
              <a:gd name="connsiteY18" fmla="*/ 66696 h 305660"/>
              <a:gd name="connsiteX19" fmla="*/ 96339 w 308503"/>
              <a:gd name="connsiteY19" fmla="*/ 0 h 305660"/>
              <a:gd name="connsiteX20" fmla="*/ 181962 w 308503"/>
              <a:gd name="connsiteY20" fmla="*/ 177485 h 305660"/>
              <a:gd name="connsiteX21" fmla="*/ 161719 w 308503"/>
              <a:gd name="connsiteY21" fmla="*/ 214195 h 305660"/>
              <a:gd name="connsiteX22" fmla="*/ 160604 w 308503"/>
              <a:gd name="connsiteY22" fmla="*/ 214494 h 305660"/>
              <a:gd name="connsiteX23" fmla="*/ 151948 w 308503"/>
              <a:gd name="connsiteY23" fmla="*/ 216629 h 305660"/>
              <a:gd name="connsiteX24" fmla="*/ 152037 w 308503"/>
              <a:gd name="connsiteY24" fmla="*/ 243411 h 305660"/>
              <a:gd name="connsiteX25" fmla="*/ 160041 w 308503"/>
              <a:gd name="connsiteY25" fmla="*/ 245338 h 305660"/>
              <a:gd name="connsiteX26" fmla="*/ 181917 w 308503"/>
              <a:gd name="connsiteY26" fmla="*/ 281097 h 305660"/>
              <a:gd name="connsiteX27" fmla="*/ 181532 w 308503"/>
              <a:gd name="connsiteY27" fmla="*/ 282539 h 305660"/>
              <a:gd name="connsiteX28" fmla="*/ 178760 w 308503"/>
              <a:gd name="connsiteY28" fmla="*/ 291906 h 305660"/>
              <a:gd name="connsiteX29" fmla="*/ 200770 w 308503"/>
              <a:gd name="connsiteY29" fmla="*/ 305557 h 305660"/>
              <a:gd name="connsiteX30" fmla="*/ 208077 w 308503"/>
              <a:gd name="connsiteY30" fmla="*/ 297879 h 305660"/>
              <a:gd name="connsiteX31" fmla="*/ 249984 w 308503"/>
              <a:gd name="connsiteY31" fmla="*/ 296819 h 305660"/>
              <a:gd name="connsiteX32" fmla="*/ 251044 w 308503"/>
              <a:gd name="connsiteY32" fmla="*/ 297879 h 305660"/>
              <a:gd name="connsiteX33" fmla="*/ 258440 w 308503"/>
              <a:gd name="connsiteY33" fmla="*/ 305660 h 305660"/>
              <a:gd name="connsiteX34" fmla="*/ 280405 w 308503"/>
              <a:gd name="connsiteY34" fmla="*/ 292128 h 305660"/>
              <a:gd name="connsiteX35" fmla="*/ 277470 w 308503"/>
              <a:gd name="connsiteY35" fmla="*/ 281961 h 305660"/>
              <a:gd name="connsiteX36" fmla="*/ 297735 w 308503"/>
              <a:gd name="connsiteY36" fmla="*/ 245263 h 305660"/>
              <a:gd name="connsiteX37" fmla="*/ 298843 w 308503"/>
              <a:gd name="connsiteY37" fmla="*/ 244967 h 305660"/>
              <a:gd name="connsiteX38" fmla="*/ 307483 w 308503"/>
              <a:gd name="connsiteY38" fmla="*/ 242833 h 305660"/>
              <a:gd name="connsiteX39" fmla="*/ 307394 w 308503"/>
              <a:gd name="connsiteY39" fmla="*/ 216036 h 305660"/>
              <a:gd name="connsiteX40" fmla="*/ 299391 w 308503"/>
              <a:gd name="connsiteY40" fmla="*/ 214109 h 305660"/>
              <a:gd name="connsiteX41" fmla="*/ 277531 w 308503"/>
              <a:gd name="connsiteY41" fmla="*/ 178338 h 305660"/>
              <a:gd name="connsiteX42" fmla="*/ 277915 w 308503"/>
              <a:gd name="connsiteY42" fmla="*/ 176907 h 305660"/>
              <a:gd name="connsiteX43" fmla="*/ 280672 w 308503"/>
              <a:gd name="connsiteY43" fmla="*/ 167570 h 305660"/>
              <a:gd name="connsiteX44" fmla="*/ 258677 w 308503"/>
              <a:gd name="connsiteY44" fmla="*/ 153890 h 305660"/>
              <a:gd name="connsiteX45" fmla="*/ 251370 w 308503"/>
              <a:gd name="connsiteY45" fmla="*/ 161582 h 305660"/>
              <a:gd name="connsiteX46" fmla="*/ 209462 w 308503"/>
              <a:gd name="connsiteY46" fmla="*/ 162657 h 305660"/>
              <a:gd name="connsiteX47" fmla="*/ 208388 w 308503"/>
              <a:gd name="connsiteY47" fmla="*/ 161582 h 305660"/>
              <a:gd name="connsiteX48" fmla="*/ 201007 w 308503"/>
              <a:gd name="connsiteY48" fmla="*/ 153801 h 305660"/>
              <a:gd name="connsiteX49" fmla="*/ 179027 w 308503"/>
              <a:gd name="connsiteY49" fmla="*/ 167318 h 305660"/>
              <a:gd name="connsiteX50" fmla="*/ 181962 w 308503"/>
              <a:gd name="connsiteY50" fmla="*/ 177485 h 305660"/>
              <a:gd name="connsiteX51" fmla="*/ 229731 w 308503"/>
              <a:gd name="connsiteY51" fmla="*/ 251963 h 305660"/>
              <a:gd name="connsiteX52" fmla="*/ 208240 w 308503"/>
              <a:gd name="connsiteY52" fmla="*/ 229731 h 305660"/>
              <a:gd name="connsiteX53" fmla="*/ 229731 w 308503"/>
              <a:gd name="connsiteY53" fmla="*/ 207499 h 305660"/>
              <a:gd name="connsiteX54" fmla="*/ 251222 w 308503"/>
              <a:gd name="connsiteY54" fmla="*/ 229731 h 305660"/>
              <a:gd name="connsiteX55" fmla="*/ 229731 w 308503"/>
              <a:gd name="connsiteY55" fmla="*/ 251963 h 30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308503" h="305660">
                <a:moveTo>
                  <a:pt x="22232" y="163035"/>
                </a:moveTo>
                <a:lnTo>
                  <a:pt x="160204" y="163035"/>
                </a:lnTo>
                <a:cubicBezTo>
                  <a:pt x="142967" y="180957"/>
                  <a:pt x="133356" y="204865"/>
                  <a:pt x="133392" y="229731"/>
                </a:cubicBezTo>
                <a:cubicBezTo>
                  <a:pt x="133392" y="245841"/>
                  <a:pt x="137349" y="261033"/>
                  <a:pt x="144345" y="274387"/>
                </a:cubicBezTo>
                <a:cubicBezTo>
                  <a:pt x="128783" y="279575"/>
                  <a:pt x="111619" y="281605"/>
                  <a:pt x="96339" y="281605"/>
                </a:cubicBezTo>
                <a:cubicBezTo>
                  <a:pt x="55995" y="281605"/>
                  <a:pt x="2446" y="267436"/>
                  <a:pt x="74" y="218318"/>
                </a:cubicBezTo>
                <a:lnTo>
                  <a:pt x="0" y="214909"/>
                </a:lnTo>
                <a:lnTo>
                  <a:pt x="0" y="185267"/>
                </a:lnTo>
                <a:cubicBezTo>
                  <a:pt x="1" y="173816"/>
                  <a:pt x="8699" y="164238"/>
                  <a:pt x="20098" y="163138"/>
                </a:cubicBezTo>
                <a:lnTo>
                  <a:pt x="22232" y="163035"/>
                </a:lnTo>
                <a:close/>
                <a:moveTo>
                  <a:pt x="281605" y="81517"/>
                </a:moveTo>
                <a:cubicBezTo>
                  <a:pt x="281605" y="110167"/>
                  <a:pt x="258380" y="133392"/>
                  <a:pt x="229731" y="133392"/>
                </a:cubicBezTo>
                <a:cubicBezTo>
                  <a:pt x="201081" y="133392"/>
                  <a:pt x="177856" y="110167"/>
                  <a:pt x="177856" y="81517"/>
                </a:cubicBezTo>
                <a:cubicBezTo>
                  <a:pt x="177856" y="52868"/>
                  <a:pt x="201081" y="29643"/>
                  <a:pt x="229731" y="29643"/>
                </a:cubicBezTo>
                <a:cubicBezTo>
                  <a:pt x="258380" y="29643"/>
                  <a:pt x="281605" y="52868"/>
                  <a:pt x="281605" y="81517"/>
                </a:cubicBezTo>
                <a:close/>
                <a:moveTo>
                  <a:pt x="96339" y="0"/>
                </a:moveTo>
                <a:cubicBezTo>
                  <a:pt x="133174" y="0"/>
                  <a:pt x="163035" y="29861"/>
                  <a:pt x="163035" y="66696"/>
                </a:cubicBezTo>
                <a:cubicBezTo>
                  <a:pt x="163035" y="103531"/>
                  <a:pt x="133174" y="133392"/>
                  <a:pt x="96339" y="133392"/>
                </a:cubicBezTo>
                <a:cubicBezTo>
                  <a:pt x="59504" y="133392"/>
                  <a:pt x="29643" y="103531"/>
                  <a:pt x="29643" y="66696"/>
                </a:cubicBezTo>
                <a:cubicBezTo>
                  <a:pt x="29643" y="29861"/>
                  <a:pt x="59504" y="0"/>
                  <a:pt x="96339" y="0"/>
                </a:cubicBezTo>
                <a:close/>
                <a:moveTo>
                  <a:pt x="181962" y="177485"/>
                </a:moveTo>
                <a:cubicBezTo>
                  <a:pt x="186509" y="193212"/>
                  <a:pt x="177445" y="209648"/>
                  <a:pt x="161719" y="214195"/>
                </a:cubicBezTo>
                <a:cubicBezTo>
                  <a:pt x="161349" y="214302"/>
                  <a:pt x="160977" y="214402"/>
                  <a:pt x="160604" y="214494"/>
                </a:cubicBezTo>
                <a:lnTo>
                  <a:pt x="151948" y="216629"/>
                </a:lnTo>
                <a:cubicBezTo>
                  <a:pt x="150561" y="225505"/>
                  <a:pt x="150591" y="234545"/>
                  <a:pt x="152037" y="243411"/>
                </a:cubicBezTo>
                <a:lnTo>
                  <a:pt x="160041" y="245338"/>
                </a:lnTo>
                <a:cubicBezTo>
                  <a:pt x="175957" y="249172"/>
                  <a:pt x="185751" y="265182"/>
                  <a:pt x="181917" y="281097"/>
                </a:cubicBezTo>
                <a:cubicBezTo>
                  <a:pt x="181801" y="281582"/>
                  <a:pt x="181672" y="282062"/>
                  <a:pt x="181532" y="282539"/>
                </a:cubicBezTo>
                <a:lnTo>
                  <a:pt x="178760" y="291906"/>
                </a:lnTo>
                <a:cubicBezTo>
                  <a:pt x="185282" y="297627"/>
                  <a:pt x="192692" y="302266"/>
                  <a:pt x="200770" y="305557"/>
                </a:cubicBezTo>
                <a:lnTo>
                  <a:pt x="208077" y="297879"/>
                </a:lnTo>
                <a:cubicBezTo>
                  <a:pt x="219357" y="286015"/>
                  <a:pt x="238120" y="285540"/>
                  <a:pt x="249984" y="296819"/>
                </a:cubicBezTo>
                <a:cubicBezTo>
                  <a:pt x="250346" y="297163"/>
                  <a:pt x="250700" y="297518"/>
                  <a:pt x="251044" y="297879"/>
                </a:cubicBezTo>
                <a:lnTo>
                  <a:pt x="258440" y="305660"/>
                </a:lnTo>
                <a:cubicBezTo>
                  <a:pt x="266459" y="302395"/>
                  <a:pt x="273882" y="297823"/>
                  <a:pt x="280405" y="292128"/>
                </a:cubicBezTo>
                <a:lnTo>
                  <a:pt x="277470" y="281961"/>
                </a:lnTo>
                <a:cubicBezTo>
                  <a:pt x="272932" y="266231"/>
                  <a:pt x="282006" y="249802"/>
                  <a:pt x="297735" y="245263"/>
                </a:cubicBezTo>
                <a:cubicBezTo>
                  <a:pt x="298103" y="245158"/>
                  <a:pt x="298472" y="245059"/>
                  <a:pt x="298843" y="244967"/>
                </a:cubicBezTo>
                <a:lnTo>
                  <a:pt x="307483" y="242833"/>
                </a:lnTo>
                <a:cubicBezTo>
                  <a:pt x="308872" y="233952"/>
                  <a:pt x="308843" y="224908"/>
                  <a:pt x="307394" y="216036"/>
                </a:cubicBezTo>
                <a:lnTo>
                  <a:pt x="299391" y="214109"/>
                </a:lnTo>
                <a:cubicBezTo>
                  <a:pt x="283477" y="210267"/>
                  <a:pt x="273689" y="194253"/>
                  <a:pt x="277531" y="178338"/>
                </a:cubicBezTo>
                <a:cubicBezTo>
                  <a:pt x="277647" y="177859"/>
                  <a:pt x="277776" y="177382"/>
                  <a:pt x="277915" y="176907"/>
                </a:cubicBezTo>
                <a:lnTo>
                  <a:pt x="280672" y="167570"/>
                </a:lnTo>
                <a:cubicBezTo>
                  <a:pt x="274152" y="161819"/>
                  <a:pt x="266717" y="157197"/>
                  <a:pt x="258677" y="153890"/>
                </a:cubicBezTo>
                <a:lnTo>
                  <a:pt x="251370" y="161582"/>
                </a:lnTo>
                <a:cubicBezTo>
                  <a:pt x="240094" y="173451"/>
                  <a:pt x="221331" y="173933"/>
                  <a:pt x="209462" y="162657"/>
                </a:cubicBezTo>
                <a:cubicBezTo>
                  <a:pt x="209095" y="162308"/>
                  <a:pt x="208736" y="161950"/>
                  <a:pt x="208388" y="161582"/>
                </a:cubicBezTo>
                <a:lnTo>
                  <a:pt x="201007" y="153801"/>
                </a:lnTo>
                <a:cubicBezTo>
                  <a:pt x="192944" y="157062"/>
                  <a:pt x="185533" y="161656"/>
                  <a:pt x="179027" y="167318"/>
                </a:cubicBezTo>
                <a:lnTo>
                  <a:pt x="181962" y="177485"/>
                </a:lnTo>
                <a:close/>
                <a:moveTo>
                  <a:pt x="229731" y="251963"/>
                </a:moveTo>
                <a:cubicBezTo>
                  <a:pt x="217874" y="251963"/>
                  <a:pt x="208240" y="242003"/>
                  <a:pt x="208240" y="229731"/>
                </a:cubicBezTo>
                <a:cubicBezTo>
                  <a:pt x="208240" y="217444"/>
                  <a:pt x="217874" y="207499"/>
                  <a:pt x="229731" y="207499"/>
                </a:cubicBezTo>
                <a:cubicBezTo>
                  <a:pt x="241588" y="207499"/>
                  <a:pt x="251222" y="217444"/>
                  <a:pt x="251222" y="229731"/>
                </a:cubicBezTo>
                <a:cubicBezTo>
                  <a:pt x="251222" y="242003"/>
                  <a:pt x="241588" y="251963"/>
                  <a:pt x="229731" y="25196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45" name="Graphic 6">
            <a:extLst>
              <a:ext uri="{FF2B5EF4-FFF2-40B4-BE49-F238E27FC236}">
                <a16:creationId xmlns:a16="http://schemas.microsoft.com/office/drawing/2014/main" id="{6C073C25-0E4A-7950-DA1F-696A328EE463}"/>
              </a:ext>
              <a:ext uri="{C183D7F6-B498-43B3-948B-1728B52AA6E4}">
                <adec:decorative xmlns:adec="http://schemas.microsoft.com/office/drawing/2017/decorative" val="1"/>
              </a:ext>
            </a:extLst>
          </p:cNvPr>
          <p:cNvSpPr/>
          <p:nvPr/>
        </p:nvSpPr>
        <p:spPr>
          <a:xfrm>
            <a:off x="8678965" y="4206358"/>
            <a:ext cx="341847" cy="341847"/>
          </a:xfrm>
          <a:custGeom>
            <a:avLst/>
            <a:gdLst>
              <a:gd name="connsiteX0" fmla="*/ 148213 w 296426"/>
              <a:gd name="connsiteY0" fmla="*/ 0 h 296426"/>
              <a:gd name="connsiteX1" fmla="*/ 296427 w 296426"/>
              <a:gd name="connsiteY1" fmla="*/ 148213 h 296426"/>
              <a:gd name="connsiteX2" fmla="*/ 148213 w 296426"/>
              <a:gd name="connsiteY2" fmla="*/ 296427 h 296426"/>
              <a:gd name="connsiteX3" fmla="*/ 0 w 296426"/>
              <a:gd name="connsiteY3" fmla="*/ 148213 h 296426"/>
              <a:gd name="connsiteX4" fmla="*/ 148213 w 296426"/>
              <a:gd name="connsiteY4" fmla="*/ 0 h 296426"/>
              <a:gd name="connsiteX5" fmla="*/ 159789 w 296426"/>
              <a:gd name="connsiteY5" fmla="*/ 81058 h 296426"/>
              <a:gd name="connsiteX6" fmla="*/ 158544 w 296426"/>
              <a:gd name="connsiteY6" fmla="*/ 79976 h 296426"/>
              <a:gd name="connsiteX7" fmla="*/ 145457 w 296426"/>
              <a:gd name="connsiteY7" fmla="*/ 79872 h 296426"/>
              <a:gd name="connsiteX8" fmla="*/ 144063 w 296426"/>
              <a:gd name="connsiteY8" fmla="*/ 81058 h 296426"/>
              <a:gd name="connsiteX9" fmla="*/ 142996 w 296426"/>
              <a:gd name="connsiteY9" fmla="*/ 82303 h 296426"/>
              <a:gd name="connsiteX10" fmla="*/ 142892 w 296426"/>
              <a:gd name="connsiteY10" fmla="*/ 95390 h 296426"/>
              <a:gd name="connsiteX11" fmla="*/ 144078 w 296426"/>
              <a:gd name="connsiteY11" fmla="*/ 96783 h 296426"/>
              <a:gd name="connsiteX12" fmla="*/ 184377 w 296426"/>
              <a:gd name="connsiteY12" fmla="*/ 137097 h 296426"/>
              <a:gd name="connsiteX13" fmla="*/ 85223 w 296426"/>
              <a:gd name="connsiteY13" fmla="*/ 137097 h 296426"/>
              <a:gd name="connsiteX14" fmla="*/ 83711 w 296426"/>
              <a:gd name="connsiteY14" fmla="*/ 137186 h 296426"/>
              <a:gd name="connsiteX15" fmla="*/ 74210 w 296426"/>
              <a:gd name="connsiteY15" fmla="*/ 146702 h 296426"/>
              <a:gd name="connsiteX16" fmla="*/ 74107 w 296426"/>
              <a:gd name="connsiteY16" fmla="*/ 148199 h 296426"/>
              <a:gd name="connsiteX17" fmla="*/ 74210 w 296426"/>
              <a:gd name="connsiteY17" fmla="*/ 149710 h 296426"/>
              <a:gd name="connsiteX18" fmla="*/ 83711 w 296426"/>
              <a:gd name="connsiteY18" fmla="*/ 159211 h 296426"/>
              <a:gd name="connsiteX19" fmla="*/ 85223 w 296426"/>
              <a:gd name="connsiteY19" fmla="*/ 159315 h 296426"/>
              <a:gd name="connsiteX20" fmla="*/ 184377 w 296426"/>
              <a:gd name="connsiteY20" fmla="*/ 159315 h 296426"/>
              <a:gd name="connsiteX21" fmla="*/ 144063 w 296426"/>
              <a:gd name="connsiteY21" fmla="*/ 199629 h 296426"/>
              <a:gd name="connsiteX22" fmla="*/ 142981 w 296426"/>
              <a:gd name="connsiteY22" fmla="*/ 200888 h 296426"/>
              <a:gd name="connsiteX23" fmla="*/ 145205 w 296426"/>
              <a:gd name="connsiteY23" fmla="*/ 216451 h 296426"/>
              <a:gd name="connsiteX24" fmla="*/ 158544 w 296426"/>
              <a:gd name="connsiteY24" fmla="*/ 216451 h 296426"/>
              <a:gd name="connsiteX25" fmla="*/ 159774 w 296426"/>
              <a:gd name="connsiteY25" fmla="*/ 215369 h 296426"/>
              <a:gd name="connsiteX26" fmla="*/ 219089 w 296426"/>
              <a:gd name="connsiteY26" fmla="*/ 156083 h 296426"/>
              <a:gd name="connsiteX27" fmla="*/ 220156 w 296426"/>
              <a:gd name="connsiteY27" fmla="*/ 154824 h 296426"/>
              <a:gd name="connsiteX28" fmla="*/ 220275 w 296426"/>
              <a:gd name="connsiteY28" fmla="*/ 141751 h 296426"/>
              <a:gd name="connsiteX29" fmla="*/ 219089 w 296426"/>
              <a:gd name="connsiteY29" fmla="*/ 140358 h 296426"/>
              <a:gd name="connsiteX30" fmla="*/ 159804 w 296426"/>
              <a:gd name="connsiteY30" fmla="*/ 81058 h 296426"/>
              <a:gd name="connsiteX31" fmla="*/ 158544 w 296426"/>
              <a:gd name="connsiteY31" fmla="*/ 79976 h 296426"/>
              <a:gd name="connsiteX32" fmla="*/ 159789 w 296426"/>
              <a:gd name="connsiteY32" fmla="*/ 81058 h 296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96426" h="296426">
                <a:moveTo>
                  <a:pt x="148213" y="0"/>
                </a:moveTo>
                <a:cubicBezTo>
                  <a:pt x="230086" y="0"/>
                  <a:pt x="296427" y="66355"/>
                  <a:pt x="296427" y="148213"/>
                </a:cubicBezTo>
                <a:cubicBezTo>
                  <a:pt x="296427" y="230072"/>
                  <a:pt x="230086" y="296427"/>
                  <a:pt x="148213" y="296427"/>
                </a:cubicBezTo>
                <a:cubicBezTo>
                  <a:pt x="66370" y="296427"/>
                  <a:pt x="0" y="230072"/>
                  <a:pt x="0" y="148213"/>
                </a:cubicBezTo>
                <a:cubicBezTo>
                  <a:pt x="0" y="66355"/>
                  <a:pt x="66370" y="0"/>
                  <a:pt x="148213" y="0"/>
                </a:cubicBezTo>
                <a:close/>
                <a:moveTo>
                  <a:pt x="159789" y="81058"/>
                </a:moveTo>
                <a:lnTo>
                  <a:pt x="158544" y="79976"/>
                </a:lnTo>
                <a:cubicBezTo>
                  <a:pt x="154667" y="77105"/>
                  <a:pt x="149380" y="77063"/>
                  <a:pt x="145457" y="79872"/>
                </a:cubicBezTo>
                <a:lnTo>
                  <a:pt x="144063" y="81058"/>
                </a:lnTo>
                <a:lnTo>
                  <a:pt x="142996" y="82303"/>
                </a:lnTo>
                <a:cubicBezTo>
                  <a:pt x="140125" y="86180"/>
                  <a:pt x="140084" y="91467"/>
                  <a:pt x="142892" y="95390"/>
                </a:cubicBezTo>
                <a:lnTo>
                  <a:pt x="144078" y="96783"/>
                </a:lnTo>
                <a:lnTo>
                  <a:pt x="184377" y="137097"/>
                </a:lnTo>
                <a:lnTo>
                  <a:pt x="85223" y="137097"/>
                </a:lnTo>
                <a:lnTo>
                  <a:pt x="83711" y="137186"/>
                </a:lnTo>
                <a:cubicBezTo>
                  <a:pt x="78767" y="137867"/>
                  <a:pt x="74882" y="141757"/>
                  <a:pt x="74210" y="146702"/>
                </a:cubicBezTo>
                <a:lnTo>
                  <a:pt x="74107" y="148199"/>
                </a:lnTo>
                <a:lnTo>
                  <a:pt x="74210" y="149710"/>
                </a:lnTo>
                <a:cubicBezTo>
                  <a:pt x="74889" y="154649"/>
                  <a:pt x="78772" y="158532"/>
                  <a:pt x="83711" y="159211"/>
                </a:cubicBezTo>
                <a:lnTo>
                  <a:pt x="85223" y="159315"/>
                </a:lnTo>
                <a:lnTo>
                  <a:pt x="184377" y="159315"/>
                </a:lnTo>
                <a:lnTo>
                  <a:pt x="144063" y="199629"/>
                </a:lnTo>
                <a:lnTo>
                  <a:pt x="142981" y="200888"/>
                </a:lnTo>
                <a:cubicBezTo>
                  <a:pt x="139298" y="205800"/>
                  <a:pt x="140293" y="212768"/>
                  <a:pt x="145205" y="216451"/>
                </a:cubicBezTo>
                <a:cubicBezTo>
                  <a:pt x="149157" y="219415"/>
                  <a:pt x="154591" y="219415"/>
                  <a:pt x="158544" y="216451"/>
                </a:cubicBezTo>
                <a:lnTo>
                  <a:pt x="159774" y="215369"/>
                </a:lnTo>
                <a:lnTo>
                  <a:pt x="219089" y="156083"/>
                </a:lnTo>
                <a:lnTo>
                  <a:pt x="220156" y="154824"/>
                </a:lnTo>
                <a:cubicBezTo>
                  <a:pt x="223024" y="150952"/>
                  <a:pt x="223073" y="145674"/>
                  <a:pt x="220275" y="141751"/>
                </a:cubicBezTo>
                <a:lnTo>
                  <a:pt x="219089" y="140358"/>
                </a:lnTo>
                <a:lnTo>
                  <a:pt x="159804" y="81058"/>
                </a:lnTo>
                <a:lnTo>
                  <a:pt x="158544" y="79976"/>
                </a:lnTo>
                <a:lnTo>
                  <a:pt x="159789" y="81058"/>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55" name="Freeform: Shape 115">
            <a:extLst>
              <a:ext uri="{FF2B5EF4-FFF2-40B4-BE49-F238E27FC236}">
                <a16:creationId xmlns:a16="http://schemas.microsoft.com/office/drawing/2014/main" id="{259B4635-4902-CE99-AE34-B0F0B5774C21}"/>
              </a:ext>
              <a:ext uri="{C183D7F6-B498-43B3-948B-1728B52AA6E4}">
                <adec:decorative xmlns:adec="http://schemas.microsoft.com/office/drawing/2017/decorative" val="1"/>
              </a:ext>
            </a:extLst>
          </p:cNvPr>
          <p:cNvSpPr/>
          <p:nvPr/>
        </p:nvSpPr>
        <p:spPr bwMode="auto">
          <a:xfrm>
            <a:off x="2566025"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6" name="Graphic 255" descr="Icône représentant un doigt tapant sur un écran">
            <a:extLst>
              <a:ext uri="{FF2B5EF4-FFF2-40B4-BE49-F238E27FC236}">
                <a16:creationId xmlns:a16="http://schemas.microsoft.com/office/drawing/2014/main" id="{66253349-0FB6-FC62-446D-74BD04CF7A8C}"/>
              </a:ext>
            </a:extLst>
          </p:cNvPr>
          <p:cNvSpPr/>
          <p:nvPr/>
        </p:nvSpPr>
        <p:spPr>
          <a:xfrm>
            <a:off x="2664370"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7" name="Freeform: Shape 115">
            <a:extLst>
              <a:ext uri="{FF2B5EF4-FFF2-40B4-BE49-F238E27FC236}">
                <a16:creationId xmlns:a16="http://schemas.microsoft.com/office/drawing/2014/main" id="{AA662D5D-E8E3-807C-9FF3-A0E9F2D885BF}"/>
              </a:ext>
              <a:ext uri="{C183D7F6-B498-43B3-948B-1728B52AA6E4}">
                <adec:decorative xmlns:adec="http://schemas.microsoft.com/office/drawing/2017/decorative" val="1"/>
              </a:ext>
            </a:extLst>
          </p:cNvPr>
          <p:cNvSpPr/>
          <p:nvPr/>
        </p:nvSpPr>
        <p:spPr bwMode="auto">
          <a:xfrm>
            <a:off x="5147618"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8" name="Graphic 255" descr="Icône représentant un doigt tapant sur un écran">
            <a:extLst>
              <a:ext uri="{FF2B5EF4-FFF2-40B4-BE49-F238E27FC236}">
                <a16:creationId xmlns:a16="http://schemas.microsoft.com/office/drawing/2014/main" id="{6DF9DA4C-83AE-0D90-FFD5-ED8FADFAA76B}"/>
              </a:ext>
            </a:extLst>
          </p:cNvPr>
          <p:cNvSpPr/>
          <p:nvPr/>
        </p:nvSpPr>
        <p:spPr>
          <a:xfrm>
            <a:off x="5245963"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9" name="Freeform: Shape 115">
            <a:extLst>
              <a:ext uri="{FF2B5EF4-FFF2-40B4-BE49-F238E27FC236}">
                <a16:creationId xmlns:a16="http://schemas.microsoft.com/office/drawing/2014/main" id="{7DC7BDBC-6F7E-24F8-3654-45648E03FE69}"/>
              </a:ext>
              <a:ext uri="{C183D7F6-B498-43B3-948B-1728B52AA6E4}">
                <adec:decorative xmlns:adec="http://schemas.microsoft.com/office/drawing/2017/decorative" val="1"/>
              </a:ext>
            </a:extLst>
          </p:cNvPr>
          <p:cNvSpPr/>
          <p:nvPr/>
        </p:nvSpPr>
        <p:spPr bwMode="auto">
          <a:xfrm>
            <a:off x="7741629"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0" name="Graphic 255" descr="Icône représentant un doigt tapant sur un écran">
            <a:extLst>
              <a:ext uri="{FF2B5EF4-FFF2-40B4-BE49-F238E27FC236}">
                <a16:creationId xmlns:a16="http://schemas.microsoft.com/office/drawing/2014/main" id="{09D1A8DD-387D-6AFE-2EC0-CCE854E448B3}"/>
              </a:ext>
            </a:extLst>
          </p:cNvPr>
          <p:cNvSpPr/>
          <p:nvPr/>
        </p:nvSpPr>
        <p:spPr>
          <a:xfrm>
            <a:off x="7839974"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69" name="Graphic 2">
            <a:extLst>
              <a:ext uri="{FF2B5EF4-FFF2-40B4-BE49-F238E27FC236}">
                <a16:creationId xmlns:a16="http://schemas.microsoft.com/office/drawing/2014/main" id="{22D036D0-5536-8CB8-4807-5EB1E35240B4}"/>
              </a:ext>
              <a:ext uri="{C183D7F6-B498-43B3-948B-1728B52AA6E4}">
                <adec:decorative xmlns:adec="http://schemas.microsoft.com/office/drawing/2017/decorative" val="1"/>
              </a:ext>
            </a:extLst>
          </p:cNvPr>
          <p:cNvSpPr/>
          <p:nvPr/>
        </p:nvSpPr>
        <p:spPr>
          <a:xfrm>
            <a:off x="9944177" y="1509946"/>
            <a:ext cx="291261" cy="364014"/>
          </a:xfrm>
          <a:custGeom>
            <a:avLst/>
            <a:gdLst>
              <a:gd name="connsiteX0" fmla="*/ 237141 w 237141"/>
              <a:gd name="connsiteY0" fmla="*/ 211124 h 296376"/>
              <a:gd name="connsiteX1" fmla="*/ 203808 w 237141"/>
              <a:gd name="connsiteY1" fmla="*/ 177791 h 296376"/>
              <a:gd name="connsiteX2" fmla="*/ 203793 w 237141"/>
              <a:gd name="connsiteY2" fmla="*/ 177791 h 296376"/>
              <a:gd name="connsiteX3" fmla="*/ 33348 w 237141"/>
              <a:gd name="connsiteY3" fmla="*/ 177791 h 296376"/>
              <a:gd name="connsiteX4" fmla="*/ 0 w 237141"/>
              <a:gd name="connsiteY4" fmla="*/ 211110 h 296376"/>
              <a:gd name="connsiteX5" fmla="*/ 0 w 237141"/>
              <a:gd name="connsiteY5" fmla="*/ 211139 h 296376"/>
              <a:gd name="connsiteX6" fmla="*/ 0 w 237141"/>
              <a:gd name="connsiteY6" fmla="*/ 224775 h 296376"/>
              <a:gd name="connsiteX7" fmla="*/ 7559 w 237141"/>
              <a:gd name="connsiteY7" fmla="*/ 248415 h 296376"/>
              <a:gd name="connsiteX8" fmla="*/ 118511 w 237141"/>
              <a:gd name="connsiteY8" fmla="*/ 296377 h 296376"/>
              <a:gd name="connsiteX9" fmla="*/ 229523 w 237141"/>
              <a:gd name="connsiteY9" fmla="*/ 248430 h 296376"/>
              <a:gd name="connsiteX10" fmla="*/ 237141 w 237141"/>
              <a:gd name="connsiteY10" fmla="*/ 224760 h 296376"/>
              <a:gd name="connsiteX11" fmla="*/ 237141 w 237141"/>
              <a:gd name="connsiteY11" fmla="*/ 211139 h 296376"/>
              <a:gd name="connsiteX12" fmla="*/ 192633 w 237141"/>
              <a:gd name="connsiteY12" fmla="*/ 74116 h 296376"/>
              <a:gd name="connsiteX13" fmla="*/ 118535 w 237141"/>
              <a:gd name="connsiteY13" fmla="*/ 0 h 296376"/>
              <a:gd name="connsiteX14" fmla="*/ 58870 w 237141"/>
              <a:gd name="connsiteY14" fmla="*/ 30141 h 296376"/>
              <a:gd name="connsiteX15" fmla="*/ 55550 w 237141"/>
              <a:gd name="connsiteY15" fmla="*/ 29622 h 296376"/>
              <a:gd name="connsiteX16" fmla="*/ 18527 w 237141"/>
              <a:gd name="connsiteY16" fmla="*/ 29622 h 296376"/>
              <a:gd name="connsiteX17" fmla="*/ 7411 w 237141"/>
              <a:gd name="connsiteY17" fmla="*/ 40738 h 296376"/>
              <a:gd name="connsiteX18" fmla="*/ 7411 w 237141"/>
              <a:gd name="connsiteY18" fmla="*/ 122226 h 296376"/>
              <a:gd name="connsiteX19" fmla="*/ 48140 w 237141"/>
              <a:gd name="connsiteY19" fmla="*/ 163014 h 296376"/>
              <a:gd name="connsiteX20" fmla="*/ 48169 w 237141"/>
              <a:gd name="connsiteY20" fmla="*/ 163014 h 296376"/>
              <a:gd name="connsiteX21" fmla="*/ 51875 w 237141"/>
              <a:gd name="connsiteY21" fmla="*/ 163014 h 296376"/>
              <a:gd name="connsiteX22" fmla="*/ 51875 w 237141"/>
              <a:gd name="connsiteY22" fmla="*/ 162955 h 296376"/>
              <a:gd name="connsiteX23" fmla="*/ 52023 w 237141"/>
              <a:gd name="connsiteY23" fmla="*/ 162955 h 296376"/>
              <a:gd name="connsiteX24" fmla="*/ 66838 w 237141"/>
              <a:gd name="connsiteY24" fmla="*/ 148187 h 296376"/>
              <a:gd name="connsiteX25" fmla="*/ 52069 w 237141"/>
              <a:gd name="connsiteY25" fmla="*/ 133372 h 296376"/>
              <a:gd name="connsiteX26" fmla="*/ 40373 w 237141"/>
              <a:gd name="connsiteY26" fmla="*/ 139078 h 296376"/>
              <a:gd name="connsiteX27" fmla="*/ 29643 w 237141"/>
              <a:gd name="connsiteY27" fmla="*/ 122241 h 296376"/>
              <a:gd name="connsiteX28" fmla="*/ 29643 w 237141"/>
              <a:gd name="connsiteY28" fmla="*/ 118550 h 296376"/>
              <a:gd name="connsiteX29" fmla="*/ 40729 w 237141"/>
              <a:gd name="connsiteY29" fmla="*/ 118550 h 296376"/>
              <a:gd name="connsiteX30" fmla="*/ 55847 w 237141"/>
              <a:gd name="connsiteY30" fmla="*/ 113689 h 296376"/>
              <a:gd name="connsiteX31" fmla="*/ 158062 w 237141"/>
              <a:gd name="connsiteY31" fmla="*/ 136832 h 296376"/>
              <a:gd name="connsiteX32" fmla="*/ 192633 w 237141"/>
              <a:gd name="connsiteY32" fmla="*/ 74116 h 296376"/>
              <a:gd name="connsiteX33" fmla="*/ 44420 w 237141"/>
              <a:gd name="connsiteY33" fmla="*/ 72545 h 296376"/>
              <a:gd name="connsiteX34" fmla="*/ 44420 w 237141"/>
              <a:gd name="connsiteY34" fmla="*/ 75687 h 296376"/>
              <a:gd name="connsiteX35" fmla="*/ 44420 w 237141"/>
              <a:gd name="connsiteY35" fmla="*/ 92598 h 296376"/>
              <a:gd name="connsiteX36" fmla="*/ 40714 w 237141"/>
              <a:gd name="connsiteY36" fmla="*/ 96304 h 296376"/>
              <a:gd name="connsiteX37" fmla="*/ 29643 w 237141"/>
              <a:gd name="connsiteY37" fmla="*/ 96304 h 296376"/>
              <a:gd name="connsiteX38" fmla="*/ 29643 w 237141"/>
              <a:gd name="connsiteY38" fmla="*/ 51869 h 296376"/>
              <a:gd name="connsiteX39" fmla="*/ 44434 w 237141"/>
              <a:gd name="connsiteY39" fmla="*/ 51869 h 296376"/>
              <a:gd name="connsiteX40" fmla="*/ 44434 w 237141"/>
              <a:gd name="connsiteY40" fmla="*/ 72545 h 29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37141" h="296376">
                <a:moveTo>
                  <a:pt x="237141" y="211124"/>
                </a:moveTo>
                <a:cubicBezTo>
                  <a:pt x="237141" y="192715"/>
                  <a:pt x="222218" y="177791"/>
                  <a:pt x="203808" y="177791"/>
                </a:cubicBezTo>
                <a:cubicBezTo>
                  <a:pt x="203804" y="177791"/>
                  <a:pt x="203798" y="177791"/>
                  <a:pt x="203793" y="177791"/>
                </a:cubicBezTo>
                <a:lnTo>
                  <a:pt x="33348" y="177791"/>
                </a:lnTo>
                <a:cubicBezTo>
                  <a:pt x="14939" y="177782"/>
                  <a:pt x="8" y="192700"/>
                  <a:pt x="0" y="211110"/>
                </a:cubicBezTo>
                <a:cubicBezTo>
                  <a:pt x="0" y="211120"/>
                  <a:pt x="0" y="211129"/>
                  <a:pt x="0" y="211139"/>
                </a:cubicBezTo>
                <a:lnTo>
                  <a:pt x="0" y="224775"/>
                </a:lnTo>
                <a:cubicBezTo>
                  <a:pt x="0" y="233238"/>
                  <a:pt x="2638" y="241508"/>
                  <a:pt x="7559" y="248415"/>
                </a:cubicBezTo>
                <a:cubicBezTo>
                  <a:pt x="30428" y="280488"/>
                  <a:pt x="67808" y="296377"/>
                  <a:pt x="118511" y="296377"/>
                </a:cubicBezTo>
                <a:cubicBezTo>
                  <a:pt x="169200" y="296377"/>
                  <a:pt x="206624" y="280503"/>
                  <a:pt x="229523" y="248430"/>
                </a:cubicBezTo>
                <a:cubicBezTo>
                  <a:pt x="234466" y="241526"/>
                  <a:pt x="237129" y="233251"/>
                  <a:pt x="237141" y="224760"/>
                </a:cubicBezTo>
                <a:lnTo>
                  <a:pt x="237141" y="211139"/>
                </a:lnTo>
                <a:close/>
                <a:moveTo>
                  <a:pt x="192633" y="74116"/>
                </a:moveTo>
                <a:cubicBezTo>
                  <a:pt x="192637" y="33188"/>
                  <a:pt x="159463" y="5"/>
                  <a:pt x="118535" y="0"/>
                </a:cubicBezTo>
                <a:cubicBezTo>
                  <a:pt x="94988" y="-3"/>
                  <a:pt x="72840" y="11185"/>
                  <a:pt x="58870" y="30141"/>
                </a:cubicBezTo>
                <a:cubicBezTo>
                  <a:pt x="57796" y="29801"/>
                  <a:pt x="56677" y="29626"/>
                  <a:pt x="55550" y="29622"/>
                </a:cubicBezTo>
                <a:lnTo>
                  <a:pt x="18527" y="29622"/>
                </a:lnTo>
                <a:cubicBezTo>
                  <a:pt x="12388" y="29622"/>
                  <a:pt x="7411" y="34599"/>
                  <a:pt x="7411" y="40738"/>
                </a:cubicBezTo>
                <a:lnTo>
                  <a:pt x="7411" y="122226"/>
                </a:lnTo>
                <a:cubicBezTo>
                  <a:pt x="7394" y="144737"/>
                  <a:pt x="25629" y="162998"/>
                  <a:pt x="48140" y="163014"/>
                </a:cubicBezTo>
                <a:cubicBezTo>
                  <a:pt x="48150" y="163014"/>
                  <a:pt x="48159" y="163014"/>
                  <a:pt x="48169" y="163014"/>
                </a:cubicBezTo>
                <a:lnTo>
                  <a:pt x="51875" y="163014"/>
                </a:lnTo>
                <a:lnTo>
                  <a:pt x="51875" y="162955"/>
                </a:lnTo>
                <a:lnTo>
                  <a:pt x="52023" y="162955"/>
                </a:lnTo>
                <a:cubicBezTo>
                  <a:pt x="60192" y="162968"/>
                  <a:pt x="66825" y="156355"/>
                  <a:pt x="66838" y="148187"/>
                </a:cubicBezTo>
                <a:cubicBezTo>
                  <a:pt x="66850" y="140018"/>
                  <a:pt x="60238" y="133385"/>
                  <a:pt x="52069" y="133372"/>
                </a:cubicBezTo>
                <a:cubicBezTo>
                  <a:pt x="47498" y="133364"/>
                  <a:pt x="43181" y="135470"/>
                  <a:pt x="40373" y="139078"/>
                </a:cubicBezTo>
                <a:cubicBezTo>
                  <a:pt x="33820" y="136038"/>
                  <a:pt x="29631" y="129465"/>
                  <a:pt x="29643" y="122241"/>
                </a:cubicBezTo>
                <a:lnTo>
                  <a:pt x="29643" y="118550"/>
                </a:lnTo>
                <a:lnTo>
                  <a:pt x="40729" y="118550"/>
                </a:lnTo>
                <a:cubicBezTo>
                  <a:pt x="46361" y="118550"/>
                  <a:pt x="51593" y="116742"/>
                  <a:pt x="55847" y="113689"/>
                </a:cubicBezTo>
                <a:cubicBezTo>
                  <a:pt x="77682" y="148306"/>
                  <a:pt x="123445" y="158667"/>
                  <a:pt x="158062" y="136832"/>
                </a:cubicBezTo>
                <a:cubicBezTo>
                  <a:pt x="179593" y="123252"/>
                  <a:pt x="192646" y="99572"/>
                  <a:pt x="192633" y="74116"/>
                </a:cubicBezTo>
                <a:close/>
                <a:moveTo>
                  <a:pt x="44420" y="72545"/>
                </a:moveTo>
                <a:cubicBezTo>
                  <a:pt x="44398" y="73592"/>
                  <a:pt x="44398" y="74640"/>
                  <a:pt x="44420" y="75687"/>
                </a:cubicBezTo>
                <a:lnTo>
                  <a:pt x="44420" y="92598"/>
                </a:lnTo>
                <a:cubicBezTo>
                  <a:pt x="44420" y="94645"/>
                  <a:pt x="42761" y="96304"/>
                  <a:pt x="40714" y="96304"/>
                </a:cubicBezTo>
                <a:lnTo>
                  <a:pt x="29643" y="96304"/>
                </a:lnTo>
                <a:lnTo>
                  <a:pt x="29643" y="51869"/>
                </a:lnTo>
                <a:lnTo>
                  <a:pt x="44434" y="51869"/>
                </a:lnTo>
                <a:lnTo>
                  <a:pt x="44434" y="7254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grpSp>
        <p:nvGrpSpPr>
          <p:cNvPr id="74" name="Group 73">
            <a:extLst>
              <a:ext uri="{FF2B5EF4-FFF2-40B4-BE49-F238E27FC236}">
                <a16:creationId xmlns:a16="http://schemas.microsoft.com/office/drawing/2014/main" id="{58A6509C-97E9-7FF5-FD13-6E7AF3380231}"/>
              </a:ext>
            </a:extLst>
          </p:cNvPr>
          <p:cNvGrpSpPr>
            <a:grpSpLocks noChangeAspect="1"/>
          </p:cNvGrpSpPr>
          <p:nvPr/>
        </p:nvGrpSpPr>
        <p:grpSpPr bwMode="black">
          <a:xfrm>
            <a:off x="7413309" y="1461967"/>
            <a:ext cx="196660" cy="379414"/>
            <a:chOff x="3360738" y="989012"/>
            <a:chExt cx="746125" cy="1439864"/>
          </a:xfrm>
        </p:grpSpPr>
        <p:sp>
          <p:nvSpPr>
            <p:cNvPr id="75" name="Freeform 36">
              <a:extLst>
                <a:ext uri="{FF2B5EF4-FFF2-40B4-BE49-F238E27FC236}">
                  <a16:creationId xmlns:a16="http://schemas.microsoft.com/office/drawing/2014/main" id="{0F78D58B-F234-AC22-363D-A8BE9BE274E0}"/>
                </a:ext>
              </a:extLst>
            </p:cNvPr>
            <p:cNvSpPr>
              <a:spLocks/>
            </p:cNvSpPr>
            <p:nvPr/>
          </p:nvSpPr>
          <p:spPr bwMode="black">
            <a:xfrm>
              <a:off x="3360738" y="1255713"/>
              <a:ext cx="525463" cy="1173163"/>
            </a:xfrm>
            <a:custGeom>
              <a:avLst/>
              <a:gdLst>
                <a:gd name="T0" fmla="*/ 252 w 562"/>
                <a:gd name="T1" fmla="*/ 272 h 1256"/>
                <a:gd name="T2" fmla="*/ 234 w 562"/>
                <a:gd name="T3" fmla="*/ 192 h 1256"/>
                <a:gd name="T4" fmla="*/ 407 w 562"/>
                <a:gd name="T5" fmla="*/ 20 h 1256"/>
                <a:gd name="T6" fmla="*/ 534 w 562"/>
                <a:gd name="T7" fmla="*/ 76 h 1256"/>
                <a:gd name="T8" fmla="*/ 562 w 562"/>
                <a:gd name="T9" fmla="*/ 51 h 1256"/>
                <a:gd name="T10" fmla="*/ 443 w 562"/>
                <a:gd name="T11" fmla="*/ 0 h 1256"/>
                <a:gd name="T12" fmla="*/ 164 w 562"/>
                <a:gd name="T13" fmla="*/ 0 h 1256"/>
                <a:gd name="T14" fmla="*/ 0 w 562"/>
                <a:gd name="T15" fmla="*/ 163 h 1256"/>
                <a:gd name="T16" fmla="*/ 0 w 562"/>
                <a:gd name="T17" fmla="*/ 556 h 1256"/>
                <a:gd name="T18" fmla="*/ 55 w 562"/>
                <a:gd name="T19" fmla="*/ 612 h 1256"/>
                <a:gd name="T20" fmla="*/ 110 w 562"/>
                <a:gd name="T21" fmla="*/ 556 h 1256"/>
                <a:gd name="T22" fmla="*/ 110 w 562"/>
                <a:gd name="T23" fmla="*/ 201 h 1256"/>
                <a:gd name="T24" fmla="*/ 139 w 562"/>
                <a:gd name="T25" fmla="*/ 201 h 1256"/>
                <a:gd name="T26" fmla="*/ 139 w 562"/>
                <a:gd name="T27" fmla="*/ 1182 h 1256"/>
                <a:gd name="T28" fmla="*/ 214 w 562"/>
                <a:gd name="T29" fmla="*/ 1256 h 1256"/>
                <a:gd name="T30" fmla="*/ 288 w 562"/>
                <a:gd name="T31" fmla="*/ 1182 h 1256"/>
                <a:gd name="T32" fmla="*/ 288 w 562"/>
                <a:gd name="T33" fmla="*/ 615 h 1256"/>
                <a:gd name="T34" fmla="*/ 317 w 562"/>
                <a:gd name="T35" fmla="*/ 615 h 1256"/>
                <a:gd name="T36" fmla="*/ 317 w 562"/>
                <a:gd name="T37" fmla="*/ 1182 h 1256"/>
                <a:gd name="T38" fmla="*/ 392 w 562"/>
                <a:gd name="T39" fmla="*/ 1256 h 1256"/>
                <a:gd name="T40" fmla="*/ 467 w 562"/>
                <a:gd name="T41" fmla="*/ 1182 h 1256"/>
                <a:gd name="T42" fmla="*/ 467 w 562"/>
                <a:gd name="T43" fmla="*/ 516 h 1256"/>
                <a:gd name="T44" fmla="*/ 252 w 562"/>
                <a:gd name="T45" fmla="*/ 272 h 1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62" h="1256">
                  <a:moveTo>
                    <a:pt x="252" y="272"/>
                  </a:moveTo>
                  <a:cubicBezTo>
                    <a:pt x="248" y="262"/>
                    <a:pt x="234" y="225"/>
                    <a:pt x="234" y="192"/>
                  </a:cubicBezTo>
                  <a:cubicBezTo>
                    <a:pt x="234" y="97"/>
                    <a:pt x="312" y="20"/>
                    <a:pt x="407" y="20"/>
                  </a:cubicBezTo>
                  <a:cubicBezTo>
                    <a:pt x="456" y="20"/>
                    <a:pt x="501" y="41"/>
                    <a:pt x="534" y="76"/>
                  </a:cubicBezTo>
                  <a:cubicBezTo>
                    <a:pt x="542" y="66"/>
                    <a:pt x="551" y="58"/>
                    <a:pt x="562" y="51"/>
                  </a:cubicBezTo>
                  <a:cubicBezTo>
                    <a:pt x="532" y="20"/>
                    <a:pt x="490" y="0"/>
                    <a:pt x="443" y="0"/>
                  </a:cubicBezTo>
                  <a:cubicBezTo>
                    <a:pt x="164" y="0"/>
                    <a:pt x="164" y="0"/>
                    <a:pt x="164" y="0"/>
                  </a:cubicBezTo>
                  <a:cubicBezTo>
                    <a:pt x="73" y="0"/>
                    <a:pt x="0" y="73"/>
                    <a:pt x="0" y="163"/>
                  </a:cubicBezTo>
                  <a:cubicBezTo>
                    <a:pt x="0" y="556"/>
                    <a:pt x="0" y="556"/>
                    <a:pt x="0" y="556"/>
                  </a:cubicBezTo>
                  <a:cubicBezTo>
                    <a:pt x="0" y="587"/>
                    <a:pt x="25" y="612"/>
                    <a:pt x="55" y="612"/>
                  </a:cubicBezTo>
                  <a:cubicBezTo>
                    <a:pt x="86" y="612"/>
                    <a:pt x="110" y="587"/>
                    <a:pt x="110" y="556"/>
                  </a:cubicBezTo>
                  <a:cubicBezTo>
                    <a:pt x="110" y="201"/>
                    <a:pt x="110" y="201"/>
                    <a:pt x="110" y="201"/>
                  </a:cubicBezTo>
                  <a:cubicBezTo>
                    <a:pt x="139" y="201"/>
                    <a:pt x="139" y="201"/>
                    <a:pt x="139" y="201"/>
                  </a:cubicBezTo>
                  <a:cubicBezTo>
                    <a:pt x="139" y="1182"/>
                    <a:pt x="139" y="1182"/>
                    <a:pt x="139" y="1182"/>
                  </a:cubicBezTo>
                  <a:cubicBezTo>
                    <a:pt x="139" y="1223"/>
                    <a:pt x="173" y="1256"/>
                    <a:pt x="214" y="1256"/>
                  </a:cubicBezTo>
                  <a:cubicBezTo>
                    <a:pt x="255" y="1256"/>
                    <a:pt x="288" y="1223"/>
                    <a:pt x="288" y="1182"/>
                  </a:cubicBezTo>
                  <a:cubicBezTo>
                    <a:pt x="288" y="615"/>
                    <a:pt x="288" y="615"/>
                    <a:pt x="288" y="615"/>
                  </a:cubicBezTo>
                  <a:cubicBezTo>
                    <a:pt x="317" y="615"/>
                    <a:pt x="317" y="615"/>
                    <a:pt x="317" y="615"/>
                  </a:cubicBezTo>
                  <a:cubicBezTo>
                    <a:pt x="317" y="1182"/>
                    <a:pt x="317" y="1182"/>
                    <a:pt x="317" y="1182"/>
                  </a:cubicBezTo>
                  <a:cubicBezTo>
                    <a:pt x="317" y="1223"/>
                    <a:pt x="351" y="1256"/>
                    <a:pt x="392" y="1256"/>
                  </a:cubicBezTo>
                  <a:cubicBezTo>
                    <a:pt x="433" y="1256"/>
                    <a:pt x="467" y="1223"/>
                    <a:pt x="467" y="1182"/>
                  </a:cubicBezTo>
                  <a:cubicBezTo>
                    <a:pt x="467" y="516"/>
                    <a:pt x="467" y="516"/>
                    <a:pt x="467" y="516"/>
                  </a:cubicBezTo>
                  <a:cubicBezTo>
                    <a:pt x="398" y="459"/>
                    <a:pt x="284" y="354"/>
                    <a:pt x="252" y="272"/>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6" name="Freeform 37">
              <a:extLst>
                <a:ext uri="{FF2B5EF4-FFF2-40B4-BE49-F238E27FC236}">
                  <a16:creationId xmlns:a16="http://schemas.microsoft.com/office/drawing/2014/main" id="{E7857693-EA32-206F-9B22-08A6F0F7123F}"/>
                </a:ext>
              </a:extLst>
            </p:cNvPr>
            <p:cNvSpPr>
              <a:spLocks/>
            </p:cNvSpPr>
            <p:nvPr/>
          </p:nvSpPr>
          <p:spPr bwMode="black">
            <a:xfrm>
              <a:off x="3824288" y="1733550"/>
              <a:ext cx="103188" cy="93663"/>
            </a:xfrm>
            <a:custGeom>
              <a:avLst/>
              <a:gdLst>
                <a:gd name="T0" fmla="*/ 58 w 110"/>
                <a:gd name="T1" fmla="*/ 43 h 101"/>
                <a:gd name="T2" fmla="*/ 38 w 110"/>
                <a:gd name="T3" fmla="*/ 59 h 101"/>
                <a:gd name="T4" fmla="*/ 17 w 110"/>
                <a:gd name="T5" fmla="*/ 43 h 101"/>
                <a:gd name="T6" fmla="*/ 0 w 110"/>
                <a:gd name="T7" fmla="*/ 29 h 101"/>
                <a:gd name="T8" fmla="*/ 0 w 110"/>
                <a:gd name="T9" fmla="*/ 45 h 101"/>
                <a:gd name="T10" fmla="*/ 56 w 110"/>
                <a:gd name="T11" fmla="*/ 101 h 101"/>
                <a:gd name="T12" fmla="*/ 110 w 110"/>
                <a:gd name="T13" fmla="*/ 45 h 101"/>
                <a:gd name="T14" fmla="*/ 110 w 110"/>
                <a:gd name="T15" fmla="*/ 0 h 101"/>
                <a:gd name="T16" fmla="*/ 58 w 110"/>
                <a:gd name="T17" fmla="*/ 43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0" h="101">
                  <a:moveTo>
                    <a:pt x="58" y="43"/>
                  </a:moveTo>
                  <a:cubicBezTo>
                    <a:pt x="38" y="59"/>
                    <a:pt x="38" y="59"/>
                    <a:pt x="38" y="59"/>
                  </a:cubicBezTo>
                  <a:cubicBezTo>
                    <a:pt x="17" y="43"/>
                    <a:pt x="17" y="43"/>
                    <a:pt x="17" y="43"/>
                  </a:cubicBezTo>
                  <a:cubicBezTo>
                    <a:pt x="13" y="40"/>
                    <a:pt x="7" y="35"/>
                    <a:pt x="0" y="29"/>
                  </a:cubicBezTo>
                  <a:cubicBezTo>
                    <a:pt x="0" y="45"/>
                    <a:pt x="0" y="45"/>
                    <a:pt x="0" y="45"/>
                  </a:cubicBezTo>
                  <a:cubicBezTo>
                    <a:pt x="0" y="76"/>
                    <a:pt x="25" y="101"/>
                    <a:pt x="56" y="101"/>
                  </a:cubicBezTo>
                  <a:cubicBezTo>
                    <a:pt x="85" y="101"/>
                    <a:pt x="110" y="76"/>
                    <a:pt x="110" y="45"/>
                  </a:cubicBezTo>
                  <a:cubicBezTo>
                    <a:pt x="110" y="0"/>
                    <a:pt x="110" y="0"/>
                    <a:pt x="110" y="0"/>
                  </a:cubicBezTo>
                  <a:cubicBezTo>
                    <a:pt x="86" y="20"/>
                    <a:pt x="67" y="35"/>
                    <a:pt x="58" y="43"/>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7" name="Oval 38">
              <a:extLst>
                <a:ext uri="{FF2B5EF4-FFF2-40B4-BE49-F238E27FC236}">
                  <a16:creationId xmlns:a16="http://schemas.microsoft.com/office/drawing/2014/main" id="{1F4A6C60-3D41-C569-D6F8-5F8274F8F808}"/>
                </a:ext>
              </a:extLst>
            </p:cNvPr>
            <p:cNvSpPr>
              <a:spLocks noChangeArrowheads="1"/>
            </p:cNvSpPr>
            <p:nvPr/>
          </p:nvSpPr>
          <p:spPr bwMode="black">
            <a:xfrm>
              <a:off x="3525838" y="989012"/>
              <a:ext cx="234950" cy="238125"/>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8" name="Freeform 39">
              <a:extLst>
                <a:ext uri="{FF2B5EF4-FFF2-40B4-BE49-F238E27FC236}">
                  <a16:creationId xmlns:a16="http://schemas.microsoft.com/office/drawing/2014/main" id="{04F24171-BAD1-584A-D0F3-3287E5364E4E}"/>
                </a:ext>
              </a:extLst>
            </p:cNvPr>
            <p:cNvSpPr>
              <a:spLocks/>
            </p:cNvSpPr>
            <p:nvPr/>
          </p:nvSpPr>
          <p:spPr bwMode="black">
            <a:xfrm>
              <a:off x="3606800" y="1304925"/>
              <a:ext cx="500063" cy="444500"/>
            </a:xfrm>
            <a:custGeom>
              <a:avLst/>
              <a:gdLst>
                <a:gd name="T0" fmla="*/ 267 w 535"/>
                <a:gd name="T1" fmla="*/ 476 h 477"/>
                <a:gd name="T2" fmla="*/ 15 w 535"/>
                <a:gd name="T3" fmla="*/ 208 h 477"/>
                <a:gd name="T4" fmla="*/ 0 w 535"/>
                <a:gd name="T5" fmla="*/ 140 h 477"/>
                <a:gd name="T6" fmla="*/ 141 w 535"/>
                <a:gd name="T7" fmla="*/ 0 h 477"/>
                <a:gd name="T8" fmla="*/ 268 w 535"/>
                <a:gd name="T9" fmla="*/ 80 h 477"/>
                <a:gd name="T10" fmla="*/ 394 w 535"/>
                <a:gd name="T11" fmla="*/ 0 h 477"/>
                <a:gd name="T12" fmla="*/ 535 w 535"/>
                <a:gd name="T13" fmla="*/ 140 h 477"/>
                <a:gd name="T14" fmla="*/ 520 w 535"/>
                <a:gd name="T15" fmla="*/ 208 h 477"/>
                <a:gd name="T16" fmla="*/ 269 w 535"/>
                <a:gd name="T17" fmla="*/ 476 h 477"/>
                <a:gd name="T18" fmla="*/ 268 w 535"/>
                <a:gd name="T19" fmla="*/ 477 h 477"/>
                <a:gd name="T20" fmla="*/ 267 w 535"/>
                <a:gd name="T21" fmla="*/ 476 h 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5" h="477">
                  <a:moveTo>
                    <a:pt x="267" y="476"/>
                  </a:moveTo>
                  <a:cubicBezTo>
                    <a:pt x="247" y="461"/>
                    <a:pt x="55" y="310"/>
                    <a:pt x="15" y="208"/>
                  </a:cubicBezTo>
                  <a:cubicBezTo>
                    <a:pt x="8" y="189"/>
                    <a:pt x="0" y="162"/>
                    <a:pt x="0" y="140"/>
                  </a:cubicBezTo>
                  <a:cubicBezTo>
                    <a:pt x="0" y="63"/>
                    <a:pt x="63" y="0"/>
                    <a:pt x="141" y="0"/>
                  </a:cubicBezTo>
                  <a:cubicBezTo>
                    <a:pt x="197" y="0"/>
                    <a:pt x="245" y="33"/>
                    <a:pt x="268" y="80"/>
                  </a:cubicBezTo>
                  <a:cubicBezTo>
                    <a:pt x="290" y="33"/>
                    <a:pt x="339" y="0"/>
                    <a:pt x="394" y="0"/>
                  </a:cubicBezTo>
                  <a:cubicBezTo>
                    <a:pt x="472" y="0"/>
                    <a:pt x="535" y="63"/>
                    <a:pt x="535" y="140"/>
                  </a:cubicBezTo>
                  <a:cubicBezTo>
                    <a:pt x="535" y="162"/>
                    <a:pt x="527" y="189"/>
                    <a:pt x="520" y="208"/>
                  </a:cubicBezTo>
                  <a:cubicBezTo>
                    <a:pt x="480" y="310"/>
                    <a:pt x="288" y="461"/>
                    <a:pt x="269" y="476"/>
                  </a:cubicBezTo>
                  <a:cubicBezTo>
                    <a:pt x="268" y="477"/>
                    <a:pt x="268" y="477"/>
                    <a:pt x="268" y="477"/>
                  </a:cubicBezTo>
                  <a:lnTo>
                    <a:pt x="267" y="476"/>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grpSp>
      <p:sp>
        <p:nvSpPr>
          <p:cNvPr id="79" name="Freeform 15">
            <a:extLst>
              <a:ext uri="{FF2B5EF4-FFF2-40B4-BE49-F238E27FC236}">
                <a16:creationId xmlns:a16="http://schemas.microsoft.com/office/drawing/2014/main" id="{B9A323FC-7D40-36BF-6CD1-6FD8C50E23AB}"/>
              </a:ext>
            </a:extLst>
          </p:cNvPr>
          <p:cNvSpPr>
            <a:spLocks noEditPoints="1"/>
          </p:cNvSpPr>
          <p:nvPr/>
        </p:nvSpPr>
        <p:spPr bwMode="black">
          <a:xfrm>
            <a:off x="3487591" y="4207326"/>
            <a:ext cx="373388" cy="352930"/>
          </a:xfrm>
          <a:custGeom>
            <a:avLst/>
            <a:gdLst>
              <a:gd name="T0" fmla="*/ 436 w 2416"/>
              <a:gd name="T1" fmla="*/ 708 h 2209"/>
              <a:gd name="T2" fmla="*/ 524 w 2416"/>
              <a:gd name="T3" fmla="*/ 768 h 2209"/>
              <a:gd name="T4" fmla="*/ 883 w 2416"/>
              <a:gd name="T5" fmla="*/ 698 h 2209"/>
              <a:gd name="T6" fmla="*/ 1293 w 2416"/>
              <a:gd name="T7" fmla="*/ 707 h 2209"/>
              <a:gd name="T8" fmla="*/ 1449 w 2416"/>
              <a:gd name="T9" fmla="*/ 702 h 2209"/>
              <a:gd name="T10" fmla="*/ 1429 w 2416"/>
              <a:gd name="T11" fmla="*/ 399 h 2209"/>
              <a:gd name="T12" fmla="*/ 1317 w 2416"/>
              <a:gd name="T13" fmla="*/ 124 h 2209"/>
              <a:gd name="T14" fmla="*/ 1101 w 2416"/>
              <a:gd name="T15" fmla="*/ 21 h 2209"/>
              <a:gd name="T16" fmla="*/ 536 w 2416"/>
              <a:gd name="T17" fmla="*/ 250 h 2209"/>
              <a:gd name="T18" fmla="*/ 353 w 2416"/>
              <a:gd name="T19" fmla="*/ 433 h 2209"/>
              <a:gd name="T20" fmla="*/ 387 w 2416"/>
              <a:gd name="T21" fmla="*/ 530 h 2209"/>
              <a:gd name="T22" fmla="*/ 450 w 2416"/>
              <a:gd name="T23" fmla="*/ 1207 h 2209"/>
              <a:gd name="T24" fmla="*/ 617 w 2416"/>
              <a:gd name="T25" fmla="*/ 1272 h 2209"/>
              <a:gd name="T26" fmla="*/ 689 w 2416"/>
              <a:gd name="T27" fmla="*/ 1270 h 2209"/>
              <a:gd name="T28" fmla="*/ 653 w 2416"/>
              <a:gd name="T29" fmla="*/ 1190 h 2209"/>
              <a:gd name="T30" fmla="*/ 626 w 2416"/>
              <a:gd name="T31" fmla="*/ 1126 h 2209"/>
              <a:gd name="T32" fmla="*/ 553 w 2416"/>
              <a:gd name="T33" fmla="*/ 1010 h 2209"/>
              <a:gd name="T34" fmla="*/ 386 w 2416"/>
              <a:gd name="T35" fmla="*/ 755 h 2209"/>
              <a:gd name="T36" fmla="*/ 209 w 2416"/>
              <a:gd name="T37" fmla="*/ 573 h 2209"/>
              <a:gd name="T38" fmla="*/ 48 w 2416"/>
              <a:gd name="T39" fmla="*/ 787 h 2209"/>
              <a:gd name="T40" fmla="*/ 121 w 2416"/>
              <a:gd name="T41" fmla="*/ 1190 h 2209"/>
              <a:gd name="T42" fmla="*/ 355 w 2416"/>
              <a:gd name="T43" fmla="*/ 1178 h 2209"/>
              <a:gd name="T44" fmla="*/ 2011 w 2416"/>
              <a:gd name="T45" fmla="*/ 189 h 2209"/>
              <a:gd name="T46" fmla="*/ 1470 w 2416"/>
              <a:gd name="T47" fmla="*/ 25 h 2209"/>
              <a:gd name="T48" fmla="*/ 1383 w 2416"/>
              <a:gd name="T49" fmla="*/ 196 h 2209"/>
              <a:gd name="T50" fmla="*/ 1533 w 2416"/>
              <a:gd name="T51" fmla="*/ 610 h 2209"/>
              <a:gd name="T52" fmla="*/ 1588 w 2416"/>
              <a:gd name="T53" fmla="*/ 803 h 2209"/>
              <a:gd name="T54" fmla="*/ 1722 w 2416"/>
              <a:gd name="T55" fmla="*/ 938 h 2209"/>
              <a:gd name="T56" fmla="*/ 1907 w 2416"/>
              <a:gd name="T57" fmla="*/ 1240 h 2209"/>
              <a:gd name="T58" fmla="*/ 2277 w 2416"/>
              <a:gd name="T59" fmla="*/ 1135 h 2209"/>
              <a:gd name="T60" fmla="*/ 2323 w 2416"/>
              <a:gd name="T61" fmla="*/ 506 h 2209"/>
              <a:gd name="T62" fmla="*/ 1781 w 2416"/>
              <a:gd name="T63" fmla="*/ 1200 h 2209"/>
              <a:gd name="T64" fmla="*/ 1773 w 2416"/>
              <a:gd name="T65" fmla="*/ 1172 h 2209"/>
              <a:gd name="T66" fmla="*/ 1585 w 2416"/>
              <a:gd name="T67" fmla="*/ 862 h 2209"/>
              <a:gd name="T68" fmla="*/ 1317 w 2416"/>
              <a:gd name="T69" fmla="*/ 747 h 2209"/>
              <a:gd name="T70" fmla="*/ 907 w 2416"/>
              <a:gd name="T71" fmla="*/ 739 h 2209"/>
              <a:gd name="T72" fmla="*/ 489 w 2416"/>
              <a:gd name="T73" fmla="*/ 831 h 2209"/>
              <a:gd name="T74" fmla="*/ 627 w 2416"/>
              <a:gd name="T75" fmla="*/ 1004 h 2209"/>
              <a:gd name="T76" fmla="*/ 704 w 2416"/>
              <a:gd name="T77" fmla="*/ 1182 h 2209"/>
              <a:gd name="T78" fmla="*/ 704 w 2416"/>
              <a:gd name="T79" fmla="*/ 1183 h 2209"/>
              <a:gd name="T80" fmla="*/ 871 w 2416"/>
              <a:gd name="T81" fmla="*/ 1334 h 2209"/>
              <a:gd name="T82" fmla="*/ 1184 w 2416"/>
              <a:gd name="T83" fmla="*/ 1421 h 2209"/>
              <a:gd name="T84" fmla="*/ 1422 w 2416"/>
              <a:gd name="T85" fmla="*/ 1539 h 2209"/>
              <a:gd name="T86" fmla="*/ 1716 w 2416"/>
              <a:gd name="T87" fmla="*/ 1526 h 2209"/>
              <a:gd name="T88" fmla="*/ 1811 w 2416"/>
              <a:gd name="T89" fmla="*/ 1387 h 2209"/>
              <a:gd name="T90" fmla="*/ 1809 w 2416"/>
              <a:gd name="T91" fmla="*/ 1295 h 2209"/>
              <a:gd name="T92" fmla="*/ 1173 w 2416"/>
              <a:gd name="T93" fmla="*/ 1486 h 2209"/>
              <a:gd name="T94" fmla="*/ 1044 w 2416"/>
              <a:gd name="T95" fmla="*/ 1466 h 2209"/>
              <a:gd name="T96" fmla="*/ 984 w 2416"/>
              <a:gd name="T97" fmla="*/ 1573 h 2209"/>
              <a:gd name="T98" fmla="*/ 809 w 2416"/>
              <a:gd name="T99" fmla="*/ 1794 h 2209"/>
              <a:gd name="T100" fmla="*/ 752 w 2416"/>
              <a:gd name="T101" fmla="*/ 2011 h 2209"/>
              <a:gd name="T102" fmla="*/ 778 w 2416"/>
              <a:gd name="T103" fmla="*/ 2150 h 2209"/>
              <a:gd name="T104" fmla="*/ 880 w 2416"/>
              <a:gd name="T105" fmla="*/ 2177 h 2209"/>
              <a:gd name="T106" fmla="*/ 1012 w 2416"/>
              <a:gd name="T107" fmla="*/ 2005 h 2209"/>
              <a:gd name="T108" fmla="*/ 1226 w 2416"/>
              <a:gd name="T109" fmla="*/ 1733 h 2209"/>
              <a:gd name="T110" fmla="*/ 1245 w 2416"/>
              <a:gd name="T111" fmla="*/ 1541 h 2209"/>
              <a:gd name="T112" fmla="*/ 797 w 2416"/>
              <a:gd name="T113" fmla="*/ 1718 h 2209"/>
              <a:gd name="T114" fmla="*/ 977 w 2416"/>
              <a:gd name="T115" fmla="*/ 1520 h 2209"/>
              <a:gd name="T116" fmla="*/ 831 w 2416"/>
              <a:gd name="T117" fmla="*/ 1386 h 2209"/>
              <a:gd name="T118" fmla="*/ 584 w 2416"/>
              <a:gd name="T119" fmla="*/ 1299 h 2209"/>
              <a:gd name="T120" fmla="*/ 222 w 2416"/>
              <a:gd name="T121" fmla="*/ 1510 h 2209"/>
              <a:gd name="T122" fmla="*/ 569 w 2416"/>
              <a:gd name="T123" fmla="*/ 1809 h 2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16" h="2209">
                <a:moveTo>
                  <a:pt x="387" y="530"/>
                </a:moveTo>
                <a:cubicBezTo>
                  <a:pt x="412" y="587"/>
                  <a:pt x="412" y="651"/>
                  <a:pt x="436" y="708"/>
                </a:cubicBezTo>
                <a:cubicBezTo>
                  <a:pt x="445" y="729"/>
                  <a:pt x="445" y="729"/>
                  <a:pt x="445" y="729"/>
                </a:cubicBezTo>
                <a:cubicBezTo>
                  <a:pt x="454" y="752"/>
                  <a:pt x="490" y="770"/>
                  <a:pt x="524" y="768"/>
                </a:cubicBezTo>
                <a:cubicBezTo>
                  <a:pt x="524" y="768"/>
                  <a:pt x="524" y="768"/>
                  <a:pt x="553" y="767"/>
                </a:cubicBezTo>
                <a:cubicBezTo>
                  <a:pt x="666" y="760"/>
                  <a:pt x="772" y="718"/>
                  <a:pt x="883" y="698"/>
                </a:cubicBezTo>
                <a:cubicBezTo>
                  <a:pt x="954" y="685"/>
                  <a:pt x="1003" y="722"/>
                  <a:pt x="1070" y="733"/>
                </a:cubicBezTo>
                <a:cubicBezTo>
                  <a:pt x="1146" y="746"/>
                  <a:pt x="1215" y="702"/>
                  <a:pt x="1293" y="707"/>
                </a:cubicBezTo>
                <a:cubicBezTo>
                  <a:pt x="1348" y="710"/>
                  <a:pt x="1362" y="715"/>
                  <a:pt x="1362" y="715"/>
                </a:cubicBezTo>
                <a:cubicBezTo>
                  <a:pt x="1391" y="726"/>
                  <a:pt x="1424" y="722"/>
                  <a:pt x="1449" y="702"/>
                </a:cubicBezTo>
                <a:cubicBezTo>
                  <a:pt x="1478" y="678"/>
                  <a:pt x="1478" y="646"/>
                  <a:pt x="1477" y="611"/>
                </a:cubicBezTo>
                <a:cubicBezTo>
                  <a:pt x="1474" y="540"/>
                  <a:pt x="1468" y="462"/>
                  <a:pt x="1429" y="399"/>
                </a:cubicBezTo>
                <a:cubicBezTo>
                  <a:pt x="1401" y="353"/>
                  <a:pt x="1374" y="306"/>
                  <a:pt x="1351" y="256"/>
                </a:cubicBezTo>
                <a:cubicBezTo>
                  <a:pt x="1332" y="215"/>
                  <a:pt x="1322" y="170"/>
                  <a:pt x="1317" y="124"/>
                </a:cubicBezTo>
                <a:cubicBezTo>
                  <a:pt x="1312" y="92"/>
                  <a:pt x="1317" y="40"/>
                  <a:pt x="1281" y="23"/>
                </a:cubicBezTo>
                <a:cubicBezTo>
                  <a:pt x="1229" y="0"/>
                  <a:pt x="1155" y="13"/>
                  <a:pt x="1101" y="21"/>
                </a:cubicBezTo>
                <a:cubicBezTo>
                  <a:pt x="972" y="38"/>
                  <a:pt x="844" y="76"/>
                  <a:pt x="727" y="134"/>
                </a:cubicBezTo>
                <a:cubicBezTo>
                  <a:pt x="660" y="167"/>
                  <a:pt x="596" y="206"/>
                  <a:pt x="536" y="250"/>
                </a:cubicBezTo>
                <a:cubicBezTo>
                  <a:pt x="488" y="285"/>
                  <a:pt x="440" y="319"/>
                  <a:pt x="399" y="362"/>
                </a:cubicBezTo>
                <a:cubicBezTo>
                  <a:pt x="380" y="382"/>
                  <a:pt x="359" y="405"/>
                  <a:pt x="353" y="433"/>
                </a:cubicBezTo>
                <a:cubicBezTo>
                  <a:pt x="346" y="467"/>
                  <a:pt x="367" y="492"/>
                  <a:pt x="381" y="520"/>
                </a:cubicBezTo>
                <a:cubicBezTo>
                  <a:pt x="383" y="523"/>
                  <a:pt x="385" y="527"/>
                  <a:pt x="387" y="530"/>
                </a:cubicBezTo>
                <a:close/>
                <a:moveTo>
                  <a:pt x="355" y="1178"/>
                </a:moveTo>
                <a:cubicBezTo>
                  <a:pt x="385" y="1181"/>
                  <a:pt x="417" y="1193"/>
                  <a:pt x="450" y="1207"/>
                </a:cubicBezTo>
                <a:cubicBezTo>
                  <a:pt x="487" y="1223"/>
                  <a:pt x="524" y="1242"/>
                  <a:pt x="558" y="1255"/>
                </a:cubicBezTo>
                <a:cubicBezTo>
                  <a:pt x="577" y="1263"/>
                  <a:pt x="598" y="1267"/>
                  <a:pt x="617" y="1272"/>
                </a:cubicBezTo>
                <a:cubicBezTo>
                  <a:pt x="635" y="1276"/>
                  <a:pt x="647" y="1281"/>
                  <a:pt x="665" y="1278"/>
                </a:cubicBezTo>
                <a:cubicBezTo>
                  <a:pt x="673" y="1276"/>
                  <a:pt x="684" y="1277"/>
                  <a:pt x="689" y="1270"/>
                </a:cubicBezTo>
                <a:cubicBezTo>
                  <a:pt x="701" y="1256"/>
                  <a:pt x="690" y="1228"/>
                  <a:pt x="680" y="1218"/>
                </a:cubicBezTo>
                <a:cubicBezTo>
                  <a:pt x="670" y="1209"/>
                  <a:pt x="661" y="1200"/>
                  <a:pt x="653" y="1190"/>
                </a:cubicBezTo>
                <a:cubicBezTo>
                  <a:pt x="648" y="1184"/>
                  <a:pt x="643" y="1177"/>
                  <a:pt x="640" y="1169"/>
                </a:cubicBezTo>
                <a:cubicBezTo>
                  <a:pt x="634" y="1156"/>
                  <a:pt x="627" y="1141"/>
                  <a:pt x="626" y="1126"/>
                </a:cubicBezTo>
                <a:cubicBezTo>
                  <a:pt x="625" y="1110"/>
                  <a:pt x="624" y="1097"/>
                  <a:pt x="619" y="1082"/>
                </a:cubicBezTo>
                <a:cubicBezTo>
                  <a:pt x="607" y="1051"/>
                  <a:pt x="583" y="1023"/>
                  <a:pt x="553" y="1010"/>
                </a:cubicBezTo>
                <a:cubicBezTo>
                  <a:pt x="553" y="1010"/>
                  <a:pt x="521" y="997"/>
                  <a:pt x="479" y="944"/>
                </a:cubicBezTo>
                <a:cubicBezTo>
                  <a:pt x="450" y="907"/>
                  <a:pt x="395" y="775"/>
                  <a:pt x="386" y="755"/>
                </a:cubicBezTo>
                <a:cubicBezTo>
                  <a:pt x="364" y="704"/>
                  <a:pt x="374" y="643"/>
                  <a:pt x="356" y="592"/>
                </a:cubicBezTo>
                <a:cubicBezTo>
                  <a:pt x="333" y="526"/>
                  <a:pt x="256" y="534"/>
                  <a:pt x="209" y="573"/>
                </a:cubicBezTo>
                <a:cubicBezTo>
                  <a:pt x="209" y="573"/>
                  <a:pt x="194" y="586"/>
                  <a:pt x="138" y="637"/>
                </a:cubicBezTo>
                <a:cubicBezTo>
                  <a:pt x="94" y="677"/>
                  <a:pt x="73" y="735"/>
                  <a:pt x="48" y="787"/>
                </a:cubicBezTo>
                <a:cubicBezTo>
                  <a:pt x="6" y="879"/>
                  <a:pt x="0" y="959"/>
                  <a:pt x="1" y="1058"/>
                </a:cubicBezTo>
                <a:cubicBezTo>
                  <a:pt x="2" y="1136"/>
                  <a:pt x="54" y="1160"/>
                  <a:pt x="121" y="1190"/>
                </a:cubicBezTo>
                <a:cubicBezTo>
                  <a:pt x="121" y="1190"/>
                  <a:pt x="132" y="1194"/>
                  <a:pt x="176" y="1197"/>
                </a:cubicBezTo>
                <a:cubicBezTo>
                  <a:pt x="235" y="1201"/>
                  <a:pt x="297" y="1172"/>
                  <a:pt x="355" y="1178"/>
                </a:cubicBezTo>
                <a:close/>
                <a:moveTo>
                  <a:pt x="2323" y="506"/>
                </a:moveTo>
                <a:cubicBezTo>
                  <a:pt x="2249" y="371"/>
                  <a:pt x="2134" y="255"/>
                  <a:pt x="2011" y="189"/>
                </a:cubicBezTo>
                <a:cubicBezTo>
                  <a:pt x="1900" y="130"/>
                  <a:pt x="1747" y="56"/>
                  <a:pt x="1622" y="40"/>
                </a:cubicBezTo>
                <a:cubicBezTo>
                  <a:pt x="1540" y="30"/>
                  <a:pt x="1470" y="25"/>
                  <a:pt x="1470" y="25"/>
                </a:cubicBezTo>
                <a:cubicBezTo>
                  <a:pt x="1417" y="21"/>
                  <a:pt x="1369" y="61"/>
                  <a:pt x="1364" y="114"/>
                </a:cubicBezTo>
                <a:cubicBezTo>
                  <a:pt x="1364" y="114"/>
                  <a:pt x="1362" y="137"/>
                  <a:pt x="1383" y="196"/>
                </a:cubicBezTo>
                <a:cubicBezTo>
                  <a:pt x="1409" y="267"/>
                  <a:pt x="1445" y="333"/>
                  <a:pt x="1485" y="398"/>
                </a:cubicBezTo>
                <a:cubicBezTo>
                  <a:pt x="1524" y="460"/>
                  <a:pt x="1530" y="538"/>
                  <a:pt x="1533" y="610"/>
                </a:cubicBezTo>
                <a:cubicBezTo>
                  <a:pt x="1535" y="657"/>
                  <a:pt x="1535" y="657"/>
                  <a:pt x="1535" y="657"/>
                </a:cubicBezTo>
                <a:cubicBezTo>
                  <a:pt x="1520" y="707"/>
                  <a:pt x="1544" y="773"/>
                  <a:pt x="1588" y="803"/>
                </a:cubicBezTo>
                <a:cubicBezTo>
                  <a:pt x="1588" y="803"/>
                  <a:pt x="1613" y="820"/>
                  <a:pt x="1644" y="848"/>
                </a:cubicBezTo>
                <a:cubicBezTo>
                  <a:pt x="1669" y="872"/>
                  <a:pt x="1698" y="902"/>
                  <a:pt x="1722" y="938"/>
                </a:cubicBezTo>
                <a:cubicBezTo>
                  <a:pt x="1755" y="989"/>
                  <a:pt x="1775" y="1050"/>
                  <a:pt x="1797" y="1107"/>
                </a:cubicBezTo>
                <a:cubicBezTo>
                  <a:pt x="1822" y="1173"/>
                  <a:pt x="1827" y="1230"/>
                  <a:pt x="1907" y="1240"/>
                </a:cubicBezTo>
                <a:cubicBezTo>
                  <a:pt x="1980" y="1250"/>
                  <a:pt x="2041" y="1287"/>
                  <a:pt x="2115" y="1256"/>
                </a:cubicBezTo>
                <a:cubicBezTo>
                  <a:pt x="2175" y="1230"/>
                  <a:pt x="2231" y="1180"/>
                  <a:pt x="2277" y="1135"/>
                </a:cubicBezTo>
                <a:cubicBezTo>
                  <a:pt x="2362" y="1050"/>
                  <a:pt x="2402" y="950"/>
                  <a:pt x="2409" y="847"/>
                </a:cubicBezTo>
                <a:cubicBezTo>
                  <a:pt x="2416" y="732"/>
                  <a:pt x="2383" y="613"/>
                  <a:pt x="2323" y="506"/>
                </a:cubicBezTo>
                <a:close/>
                <a:moveTo>
                  <a:pt x="1809" y="1295"/>
                </a:moveTo>
                <a:cubicBezTo>
                  <a:pt x="1803" y="1263"/>
                  <a:pt x="1789" y="1231"/>
                  <a:pt x="1781" y="1200"/>
                </a:cubicBezTo>
                <a:cubicBezTo>
                  <a:pt x="1781" y="1200"/>
                  <a:pt x="1781" y="1200"/>
                  <a:pt x="1774" y="1177"/>
                </a:cubicBezTo>
                <a:cubicBezTo>
                  <a:pt x="1774" y="1176"/>
                  <a:pt x="1773" y="1174"/>
                  <a:pt x="1773" y="1172"/>
                </a:cubicBezTo>
                <a:cubicBezTo>
                  <a:pt x="1752" y="1100"/>
                  <a:pt x="1731" y="1044"/>
                  <a:pt x="1689" y="980"/>
                </a:cubicBezTo>
                <a:cubicBezTo>
                  <a:pt x="1661" y="936"/>
                  <a:pt x="1625" y="896"/>
                  <a:pt x="1585" y="862"/>
                </a:cubicBezTo>
                <a:cubicBezTo>
                  <a:pt x="1552" y="833"/>
                  <a:pt x="1515" y="809"/>
                  <a:pt x="1476" y="790"/>
                </a:cubicBezTo>
                <a:cubicBezTo>
                  <a:pt x="1426" y="766"/>
                  <a:pt x="1372" y="751"/>
                  <a:pt x="1317" y="747"/>
                </a:cubicBezTo>
                <a:cubicBezTo>
                  <a:pt x="1239" y="743"/>
                  <a:pt x="1170" y="787"/>
                  <a:pt x="1094" y="774"/>
                </a:cubicBezTo>
                <a:cubicBezTo>
                  <a:pt x="1027" y="762"/>
                  <a:pt x="978" y="726"/>
                  <a:pt x="907" y="739"/>
                </a:cubicBezTo>
                <a:cubicBezTo>
                  <a:pt x="796" y="758"/>
                  <a:pt x="690" y="801"/>
                  <a:pt x="577" y="807"/>
                </a:cubicBezTo>
                <a:cubicBezTo>
                  <a:pt x="548" y="809"/>
                  <a:pt x="488" y="788"/>
                  <a:pt x="489" y="831"/>
                </a:cubicBezTo>
                <a:cubicBezTo>
                  <a:pt x="489" y="859"/>
                  <a:pt x="535" y="915"/>
                  <a:pt x="553" y="938"/>
                </a:cubicBezTo>
                <a:cubicBezTo>
                  <a:pt x="595" y="991"/>
                  <a:pt x="627" y="1004"/>
                  <a:pt x="627" y="1004"/>
                </a:cubicBezTo>
                <a:cubicBezTo>
                  <a:pt x="676" y="1025"/>
                  <a:pt x="709" y="1085"/>
                  <a:pt x="700" y="1137"/>
                </a:cubicBezTo>
                <a:cubicBezTo>
                  <a:pt x="700" y="1137"/>
                  <a:pt x="699" y="1143"/>
                  <a:pt x="704" y="1182"/>
                </a:cubicBezTo>
                <a:cubicBezTo>
                  <a:pt x="704" y="1182"/>
                  <a:pt x="704" y="1183"/>
                  <a:pt x="704" y="1183"/>
                </a:cubicBezTo>
                <a:cubicBezTo>
                  <a:pt x="704" y="1183"/>
                  <a:pt x="704" y="1183"/>
                  <a:pt x="704" y="1183"/>
                </a:cubicBezTo>
                <a:cubicBezTo>
                  <a:pt x="707" y="1209"/>
                  <a:pt x="734" y="1224"/>
                  <a:pt x="753" y="1238"/>
                </a:cubicBezTo>
                <a:cubicBezTo>
                  <a:pt x="796" y="1269"/>
                  <a:pt x="821" y="1312"/>
                  <a:pt x="871" y="1334"/>
                </a:cubicBezTo>
                <a:cubicBezTo>
                  <a:pt x="921" y="1356"/>
                  <a:pt x="975" y="1374"/>
                  <a:pt x="1030" y="1384"/>
                </a:cubicBezTo>
                <a:cubicBezTo>
                  <a:pt x="1079" y="1393"/>
                  <a:pt x="1143" y="1388"/>
                  <a:pt x="1184" y="1421"/>
                </a:cubicBezTo>
                <a:cubicBezTo>
                  <a:pt x="1223" y="1453"/>
                  <a:pt x="1247" y="1484"/>
                  <a:pt x="1295" y="1503"/>
                </a:cubicBezTo>
                <a:cubicBezTo>
                  <a:pt x="1335" y="1518"/>
                  <a:pt x="1380" y="1527"/>
                  <a:pt x="1422" y="1539"/>
                </a:cubicBezTo>
                <a:cubicBezTo>
                  <a:pt x="1463" y="1552"/>
                  <a:pt x="1502" y="1574"/>
                  <a:pt x="1545" y="1579"/>
                </a:cubicBezTo>
                <a:cubicBezTo>
                  <a:pt x="1608" y="1586"/>
                  <a:pt x="1668" y="1566"/>
                  <a:pt x="1716" y="1526"/>
                </a:cubicBezTo>
                <a:cubicBezTo>
                  <a:pt x="1739" y="1506"/>
                  <a:pt x="1759" y="1483"/>
                  <a:pt x="1775" y="1458"/>
                </a:cubicBezTo>
                <a:cubicBezTo>
                  <a:pt x="1790" y="1436"/>
                  <a:pt x="1806" y="1413"/>
                  <a:pt x="1811" y="1387"/>
                </a:cubicBezTo>
                <a:cubicBezTo>
                  <a:pt x="1816" y="1367"/>
                  <a:pt x="1814" y="1341"/>
                  <a:pt x="1812" y="1320"/>
                </a:cubicBezTo>
                <a:cubicBezTo>
                  <a:pt x="1812" y="1312"/>
                  <a:pt x="1810" y="1304"/>
                  <a:pt x="1809" y="1295"/>
                </a:cubicBezTo>
                <a:close/>
                <a:moveTo>
                  <a:pt x="1174" y="1487"/>
                </a:moveTo>
                <a:cubicBezTo>
                  <a:pt x="1173" y="1486"/>
                  <a:pt x="1173" y="1486"/>
                  <a:pt x="1173" y="1486"/>
                </a:cubicBezTo>
                <a:cubicBezTo>
                  <a:pt x="1149" y="1474"/>
                  <a:pt x="1132" y="1463"/>
                  <a:pt x="1105" y="1460"/>
                </a:cubicBezTo>
                <a:cubicBezTo>
                  <a:pt x="1086" y="1457"/>
                  <a:pt x="1058" y="1447"/>
                  <a:pt x="1044" y="1466"/>
                </a:cubicBezTo>
                <a:cubicBezTo>
                  <a:pt x="1035" y="1479"/>
                  <a:pt x="1028" y="1493"/>
                  <a:pt x="1021" y="1506"/>
                </a:cubicBezTo>
                <a:cubicBezTo>
                  <a:pt x="1009" y="1528"/>
                  <a:pt x="998" y="1552"/>
                  <a:pt x="984" y="1573"/>
                </a:cubicBezTo>
                <a:cubicBezTo>
                  <a:pt x="956" y="1616"/>
                  <a:pt x="925" y="1656"/>
                  <a:pt x="892" y="1695"/>
                </a:cubicBezTo>
                <a:cubicBezTo>
                  <a:pt x="866" y="1726"/>
                  <a:pt x="825" y="1756"/>
                  <a:pt x="809" y="1794"/>
                </a:cubicBezTo>
                <a:cubicBezTo>
                  <a:pt x="793" y="1830"/>
                  <a:pt x="802" y="1871"/>
                  <a:pt x="789" y="1907"/>
                </a:cubicBezTo>
                <a:cubicBezTo>
                  <a:pt x="776" y="1941"/>
                  <a:pt x="762" y="1975"/>
                  <a:pt x="752" y="2011"/>
                </a:cubicBezTo>
                <a:cubicBezTo>
                  <a:pt x="743" y="2043"/>
                  <a:pt x="720" y="2102"/>
                  <a:pt x="735" y="2135"/>
                </a:cubicBezTo>
                <a:cubicBezTo>
                  <a:pt x="746" y="2160"/>
                  <a:pt x="754" y="2153"/>
                  <a:pt x="778" y="2150"/>
                </a:cubicBezTo>
                <a:cubicBezTo>
                  <a:pt x="811" y="2145"/>
                  <a:pt x="847" y="2145"/>
                  <a:pt x="872" y="2170"/>
                </a:cubicBezTo>
                <a:cubicBezTo>
                  <a:pt x="880" y="2177"/>
                  <a:pt x="880" y="2177"/>
                  <a:pt x="880" y="2177"/>
                </a:cubicBezTo>
                <a:cubicBezTo>
                  <a:pt x="895" y="2209"/>
                  <a:pt x="926" y="2196"/>
                  <a:pt x="948" y="2148"/>
                </a:cubicBezTo>
                <a:cubicBezTo>
                  <a:pt x="948" y="2148"/>
                  <a:pt x="979" y="2082"/>
                  <a:pt x="1012" y="2005"/>
                </a:cubicBezTo>
                <a:cubicBezTo>
                  <a:pt x="1044" y="1930"/>
                  <a:pt x="1099" y="1861"/>
                  <a:pt x="1154" y="1801"/>
                </a:cubicBezTo>
                <a:cubicBezTo>
                  <a:pt x="1177" y="1776"/>
                  <a:pt x="1206" y="1761"/>
                  <a:pt x="1226" y="1733"/>
                </a:cubicBezTo>
                <a:cubicBezTo>
                  <a:pt x="1248" y="1702"/>
                  <a:pt x="1265" y="1664"/>
                  <a:pt x="1267" y="1625"/>
                </a:cubicBezTo>
                <a:cubicBezTo>
                  <a:pt x="1269" y="1596"/>
                  <a:pt x="1263" y="1564"/>
                  <a:pt x="1245" y="1541"/>
                </a:cubicBezTo>
                <a:cubicBezTo>
                  <a:pt x="1226" y="1515"/>
                  <a:pt x="1202" y="1501"/>
                  <a:pt x="1174" y="1487"/>
                </a:cubicBezTo>
                <a:close/>
                <a:moveTo>
                  <a:pt x="797" y="1718"/>
                </a:moveTo>
                <a:cubicBezTo>
                  <a:pt x="838" y="1673"/>
                  <a:pt x="878" y="1628"/>
                  <a:pt x="919" y="1583"/>
                </a:cubicBezTo>
                <a:cubicBezTo>
                  <a:pt x="935" y="1566"/>
                  <a:pt x="962" y="1543"/>
                  <a:pt x="977" y="1520"/>
                </a:cubicBezTo>
                <a:cubicBezTo>
                  <a:pt x="981" y="1515"/>
                  <a:pt x="984" y="1510"/>
                  <a:pt x="986" y="1504"/>
                </a:cubicBezTo>
                <a:cubicBezTo>
                  <a:pt x="1012" y="1431"/>
                  <a:pt x="881" y="1406"/>
                  <a:pt x="831" y="1386"/>
                </a:cubicBezTo>
                <a:cubicBezTo>
                  <a:pt x="782" y="1366"/>
                  <a:pt x="699" y="1338"/>
                  <a:pt x="649" y="1322"/>
                </a:cubicBezTo>
                <a:cubicBezTo>
                  <a:pt x="649" y="1322"/>
                  <a:pt x="623" y="1314"/>
                  <a:pt x="584" y="1299"/>
                </a:cubicBezTo>
                <a:cubicBezTo>
                  <a:pt x="473" y="1257"/>
                  <a:pt x="194" y="1132"/>
                  <a:pt x="183" y="1346"/>
                </a:cubicBezTo>
                <a:cubicBezTo>
                  <a:pt x="180" y="1402"/>
                  <a:pt x="206" y="1458"/>
                  <a:pt x="222" y="1510"/>
                </a:cubicBezTo>
                <a:cubicBezTo>
                  <a:pt x="253" y="1611"/>
                  <a:pt x="320" y="1720"/>
                  <a:pt x="409" y="1779"/>
                </a:cubicBezTo>
                <a:cubicBezTo>
                  <a:pt x="458" y="1811"/>
                  <a:pt x="512" y="1813"/>
                  <a:pt x="569" y="1809"/>
                </a:cubicBezTo>
                <a:cubicBezTo>
                  <a:pt x="666" y="1800"/>
                  <a:pt x="729" y="1795"/>
                  <a:pt x="797" y="1718"/>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0" name="Freeform 125">
            <a:extLst>
              <a:ext uri="{FF2B5EF4-FFF2-40B4-BE49-F238E27FC236}">
                <a16:creationId xmlns:a16="http://schemas.microsoft.com/office/drawing/2014/main" id="{5D20459E-D6E5-2D80-B2A2-B81F60AA0A99}"/>
              </a:ext>
            </a:extLst>
          </p:cNvPr>
          <p:cNvSpPr>
            <a:spLocks noChangeAspect="1" noEditPoints="1"/>
          </p:cNvSpPr>
          <p:nvPr/>
        </p:nvSpPr>
        <p:spPr bwMode="black">
          <a:xfrm>
            <a:off x="2212326" y="1581402"/>
            <a:ext cx="182166" cy="274320"/>
          </a:xfrm>
          <a:custGeom>
            <a:avLst/>
            <a:gdLst>
              <a:gd name="T0" fmla="*/ 2 w 51"/>
              <a:gd name="T1" fmla="*/ 16 h 77"/>
              <a:gd name="T2" fmla="*/ 7 w 51"/>
              <a:gd name="T3" fmla="*/ 8 h 77"/>
              <a:gd name="T4" fmla="*/ 15 w 51"/>
              <a:gd name="T5" fmla="*/ 2 h 77"/>
              <a:gd name="T6" fmla="*/ 25 w 51"/>
              <a:gd name="T7" fmla="*/ 0 h 77"/>
              <a:gd name="T8" fmla="*/ 37 w 51"/>
              <a:gd name="T9" fmla="*/ 2 h 77"/>
              <a:gd name="T10" fmla="*/ 45 w 51"/>
              <a:gd name="T11" fmla="*/ 7 h 77"/>
              <a:gd name="T12" fmla="*/ 50 w 51"/>
              <a:gd name="T13" fmla="*/ 14 h 77"/>
              <a:gd name="T14" fmla="*/ 51 w 51"/>
              <a:gd name="T15" fmla="*/ 20 h 77"/>
              <a:gd name="T16" fmla="*/ 50 w 51"/>
              <a:gd name="T17" fmla="*/ 29 h 77"/>
              <a:gd name="T18" fmla="*/ 46 w 51"/>
              <a:gd name="T19" fmla="*/ 34 h 77"/>
              <a:gd name="T20" fmla="*/ 42 w 51"/>
              <a:gd name="T21" fmla="*/ 38 h 77"/>
              <a:gd name="T22" fmla="*/ 38 w 51"/>
              <a:gd name="T23" fmla="*/ 41 h 77"/>
              <a:gd name="T24" fmla="*/ 34 w 51"/>
              <a:gd name="T25" fmla="*/ 45 h 77"/>
              <a:gd name="T26" fmla="*/ 32 w 51"/>
              <a:gd name="T27" fmla="*/ 50 h 77"/>
              <a:gd name="T28" fmla="*/ 32 w 51"/>
              <a:gd name="T29" fmla="*/ 54 h 77"/>
              <a:gd name="T30" fmla="*/ 18 w 51"/>
              <a:gd name="T31" fmla="*/ 54 h 77"/>
              <a:gd name="T32" fmla="*/ 18 w 51"/>
              <a:gd name="T33" fmla="*/ 49 h 77"/>
              <a:gd name="T34" fmla="*/ 20 w 51"/>
              <a:gd name="T35" fmla="*/ 42 h 77"/>
              <a:gd name="T36" fmla="*/ 23 w 51"/>
              <a:gd name="T37" fmla="*/ 37 h 77"/>
              <a:gd name="T38" fmla="*/ 27 w 51"/>
              <a:gd name="T39" fmla="*/ 33 h 77"/>
              <a:gd name="T40" fmla="*/ 31 w 51"/>
              <a:gd name="T41" fmla="*/ 30 h 77"/>
              <a:gd name="T42" fmla="*/ 34 w 51"/>
              <a:gd name="T43" fmla="*/ 27 h 77"/>
              <a:gd name="T44" fmla="*/ 35 w 51"/>
              <a:gd name="T45" fmla="*/ 22 h 77"/>
              <a:gd name="T46" fmla="*/ 32 w 51"/>
              <a:gd name="T47" fmla="*/ 15 h 77"/>
              <a:gd name="T48" fmla="*/ 26 w 51"/>
              <a:gd name="T49" fmla="*/ 13 h 77"/>
              <a:gd name="T50" fmla="*/ 21 w 51"/>
              <a:gd name="T51" fmla="*/ 14 h 77"/>
              <a:gd name="T52" fmla="*/ 18 w 51"/>
              <a:gd name="T53" fmla="*/ 17 h 77"/>
              <a:gd name="T54" fmla="*/ 16 w 51"/>
              <a:gd name="T55" fmla="*/ 21 h 77"/>
              <a:gd name="T56" fmla="*/ 15 w 51"/>
              <a:gd name="T57" fmla="*/ 26 h 77"/>
              <a:gd name="T58" fmla="*/ 0 w 51"/>
              <a:gd name="T59" fmla="*/ 26 h 77"/>
              <a:gd name="T60" fmla="*/ 2 w 51"/>
              <a:gd name="T61" fmla="*/ 16 h 77"/>
              <a:gd name="T62" fmla="*/ 33 w 51"/>
              <a:gd name="T63" fmla="*/ 68 h 77"/>
              <a:gd name="T64" fmla="*/ 25 w 51"/>
              <a:gd name="T65" fmla="*/ 60 h 77"/>
              <a:gd name="T66" fmla="*/ 17 w 51"/>
              <a:gd name="T67" fmla="*/ 68 h 77"/>
              <a:gd name="T68" fmla="*/ 25 w 51"/>
              <a:gd name="T69" fmla="*/ 77 h 77"/>
              <a:gd name="T70" fmla="*/ 33 w 51"/>
              <a:gd name="T71" fmla="*/ 6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 h="77">
                <a:moveTo>
                  <a:pt x="2" y="16"/>
                </a:moveTo>
                <a:cubicBezTo>
                  <a:pt x="3" y="13"/>
                  <a:pt x="5" y="10"/>
                  <a:pt x="7" y="8"/>
                </a:cubicBezTo>
                <a:cubicBezTo>
                  <a:pt x="9" y="5"/>
                  <a:pt x="12" y="4"/>
                  <a:pt x="15" y="2"/>
                </a:cubicBezTo>
                <a:cubicBezTo>
                  <a:pt x="18" y="1"/>
                  <a:pt x="21" y="0"/>
                  <a:pt x="25" y="0"/>
                </a:cubicBezTo>
                <a:cubicBezTo>
                  <a:pt x="30" y="0"/>
                  <a:pt x="34" y="1"/>
                  <a:pt x="37" y="2"/>
                </a:cubicBezTo>
                <a:cubicBezTo>
                  <a:pt x="41" y="4"/>
                  <a:pt x="43" y="5"/>
                  <a:pt x="45" y="7"/>
                </a:cubicBezTo>
                <a:cubicBezTo>
                  <a:pt x="47" y="9"/>
                  <a:pt x="49" y="12"/>
                  <a:pt x="50" y="14"/>
                </a:cubicBezTo>
                <a:cubicBezTo>
                  <a:pt x="50" y="16"/>
                  <a:pt x="51" y="18"/>
                  <a:pt x="51" y="20"/>
                </a:cubicBezTo>
                <a:cubicBezTo>
                  <a:pt x="51" y="24"/>
                  <a:pt x="50" y="26"/>
                  <a:pt x="50" y="29"/>
                </a:cubicBezTo>
                <a:cubicBezTo>
                  <a:pt x="49" y="31"/>
                  <a:pt x="48" y="33"/>
                  <a:pt x="46" y="34"/>
                </a:cubicBezTo>
                <a:cubicBezTo>
                  <a:pt x="45" y="36"/>
                  <a:pt x="44" y="37"/>
                  <a:pt x="42" y="38"/>
                </a:cubicBezTo>
                <a:cubicBezTo>
                  <a:pt x="41" y="39"/>
                  <a:pt x="39" y="40"/>
                  <a:pt x="38" y="41"/>
                </a:cubicBezTo>
                <a:cubicBezTo>
                  <a:pt x="36" y="42"/>
                  <a:pt x="35" y="44"/>
                  <a:pt x="34" y="45"/>
                </a:cubicBezTo>
                <a:cubicBezTo>
                  <a:pt x="33" y="46"/>
                  <a:pt x="32" y="48"/>
                  <a:pt x="32" y="50"/>
                </a:cubicBezTo>
                <a:cubicBezTo>
                  <a:pt x="32" y="54"/>
                  <a:pt x="32" y="54"/>
                  <a:pt x="32" y="54"/>
                </a:cubicBezTo>
                <a:cubicBezTo>
                  <a:pt x="18" y="54"/>
                  <a:pt x="18" y="54"/>
                  <a:pt x="18" y="54"/>
                </a:cubicBezTo>
                <a:cubicBezTo>
                  <a:pt x="18" y="49"/>
                  <a:pt x="18" y="49"/>
                  <a:pt x="18" y="49"/>
                </a:cubicBezTo>
                <a:cubicBezTo>
                  <a:pt x="18" y="46"/>
                  <a:pt x="19" y="44"/>
                  <a:pt x="20" y="42"/>
                </a:cubicBezTo>
                <a:cubicBezTo>
                  <a:pt x="21" y="40"/>
                  <a:pt x="22" y="38"/>
                  <a:pt x="23" y="37"/>
                </a:cubicBezTo>
                <a:cubicBezTo>
                  <a:pt x="24" y="35"/>
                  <a:pt x="25" y="34"/>
                  <a:pt x="27" y="33"/>
                </a:cubicBezTo>
                <a:cubicBezTo>
                  <a:pt x="28" y="32"/>
                  <a:pt x="30" y="31"/>
                  <a:pt x="31" y="30"/>
                </a:cubicBezTo>
                <a:cubicBezTo>
                  <a:pt x="32" y="29"/>
                  <a:pt x="33" y="28"/>
                  <a:pt x="34" y="27"/>
                </a:cubicBezTo>
                <a:cubicBezTo>
                  <a:pt x="34" y="25"/>
                  <a:pt x="35" y="24"/>
                  <a:pt x="35" y="22"/>
                </a:cubicBezTo>
                <a:cubicBezTo>
                  <a:pt x="35" y="19"/>
                  <a:pt x="34" y="16"/>
                  <a:pt x="32" y="15"/>
                </a:cubicBezTo>
                <a:cubicBezTo>
                  <a:pt x="31" y="13"/>
                  <a:pt x="29" y="13"/>
                  <a:pt x="26" y="13"/>
                </a:cubicBezTo>
                <a:cubicBezTo>
                  <a:pt x="24" y="13"/>
                  <a:pt x="22" y="13"/>
                  <a:pt x="21" y="14"/>
                </a:cubicBezTo>
                <a:cubicBezTo>
                  <a:pt x="20" y="14"/>
                  <a:pt x="18" y="15"/>
                  <a:pt x="18" y="17"/>
                </a:cubicBezTo>
                <a:cubicBezTo>
                  <a:pt x="17" y="18"/>
                  <a:pt x="16" y="19"/>
                  <a:pt x="16" y="21"/>
                </a:cubicBezTo>
                <a:cubicBezTo>
                  <a:pt x="15" y="22"/>
                  <a:pt x="15" y="24"/>
                  <a:pt x="15" y="26"/>
                </a:cubicBezTo>
                <a:cubicBezTo>
                  <a:pt x="0" y="26"/>
                  <a:pt x="0" y="26"/>
                  <a:pt x="0" y="26"/>
                </a:cubicBezTo>
                <a:cubicBezTo>
                  <a:pt x="0" y="22"/>
                  <a:pt x="0" y="19"/>
                  <a:pt x="2" y="16"/>
                </a:cubicBezTo>
                <a:moveTo>
                  <a:pt x="33" y="68"/>
                </a:moveTo>
                <a:cubicBezTo>
                  <a:pt x="33" y="64"/>
                  <a:pt x="29" y="60"/>
                  <a:pt x="25" y="60"/>
                </a:cubicBezTo>
                <a:cubicBezTo>
                  <a:pt x="20" y="60"/>
                  <a:pt x="17" y="64"/>
                  <a:pt x="17" y="68"/>
                </a:cubicBezTo>
                <a:cubicBezTo>
                  <a:pt x="17" y="73"/>
                  <a:pt x="20" y="77"/>
                  <a:pt x="25" y="77"/>
                </a:cubicBezTo>
                <a:cubicBezTo>
                  <a:pt x="29" y="77"/>
                  <a:pt x="33" y="73"/>
                  <a:pt x="33" y="68"/>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1" name="Freeform 84">
            <a:extLst>
              <a:ext uri="{FF2B5EF4-FFF2-40B4-BE49-F238E27FC236}">
                <a16:creationId xmlns:a16="http://schemas.microsoft.com/office/drawing/2014/main" id="{FDE01BB7-7983-3E36-7156-19141E43F700}"/>
              </a:ext>
            </a:extLst>
          </p:cNvPr>
          <p:cNvSpPr>
            <a:spLocks noEditPoints="1"/>
          </p:cNvSpPr>
          <p:nvPr/>
        </p:nvSpPr>
        <p:spPr bwMode="black">
          <a:xfrm>
            <a:off x="4723405" y="1524714"/>
            <a:ext cx="370344" cy="404403"/>
          </a:xfrm>
          <a:custGeom>
            <a:avLst/>
            <a:gdLst>
              <a:gd name="T0" fmla="*/ 604 w 1838"/>
              <a:gd name="T1" fmla="*/ 253 h 2192"/>
              <a:gd name="T2" fmla="*/ 1159 w 1838"/>
              <a:gd name="T3" fmla="*/ 963 h 2192"/>
              <a:gd name="T4" fmla="*/ 1105 w 1838"/>
              <a:gd name="T5" fmla="*/ 573 h 2192"/>
              <a:gd name="T6" fmla="*/ 214 w 1838"/>
              <a:gd name="T7" fmla="*/ 0 h 2192"/>
              <a:gd name="T8" fmla="*/ 1159 w 1838"/>
              <a:gd name="T9" fmla="*/ 694 h 2192"/>
              <a:gd name="T10" fmla="*/ 1088 w 1838"/>
              <a:gd name="T11" fmla="*/ 764 h 2192"/>
              <a:gd name="T12" fmla="*/ 284 w 1838"/>
              <a:gd name="T13" fmla="*/ 198 h 2192"/>
              <a:gd name="T14" fmla="*/ 214 w 1838"/>
              <a:gd name="T15" fmla="*/ 128 h 2192"/>
              <a:gd name="T16" fmla="*/ 1443 w 1838"/>
              <a:gd name="T17" fmla="*/ 262 h 2192"/>
              <a:gd name="T18" fmla="*/ 1309 w 1838"/>
              <a:gd name="T19" fmla="*/ 1063 h 2192"/>
              <a:gd name="T20" fmla="*/ 903 w 1838"/>
              <a:gd name="T21" fmla="*/ 764 h 2192"/>
              <a:gd name="T22" fmla="*/ 639 w 1838"/>
              <a:gd name="T23" fmla="*/ 952 h 2192"/>
              <a:gd name="T24" fmla="*/ 704 w 1838"/>
              <a:gd name="T25" fmla="*/ 1683 h 2192"/>
              <a:gd name="T26" fmla="*/ 767 w 1838"/>
              <a:gd name="T27" fmla="*/ 1191 h 2192"/>
              <a:gd name="T28" fmla="*/ 1683 w 1838"/>
              <a:gd name="T29" fmla="*/ 390 h 2192"/>
              <a:gd name="T30" fmla="*/ 1443 w 1838"/>
              <a:gd name="T31" fmla="*/ 134 h 2192"/>
              <a:gd name="T32" fmla="*/ 960 w 1838"/>
              <a:gd name="T33" fmla="*/ 198 h 2192"/>
              <a:gd name="T34" fmla="*/ 704 w 1838"/>
              <a:gd name="T35" fmla="*/ 1555 h 2192"/>
              <a:gd name="T36" fmla="*/ 775 w 1838"/>
              <a:gd name="T37" fmla="*/ 1484 h 2192"/>
              <a:gd name="T38" fmla="*/ 704 w 1838"/>
              <a:gd name="T39" fmla="*/ 694 h 2192"/>
              <a:gd name="T40" fmla="*/ 1631 w 1838"/>
              <a:gd name="T41" fmla="*/ 128 h 2192"/>
              <a:gd name="T42" fmla="*/ 1560 w 1838"/>
              <a:gd name="T43" fmla="*/ 198 h 2192"/>
              <a:gd name="T44" fmla="*/ 1230 w 1838"/>
              <a:gd name="T45" fmla="*/ 198 h 2192"/>
              <a:gd name="T46" fmla="*/ 1159 w 1838"/>
              <a:gd name="T47" fmla="*/ 128 h 2192"/>
              <a:gd name="T48" fmla="*/ 1823 w 1838"/>
              <a:gd name="T49" fmla="*/ 1484 h 2192"/>
              <a:gd name="T50" fmla="*/ 1553 w 1838"/>
              <a:gd name="T51" fmla="*/ 1670 h 2192"/>
              <a:gd name="T52" fmla="*/ 1362 w 1838"/>
              <a:gd name="T53" fmla="*/ 1922 h 2192"/>
              <a:gd name="T54" fmla="*/ 1177 w 1838"/>
              <a:gd name="T55" fmla="*/ 2192 h 2192"/>
              <a:gd name="T56" fmla="*/ 1639 w 1838"/>
              <a:gd name="T57" fmla="*/ 2192 h 2192"/>
              <a:gd name="T58" fmla="*/ 1177 w 1838"/>
              <a:gd name="T59" fmla="*/ 2064 h 2192"/>
              <a:gd name="T60" fmla="*/ 1247 w 1838"/>
              <a:gd name="T61" fmla="*/ 1993 h 2192"/>
              <a:gd name="T62" fmla="*/ 1695 w 1838"/>
              <a:gd name="T63" fmla="*/ 1484 h 2192"/>
              <a:gd name="T64" fmla="*/ 1624 w 1838"/>
              <a:gd name="T65" fmla="*/ 1414 h 2192"/>
              <a:gd name="T66" fmla="*/ 1639 w 1838"/>
              <a:gd name="T67" fmla="*/ 1922 h 2192"/>
              <a:gd name="T68" fmla="*/ 1133 w 1838"/>
              <a:gd name="T69" fmla="*/ 1678 h 2192"/>
              <a:gd name="T70" fmla="*/ 1177 w 1838"/>
              <a:gd name="T71" fmla="*/ 1286 h 2192"/>
              <a:gd name="T72" fmla="*/ 807 w 1838"/>
              <a:gd name="T73" fmla="*/ 1823 h 2192"/>
              <a:gd name="T74" fmla="*/ 384 w 1838"/>
              <a:gd name="T75" fmla="*/ 1922 h 2192"/>
              <a:gd name="T76" fmla="*/ 412 w 1838"/>
              <a:gd name="T77" fmla="*/ 764 h 2192"/>
              <a:gd name="T78" fmla="*/ 157 w 1838"/>
              <a:gd name="T79" fmla="*/ 955 h 2192"/>
              <a:gd name="T80" fmla="*/ 199 w 1838"/>
              <a:gd name="T81" fmla="*/ 2192 h 2192"/>
              <a:gd name="T82" fmla="*/ 704 w 1838"/>
              <a:gd name="T83" fmla="*/ 2192 h 2192"/>
              <a:gd name="T84" fmla="*/ 1133 w 1838"/>
              <a:gd name="T85" fmla="*/ 1678 h 2192"/>
              <a:gd name="T86" fmla="*/ 1177 w 1838"/>
              <a:gd name="T87" fmla="*/ 1555 h 2192"/>
              <a:gd name="T88" fmla="*/ 199 w 1838"/>
              <a:gd name="T89" fmla="*/ 2064 h 2192"/>
              <a:gd name="T90" fmla="*/ 270 w 1838"/>
              <a:gd name="T91" fmla="*/ 1993 h 2192"/>
              <a:gd name="T92" fmla="*/ 143 w 1838"/>
              <a:gd name="T93" fmla="*/ 764 h 2192"/>
              <a:gd name="T94" fmla="*/ 214 w 1838"/>
              <a:gd name="T95" fmla="*/ 835 h 2192"/>
              <a:gd name="T96" fmla="*/ 704 w 1838"/>
              <a:gd name="T97" fmla="*/ 1922 h 2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38" h="2192">
                <a:moveTo>
                  <a:pt x="214" y="397"/>
                </a:moveTo>
                <a:cubicBezTo>
                  <a:pt x="304" y="397"/>
                  <a:pt x="381" y="336"/>
                  <a:pt x="405" y="253"/>
                </a:cubicBezTo>
                <a:cubicBezTo>
                  <a:pt x="604" y="253"/>
                  <a:pt x="604" y="253"/>
                  <a:pt x="604" y="253"/>
                </a:cubicBezTo>
                <a:cubicBezTo>
                  <a:pt x="998" y="647"/>
                  <a:pt x="998" y="647"/>
                  <a:pt x="998" y="647"/>
                </a:cubicBezTo>
                <a:cubicBezTo>
                  <a:pt x="974" y="680"/>
                  <a:pt x="960" y="720"/>
                  <a:pt x="960" y="764"/>
                </a:cubicBezTo>
                <a:cubicBezTo>
                  <a:pt x="960" y="874"/>
                  <a:pt x="1049" y="963"/>
                  <a:pt x="1159" y="963"/>
                </a:cubicBezTo>
                <a:cubicBezTo>
                  <a:pt x="1268" y="963"/>
                  <a:pt x="1358" y="874"/>
                  <a:pt x="1358" y="764"/>
                </a:cubicBezTo>
                <a:cubicBezTo>
                  <a:pt x="1358" y="655"/>
                  <a:pt x="1268" y="566"/>
                  <a:pt x="1159" y="566"/>
                </a:cubicBezTo>
                <a:cubicBezTo>
                  <a:pt x="1140" y="566"/>
                  <a:pt x="1122" y="568"/>
                  <a:pt x="1105" y="573"/>
                </a:cubicBezTo>
                <a:cubicBezTo>
                  <a:pt x="657" y="125"/>
                  <a:pt x="657" y="125"/>
                  <a:pt x="657" y="125"/>
                </a:cubicBezTo>
                <a:cubicBezTo>
                  <a:pt x="398" y="125"/>
                  <a:pt x="398" y="125"/>
                  <a:pt x="398" y="125"/>
                </a:cubicBezTo>
                <a:cubicBezTo>
                  <a:pt x="369" y="51"/>
                  <a:pt x="297" y="0"/>
                  <a:pt x="214" y="0"/>
                </a:cubicBezTo>
                <a:cubicBezTo>
                  <a:pt x="104" y="0"/>
                  <a:pt x="15" y="89"/>
                  <a:pt x="15" y="198"/>
                </a:cubicBezTo>
                <a:cubicBezTo>
                  <a:pt x="15" y="308"/>
                  <a:pt x="104" y="397"/>
                  <a:pt x="214" y="397"/>
                </a:cubicBezTo>
                <a:close/>
                <a:moveTo>
                  <a:pt x="1159" y="694"/>
                </a:moveTo>
                <a:cubicBezTo>
                  <a:pt x="1198" y="694"/>
                  <a:pt x="1230" y="725"/>
                  <a:pt x="1230" y="764"/>
                </a:cubicBezTo>
                <a:cubicBezTo>
                  <a:pt x="1230" y="803"/>
                  <a:pt x="1198" y="835"/>
                  <a:pt x="1159" y="835"/>
                </a:cubicBezTo>
                <a:cubicBezTo>
                  <a:pt x="1120" y="835"/>
                  <a:pt x="1088" y="803"/>
                  <a:pt x="1088" y="764"/>
                </a:cubicBezTo>
                <a:cubicBezTo>
                  <a:pt x="1088" y="725"/>
                  <a:pt x="1120" y="694"/>
                  <a:pt x="1159" y="694"/>
                </a:cubicBezTo>
                <a:close/>
                <a:moveTo>
                  <a:pt x="214" y="128"/>
                </a:moveTo>
                <a:cubicBezTo>
                  <a:pt x="253" y="128"/>
                  <a:pt x="284" y="159"/>
                  <a:pt x="284" y="198"/>
                </a:cubicBezTo>
                <a:cubicBezTo>
                  <a:pt x="284" y="237"/>
                  <a:pt x="253" y="269"/>
                  <a:pt x="214" y="269"/>
                </a:cubicBezTo>
                <a:cubicBezTo>
                  <a:pt x="175" y="269"/>
                  <a:pt x="143" y="237"/>
                  <a:pt x="143" y="198"/>
                </a:cubicBezTo>
                <a:cubicBezTo>
                  <a:pt x="143" y="159"/>
                  <a:pt x="175" y="128"/>
                  <a:pt x="214" y="128"/>
                </a:cubicBezTo>
                <a:close/>
                <a:moveTo>
                  <a:pt x="1159" y="397"/>
                </a:moveTo>
                <a:cubicBezTo>
                  <a:pt x="1246" y="397"/>
                  <a:pt x="1320" y="341"/>
                  <a:pt x="1347" y="262"/>
                </a:cubicBezTo>
                <a:cubicBezTo>
                  <a:pt x="1443" y="262"/>
                  <a:pt x="1443" y="262"/>
                  <a:pt x="1443" y="262"/>
                </a:cubicBezTo>
                <a:cubicBezTo>
                  <a:pt x="1461" y="317"/>
                  <a:pt x="1503" y="360"/>
                  <a:pt x="1555" y="382"/>
                </a:cubicBezTo>
                <a:cubicBezTo>
                  <a:pt x="1555" y="817"/>
                  <a:pt x="1555" y="817"/>
                  <a:pt x="1555" y="817"/>
                </a:cubicBezTo>
                <a:cubicBezTo>
                  <a:pt x="1309" y="1063"/>
                  <a:pt x="1309" y="1063"/>
                  <a:pt x="1309" y="1063"/>
                </a:cubicBezTo>
                <a:cubicBezTo>
                  <a:pt x="767" y="1063"/>
                  <a:pt x="767" y="1063"/>
                  <a:pt x="767" y="1063"/>
                </a:cubicBezTo>
                <a:cubicBezTo>
                  <a:pt x="767" y="953"/>
                  <a:pt x="767" y="953"/>
                  <a:pt x="767" y="953"/>
                </a:cubicBezTo>
                <a:cubicBezTo>
                  <a:pt x="846" y="927"/>
                  <a:pt x="903" y="852"/>
                  <a:pt x="903" y="764"/>
                </a:cubicBezTo>
                <a:cubicBezTo>
                  <a:pt x="903" y="655"/>
                  <a:pt x="814" y="566"/>
                  <a:pt x="704" y="566"/>
                </a:cubicBezTo>
                <a:cubicBezTo>
                  <a:pt x="595" y="566"/>
                  <a:pt x="506" y="655"/>
                  <a:pt x="506" y="764"/>
                </a:cubicBezTo>
                <a:cubicBezTo>
                  <a:pt x="506" y="851"/>
                  <a:pt x="561" y="925"/>
                  <a:pt x="639" y="952"/>
                </a:cubicBezTo>
                <a:cubicBezTo>
                  <a:pt x="639" y="1297"/>
                  <a:pt x="639" y="1297"/>
                  <a:pt x="639" y="1297"/>
                </a:cubicBezTo>
                <a:cubicBezTo>
                  <a:pt x="561" y="1324"/>
                  <a:pt x="506" y="1398"/>
                  <a:pt x="506" y="1484"/>
                </a:cubicBezTo>
                <a:cubicBezTo>
                  <a:pt x="506" y="1594"/>
                  <a:pt x="595" y="1683"/>
                  <a:pt x="704" y="1683"/>
                </a:cubicBezTo>
                <a:cubicBezTo>
                  <a:pt x="814" y="1683"/>
                  <a:pt x="903" y="1594"/>
                  <a:pt x="903" y="1484"/>
                </a:cubicBezTo>
                <a:cubicBezTo>
                  <a:pt x="903" y="1397"/>
                  <a:pt x="846" y="1322"/>
                  <a:pt x="767" y="1296"/>
                </a:cubicBezTo>
                <a:cubicBezTo>
                  <a:pt x="767" y="1191"/>
                  <a:pt x="767" y="1191"/>
                  <a:pt x="767" y="1191"/>
                </a:cubicBezTo>
                <a:cubicBezTo>
                  <a:pt x="1362" y="1191"/>
                  <a:pt x="1362" y="1191"/>
                  <a:pt x="1362" y="1191"/>
                </a:cubicBezTo>
                <a:cubicBezTo>
                  <a:pt x="1683" y="870"/>
                  <a:pt x="1683" y="870"/>
                  <a:pt x="1683" y="870"/>
                </a:cubicBezTo>
                <a:cubicBezTo>
                  <a:pt x="1683" y="390"/>
                  <a:pt x="1683" y="390"/>
                  <a:pt x="1683" y="390"/>
                </a:cubicBezTo>
                <a:cubicBezTo>
                  <a:pt x="1768" y="367"/>
                  <a:pt x="1830" y="290"/>
                  <a:pt x="1830" y="198"/>
                </a:cubicBezTo>
                <a:cubicBezTo>
                  <a:pt x="1830" y="89"/>
                  <a:pt x="1740" y="0"/>
                  <a:pt x="1631" y="0"/>
                </a:cubicBezTo>
                <a:cubicBezTo>
                  <a:pt x="1544" y="0"/>
                  <a:pt x="1469" y="56"/>
                  <a:pt x="1443" y="134"/>
                </a:cubicBezTo>
                <a:cubicBezTo>
                  <a:pt x="1347" y="134"/>
                  <a:pt x="1347" y="134"/>
                  <a:pt x="1347" y="134"/>
                </a:cubicBezTo>
                <a:cubicBezTo>
                  <a:pt x="1320" y="56"/>
                  <a:pt x="1246" y="0"/>
                  <a:pt x="1159" y="0"/>
                </a:cubicBezTo>
                <a:cubicBezTo>
                  <a:pt x="1049" y="0"/>
                  <a:pt x="960" y="89"/>
                  <a:pt x="960" y="198"/>
                </a:cubicBezTo>
                <a:cubicBezTo>
                  <a:pt x="960" y="308"/>
                  <a:pt x="1049" y="397"/>
                  <a:pt x="1159" y="397"/>
                </a:cubicBezTo>
                <a:close/>
                <a:moveTo>
                  <a:pt x="775" y="1484"/>
                </a:moveTo>
                <a:cubicBezTo>
                  <a:pt x="775" y="1523"/>
                  <a:pt x="743" y="1555"/>
                  <a:pt x="704" y="1555"/>
                </a:cubicBezTo>
                <a:cubicBezTo>
                  <a:pt x="665" y="1555"/>
                  <a:pt x="634" y="1523"/>
                  <a:pt x="634" y="1484"/>
                </a:cubicBezTo>
                <a:cubicBezTo>
                  <a:pt x="634" y="1445"/>
                  <a:pt x="665" y="1414"/>
                  <a:pt x="704" y="1414"/>
                </a:cubicBezTo>
                <a:cubicBezTo>
                  <a:pt x="743" y="1414"/>
                  <a:pt x="775" y="1445"/>
                  <a:pt x="775" y="1484"/>
                </a:cubicBezTo>
                <a:close/>
                <a:moveTo>
                  <a:pt x="704" y="835"/>
                </a:moveTo>
                <a:cubicBezTo>
                  <a:pt x="665" y="835"/>
                  <a:pt x="634" y="803"/>
                  <a:pt x="634" y="764"/>
                </a:cubicBezTo>
                <a:cubicBezTo>
                  <a:pt x="634" y="725"/>
                  <a:pt x="665" y="694"/>
                  <a:pt x="704" y="694"/>
                </a:cubicBezTo>
                <a:cubicBezTo>
                  <a:pt x="743" y="694"/>
                  <a:pt x="775" y="725"/>
                  <a:pt x="775" y="764"/>
                </a:cubicBezTo>
                <a:cubicBezTo>
                  <a:pt x="775" y="803"/>
                  <a:pt x="743" y="835"/>
                  <a:pt x="704" y="835"/>
                </a:cubicBezTo>
                <a:close/>
                <a:moveTo>
                  <a:pt x="1631" y="128"/>
                </a:moveTo>
                <a:cubicBezTo>
                  <a:pt x="1670" y="128"/>
                  <a:pt x="1702" y="159"/>
                  <a:pt x="1702" y="198"/>
                </a:cubicBezTo>
                <a:cubicBezTo>
                  <a:pt x="1702" y="237"/>
                  <a:pt x="1670" y="269"/>
                  <a:pt x="1631" y="269"/>
                </a:cubicBezTo>
                <a:cubicBezTo>
                  <a:pt x="1592" y="269"/>
                  <a:pt x="1560" y="237"/>
                  <a:pt x="1560" y="198"/>
                </a:cubicBezTo>
                <a:cubicBezTo>
                  <a:pt x="1560" y="159"/>
                  <a:pt x="1592" y="128"/>
                  <a:pt x="1631" y="128"/>
                </a:cubicBezTo>
                <a:close/>
                <a:moveTo>
                  <a:pt x="1159" y="128"/>
                </a:moveTo>
                <a:cubicBezTo>
                  <a:pt x="1198" y="128"/>
                  <a:pt x="1230" y="159"/>
                  <a:pt x="1230" y="198"/>
                </a:cubicBezTo>
                <a:cubicBezTo>
                  <a:pt x="1230" y="237"/>
                  <a:pt x="1198" y="269"/>
                  <a:pt x="1159" y="269"/>
                </a:cubicBezTo>
                <a:cubicBezTo>
                  <a:pt x="1120" y="269"/>
                  <a:pt x="1088" y="237"/>
                  <a:pt x="1088" y="198"/>
                </a:cubicBezTo>
                <a:cubicBezTo>
                  <a:pt x="1088" y="159"/>
                  <a:pt x="1120" y="128"/>
                  <a:pt x="1159" y="128"/>
                </a:cubicBezTo>
                <a:close/>
                <a:moveTo>
                  <a:pt x="1681" y="1799"/>
                </a:moveTo>
                <a:cubicBezTo>
                  <a:pt x="1681" y="1675"/>
                  <a:pt x="1681" y="1675"/>
                  <a:pt x="1681" y="1675"/>
                </a:cubicBezTo>
                <a:cubicBezTo>
                  <a:pt x="1763" y="1650"/>
                  <a:pt x="1823" y="1574"/>
                  <a:pt x="1823" y="1484"/>
                </a:cubicBezTo>
                <a:cubicBezTo>
                  <a:pt x="1823" y="1375"/>
                  <a:pt x="1734" y="1286"/>
                  <a:pt x="1624" y="1286"/>
                </a:cubicBezTo>
                <a:cubicBezTo>
                  <a:pt x="1514" y="1286"/>
                  <a:pt x="1425" y="1375"/>
                  <a:pt x="1425" y="1484"/>
                </a:cubicBezTo>
                <a:cubicBezTo>
                  <a:pt x="1425" y="1569"/>
                  <a:pt x="1478" y="1641"/>
                  <a:pt x="1553" y="1670"/>
                </a:cubicBezTo>
                <a:cubicBezTo>
                  <a:pt x="1553" y="1814"/>
                  <a:pt x="1553" y="1814"/>
                  <a:pt x="1553" y="1814"/>
                </a:cubicBezTo>
                <a:cubicBezTo>
                  <a:pt x="1507" y="1836"/>
                  <a:pt x="1472" y="1874"/>
                  <a:pt x="1453" y="1922"/>
                </a:cubicBezTo>
                <a:cubicBezTo>
                  <a:pt x="1362" y="1922"/>
                  <a:pt x="1362" y="1922"/>
                  <a:pt x="1362" y="1922"/>
                </a:cubicBezTo>
                <a:cubicBezTo>
                  <a:pt x="1333" y="1847"/>
                  <a:pt x="1261" y="1794"/>
                  <a:pt x="1177" y="1794"/>
                </a:cubicBezTo>
                <a:cubicBezTo>
                  <a:pt x="1067" y="1794"/>
                  <a:pt x="978" y="1883"/>
                  <a:pt x="978" y="1993"/>
                </a:cubicBezTo>
                <a:cubicBezTo>
                  <a:pt x="978" y="2103"/>
                  <a:pt x="1067" y="2192"/>
                  <a:pt x="1177" y="2192"/>
                </a:cubicBezTo>
                <a:cubicBezTo>
                  <a:pt x="1266" y="2192"/>
                  <a:pt x="1343" y="2132"/>
                  <a:pt x="1367" y="2050"/>
                </a:cubicBezTo>
                <a:cubicBezTo>
                  <a:pt x="1448" y="2050"/>
                  <a:pt x="1448" y="2050"/>
                  <a:pt x="1448" y="2050"/>
                </a:cubicBezTo>
                <a:cubicBezTo>
                  <a:pt x="1473" y="2132"/>
                  <a:pt x="1549" y="2192"/>
                  <a:pt x="1639" y="2192"/>
                </a:cubicBezTo>
                <a:cubicBezTo>
                  <a:pt x="1748" y="2192"/>
                  <a:pt x="1838" y="2103"/>
                  <a:pt x="1838" y="1993"/>
                </a:cubicBezTo>
                <a:cubicBezTo>
                  <a:pt x="1838" y="1898"/>
                  <a:pt x="1770" y="1818"/>
                  <a:pt x="1681" y="1799"/>
                </a:cubicBezTo>
                <a:close/>
                <a:moveTo>
                  <a:pt x="1177" y="2064"/>
                </a:moveTo>
                <a:cubicBezTo>
                  <a:pt x="1138" y="2064"/>
                  <a:pt x="1106" y="2032"/>
                  <a:pt x="1106" y="1993"/>
                </a:cubicBezTo>
                <a:cubicBezTo>
                  <a:pt x="1106" y="1954"/>
                  <a:pt x="1138" y="1922"/>
                  <a:pt x="1177" y="1922"/>
                </a:cubicBezTo>
                <a:cubicBezTo>
                  <a:pt x="1216" y="1922"/>
                  <a:pt x="1247" y="1954"/>
                  <a:pt x="1247" y="1993"/>
                </a:cubicBezTo>
                <a:cubicBezTo>
                  <a:pt x="1247" y="2032"/>
                  <a:pt x="1216" y="2064"/>
                  <a:pt x="1177" y="2064"/>
                </a:cubicBezTo>
                <a:close/>
                <a:moveTo>
                  <a:pt x="1624" y="1414"/>
                </a:moveTo>
                <a:cubicBezTo>
                  <a:pt x="1663" y="1414"/>
                  <a:pt x="1695" y="1445"/>
                  <a:pt x="1695" y="1484"/>
                </a:cubicBezTo>
                <a:cubicBezTo>
                  <a:pt x="1695" y="1523"/>
                  <a:pt x="1663" y="1555"/>
                  <a:pt x="1624" y="1555"/>
                </a:cubicBezTo>
                <a:cubicBezTo>
                  <a:pt x="1585" y="1555"/>
                  <a:pt x="1553" y="1523"/>
                  <a:pt x="1553" y="1484"/>
                </a:cubicBezTo>
                <a:cubicBezTo>
                  <a:pt x="1553" y="1445"/>
                  <a:pt x="1585" y="1414"/>
                  <a:pt x="1624" y="1414"/>
                </a:cubicBezTo>
                <a:close/>
                <a:moveTo>
                  <a:pt x="1639" y="2064"/>
                </a:moveTo>
                <a:cubicBezTo>
                  <a:pt x="1600" y="2064"/>
                  <a:pt x="1568" y="2032"/>
                  <a:pt x="1568" y="1993"/>
                </a:cubicBezTo>
                <a:cubicBezTo>
                  <a:pt x="1568" y="1954"/>
                  <a:pt x="1600" y="1922"/>
                  <a:pt x="1639" y="1922"/>
                </a:cubicBezTo>
                <a:cubicBezTo>
                  <a:pt x="1678" y="1922"/>
                  <a:pt x="1710" y="1954"/>
                  <a:pt x="1710" y="1993"/>
                </a:cubicBezTo>
                <a:cubicBezTo>
                  <a:pt x="1710" y="2032"/>
                  <a:pt x="1678" y="2064"/>
                  <a:pt x="1639" y="2064"/>
                </a:cubicBezTo>
                <a:close/>
                <a:moveTo>
                  <a:pt x="1133" y="1678"/>
                </a:moveTo>
                <a:cubicBezTo>
                  <a:pt x="1147" y="1681"/>
                  <a:pt x="1162" y="1683"/>
                  <a:pt x="1177" y="1683"/>
                </a:cubicBezTo>
                <a:cubicBezTo>
                  <a:pt x="1286" y="1683"/>
                  <a:pt x="1375" y="1594"/>
                  <a:pt x="1375" y="1484"/>
                </a:cubicBezTo>
                <a:cubicBezTo>
                  <a:pt x="1375" y="1375"/>
                  <a:pt x="1286" y="1286"/>
                  <a:pt x="1177" y="1286"/>
                </a:cubicBezTo>
                <a:cubicBezTo>
                  <a:pt x="1067" y="1286"/>
                  <a:pt x="978" y="1375"/>
                  <a:pt x="978" y="1484"/>
                </a:cubicBezTo>
                <a:cubicBezTo>
                  <a:pt x="978" y="1531"/>
                  <a:pt x="994" y="1575"/>
                  <a:pt x="1022" y="1609"/>
                </a:cubicBezTo>
                <a:cubicBezTo>
                  <a:pt x="807" y="1823"/>
                  <a:pt x="807" y="1823"/>
                  <a:pt x="807" y="1823"/>
                </a:cubicBezTo>
                <a:cubicBezTo>
                  <a:pt x="777" y="1805"/>
                  <a:pt x="742" y="1794"/>
                  <a:pt x="704" y="1794"/>
                </a:cubicBezTo>
                <a:cubicBezTo>
                  <a:pt x="620" y="1794"/>
                  <a:pt x="548" y="1847"/>
                  <a:pt x="519" y="1922"/>
                </a:cubicBezTo>
                <a:cubicBezTo>
                  <a:pt x="384" y="1922"/>
                  <a:pt x="384" y="1922"/>
                  <a:pt x="384" y="1922"/>
                </a:cubicBezTo>
                <a:cubicBezTo>
                  <a:pt x="366" y="1874"/>
                  <a:pt x="330" y="1836"/>
                  <a:pt x="285" y="1814"/>
                </a:cubicBezTo>
                <a:cubicBezTo>
                  <a:pt x="285" y="950"/>
                  <a:pt x="285" y="950"/>
                  <a:pt x="285" y="950"/>
                </a:cubicBezTo>
                <a:cubicBezTo>
                  <a:pt x="359" y="921"/>
                  <a:pt x="412" y="849"/>
                  <a:pt x="412" y="764"/>
                </a:cubicBezTo>
                <a:cubicBezTo>
                  <a:pt x="412" y="655"/>
                  <a:pt x="323" y="566"/>
                  <a:pt x="214" y="566"/>
                </a:cubicBezTo>
                <a:cubicBezTo>
                  <a:pt x="104" y="566"/>
                  <a:pt x="15" y="655"/>
                  <a:pt x="15" y="764"/>
                </a:cubicBezTo>
                <a:cubicBezTo>
                  <a:pt x="15" y="854"/>
                  <a:pt x="75" y="930"/>
                  <a:pt x="157" y="955"/>
                </a:cubicBezTo>
                <a:cubicBezTo>
                  <a:pt x="157" y="1799"/>
                  <a:pt x="157" y="1799"/>
                  <a:pt x="157" y="1799"/>
                </a:cubicBezTo>
                <a:cubicBezTo>
                  <a:pt x="67" y="1818"/>
                  <a:pt x="0" y="1898"/>
                  <a:pt x="0" y="1993"/>
                </a:cubicBezTo>
                <a:cubicBezTo>
                  <a:pt x="0" y="2103"/>
                  <a:pt x="89" y="2192"/>
                  <a:pt x="199" y="2192"/>
                </a:cubicBezTo>
                <a:cubicBezTo>
                  <a:pt x="289" y="2192"/>
                  <a:pt x="365" y="2132"/>
                  <a:pt x="389" y="2050"/>
                </a:cubicBezTo>
                <a:cubicBezTo>
                  <a:pt x="514" y="2050"/>
                  <a:pt x="514" y="2050"/>
                  <a:pt x="514" y="2050"/>
                </a:cubicBezTo>
                <a:cubicBezTo>
                  <a:pt x="538" y="2132"/>
                  <a:pt x="615" y="2192"/>
                  <a:pt x="704" y="2192"/>
                </a:cubicBezTo>
                <a:cubicBezTo>
                  <a:pt x="814" y="2192"/>
                  <a:pt x="903" y="2103"/>
                  <a:pt x="903" y="1993"/>
                </a:cubicBezTo>
                <a:cubicBezTo>
                  <a:pt x="903" y="1968"/>
                  <a:pt x="898" y="1944"/>
                  <a:pt x="890" y="1922"/>
                </a:cubicBezTo>
                <a:lnTo>
                  <a:pt x="1133" y="1678"/>
                </a:lnTo>
                <a:close/>
                <a:moveTo>
                  <a:pt x="1177" y="1414"/>
                </a:moveTo>
                <a:cubicBezTo>
                  <a:pt x="1216" y="1414"/>
                  <a:pt x="1247" y="1445"/>
                  <a:pt x="1247" y="1484"/>
                </a:cubicBezTo>
                <a:cubicBezTo>
                  <a:pt x="1247" y="1523"/>
                  <a:pt x="1216" y="1555"/>
                  <a:pt x="1177" y="1555"/>
                </a:cubicBezTo>
                <a:cubicBezTo>
                  <a:pt x="1138" y="1555"/>
                  <a:pt x="1106" y="1523"/>
                  <a:pt x="1106" y="1484"/>
                </a:cubicBezTo>
                <a:cubicBezTo>
                  <a:pt x="1106" y="1445"/>
                  <a:pt x="1138" y="1414"/>
                  <a:pt x="1177" y="1414"/>
                </a:cubicBezTo>
                <a:close/>
                <a:moveTo>
                  <a:pt x="199" y="2064"/>
                </a:moveTo>
                <a:cubicBezTo>
                  <a:pt x="160" y="2064"/>
                  <a:pt x="128" y="2032"/>
                  <a:pt x="128" y="1993"/>
                </a:cubicBezTo>
                <a:cubicBezTo>
                  <a:pt x="128" y="1954"/>
                  <a:pt x="160" y="1922"/>
                  <a:pt x="199" y="1922"/>
                </a:cubicBezTo>
                <a:cubicBezTo>
                  <a:pt x="238" y="1922"/>
                  <a:pt x="270" y="1954"/>
                  <a:pt x="270" y="1993"/>
                </a:cubicBezTo>
                <a:cubicBezTo>
                  <a:pt x="270" y="2032"/>
                  <a:pt x="238" y="2064"/>
                  <a:pt x="199" y="2064"/>
                </a:cubicBezTo>
                <a:close/>
                <a:moveTo>
                  <a:pt x="214" y="835"/>
                </a:moveTo>
                <a:cubicBezTo>
                  <a:pt x="175" y="835"/>
                  <a:pt x="143" y="803"/>
                  <a:pt x="143" y="764"/>
                </a:cubicBezTo>
                <a:cubicBezTo>
                  <a:pt x="143" y="725"/>
                  <a:pt x="175" y="694"/>
                  <a:pt x="214" y="694"/>
                </a:cubicBezTo>
                <a:cubicBezTo>
                  <a:pt x="253" y="694"/>
                  <a:pt x="284" y="725"/>
                  <a:pt x="284" y="764"/>
                </a:cubicBezTo>
                <a:cubicBezTo>
                  <a:pt x="284" y="803"/>
                  <a:pt x="253" y="835"/>
                  <a:pt x="214" y="835"/>
                </a:cubicBezTo>
                <a:close/>
                <a:moveTo>
                  <a:pt x="704" y="2064"/>
                </a:moveTo>
                <a:cubicBezTo>
                  <a:pt x="665" y="2064"/>
                  <a:pt x="634" y="2032"/>
                  <a:pt x="634" y="1993"/>
                </a:cubicBezTo>
                <a:cubicBezTo>
                  <a:pt x="634" y="1954"/>
                  <a:pt x="665" y="1922"/>
                  <a:pt x="704" y="1922"/>
                </a:cubicBezTo>
                <a:cubicBezTo>
                  <a:pt x="743" y="1922"/>
                  <a:pt x="775" y="1954"/>
                  <a:pt x="775" y="1993"/>
                </a:cubicBezTo>
                <a:cubicBezTo>
                  <a:pt x="775" y="2032"/>
                  <a:pt x="743" y="2064"/>
                  <a:pt x="704" y="2064"/>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a:lstStyle>
          <a:p>
            <a:pPr algn="ctr" defTabSz="932472" fontAlgn="base">
              <a:spcBef>
                <a:spcPct val="0"/>
              </a:spcBef>
              <a:spcAft>
                <a:spcPct val="0"/>
              </a:spcAft>
            </a:pPr>
            <a:endParaRPr lang="en-US" sz="1600">
              <a:solidFill>
                <a:srgbClr val="FFFFFF"/>
              </a:solidFill>
              <a:latin typeface="Segoe UI Semibold"/>
            </a:endParaRPr>
          </a:p>
        </p:txBody>
      </p:sp>
    </p:spTree>
    <p:extLst>
      <p:ext uri="{BB962C8B-B14F-4D97-AF65-F5344CB8AC3E}">
        <p14:creationId xmlns:p14="http://schemas.microsoft.com/office/powerpoint/2010/main" val="273080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657A6CB-1B00-70A0-0464-717864A6E8DA}"/>
              </a:ext>
            </a:extLst>
          </p:cNvPr>
          <p:cNvSpPr>
            <a:spLocks noGrp="1"/>
          </p:cNvSpPr>
          <p:nvPr>
            <p:ph type="body" sz="quarter" idx="17"/>
          </p:nvPr>
        </p:nvSpPr>
        <p:spPr>
          <a:xfrm>
            <a:off x="598810" y="1546304"/>
            <a:ext cx="2829496" cy="615553"/>
          </a:xfrm>
        </p:spPr>
        <p:txBody>
          <a:bodyPr/>
          <a:lstStyle/>
          <a:p>
            <a:r>
              <a:rPr lang="fr-fr" sz="1100"/>
              <a:t>Présentation de la valeur de Copilot Chat pour tous les utilisateurs</a:t>
            </a:r>
          </a:p>
        </p:txBody>
      </p:sp>
      <p:sp>
        <p:nvSpPr>
          <p:cNvPr id="7" name="Text Placeholder 6">
            <a:extLst>
              <a:ext uri="{FF2B5EF4-FFF2-40B4-BE49-F238E27FC236}">
                <a16:creationId xmlns:a16="http://schemas.microsoft.com/office/drawing/2014/main" id="{2B8167B8-7370-B6BA-BA02-BEC6239E8FCE}"/>
              </a:ext>
            </a:extLst>
          </p:cNvPr>
          <p:cNvSpPr>
            <a:spLocks noGrp="1"/>
          </p:cNvSpPr>
          <p:nvPr>
            <p:ph type="body" sz="quarter" idx="15"/>
          </p:nvPr>
        </p:nvSpPr>
        <p:spPr>
          <a:xfrm>
            <a:off x="598810" y="2079704"/>
            <a:ext cx="2532063" cy="615553"/>
          </a:xfrm>
        </p:spPr>
        <p:txBody>
          <a:bodyPr/>
          <a:lstStyle/>
          <a:p>
            <a:r>
              <a:rPr lang="fr-fr" sz="1000" dirty="0"/>
              <a:t>📅 5 Mai  2026</a:t>
            </a:r>
          </a:p>
          <a:p>
            <a:r>
              <a:rPr lang="fr-fr" sz="1000" dirty="0"/>
              <a:t>🕑10 heures CET</a:t>
            </a:r>
          </a:p>
          <a:p>
            <a:r>
              <a:rPr lang="fr-fr" sz="1000" dirty="0">
                <a:solidFill>
                  <a:srgbClr val="FFE399"/>
                </a:solidFill>
              </a:rPr>
              <a:t>🔗</a:t>
            </a:r>
            <a:r>
              <a:rPr lang="fr-fr" sz="1000" dirty="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dirty="0">
              <a:solidFill>
                <a:srgbClr val="FFE399"/>
              </a:solidFill>
            </a:endParaRPr>
          </a:p>
        </p:txBody>
      </p:sp>
      <p:sp>
        <p:nvSpPr>
          <p:cNvPr id="10" name="Text Placeholder 9">
            <a:extLst>
              <a:ext uri="{FF2B5EF4-FFF2-40B4-BE49-F238E27FC236}">
                <a16:creationId xmlns:a16="http://schemas.microsoft.com/office/drawing/2014/main" id="{7CF25C1E-BEDF-E944-0E15-F013FEA9355C}"/>
              </a:ext>
            </a:extLst>
          </p:cNvPr>
          <p:cNvSpPr>
            <a:spLocks noGrp="1"/>
          </p:cNvSpPr>
          <p:nvPr>
            <p:ph type="body" sz="quarter" idx="18"/>
          </p:nvPr>
        </p:nvSpPr>
        <p:spPr>
          <a:xfrm>
            <a:off x="3429893" y="1546304"/>
            <a:ext cx="2532063" cy="615553"/>
          </a:xfrm>
        </p:spPr>
        <p:txBody>
          <a:bodyPr/>
          <a:lstStyle/>
          <a:p>
            <a:r>
              <a:rPr lang="fr-fr" sz="1100"/>
              <a:t>Sécurisez et déployez l’IA avec </a:t>
            </a:r>
            <a:r>
              <a:rPr lang="fr-fr" sz="1100" err="1"/>
              <a:t>Copilot</a:t>
            </a:r>
            <a:r>
              <a:rPr lang="fr-fr" sz="1100"/>
              <a:t> Chat</a:t>
            </a:r>
          </a:p>
        </p:txBody>
      </p:sp>
      <p:sp>
        <p:nvSpPr>
          <p:cNvPr id="11" name="Text Placeholder 10">
            <a:extLst>
              <a:ext uri="{FF2B5EF4-FFF2-40B4-BE49-F238E27FC236}">
                <a16:creationId xmlns:a16="http://schemas.microsoft.com/office/drawing/2014/main" id="{0D46A939-028B-7D23-AD51-8F6D8D0B7C73}"/>
              </a:ext>
            </a:extLst>
          </p:cNvPr>
          <p:cNvSpPr>
            <a:spLocks noGrp="1"/>
          </p:cNvSpPr>
          <p:nvPr>
            <p:ph type="body" sz="quarter" idx="19"/>
          </p:nvPr>
        </p:nvSpPr>
        <p:spPr>
          <a:xfrm>
            <a:off x="3429893" y="2086344"/>
            <a:ext cx="2532063" cy="615553"/>
          </a:xfrm>
        </p:spPr>
        <p:txBody>
          <a:bodyPr/>
          <a:lstStyle/>
          <a:p>
            <a:r>
              <a:rPr lang="fr-fr" sz="1000"/>
              <a:t>📅 6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12" name="Text Placeholder 11">
            <a:extLst>
              <a:ext uri="{FF2B5EF4-FFF2-40B4-BE49-F238E27FC236}">
                <a16:creationId xmlns:a16="http://schemas.microsoft.com/office/drawing/2014/main" id="{C185581F-5068-E7C4-106C-B5EC80AF9028}"/>
              </a:ext>
            </a:extLst>
          </p:cNvPr>
          <p:cNvSpPr>
            <a:spLocks noGrp="1"/>
          </p:cNvSpPr>
          <p:nvPr>
            <p:ph type="body" sz="quarter" idx="20"/>
          </p:nvPr>
        </p:nvSpPr>
        <p:spPr>
          <a:xfrm>
            <a:off x="6258817" y="1546304"/>
            <a:ext cx="2677377" cy="615553"/>
          </a:xfrm>
        </p:spPr>
        <p:txBody>
          <a:bodyPr/>
          <a:lstStyle/>
          <a:p>
            <a:r>
              <a:rPr lang="fr-FR" sz="1100"/>
              <a:t>Démocratisez</a:t>
            </a:r>
            <a:r>
              <a:rPr lang="fr-fr" sz="1100"/>
              <a:t> l’IA : les bonnes pratiques pour adopter </a:t>
            </a:r>
            <a:r>
              <a:rPr lang="fr-fr" sz="1100" err="1"/>
              <a:t>Copilot</a:t>
            </a:r>
            <a:r>
              <a:rPr lang="fr-fr" sz="1100"/>
              <a:t> Chat</a:t>
            </a:r>
          </a:p>
        </p:txBody>
      </p:sp>
      <p:sp>
        <p:nvSpPr>
          <p:cNvPr id="13" name="Text Placeholder 12">
            <a:extLst>
              <a:ext uri="{FF2B5EF4-FFF2-40B4-BE49-F238E27FC236}">
                <a16:creationId xmlns:a16="http://schemas.microsoft.com/office/drawing/2014/main" id="{7EEB1D99-1235-6EEF-1052-61BCEC616E07}"/>
              </a:ext>
            </a:extLst>
          </p:cNvPr>
          <p:cNvSpPr>
            <a:spLocks noGrp="1"/>
          </p:cNvSpPr>
          <p:nvPr>
            <p:ph type="body" sz="quarter" idx="21"/>
          </p:nvPr>
        </p:nvSpPr>
        <p:spPr>
          <a:xfrm>
            <a:off x="6258818" y="2079704"/>
            <a:ext cx="2532063" cy="800219"/>
          </a:xfrm>
        </p:spPr>
        <p:txBody>
          <a:bodyPr/>
          <a:lstStyle/>
          <a:p>
            <a:r>
              <a:rPr lang="fr-fr" sz="1000"/>
              <a:t>📅 7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a:p>
            <a:endParaRPr lang="en-US" sz="1000"/>
          </a:p>
        </p:txBody>
      </p:sp>
      <p:sp>
        <p:nvSpPr>
          <p:cNvPr id="5" name="Title 4">
            <a:extLst>
              <a:ext uri="{FF2B5EF4-FFF2-40B4-BE49-F238E27FC236}">
                <a16:creationId xmlns:a16="http://schemas.microsoft.com/office/drawing/2014/main" id="{A2A906D0-F7DC-3954-28C5-AFFFCDE4F739}"/>
              </a:ext>
            </a:extLst>
          </p:cNvPr>
          <p:cNvSpPr>
            <a:spLocks noGrp="1"/>
          </p:cNvSpPr>
          <p:nvPr>
            <p:ph type="title"/>
          </p:nvPr>
        </p:nvSpPr>
        <p:spPr>
          <a:xfrm>
            <a:off x="588262" y="346934"/>
            <a:ext cx="10040559" cy="498598"/>
          </a:xfrm>
          <a:prstGeom prst="rect">
            <a:avLst/>
          </a:prstGeom>
        </p:spPr>
        <p:txBody>
          <a:bodyPr/>
          <a:lstStyle/>
          <a:p>
            <a:r>
              <a:rPr lang="fr-fr" sz="2800"/>
              <a:t>Rejoignez les prochaines sessions de notre Hub client </a:t>
            </a:r>
            <a:r>
              <a:rPr lang="fr-fr" sz="2800" err="1"/>
              <a:t>Copilot</a:t>
            </a:r>
            <a:endParaRPr lang="fr-fr" sz="2800"/>
          </a:p>
        </p:txBody>
      </p:sp>
      <p:sp>
        <p:nvSpPr>
          <p:cNvPr id="2" name="Text Placeholder 7">
            <a:extLst>
              <a:ext uri="{FF2B5EF4-FFF2-40B4-BE49-F238E27FC236}">
                <a16:creationId xmlns:a16="http://schemas.microsoft.com/office/drawing/2014/main" id="{CA766D7D-7D70-A670-23C2-A8C0DF989D94}"/>
              </a:ext>
            </a:extLst>
          </p:cNvPr>
          <p:cNvSpPr txBox="1">
            <a:spLocks/>
          </p:cNvSpPr>
          <p:nvPr/>
        </p:nvSpPr>
        <p:spPr>
          <a:xfrm>
            <a:off x="513080" y="973343"/>
            <a:ext cx="10480041"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endParaRPr kumimoji="0" lang="en-US" sz="24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cxnSp>
        <p:nvCxnSpPr>
          <p:cNvPr id="3" name="Straight Connector 2">
            <a:extLst>
              <a:ext uri="{FF2B5EF4-FFF2-40B4-BE49-F238E27FC236}">
                <a16:creationId xmlns:a16="http://schemas.microsoft.com/office/drawing/2014/main" id="{98AD278B-8B8A-021E-8302-96DC14E9279F}"/>
              </a:ext>
              <a:ext uri="{C183D7F6-B498-43B3-948B-1728B52AA6E4}">
                <adec:decorative xmlns:adec="http://schemas.microsoft.com/office/drawing/2017/decorative" val="1"/>
              </a:ext>
            </a:extLst>
          </p:cNvPr>
          <p:cNvCxnSpPr>
            <a:cxnSpLocks/>
          </p:cNvCxnSpPr>
          <p:nvPr/>
        </p:nvCxnSpPr>
        <p:spPr>
          <a:xfrm>
            <a:off x="513081" y="1497409"/>
            <a:ext cx="10972800"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Text Placeholder 7">
            <a:extLst>
              <a:ext uri="{FF2B5EF4-FFF2-40B4-BE49-F238E27FC236}">
                <a16:creationId xmlns:a16="http://schemas.microsoft.com/office/drawing/2014/main" id="{44B32552-E2D3-31E4-5CBA-CE8C6C3AAAE3}"/>
              </a:ext>
            </a:extLst>
          </p:cNvPr>
          <p:cNvSpPr txBox="1">
            <a:spLocks/>
          </p:cNvSpPr>
          <p:nvPr/>
        </p:nvSpPr>
        <p:spPr>
          <a:xfrm>
            <a:off x="513080" y="1119692"/>
            <a:ext cx="8546462"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Microsoft 365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 pour tous les utilisateurs</a:t>
            </a:r>
          </a:p>
        </p:txBody>
      </p:sp>
      <p:sp>
        <p:nvSpPr>
          <p:cNvPr id="19" name="Text Placeholder 9">
            <a:extLst>
              <a:ext uri="{FF2B5EF4-FFF2-40B4-BE49-F238E27FC236}">
                <a16:creationId xmlns:a16="http://schemas.microsoft.com/office/drawing/2014/main" id="{165AC768-2EA4-EB20-B78F-C1C8D9F1ECCA}"/>
              </a:ext>
            </a:extLst>
          </p:cNvPr>
          <p:cNvSpPr txBox="1">
            <a:spLocks/>
          </p:cNvSpPr>
          <p:nvPr/>
        </p:nvSpPr>
        <p:spPr>
          <a:xfrm>
            <a:off x="3524676" y="3537396"/>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agents prêts à l'emploi</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0" name="Text Placeholder 10">
            <a:extLst>
              <a:ext uri="{FF2B5EF4-FFF2-40B4-BE49-F238E27FC236}">
                <a16:creationId xmlns:a16="http://schemas.microsoft.com/office/drawing/2014/main" id="{3DF93DC3-28E8-F8A7-64E0-4D509A0B20AF}"/>
              </a:ext>
            </a:extLst>
          </p:cNvPr>
          <p:cNvSpPr txBox="1">
            <a:spLocks/>
          </p:cNvSpPr>
          <p:nvPr/>
        </p:nvSpPr>
        <p:spPr>
          <a:xfrm>
            <a:off x="3524675" y="4003771"/>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13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pic>
        <p:nvPicPr>
          <p:cNvPr id="35" name="Picture 34" descr="Code QR sur fond blanc">
            <a:extLst>
              <a:ext uri="{FF2B5EF4-FFF2-40B4-BE49-F238E27FC236}">
                <a16:creationId xmlns:a16="http://schemas.microsoft.com/office/drawing/2014/main" id="{B7B776ED-B24E-134E-728D-9258B9EE5129}"/>
              </a:ext>
            </a:extLst>
          </p:cNvPr>
          <p:cNvPicPr>
            <a:picLocks noChangeAspect="1"/>
          </p:cNvPicPr>
          <p:nvPr/>
        </p:nvPicPr>
        <p:blipFill>
          <a:blip r:embed="rId4"/>
          <a:stretch>
            <a:fillRect/>
          </a:stretch>
        </p:blipFill>
        <p:spPr>
          <a:xfrm>
            <a:off x="9543508" y="3740949"/>
            <a:ext cx="1810512" cy="1810512"/>
          </a:xfrm>
          <a:prstGeom prst="roundRect">
            <a:avLst>
              <a:gd name="adj" fmla="val 2933"/>
            </a:avLst>
          </a:prstGeom>
          <a:noFill/>
        </p:spPr>
      </p:pic>
      <p:pic>
        <p:nvPicPr>
          <p:cNvPr id="36" name="Graphic 35">
            <a:extLst>
              <a:ext uri="{FF2B5EF4-FFF2-40B4-BE49-F238E27FC236}">
                <a16:creationId xmlns:a16="http://schemas.microsoft.com/office/drawing/2014/main" id="{B557CD11-5518-8B7D-0FCA-66FD51AB4017}"/>
              </a:ext>
            </a:extLst>
          </p:cNvPr>
          <p:cNvPicPr>
            <a:picLocks noChangeAspect="1"/>
          </p:cNvPicPr>
          <p:nvPr/>
        </p:nvPicPr>
        <p:blipFill>
          <a:blip r:embed="rId5"/>
          <a:srcRect/>
          <a:stretch/>
        </p:blipFill>
        <p:spPr>
          <a:xfrm>
            <a:off x="10629999" y="364279"/>
            <a:ext cx="1335210" cy="705394"/>
          </a:xfrm>
          <a:prstGeom prst="rect">
            <a:avLst/>
          </a:prstGeom>
        </p:spPr>
      </p:pic>
      <p:sp>
        <p:nvSpPr>
          <p:cNvPr id="38" name="Rectangle: Rounded Corners 37">
            <a:extLst>
              <a:ext uri="{FF2B5EF4-FFF2-40B4-BE49-F238E27FC236}">
                <a16:creationId xmlns:a16="http://schemas.microsoft.com/office/drawing/2014/main" id="{82909EAE-F32D-9BEF-23B8-E48D3636DE45}"/>
              </a:ext>
            </a:extLst>
          </p:cNvPr>
          <p:cNvSpPr/>
          <p:nvPr/>
        </p:nvSpPr>
        <p:spPr bwMode="auto">
          <a:xfrm rot="16200000" flipH="1">
            <a:off x="8344252" y="3812747"/>
            <a:ext cx="4148746"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grpSp>
        <p:nvGrpSpPr>
          <p:cNvPr id="39" name="Group 38">
            <a:extLst>
              <a:ext uri="{FF2B5EF4-FFF2-40B4-BE49-F238E27FC236}">
                <a16:creationId xmlns:a16="http://schemas.microsoft.com/office/drawing/2014/main" id="{5BF5DCB4-C36B-AAA3-B7C0-27CC5BB176E4}"/>
              </a:ext>
            </a:extLst>
          </p:cNvPr>
          <p:cNvGrpSpPr/>
          <p:nvPr/>
        </p:nvGrpSpPr>
        <p:grpSpPr>
          <a:xfrm>
            <a:off x="8837778" y="5827877"/>
            <a:ext cx="7503737" cy="844463"/>
            <a:chOff x="5607459" y="5376024"/>
            <a:chExt cx="5795892" cy="844463"/>
          </a:xfrm>
        </p:grpSpPr>
        <p:sp>
          <p:nvSpPr>
            <p:cNvPr id="40" name="Rectangle: Rounded Corners 11">
              <a:extLst>
                <a:ext uri="{FF2B5EF4-FFF2-40B4-BE49-F238E27FC236}">
                  <a16:creationId xmlns:a16="http://schemas.microsoft.com/office/drawing/2014/main" id="{DE804EDB-A183-814A-128B-24CD1EE4189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1" name="Rectangle: Rounded Corners 11">
              <a:extLst>
                <a:ext uri="{FF2B5EF4-FFF2-40B4-BE49-F238E27FC236}">
                  <a16:creationId xmlns:a16="http://schemas.microsoft.com/office/drawing/2014/main" id="{CF5DF075-3B44-8E42-B84F-355372D5B2C5}"/>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
        <p:nvSpPr>
          <p:cNvPr id="42" name="TextBox 41">
            <a:extLst>
              <a:ext uri="{FF2B5EF4-FFF2-40B4-BE49-F238E27FC236}">
                <a16:creationId xmlns:a16="http://schemas.microsoft.com/office/drawing/2014/main" id="{E652479A-5C08-D45D-D1EA-2F55B0BEE956}"/>
              </a:ext>
            </a:extLst>
          </p:cNvPr>
          <p:cNvSpPr txBox="1"/>
          <p:nvPr/>
        </p:nvSpPr>
        <p:spPr>
          <a:xfrm>
            <a:off x="9179091" y="6165469"/>
            <a:ext cx="2970237"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91F2C"/>
                </a:solidFill>
                <a:effectLst/>
                <a:uLnTx/>
                <a:uFillTx/>
                <a:latin typeface="Segoe Sans Text"/>
                <a:ea typeface="+mn-ea"/>
                <a:cs typeface="+mn-cs"/>
                <a:hlinkClick r:id="rId6">
                  <a:extLst>
                    <a:ext uri="{A12FA001-AC4F-418D-AE19-62706E023703}">
                      <ahyp:hlinkClr xmlns:ahyp="http://schemas.microsoft.com/office/drawing/2018/hyperlinkcolor" val="tx"/>
                    </a:ext>
                  </a:extLst>
                </a:hlinkClick>
              </a:rPr>
              <a:t>https://aka.ms/CustomerHubSessions</a:t>
            </a:r>
            <a:r>
              <a:rPr kumimoji="0" lang="fr-fr" sz="1400" b="0" i="0" u="none" strike="noStrike" kern="1200" cap="none" spc="0" normalizeH="0" baseline="0" noProof="0">
                <a:ln>
                  <a:noFill/>
                </a:ln>
                <a:solidFill>
                  <a:srgbClr val="091F2C"/>
                </a:solidFill>
                <a:effectLst/>
                <a:uLnTx/>
                <a:uFillTx/>
                <a:latin typeface="Segoe Sans Text"/>
                <a:ea typeface="+mn-ea"/>
                <a:cs typeface="+mn-cs"/>
              </a:rPr>
              <a:t>​</a:t>
            </a:r>
          </a:p>
        </p:txBody>
      </p:sp>
      <p:cxnSp>
        <p:nvCxnSpPr>
          <p:cNvPr id="14" name="Straight Connector 13">
            <a:extLst>
              <a:ext uri="{FF2B5EF4-FFF2-40B4-BE49-F238E27FC236}">
                <a16:creationId xmlns:a16="http://schemas.microsoft.com/office/drawing/2014/main" id="{09703AA8-0283-3048-03D3-74C18364C74B}"/>
              </a:ext>
              <a:ext uri="{C183D7F6-B498-43B3-948B-1728B52AA6E4}">
                <adec:decorative xmlns:adec="http://schemas.microsoft.com/office/drawing/2017/decorative" val="1"/>
              </a:ext>
            </a:extLst>
          </p:cNvPr>
          <p:cNvCxnSpPr>
            <a:cxnSpLocks/>
          </p:cNvCxnSpPr>
          <p:nvPr/>
        </p:nvCxnSpPr>
        <p:spPr>
          <a:xfrm>
            <a:off x="564385" y="3474005"/>
            <a:ext cx="7854996"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1" name="Text Placeholder 7">
            <a:extLst>
              <a:ext uri="{FF2B5EF4-FFF2-40B4-BE49-F238E27FC236}">
                <a16:creationId xmlns:a16="http://schemas.microsoft.com/office/drawing/2014/main" id="{72ACC070-1398-E0D9-61C6-42CC1856AAE8}"/>
              </a:ext>
            </a:extLst>
          </p:cNvPr>
          <p:cNvSpPr txBox="1">
            <a:spLocks/>
          </p:cNvSpPr>
          <p:nvPr/>
        </p:nvSpPr>
        <p:spPr>
          <a:xfrm>
            <a:off x="488003" y="3089643"/>
            <a:ext cx="5307355"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Agents dans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a:t>
            </a:r>
          </a:p>
        </p:txBody>
      </p:sp>
      <p:sp>
        <p:nvSpPr>
          <p:cNvPr id="43" name="TextBox 42">
            <a:extLst>
              <a:ext uri="{FF2B5EF4-FFF2-40B4-BE49-F238E27FC236}">
                <a16:creationId xmlns:a16="http://schemas.microsoft.com/office/drawing/2014/main" id="{9AA18C65-EB79-051A-6944-EA68D47DB4C5}"/>
              </a:ext>
            </a:extLst>
          </p:cNvPr>
          <p:cNvSpPr txBox="1"/>
          <p:nvPr/>
        </p:nvSpPr>
        <p:spPr>
          <a:xfrm>
            <a:off x="9243864" y="3108737"/>
            <a:ext cx="2403502" cy="553998"/>
          </a:xfrm>
          <a:prstGeom prst="rect">
            <a:avLst/>
          </a:prstGeom>
          <a:noFill/>
        </p:spPr>
        <p:txBody>
          <a:bodyPr wrap="square" lIns="0" tIns="0" rIns="0" bIns="0" rtlCol="0">
            <a:spAutoFit/>
          </a:bodyPr>
          <a:lstStyle/>
          <a:p>
            <a:pPr algn="ctr"/>
            <a:r>
              <a:rPr lang="fr-fr" sz="1200" i="1">
                <a:solidFill>
                  <a:schemeClr val="bg1"/>
                </a:solidFill>
                <a:cs typeface="Segoe Sans Display" pitchFamily="2" charset="0"/>
              </a:rPr>
              <a:t>Sessions sur Microsoft Teams, </a:t>
            </a:r>
            <a:r>
              <a:rPr lang="fr-fr" sz="1200" i="1" err="1">
                <a:solidFill>
                  <a:schemeClr val="bg1"/>
                </a:solidFill>
                <a:cs typeface="Segoe Sans Display" pitchFamily="2" charset="0"/>
              </a:rPr>
              <a:t>Copilot</a:t>
            </a:r>
            <a:r>
              <a:rPr lang="fr-fr" sz="1200" i="1">
                <a:solidFill>
                  <a:schemeClr val="bg1"/>
                </a:solidFill>
                <a:cs typeface="Segoe Sans Display" pitchFamily="2" charset="0"/>
              </a:rPr>
              <a:t>, Power Platform, </a:t>
            </a:r>
            <a:br>
              <a:rPr lang="fr-fr" sz="1200" i="1">
                <a:solidFill>
                  <a:schemeClr val="bg1"/>
                </a:solidFill>
                <a:cs typeface="Segoe Sans Display" pitchFamily="2" charset="0"/>
              </a:rPr>
            </a:br>
            <a:r>
              <a:rPr lang="fr-fr" sz="1200" i="1">
                <a:solidFill>
                  <a:schemeClr val="bg1"/>
                </a:solidFill>
                <a:cs typeface="Segoe Sans Display" pitchFamily="2" charset="0"/>
              </a:rPr>
              <a:t>et bien plus encore !</a:t>
            </a:r>
          </a:p>
        </p:txBody>
      </p:sp>
      <p:sp>
        <p:nvSpPr>
          <p:cNvPr id="46" name="Text Placeholder 8">
            <a:extLst>
              <a:ext uri="{FF2B5EF4-FFF2-40B4-BE49-F238E27FC236}">
                <a16:creationId xmlns:a16="http://schemas.microsoft.com/office/drawing/2014/main" id="{6BC545CF-E566-853E-8AD3-CF6C88EE66A2}"/>
              </a:ext>
            </a:extLst>
          </p:cNvPr>
          <p:cNvSpPr txBox="1">
            <a:spLocks/>
          </p:cNvSpPr>
          <p:nvPr/>
        </p:nvSpPr>
        <p:spPr>
          <a:xfrm>
            <a:off x="9082433" y="1541691"/>
            <a:ext cx="253365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100"/>
              <a:t>Optimisez votre expérience Copilot Chat</a:t>
            </a:r>
          </a:p>
        </p:txBody>
      </p:sp>
      <p:sp>
        <p:nvSpPr>
          <p:cNvPr id="47" name="Text Placeholder 6">
            <a:extLst>
              <a:ext uri="{FF2B5EF4-FFF2-40B4-BE49-F238E27FC236}">
                <a16:creationId xmlns:a16="http://schemas.microsoft.com/office/drawing/2014/main" id="{F8603202-16F1-A204-F4C2-C2E493D254B9}"/>
              </a:ext>
            </a:extLst>
          </p:cNvPr>
          <p:cNvSpPr txBox="1">
            <a:spLocks/>
          </p:cNvSpPr>
          <p:nvPr/>
        </p:nvSpPr>
        <p:spPr>
          <a:xfrm>
            <a:off x="9082433" y="2075091"/>
            <a:ext cx="2532063"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11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25" name="Text Placeholder 9">
            <a:extLst>
              <a:ext uri="{FF2B5EF4-FFF2-40B4-BE49-F238E27FC236}">
                <a16:creationId xmlns:a16="http://schemas.microsoft.com/office/drawing/2014/main" id="{47CEEC4A-160A-7475-863E-05D836C7710C}"/>
              </a:ext>
            </a:extLst>
          </p:cNvPr>
          <p:cNvSpPr txBox="1">
            <a:spLocks/>
          </p:cNvSpPr>
          <p:nvPr/>
        </p:nvSpPr>
        <p:spPr>
          <a:xfrm>
            <a:off x="6351262" y="3543148"/>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Bonnes pratiques d'adoption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6" name="Text Placeholder 10">
            <a:extLst>
              <a:ext uri="{FF2B5EF4-FFF2-40B4-BE49-F238E27FC236}">
                <a16:creationId xmlns:a16="http://schemas.microsoft.com/office/drawing/2014/main" id="{660F1FFA-4D20-2D31-E970-9DAE004B4778}"/>
              </a:ext>
            </a:extLst>
          </p:cNvPr>
          <p:cNvSpPr txBox="1">
            <a:spLocks/>
          </p:cNvSpPr>
          <p:nvPr/>
        </p:nvSpPr>
        <p:spPr>
          <a:xfrm>
            <a:off x="6351261" y="4009523"/>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19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15" name="Text Placeholder 10">
            <a:extLst>
              <a:ext uri="{FF2B5EF4-FFF2-40B4-BE49-F238E27FC236}">
                <a16:creationId xmlns:a16="http://schemas.microsoft.com/office/drawing/2014/main" id="{F020E24D-CE5B-4E44-1D3D-F4C26CA73DCB}"/>
              </a:ext>
            </a:extLst>
          </p:cNvPr>
          <p:cNvSpPr txBox="1">
            <a:spLocks/>
          </p:cNvSpPr>
          <p:nvPr/>
        </p:nvSpPr>
        <p:spPr>
          <a:xfrm>
            <a:off x="538731" y="3993904"/>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12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27" name="Text Placeholder 9">
            <a:extLst>
              <a:ext uri="{FF2B5EF4-FFF2-40B4-BE49-F238E27FC236}">
                <a16:creationId xmlns:a16="http://schemas.microsoft.com/office/drawing/2014/main" id="{D14DEAAD-C814-7C77-6E4C-33D58B4B5D97}"/>
              </a:ext>
            </a:extLst>
          </p:cNvPr>
          <p:cNvSpPr txBox="1">
            <a:spLocks/>
          </p:cNvSpPr>
          <p:nvPr/>
        </p:nvSpPr>
        <p:spPr>
          <a:xfrm>
            <a:off x="538732" y="3533991"/>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modèles d'agents dans Agent Builder</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9" name="Text Placeholder 10">
            <a:extLst>
              <a:ext uri="{FF2B5EF4-FFF2-40B4-BE49-F238E27FC236}">
                <a16:creationId xmlns:a16="http://schemas.microsoft.com/office/drawing/2014/main" id="{29AE8E12-CC62-D480-F12C-4A84B5DD6F4B}"/>
              </a:ext>
            </a:extLst>
          </p:cNvPr>
          <p:cNvSpPr txBox="1">
            <a:spLocks/>
          </p:cNvSpPr>
          <p:nvPr/>
        </p:nvSpPr>
        <p:spPr>
          <a:xfrm>
            <a:off x="559329" y="5398317"/>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20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31" name="Text Placeholder 9">
            <a:extLst>
              <a:ext uri="{FF2B5EF4-FFF2-40B4-BE49-F238E27FC236}">
                <a16:creationId xmlns:a16="http://schemas.microsoft.com/office/drawing/2014/main" id="{E8C93E4C-4DB4-8166-64D7-84D076519955}"/>
              </a:ext>
            </a:extLst>
          </p:cNvPr>
          <p:cNvSpPr txBox="1">
            <a:spLocks/>
          </p:cNvSpPr>
          <p:nvPr/>
        </p:nvSpPr>
        <p:spPr>
          <a:xfrm>
            <a:off x="564385" y="4898166"/>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Gouvernance &amp; administration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Tree>
    <p:extLst>
      <p:ext uri="{BB962C8B-B14F-4D97-AF65-F5344CB8AC3E}">
        <p14:creationId xmlns:p14="http://schemas.microsoft.com/office/powerpoint/2010/main" val="3152245639"/>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Copilot et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3069838" cy="33855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8" y="5656660"/>
            <a:ext cx="4103703" cy="307777"/>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rPr>
              <a:t>Inscrivez-vous au programme gratuit à l’adresse </a:t>
            </a: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kumimoji="0" lang="en-US"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69679"/>
            <a:ext cx="300404" cy="300400"/>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5039026"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a:t>
            </a:r>
            <a:r>
              <a:rPr kumimoji="0" lang="fr-fr" sz="1400" b="0" i="0" u="none" strike="noStrike" kern="1200" cap="none" spc="0" normalizeH="0" baseline="0" noProof="0" err="1">
                <a:ln>
                  <a:noFill/>
                </a:ln>
                <a:solidFill>
                  <a:prstClr val="white"/>
                </a:solidFill>
                <a:effectLst/>
                <a:uLnTx/>
                <a:uFillTx/>
                <a:latin typeface="Segoe Sans Display"/>
                <a:ea typeface="+mn-ea"/>
                <a:cs typeface="Segoe UI Light" panose="020B0502040204020203" pitchFamily="34" charset="0"/>
              </a:rPr>
              <a:t>Copilot</a:t>
            </a: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 et Microsoft 365</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6903809" cy="3157788"/>
          </a:xfrm>
          <a:prstGeom prst="rect">
            <a:avLst/>
          </a:prstGeom>
          <a:noFill/>
          <a:ln>
            <a:noFill/>
            <a:prstDash/>
          </a:ln>
          <a:effectLst/>
        </p:spPr>
        <p:txBody>
          <a:bodyPr wrap="square">
            <a:spAutoFit/>
          </a:bodyPr>
          <a:lstStyle/>
          <a:p>
            <a:pPr marL="0" marR="0" lvl="0" indent="0" algn="l" defTabSz="914367" rtl="0" eaLnBrk="1" fontAlgn="auto" latinLnBrk="0" hangingPunct="1">
              <a:lnSpc>
                <a:spcPct val="80000"/>
              </a:lnSpc>
              <a:spcBef>
                <a:spcPts val="0"/>
              </a:spcBef>
              <a:spcAft>
                <a:spcPts val="1800"/>
              </a:spcAft>
              <a:buClrTx/>
              <a:buSzTx/>
              <a:buFontTx/>
              <a:buNone/>
              <a:tabLst/>
              <a:defRPr/>
            </a:pP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Faites la différence</a:t>
            </a:r>
          </a:p>
          <a:p>
            <a:pPr marL="800100" marR="0" lvl="0" indent="0" algn="l" defTabSz="914367" rtl="0" eaLnBrk="1" fontAlgn="auto" latinLnBrk="0" hangingPunct="1">
              <a:lnSpc>
                <a:spcPct val="80000"/>
              </a:lnSpc>
              <a:spcBef>
                <a:spcPts val="0"/>
              </a:spcBef>
              <a:spcAft>
                <a:spcPts val="600"/>
              </a:spcAft>
              <a:buClrTx/>
              <a:buSzTx/>
              <a:buFontTx/>
              <a:buNone/>
              <a:tabLst/>
              <a:defRPr/>
            </a:pPr>
            <a:r>
              <a:rPr kumimoji="0" lang="fr-fr" sz="9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Devenez</a:t>
            </a:r>
          </a:p>
          <a:p>
            <a:pPr marL="800100" marR="0" lvl="0" indent="0" algn="l" defTabSz="914367" rtl="0" eaLnBrk="1" fontAlgn="auto" latinLnBrk="0" hangingPunct="1">
              <a:lnSpc>
                <a:spcPct val="80000"/>
              </a:lnSpc>
              <a:spcBef>
                <a:spcPts val="0"/>
              </a:spcBef>
              <a:spcAft>
                <a:spcPts val="600"/>
              </a:spcAft>
              <a:buClrTx/>
              <a:buSzTx/>
              <a:buFontTx/>
              <a:buNone/>
              <a:tabLst/>
              <a:defRPr/>
            </a:pPr>
            <a:r>
              <a:rPr kumimoji="0" lang="fr-fr" sz="9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champion</a:t>
            </a:r>
          </a:p>
        </p:txBody>
      </p:sp>
    </p:spTree>
    <p:extLst>
      <p:ext uri="{BB962C8B-B14F-4D97-AF65-F5344CB8AC3E}">
        <p14:creationId xmlns:p14="http://schemas.microsoft.com/office/powerpoint/2010/main" val="4156407190"/>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1" y="2198157"/>
            <a:ext cx="5465693" cy="1089529"/>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fr-fr" sz="4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Questions</a:t>
            </a:r>
            <a:r>
              <a:rPr kumimoji="0" lang="fr-fr" sz="72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r>
              <a:rPr kumimoji="0" lang="fr-fr" sz="3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et</a:t>
            </a:r>
            <a:r>
              <a:rPr kumimoji="0" lang="fr-fr" sz="72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r>
              <a:rPr kumimoji="0" lang="fr-fr" sz="4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réponses</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738664"/>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24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Veuillez lever la main et activer votre micro lorsque vous êtes appelé(e)</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884017285"/>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4" name="Picture 2" descr="Code QR">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272257"/>
            <a:ext cx="2590324" cy="553998"/>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l’enquête de satisfaction </a:t>
            </a:r>
            <a:b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br>
            <a: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du Hub client</a:t>
            </a:r>
            <a:endParaRPr kumimoji="0" lang="en-US" sz="1800" b="0" i="0" u="none" strike="noStrike" kern="1200" cap="none" spc="0" normalizeH="0" noProof="0">
              <a:ln>
                <a:noFill/>
              </a:ln>
              <a:solidFill>
                <a:schemeClr val="tx2"/>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aka.ms/CustomerHubSurvey </a:t>
            </a:r>
            <a:endParaRPr kumimoji="0" lang="en-US" sz="1400" b="0" i="0" u="none" strike="noStrike" kern="1200" cap="none" spc="0" normalizeH="0" noProof="0">
              <a:ln>
                <a:noFill/>
              </a:ln>
              <a:solidFill>
                <a:schemeClr val="tx2"/>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F0B7E56-D4D1-0BDD-6911-15765004285E}"/>
              </a:ext>
              <a:ext uri="{C183D7F6-B498-43B3-948B-1728B52AA6E4}">
                <adec:decorative xmlns:adec="http://schemas.microsoft.com/office/drawing/2017/decorative" val="1"/>
              </a:ext>
            </a:extLst>
          </p:cNvPr>
          <p:cNvSpPr txBox="1"/>
          <p:nvPr/>
        </p:nvSpPr>
        <p:spPr>
          <a:xfrm>
            <a:off x="8631719" y="5204621"/>
            <a:ext cx="2404767" cy="553998"/>
          </a:xfrm>
          <a:prstGeom prst="rect">
            <a:avLst/>
          </a:prstGeom>
          <a:noFill/>
        </p:spPr>
        <p:txBody>
          <a:bodyPr wrap="square" lIns="0" tIns="0" rIns="0" bIns="0" anchor="t">
            <a:spAutoFit/>
          </a:bodyPr>
          <a:lstStyle/>
          <a:p>
            <a:pPr algn="ctr" defTabSz="914400">
              <a:defRPr/>
            </a:pPr>
            <a:r>
              <a:rPr lang="fr-fr" sz="1800">
                <a:solidFill>
                  <a:schemeClr val="accent1"/>
                </a:solidFill>
                <a:latin typeface="+mj-lt"/>
                <a:cs typeface="Segoe UI Light" panose="020B0502040204020203" pitchFamily="34" charset="0"/>
              </a:rPr>
              <a:t>Sélectionnez la série Frontline Friday</a:t>
            </a:r>
          </a:p>
        </p:txBody>
      </p: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6170438" y="1838848"/>
            <a:ext cx="1764009"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bg1"/>
                </a:solidFill>
                <a:effectLst/>
                <a:uLnTx/>
                <a:uFillTx/>
                <a:latin typeface="+mj-lt"/>
                <a:ea typeface="+mn-ea"/>
                <a:cs typeface="+mn-cs"/>
              </a:rPr>
              <a:t>Scannez avec la caméra de votre appareil mobile</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noProof="0">
                <a:ln>
                  <a:noFill/>
                </a:ln>
                <a:solidFill>
                  <a:schemeClr val="bg1"/>
                </a:solidFill>
                <a:effectLst/>
                <a:uLnTx/>
                <a:uFillTx/>
                <a:latin typeface="+mj-lt"/>
                <a:ea typeface="+mn-ea"/>
                <a:cs typeface="+mn-cs"/>
              </a:rPr>
              <a:t>- OU -</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bg1"/>
                </a:solidFill>
                <a:effectLst/>
                <a:uLnTx/>
                <a:uFillTx/>
                <a:latin typeface="+mj-lt"/>
                <a:ea typeface="+mn-ea"/>
                <a:cs typeface="+mn-cs"/>
              </a:rPr>
              <a:t>Accédez à</a:t>
            </a:r>
          </a:p>
        </p:txBody>
      </p:sp>
      <p:pic>
        <p:nvPicPr>
          <p:cNvPr id="15" name="Picture 14" descr="Image floue d’un ciel bleu et orange  Le contenu généré par IA peut être incorrect.">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44582" t="1189" r="13264" b="356"/>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lnSpc>
                <a:spcPct val="90000"/>
              </a:lnSpc>
            </a:pPr>
            <a:r>
              <a:rPr lang="fr-fr" spc="0"/>
              <a:t>MERCI – Vos commentaires </a:t>
            </a:r>
            <a:br>
              <a:rPr lang="fr-fr" spc="0"/>
            </a:br>
            <a:r>
              <a:rPr lang="fr-fr" spc="0"/>
              <a:t>sont essentiels</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3" y="3183661"/>
            <a:ext cx="3804670"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lang="fr-fr" sz="1800">
                <a:solidFill>
                  <a:schemeClr val="bg1"/>
                </a:solidFill>
                <a:cs typeface="Segoe UI Light"/>
              </a:rPr>
              <a:t>Nous nous engageons à offrir la meilleure expérience possible dans </a:t>
            </a:r>
            <a:br>
              <a:rPr lang="fr-fr" sz="1800">
                <a:solidFill>
                  <a:schemeClr val="bg1"/>
                </a:solidFill>
                <a:cs typeface="Segoe UI Light"/>
              </a:rPr>
            </a:br>
            <a:r>
              <a:rPr lang="fr-fr" sz="1800">
                <a:solidFill>
                  <a:schemeClr val="bg1"/>
                </a:solidFill>
                <a:cs typeface="Segoe UI Light"/>
              </a:rPr>
              <a:t>le </a:t>
            </a:r>
            <a:r>
              <a:rPr lang="fr-fr" sz="1800" b="1">
                <a:solidFill>
                  <a:schemeClr val="bg1"/>
                </a:solidFill>
                <a:cs typeface="Segoe UI Light"/>
              </a:rPr>
              <a:t>Hub client </a:t>
            </a:r>
            <a:r>
              <a:rPr lang="fr-fr" sz="1800">
                <a:solidFill>
                  <a:schemeClr val="bg1"/>
                </a:solidFill>
                <a:cs typeface="Segoe UI Light"/>
              </a:rPr>
              <a:t>et vos retours sont essentiels pour y parvenir.</a:t>
            </a:r>
          </a:p>
          <a:p>
            <a:pPr marL="0" marR="0" lvl="0" indent="0" algn="l" defTabSz="914400" rtl="0" eaLnBrk="1" fontAlgn="auto" latinLnBrk="0" hangingPunct="1">
              <a:lnSpc>
                <a:spcPct val="110000"/>
              </a:lnSpc>
              <a:spcBef>
                <a:spcPts val="0"/>
              </a:spcBef>
              <a:spcAft>
                <a:spcPts val="1200"/>
              </a:spcAft>
              <a:buClrTx/>
              <a:buSzTx/>
              <a:buFontTx/>
              <a:buNone/>
              <a:tabLst/>
              <a:defRPr/>
            </a:pPr>
            <a:r>
              <a:rPr lang="fr-fr" sz="1800">
                <a:solidFill>
                  <a:schemeClr val="bg1"/>
                </a:solidFill>
                <a:cs typeface="Segoe UI Light" panose="020B0502040204020203" pitchFamily="34" charset="0"/>
              </a:rPr>
              <a:t>Avant de partir, veuillez prendre un moment pour nous donner votre avis.</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423486677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theme/theme1.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adfd4c8-54de-4fa2-b73e-b86369895801">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2.xml><?xml version="1.0" encoding="utf-8"?>
<ds:datastoreItem xmlns:ds="http://schemas.openxmlformats.org/officeDocument/2006/customXml" ds:itemID="{EA09956E-DF25-425B-9250-3FE13C0A1785}">
  <ds:schemaRefs>
    <ds:schemaRef ds:uri="6adfd4c8-54de-4fa2-b73e-b863698958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990F116-B58F-4255-B05B-DA3808E0E5C6}">
  <ds:schemaRefs>
    <ds:schemaRef ds:uri="6adfd4c8-54de-4fa2-b73e-b8636989580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8172</Words>
  <Application>Microsoft Office PowerPoint</Application>
  <PresentationFormat>Widescreen</PresentationFormat>
  <Paragraphs>815</Paragraphs>
  <Slides>40</Slides>
  <Notes>40</Notes>
  <HiddenSlides>0</HiddenSlides>
  <MMClips>5</MMClips>
  <ScaleCrop>false</ScaleCrop>
  <HeadingPairs>
    <vt:vector size="4" baseType="variant">
      <vt:variant>
        <vt:lpstr>Theme</vt:lpstr>
      </vt:variant>
      <vt:variant>
        <vt:i4>2</vt:i4>
      </vt:variant>
      <vt:variant>
        <vt:lpstr>Slide Titles</vt:lpstr>
      </vt:variant>
      <vt:variant>
        <vt:i4>40</vt:i4>
      </vt:variant>
    </vt:vector>
  </HeadingPairs>
  <TitlesOfParts>
    <vt:vector size="42" baseType="lpstr">
      <vt:lpstr>Customer Hub Template</vt:lpstr>
      <vt:lpstr>Microsoft 365 Copilot Template</vt:lpstr>
      <vt:lpstr>Bonjour et bienvenue sur le Hub client</vt:lpstr>
      <vt:lpstr>Démocratiser l’IA : les bonnes pratiques pour adopter Copilot Chat</vt:lpstr>
      <vt:lpstr>PowerPoint Presentation</vt:lpstr>
      <vt:lpstr>PowerPoint Presentation</vt:lpstr>
      <vt:lpstr>PowerPoint Presentation</vt:lpstr>
      <vt:lpstr>Agenda</vt:lpstr>
      <vt:lpstr>Rappel : Microsoft 365 Copilot Chat</vt:lpstr>
      <vt:lpstr>L’IA pour tous</vt:lpstr>
      <vt:lpstr>PowerPoint Presentation</vt:lpstr>
      <vt:lpstr>Transformation IA mise à l’échelle</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Agenda</vt:lpstr>
      <vt:lpstr>Kit de réussite Microsoft 365 Copilot Chat</vt:lpstr>
      <vt:lpstr>Le grand parcours Copilot Chat</vt:lpstr>
      <vt:lpstr>Bibliothèque  de scénarios Microsoft 365 Copilot Chat</vt:lpstr>
      <vt:lpstr>Animation de la bibliothèque de scénarios</vt:lpstr>
      <vt:lpstr>Microsoft 365 Copilot Chat Kit de formation</vt:lpstr>
      <vt:lpstr>Top 10 des actions à essayer en premier avec  Microsoft 365 Copilot Chat </vt:lpstr>
      <vt:lpstr>Découvrez et partagez des requêtes Copilot Chat Galerie de requêtes Microsoft 365 Copilot Chat</vt:lpstr>
      <vt:lpstr>Animation de la galerie de requêtes</vt:lpstr>
      <vt:lpstr>PowerPoint Presentation</vt:lpstr>
      <vt:lpstr>Agenda</vt:lpstr>
      <vt:lpstr>Ressources disponibles dès aujourd’hui</vt:lpstr>
      <vt:lpstr>Ressources Microsoft pour accélérer votre adoption</vt:lpstr>
      <vt:lpstr>Rejoignez les prochaines sessions de notre Hub client Copilot</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Jignesh.Thakkar@microsoft.com</dc:creator>
  <cp:keywords/>
  <dc:description/>
  <cp:lastModifiedBy>Charles Boeye</cp:lastModifiedBy>
  <cp:revision>5</cp:revision>
  <cp:lastPrinted>2023-02-15T20:48:24Z</cp:lastPrinted>
  <dcterms:created xsi:type="dcterms:W3CDTF">2025-03-03T10:30:40Z</dcterms:created>
  <dcterms:modified xsi:type="dcterms:W3CDTF">2026-06-29T15:27:53Z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y fmtid="{D5CDD505-2E9C-101B-9397-08002B2CF9AE}" pid="26" name="ClassificationContentMarkingFooterLocations">
    <vt:lpwstr>Customer Hub Template:4\Microsoft 365 Copilot Template:6</vt:lpwstr>
  </property>
  <property fmtid="{D5CDD505-2E9C-101B-9397-08002B2CF9AE}" pid="27" name="ClassificationContentMarkingFooterText">
    <vt:lpwstr>Classified as Microsoft Confidential</vt:lpwstr>
  </property>
</Properties>
</file>