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2.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447" r:id="rId4"/>
    <p:sldMasterId id="2147485538" r:id="rId5"/>
    <p:sldMasterId id="2147485583" r:id="rId6"/>
    <p:sldMasterId id="2147485622" r:id="rId7"/>
  </p:sldMasterIdLst>
  <p:notesMasterIdLst>
    <p:notesMasterId r:id="rId52"/>
  </p:notesMasterIdLst>
  <p:handoutMasterIdLst>
    <p:handoutMasterId r:id="rId53"/>
  </p:handoutMasterIdLst>
  <p:sldIdLst>
    <p:sldId id="2147483647" r:id="rId8"/>
    <p:sldId id="271" r:id="rId9"/>
    <p:sldId id="2147482463" r:id="rId10"/>
    <p:sldId id="275" r:id="rId11"/>
    <p:sldId id="2147482452" r:id="rId12"/>
    <p:sldId id="2147482459" r:id="rId13"/>
    <p:sldId id="267" r:id="rId14"/>
    <p:sldId id="279" r:id="rId15"/>
    <p:sldId id="2147483644" r:id="rId16"/>
    <p:sldId id="2147483565" r:id="rId17"/>
    <p:sldId id="264" r:id="rId18"/>
    <p:sldId id="2147483639" r:id="rId19"/>
    <p:sldId id="2147483641" r:id="rId20"/>
    <p:sldId id="2147483642" r:id="rId21"/>
    <p:sldId id="367" r:id="rId22"/>
    <p:sldId id="2147483646" r:id="rId23"/>
    <p:sldId id="263" r:id="rId24"/>
    <p:sldId id="272" r:id="rId25"/>
    <p:sldId id="283" r:id="rId26"/>
    <p:sldId id="2147483645" r:id="rId27"/>
    <p:sldId id="261" r:id="rId28"/>
    <p:sldId id="256" r:id="rId29"/>
    <p:sldId id="288" r:id="rId30"/>
    <p:sldId id="396" r:id="rId31"/>
    <p:sldId id="278" r:id="rId32"/>
    <p:sldId id="265" r:id="rId33"/>
    <p:sldId id="266" r:id="rId34"/>
    <p:sldId id="290" r:id="rId35"/>
    <p:sldId id="259" r:id="rId36"/>
    <p:sldId id="260" r:id="rId37"/>
    <p:sldId id="291" r:id="rId38"/>
    <p:sldId id="268" r:id="rId39"/>
    <p:sldId id="282" r:id="rId40"/>
    <p:sldId id="287" r:id="rId41"/>
    <p:sldId id="270" r:id="rId42"/>
    <p:sldId id="2147482471" r:id="rId43"/>
    <p:sldId id="269" r:id="rId44"/>
    <p:sldId id="289" r:id="rId45"/>
    <p:sldId id="257" r:id="rId46"/>
    <p:sldId id="262" r:id="rId47"/>
    <p:sldId id="2147482472" r:id="rId48"/>
    <p:sldId id="2147482470" r:id="rId49"/>
    <p:sldId id="258" r:id="rId50"/>
    <p:sldId id="301" r:id="rId51"/>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Organisation" id="{BF17DAA2-C7F1-344C-A033-B98BFE9A305D}">
          <p14:sldIdLst/>
        </p14:section>
        <p14:section name="01 - Présentation et introductions 7 min" id="{124BDEBE-45CF-4588-94D8-C2088A1DA3EA}">
          <p14:sldIdLst>
            <p14:sldId id="2147483647"/>
            <p14:sldId id="271"/>
            <p14:sldId id="2147482463"/>
            <p14:sldId id="275"/>
            <p14:sldId id="2147482452"/>
            <p14:sldId id="2147482459"/>
            <p14:sldId id="267"/>
          </p14:sldIdLst>
        </p14:section>
        <p14:section name="02 - Aperçu de M365 Copilot Chat 10 min" id="{B8577C94-83FE-F542-BF21-7E4028E96E80}">
          <p14:sldIdLst>
            <p14:sldId id="279"/>
            <p14:sldId id="2147483644"/>
            <p14:sldId id="2147483565"/>
            <p14:sldId id="264"/>
            <p14:sldId id="2147483639"/>
            <p14:sldId id="2147483641"/>
            <p14:sldId id="2147483642"/>
            <p14:sldId id="367"/>
            <p14:sldId id="2147483646"/>
            <p14:sldId id="263"/>
            <p14:sldId id="272"/>
            <p14:sldId id="283"/>
            <p14:sldId id="2147483645"/>
          </p14:sldIdLst>
        </p14:section>
        <p14:section name="03 - Avantages et valeur ajoutée 10min" id="{4ACAC2A3-9BFC-8F40-85E9-F465707A4451}">
          <p14:sldIdLst>
            <p14:sldId id="261"/>
            <p14:sldId id="256"/>
            <p14:sldId id="288"/>
            <p14:sldId id="396"/>
            <p14:sldId id="278"/>
            <p14:sldId id="265"/>
            <p14:sldId id="266"/>
            <p14:sldId id="290"/>
            <p14:sldId id="259"/>
            <p14:sldId id="260"/>
          </p14:sldIdLst>
        </p14:section>
        <p14:section name="04 - Agents dans Copilot Chat 7min" id="{2DBD29AF-ED0B-3742-A681-867A3BB8E8AD}">
          <p14:sldIdLst>
            <p14:sldId id="291"/>
            <p14:sldId id="268"/>
            <p14:sldId id="282"/>
            <p14:sldId id="287"/>
          </p14:sldIdLst>
        </p14:section>
        <p14:section name="04 - Étapes suivantes 15min" id="{78B4DDAE-A845-174F-8734-F2A1CAF5C6F5}">
          <p14:sldIdLst>
            <p14:sldId id="270"/>
            <p14:sldId id="2147482471"/>
            <p14:sldId id="269"/>
            <p14:sldId id="289"/>
            <p14:sldId id="257"/>
            <p14:sldId id="262"/>
            <p14:sldId id="2147482472"/>
            <p14:sldId id="2147482470"/>
          </p14:sldIdLst>
        </p14:section>
        <p14:section name="Annexe" id="{BAF1F95D-6D48-4254-A22E-E4E765D69411}">
          <p14:sldIdLst>
            <p14:sldId id="258"/>
            <p14:sldId id="301"/>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3C9203-E7AA-6A1A-6AB9-9D4395238D91}" name="Tobias Heim" initials="TH" userId="S::toheim@microsoft.com::e706bc59-35ab-44e1-8133-88b83e8aa14d" providerId="AD"/>
  <p188:author id="{2CBFB310-F0CC-6356-7DDE-FBAB00044C57}" name="Nick Stillings" initials="NS" userId="S::nickst@microsoft.com::9e57d8e7-4902-42dd-916a-56a66defdf54" providerId="AD"/>
  <p188:author id="{C3B38B19-DB42-6796-81D6-5BEEDA101E1D}" name="Fernando Rheda" initials="FR" userId="S::ferheda@microsoft.com::70149de0-5a97-40d2-a2d2-3f0aea78086e" providerId="AD"/>
  <p188:author id="{E45D227C-DD9A-9FCD-CD34-CD50625CD106}" name="Tavo Adame (SIMPLICITY CONSULTING INC)" initials="TA" userId="S::v-tadame@microsoft.com::bfcf9539-9748-450c-a5e5-cd9a8efcfa1a" providerId="AD"/>
  <p188:author id="{F2709498-A04C-E0B7-6180-202D121EF24A}" name="Mike Bennett" initials="MB" userId="S::mibennet@microsoft.com::5407ebdc-0b12-45bd-bd0c-572d036e4581" providerId="AD"/>
  <p188:author id="{EBA9DF9D-87EA-6B39-A87B-CB1B65BF9312}" name="Lori Mahoney (SIMPLICITY CONSULTING INC)" initials="LI" userId="S::v-lmahoney@microsoft.com::90d51f6a-163f-4992-b484-af052976e220" providerId="AD"/>
  <p188:author id="{4ACC95A1-35E7-199E-C8D8-A60F70482912}" name="Tierney Cunningham" initials="TC" userId="S::ticunnin@microsoft.com::62f4f650-5c68-4535-8517-3a3a0205aaef" providerId="AD"/>
  <p188:author id="{4A7A3BD1-DD43-8DBB-6DEC-2ECC8760C411}" name="David Griffith" initials="DG" userId="S::davidg@silverfoxprod.com::d098c8ac-700f-46f0-bf84-2134bdb9d901" providerId="AD"/>
  <p188:author id="{6AFA61D8-796F-555E-A395-B33F90AAF99E}" name="Monica Lueder" initials="ML" userId="S::monical@microsoft.com::75969e72-ba9c-4e32-a4ac-c8f3aeff9ba2" providerId="AD"/>
  <p188:author id="{0C9277F1-0302-3042-28C4-DC8E55A65955}" name="Walt Perry" initials="WP" userId="S::wperry@microsoft.com::7dcdee77-91a8-4951-aeac-a0e4718f579d"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Saku Uchikawa" initials="SU" lastIdx="11" clrIdx="0"/>
  <p:cmAuthor id="1" name="Mary Feil-Jacobs" initials="MFJ" lastIdx="43" clrIdx="1"/>
  <p:cmAuthor id="2" name="Monica Lueder" initials="ML" lastIdx="22" clrIdx="2">
    <p:extLst>
      <p:ext uri="{19B8F6BF-5375-455C-9EA6-DF929625EA0E}">
        <p15:presenceInfo xmlns:p15="http://schemas.microsoft.com/office/powerpoint/2012/main" userId="S-1-5-21-2127521184-1604012920-1887927527-2598260" providerId="AD"/>
      </p:ext>
    </p:extLst>
  </p:cmAuthor>
  <p:cmAuthor id="3" name="Mary Feil-Jacobs" initials="MF" lastIdx="28" clrIdx="3">
    <p:extLst>
      <p:ext uri="{19B8F6BF-5375-455C-9EA6-DF929625EA0E}">
        <p15:presenceInfo xmlns:p15="http://schemas.microsoft.com/office/powerpoint/2012/main" userId="S-1-5-21-2127521184-1604012920-1887927527-65006" providerId="AD"/>
      </p:ext>
    </p:extLst>
  </p:cmAuthor>
  <p:cmAuthor id="4" name="Tracy Tran" initials="TT" lastIdx="9" clrIdx="4">
    <p:extLst>
      <p:ext uri="{19B8F6BF-5375-455C-9EA6-DF929625EA0E}">
        <p15:presenceInfo xmlns:p15="http://schemas.microsoft.com/office/powerpoint/2012/main" userId="S::tracyt@microsoft.com::7b485f56-8fe8-4efc-a1b3-85e720327ac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0D0EC"/>
    <a:srgbClr val="FFFFFF"/>
    <a:srgbClr val="C03BC4"/>
    <a:srgbClr val="0078D4"/>
    <a:srgbClr val="F4F3F5"/>
    <a:srgbClr val="000000"/>
    <a:srgbClr val="0A0E28"/>
    <a:srgbClr val="080E56"/>
    <a:srgbClr val="F2F2F2"/>
    <a:srgbClr val="151E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31" y="518"/>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8/10/relationships/authors" Target="author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heme" Target="theme/theme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gradFill>
                <a:gsLst>
                  <a:gs pos="0">
                    <a:srgbClr val="8661C5"/>
                  </a:gs>
                  <a:gs pos="99000">
                    <a:srgbClr val="7030A0"/>
                  </a:gs>
                </a:gsLst>
                <a:lin ang="0" scaled="0"/>
              </a:gradFill>
              <a:ln w="19050">
                <a:solidFill>
                  <a:schemeClr val="lt1"/>
                </a:solidFill>
              </a:ln>
              <a:effectLst/>
            </c:spPr>
            <c:extLst>
              <c:ext xmlns:c16="http://schemas.microsoft.com/office/drawing/2014/chart" uri="{C3380CC4-5D6E-409C-BE32-E72D297353CC}">
                <c16:uniqueId val="{00000001-D2B7-45BD-961E-1111A10B8D03}"/>
              </c:ext>
            </c:extLst>
          </c:dPt>
          <c:dPt>
            <c:idx val="1"/>
            <c:bubble3D val="0"/>
            <c:spPr>
              <a:solidFill>
                <a:schemeClr val="bg1">
                  <a:lumMod val="85000"/>
                </a:schemeClr>
              </a:solidFill>
              <a:ln w="19050">
                <a:solidFill>
                  <a:schemeClr val="lt1"/>
                </a:solidFill>
              </a:ln>
              <a:effectLst/>
            </c:spPr>
            <c:extLst>
              <c:ext xmlns:c16="http://schemas.microsoft.com/office/drawing/2014/chart" uri="{C3380CC4-5D6E-409C-BE32-E72D297353CC}">
                <c16:uniqueId val="{00000003-D2B7-45BD-961E-1111A10B8D0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32D7-467D-902E-D77F47D56335}"/>
              </c:ext>
            </c:extLst>
          </c:dPt>
          <c:cat>
            <c:strRef>
              <c:f>Sheet1!$A$2:$A$4</c:f>
              <c:strCache>
                <c:ptCount val="2"/>
                <c:pt idx="0">
                  <c:v>1st Qtr</c:v>
                </c:pt>
                <c:pt idx="1">
                  <c:v>2nd Qtr</c:v>
                </c:pt>
              </c:strCache>
            </c:strRef>
          </c:cat>
          <c:val>
            <c:numRef>
              <c:f>Sheet1!$B$2:$B$4</c:f>
              <c:numCache>
                <c:formatCode>General</c:formatCode>
                <c:ptCount val="3"/>
                <c:pt idx="0">
                  <c:v>77</c:v>
                </c:pt>
                <c:pt idx="1">
                  <c:v>23</c:v>
                </c:pt>
              </c:numCache>
            </c:numRef>
          </c:val>
          <c:extLst>
            <c:ext xmlns:c16="http://schemas.microsoft.com/office/drawing/2014/chart" uri="{C3380CC4-5D6E-409C-BE32-E72D297353CC}">
              <c16:uniqueId val="{00000004-D2B7-45BD-961E-1111A10B8D03}"/>
            </c:ext>
          </c:extLst>
        </c:ser>
        <c:dLbls>
          <c:showLegendKey val="0"/>
          <c:showVal val="0"/>
          <c:showCatName val="0"/>
          <c:showSerName val="0"/>
          <c:showPercent val="0"/>
          <c:showBubbleSize val="0"/>
          <c:showLeaderLines val="1"/>
        </c:dLbls>
        <c:firstSliceAng val="187"/>
        <c:holeSize val="73"/>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gradFill>
                <a:gsLst>
                  <a:gs pos="0">
                    <a:srgbClr val="8661C5"/>
                  </a:gs>
                  <a:gs pos="99000">
                    <a:srgbClr val="7030A0"/>
                  </a:gs>
                </a:gsLst>
                <a:lin ang="0" scaled="0"/>
              </a:gradFill>
              <a:ln w="19050">
                <a:solidFill>
                  <a:schemeClr val="lt1"/>
                </a:solidFill>
              </a:ln>
              <a:effectLst/>
            </c:spPr>
            <c:extLst>
              <c:ext xmlns:c16="http://schemas.microsoft.com/office/drawing/2014/chart" uri="{C3380CC4-5D6E-409C-BE32-E72D297353CC}">
                <c16:uniqueId val="{00000001-57AA-46CA-911C-9CB51F99DA28}"/>
              </c:ext>
            </c:extLst>
          </c:dPt>
          <c:dPt>
            <c:idx val="1"/>
            <c:bubble3D val="0"/>
            <c:spPr>
              <a:solidFill>
                <a:schemeClr val="bg1">
                  <a:lumMod val="85000"/>
                </a:schemeClr>
              </a:solidFill>
              <a:ln w="19050">
                <a:solidFill>
                  <a:schemeClr val="lt1"/>
                </a:solidFill>
              </a:ln>
              <a:effectLst/>
            </c:spPr>
            <c:extLst>
              <c:ext xmlns:c16="http://schemas.microsoft.com/office/drawing/2014/chart" uri="{C3380CC4-5D6E-409C-BE32-E72D297353CC}">
                <c16:uniqueId val="{00000003-57AA-46CA-911C-9CB51F99DA2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7AA-46CA-911C-9CB51F99DA28}"/>
              </c:ext>
            </c:extLst>
          </c:dPt>
          <c:cat>
            <c:strRef>
              <c:f>Sheet1!$A$2:$A$4</c:f>
              <c:strCache>
                <c:ptCount val="2"/>
                <c:pt idx="0">
                  <c:v>1st Qtr</c:v>
                </c:pt>
                <c:pt idx="1">
                  <c:v>2nd Qtr</c:v>
                </c:pt>
              </c:strCache>
            </c:strRef>
          </c:cat>
          <c:val>
            <c:numRef>
              <c:f>Sheet1!$B$2:$B$4</c:f>
              <c:numCache>
                <c:formatCode>General</c:formatCode>
                <c:ptCount val="3"/>
                <c:pt idx="0">
                  <c:v>50</c:v>
                </c:pt>
                <c:pt idx="1">
                  <c:v>50</c:v>
                </c:pt>
              </c:numCache>
            </c:numRef>
          </c:val>
          <c:extLst>
            <c:ext xmlns:c16="http://schemas.microsoft.com/office/drawing/2014/chart" uri="{C3380CC4-5D6E-409C-BE32-E72D297353CC}">
              <c16:uniqueId val="{00000006-57AA-46CA-911C-9CB51F99DA28}"/>
            </c:ext>
          </c:extLst>
        </c:ser>
        <c:dLbls>
          <c:showLegendKey val="0"/>
          <c:showVal val="0"/>
          <c:showCatName val="0"/>
          <c:showSerName val="0"/>
          <c:showPercent val="0"/>
          <c:showBubbleSize val="0"/>
          <c:showLeaderLines val="1"/>
        </c:dLbls>
        <c:firstSliceAng val="187"/>
        <c:holeSize val="73"/>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gradFill>
                <a:gsLst>
                  <a:gs pos="0">
                    <a:srgbClr val="8661C5"/>
                  </a:gs>
                  <a:gs pos="99000">
                    <a:srgbClr val="7030A0"/>
                  </a:gs>
                </a:gsLst>
                <a:lin ang="0" scaled="0"/>
              </a:gradFill>
              <a:ln w="19050">
                <a:solidFill>
                  <a:schemeClr val="lt1"/>
                </a:solidFill>
              </a:ln>
              <a:effectLst/>
            </c:spPr>
            <c:extLst>
              <c:ext xmlns:c16="http://schemas.microsoft.com/office/drawing/2014/chart" uri="{C3380CC4-5D6E-409C-BE32-E72D297353CC}">
                <c16:uniqueId val="{00000001-9FFD-46C5-AC85-4699BCE23948}"/>
              </c:ext>
            </c:extLst>
          </c:dPt>
          <c:dPt>
            <c:idx val="1"/>
            <c:bubble3D val="0"/>
            <c:spPr>
              <a:solidFill>
                <a:schemeClr val="bg1">
                  <a:lumMod val="85000"/>
                </a:schemeClr>
              </a:solidFill>
              <a:ln w="19050">
                <a:solidFill>
                  <a:schemeClr val="lt1"/>
                </a:solidFill>
              </a:ln>
              <a:effectLst/>
            </c:spPr>
            <c:extLst>
              <c:ext xmlns:c16="http://schemas.microsoft.com/office/drawing/2014/chart" uri="{C3380CC4-5D6E-409C-BE32-E72D297353CC}">
                <c16:uniqueId val="{00000003-9FFD-46C5-AC85-4699BCE2394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9FFD-46C5-AC85-4699BCE23948}"/>
              </c:ext>
            </c:extLst>
          </c:dPt>
          <c:cat>
            <c:strRef>
              <c:f>Sheet1!$A$2:$A$4</c:f>
              <c:strCache>
                <c:ptCount val="2"/>
                <c:pt idx="0">
                  <c:v>1st Qtr</c:v>
                </c:pt>
                <c:pt idx="1">
                  <c:v>2nd Qtr</c:v>
                </c:pt>
              </c:strCache>
            </c:strRef>
          </c:cat>
          <c:val>
            <c:numRef>
              <c:f>Sheet1!$B$2:$B$4</c:f>
              <c:numCache>
                <c:formatCode>General</c:formatCode>
                <c:ptCount val="3"/>
                <c:pt idx="0">
                  <c:v>65</c:v>
                </c:pt>
                <c:pt idx="1">
                  <c:v>35</c:v>
                </c:pt>
              </c:numCache>
            </c:numRef>
          </c:val>
          <c:extLst>
            <c:ext xmlns:c16="http://schemas.microsoft.com/office/drawing/2014/chart" uri="{C3380CC4-5D6E-409C-BE32-E72D297353CC}">
              <c16:uniqueId val="{00000006-9FFD-46C5-AC85-4699BCE23948}"/>
            </c:ext>
          </c:extLst>
        </c:ser>
        <c:dLbls>
          <c:showLegendKey val="0"/>
          <c:showVal val="0"/>
          <c:showCatName val="0"/>
          <c:showSerName val="0"/>
          <c:showPercent val="0"/>
          <c:showBubbleSize val="0"/>
          <c:showLeaderLines val="1"/>
        </c:dLbls>
        <c:firstSliceAng val="187"/>
        <c:holeSize val="73"/>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29.svg"/><Relationship Id="rId2" Type="http://schemas.openxmlformats.org/officeDocument/2006/relationships/image" Target="../media/image128.svg"/><Relationship Id="rId1" Type="http://schemas.openxmlformats.org/officeDocument/2006/relationships/image" Target="../media/image127.svg"/></Relationships>
</file>

<file path=ppt/diagrams/_rels/data2.xml.rels><?xml version="1.0" encoding="UTF-8" standalone="yes"?>
<Relationships xmlns="http://schemas.openxmlformats.org/package/2006/relationships"><Relationship Id="rId3" Type="http://schemas.openxmlformats.org/officeDocument/2006/relationships/image" Target="../media/image132.svg"/><Relationship Id="rId2" Type="http://schemas.openxmlformats.org/officeDocument/2006/relationships/image" Target="../media/image131.svg"/><Relationship Id="rId1" Type="http://schemas.openxmlformats.org/officeDocument/2006/relationships/image" Target="../media/image130.svg"/><Relationship Id="rId4" Type="http://schemas.openxmlformats.org/officeDocument/2006/relationships/image" Target="../media/image1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9.svg"/><Relationship Id="rId2" Type="http://schemas.openxmlformats.org/officeDocument/2006/relationships/image" Target="../media/image128.svg"/><Relationship Id="rId1" Type="http://schemas.openxmlformats.org/officeDocument/2006/relationships/image" Target="../media/image12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2.svg"/><Relationship Id="rId2" Type="http://schemas.openxmlformats.org/officeDocument/2006/relationships/image" Target="../media/image131.svg"/><Relationship Id="rId1" Type="http://schemas.openxmlformats.org/officeDocument/2006/relationships/image" Target="../media/image130.svg"/><Relationship Id="rId4" Type="http://schemas.openxmlformats.org/officeDocument/2006/relationships/image" Target="../media/image13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D99AAC-0404-4034-ABF0-A7E440B4BBB0}"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ABE5626F-5621-4116-92C4-D5BF49D032AE}">
      <dgm:prSet custT="1"/>
      <dgm:spPr/>
      <dgm:t>
        <a:bodyPr/>
        <a:lstStyle/>
        <a:p>
          <a:pPr>
            <a:lnSpc>
              <a:spcPct val="100000"/>
            </a:lnSpc>
          </a:pPr>
          <a:r>
            <a:rPr lang="fr-fr" sz="1800" b="1"/>
            <a:t>Inspirer la créativité</a:t>
          </a:r>
          <a:r>
            <a:rPr lang="fr-fr" sz="1800"/>
            <a:t> </a:t>
          </a:r>
          <a:r>
            <a:rPr lang="fr-fr" sz="1800" b="1"/>
            <a:t>: </a:t>
          </a:r>
          <a:r>
            <a:rPr lang="fr-fr" sz="1800"/>
            <a:t>Cet outil inspire la créativité en fournissant des perspectives </a:t>
          </a:r>
          <a:br>
            <a:rPr lang="fr-fr" sz="1800"/>
          </a:br>
          <a:r>
            <a:rPr lang="fr-fr" sz="1800"/>
            <a:t>et des suggestions qui peuvent aider les utilisateurs à sortir des sentiers battus.</a:t>
          </a:r>
        </a:p>
      </dgm:t>
    </dgm:pt>
    <dgm:pt modelId="{0E77B7DC-DA3E-48A5-995C-6B75397E4DDE}" type="parTrans" cxnId="{C2E432D3-2DD8-4E67-9C02-27D6DDCD9133}">
      <dgm:prSet/>
      <dgm:spPr/>
      <dgm:t>
        <a:bodyPr/>
        <a:lstStyle/>
        <a:p>
          <a:endParaRPr lang="en-US"/>
        </a:p>
      </dgm:t>
    </dgm:pt>
    <dgm:pt modelId="{52649197-C74A-4067-A1BD-B64531DB94F6}" type="sibTrans" cxnId="{C2E432D3-2DD8-4E67-9C02-27D6DDCD9133}">
      <dgm:prSet/>
      <dgm:spPr/>
      <dgm:t>
        <a:bodyPr/>
        <a:lstStyle/>
        <a:p>
          <a:pPr>
            <a:lnSpc>
              <a:spcPct val="100000"/>
            </a:lnSpc>
          </a:pPr>
          <a:endParaRPr lang="en-US"/>
        </a:p>
      </dgm:t>
    </dgm:pt>
    <dgm:pt modelId="{9E7F2869-701A-43BD-ADA3-38563C9E2EBC}">
      <dgm:prSet custT="1"/>
      <dgm:spPr/>
      <dgm:t>
        <a:bodyPr/>
        <a:lstStyle/>
        <a:p>
          <a:pPr>
            <a:lnSpc>
              <a:spcPct val="100000"/>
            </a:lnSpc>
          </a:pPr>
          <a:r>
            <a:rPr lang="fr-fr" sz="1800" b="1"/>
            <a:t>Stimuler la productivité : </a:t>
          </a:r>
          <a:r>
            <a:rPr lang="fr-fr" sz="1800" err="1"/>
            <a:t>Copilot</a:t>
          </a:r>
          <a:r>
            <a:rPr lang="fr-fr" sz="1800"/>
            <a:t> Chat stimule la productivité en permettant </a:t>
          </a:r>
          <a:br>
            <a:rPr lang="fr-fr" sz="1800"/>
          </a:br>
          <a:r>
            <a:rPr lang="fr-fr" sz="1800"/>
            <a:t>aux utilisateurs d’accomplir plus de tâches en moins de temps.</a:t>
          </a:r>
        </a:p>
      </dgm:t>
    </dgm:pt>
    <dgm:pt modelId="{09158FD9-87F4-4896-8B00-1B4407D9F950}" type="parTrans" cxnId="{B1BB9EB1-36B2-4C49-AA6E-6E09BA545402}">
      <dgm:prSet/>
      <dgm:spPr/>
      <dgm:t>
        <a:bodyPr/>
        <a:lstStyle/>
        <a:p>
          <a:endParaRPr lang="en-US"/>
        </a:p>
      </dgm:t>
    </dgm:pt>
    <dgm:pt modelId="{8CD9F01C-5064-4C14-9B79-282F3CE7CE3E}" type="sibTrans" cxnId="{B1BB9EB1-36B2-4C49-AA6E-6E09BA545402}">
      <dgm:prSet/>
      <dgm:spPr/>
      <dgm:t>
        <a:bodyPr/>
        <a:lstStyle/>
        <a:p>
          <a:pPr>
            <a:lnSpc>
              <a:spcPct val="100000"/>
            </a:lnSpc>
          </a:pPr>
          <a:endParaRPr lang="en-US"/>
        </a:p>
      </dgm:t>
    </dgm:pt>
    <dgm:pt modelId="{E4C70C77-36B7-4D54-BCB8-EC28CF6DAE9B}">
      <dgm:prSet custT="1"/>
      <dgm:spPr/>
      <dgm:t>
        <a:bodyPr/>
        <a:lstStyle/>
        <a:p>
          <a:pPr>
            <a:lnSpc>
              <a:spcPct val="100000"/>
            </a:lnSpc>
          </a:pPr>
          <a:r>
            <a:rPr lang="fr-fr" sz="1800" b="1"/>
            <a:t>Favoriser la concentration : </a:t>
          </a:r>
          <a:r>
            <a:rPr lang="fr-fr" sz="1800"/>
            <a:t>Cela permet aux équipes au planning chargé de se concentrer sur ce qui compte vraiment : l’outil s’occupe des tâches habituelles.</a:t>
          </a:r>
        </a:p>
      </dgm:t>
    </dgm:pt>
    <dgm:pt modelId="{B3ADB1BA-F0B2-43D2-9524-2EEB60FCD638}" type="parTrans" cxnId="{4895453A-7971-4E63-89C9-DBC638B8D861}">
      <dgm:prSet/>
      <dgm:spPr/>
      <dgm:t>
        <a:bodyPr/>
        <a:lstStyle/>
        <a:p>
          <a:endParaRPr lang="en-US"/>
        </a:p>
      </dgm:t>
    </dgm:pt>
    <dgm:pt modelId="{8C412673-FFFA-4565-ADDE-09FD2EF53A25}" type="sibTrans" cxnId="{4895453A-7971-4E63-89C9-DBC638B8D861}">
      <dgm:prSet/>
      <dgm:spPr/>
      <dgm:t>
        <a:bodyPr/>
        <a:lstStyle/>
        <a:p>
          <a:endParaRPr lang="en-US"/>
        </a:p>
      </dgm:t>
    </dgm:pt>
    <dgm:pt modelId="{4301445F-2D0C-453E-8A63-5B16992F2708}" type="pres">
      <dgm:prSet presAssocID="{E5D99AAC-0404-4034-ABF0-A7E440B4BBB0}" presName="root" presStyleCnt="0">
        <dgm:presLayoutVars>
          <dgm:dir/>
          <dgm:resizeHandles val="exact"/>
        </dgm:presLayoutVars>
      </dgm:prSet>
      <dgm:spPr/>
    </dgm:pt>
    <dgm:pt modelId="{148E7BE8-D71E-4FFE-AAF2-481D3A8ACF09}" type="pres">
      <dgm:prSet presAssocID="{ABE5626F-5621-4116-92C4-D5BF49D032AE}" presName="compNode" presStyleCnt="0"/>
      <dgm:spPr/>
    </dgm:pt>
    <dgm:pt modelId="{17E66A36-836B-410D-9AD9-343F2C4301B5}" type="pres">
      <dgm:prSet presAssocID="{ABE5626F-5621-4116-92C4-D5BF49D032AE}" presName="bgRect" presStyleLbl="bgShp" presStyleIdx="0" presStyleCnt="3"/>
      <dgm:spPr/>
    </dgm:pt>
    <dgm:pt modelId="{3DDF01D4-3029-4C16-B063-08A93B8DF9E6}" type="pres">
      <dgm:prSet presAssocID="{ABE5626F-5621-4116-92C4-D5BF49D032A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nvelope"/>
        </a:ext>
      </dgm:extLst>
    </dgm:pt>
    <dgm:pt modelId="{FFA6A599-1EBD-497E-AB08-5A952496B5D0}" type="pres">
      <dgm:prSet presAssocID="{ABE5626F-5621-4116-92C4-D5BF49D032AE}" presName="spaceRect" presStyleCnt="0"/>
      <dgm:spPr/>
    </dgm:pt>
    <dgm:pt modelId="{9BDFE690-4FA1-4C8F-A745-9284038E8D08}" type="pres">
      <dgm:prSet presAssocID="{ABE5626F-5621-4116-92C4-D5BF49D032AE}" presName="parTx" presStyleLbl="revTx" presStyleIdx="0" presStyleCnt="3">
        <dgm:presLayoutVars>
          <dgm:chMax val="0"/>
          <dgm:chPref val="0"/>
        </dgm:presLayoutVars>
      </dgm:prSet>
      <dgm:spPr/>
    </dgm:pt>
    <dgm:pt modelId="{0848612F-4137-40AB-A1F3-F627CFAD8ED1}" type="pres">
      <dgm:prSet presAssocID="{52649197-C74A-4067-A1BD-B64531DB94F6}" presName="sibTrans" presStyleCnt="0"/>
      <dgm:spPr/>
    </dgm:pt>
    <dgm:pt modelId="{92484D88-C603-43CC-8DE1-B4C2D095C27C}" type="pres">
      <dgm:prSet presAssocID="{9E7F2869-701A-43BD-ADA3-38563C9E2EBC}" presName="compNode" presStyleCnt="0"/>
      <dgm:spPr/>
    </dgm:pt>
    <dgm:pt modelId="{C216A242-D984-4697-9961-91C13DEE8E03}" type="pres">
      <dgm:prSet presAssocID="{9E7F2869-701A-43BD-ADA3-38563C9E2EBC}" presName="bgRect" presStyleLbl="bgShp" presStyleIdx="1" presStyleCnt="3"/>
      <dgm:spPr/>
    </dgm:pt>
    <dgm:pt modelId="{03D97F40-E858-4A6A-9FDC-ECB4254BEC5D}" type="pres">
      <dgm:prSet presAssocID="{9E7F2869-701A-43BD-ADA3-38563C9E2EB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8EC9B912-6300-48F7-91E8-98B295F20EDD}" type="pres">
      <dgm:prSet presAssocID="{9E7F2869-701A-43BD-ADA3-38563C9E2EBC}" presName="spaceRect" presStyleCnt="0"/>
      <dgm:spPr/>
    </dgm:pt>
    <dgm:pt modelId="{6B9297EA-2422-403C-B64F-34F847640879}" type="pres">
      <dgm:prSet presAssocID="{9E7F2869-701A-43BD-ADA3-38563C9E2EBC}" presName="parTx" presStyleLbl="revTx" presStyleIdx="1" presStyleCnt="3">
        <dgm:presLayoutVars>
          <dgm:chMax val="0"/>
          <dgm:chPref val="0"/>
        </dgm:presLayoutVars>
      </dgm:prSet>
      <dgm:spPr/>
    </dgm:pt>
    <dgm:pt modelId="{88329D6B-C1DB-4E70-86DA-8536663B28FE}" type="pres">
      <dgm:prSet presAssocID="{8CD9F01C-5064-4C14-9B79-282F3CE7CE3E}" presName="sibTrans" presStyleCnt="0"/>
      <dgm:spPr/>
    </dgm:pt>
    <dgm:pt modelId="{61EE57D3-B314-4171-8A0E-70B825BF85B4}" type="pres">
      <dgm:prSet presAssocID="{E4C70C77-36B7-4D54-BCB8-EC28CF6DAE9B}" presName="compNode" presStyleCnt="0"/>
      <dgm:spPr/>
    </dgm:pt>
    <dgm:pt modelId="{FDEB6B5E-BBC3-48B4-94F3-A396BDA0CAD6}" type="pres">
      <dgm:prSet presAssocID="{E4C70C77-36B7-4D54-BCB8-EC28CF6DAE9B}" presName="bgRect" presStyleLbl="bgShp" presStyleIdx="2" presStyleCnt="3"/>
      <dgm:spPr/>
    </dgm:pt>
    <dgm:pt modelId="{72DC3516-05B9-42B1-A92F-A1526B8B636A}" type="pres">
      <dgm:prSet presAssocID="{E4C70C77-36B7-4D54-BCB8-EC28CF6DAE9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6ACA716-B444-42E8-BFAF-DFB13C2F0D84}" type="pres">
      <dgm:prSet presAssocID="{E4C70C77-36B7-4D54-BCB8-EC28CF6DAE9B}" presName="spaceRect" presStyleCnt="0"/>
      <dgm:spPr/>
    </dgm:pt>
    <dgm:pt modelId="{1E9563C6-55FA-41E4-832A-5233D9D6C63F}" type="pres">
      <dgm:prSet presAssocID="{E4C70C77-36B7-4D54-BCB8-EC28CF6DAE9B}" presName="parTx" presStyleLbl="revTx" presStyleIdx="2" presStyleCnt="3">
        <dgm:presLayoutVars>
          <dgm:chMax val="0"/>
          <dgm:chPref val="0"/>
        </dgm:presLayoutVars>
      </dgm:prSet>
      <dgm:spPr/>
    </dgm:pt>
  </dgm:ptLst>
  <dgm:cxnLst>
    <dgm:cxn modelId="{4895453A-7971-4E63-89C9-DBC638B8D861}" srcId="{E5D99AAC-0404-4034-ABF0-A7E440B4BBB0}" destId="{E4C70C77-36B7-4D54-BCB8-EC28CF6DAE9B}" srcOrd="2" destOrd="0" parTransId="{B3ADB1BA-F0B2-43D2-9524-2EEB60FCD638}" sibTransId="{8C412673-FFFA-4565-ADDE-09FD2EF53A25}"/>
    <dgm:cxn modelId="{A9DFD46A-EADC-477A-9961-74B1D3DA46C9}" type="presOf" srcId="{9E7F2869-701A-43BD-ADA3-38563C9E2EBC}" destId="{6B9297EA-2422-403C-B64F-34F847640879}" srcOrd="0" destOrd="0" presId="urn:microsoft.com/office/officeart/2018/2/layout/IconVerticalSolidList"/>
    <dgm:cxn modelId="{7365DD6E-B81F-4B22-841A-AA15F7417B08}" type="presOf" srcId="{E4C70C77-36B7-4D54-BCB8-EC28CF6DAE9B}" destId="{1E9563C6-55FA-41E4-832A-5233D9D6C63F}" srcOrd="0" destOrd="0" presId="urn:microsoft.com/office/officeart/2018/2/layout/IconVerticalSolidList"/>
    <dgm:cxn modelId="{4C774F54-798D-4B20-B1C0-160085015E56}" type="presOf" srcId="{E5D99AAC-0404-4034-ABF0-A7E440B4BBB0}" destId="{4301445F-2D0C-453E-8A63-5B16992F2708}" srcOrd="0" destOrd="0" presId="urn:microsoft.com/office/officeart/2018/2/layout/IconVerticalSolidList"/>
    <dgm:cxn modelId="{9247C090-F2AF-42AD-BD58-BEA5E7D6BA1C}" type="presOf" srcId="{ABE5626F-5621-4116-92C4-D5BF49D032AE}" destId="{9BDFE690-4FA1-4C8F-A745-9284038E8D08}" srcOrd="0" destOrd="0" presId="urn:microsoft.com/office/officeart/2018/2/layout/IconVerticalSolidList"/>
    <dgm:cxn modelId="{B1BB9EB1-36B2-4C49-AA6E-6E09BA545402}" srcId="{E5D99AAC-0404-4034-ABF0-A7E440B4BBB0}" destId="{9E7F2869-701A-43BD-ADA3-38563C9E2EBC}" srcOrd="1" destOrd="0" parTransId="{09158FD9-87F4-4896-8B00-1B4407D9F950}" sibTransId="{8CD9F01C-5064-4C14-9B79-282F3CE7CE3E}"/>
    <dgm:cxn modelId="{C2E432D3-2DD8-4E67-9C02-27D6DDCD9133}" srcId="{E5D99AAC-0404-4034-ABF0-A7E440B4BBB0}" destId="{ABE5626F-5621-4116-92C4-D5BF49D032AE}" srcOrd="0" destOrd="0" parTransId="{0E77B7DC-DA3E-48A5-995C-6B75397E4DDE}" sibTransId="{52649197-C74A-4067-A1BD-B64531DB94F6}"/>
    <dgm:cxn modelId="{CDE221F6-69FF-4164-B662-230825457EED}" type="presParOf" srcId="{4301445F-2D0C-453E-8A63-5B16992F2708}" destId="{148E7BE8-D71E-4FFE-AAF2-481D3A8ACF09}" srcOrd="0" destOrd="0" presId="urn:microsoft.com/office/officeart/2018/2/layout/IconVerticalSolidList"/>
    <dgm:cxn modelId="{B9140466-5C22-4DE1-A724-29C3B0FF341F}" type="presParOf" srcId="{148E7BE8-D71E-4FFE-AAF2-481D3A8ACF09}" destId="{17E66A36-836B-410D-9AD9-343F2C4301B5}" srcOrd="0" destOrd="0" presId="urn:microsoft.com/office/officeart/2018/2/layout/IconVerticalSolidList"/>
    <dgm:cxn modelId="{B025ED5D-DCB0-482C-8AD7-80F1842B7F4D}" type="presParOf" srcId="{148E7BE8-D71E-4FFE-AAF2-481D3A8ACF09}" destId="{3DDF01D4-3029-4C16-B063-08A93B8DF9E6}" srcOrd="1" destOrd="0" presId="urn:microsoft.com/office/officeart/2018/2/layout/IconVerticalSolidList"/>
    <dgm:cxn modelId="{F3AA79AA-91FC-4EF4-91EE-0B8041392ADB}" type="presParOf" srcId="{148E7BE8-D71E-4FFE-AAF2-481D3A8ACF09}" destId="{FFA6A599-1EBD-497E-AB08-5A952496B5D0}" srcOrd="2" destOrd="0" presId="urn:microsoft.com/office/officeart/2018/2/layout/IconVerticalSolidList"/>
    <dgm:cxn modelId="{ED139401-8702-4C08-AECF-D04E7812AC30}" type="presParOf" srcId="{148E7BE8-D71E-4FFE-AAF2-481D3A8ACF09}" destId="{9BDFE690-4FA1-4C8F-A745-9284038E8D08}" srcOrd="3" destOrd="0" presId="urn:microsoft.com/office/officeart/2018/2/layout/IconVerticalSolidList"/>
    <dgm:cxn modelId="{248730BD-1049-4E08-9203-5BB20AB1E8EC}" type="presParOf" srcId="{4301445F-2D0C-453E-8A63-5B16992F2708}" destId="{0848612F-4137-40AB-A1F3-F627CFAD8ED1}" srcOrd="1" destOrd="0" presId="urn:microsoft.com/office/officeart/2018/2/layout/IconVerticalSolidList"/>
    <dgm:cxn modelId="{F5028774-0649-4725-B002-42B0C8C98FC8}" type="presParOf" srcId="{4301445F-2D0C-453E-8A63-5B16992F2708}" destId="{92484D88-C603-43CC-8DE1-B4C2D095C27C}" srcOrd="2" destOrd="0" presId="urn:microsoft.com/office/officeart/2018/2/layout/IconVerticalSolidList"/>
    <dgm:cxn modelId="{5278ABF7-90A7-46EB-94B2-D1B6AC751FA7}" type="presParOf" srcId="{92484D88-C603-43CC-8DE1-B4C2D095C27C}" destId="{C216A242-D984-4697-9961-91C13DEE8E03}" srcOrd="0" destOrd="0" presId="urn:microsoft.com/office/officeart/2018/2/layout/IconVerticalSolidList"/>
    <dgm:cxn modelId="{BB86C138-66F1-4914-A587-4F82FD308DC6}" type="presParOf" srcId="{92484D88-C603-43CC-8DE1-B4C2D095C27C}" destId="{03D97F40-E858-4A6A-9FDC-ECB4254BEC5D}" srcOrd="1" destOrd="0" presId="urn:microsoft.com/office/officeart/2018/2/layout/IconVerticalSolidList"/>
    <dgm:cxn modelId="{1CEB89F3-9ED9-4E14-ABF5-3009612F9793}" type="presParOf" srcId="{92484D88-C603-43CC-8DE1-B4C2D095C27C}" destId="{8EC9B912-6300-48F7-91E8-98B295F20EDD}" srcOrd="2" destOrd="0" presId="urn:microsoft.com/office/officeart/2018/2/layout/IconVerticalSolidList"/>
    <dgm:cxn modelId="{8EF42A0A-DD35-4E69-8391-434389F6887E}" type="presParOf" srcId="{92484D88-C603-43CC-8DE1-B4C2D095C27C}" destId="{6B9297EA-2422-403C-B64F-34F847640879}" srcOrd="3" destOrd="0" presId="urn:microsoft.com/office/officeart/2018/2/layout/IconVerticalSolidList"/>
    <dgm:cxn modelId="{ED4C50EB-9340-4B28-A76C-E9DE30D09020}" type="presParOf" srcId="{4301445F-2D0C-453E-8A63-5B16992F2708}" destId="{88329D6B-C1DB-4E70-86DA-8536663B28FE}" srcOrd="3" destOrd="0" presId="urn:microsoft.com/office/officeart/2018/2/layout/IconVerticalSolidList"/>
    <dgm:cxn modelId="{9BF71A27-C16C-4246-9BDB-BE39F60BB516}" type="presParOf" srcId="{4301445F-2D0C-453E-8A63-5B16992F2708}" destId="{61EE57D3-B314-4171-8A0E-70B825BF85B4}" srcOrd="4" destOrd="0" presId="urn:microsoft.com/office/officeart/2018/2/layout/IconVerticalSolidList"/>
    <dgm:cxn modelId="{C2143E58-F323-4CE3-AC3A-819D4C1E7946}" type="presParOf" srcId="{61EE57D3-B314-4171-8A0E-70B825BF85B4}" destId="{FDEB6B5E-BBC3-48B4-94F3-A396BDA0CAD6}" srcOrd="0" destOrd="0" presId="urn:microsoft.com/office/officeart/2018/2/layout/IconVerticalSolidList"/>
    <dgm:cxn modelId="{B5405536-1A1A-4F37-ACEE-7CE05D88EE2A}" type="presParOf" srcId="{61EE57D3-B314-4171-8A0E-70B825BF85B4}" destId="{72DC3516-05B9-42B1-A92F-A1526B8B636A}" srcOrd="1" destOrd="0" presId="urn:microsoft.com/office/officeart/2018/2/layout/IconVerticalSolidList"/>
    <dgm:cxn modelId="{2C58772F-480E-4067-947B-EFA6CE0FD138}" type="presParOf" srcId="{61EE57D3-B314-4171-8A0E-70B825BF85B4}" destId="{56ACA716-B444-42E8-BFAF-DFB13C2F0D84}" srcOrd="2" destOrd="0" presId="urn:microsoft.com/office/officeart/2018/2/layout/IconVerticalSolidList"/>
    <dgm:cxn modelId="{CB432E7A-208F-473D-AF3E-4667A5B826E1}" type="presParOf" srcId="{61EE57D3-B314-4171-8A0E-70B825BF85B4}" destId="{1E9563C6-55FA-41E4-832A-5233D9D6C63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D99AAC-0404-4034-ABF0-A7E440B4BBB0}"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ABE5626F-5621-4116-92C4-D5BF49D032AE}">
      <dgm:prSet custT="1"/>
      <dgm:spPr/>
      <dgm:t>
        <a:bodyPr/>
        <a:lstStyle/>
        <a:p>
          <a:pPr>
            <a:lnSpc>
              <a:spcPct val="100000"/>
            </a:lnSpc>
          </a:pPr>
          <a:r>
            <a:rPr lang="fr-fr" sz="1300" b="1"/>
            <a:t>Résumer des documents : </a:t>
          </a:r>
          <a:r>
            <a:rPr lang="fr-fr" sz="1300" err="1"/>
            <a:t>Copilot</a:t>
          </a:r>
          <a:r>
            <a:rPr lang="fr-fr" sz="1300"/>
            <a:t> Chat peut aider les utilisateurs à résumer rapidement des documents longs.</a:t>
          </a:r>
        </a:p>
      </dgm:t>
    </dgm:pt>
    <dgm:pt modelId="{0E77B7DC-DA3E-48A5-995C-6B75397E4DDE}" type="parTrans" cxnId="{C2E432D3-2DD8-4E67-9C02-27D6DDCD9133}">
      <dgm:prSet/>
      <dgm:spPr/>
      <dgm:t>
        <a:bodyPr/>
        <a:lstStyle/>
        <a:p>
          <a:endParaRPr lang="en-US"/>
        </a:p>
      </dgm:t>
    </dgm:pt>
    <dgm:pt modelId="{52649197-C74A-4067-A1BD-B64531DB94F6}" type="sibTrans" cxnId="{C2E432D3-2DD8-4E67-9C02-27D6DDCD9133}">
      <dgm:prSet/>
      <dgm:spPr/>
      <dgm:t>
        <a:bodyPr/>
        <a:lstStyle/>
        <a:p>
          <a:pPr>
            <a:lnSpc>
              <a:spcPct val="100000"/>
            </a:lnSpc>
          </a:pPr>
          <a:endParaRPr lang="en-US"/>
        </a:p>
      </dgm:t>
    </dgm:pt>
    <dgm:pt modelId="{9E7F2869-701A-43BD-ADA3-38563C9E2EBC}">
      <dgm:prSet custT="1"/>
      <dgm:spPr/>
      <dgm:t>
        <a:bodyPr/>
        <a:lstStyle/>
        <a:p>
          <a:pPr>
            <a:lnSpc>
              <a:spcPct val="100000"/>
            </a:lnSpc>
          </a:pPr>
          <a:r>
            <a:rPr lang="fr-fr" sz="1300" b="1"/>
            <a:t>Générer des contenus créatifs : </a:t>
          </a:r>
          <a:r>
            <a:rPr lang="fr-fr" sz="1300"/>
            <a:t>Les utilisateurs peuvent tirer parti de </a:t>
          </a:r>
          <a:r>
            <a:rPr lang="fr-fr" sz="1300" err="1"/>
            <a:t>Copilot</a:t>
          </a:r>
          <a:r>
            <a:rPr lang="fr-fr" sz="1300"/>
            <a:t> Chat pour générer des contenus créatifs, </a:t>
          </a:r>
          <a:br>
            <a:rPr lang="fr-fr" sz="1300"/>
          </a:br>
          <a:r>
            <a:rPr lang="fr-fr" sz="1300"/>
            <a:t>tel que des histoires, des poèmes et d’autres textes rédigés.</a:t>
          </a:r>
        </a:p>
      </dgm:t>
    </dgm:pt>
    <dgm:pt modelId="{09158FD9-87F4-4896-8B00-1B4407D9F950}" type="parTrans" cxnId="{B1BB9EB1-36B2-4C49-AA6E-6E09BA545402}">
      <dgm:prSet/>
      <dgm:spPr/>
      <dgm:t>
        <a:bodyPr/>
        <a:lstStyle/>
        <a:p>
          <a:endParaRPr lang="en-US"/>
        </a:p>
      </dgm:t>
    </dgm:pt>
    <dgm:pt modelId="{8CD9F01C-5064-4C14-9B79-282F3CE7CE3E}" type="sibTrans" cxnId="{B1BB9EB1-36B2-4C49-AA6E-6E09BA545402}">
      <dgm:prSet/>
      <dgm:spPr/>
      <dgm:t>
        <a:bodyPr/>
        <a:lstStyle/>
        <a:p>
          <a:pPr>
            <a:lnSpc>
              <a:spcPct val="100000"/>
            </a:lnSpc>
          </a:pPr>
          <a:endParaRPr lang="en-US"/>
        </a:p>
      </dgm:t>
    </dgm:pt>
    <dgm:pt modelId="{E4C70C77-36B7-4D54-BCB8-EC28CF6DAE9B}">
      <dgm:prSet custT="1"/>
      <dgm:spPr/>
      <dgm:t>
        <a:bodyPr/>
        <a:lstStyle/>
        <a:p>
          <a:pPr>
            <a:lnSpc>
              <a:spcPct val="100000"/>
            </a:lnSpc>
          </a:pPr>
          <a:r>
            <a:rPr lang="fr-fr" sz="1300" b="1"/>
            <a:t>Fournir des réponses rapides et des explications : </a:t>
          </a:r>
          <a:r>
            <a:rPr lang="fr-fr" sz="1300" err="1"/>
            <a:t>Copilot</a:t>
          </a:r>
          <a:r>
            <a:rPr lang="fr-fr" sz="1300"/>
            <a:t> Chat peut être utilisé pour fournir des réponses rapides </a:t>
          </a:r>
          <a:br>
            <a:rPr lang="fr-fr" sz="1300"/>
          </a:br>
          <a:r>
            <a:rPr lang="fr-fr" sz="1300"/>
            <a:t>à des questions et des explications sur divers sujets, ce qui améliore la productivité.</a:t>
          </a:r>
        </a:p>
      </dgm:t>
    </dgm:pt>
    <dgm:pt modelId="{B3ADB1BA-F0B2-43D2-9524-2EEB60FCD638}" type="parTrans" cxnId="{4895453A-7971-4E63-89C9-DBC638B8D861}">
      <dgm:prSet/>
      <dgm:spPr/>
      <dgm:t>
        <a:bodyPr/>
        <a:lstStyle/>
        <a:p>
          <a:endParaRPr lang="en-US"/>
        </a:p>
      </dgm:t>
    </dgm:pt>
    <dgm:pt modelId="{8C412673-FFFA-4565-ADDE-09FD2EF53A25}" type="sibTrans" cxnId="{4895453A-7971-4E63-89C9-DBC638B8D861}">
      <dgm:prSet/>
      <dgm:spPr/>
      <dgm:t>
        <a:bodyPr/>
        <a:lstStyle/>
        <a:p>
          <a:pPr>
            <a:lnSpc>
              <a:spcPct val="100000"/>
            </a:lnSpc>
          </a:pPr>
          <a:endParaRPr lang="en-US"/>
        </a:p>
      </dgm:t>
    </dgm:pt>
    <dgm:pt modelId="{818951F5-6D64-4271-AEBD-7E53DF66E79A}">
      <dgm:prSet custT="1"/>
      <dgm:spPr/>
      <dgm:t>
        <a:bodyPr/>
        <a:lstStyle/>
        <a:p>
          <a:pPr>
            <a:lnSpc>
              <a:spcPct val="100000"/>
            </a:lnSpc>
          </a:pPr>
          <a:r>
            <a:rPr lang="fr-fr" sz="1300" b="1"/>
            <a:t>Aider à la recherche</a:t>
          </a:r>
          <a:r>
            <a:rPr lang="fr-fr" sz="1300"/>
            <a:t> : </a:t>
          </a:r>
          <a:r>
            <a:rPr lang="fr-fr" sz="1300" err="1"/>
            <a:t>Copilot</a:t>
          </a:r>
          <a:r>
            <a:rPr lang="fr-fr" sz="1300"/>
            <a:t> Chat peut aider à mener des recherches pour les industries, les marchés, les concurrents </a:t>
          </a:r>
          <a:br>
            <a:rPr lang="fr-fr" sz="1300"/>
          </a:br>
          <a:r>
            <a:rPr lang="fr-fr" sz="1300"/>
            <a:t>et les produits.</a:t>
          </a:r>
        </a:p>
      </dgm:t>
    </dgm:pt>
    <dgm:pt modelId="{C120DEFE-4D07-43F1-B72F-CB3EE2F09189}" type="parTrans" cxnId="{91ADDDE3-162E-4414-B664-B065DCF57F94}">
      <dgm:prSet/>
      <dgm:spPr/>
      <dgm:t>
        <a:bodyPr/>
        <a:lstStyle/>
        <a:p>
          <a:endParaRPr lang="en-US"/>
        </a:p>
      </dgm:t>
    </dgm:pt>
    <dgm:pt modelId="{8156DE89-B328-4B29-8ACF-63B4B81E2DC0}" type="sibTrans" cxnId="{91ADDDE3-162E-4414-B664-B065DCF57F94}">
      <dgm:prSet/>
      <dgm:spPr/>
      <dgm:t>
        <a:bodyPr/>
        <a:lstStyle/>
        <a:p>
          <a:endParaRPr lang="en-US"/>
        </a:p>
      </dgm:t>
    </dgm:pt>
    <dgm:pt modelId="{4301445F-2D0C-453E-8A63-5B16992F2708}" type="pres">
      <dgm:prSet presAssocID="{E5D99AAC-0404-4034-ABF0-A7E440B4BBB0}" presName="root" presStyleCnt="0">
        <dgm:presLayoutVars>
          <dgm:dir/>
          <dgm:resizeHandles val="exact"/>
        </dgm:presLayoutVars>
      </dgm:prSet>
      <dgm:spPr/>
    </dgm:pt>
    <dgm:pt modelId="{148E7BE8-D71E-4FFE-AAF2-481D3A8ACF09}" type="pres">
      <dgm:prSet presAssocID="{ABE5626F-5621-4116-92C4-D5BF49D032AE}" presName="compNode" presStyleCnt="0"/>
      <dgm:spPr/>
    </dgm:pt>
    <dgm:pt modelId="{17E66A36-836B-410D-9AD9-343F2C4301B5}" type="pres">
      <dgm:prSet presAssocID="{ABE5626F-5621-4116-92C4-D5BF49D032AE}" presName="bgRect" presStyleLbl="bgShp" presStyleIdx="0" presStyleCnt="4"/>
      <dgm:spPr/>
    </dgm:pt>
    <dgm:pt modelId="{3DDF01D4-3029-4C16-B063-08A93B8DF9E6}" type="pres">
      <dgm:prSet presAssocID="{ABE5626F-5621-4116-92C4-D5BF49D032A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nvelope"/>
        </a:ext>
      </dgm:extLst>
    </dgm:pt>
    <dgm:pt modelId="{FFA6A599-1EBD-497E-AB08-5A952496B5D0}" type="pres">
      <dgm:prSet presAssocID="{ABE5626F-5621-4116-92C4-D5BF49D032AE}" presName="spaceRect" presStyleCnt="0"/>
      <dgm:spPr/>
    </dgm:pt>
    <dgm:pt modelId="{9BDFE690-4FA1-4C8F-A745-9284038E8D08}" type="pres">
      <dgm:prSet presAssocID="{ABE5626F-5621-4116-92C4-D5BF49D032AE}" presName="parTx" presStyleLbl="revTx" presStyleIdx="0" presStyleCnt="4">
        <dgm:presLayoutVars>
          <dgm:chMax val="0"/>
          <dgm:chPref val="0"/>
        </dgm:presLayoutVars>
      </dgm:prSet>
      <dgm:spPr/>
    </dgm:pt>
    <dgm:pt modelId="{0848612F-4137-40AB-A1F3-F627CFAD8ED1}" type="pres">
      <dgm:prSet presAssocID="{52649197-C74A-4067-A1BD-B64531DB94F6}" presName="sibTrans" presStyleCnt="0"/>
      <dgm:spPr/>
    </dgm:pt>
    <dgm:pt modelId="{92484D88-C603-43CC-8DE1-B4C2D095C27C}" type="pres">
      <dgm:prSet presAssocID="{9E7F2869-701A-43BD-ADA3-38563C9E2EBC}" presName="compNode" presStyleCnt="0"/>
      <dgm:spPr/>
    </dgm:pt>
    <dgm:pt modelId="{C216A242-D984-4697-9961-91C13DEE8E03}" type="pres">
      <dgm:prSet presAssocID="{9E7F2869-701A-43BD-ADA3-38563C9E2EBC}" presName="bgRect" presStyleLbl="bgShp" presStyleIdx="1" presStyleCnt="4"/>
      <dgm:spPr/>
    </dgm:pt>
    <dgm:pt modelId="{03D97F40-E858-4A6A-9FDC-ECB4254BEC5D}" type="pres">
      <dgm:prSet presAssocID="{9E7F2869-701A-43BD-ADA3-38563C9E2EB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8EC9B912-6300-48F7-91E8-98B295F20EDD}" type="pres">
      <dgm:prSet presAssocID="{9E7F2869-701A-43BD-ADA3-38563C9E2EBC}" presName="spaceRect" presStyleCnt="0"/>
      <dgm:spPr/>
    </dgm:pt>
    <dgm:pt modelId="{6B9297EA-2422-403C-B64F-34F847640879}" type="pres">
      <dgm:prSet presAssocID="{9E7F2869-701A-43BD-ADA3-38563C9E2EBC}" presName="parTx" presStyleLbl="revTx" presStyleIdx="1" presStyleCnt="4">
        <dgm:presLayoutVars>
          <dgm:chMax val="0"/>
          <dgm:chPref val="0"/>
        </dgm:presLayoutVars>
      </dgm:prSet>
      <dgm:spPr/>
    </dgm:pt>
    <dgm:pt modelId="{88329D6B-C1DB-4E70-86DA-8536663B28FE}" type="pres">
      <dgm:prSet presAssocID="{8CD9F01C-5064-4C14-9B79-282F3CE7CE3E}" presName="sibTrans" presStyleCnt="0"/>
      <dgm:spPr/>
    </dgm:pt>
    <dgm:pt modelId="{61EE57D3-B314-4171-8A0E-70B825BF85B4}" type="pres">
      <dgm:prSet presAssocID="{E4C70C77-36B7-4D54-BCB8-EC28CF6DAE9B}" presName="compNode" presStyleCnt="0"/>
      <dgm:spPr/>
    </dgm:pt>
    <dgm:pt modelId="{FDEB6B5E-BBC3-48B4-94F3-A396BDA0CAD6}" type="pres">
      <dgm:prSet presAssocID="{E4C70C77-36B7-4D54-BCB8-EC28CF6DAE9B}" presName="bgRect" presStyleLbl="bgShp" presStyleIdx="2" presStyleCnt="4"/>
      <dgm:spPr/>
    </dgm:pt>
    <dgm:pt modelId="{72DC3516-05B9-42B1-A92F-A1526B8B636A}" type="pres">
      <dgm:prSet presAssocID="{E4C70C77-36B7-4D54-BCB8-EC28CF6DAE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6ACA716-B444-42E8-BFAF-DFB13C2F0D84}" type="pres">
      <dgm:prSet presAssocID="{E4C70C77-36B7-4D54-BCB8-EC28CF6DAE9B}" presName="spaceRect" presStyleCnt="0"/>
      <dgm:spPr/>
    </dgm:pt>
    <dgm:pt modelId="{1E9563C6-55FA-41E4-832A-5233D9D6C63F}" type="pres">
      <dgm:prSet presAssocID="{E4C70C77-36B7-4D54-BCB8-EC28CF6DAE9B}" presName="parTx" presStyleLbl="revTx" presStyleIdx="2" presStyleCnt="4">
        <dgm:presLayoutVars>
          <dgm:chMax val="0"/>
          <dgm:chPref val="0"/>
        </dgm:presLayoutVars>
      </dgm:prSet>
      <dgm:spPr/>
    </dgm:pt>
    <dgm:pt modelId="{41CEDD81-D7ED-4943-B9C2-5EFDD6BAF83A}" type="pres">
      <dgm:prSet presAssocID="{8C412673-FFFA-4565-ADDE-09FD2EF53A25}" presName="sibTrans" presStyleCnt="0"/>
      <dgm:spPr/>
    </dgm:pt>
    <dgm:pt modelId="{A2A31808-C531-4EFF-955A-6D5606772630}" type="pres">
      <dgm:prSet presAssocID="{818951F5-6D64-4271-AEBD-7E53DF66E79A}" presName="compNode" presStyleCnt="0"/>
      <dgm:spPr/>
    </dgm:pt>
    <dgm:pt modelId="{524F8B03-A0FB-4C7F-A456-F021D0BE3274}" type="pres">
      <dgm:prSet presAssocID="{818951F5-6D64-4271-AEBD-7E53DF66E79A}" presName="bgRect" presStyleLbl="bgShp" presStyleIdx="3" presStyleCnt="4"/>
      <dgm:spPr/>
    </dgm:pt>
    <dgm:pt modelId="{73A9A871-50B1-40CB-BF90-BAE0EB4CF463}" type="pres">
      <dgm:prSet presAssocID="{818951F5-6D64-4271-AEBD-7E53DF66E79A}" presName="iconRect" presStyleLbl="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r graph with upward trend with solid fill"/>
        </a:ext>
      </dgm:extLst>
    </dgm:pt>
    <dgm:pt modelId="{B59AB126-0D2A-432A-A7F6-E64D1B546E3E}" type="pres">
      <dgm:prSet presAssocID="{818951F5-6D64-4271-AEBD-7E53DF66E79A}" presName="spaceRect" presStyleCnt="0"/>
      <dgm:spPr/>
    </dgm:pt>
    <dgm:pt modelId="{F411DE6A-5F59-4C9F-A5CB-6256C354ACD9}" type="pres">
      <dgm:prSet presAssocID="{818951F5-6D64-4271-AEBD-7E53DF66E79A}" presName="parTx" presStyleLbl="revTx" presStyleIdx="3" presStyleCnt="4">
        <dgm:presLayoutVars>
          <dgm:chMax val="0"/>
          <dgm:chPref val="0"/>
        </dgm:presLayoutVars>
      </dgm:prSet>
      <dgm:spPr/>
    </dgm:pt>
  </dgm:ptLst>
  <dgm:cxnLst>
    <dgm:cxn modelId="{F7D84B15-0EB8-4D2D-90BE-E841797E3262}" type="presOf" srcId="{E4C70C77-36B7-4D54-BCB8-EC28CF6DAE9B}" destId="{1E9563C6-55FA-41E4-832A-5233D9D6C63F}" srcOrd="0" destOrd="0" presId="urn:microsoft.com/office/officeart/2018/2/layout/IconVerticalSolidList"/>
    <dgm:cxn modelId="{4895453A-7971-4E63-89C9-DBC638B8D861}" srcId="{E5D99AAC-0404-4034-ABF0-A7E440B4BBB0}" destId="{E4C70C77-36B7-4D54-BCB8-EC28CF6DAE9B}" srcOrd="2" destOrd="0" parTransId="{B3ADB1BA-F0B2-43D2-9524-2EEB60FCD638}" sibTransId="{8C412673-FFFA-4565-ADDE-09FD2EF53A25}"/>
    <dgm:cxn modelId="{B1BB9EB1-36B2-4C49-AA6E-6E09BA545402}" srcId="{E5D99AAC-0404-4034-ABF0-A7E440B4BBB0}" destId="{9E7F2869-701A-43BD-ADA3-38563C9E2EBC}" srcOrd="1" destOrd="0" parTransId="{09158FD9-87F4-4896-8B00-1B4407D9F950}" sibTransId="{8CD9F01C-5064-4C14-9B79-282F3CE7CE3E}"/>
    <dgm:cxn modelId="{DF3884C6-405C-4374-B08C-F87090DA4A63}" type="presOf" srcId="{9E7F2869-701A-43BD-ADA3-38563C9E2EBC}" destId="{6B9297EA-2422-403C-B64F-34F847640879}" srcOrd="0" destOrd="0" presId="urn:microsoft.com/office/officeart/2018/2/layout/IconVerticalSolidList"/>
    <dgm:cxn modelId="{C2E432D3-2DD8-4E67-9C02-27D6DDCD9133}" srcId="{E5D99AAC-0404-4034-ABF0-A7E440B4BBB0}" destId="{ABE5626F-5621-4116-92C4-D5BF49D032AE}" srcOrd="0" destOrd="0" parTransId="{0E77B7DC-DA3E-48A5-995C-6B75397E4DDE}" sibTransId="{52649197-C74A-4067-A1BD-B64531DB94F6}"/>
    <dgm:cxn modelId="{91ADDDE3-162E-4414-B664-B065DCF57F94}" srcId="{E5D99AAC-0404-4034-ABF0-A7E440B4BBB0}" destId="{818951F5-6D64-4271-AEBD-7E53DF66E79A}" srcOrd="3" destOrd="0" parTransId="{C120DEFE-4D07-43F1-B72F-CB3EE2F09189}" sibTransId="{8156DE89-B328-4B29-8ACF-63B4B81E2DC0}"/>
    <dgm:cxn modelId="{88E3B8E6-7686-4CA1-9B54-5323DD8D6DF1}" type="presOf" srcId="{818951F5-6D64-4271-AEBD-7E53DF66E79A}" destId="{F411DE6A-5F59-4C9F-A5CB-6256C354ACD9}" srcOrd="0" destOrd="0" presId="urn:microsoft.com/office/officeart/2018/2/layout/IconVerticalSolidList"/>
    <dgm:cxn modelId="{F4EE75F0-A1FA-4FC6-883B-4CA5438EB159}" type="presOf" srcId="{ABE5626F-5621-4116-92C4-D5BF49D032AE}" destId="{9BDFE690-4FA1-4C8F-A745-9284038E8D08}" srcOrd="0" destOrd="0" presId="urn:microsoft.com/office/officeart/2018/2/layout/IconVerticalSolidList"/>
    <dgm:cxn modelId="{FD548DF7-6320-46BE-BF34-5A8ECD282ED4}" type="presOf" srcId="{E5D99AAC-0404-4034-ABF0-A7E440B4BBB0}" destId="{4301445F-2D0C-453E-8A63-5B16992F2708}" srcOrd="0" destOrd="0" presId="urn:microsoft.com/office/officeart/2018/2/layout/IconVerticalSolidList"/>
    <dgm:cxn modelId="{F498E73E-28B4-49C5-A250-A3619FCB4D30}" type="presParOf" srcId="{4301445F-2D0C-453E-8A63-5B16992F2708}" destId="{148E7BE8-D71E-4FFE-AAF2-481D3A8ACF09}" srcOrd="0" destOrd="0" presId="urn:microsoft.com/office/officeart/2018/2/layout/IconVerticalSolidList"/>
    <dgm:cxn modelId="{E3CB1DEF-39A8-4182-8ACD-C520446B747B}" type="presParOf" srcId="{148E7BE8-D71E-4FFE-AAF2-481D3A8ACF09}" destId="{17E66A36-836B-410D-9AD9-343F2C4301B5}" srcOrd="0" destOrd="0" presId="urn:microsoft.com/office/officeart/2018/2/layout/IconVerticalSolidList"/>
    <dgm:cxn modelId="{865E5B90-88F9-49F7-B799-744C320E78BF}" type="presParOf" srcId="{148E7BE8-D71E-4FFE-AAF2-481D3A8ACF09}" destId="{3DDF01D4-3029-4C16-B063-08A93B8DF9E6}" srcOrd="1" destOrd="0" presId="urn:microsoft.com/office/officeart/2018/2/layout/IconVerticalSolidList"/>
    <dgm:cxn modelId="{3A9EC235-8556-4161-B884-FB3DE89FD1FC}" type="presParOf" srcId="{148E7BE8-D71E-4FFE-AAF2-481D3A8ACF09}" destId="{FFA6A599-1EBD-497E-AB08-5A952496B5D0}" srcOrd="2" destOrd="0" presId="urn:microsoft.com/office/officeart/2018/2/layout/IconVerticalSolidList"/>
    <dgm:cxn modelId="{33D0770F-EA26-48AE-A4EB-A7E91AB076FE}" type="presParOf" srcId="{148E7BE8-D71E-4FFE-AAF2-481D3A8ACF09}" destId="{9BDFE690-4FA1-4C8F-A745-9284038E8D08}" srcOrd="3" destOrd="0" presId="urn:microsoft.com/office/officeart/2018/2/layout/IconVerticalSolidList"/>
    <dgm:cxn modelId="{EDDC7D0E-D18D-4757-8722-433EA4D68671}" type="presParOf" srcId="{4301445F-2D0C-453E-8A63-5B16992F2708}" destId="{0848612F-4137-40AB-A1F3-F627CFAD8ED1}" srcOrd="1" destOrd="0" presId="urn:microsoft.com/office/officeart/2018/2/layout/IconVerticalSolidList"/>
    <dgm:cxn modelId="{C57C845F-D882-4708-8E05-60F4BDFA1B3C}" type="presParOf" srcId="{4301445F-2D0C-453E-8A63-5B16992F2708}" destId="{92484D88-C603-43CC-8DE1-B4C2D095C27C}" srcOrd="2" destOrd="0" presId="urn:microsoft.com/office/officeart/2018/2/layout/IconVerticalSolidList"/>
    <dgm:cxn modelId="{8ACB7F2C-1C4B-4C73-8F64-5E33E39A6B24}" type="presParOf" srcId="{92484D88-C603-43CC-8DE1-B4C2D095C27C}" destId="{C216A242-D984-4697-9961-91C13DEE8E03}" srcOrd="0" destOrd="0" presId="urn:microsoft.com/office/officeart/2018/2/layout/IconVerticalSolidList"/>
    <dgm:cxn modelId="{3AA571DA-5A68-468A-BDC1-6E2C5F6386E0}" type="presParOf" srcId="{92484D88-C603-43CC-8DE1-B4C2D095C27C}" destId="{03D97F40-E858-4A6A-9FDC-ECB4254BEC5D}" srcOrd="1" destOrd="0" presId="urn:microsoft.com/office/officeart/2018/2/layout/IconVerticalSolidList"/>
    <dgm:cxn modelId="{C7D627E9-09E3-4D6E-AA68-7D4C9D5154A0}" type="presParOf" srcId="{92484D88-C603-43CC-8DE1-B4C2D095C27C}" destId="{8EC9B912-6300-48F7-91E8-98B295F20EDD}" srcOrd="2" destOrd="0" presId="urn:microsoft.com/office/officeart/2018/2/layout/IconVerticalSolidList"/>
    <dgm:cxn modelId="{9036DB60-794D-4FDF-831E-01413285CB75}" type="presParOf" srcId="{92484D88-C603-43CC-8DE1-B4C2D095C27C}" destId="{6B9297EA-2422-403C-B64F-34F847640879}" srcOrd="3" destOrd="0" presId="urn:microsoft.com/office/officeart/2018/2/layout/IconVerticalSolidList"/>
    <dgm:cxn modelId="{35D10166-B1D0-41D9-9F3B-374D82C9FE51}" type="presParOf" srcId="{4301445F-2D0C-453E-8A63-5B16992F2708}" destId="{88329D6B-C1DB-4E70-86DA-8536663B28FE}" srcOrd="3" destOrd="0" presId="urn:microsoft.com/office/officeart/2018/2/layout/IconVerticalSolidList"/>
    <dgm:cxn modelId="{88849923-E16F-4BD7-AB50-860F686BC1E9}" type="presParOf" srcId="{4301445F-2D0C-453E-8A63-5B16992F2708}" destId="{61EE57D3-B314-4171-8A0E-70B825BF85B4}" srcOrd="4" destOrd="0" presId="urn:microsoft.com/office/officeart/2018/2/layout/IconVerticalSolidList"/>
    <dgm:cxn modelId="{3EA46E27-E4B7-48F5-8BD1-5CADD12220F4}" type="presParOf" srcId="{61EE57D3-B314-4171-8A0E-70B825BF85B4}" destId="{FDEB6B5E-BBC3-48B4-94F3-A396BDA0CAD6}" srcOrd="0" destOrd="0" presId="urn:microsoft.com/office/officeart/2018/2/layout/IconVerticalSolidList"/>
    <dgm:cxn modelId="{7FAF87B7-FC5E-42DF-B8D8-444A9EC6348C}" type="presParOf" srcId="{61EE57D3-B314-4171-8A0E-70B825BF85B4}" destId="{72DC3516-05B9-42B1-A92F-A1526B8B636A}" srcOrd="1" destOrd="0" presId="urn:microsoft.com/office/officeart/2018/2/layout/IconVerticalSolidList"/>
    <dgm:cxn modelId="{D1FDCD24-E285-4556-BD7C-0F90DB0C2344}" type="presParOf" srcId="{61EE57D3-B314-4171-8A0E-70B825BF85B4}" destId="{56ACA716-B444-42E8-BFAF-DFB13C2F0D84}" srcOrd="2" destOrd="0" presId="urn:microsoft.com/office/officeart/2018/2/layout/IconVerticalSolidList"/>
    <dgm:cxn modelId="{53BA103C-701D-49F7-966A-E91E722C1DF2}" type="presParOf" srcId="{61EE57D3-B314-4171-8A0E-70B825BF85B4}" destId="{1E9563C6-55FA-41E4-832A-5233D9D6C63F}" srcOrd="3" destOrd="0" presId="urn:microsoft.com/office/officeart/2018/2/layout/IconVerticalSolidList"/>
    <dgm:cxn modelId="{837C987E-78E4-4D3A-BF7E-48C01A95F989}" type="presParOf" srcId="{4301445F-2D0C-453E-8A63-5B16992F2708}" destId="{41CEDD81-D7ED-4943-B9C2-5EFDD6BAF83A}" srcOrd="5" destOrd="0" presId="urn:microsoft.com/office/officeart/2018/2/layout/IconVerticalSolidList"/>
    <dgm:cxn modelId="{6D3F8538-4925-47DD-8C06-3F6E33A08D07}" type="presParOf" srcId="{4301445F-2D0C-453E-8A63-5B16992F2708}" destId="{A2A31808-C531-4EFF-955A-6D5606772630}" srcOrd="6" destOrd="0" presId="urn:microsoft.com/office/officeart/2018/2/layout/IconVerticalSolidList"/>
    <dgm:cxn modelId="{9765845E-E46E-43EF-A479-71EB3DEB5C7C}" type="presParOf" srcId="{A2A31808-C531-4EFF-955A-6D5606772630}" destId="{524F8B03-A0FB-4C7F-A456-F021D0BE3274}" srcOrd="0" destOrd="0" presId="urn:microsoft.com/office/officeart/2018/2/layout/IconVerticalSolidList"/>
    <dgm:cxn modelId="{7E8BEDAC-A51F-452D-A460-1074A377CB85}" type="presParOf" srcId="{A2A31808-C531-4EFF-955A-6D5606772630}" destId="{73A9A871-50B1-40CB-BF90-BAE0EB4CF463}" srcOrd="1" destOrd="0" presId="urn:microsoft.com/office/officeart/2018/2/layout/IconVerticalSolidList"/>
    <dgm:cxn modelId="{FB664CDC-78C8-4F40-9BC5-9E8F0CB21CF9}" type="presParOf" srcId="{A2A31808-C531-4EFF-955A-6D5606772630}" destId="{B59AB126-0D2A-432A-A7F6-E64D1B546E3E}" srcOrd="2" destOrd="0" presId="urn:microsoft.com/office/officeart/2018/2/layout/IconVerticalSolidList"/>
    <dgm:cxn modelId="{3414B341-1977-482E-9697-E49B1E7FFB79}" type="presParOf" srcId="{A2A31808-C531-4EFF-955A-6D5606772630}" destId="{F411DE6A-5F59-4C9F-A5CB-6256C354ACD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66A36-836B-410D-9AD9-343F2C4301B5}">
      <dsp:nvSpPr>
        <dsp:cNvPr id="0" name=""/>
        <dsp:cNvSpPr/>
      </dsp:nvSpPr>
      <dsp:spPr>
        <a:xfrm>
          <a:off x="0" y="531"/>
          <a:ext cx="10515600" cy="1243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F01D4-3029-4C16-B063-08A93B8DF9E6}">
      <dsp:nvSpPr>
        <dsp:cNvPr id="0" name=""/>
        <dsp:cNvSpPr/>
      </dsp:nvSpPr>
      <dsp:spPr>
        <a:xfrm>
          <a:off x="376125" y="280293"/>
          <a:ext cx="683864" cy="6838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DFE690-4FA1-4C8F-A745-9284038E8D08}">
      <dsp:nvSpPr>
        <dsp:cNvPr id="0" name=""/>
        <dsp:cNvSpPr/>
      </dsp:nvSpPr>
      <dsp:spPr>
        <a:xfrm>
          <a:off x="1436114" y="531"/>
          <a:ext cx="9079485" cy="1243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92" tIns="131592" rIns="131592" bIns="131592" numCol="1" spcCol="1270" anchor="ctr" anchorCtr="0">
          <a:noAutofit/>
        </a:bodyPr>
        <a:lstStyle/>
        <a:p>
          <a:pPr marL="0" lvl="0" indent="0" algn="l" defTabSz="800100">
            <a:lnSpc>
              <a:spcPct val="100000"/>
            </a:lnSpc>
            <a:spcBef>
              <a:spcPct val="0"/>
            </a:spcBef>
            <a:spcAft>
              <a:spcPct val="35000"/>
            </a:spcAft>
            <a:buNone/>
          </a:pPr>
          <a:r>
            <a:rPr lang="fr-fr" sz="1800" b="1" kern="1200"/>
            <a:t>Inspirer la créativité</a:t>
          </a:r>
          <a:r>
            <a:rPr lang="fr-fr" sz="1800" kern="1200"/>
            <a:t> </a:t>
          </a:r>
          <a:r>
            <a:rPr lang="fr-fr" sz="1800" b="1" kern="1200"/>
            <a:t>: </a:t>
          </a:r>
          <a:r>
            <a:rPr lang="fr-fr" sz="1800" kern="1200"/>
            <a:t>Cet outil inspire la créativité en fournissant des perspectives </a:t>
          </a:r>
          <a:br>
            <a:rPr lang="fr-fr" sz="1800" kern="1200"/>
          </a:br>
          <a:r>
            <a:rPr lang="fr-fr" sz="1800" kern="1200"/>
            <a:t>et des suggestions qui peuvent aider les utilisateurs à sortir des sentiers battus.</a:t>
          </a:r>
        </a:p>
      </dsp:txBody>
      <dsp:txXfrm>
        <a:off x="1436114" y="531"/>
        <a:ext cx="9079485" cy="1243389"/>
      </dsp:txXfrm>
    </dsp:sp>
    <dsp:sp modelId="{C216A242-D984-4697-9961-91C13DEE8E03}">
      <dsp:nvSpPr>
        <dsp:cNvPr id="0" name=""/>
        <dsp:cNvSpPr/>
      </dsp:nvSpPr>
      <dsp:spPr>
        <a:xfrm>
          <a:off x="0" y="1554767"/>
          <a:ext cx="10515600" cy="1243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97F40-E858-4A6A-9FDC-ECB4254BEC5D}">
      <dsp:nvSpPr>
        <dsp:cNvPr id="0" name=""/>
        <dsp:cNvSpPr/>
      </dsp:nvSpPr>
      <dsp:spPr>
        <a:xfrm>
          <a:off x="376125" y="1834530"/>
          <a:ext cx="683864" cy="6838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9297EA-2422-403C-B64F-34F847640879}">
      <dsp:nvSpPr>
        <dsp:cNvPr id="0" name=""/>
        <dsp:cNvSpPr/>
      </dsp:nvSpPr>
      <dsp:spPr>
        <a:xfrm>
          <a:off x="1436114" y="1554767"/>
          <a:ext cx="9079485" cy="1243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92" tIns="131592" rIns="131592" bIns="131592" numCol="1" spcCol="1270" anchor="ctr" anchorCtr="0">
          <a:noAutofit/>
        </a:bodyPr>
        <a:lstStyle/>
        <a:p>
          <a:pPr marL="0" lvl="0" indent="0" algn="l" defTabSz="800100">
            <a:lnSpc>
              <a:spcPct val="100000"/>
            </a:lnSpc>
            <a:spcBef>
              <a:spcPct val="0"/>
            </a:spcBef>
            <a:spcAft>
              <a:spcPct val="35000"/>
            </a:spcAft>
            <a:buNone/>
          </a:pPr>
          <a:r>
            <a:rPr lang="fr-fr" sz="1800" b="1" kern="1200"/>
            <a:t>Stimuler la productivité : </a:t>
          </a:r>
          <a:r>
            <a:rPr lang="fr-fr" sz="1800" kern="1200" err="1"/>
            <a:t>Copilot</a:t>
          </a:r>
          <a:r>
            <a:rPr lang="fr-fr" sz="1800" kern="1200"/>
            <a:t> Chat stimule la productivité en permettant </a:t>
          </a:r>
          <a:br>
            <a:rPr lang="fr-fr" sz="1800" kern="1200"/>
          </a:br>
          <a:r>
            <a:rPr lang="fr-fr" sz="1800" kern="1200"/>
            <a:t>aux utilisateurs d’accomplir plus de tâches en moins de temps.</a:t>
          </a:r>
        </a:p>
      </dsp:txBody>
      <dsp:txXfrm>
        <a:off x="1436114" y="1554767"/>
        <a:ext cx="9079485" cy="1243389"/>
      </dsp:txXfrm>
    </dsp:sp>
    <dsp:sp modelId="{FDEB6B5E-BBC3-48B4-94F3-A396BDA0CAD6}">
      <dsp:nvSpPr>
        <dsp:cNvPr id="0" name=""/>
        <dsp:cNvSpPr/>
      </dsp:nvSpPr>
      <dsp:spPr>
        <a:xfrm>
          <a:off x="0" y="3109004"/>
          <a:ext cx="10515600" cy="1243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C3516-05B9-42B1-A92F-A1526B8B636A}">
      <dsp:nvSpPr>
        <dsp:cNvPr id="0" name=""/>
        <dsp:cNvSpPr/>
      </dsp:nvSpPr>
      <dsp:spPr>
        <a:xfrm>
          <a:off x="376125" y="3388766"/>
          <a:ext cx="683864" cy="6838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9563C6-55FA-41E4-832A-5233D9D6C63F}">
      <dsp:nvSpPr>
        <dsp:cNvPr id="0" name=""/>
        <dsp:cNvSpPr/>
      </dsp:nvSpPr>
      <dsp:spPr>
        <a:xfrm>
          <a:off x="1436114" y="3109004"/>
          <a:ext cx="9079485" cy="1243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92" tIns="131592" rIns="131592" bIns="131592" numCol="1" spcCol="1270" anchor="ctr" anchorCtr="0">
          <a:noAutofit/>
        </a:bodyPr>
        <a:lstStyle/>
        <a:p>
          <a:pPr marL="0" lvl="0" indent="0" algn="l" defTabSz="800100">
            <a:lnSpc>
              <a:spcPct val="100000"/>
            </a:lnSpc>
            <a:spcBef>
              <a:spcPct val="0"/>
            </a:spcBef>
            <a:spcAft>
              <a:spcPct val="35000"/>
            </a:spcAft>
            <a:buNone/>
          </a:pPr>
          <a:r>
            <a:rPr lang="fr-fr" sz="1800" b="1" kern="1200"/>
            <a:t>Favoriser la concentration : </a:t>
          </a:r>
          <a:r>
            <a:rPr lang="fr-fr" sz="1800" kern="1200"/>
            <a:t>Cela permet aux équipes au planning chargé de se concentrer sur ce qui compte vraiment : l’outil s’occupe des tâches habituelles.</a:t>
          </a:r>
        </a:p>
      </dsp:txBody>
      <dsp:txXfrm>
        <a:off x="1436114" y="3109004"/>
        <a:ext cx="9079485" cy="12433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66A36-836B-410D-9AD9-343F2C4301B5}">
      <dsp:nvSpPr>
        <dsp:cNvPr id="0" name=""/>
        <dsp:cNvSpPr/>
      </dsp:nvSpPr>
      <dsp:spPr>
        <a:xfrm>
          <a:off x="0" y="2257"/>
          <a:ext cx="6300999" cy="11442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F01D4-3029-4C16-B063-08A93B8DF9E6}">
      <dsp:nvSpPr>
        <dsp:cNvPr id="0" name=""/>
        <dsp:cNvSpPr/>
      </dsp:nvSpPr>
      <dsp:spPr>
        <a:xfrm>
          <a:off x="346128" y="259708"/>
          <a:ext cx="629325" cy="629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DFE690-4FA1-4C8F-A745-9284038E8D08}">
      <dsp:nvSpPr>
        <dsp:cNvPr id="0" name=""/>
        <dsp:cNvSpPr/>
      </dsp:nvSpPr>
      <dsp:spPr>
        <a:xfrm>
          <a:off x="1321583" y="2257"/>
          <a:ext cx="4979415" cy="1144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97" tIns="121097" rIns="121097" bIns="121097" numCol="1" spcCol="1270" anchor="ctr" anchorCtr="0">
          <a:noAutofit/>
        </a:bodyPr>
        <a:lstStyle/>
        <a:p>
          <a:pPr marL="0" lvl="0" indent="0" algn="l" defTabSz="577850">
            <a:lnSpc>
              <a:spcPct val="100000"/>
            </a:lnSpc>
            <a:spcBef>
              <a:spcPct val="0"/>
            </a:spcBef>
            <a:spcAft>
              <a:spcPct val="35000"/>
            </a:spcAft>
            <a:buNone/>
          </a:pPr>
          <a:r>
            <a:rPr lang="fr-fr" sz="1300" b="1" kern="1200"/>
            <a:t>Résumer des documents : </a:t>
          </a:r>
          <a:r>
            <a:rPr lang="fr-fr" sz="1300" kern="1200" err="1"/>
            <a:t>Copilot</a:t>
          </a:r>
          <a:r>
            <a:rPr lang="fr-fr" sz="1300" kern="1200"/>
            <a:t> Chat peut aider les utilisateurs à résumer rapidement des documents longs.</a:t>
          </a:r>
        </a:p>
      </dsp:txBody>
      <dsp:txXfrm>
        <a:off x="1321583" y="2257"/>
        <a:ext cx="4979415" cy="1144227"/>
      </dsp:txXfrm>
    </dsp:sp>
    <dsp:sp modelId="{C216A242-D984-4697-9961-91C13DEE8E03}">
      <dsp:nvSpPr>
        <dsp:cNvPr id="0" name=""/>
        <dsp:cNvSpPr/>
      </dsp:nvSpPr>
      <dsp:spPr>
        <a:xfrm>
          <a:off x="0" y="1432542"/>
          <a:ext cx="6300999" cy="11442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97F40-E858-4A6A-9FDC-ECB4254BEC5D}">
      <dsp:nvSpPr>
        <dsp:cNvPr id="0" name=""/>
        <dsp:cNvSpPr/>
      </dsp:nvSpPr>
      <dsp:spPr>
        <a:xfrm>
          <a:off x="346128" y="1689993"/>
          <a:ext cx="629325" cy="629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9297EA-2422-403C-B64F-34F847640879}">
      <dsp:nvSpPr>
        <dsp:cNvPr id="0" name=""/>
        <dsp:cNvSpPr/>
      </dsp:nvSpPr>
      <dsp:spPr>
        <a:xfrm>
          <a:off x="1321583" y="1432542"/>
          <a:ext cx="4979415" cy="1144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97" tIns="121097" rIns="121097" bIns="121097" numCol="1" spcCol="1270" anchor="ctr" anchorCtr="0">
          <a:noAutofit/>
        </a:bodyPr>
        <a:lstStyle/>
        <a:p>
          <a:pPr marL="0" lvl="0" indent="0" algn="l" defTabSz="577850">
            <a:lnSpc>
              <a:spcPct val="100000"/>
            </a:lnSpc>
            <a:spcBef>
              <a:spcPct val="0"/>
            </a:spcBef>
            <a:spcAft>
              <a:spcPct val="35000"/>
            </a:spcAft>
            <a:buNone/>
          </a:pPr>
          <a:r>
            <a:rPr lang="fr-fr" sz="1300" b="1" kern="1200"/>
            <a:t>Générer des contenus créatifs : </a:t>
          </a:r>
          <a:r>
            <a:rPr lang="fr-fr" sz="1300" kern="1200"/>
            <a:t>Les utilisateurs peuvent tirer parti de </a:t>
          </a:r>
          <a:r>
            <a:rPr lang="fr-fr" sz="1300" kern="1200" err="1"/>
            <a:t>Copilot</a:t>
          </a:r>
          <a:r>
            <a:rPr lang="fr-fr" sz="1300" kern="1200"/>
            <a:t> Chat pour générer des contenus créatifs, </a:t>
          </a:r>
          <a:br>
            <a:rPr lang="fr-fr" sz="1300" kern="1200"/>
          </a:br>
          <a:r>
            <a:rPr lang="fr-fr" sz="1300" kern="1200"/>
            <a:t>tel que des histoires, des poèmes et d’autres textes rédigés.</a:t>
          </a:r>
        </a:p>
      </dsp:txBody>
      <dsp:txXfrm>
        <a:off x="1321583" y="1432542"/>
        <a:ext cx="4979415" cy="1144227"/>
      </dsp:txXfrm>
    </dsp:sp>
    <dsp:sp modelId="{FDEB6B5E-BBC3-48B4-94F3-A396BDA0CAD6}">
      <dsp:nvSpPr>
        <dsp:cNvPr id="0" name=""/>
        <dsp:cNvSpPr/>
      </dsp:nvSpPr>
      <dsp:spPr>
        <a:xfrm>
          <a:off x="0" y="2862827"/>
          <a:ext cx="6300999" cy="11442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C3516-05B9-42B1-A92F-A1526B8B636A}">
      <dsp:nvSpPr>
        <dsp:cNvPr id="0" name=""/>
        <dsp:cNvSpPr/>
      </dsp:nvSpPr>
      <dsp:spPr>
        <a:xfrm>
          <a:off x="346128" y="3120278"/>
          <a:ext cx="629325" cy="629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9563C6-55FA-41E4-832A-5233D9D6C63F}">
      <dsp:nvSpPr>
        <dsp:cNvPr id="0" name=""/>
        <dsp:cNvSpPr/>
      </dsp:nvSpPr>
      <dsp:spPr>
        <a:xfrm>
          <a:off x="1321583" y="2862827"/>
          <a:ext cx="4979415" cy="1144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97" tIns="121097" rIns="121097" bIns="121097" numCol="1" spcCol="1270" anchor="ctr" anchorCtr="0">
          <a:noAutofit/>
        </a:bodyPr>
        <a:lstStyle/>
        <a:p>
          <a:pPr marL="0" lvl="0" indent="0" algn="l" defTabSz="577850">
            <a:lnSpc>
              <a:spcPct val="100000"/>
            </a:lnSpc>
            <a:spcBef>
              <a:spcPct val="0"/>
            </a:spcBef>
            <a:spcAft>
              <a:spcPct val="35000"/>
            </a:spcAft>
            <a:buNone/>
          </a:pPr>
          <a:r>
            <a:rPr lang="fr-fr" sz="1300" b="1" kern="1200"/>
            <a:t>Fournir des réponses rapides et des explications : </a:t>
          </a:r>
          <a:r>
            <a:rPr lang="fr-fr" sz="1300" kern="1200" err="1"/>
            <a:t>Copilot</a:t>
          </a:r>
          <a:r>
            <a:rPr lang="fr-fr" sz="1300" kern="1200"/>
            <a:t> Chat peut être utilisé pour fournir des réponses rapides </a:t>
          </a:r>
          <a:br>
            <a:rPr lang="fr-fr" sz="1300" kern="1200"/>
          </a:br>
          <a:r>
            <a:rPr lang="fr-fr" sz="1300" kern="1200"/>
            <a:t>à des questions et des explications sur divers sujets, ce qui améliore la productivité.</a:t>
          </a:r>
        </a:p>
      </dsp:txBody>
      <dsp:txXfrm>
        <a:off x="1321583" y="2862827"/>
        <a:ext cx="4979415" cy="1144227"/>
      </dsp:txXfrm>
    </dsp:sp>
    <dsp:sp modelId="{524F8B03-A0FB-4C7F-A456-F021D0BE3274}">
      <dsp:nvSpPr>
        <dsp:cNvPr id="0" name=""/>
        <dsp:cNvSpPr/>
      </dsp:nvSpPr>
      <dsp:spPr>
        <a:xfrm>
          <a:off x="0" y="4293112"/>
          <a:ext cx="6300999" cy="11442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9A871-50B1-40CB-BF90-BAE0EB4CF463}">
      <dsp:nvSpPr>
        <dsp:cNvPr id="0" name=""/>
        <dsp:cNvSpPr/>
      </dsp:nvSpPr>
      <dsp:spPr>
        <a:xfrm>
          <a:off x="346128" y="4550563"/>
          <a:ext cx="629325" cy="629325"/>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11DE6A-5F59-4C9F-A5CB-6256C354ACD9}">
      <dsp:nvSpPr>
        <dsp:cNvPr id="0" name=""/>
        <dsp:cNvSpPr/>
      </dsp:nvSpPr>
      <dsp:spPr>
        <a:xfrm>
          <a:off x="1321583" y="4293112"/>
          <a:ext cx="4979415" cy="1144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97" tIns="121097" rIns="121097" bIns="121097" numCol="1" spcCol="1270" anchor="ctr" anchorCtr="0">
          <a:noAutofit/>
        </a:bodyPr>
        <a:lstStyle/>
        <a:p>
          <a:pPr marL="0" lvl="0" indent="0" algn="l" defTabSz="577850">
            <a:lnSpc>
              <a:spcPct val="100000"/>
            </a:lnSpc>
            <a:spcBef>
              <a:spcPct val="0"/>
            </a:spcBef>
            <a:spcAft>
              <a:spcPct val="35000"/>
            </a:spcAft>
            <a:buNone/>
          </a:pPr>
          <a:r>
            <a:rPr lang="fr-fr" sz="1300" b="1" kern="1200"/>
            <a:t>Aider à la recherche</a:t>
          </a:r>
          <a:r>
            <a:rPr lang="fr-fr" sz="1300" kern="1200"/>
            <a:t> : </a:t>
          </a:r>
          <a:r>
            <a:rPr lang="fr-fr" sz="1300" kern="1200" err="1"/>
            <a:t>Copilot</a:t>
          </a:r>
          <a:r>
            <a:rPr lang="fr-fr" sz="1300" kern="1200"/>
            <a:t> Chat peut aider à mener des recherches pour les industries, les marchés, les concurrents </a:t>
          </a:r>
          <a:br>
            <a:rPr lang="fr-fr" sz="1300" kern="1200"/>
          </a:br>
          <a:r>
            <a:rPr lang="fr-fr" sz="1300" kern="1200"/>
            <a:t>et les produits.</a:t>
          </a:r>
        </a:p>
      </dsp:txBody>
      <dsp:txXfrm>
        <a:off x="1321583" y="4293112"/>
        <a:ext cx="4979415" cy="11442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Sans Display" pitchFamily="2"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Sans Display" pitchFamily="2" charset="0"/>
              </a:rPr>
              <a:t>6/26/2026 2:20 PM</a:t>
            </a:fld>
            <a:endParaRPr lang="en-US">
              <a:latin typeface="Segoe Sans Display" pitchFamily="2"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Sans Display" pitchFamily="2" charset="0"/>
              </a:rPr>
              <a:t>‹#›</a:t>
            </a:fld>
            <a:endParaRPr lang="en-US">
              <a:latin typeface="Segoe Sans Display" pitchFamily="2"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Sans Display" pitchFamily="2"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marR="0" indent="0" algn="l" defTabSz="914099" rtl="0" eaLnBrk="0" fontAlgn="auto" latinLnBrk="0" hangingPunct="0">
              <a:lnSpc>
                <a:spcPct val="100000"/>
              </a:lnSpc>
              <a:spcBef>
                <a:spcPts val="0"/>
              </a:spcBef>
              <a:spcAft>
                <a:spcPts val="0"/>
              </a:spcAft>
              <a:buClrTx/>
              <a:buSzTx/>
              <a:buFontTx/>
              <a:buNone/>
              <a:tabLst/>
              <a:defRPr sz="1200">
                <a:latin typeface="Segoe Sans Display" pitchFamily="2" charset="0"/>
                <a:cs typeface="Segoe Sans Display" pitchFamily="2" charset="0"/>
              </a:defRPr>
            </a:lvl1pPr>
          </a:lstStyle>
          <a:p>
            <a:pPr>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Sans Display" pitchFamily="2" charset="0"/>
              </a:defRPr>
            </a:lvl1pPr>
          </a:lstStyle>
          <a:p>
            <a:fld id="{386CE63F-9E7F-4C04-9D0D-FCA25A8E9E86}" type="datetime8">
              <a:rPr lang="en-US" smtClean="0"/>
              <a:pPr/>
              <a:t>6/26/2026 2:20 PM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Sans Display" pitchFamily="2"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Sans Display" pitchFamily="2"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Sans Display" pitchFamily="2"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29B07-2B75-3774-89F7-9B59073EB1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5A70E5-7822-28ED-CB57-7C9D6C42C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FCF260-3637-CEFC-3DCC-68E983CE4517}"/>
              </a:ext>
            </a:extLst>
          </p:cNvPr>
          <p:cNvSpPr>
            <a:spLocks noGrp="1"/>
          </p:cNvSpPr>
          <p:nvPr>
            <p:ph type="body" idx="1"/>
          </p:nvPr>
        </p:nvSpPr>
        <p:spPr/>
        <p:txBody>
          <a:bodyPr/>
          <a:lstStyle/>
          <a:p>
            <a:r>
              <a:rPr lang="fr-FR"/>
              <a:t>Bonjour à toutes et à tous, et bienvenue dans cette session consacrée à la valeur ajoutée de Microsoft 365 Copilot Chat pour tous les utilisateurs. Aujourd’hui, l’objectif est de vous montrer de façon très concrète comment Copilot Chat peut aider chacun à gagner du temps, à mieux démarrer une tâche et à accéder plus facilement à l’information utile au bon moment. Nous verrons aussi pourquoi cette valeur ne se limite pas à la productivité individuelle, mais s’inscrit également dans un cadre de sécurité, de conformité et de gouvernance attendu en entreprise. Tout au long de ce webinar, nous explorerons les principaux points d’entrée, quelques cas d’usage simples et la manière dont les agents peuvent enrichir l’expérience pour répondre à des besoins métier plus ciblés. Enfin, nous parlerons aussi de l’adoption, car la réussite dépend autant des usages et des réflexes quotidiens que de la technologie elle-même. Merci d’être avec nous, et commençons ensemble ce tour d’horizon.</a:t>
            </a:r>
            <a:endParaRPr lang="en-US"/>
          </a:p>
        </p:txBody>
      </p:sp>
      <p:sp>
        <p:nvSpPr>
          <p:cNvPr id="4" name="Header Placeholder 3">
            <a:extLst>
              <a:ext uri="{FF2B5EF4-FFF2-40B4-BE49-F238E27FC236}">
                <a16:creationId xmlns:a16="http://schemas.microsoft.com/office/drawing/2014/main" id="{136C6101-EFD6-C8A5-BBAD-A60BAC435C8B}"/>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379629D1-6749-2128-B018-F87F0A26F520}"/>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839053D7-1317-D78C-4CFE-3EA4FC68DE89}"/>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26689921-446C-C483-593C-A64BBCF28E1E}"/>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631803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906CC-B3A5-E1C1-E57F-525D2B7C9F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7BD375-374D-D4A4-B828-C12B1ADFB25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FBD2B4F-E363-762A-D91D-298A5D2E768E}"/>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Avant de commencer, je vous présente rapidement les intervenants qui vont vous accompagner pendant ce webinar. Magali Granger, Mehdi Amrouni et Julien Valentin sont tous Cloud Solution Architects Copilot chez Microsoft, avec une expérience très concrète des usages métier et du déploiement. Ensemble, ils vont partager comment Copilot Chat peut apporter de la valeur au quotidien, en améliorant la productivité tout en respectant les exigences de sécurité et de conformité de l’entreprise. L’objectif est aussi de vous donner des repères simples sur les points d’entrée, les cas d’usage les plus utiles, et la manière d’aborder les agents et l’adoption. Nous allons donc avancer de façon très pratique, avec une approche accessible, pour vous aider à identifier ce qui peut être activé rapidement dans votre contexte</a:t>
            </a:r>
            <a:r>
              <a:rPr lang="fr-FR" sz="880" b="0" i="0" kern="1200">
                <a:solidFill>
                  <a:srgbClr val="000000"/>
                </a:solidFill>
                <a:effectLst/>
                <a:latin typeface="Segoe Sans Display" pitchFamily="2" charset="0"/>
                <a:ea typeface="+mn-ea"/>
                <a:cs typeface="+mn-cs"/>
              </a:rPr>
              <a:t>.</a:t>
            </a:r>
            <a:endParaRPr lang="en-US"/>
          </a:p>
        </p:txBody>
      </p:sp>
      <p:sp>
        <p:nvSpPr>
          <p:cNvPr id="4" name="Header Placeholder 3">
            <a:extLst>
              <a:ext uri="{FF2B5EF4-FFF2-40B4-BE49-F238E27FC236}">
                <a16:creationId xmlns:a16="http://schemas.microsoft.com/office/drawing/2014/main" id="{23134575-F1AD-20C5-9433-57EEF1F2BC4A}"/>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C0B9E0F-F418-A8B9-8F37-788520E2B6C4}"/>
              </a:ext>
            </a:extLst>
          </p:cNvPr>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A35EBAAC-A5A8-5DB6-8A17-816A02ABEED2}"/>
              </a:ext>
            </a:extLst>
          </p:cNvPr>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a:extLst>
              <a:ext uri="{FF2B5EF4-FFF2-40B4-BE49-F238E27FC236}">
                <a16:creationId xmlns:a16="http://schemas.microsoft.com/office/drawing/2014/main" id="{DF4B590E-5D2B-B8EF-9999-91569B40E024}"/>
              </a:ext>
            </a:extLst>
          </p:cNvPr>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411190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Avant de commencer, je voudrais vous expliquer rapidement comment va se dérouler cette session pour que tout soit simple et fluide pour tout le monde. Pendant la première partie, nous allons nous concentrer sur les messages clés et sur la valeur concrète de Copilot Chat, notamment en matière de productivité, de qualité des réponses et de gain de temps au quotidien. Vos micros resteront coupés au départ, mais vous pouvez poser vos questions à tout moment dans le chat, et nous les reprendrons au fil de l’eau ou à la fin selon le meilleur moment. L’idée est vraiment de garder une présentation claire, tout en vous laissant un espace pour réagir sur vos usages, vos besoins et vos priorités. Après la présentation, nous ouvrirons l’échange pour que vous puissiez intervenir plus directement, lever la main et prendre la parole si vous le souhaitez. Ce temps d’échange sera aussi l’occasion de revenir sur des sujets comme la sécurité, la conformité, les points d’entrée dans l’outil ou encore les cas d’usage qui vous paraissent les plus utiles. Donc n’hésitez pas à noter vos questions au fur et à mesure, nous garderons un moment dédié pour y répondre de façon concrète et utile.</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1845965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BD241-E516-8A6A-C40A-B71A9E7CAF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4345B2-F513-6D09-61D3-B0E296E9E56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8922145-02AD-E6B5-5A0A-B080F746D869}"/>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Dans cette première partie, je vous propose simplement de parcourir le programme pour que vous sachiez où nous allons. Nous commencerons par une introduction, puis nous verrons ce qu’est Microsoft 365 Copilot Chat et surtout la valeur concrète qu’il peut apporter au quotidien. Nous prendrons ensuite un moment pour parler des gains de productivité, mais aussi des enjeux de sécurité, de conformité et des différents points d’entrée pour bien l’utiliser dans l’environnement Microsoft 365. Nous illustrerons cela avec quelques cas d’usage très concrets, avant d’aborder la question des agents et la manière dont ils viennent enrichir l’expérience autour de Copilot Chat. Enfin, nous terminerons par les prochaines étapes, les bonnes pratiques d’adoption et les ressources utiles pour continuer après ce webinar. L’idée est de vous donner à la fois une vision claire, des exemples parlants et des repères pratiques pour passer à l’action.</a:t>
            </a:r>
            <a:endParaRPr lang="en-US"/>
          </a:p>
        </p:txBody>
      </p:sp>
      <p:sp>
        <p:nvSpPr>
          <p:cNvPr id="4" name="Header Placeholder 3">
            <a:extLst>
              <a:ext uri="{FF2B5EF4-FFF2-40B4-BE49-F238E27FC236}">
                <a16:creationId xmlns:a16="http://schemas.microsoft.com/office/drawing/2014/main" id="{1FF9298C-D88C-CAD8-C619-74652125BA17}"/>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CF3EA32D-686F-E554-D5B5-1E219D0E961A}"/>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C50DBD6-2715-EE9F-1BDC-664B65EC9FB7}"/>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11C74788-1542-1607-1401-0E85FA3B3CC6}"/>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3738675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rIns="0"/>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Bienvenue à toutes et à tous, et merci de nous rejoindre pour cette session consacrée à la valeur ajoutée de Microsoft 365 Copilot Chat pour l’ensemble des utilisateurs. Aujourd’hui, l’idée est de montrer de façon concrète comment cet outil peut aider chacun à gagner du temps, à mieux structurer son travail et à accéder plus rapidement à l’information utile. Nous verrons aussi pourquoi cette valeur ne repose pas seulement sur la productivité, mais également sur un cadre de sécurité et de conformité adapté à l’entreprise. Cette présentation vous donnera des repères simples sur les points d’entrée, les cas d’usage du quotidien et les bonnes façons d’accompagner l’adoption. L’objectif est que vous repartiez avec une vision claire de ce que Copilot Chat peut apporter dès maintenant, et de la manière de le rendre utile au plus grand nombre. </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3488376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Avant de passer à la suite, je veux vous montrer une ressource utile pour continuer après ce webinar. Le Hub client Microsoft regroupe les prochaines sessions, des contenus à la demande et des informations régulières sur les nouveautés autour de Copilot. C’est un bon point d’entrée si vous voulez approfondir les cas d’usage, suivre l’évolution des fonctionnalités et accompagner l’adoption dans votre équipe. Vous y trouverez aussi des ressources pratiques pour mieux comprendre la valeur ajoutée de Copilot Chat, que ce soit en matière de productivité, de sécurité ou de conformité. Si vous réfléchissez déjà à vos prochains scénarios, par exemple l’usage d’agents ou l’intégration dans vos habitudes de travail, ce site vous aidera à avancer étape par étape. Je vous recommande vraiment de l’enregistrer dans vos favoris pour pouvoir y revenir facilement après la session.</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2359215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fr-FR"/>
              <a:t>Avant d’aller plus loin, je vous propose de bien distinguer les deux offres, parce que cela aide à comprendre où se situe la valeur de </a:t>
            </a:r>
            <a:r>
              <a:rPr lang="fr-FR" err="1"/>
              <a:t>Copilot</a:t>
            </a:r>
            <a:r>
              <a:rPr lang="fr-FR"/>
              <a:t> Chat aujourd’hui. À gauche, </a:t>
            </a:r>
            <a:r>
              <a:rPr lang="fr-FR" err="1"/>
              <a:t>Copilot</a:t>
            </a:r>
            <a:r>
              <a:rPr lang="fr-FR"/>
              <a:t> Chat est déjà inclus avec Microsoft 365 : c’est un point d’entrée simple pour commencer à utiliser l’IA au quotidien, de manière sécurisée et sans changer vos habitudes du jour au lendemain.</a:t>
            </a:r>
          </a:p>
          <a:p>
            <a:r>
              <a:rPr lang="fr-FR" sz="880" kern="1200">
                <a:solidFill>
                  <a:srgbClr val="000000"/>
                </a:solidFill>
                <a:effectLst/>
                <a:latin typeface="Segoe Sans Display" pitchFamily="2" charset="0"/>
                <a:ea typeface="+mn-ea"/>
                <a:cs typeface="+mn-cs"/>
              </a:rPr>
              <a:t>Son intérêt, ce n’est pas seulement de répondre à des questions : il permet de </a:t>
            </a:r>
            <a:r>
              <a:rPr lang="fr-FR"/>
              <a:t>gagner du temps, de structurer une recherche, de synthétiser des informations et de s’appuyer à la fois sur le Web et sur des fichiers référencés. C’est aussi une façon concrète d’explorer des cas d’usage utiles très rapidement, que ce soit pour préparer un message, clarifier un sujet ou accélérer une première analyse.</a:t>
            </a:r>
            <a:endParaRPr lang="en-US"/>
          </a:p>
          <a:p>
            <a:r>
              <a:rPr lang="fr-FR"/>
              <a:t>Un autre point essentiel, </a:t>
            </a:r>
            <a:r>
              <a:rPr lang="fr-FR" sz="880" kern="1200">
                <a:solidFill>
                  <a:srgbClr val="000000"/>
                </a:solidFill>
                <a:effectLst/>
                <a:latin typeface="Segoe Sans Display" pitchFamily="2" charset="0"/>
                <a:ea typeface="+mn-ea"/>
                <a:cs typeface="+mn-cs"/>
              </a:rPr>
              <a:t>c’est </a:t>
            </a:r>
            <a:r>
              <a:rPr lang="fr-FR"/>
              <a:t>la sécurité et la conformité : les échanges restent dans un cadre maîtrisé, avec la protection des données d’entreprise, ce qui est indispensable pour une adoption sereine. Les agents peuvent ensuite venir enrichir l’expérience, avec une logique d’usage à la demande selon les besoins métier.</a:t>
            </a:r>
          </a:p>
          <a:p>
            <a:r>
              <a:rPr lang="fr-FR"/>
              <a:t>À droite, Microsoft 365 Copilot va plus loin avec des capacités avancées directement dans les applications, un accès prioritaire, davantage d’outils et des analyses pour suivre l’adoption et l’impact. Mais pour la session d’aujourd’hui, notre focus reste volontairement sur </a:t>
            </a:r>
            <a:r>
              <a:rPr lang="fr-FR" err="1"/>
              <a:t>Copilot</a:t>
            </a:r>
            <a:r>
              <a:rPr lang="fr-FR"/>
              <a:t> Chat, parce que c’est la manière la plus accessible de créer de la valeur rapidement pour le plus grand nombre de collaborateurs.</a:t>
            </a:r>
          </a:p>
        </p:txBody>
      </p:sp>
      <p:sp>
        <p:nvSpPr>
          <p:cNvPr id="4" name="Header Placeholder 3"/>
          <p:cNvSpPr>
            <a:spLocks noGrp="1"/>
          </p:cNvSpPr>
          <p:nvPr>
            <p:ph type="hdr" sz="quarter"/>
          </p:nvPr>
        </p:nvSpPr>
        <p:spPr/>
        <p:txBody>
          <a:bodyPr/>
          <a:lstStyle/>
          <a:p>
            <a:endParaRPr lang="en-US"/>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7</a:t>
            </a:fld>
            <a:endParaRPr lang="en-US"/>
          </a:p>
        </p:txBody>
      </p:sp>
      <p:sp>
        <p:nvSpPr>
          <p:cNvPr id="8" name="Footer Placeholder 4">
            <a:extLst>
              <a:ext uri="{FF2B5EF4-FFF2-40B4-BE49-F238E27FC236}">
                <a16:creationId xmlns:a16="http://schemas.microsoft.com/office/drawing/2014/main" id="{6E72C8C1-BB10-A593-52DA-E33AFD076350}"/>
              </a:ext>
            </a:extLst>
          </p:cNvPr>
          <p:cNvSpPr>
            <a:spLocks noGrp="1"/>
          </p:cNvSpPr>
          <p:nvPr>
            <p:ph type="ftr" sz="quarter" idx="4"/>
          </p:nvPr>
        </p:nvSpPr>
        <p:spPr>
          <a:xfrm>
            <a:off x="0" y="8686800"/>
            <a:ext cx="5920740" cy="355964"/>
          </a:xfrm>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Tree>
    <p:extLst>
      <p:ext uri="{BB962C8B-B14F-4D97-AF65-F5344CB8AC3E}">
        <p14:creationId xmlns:p14="http://schemas.microsoft.com/office/powerpoint/2010/main" val="1622742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34CD3-2E0D-90D7-3964-2EE3DA976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97DCDF-A188-86EE-B179-C53C6F61A28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4407241-B817-574B-7F8D-BEA32B83BFC0}"/>
              </a:ext>
            </a:extLst>
          </p:cNvPr>
          <p:cNvSpPr>
            <a:spLocks noGrp="1"/>
          </p:cNvSpPr>
          <p:nvPr>
            <p:ph type="body" idx="1"/>
          </p:nvPr>
        </p:nvSpPr>
        <p:spPr>
          <a:xfrm>
            <a:off x="685800" y="4343400"/>
            <a:ext cx="5486400" cy="3660569"/>
          </a:xfrm>
        </p:spPr>
        <p:txBody>
          <a:bodyPr/>
          <a:lstStyle/>
          <a:p>
            <a:r>
              <a:rPr lang="fr-fr" sz="1600" b="0" i="0">
                <a:effectLst/>
              </a:rPr>
              <a:t>Ici, on parle de Copilot Chat comme d’un point d’entrée très accessible vers l’IA pour l’ensemble de l’organisation. L’idée, c’est de proposer un chat gratuit et sécurisé, ancré sur le Web, pour aider chacun à gagner du temps sur la recherche, la synthèse d’information et la préparation de contenus. On ne vise pas seulement un gain de productivité individuel : on crée aussi une manière simple de diffuser l’usage de l’IA à plus grande échelle, sans exclure les collaborateurs qui n’ont pas encore d’outil avancé. C’est souvent une première étape très concrète pour lancer l’adoption, démontrer rapidement de la valeur et installer les bons usages. En parallèle, la sécurité et la conformité restent au cœur du dispositif, avec des contrôles d’entreprise qui rassurent les équipes IT et les métiers. Et à mesure que les besoins mûrissent, on peut aller plus loin avec les agents, pour automatiser certains processus, répondre à des cas d’usage ciblés et générer à la fois des gains d’efficacité et de nouvelles opportunités.</a:t>
            </a:r>
            <a:endParaRPr lang="en-US">
              <a:effectLst/>
              <a:cs typeface="Segoe UI" panose="020B0502040204020203" pitchFamily="34" charset="0"/>
            </a:endParaRPr>
          </a:p>
        </p:txBody>
      </p:sp>
      <p:sp>
        <p:nvSpPr>
          <p:cNvPr id="4" name="Header Placeholder 3">
            <a:extLst>
              <a:ext uri="{FF2B5EF4-FFF2-40B4-BE49-F238E27FC236}">
                <a16:creationId xmlns:a16="http://schemas.microsoft.com/office/drawing/2014/main" id="{665D5F44-02DB-5B01-4AB7-65C2AD566E53}"/>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B1746B5B-75C7-AB03-A951-9399AF5E8A46}"/>
              </a:ext>
            </a:extLst>
          </p:cNvPr>
          <p:cNvSpPr>
            <a:spLocks noGrp="1"/>
          </p:cNvSpPr>
          <p:nvPr>
            <p:ph type="ftr" sz="quarter" idx="4"/>
          </p:nvPr>
        </p:nvSpPr>
        <p:spPr/>
        <p:txBody>
          <a:bodyPr/>
          <a:lstStyle/>
          <a:p>
            <a:pPr lvl="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06224927-DE6D-859C-ABC0-D7AA575DB8A1}"/>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7DB6565-EEE0-442A-8DC8-09FA435478BA}"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30A3AC9E-BB8C-1A88-64B3-879B8AF1DA53}"/>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594136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r>
              <a:rPr lang="fr-fr" sz="882" kern="1200">
                <a:solidFill>
                  <a:schemeClr val="tx1"/>
                </a:solidFill>
                <a:effectLst/>
                <a:latin typeface="Segoe Sans Display" pitchFamily="2" charset="0"/>
                <a:ea typeface="+mn-ea"/>
                <a:cs typeface="+mn-cs"/>
              </a:rPr>
              <a:t>Sur cette diapositive, on voit bien pourquoi Copilot Chat prend une place</a:t>
            </a:r>
            <a:r>
              <a:rPr lang="fr-fr" sz="880" kern="1200">
                <a:solidFill>
                  <a:srgbClr val="000000"/>
                </a:solidFill>
                <a:effectLst/>
                <a:latin typeface="Segoe Sans Display" pitchFamily="2" charset="0"/>
                <a:ea typeface="+mn-ea"/>
                <a:cs typeface="+mn-cs"/>
              </a:rPr>
              <a:t> </a:t>
            </a:r>
            <a:r>
              <a:rPr lang="fr-fr" sz="882" kern="1200">
                <a:solidFill>
                  <a:schemeClr val="tx1"/>
                </a:solidFill>
                <a:effectLst/>
                <a:latin typeface="Segoe Sans Display" pitchFamily="2" charset="0"/>
                <a:ea typeface="+mn-ea"/>
                <a:cs typeface="+mn-cs"/>
              </a:rPr>
              <a:t>aussi importante dans le quotidien de travail.</a:t>
            </a:r>
          </a:p>
          <a:p>
            <a:pPr rtl="0"/>
            <a:r>
              <a:rPr lang="fr-fr" sz="882" kern="1200">
                <a:solidFill>
                  <a:schemeClr val="tx1"/>
                </a:solidFill>
                <a:effectLst/>
                <a:latin typeface="Segoe Sans Display" pitchFamily="2" charset="0"/>
                <a:ea typeface="+mn-ea"/>
                <a:cs typeface="+mn-cs"/>
              </a:rPr>
              <a:t>D’abord, une large majorité des collaborateurs disent gagner en productivité lorsqu’ils l’utilisent, ce qui confirme que la valeur ajoutée est concrète et pas seulement théorique</a:t>
            </a:r>
            <a:r>
              <a:rPr lang="fr-fr" sz="882" u="none" strike="noStrike" kern="1200">
                <a:solidFill>
                  <a:schemeClr val="tx1"/>
                </a:solidFill>
                <a:effectLst/>
                <a:latin typeface="Segoe Sans Display" pitchFamily="2" charset="0"/>
                <a:ea typeface="+mn-ea"/>
                <a:cs typeface="+mn-cs"/>
              </a:rPr>
              <a:t>.</a:t>
            </a:r>
            <a:endParaRPr lang="en-US">
              <a:effectLst/>
              <a:latin typeface="Segoe Sans Display" pitchFamily="2" charset="0"/>
            </a:endParaRPr>
          </a:p>
          <a:p>
            <a:r>
              <a:rPr lang="fr-FR" sz="880" kern="1200">
                <a:solidFill>
                  <a:srgbClr val="000000"/>
                </a:solidFill>
                <a:effectLst/>
                <a:latin typeface="Segoe Sans Display" pitchFamily="2" charset="0"/>
                <a:ea typeface="+mn-ea"/>
                <a:cs typeface="+mn-cs"/>
              </a:rPr>
              <a:t>Ensuite, pour beaucoup </a:t>
            </a:r>
            <a:r>
              <a:rPr lang="fr-fr" sz="882" kern="1200">
                <a:solidFill>
                  <a:schemeClr val="tx1"/>
                </a:solidFill>
                <a:effectLst/>
                <a:latin typeface="Segoe Sans Display" pitchFamily="2" charset="0"/>
                <a:ea typeface="+mn-ea"/>
                <a:cs typeface="+mn-cs"/>
              </a:rPr>
              <a:t>de personnes, l’IA devient un point d’entrée naturel pour démarrer une recherche, clarifier une idée ou résoudre un problème plus vite.</a:t>
            </a:r>
            <a:endParaRPr lang="fr-fr" sz="882" b="1" i="0" kern="1200">
              <a:solidFill>
                <a:schemeClr val="tx1"/>
              </a:solidFill>
              <a:effectLst/>
              <a:latin typeface="Segoe Sans Display" pitchFamily="2" charset="0"/>
              <a:ea typeface="+mn-ea"/>
              <a:cs typeface="+mn-cs"/>
            </a:endParaRPr>
          </a:p>
          <a:p>
            <a:r>
              <a:rPr lang="fr-fr" sz="880" kern="1200">
                <a:solidFill>
                  <a:srgbClr val="000000"/>
                </a:solidFill>
                <a:effectLst/>
                <a:latin typeface="Segoe Sans Display" pitchFamily="2" charset="0"/>
                <a:ea typeface="+mn-ea"/>
                <a:cs typeface="+mn-cs"/>
              </a:rPr>
              <a:t>Si cet usage progresse aussi vite, c’est parce que l’expérience est simple, rapide, disponible au bon moment</a:t>
            </a:r>
            <a:r>
              <a:rPr lang="fr-fr" sz="882" kern="1200">
                <a:solidFill>
                  <a:schemeClr val="tx1"/>
                </a:solidFill>
                <a:effectLst/>
                <a:latin typeface="Segoe Sans Display" pitchFamily="2" charset="0"/>
                <a:ea typeface="+mn-ea"/>
                <a:cs typeface="+mn-cs"/>
              </a:rPr>
              <a:t>, avec des réponses utiles et une qualité plus constante.</a:t>
            </a:r>
            <a:endParaRPr lang="en-US">
              <a:effectLst/>
            </a:endParaRPr>
          </a:p>
          <a:p>
            <a:r>
              <a:rPr lang="fr-fr" sz="882" kern="1200">
                <a:solidFill>
                  <a:schemeClr val="tx1"/>
                </a:solidFill>
                <a:effectLst/>
                <a:latin typeface="Segoe Sans Display" pitchFamily="2" charset="0"/>
                <a:ea typeface="+mn-ea"/>
                <a:cs typeface="+mn-cs"/>
              </a:rPr>
              <a:t>Et dans un contexte d’entreprise, cet intérêt est renforcé quand l’usage s’inscrit dans un cadre sécurisé et conforme, ce qui aide les équipes à adopter l’outil avec plus de confiance.</a:t>
            </a:r>
          </a:p>
          <a:p>
            <a:r>
              <a:rPr lang="fr-fr" sz="880" kern="1200">
                <a:solidFill>
                  <a:srgbClr val="000000"/>
                </a:solidFill>
                <a:effectLst/>
                <a:latin typeface="+mn-lt"/>
                <a:ea typeface="+mn-ea"/>
                <a:cs typeface="+mn-cs"/>
              </a:rPr>
              <a:t>Autrement dit, on ne parle pas simplement d’un nouvel outil, mais d’une </a:t>
            </a:r>
            <a:r>
              <a:rPr lang="fr-fr" sz="882" kern="1200">
                <a:solidFill>
                  <a:schemeClr val="tx1"/>
                </a:solidFill>
                <a:effectLst/>
                <a:latin typeface="Segoe Sans Display" pitchFamily="2" charset="0"/>
                <a:ea typeface="+mn-ea"/>
                <a:cs typeface="+mn-cs"/>
              </a:rPr>
              <a:t>nouvelle façon de travailler aux côtés de l’IA, avec des cas d’usage qui peuvent ensuite évoluer vers des scénarios plus avancés, comme les agents et l’automatisation.</a:t>
            </a:r>
            <a:endParaRPr lang="en-US">
              <a:latin typeface="Segoe Sans Display" pitchFamily="2" charset="0"/>
            </a:endParaRP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3300634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A46BC-C9D0-DF4D-378C-A38E7AC82F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ACFF58-31B3-0BA8-2FC9-76B6CE9FB8F5}"/>
              </a:ext>
            </a:extLst>
          </p:cNvPr>
          <p:cNvSpPr>
            <a:spLocks noGrp="1" noRot="1" noChangeAspect="1"/>
          </p:cNvSpPr>
          <p:nvPr>
            <p:ph type="sldImg"/>
          </p:nvPr>
        </p:nvSpPr>
        <p:spPr/>
        <p:txBody>
          <a:bodyPr/>
          <a:lstStyle/>
          <a:p>
            <a:endParaRPr lang="fr-FR"/>
          </a:p>
        </p:txBody>
      </p:sp>
      <p:sp>
        <p:nvSpPr>
          <p:cNvPr id="3" name="Notes Placeholder 2">
            <a:extLst>
              <a:ext uri="{FF2B5EF4-FFF2-40B4-BE49-F238E27FC236}">
                <a16:creationId xmlns:a16="http://schemas.microsoft.com/office/drawing/2014/main" id="{66E94200-9FD4-9C53-93FC-24A500DE507D}"/>
              </a:ext>
            </a:extLst>
          </p:cNvPr>
          <p:cNvSpPr>
            <a:spLocks noGrp="1"/>
          </p:cNvSpPr>
          <p:nvPr>
            <p:ph type="body" idx="1"/>
          </p:nvPr>
        </p:nvSpPr>
        <p:spPr>
          <a:xfrm>
            <a:off x="685800" y="4343400"/>
            <a:ext cx="5486400" cy="2959925"/>
          </a:xfrm>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r-fr" sz="900" kern="100">
                <a:effectLst/>
                <a:latin typeface="Calibri" panose="020F0502020204030204" pitchFamily="34" charset="0"/>
                <a:ea typeface="Calibri" panose="020F0502020204030204" pitchFamily="34" charset="0"/>
                <a:cs typeface="Times New Roman" panose="02020603050405020304" pitchFamily="18" charset="0"/>
              </a:rPr>
              <a:t>Ici, on voit bien que l’IA n’est plus un usage marginal : dans beaucoup d’organisations, les collaborateurs avancent déjà avec leurs propres outils, souvent en dehors du cadre défini par l’entreprise. C’est </a:t>
            </a:r>
            <a:r>
              <a:rPr lang="fr-fr" sz="900" u="none" strike="noStrike" kern="100">
                <a:solidFill>
                  <a:schemeClr val="tx1"/>
                </a:solidFill>
                <a:effectLst/>
                <a:latin typeface="+mn-lt"/>
                <a:ea typeface="+mn-ea"/>
                <a:cs typeface="Times New Roman" panose="02020603050405020304" pitchFamily="18" charset="0"/>
              </a:rPr>
              <a:t>exactement là </a:t>
            </a:r>
            <a:r>
              <a:rPr lang="fr-fr" sz="900" kern="100">
                <a:effectLst/>
                <a:latin typeface="Calibri" panose="020F0502020204030204" pitchFamily="34" charset="0"/>
                <a:ea typeface="Aptos" panose="020B0004020202020204" pitchFamily="34" charset="0"/>
                <a:cs typeface="Times New Roman" panose="02020603050405020304" pitchFamily="18" charset="0"/>
              </a:rPr>
              <a:t>que </a:t>
            </a:r>
            <a:r>
              <a:rPr lang="fr-fr" sz="900" u="none" strike="noStrike" kern="100">
                <a:solidFill>
                  <a:schemeClr val="tx1"/>
                </a:solidFill>
                <a:effectLst/>
                <a:latin typeface="+mn-lt"/>
                <a:ea typeface="+mn-ea"/>
                <a:cs typeface="Times New Roman" panose="02020603050405020304" pitchFamily="18" charset="0"/>
              </a:rPr>
              <a:t>le sujet </a:t>
            </a:r>
            <a:r>
              <a:rPr lang="fr-fr" sz="900" kern="100">
                <a:effectLst/>
                <a:latin typeface="Calibri" panose="020F0502020204030204" pitchFamily="34" charset="0"/>
                <a:ea typeface="Aptos" panose="020B0004020202020204" pitchFamily="34" charset="0"/>
                <a:cs typeface="Times New Roman" panose="02020603050405020304" pitchFamily="18" charset="0"/>
              </a:rPr>
              <a:t>de </a:t>
            </a:r>
            <a:r>
              <a:rPr lang="fr-fr" sz="900" u="none" strike="noStrike" kern="100">
                <a:solidFill>
                  <a:schemeClr val="tx1"/>
                </a:solidFill>
                <a:effectLst/>
                <a:latin typeface="+mn-lt"/>
                <a:ea typeface="+mn-ea"/>
                <a:cs typeface="Times New Roman" panose="02020603050405020304" pitchFamily="18" charset="0"/>
              </a:rPr>
              <a:t>l’informatique fantôme devient critique</a:t>
            </a:r>
            <a:r>
              <a:rPr lang="fr-fr" sz="900" kern="100">
                <a:effectLst/>
                <a:latin typeface="Calibri" panose="020F0502020204030204" pitchFamily="34" charset="0"/>
                <a:ea typeface="Aptos" panose="020B0004020202020204" pitchFamily="34" charset="0"/>
                <a:cs typeface="Times New Roman" panose="02020603050405020304" pitchFamily="18" charset="0"/>
              </a:rPr>
              <a:t>, </a:t>
            </a:r>
            <a:r>
              <a:rPr lang="fr-fr" sz="900" u="none" strike="noStrike" kern="100">
                <a:solidFill>
                  <a:schemeClr val="tx1"/>
                </a:solidFill>
                <a:effectLst/>
                <a:latin typeface="+mn-lt"/>
                <a:ea typeface="+mn-ea"/>
                <a:cs typeface="Times New Roman" panose="02020603050405020304" pitchFamily="18" charset="0"/>
              </a:rPr>
              <a:t>parce que </a:t>
            </a:r>
            <a:r>
              <a:rPr lang="fr-fr" sz="900" kern="100">
                <a:effectLst/>
                <a:latin typeface="Calibri" panose="020F0502020204030204" pitchFamily="34" charset="0"/>
                <a:ea typeface="Aptos" panose="020B0004020202020204" pitchFamily="34" charset="0"/>
                <a:cs typeface="Times New Roman" panose="02020603050405020304" pitchFamily="18" charset="0"/>
              </a:rPr>
              <a:t>le </a:t>
            </a:r>
            <a:r>
              <a:rPr lang="fr-fr" sz="900" u="none" strike="noStrike" kern="100">
                <a:solidFill>
                  <a:schemeClr val="tx1"/>
                </a:solidFill>
                <a:effectLst/>
                <a:latin typeface="+mn-lt"/>
                <a:ea typeface="+mn-ea"/>
                <a:cs typeface="Times New Roman" panose="02020603050405020304" pitchFamily="18" charset="0"/>
              </a:rPr>
              <a:t>gain </a:t>
            </a:r>
            <a:r>
              <a:rPr lang="fr-fr" sz="900" kern="100">
                <a:effectLst/>
                <a:latin typeface="Calibri" panose="020F0502020204030204" pitchFamily="34" charset="0"/>
                <a:ea typeface="Aptos" panose="020B0004020202020204" pitchFamily="34" charset="0"/>
                <a:cs typeface="Times New Roman" panose="02020603050405020304" pitchFamily="18" charset="0"/>
              </a:rPr>
              <a:t>de productivité recherché peut aussi créer un angle mort sur la sécurité, la conformité et la gouvernance des données. Quand </a:t>
            </a:r>
            <a:r>
              <a:rPr lang="fr-fr" sz="900" u="none" strike="noStrike" kern="100">
                <a:solidFill>
                  <a:schemeClr val="tx1"/>
                </a:solidFill>
                <a:effectLst/>
                <a:latin typeface="+mn-lt"/>
                <a:ea typeface="+mn-ea"/>
                <a:cs typeface="Times New Roman" panose="02020603050405020304" pitchFamily="18" charset="0"/>
              </a:rPr>
              <a:t>des informations sensibles, des données clients </a:t>
            </a:r>
            <a:r>
              <a:rPr lang="fr-FR" sz="900" u="none" strike="noStrike" kern="100">
                <a:solidFill>
                  <a:schemeClr val="tx1"/>
                </a:solidFill>
                <a:effectLst/>
                <a:latin typeface="+mn-lt"/>
                <a:ea typeface="+mn-ea"/>
                <a:cs typeface="Times New Roman" panose="02020603050405020304" pitchFamily="18" charset="0"/>
              </a:rPr>
              <a:t>ou de</a:t>
            </a:r>
            <a:r>
              <a:rPr lang="fr-fr" sz="900" u="none" strike="noStrike" kern="100">
                <a:solidFill>
                  <a:schemeClr val="tx1"/>
                </a:solidFill>
                <a:effectLst/>
                <a:latin typeface="+mn-lt"/>
                <a:ea typeface="+mn-ea"/>
                <a:cs typeface="Times New Roman" panose="02020603050405020304" pitchFamily="18" charset="0"/>
              </a:rPr>
              <a:t> la propriété intellectuelle sont copiées dans des applications non encadrées, le risque de fuite ou de réutilisation non maîtrisée augmente très vite.</a:t>
            </a:r>
            <a:r>
              <a:rPr lang="fr-fr" sz="900" kern="100">
                <a:solidFill>
                  <a:schemeClr val="tx1"/>
                </a:solidFill>
                <a:effectLst/>
                <a:latin typeface="+mn-lt"/>
                <a:ea typeface="+mn-ea"/>
                <a:cs typeface="Times New Roman" panose="02020603050405020304" pitchFamily="18" charset="0"/>
              </a:rPr>
              <a:t> </a:t>
            </a:r>
            <a:r>
              <a:rPr lang="fr-fr" sz="900" kern="100">
                <a:solidFill>
                  <a:srgbClr val="000000"/>
                </a:solidFill>
                <a:effectLst/>
                <a:highlight>
                  <a:srgbClr val="F4F3F5"/>
                </a:highlight>
                <a:latin typeface="Calibri" panose="020F0502020204030204" pitchFamily="34" charset="0"/>
                <a:ea typeface="Calibri" panose="020F0502020204030204" pitchFamily="34" charset="0"/>
                <a:cs typeface="Times New Roman" panose="02020603050405020304" pitchFamily="18" charset="0"/>
              </a:rPr>
              <a:t>En</a:t>
            </a:r>
            <a:r>
              <a:rPr lang="fr-fr" sz="900"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parallèle, les dirigeants en ont bien conscience</a:t>
            </a:r>
            <a:r>
              <a:rPr lang="fr-fr" sz="900" kern="100">
                <a:solidFill>
                  <a:srgbClr val="000000"/>
                </a:solidFill>
                <a:latin typeface="Calibri" panose="020F0502020204030204" pitchFamily="34" charset="0"/>
                <a:cs typeface="Times New Roman" panose="02020603050405020304" pitchFamily="18" charset="0"/>
              </a:rPr>
              <a:t>, puisque la fuite de données reste l’une de leurs préoccupations majeures avec l’adoption de l’IA. Ce qui est intéressant, c’est que la réponse n’est pas de freiner l’usage, mais de proposer des points d’entrée sécurisés, simples et utiles</a:t>
            </a:r>
            <a:r>
              <a:rPr lang="fr-fr" sz="900" kern="100">
                <a:effectLst/>
                <a:latin typeface="Calibri" panose="020F0502020204030204" pitchFamily="34" charset="0"/>
                <a:ea typeface="Aptos" panose="020B0004020202020204" pitchFamily="34" charset="0"/>
                <a:cs typeface="Times New Roman" panose="02020603050405020304" pitchFamily="18" charset="0"/>
              </a:rPr>
              <a:t>, pour que les équipes n’aient pas besoin de contourner le cadre. C’est là qu’une approche comme Copilot Chat apporte de la valeur : permettre des usages concrets, productifs et plus sûrs, avec les bons contrôles, les bonnes politiques et une expérience qui favorise l’adoption. Et on voit aussi que les entreprises les plus avancées prennent déjà des mesures proactives, en mettant en place de nouveaux contrôles, des ressources d’accompagnement et des scénarios d’usage pour guider les employés. L’objectif, au fond, est </a:t>
            </a:r>
            <a:r>
              <a:rPr lang="fr-fr" sz="900" kern="100">
                <a:solidFill>
                  <a:srgbClr val="000000"/>
                </a:solidFill>
                <a:latin typeface="Calibri" panose="020F0502020204030204" pitchFamily="34" charset="0"/>
                <a:cs typeface="Times New Roman" panose="02020603050405020304" pitchFamily="18" charset="0"/>
              </a:rPr>
              <a:t>de transformer un usage dispersé et risqué en une adoption utile, encadrée et prête à évoluer ensuite vers des usages plus avancés, y compris avec des agents.</a:t>
            </a:r>
            <a:endParaRPr lang="en-US" kern="100">
              <a:solidFill>
                <a:srgbClr val="000000"/>
              </a:solidFill>
              <a:latin typeface="Calibri" panose="020F0502020204030204" pitchFamily="34" charset="0"/>
              <a:cs typeface="Times New Roman" panose="02020603050405020304" pitchFamily="18" charset="0"/>
            </a:endParaRPr>
          </a:p>
        </p:txBody>
      </p:sp>
      <p:sp>
        <p:nvSpPr>
          <p:cNvPr id="4" name="Header Placeholder 3">
            <a:extLst>
              <a:ext uri="{FF2B5EF4-FFF2-40B4-BE49-F238E27FC236}">
                <a16:creationId xmlns:a16="http://schemas.microsoft.com/office/drawing/2014/main" id="{12694ABD-9F5B-718A-4C3F-9E968F25ABA6}"/>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B8C8C8FA-7602-0894-2291-5EEBC36AAD1F}"/>
              </a:ext>
            </a:extLst>
          </p:cNvPr>
          <p:cNvSpPr>
            <a:spLocks noGrp="1"/>
          </p:cNvSpPr>
          <p:nvPr>
            <p:ph type="ftr" sz="quarter" idx="4"/>
          </p:nvPr>
        </p:nvSpPr>
        <p:spPr/>
        <p:txBody>
          <a:bodyPr/>
          <a:lstStyle/>
          <a:p>
            <a:pPr lvl="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AD42E97-7626-FC18-CA15-162F276E11EB}"/>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8B51AE12-5395-432A-E4FC-377FC3393F43}"/>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253193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05390-E84D-DDDA-8176-ED66A3DBC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53C444-0074-B1B9-D2FD-CEB983C44EB1}"/>
              </a:ext>
            </a:extLst>
          </p:cNvPr>
          <p:cNvSpPr>
            <a:spLocks noGrp="1" noRot="1" noChangeAspect="1"/>
          </p:cNvSpPr>
          <p:nvPr>
            <p:ph type="sldImg"/>
          </p:nvPr>
        </p:nvSpPr>
        <p:spPr/>
        <p:txBody>
          <a:bodyPr/>
          <a:lstStyle/>
          <a:p>
            <a:endParaRPr lang="sv-SE"/>
          </a:p>
        </p:txBody>
      </p:sp>
      <p:sp>
        <p:nvSpPr>
          <p:cNvPr id="3" name="Notes Placeholder 2">
            <a:extLst>
              <a:ext uri="{FF2B5EF4-FFF2-40B4-BE49-F238E27FC236}">
                <a16:creationId xmlns:a16="http://schemas.microsoft.com/office/drawing/2014/main" id="{9F1308FE-23DA-BB66-1FAA-019D08C7F2FD}"/>
              </a:ext>
            </a:extLst>
          </p:cNvPr>
          <p:cNvSpPr>
            <a:spLocks noGrp="1"/>
          </p:cNvSpPr>
          <p:nvPr>
            <p:ph type="body" idx="1"/>
          </p:nvPr>
        </p:nvSpPr>
        <p:spPr>
          <a:xfrm>
            <a:off x="685800" y="4343400"/>
            <a:ext cx="5486400" cy="3138055"/>
          </a:xfrm>
        </p:spPr>
        <p:txBody>
          <a:bodyPr/>
          <a:lstStyle/>
          <a:p>
            <a:r>
              <a:rPr lang="fr-fr"/>
              <a:t>Ici</a:t>
            </a:r>
            <a:r>
              <a:rPr lang="fr-fr" u="none" strike="noStrike">
                <a:effectLst/>
                <a:latin typeface="Segoe Sans Display" pitchFamily="2" charset="0"/>
              </a:rPr>
              <a:t>, l’idée clé</a:t>
            </a:r>
            <a:r>
              <a:rPr lang="fr-fr">
                <a:solidFill>
                  <a:srgbClr val="000000"/>
                </a:solidFill>
                <a:effectLst/>
                <a:latin typeface="Segoe Sans Display" pitchFamily="2" charset="0"/>
              </a:rPr>
              <a:t>, c’est que Copilot Chat repose sur </a:t>
            </a:r>
            <a:r>
              <a:rPr lang="fr-fr"/>
              <a:t>le même</a:t>
            </a:r>
            <a:r>
              <a:rPr lang="fr-fr">
                <a:solidFill>
                  <a:srgbClr val="000000"/>
                </a:solidFill>
                <a:effectLst/>
                <a:latin typeface="Segoe Sans Display" pitchFamily="2" charset="0"/>
              </a:rPr>
              <a:t> socle </a:t>
            </a:r>
            <a:r>
              <a:rPr lang="fr-fr"/>
              <a:t>de confiance que Microsoft 365. Quand une organisation adopte l’outil, elle ne sacrifie ni la sécurité, ni </a:t>
            </a:r>
            <a:r>
              <a:rPr lang="fr-fr">
                <a:solidFill>
                  <a:srgbClr val="000000"/>
                </a:solidFill>
                <a:effectLst/>
                <a:latin typeface="Segoe Sans Display" pitchFamily="2" charset="0"/>
              </a:rPr>
              <a:t>la maîtrise de ses données, ni ses exigences de conformité. Les données restent sous le contrôle du client, elles sont protégées au repos comme en transit, et elles ne servent pas à entraîner les modèles d’IA de base. C’est un point essentiel pour lever </a:t>
            </a:r>
            <a:r>
              <a:rPr lang="fr-fr"/>
              <a:t>les freins à l’adoption et permettre aux équipes </a:t>
            </a:r>
            <a:r>
              <a:rPr lang="fr-fr" u="none" strike="noStrike">
                <a:effectLst/>
                <a:latin typeface="Segoe Sans Display" pitchFamily="2" charset="0"/>
              </a:rPr>
              <a:t>de profiter rapidement des gains de productivité. On peut aussi rappeler </a:t>
            </a:r>
            <a:r>
              <a:rPr lang="fr-fr">
                <a:solidFill>
                  <a:srgbClr val="000000"/>
                </a:solidFill>
                <a:effectLst/>
                <a:latin typeface="Segoe Sans Display" pitchFamily="2" charset="0"/>
              </a:rPr>
              <a:t>que cette confiance ne se limite pas </a:t>
            </a:r>
            <a:r>
              <a:rPr lang="fr-fr" u="none" strike="noStrike">
                <a:effectLst/>
                <a:latin typeface="Segoe Sans Display" pitchFamily="2" charset="0"/>
              </a:rPr>
              <a:t>à la promesse produit : elle s’appuie sur des contrôles concrets </a:t>
            </a:r>
            <a:r>
              <a:rPr lang="fr-fr">
                <a:solidFill>
                  <a:srgbClr val="000000"/>
                </a:solidFill>
                <a:effectLst/>
                <a:latin typeface="Segoe Sans Display" pitchFamily="2" charset="0"/>
              </a:rPr>
              <a:t>de </a:t>
            </a:r>
            <a:r>
              <a:rPr lang="fr-fr"/>
              <a:t>gouvernance, d’administration, de mesure d’usage et de gestion du cycle de vie. En pratique, cela aide les entreprises à déployer Copilot Chat de façon sécurisée, à accompagner les usages, et à préparer l’arrivée de scénarios plus avancés comme les agents. C’est donc une valeur forte de Copilot Chat : offrir un point d’entrée simple vers l’IA, tout en restant dans un cadre maîtrisé et approuvé par l’entreprise.</a:t>
            </a:r>
            <a:endParaRPr lang="en-US">
              <a:effectLst/>
            </a:endParaRPr>
          </a:p>
        </p:txBody>
      </p:sp>
      <p:sp>
        <p:nvSpPr>
          <p:cNvPr id="4" name="Slide Number Placeholder 3">
            <a:extLst>
              <a:ext uri="{FF2B5EF4-FFF2-40B4-BE49-F238E27FC236}">
                <a16:creationId xmlns:a16="http://schemas.microsoft.com/office/drawing/2014/main" id="{A0318593-000B-4719-F5D6-0EB50B2242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CBA353-E6D4-4D02-8626-A6FF534C737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483284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Ici, je vous montre l’un des points d’entrée les plus simples pour commencer avec Copilot Chat : le Web. En allant sur m365.cloud.microsoft/chat, les utilisateurs accèdent rapidement à une expérience de chat sécurisée, sans avoir besoin d’ouvrir d’abord une application Microsoft 365 précise. C’est souvent une excellente porte d’entrée pour découvrir la valeur de Copilot Chat, parce qu’on peut poser des questions, générer du contenu, résumer des informations ou explorer une idée en quelques secondes. Derrière cette simplicité, on retrouve un service conçu pour l’entreprise, avec les exigences de sécurité, de conformité et de protection des données attendues dans Microsoft 365. C’est aussi un bon moyen de favoriser l’adoption, parce que l’accès est direct, familier et facile à intégrer dans les habitudes de travail. Et à mesure que les usages mûrissent, ce point d’entrée peut naturellement conduire vers des scénarios plus avancés, comme l’exploitation du contexte de travail, des agents ou des cas d’usage métier plus ciblés.</a:t>
            </a:r>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lvl="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327422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A28A4-3258-1852-72FB-1F3F26FB88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0E6743-714F-37E0-82FC-7157A379D78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B61882-13A3-EBDC-9F56-446B6F5F7266}"/>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Ici, on voit que Copilot Chat n’est pas limité à une application dédiée : il est aussi directement accessible dans Microsoft Teams, là où beaucoup d’utilisateurs travaillent déjà toute la journée. C’est un point d’entrée très utile pour gagner du temps, parce qu’on reste dans le même environnement pour collaborer, échanger et solliciter l’IA sans rupture de contexte. Pour les équipes, cela facilite l’adoption, puisque l’expérience s’intègre naturellement dans les habitudes de travail existantes. C’est aussi important de rappeler que cette expérience s’appuie sur le cadre de sécurité et de conformité de Microsoft 365, ce qui permet d’utiliser Copilot Chat dans un environnement professionnel de confiance. En pratique, cela ouvre la porte à des usages très concrets : résumer une conversation, préparer un message, clarifier une information ou encore avancer plus vite sur une tâche du quotidien. Et plus les collaborateurs découvrent ces points d’entrée simples, plus ils comprennent rapidement la valeur ajoutée de Copilot Chat en matière de productivité.</a:t>
            </a:r>
            <a:endParaRPr lang="en-US"/>
          </a:p>
        </p:txBody>
      </p:sp>
      <p:sp>
        <p:nvSpPr>
          <p:cNvPr id="4" name="Header Placeholder 3">
            <a:extLst>
              <a:ext uri="{FF2B5EF4-FFF2-40B4-BE49-F238E27FC236}">
                <a16:creationId xmlns:a16="http://schemas.microsoft.com/office/drawing/2014/main" id="{2608EF3D-3CD9-DBC1-6BCF-B7B0BF9DE1C6}"/>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E083D3A7-131C-EDF2-3AEC-91613711C05E}"/>
              </a:ext>
            </a:extLst>
          </p:cNvPr>
          <p:cNvSpPr>
            <a:spLocks noGrp="1"/>
          </p:cNvSpPr>
          <p:nvPr>
            <p:ph type="ftr" sz="quarter" idx="4"/>
          </p:nvPr>
        </p:nvSpPr>
        <p:spPr/>
        <p:txBody>
          <a:bodyPr/>
          <a:lstStyle/>
          <a:p>
            <a:pPr lvl="0">
              <a:defRPr/>
            </a:pPr>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6E7AF83D-EC2F-6A50-D546-EFF22588D513}"/>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148FE4D6-6A90-0A90-1F05-C355CEC6820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077416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A00261-740B-09F1-10D2-5534490F32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17DFBB-6884-5607-3BEC-B54FAA2121B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564108E-0967-FBFB-491C-1A1D91BC7691}"/>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Ici, on montre un point d’entrée très simple vers Copilot Chat : l’application de bureau sur Windows et sur Mac. C’est souvent une option appréciée, parce qu’elle permet de garder Copilot à portée de main pendant qu’on continue à travailler dans ses autres applications. En pratique, cela rend l’usage plus fluide au quotidien et favorise l’adoption, car on pense plus naturellement à solliciter Copilot pour chercher une information, résumer un contenu ou préparer un premier brouillon.</a:t>
            </a:r>
            <a:endParaRPr lang="en-US">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Le fait d’avoir un accès direct depuis le Dock ou la barre des tâches réduit les frictions et aide chacun à gagner du temps sur des tâches répétitives ou sur la recherche d’idées. C’est aussi un bon rappel que Copilot Chat s’intègre dans un cadre sécurisé et conforme à l’environnement Microsoft 365 de l’entreprise. Autrement dit, plus l’accès est simple, plus il devient facile de transformer Copilot en réflexe de productivité au fil de la journée.</a:t>
            </a:r>
            <a:endParaRPr lang="en-US"/>
          </a:p>
        </p:txBody>
      </p:sp>
      <p:sp>
        <p:nvSpPr>
          <p:cNvPr id="4" name="Header Placeholder 3">
            <a:extLst>
              <a:ext uri="{FF2B5EF4-FFF2-40B4-BE49-F238E27FC236}">
                <a16:creationId xmlns:a16="http://schemas.microsoft.com/office/drawing/2014/main" id="{BB2DF37E-A830-E679-52E4-703EF2C98446}"/>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038CDE3B-21B9-75C9-4D58-A8FDF500AEEF}"/>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DECD04EB-4B72-3D42-1162-7B9AB126B5EA}"/>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AFF4AFDD-C21A-10E0-293A-2380F9E8162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32583599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Pour terminer cette partie, je veux insister sur un point très concret : Copilot Chat ne se limite pas au poste de travail, il vous accompagne aussi en mobilité. Avec l’application mobile Microsoft 365 Copilot, vous pouvez retrouver rapidement un point d’entrée vers l’IA depuis Windows, iOS ou Android, avec votre compte professionnel ou académique. C’est particulièrement utile pour poser une question rapide, préparer une réponse, capturer une idée à la voix ou avancer sur un sujet entre deux réunions. On garde ainsi les mêmes bénéfices de productivité, tout en restant dans un environnement sécurisé et conforme aux standards de l’entreprise. C’est aussi un bon levier d’adoption, parce que l’outil devient accessible au moment où le besoin se présente, et pas seulement quand on est assis à son bureau. Si vous n’avez pas encore testé cet usage, le lien affiché sur cette slide est un excellent point de départ pour découvrir l’expérience mobile et l’intégrer dans vos habitudes de travail.</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13307865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9D6F7-449C-1E32-FCC5-E26C5A3C69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E2D344-04D7-FC6C-5870-F6D590AC0CB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9DEBA96-265E-EB93-5F08-E6182E2ECFB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Ici, l’idée est très simple : plus Copilot Chat est facile à trouver, plus les utilisateurs vont l’adopter naturellement dans leur quotidien. En l’épinglant dans Teams, Outlook et l’application Microsoft 365, on réduit la friction d’accès et on fait de Copilot un point d’entrée visible au bon moment, dans les outils déjà utilisés toute la journée. C’est un levier d’adoption très concret, parce qu’on transforme un bon outil en réflexe de travail. Pour les administrateurs, l’activation se fait depuis le centre d’administration Microsoft 365, avec un cadre maîtrisé qui reste cohérent avec les exigences de sécurité et de conformité de l’environnement Microsoft 365. Et pour les postes gérés, on peut aussi renforcer cette visibilité côté Windows, ce qui aide encore davantage à ancrer les usages et à soutenir les premiers cas d’usage productifs.</a:t>
            </a:r>
            <a:endParaRPr lang="en-US"/>
          </a:p>
        </p:txBody>
      </p:sp>
      <p:sp>
        <p:nvSpPr>
          <p:cNvPr id="4" name="Header Placeholder 3">
            <a:extLst>
              <a:ext uri="{FF2B5EF4-FFF2-40B4-BE49-F238E27FC236}">
                <a16:creationId xmlns:a16="http://schemas.microsoft.com/office/drawing/2014/main" id="{395CD1EF-94D4-6002-B246-E96923BB3852}"/>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D8E44DC0-FA3A-B362-7FAA-D5E953F76A06}"/>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C79B5976-361D-3D49-3F08-CF2A6DB7D233}"/>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D88FBCFB-3BEB-0776-7A87-46E8B8F290B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643959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242164"/>
          </a:xfrm>
        </p:spPr>
        <p:txBody>
          <a:bodyPr/>
          <a:lstStyle/>
          <a:p>
            <a:r>
              <a:rPr lang="fr-fr"/>
              <a:t>Dans cette partie, je vais vous donner une vue d’ensemble de Microsoft 365 Copilot Chat et de la valeur qu’il peut apporter au quotidien. L’idée à retenir, c’est que Copilot Chat ne sert pas seulement à poser des questions : il aide surtout à aller plus vite, à structurer l’information et à démarrer plus facilement une tâche.</a:t>
            </a:r>
          </a:p>
          <a:p>
            <a:r>
              <a:rPr lang="en-US" sz="880" kern="1200">
                <a:solidFill>
                  <a:srgbClr val="000000"/>
                </a:solidFill>
                <a:effectLst/>
                <a:latin typeface="Segoe Sans Display" pitchFamily="2" charset="0"/>
                <a:ea typeface="+mn-ea"/>
                <a:cs typeface="+mn-cs"/>
              </a:rPr>
              <a:t>On va voir comment cet outil devient un point d’entrée simple </a:t>
            </a:r>
            <a:r>
              <a:rPr lang="fr-fr"/>
              <a:t>pour rechercher, résumer, comparer des informations ou préparer un premier livrable. C’est particulièrement utile pour gagner en productivité, mais aussi pour réduire le temps passé à repartir de zéro.</a:t>
            </a:r>
          </a:p>
          <a:p>
            <a:r>
              <a:rPr lang="en-US" sz="880" kern="1200">
                <a:solidFill>
                  <a:srgbClr val="000000"/>
                </a:solidFill>
                <a:effectLst/>
                <a:latin typeface="Segoe Sans Display" pitchFamily="2" charset="0"/>
                <a:ea typeface="+mn-ea"/>
                <a:cs typeface="+mn-cs"/>
              </a:rPr>
              <a:t>Un autre point important</a:t>
            </a:r>
            <a:r>
              <a:rPr lang="fr-fr"/>
              <a:t>, c’est que Copilot Chat s’inscrit dans un cadre d’entreprise avec des exigences de sécurité, de conformité et de protection des données. Cela permet d’explorer des usages concrets tout en restant aligné avec les attentes des organisations.</a:t>
            </a:r>
          </a:p>
          <a:p>
            <a:r>
              <a:rPr lang="en-US" sz="880" kern="1200">
                <a:solidFill>
                  <a:srgbClr val="000000"/>
                </a:solidFill>
                <a:effectLst/>
                <a:latin typeface="Segoe Sans Display" pitchFamily="2" charset="0"/>
                <a:ea typeface="+mn-ea"/>
                <a:cs typeface="+mn-cs"/>
              </a:rPr>
              <a:t>Au fil des démonstrations, nous allons illustrer plusieurs cas d’usage typiques </a:t>
            </a:r>
            <a:r>
              <a:rPr lang="fr-fr"/>
              <a:t>: préparation, synthèse, rédaction, analyse et accompagnement à la prise de décision. Je mentionnerai aussi comment les agents et les ressources d’adoption peuvent aider à élargir progressivement les usages dans l’entreprise.</a:t>
            </a:r>
          </a:p>
          <a:p>
            <a:r>
              <a:rPr lang="en-US" sz="880" kern="1200">
                <a:solidFill>
                  <a:srgbClr val="000000"/>
                </a:solidFill>
                <a:effectLst/>
                <a:latin typeface="Segoe Sans Display" pitchFamily="2" charset="0"/>
                <a:ea typeface="+mn-ea"/>
                <a:cs typeface="+mn-cs"/>
              </a:rPr>
              <a:t>Donc, gardez </a:t>
            </a:r>
            <a:r>
              <a:rPr lang="fr-fr"/>
              <a:t>en tête ce fil conducteur : Copilot Chat apporte de la valeur quand il aide chacun à travailler plus efficacement, plus sereinement et avec un meilleur point de départ. Entrons maintenant dans les exemples concrets.</a:t>
            </a:r>
            <a:endParaRPr lang="en-US">
              <a:effectLst/>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2810836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US" sz="1200">
                <a:effectLst/>
                <a:latin typeface="Calibri" panose="020F0502020204030204" pitchFamily="34" charset="0"/>
              </a:rPr>
              <a:t>Bonjour à toutes et à tous, et merci de nous rejoindre pour ce webinar consacré à la valeur de Copilot Chat. Aujourd’hui, l’idée est de voir très concrètement comment cet outil peut aider chacun à gagner du temps, à travailler plus efficacement et à accéder plus facilement à l’information utile au bon moment. Nous parlerons aussi de ce qui fait sa différence dans un environnement professionnel, notamment sur les sujets de sécurité, de conformité et d’usage responsable de l’IA. L’objectif n’est pas seulement de présenter une technologie, mais de montrer comment elle peut s’intégrer naturellement dans les habitudes de travail et apporter de la valeur au quotidien. Nous aborderons également quelques cas d’usage, les points d’entrée pour commencer simplement, ainsi que les ressources qui peuvent accompagner l’adoption dans l’organisation. Commençons donc par poser le cadre et voir pourquoi Copilot Chat devient un point d’appui de plus en plus important pour la productivité des équipes.</a:t>
            </a:r>
            <a:endParaRPr lang="en-US">
              <a:effectLst/>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42696077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r>
              <a:rPr lang="en-US"/>
              <a:t>Sur cette diapositive, je vous propose un tour rapide de l’interface de Microsoft 365 Copilot Chat pour voir où se crée la valeur au quotidien. L’idée, c’est de montrer que l’outil est simple d’accès, avec plusieurs points d’entrée pour démarrer une conversation, retrouver un échange, exploiter des suggestions de requêtes ou encore enrichir une demande avec des fichiers. On retrouve aussi une galerie de prompts et des agents, qui aident à accélérer les usages et à orienter les collaborateurs vers de bons scénarios dès le départ. La zone de saisie, la dictée et l’ajout de contenu rendent l’expérience très fluide, que l’on préfère écrire, parler ou travailler à partir de documents existants. Ce qui est important ici, c’est que Copilot Chat ne se limite pas à répondre à des questions : il aide à structurer, créer, rechercher et avancer plus vite sur des tâches concrètes. Et tout cela s’inscrit dans un cadre professionnel avec la protection des données d’entreprise, ce qui est essentiel pour favoriser l’adoption en confiance. En pratique, plus l’utilisateur comprend ces différents points d’entrée, plus il peut intégrer Copilot Chat naturellement dans son travail de tous les jours.</a:t>
            </a: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650624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2000D-940B-564C-79F9-DDDCA8FD70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EBB92C-517B-24A1-772D-57F28958AAEE}"/>
              </a:ext>
            </a:extLst>
          </p:cNvPr>
          <p:cNvSpPr>
            <a:spLocks noGrp="1" noRot="1" noChangeAspect="1"/>
          </p:cNvSpPr>
          <p:nvPr>
            <p:ph type="sldImg"/>
          </p:nvPr>
        </p:nvSpPr>
        <p:spPr>
          <a:xfrm>
            <a:off x="777875" y="1200150"/>
            <a:ext cx="5759450" cy="3240088"/>
          </a:xfrm>
        </p:spPr>
        <p:txBody>
          <a:bodyPr/>
          <a:lstStyle/>
          <a:p>
            <a:endParaRPr lang="en-US"/>
          </a:p>
        </p:txBody>
      </p:sp>
      <p:sp>
        <p:nvSpPr>
          <p:cNvPr id="3" name="Notes Placeholder 2">
            <a:extLst>
              <a:ext uri="{FF2B5EF4-FFF2-40B4-BE49-F238E27FC236}">
                <a16:creationId xmlns:a16="http://schemas.microsoft.com/office/drawing/2014/main" id="{8577490F-3FC6-A6C1-7E36-79FA7696AE8C}"/>
              </a:ext>
            </a:extLst>
          </p:cNvPr>
          <p:cNvSpPr>
            <a:spLocks noGrp="1"/>
          </p:cNvSpPr>
          <p:nvPr>
            <p:ph type="body" idx="1"/>
          </p:nvPr>
        </p:nvSpPr>
        <p:spPr>
          <a:xfrm>
            <a:off x="685800" y="4545280"/>
            <a:ext cx="5486400" cy="4114800"/>
          </a:xfrm>
        </p:spPr>
        <p:txBody>
          <a:bodyPr/>
          <a:lstStyle/>
          <a:p>
            <a:pPr marL="0" marR="0" fontAlgn="base">
              <a:spcAft>
                <a:spcPts val="600"/>
              </a:spcAft>
            </a:pPr>
            <a:r>
              <a:rPr lang="fr-fr" sz="900">
                <a:solidFill>
                  <a:srgbClr val="000000"/>
                </a:solidFill>
                <a:effectLst/>
                <a:latin typeface="Aptos" panose="020B0004020202020204" pitchFamily="34" charset="0"/>
                <a:ea typeface="Times New Roman" panose="02020603050405020304" pitchFamily="18" charset="0"/>
                <a:cs typeface="Calibri" panose="020F0502020204030204" pitchFamily="34" charset="0"/>
              </a:rPr>
              <a:t>Ici</a:t>
            </a:r>
            <a:r>
              <a:rPr lang="fr-fr" sz="900" kern="1200">
                <a:effectLst/>
                <a:latin typeface="Aptos"/>
                <a:ea typeface="Times New Roman" panose="02020603050405020304" pitchFamily="18" charset="0"/>
                <a:cs typeface="Calibri" panose="020F0502020204030204" pitchFamily="34" charset="0"/>
              </a:rPr>
              <a:t>, on peut </a:t>
            </a:r>
            <a:r>
              <a:rPr lang="fr-fr" sz="900" kern="1200">
                <a:effectLst/>
                <a:latin typeface="Aptos" panose="020B0004020202020204" pitchFamily="34" charset="0"/>
                <a:ea typeface="Times New Roman" panose="02020603050405020304" pitchFamily="18" charset="0"/>
                <a:cs typeface="Calibri" panose="020F0502020204030204" pitchFamily="34" charset="0"/>
              </a:rPr>
              <a:t>voir que </a:t>
            </a:r>
            <a:r>
              <a:rPr lang="fr-fr" sz="900">
                <a:solidFill>
                  <a:srgbClr val="000000"/>
                </a:solidFill>
                <a:effectLst/>
                <a:latin typeface="Aptos" panose="020B0004020202020204" pitchFamily="34" charset="0"/>
                <a:ea typeface="Times New Roman" panose="02020603050405020304" pitchFamily="18" charset="0"/>
                <a:cs typeface="Calibri" panose="020F0502020204030204" pitchFamily="34" charset="0"/>
              </a:rPr>
              <a:t>Copilot</a:t>
            </a:r>
            <a:r>
              <a:rPr lang="fr-fr" sz="900" kern="1200">
                <a:effectLst/>
                <a:latin typeface="Aptos" panose="020B0004020202020204" pitchFamily="34" charset="0"/>
                <a:ea typeface="Times New Roman" panose="02020603050405020304" pitchFamily="18" charset="0"/>
                <a:cs typeface="Calibri" panose="020F0502020204030204" pitchFamily="34" charset="0"/>
              </a:rPr>
              <a:t> </a:t>
            </a:r>
            <a:r>
              <a:rPr lang="fr-fr" sz="900">
                <a:solidFill>
                  <a:srgbClr val="000000"/>
                </a:solidFill>
                <a:effectLst/>
                <a:latin typeface="Aptos" panose="020B0004020202020204" pitchFamily="34" charset="0"/>
                <a:ea typeface="Times New Roman" panose="02020603050405020304" pitchFamily="18" charset="0"/>
                <a:cs typeface="Calibri" panose="020F0502020204030204" pitchFamily="34" charset="0"/>
              </a:rPr>
              <a:t>Chat </a:t>
            </a:r>
            <a:r>
              <a:rPr lang="fr-fr" sz="900" kern="1200">
                <a:effectLst/>
                <a:latin typeface="Aptos" panose="020B0004020202020204" pitchFamily="34" charset="0"/>
                <a:ea typeface="Times New Roman" panose="02020603050405020304" pitchFamily="18" charset="0"/>
                <a:cs typeface="Calibri" panose="020F0502020204030204" pitchFamily="34" charset="0"/>
              </a:rPr>
              <a:t>repose sur </a:t>
            </a:r>
            <a:r>
              <a:rPr lang="fr-fr" sz="900">
                <a:solidFill>
                  <a:srgbClr val="000000"/>
                </a:solidFill>
                <a:effectLst/>
                <a:latin typeface="Aptos" panose="020B0004020202020204" pitchFamily="34" charset="0"/>
                <a:ea typeface="Times New Roman" panose="02020603050405020304" pitchFamily="18" charset="0"/>
                <a:cs typeface="Calibri" panose="020F0502020204030204" pitchFamily="34" charset="0"/>
              </a:rPr>
              <a:t>trois</a:t>
            </a:r>
            <a:r>
              <a:rPr lang="fr-fr" sz="900" kern="1200">
                <a:effectLst/>
                <a:latin typeface="Aptos" panose="020B0004020202020204" pitchFamily="34" charset="0"/>
                <a:ea typeface="Times New Roman" panose="02020603050405020304" pitchFamily="18" charset="0"/>
                <a:cs typeface="Calibri" panose="020F0502020204030204" pitchFamily="34" charset="0"/>
              </a:rPr>
              <a:t> grands composants qui fonctionnent ensemble dans une même expérience. D’abord</a:t>
            </a:r>
            <a:r>
              <a:rPr lang="fr-fr" sz="900" kern="1200">
                <a:effectLst/>
                <a:latin typeface="Times New Roman" panose="02020603050405020304" pitchFamily="18" charset="0"/>
                <a:ea typeface="Aptos" panose="020B0004020202020204" pitchFamily="34" charset="0"/>
                <a:cs typeface="Calibri" panose="020F0502020204030204" pitchFamily="34" charset="0"/>
              </a:rPr>
              <a:t>, il y a le </a:t>
            </a:r>
            <a:r>
              <a:rPr lang="fr-fr" sz="900" kern="1200">
                <a:latin typeface="Times New Roman" panose="02020603050405020304" pitchFamily="18" charset="0"/>
                <a:ea typeface="Aptos" panose="020B0004020202020204" pitchFamily="34" charset="0"/>
                <a:cs typeface="Calibri" panose="020F0502020204030204" pitchFamily="34" charset="0"/>
              </a:rPr>
              <a:t>chat IA sécurisé</a:t>
            </a:r>
            <a:r>
              <a:rPr lang="fr-fr" sz="900" kern="1200">
                <a:effectLst/>
                <a:latin typeface="Times New Roman" panose="02020603050405020304" pitchFamily="18" charset="0"/>
                <a:ea typeface="Aptos" panose="020B0004020202020204" pitchFamily="34" charset="0"/>
                <a:cs typeface="Calibri" panose="020F0502020204030204" pitchFamily="34" charset="0"/>
              </a:rPr>
              <a:t>, conçu pour donner rapidement de la valeur au quotidien, que ce soit pour </a:t>
            </a:r>
            <a:r>
              <a:rPr lang="fr-FR" sz="900" kern="1200">
                <a:effectLst/>
                <a:latin typeface="Times New Roman" panose="02020603050405020304" pitchFamily="18" charset="0"/>
                <a:ea typeface="Aptos" panose="020B0004020202020204" pitchFamily="34" charset="0"/>
                <a:cs typeface="Calibri" panose="020F0502020204030204" pitchFamily="34" charset="0"/>
              </a:rPr>
              <a:t>rechercher, </a:t>
            </a:r>
            <a:r>
              <a:rPr lang="fr-fr" sz="900" kern="1200">
                <a:effectLst/>
                <a:latin typeface="Times New Roman" panose="02020603050405020304" pitchFamily="18" charset="0"/>
                <a:ea typeface="Aptos" panose="020B0004020202020204" pitchFamily="34" charset="0"/>
                <a:cs typeface="Calibri" panose="020F0502020204030204" pitchFamily="34" charset="0"/>
              </a:rPr>
              <a:t>résumer, rédiger ou explorer un sujet avec les derniers modèles et des réponses enrichies par le web. Ensuite, on retrouve les agents, qui permettent d’aller plus loin en automatisant des tâches ou en répondant à des besoins métier plus ciblés, directement depuis l’interface de chat. Enfin, les </a:t>
            </a:r>
            <a:r>
              <a:rPr lang="fr-fr" sz="900">
                <a:effectLst/>
                <a:latin typeface="Times New Roman" panose="02020603050405020304" pitchFamily="18" charset="0"/>
                <a:ea typeface="Aptos" panose="020B0004020202020204" pitchFamily="34" charset="0"/>
                <a:cs typeface="Calibri" panose="020F0502020204030204" pitchFamily="34" charset="0"/>
              </a:rPr>
              <a:t>contrôles informatiques apportent le cadre indispensable pour une utilisation en entreprise, avec la protection des données, la conformité et la gouvernance. L’idée clé à retenir, c’est qu’on ne parle pas seulement d’un outil conversationnel, mais d’une plateforme utile, productive et sécurisée, pensée pour un usage professionnel à grande échelle.</a:t>
            </a:r>
            <a:endParaRPr lang="en-US">
              <a:effectLst/>
              <a:cs typeface="Calibri" panose="020F0502020204030204" pitchFamily="34" charset="0"/>
            </a:endParaRPr>
          </a:p>
        </p:txBody>
      </p:sp>
      <p:sp>
        <p:nvSpPr>
          <p:cNvPr id="4" name="Slide Number Placeholder 3">
            <a:extLst>
              <a:ext uri="{FF2B5EF4-FFF2-40B4-BE49-F238E27FC236}">
                <a16:creationId xmlns:a16="http://schemas.microsoft.com/office/drawing/2014/main" id="{2C9C736D-12AD-8B02-B808-3BE9DFB003CE}"/>
              </a:ext>
            </a:extLst>
          </p:cNvPr>
          <p:cNvSpPr>
            <a:spLocks noGrp="1"/>
          </p:cNvSpPr>
          <p:nvPr>
            <p:ph type="sldNum" sz="quarter" idx="5"/>
          </p:nvPr>
        </p:nvSpPr>
        <p:spPr/>
        <p:txBody>
          <a:bodyPr/>
          <a:lstStyle/>
          <a:p>
            <a:pPr marL="0" marR="0" lvl="0" indent="0" algn="r" defTabSz="664393" rtl="0" eaLnBrk="1" fontAlgn="auto" latinLnBrk="0" hangingPunct="1">
              <a:lnSpc>
                <a:spcPct val="100000"/>
              </a:lnSpc>
              <a:spcBef>
                <a:spcPts val="0"/>
              </a:spcBef>
              <a:spcAft>
                <a:spcPts val="0"/>
              </a:spcAft>
              <a:buClrTx/>
              <a:buSzTx/>
              <a:buFontTx/>
              <a:buNone/>
              <a:tabLst/>
              <a:defRPr/>
            </a:pPr>
            <a:fld id="{760CD717-BA3E-410B-AAE6-2C9310D382AA}"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664393" rtl="0" eaLnBrk="1" fontAlgn="auto" latinLnBrk="0" hangingPunct="1">
                <a:lnSpc>
                  <a:spcPct val="100000"/>
                </a:lnSpc>
                <a:spcBef>
                  <a:spcPts val="0"/>
                </a:spcBef>
                <a:spcAft>
                  <a:spcPts val="0"/>
                </a:spcAft>
                <a:buClrTx/>
                <a:buSzTx/>
                <a:buFontTx/>
                <a:buNone/>
                <a:tabLst/>
                <a:defRPr/>
              </a:pPr>
              <a:t>20</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9276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Dans cette partie, nous allons regarder plus concrètement la valeur ajoutée de Copilot Chat dans Microsoft 365. L’idée n’est pas seulement de parler de fonctionnalités, mais de voir comment l’outil peut aider au quotidien, selon les rôles, les besoins et les contextes métier. Nous allons mettre en avant les bénéfices les plus utiles en pratique, notamment en matière de gain de temps, de qualité de travail et de simplicité d’accès. C’est aussi une bonne transition pour comprendre où Copilot Chat apporte un impact immédiat, tout en restant aligné avec les exigences de sécurité et de conformité de l’environnement Microsoft.</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38108508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Font typeface="Arial"/>
              <a:buNone/>
            </a:pPr>
            <a:r>
              <a:rPr lang="fr-fr" sz="850">
                <a:latin typeface="Calibri"/>
                <a:ea typeface="Calibri"/>
                <a:cs typeface="Calibri"/>
              </a:rPr>
              <a:t>Quand on parle des avantages de Copilot Chat, on peut les résumer autour de trois idées très simples : mieux réfléchir, aller plus vite et se concentrer sur l’essentiel. D’abord, l’outil aide </a:t>
            </a:r>
            <a:r>
              <a:rPr lang="fr-fr" sz="850">
                <a:latin typeface="+mj-lt"/>
                <a:ea typeface="Calibri"/>
                <a:cs typeface="Calibri"/>
              </a:rPr>
              <a:t>à faire émerger des idées, à explorer un sujet sous différents angles et à produire plus facilement un premier niveau </a:t>
            </a:r>
            <a:r>
              <a:rPr lang="fr-fr" sz="850">
                <a:latin typeface="+mj-lt"/>
                <a:cs typeface="Calibri" panose="020F0502020204030204" pitchFamily="34" charset="0"/>
              </a:rPr>
              <a:t>de contenu, ce qui est très utile pour préparer une présentation, structurer une réflexion ou lancer une campagne. Ensuite</a:t>
            </a:r>
            <a:r>
              <a:rPr lang="fr-fr" sz="850">
                <a:latin typeface="Calibri"/>
                <a:ea typeface="Calibri"/>
                <a:cs typeface="Calibri"/>
              </a:rPr>
              <a:t>, il apporte un vrai levier de productivité en aidant à rédiger, résumer, reformuler ou synthétiser des informations, à partir d’un point d’entrée très accessible comme le chat. Enfin, il permet de déléguer une partie des tâches répétitives pour libérer du temps sur des activités à plus forte valeur ajoutée, tout en s’appuyant sur l’environnement Microsoft 365 et ses mécanismes de sécurité et de conformité. C’est aussi ce qui en fait un bon outil d’adoption : chacun peut commencer avec des cas d’usage simples, puis aller progressivement vers des scénarios plus avancés, voire vers des agents spécialisés selon les besoins. L’important à retenir, c’est que Copilot Chat ne remplace pas l’expertise des équipes : il accélère le travail, structure l’information et aide à passer plus vite de l’idée à l’action.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10783005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r>
              <a:rPr lang="fr-fr"/>
              <a:t>À ce stade, je vous propose de regarder les cas d’usage les plus concrets de Copilot Chat dans le quotidien professionnel. Sa valeur, ce n’est pas seulement de répondre à des questions, c’est surtout de faire gagner du temps sur des tâches qui reviennent souvent, comme comprendre rapidement un document, préparer un premier brouillon ou structurer une recherche. C’est aussi un point d’entrée très simple pour démarrer avec l’IA dans un cadre sécurisé et conforme, en restant dans l’environnement Microsoft 365. En pratique, Copilot Chat peut aider à résumer, expliquer, reformuler, comparer des informations et produire un contenu de départ que chacun peut ensuite enrichir. Il est également très utile pour explorer un sujet, préparer une réunion ou obtenir une synthèse claire à partir d’informations dispersées. Et plus l’adoption progresse, plus on voit apparaître des usages avancés, notamment avec des agents capables d’automatiser certaines étapes et d’accompagner les équipes dans leurs processus. L’idée à retenir ici, c’est que Copilot Chat devient rapidement un assistant polyvalent pour améliorer la productivité, tout en restant simple d’accès pour les utilisateurs.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561089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73BA6-55E6-0345-5411-92EB3C7EA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EC4BD8-5271-108A-821B-D43F0972776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A143EF-DB5A-8CC1-9DE9-B5F502528531}"/>
              </a:ext>
            </a:extLst>
          </p:cNvPr>
          <p:cNvSpPr>
            <a:spLocks noGrp="1"/>
          </p:cNvSpPr>
          <p:nvPr>
            <p:ph type="body" idx="1"/>
          </p:nvPr>
        </p:nvSpPr>
        <p:spPr/>
        <p:txBody>
          <a:bodyPr/>
          <a:lstStyle/>
          <a:p>
            <a:pPr marL="0" marR="0"/>
            <a:r>
              <a:rPr lang="fr-fr" sz="800" kern="100">
                <a:effectLst/>
                <a:latin typeface="Aptos" panose="020B0004020202020204" pitchFamily="34" charset="0"/>
                <a:ea typeface="Aptos" panose="020B0004020202020204" pitchFamily="34" charset="0"/>
                <a:cs typeface="Arial" panose="020B0604020202020204" pitchFamily="34" charset="0"/>
              </a:rPr>
              <a:t>À ce stade, l’idée importante, c’est que la transformation IA ne suit pas un parcours unique pour toutes les organisations. Certaines commencent par des usages simples pour gagner du temps au quotidien, d’autres avancent plus vite vers des scénarios plus intégrés avec Microsoft 365 Copilot, des agents ou des cas d’usage métier plus ciblés. Ce qui compte, c’est d’avoir un point d’entrée concret, sécurisé et facile à adopter, afin de créer rapidement de la valeur sans complexifier l’expérience utilisateur. Copilot Chat joue souvent ce rôle : il permet de se familiariser avec l’IA générative, d’améliorer la productivité, et d’installer de nouveaux réflexes </a:t>
            </a:r>
            <a:r>
              <a:rPr lang="fr-FR" sz="800" kern="100">
                <a:solidFill>
                  <a:srgbClr val="000000"/>
                </a:solidFill>
                <a:effectLst/>
                <a:latin typeface="Aptos" panose="020B0004020202020204" pitchFamily="34" charset="0"/>
                <a:ea typeface="Aptos" panose="020B0004020202020204" pitchFamily="34" charset="0"/>
                <a:cs typeface="Arial" panose="020B0604020202020204" pitchFamily="34" charset="0"/>
              </a:rPr>
              <a:t>de</a:t>
            </a:r>
            <a:r>
              <a:rPr lang="fr-fr" sz="800" kern="100">
                <a:effectLst/>
                <a:latin typeface="Aptos" panose="020B0004020202020204" pitchFamily="34" charset="0"/>
                <a:ea typeface="Aptos" panose="020B0004020202020204" pitchFamily="34" charset="0"/>
                <a:cs typeface="Arial" panose="020B0604020202020204" pitchFamily="34" charset="0"/>
              </a:rPr>
              <a:t> travail dans un cadre conforme aux exigences de sécurité et de gouvernance. Ensuite, au fur et à mesure que les besoins évoluent, l’organisation peut élargir les usages, accompagner l’adoption et mobiliser les bonnes ressources pour passer à l’échelle.</a:t>
            </a:r>
            <a:endParaRPr lang="en-US"/>
          </a:p>
        </p:txBody>
      </p:sp>
      <p:sp>
        <p:nvSpPr>
          <p:cNvPr id="4" name="Header Placeholder 3">
            <a:extLst>
              <a:ext uri="{FF2B5EF4-FFF2-40B4-BE49-F238E27FC236}">
                <a16:creationId xmlns:a16="http://schemas.microsoft.com/office/drawing/2014/main" id="{F85FD665-FFE6-2662-3AAC-6F8648F81477}"/>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233B087F-9C78-3223-F1A1-22AE643A4E1F}"/>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95087BD9-23E5-6834-252D-A37323B64D2A}"/>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38DDBEE6-A04E-B53F-15FE-354BA79E3739}"/>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7324218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r>
              <a:rPr lang="fr-fr"/>
              <a:t>Sur cette diapositive, je vous propose un aperçu très concret de dix façons simples de commencer avec Microsoft 365 Copilot Chat. L’idée est de montrer que la valeur ne se limite pas à une seule tâche : on peut poser des questions, résumer un document, rédiger un e-mail, générer un brief, traduire un message ou même créer une image en quelques instants. Ce qui est intéressant, c’est que ces usages couvrent à la fois la productivité du quotidien et des besoins plus créatifs, sans demander de compétences techniques particulières. Copilot Chat devient ainsi un point d’entrée très accessible pour adopter l’IA dans le travail réel, de façon progressive et utile. Dans la suite, vous verrez que ces exemples peuvent aussi s’inscrire dans un cadre sécurisé et conforme, tout en aidant chacun à gagner du temps et à mieux démarrer ses tâches. Si vous débutez, retenez surtout ceci : commencez par une demande simple, puis affinez votre requête pour obtenir un résultat plus pertinent et exploitable.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34749994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Avant de parler de valeur, il faut reconnaître une réalité très simple : l’IA est déjà entrée dans le quotidien de travail, souvent par des outils choisis directement par les collaborateurs. Cette adoption spontanée montre un vrai besoin de gain de temps, d’aide à la rédaction, de synthèse et de recherche d’information. En même temps, elle fait apparaître un risque important quand ces usages se développent en dehors du cadre de sécurité et de conformité de l’entreprise. C’est précisément là que des solutions encadrées comme Copilot Chat prennent tout leur sens : elles permettent d’offrir un point d’entrée simple vers l’IA, tout en protégeant les données et en respectant les règles de l’organisation. Les chiffres que vous voyez ici rappellent que le sujet n’est plus théorique : il concerne déjà la productivité, la gouvernance et la confiance. L’enjeu n’est donc pas de freiner l’usage, mais de l’orienter vers des usages approuvés, utiles et responsables. C’est aussi une base essentielle pour favoriser l’adoption à grande échelle, avec les bons cas d’usage, les bonnes ressources et, à terme, des scénarios plus avancés comme les agents.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30562600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r>
              <a:rPr lang="fr-fr"/>
              <a:t>Sur cette diapositive, je veux vous montrer un point d’entrée très simple pour découvrir la valeur de </a:t>
            </a:r>
            <a:r>
              <a:rPr lang="fr-fr" err="1"/>
              <a:t>Copilot</a:t>
            </a:r>
            <a:r>
              <a:rPr lang="fr-fr"/>
              <a:t> Chat dans des situations concrètes. La bibliothèque de scénarios Microsoft 365 permet d’explorer des exemples par secteur, par rôle et par fonction, ce qui aide chacun à se projeter rapidement dans son propre quotidien de travail. C’est particulièrement utile pour passer d’une vision théorique de l’outil à des usages très pratiques autour de la productivité, de la préparation, de la recherche d’information ou encore de la création de contenu. Vous y trouverez aussi des ressources téléchargeables, avec des KPI, des cas d’usage et des journées type, pour soutenir l’adoption et alimenter les échanges avec les métiers. L’idée n’est pas seulement de montrer ce que Copilot Chat peut faire, mais aussi d’identifier où il apporte le plus de valeur de façon sécurisée et conforme dans votre environnement Microsoft 365. Si vous démarrez, cette bibliothèque est un excellent moyen de repérer des scénarios à fort impact et d’ouvrir la discussion sur les prochains usages, y compris avec des agents lorsque cela devient pertinent.</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22792718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algn="l" rtl="0" eaLnBrk="1" latinLnBrk="0" hangingPunct="1">
              <a:lnSpc>
                <a:spcPct val="90000"/>
              </a:lnSpc>
              <a:spcAft>
                <a:spcPts val="333"/>
              </a:spcAft>
              <a:buNone/>
            </a:pPr>
            <a:r>
              <a:rPr lang="en-US" sz="850">
                <a:solidFill>
                  <a:srgbClr val="424242"/>
                </a:solidFill>
                <a:effectLst/>
                <a:latin typeface="Segoe Sans Display"/>
                <a:ea typeface="Calibri"/>
                <a:cs typeface="Segoe Sans Display"/>
              </a:rPr>
              <a:t>Nous arrivons maintenant à la partie démonstration, pour voir très concrètement comment Copilot Chat peut créer de la valeur au quotidien. L’idée ici n’est pas seulement de montrer des fonctionnalités, mais de comprendre comment elles font gagner du temps, simplifient certaines tâches et aident à travailler plus efficacement. Gardez en tête les grands thèmes que nous avons abordés jusque-là : les points d’entrée, les cas d’usage, la sécurité et la manière d’encourager l’adoption. À travers ces exemples, vous pourrez voir comment Copilot Chat s’intègre naturellement dans le flux de travail et peut aussi servir de base pour aller plus loin avec des agents.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27144309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a:t>Ici, on se concentre sur Copilot Chat directement dans Outlook, là où une grande partie de notre journée de travail se joue. L’intérêt, c’est de gagner du temps sur les mails en obtenant rapidement un résumé d’un échange, en identifiant les points importants et en préparant une réponse plus efficacement. Copilot peut aussi s’appuyer sur le contexte de votre environnement Microsoft 365, comme vos échanges, vos réunions ou vos documents autorisés, pour produire des réponses plus utiles et plus pertinentes. Tout cela se fait dans le cadre des règles de sécurité, de conformité et des droits d’accès déjà en place, ce qui est essentiel pour un usage professionnel. Côté calendrier, on retrouve la même logique de productivité avec l’aide à la préparation des réunions et une meilleure visibilité sur ce qui demande votre attention. C’est un très bon exemple de point d’entrée naturel pour l’adoption, parce que l’utilisateur retrouve Copilot là où il travaille déjà, sans changer ses habitudes. En pratique, cette intégration permet de mieux prioriser, d’aller plus vite et de se concentrer sur les actions à forte valeur ajoutée plutôt que sur le tri de l’information.</a:t>
            </a:r>
            <a:endParaRPr lang="en-US">
              <a:effectLst/>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27892696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US" sz="1200">
                <a:effectLst/>
                <a:latin typeface="Calibri" panose="020F0502020204030204" pitchFamily="34" charset="0"/>
              </a:rPr>
              <a:t>Je vous propose maintenant une courte démonstration pour rendre tout cela plus concret. L’idée est de voir comment Copilot Chat peut s’intégrer naturellement dans les outils que nous utilisons déjà au quotidien, ici dans Outlook. Vous allez voir que la valeur ne vient pas seulement du gain de temps, mais aussi de la capacité à retrouver l’information utile plus vite et à agir plus simplement. Cette séquence nous permet aussi d’illustrer un point important : Copilot s’inscrit dans un cadre sécurisé et conforme, directement dans l’environnement Microsoft 365. Gardons en tête les usages très pratiques que cela peut couvrir, depuis la préparation d’un message jusqu’au suivi d’actions ou à la synthèse d’échanges.</a:t>
            </a:r>
            <a:endParaRPr lang="en-US">
              <a:effectLst/>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30</a:t>
            </a:fld>
            <a:endParaRPr lang="en-US"/>
          </a:p>
        </p:txBody>
      </p:sp>
    </p:spTree>
    <p:extLst>
      <p:ext uri="{BB962C8B-B14F-4D97-AF65-F5344CB8AC3E}">
        <p14:creationId xmlns:p14="http://schemas.microsoft.com/office/powerpoint/2010/main" val="20272747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Abordons maintenant les agents dans Microsoft 365 Copilot Chat. On peut les voir comme des assistants spécialisés, conçus pour prendre en charge un besoin précis et aider les équipes à avancer plus vite sur des tâches récurrentes. Concrètement, ils apportent de la valeur en automatisant certaines étapes, en guidant les utilisateurs dans leurs décisions et en rendant l’accès à l’information plus simple au bon moment. C’est aussi un levier fort d’adoption, parce qu’un agent bien pensé crée un point d’entrée très clair pour un cas d’usage métier donné. Et tout cela s’inscrit dans le cadre de sécurité, de conformité et de gouvernance de Microsoft 365, ce qui est essentiel pour un déploiement à l’échelle. L’enjeu n’est donc pas d’ajouter de la complexité, mais au contraire de rendre Copilot Chat encore plus utile, plus ciblé et plus actionnable au quotidien.</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31</a:t>
            </a:fld>
            <a:endParaRPr lang="en-US"/>
          </a:p>
        </p:txBody>
      </p:sp>
    </p:spTree>
    <p:extLst>
      <p:ext uri="{BB962C8B-B14F-4D97-AF65-F5344CB8AC3E}">
        <p14:creationId xmlns:p14="http://schemas.microsoft.com/office/powerpoint/2010/main" val="13735746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None/>
            </a:pPr>
            <a:r>
              <a:rPr lang="fr-fr" sz="850">
                <a:latin typeface="Calibri"/>
                <a:ea typeface="Calibri"/>
                <a:cs typeface="Calibri"/>
              </a:rPr>
              <a:t>Ici, on prend un peu de recul pour voir Copilot Chat dans un ensemble plus large, avec Copilot, Copilot Studio et les agents. L’idée importante, c’est que Copilot Chat n’est pas un outil isolé : c’est souvent le point d’entrée le plus simple pour commencer à créer de la valeur rapidement, avec des usages concrets autour de la recherche d’information, de la préparation de contenus ou de l’aide à la décision. À partir de là, les agents permettent d’aller plus loin en automatisant ou en orchestrant des tâches liées à des processus métier précis. Copilot Studio joue justement ce rôle de plateforme pour concevoir, personnaliser et faire évoluer ces agents selon les besoins de l’organisation. Et tout cela s’inscrit dans un cadre maîtrisé, avec les exigences attendues en matière de sécurité, de conformité et de gouvernance. Autrement dit, on passe d’une assistance individuelle à une logique beaucoup plus structurante, au service de la productivité et de l’adoption à grande échelle.</a:t>
            </a:r>
            <a:endParaRPr lang="en-US">
              <a:effectLst/>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32</a:t>
            </a:fld>
            <a:endParaRPr lang="en-US"/>
          </a:p>
        </p:txBody>
      </p:sp>
    </p:spTree>
    <p:extLst>
      <p:ext uri="{BB962C8B-B14F-4D97-AF65-F5344CB8AC3E}">
        <p14:creationId xmlns:p14="http://schemas.microsoft.com/office/powerpoint/2010/main" val="36390522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lang="fr-fr" sz="1200">
                <a:solidFill>
                  <a:srgbClr val="000000"/>
                </a:solidFill>
                <a:latin typeface="Segoe UI "/>
              </a:rPr>
              <a:t>Ici</a:t>
            </a:r>
            <a:r>
              <a:rPr lang="fr-fr" sz="1200">
                <a:latin typeface="Segoe UI "/>
                <a:ea typeface="+mn-ea"/>
                <a:cs typeface="+mn-cs"/>
              </a:rPr>
              <a:t>, on voit bien l’une </a:t>
            </a:r>
            <a:r>
              <a:rPr lang="fr-fr" sz="1200">
                <a:solidFill>
                  <a:srgbClr val="000000"/>
                </a:solidFill>
                <a:latin typeface="Segoe UI "/>
              </a:rPr>
              <a:t>des grandes forces de Copilot Chat : rendre les agents accessibles beaucoup plus largement dans l’organisation. Concrètement, chaque collaborateur peut interagir avec une IA sécurisée, et certains agents peuvent être utilisés sans coût supplémentaire lorsqu’ils s’appuient sur des instructions ou sur le Web public. Dès qu’un agent va chercher des données de l’entreprise, comme SharePoint ou d’autres systèmes métier, on bascule en revanche dans une logique de facturation à l’usage. C’est important </a:t>
            </a:r>
            <a:r>
              <a:rPr lang="fr-fr" sz="1200">
                <a:latin typeface="Segoe UI "/>
                <a:ea typeface="+mn-ea"/>
                <a:cs typeface="+mn-cs"/>
              </a:rPr>
              <a:t>de le présenter simplement : il y a donc une première couche d’agents faciles à déployer pour gagner en productivité rapidement, puis une seconde couche plus avancée pour transformer des processus métier avec les bonnes sources de données. Ce modèle permet d’avancer progressivement, en conciliant valeur, maîtrise des coûts et gouvernance. Et c’est aussi ce qui facilite l’adoption : on peut commencer </a:t>
            </a:r>
            <a:r>
              <a:rPr lang="fr-fr" sz="1200" kern="1200">
                <a:solidFill>
                  <a:schemeClr val="tx1"/>
                </a:solidFill>
                <a:effectLst/>
                <a:latin typeface="Segoe UI "/>
                <a:ea typeface="+mn-ea"/>
                <a:cs typeface="+mn-cs"/>
              </a:rPr>
              <a:t>avec des usages simples, puis élargir vers des scénarios plus riches à mesure que les besoins mûrissent.</a:t>
            </a:r>
            <a:endParaRPr lang="en-US">
              <a:solidFill>
                <a:srgbClr val="000000"/>
              </a:solidFill>
              <a:effectLst/>
            </a:endParaRPr>
          </a:p>
        </p:txBody>
      </p:sp>
      <p:sp>
        <p:nvSpPr>
          <p:cNvPr id="4" name="Slide Number Placeholder 3"/>
          <p:cNvSpPr>
            <a:spLocks noGrp="1"/>
          </p:cNvSpPr>
          <p:nvPr>
            <p:ph type="sldNum" sz="quarter" idx="5"/>
          </p:nvPr>
        </p:nvSpPr>
        <p:spPr/>
        <p:txBody>
          <a:bodyPr/>
          <a:lstStyle/>
          <a:p>
            <a:fld id="{F31BD4B5-4679-43FF-8EBE-09D12C93027F}" type="slidenum">
              <a:rPr lang="en-AU" smtClean="0"/>
              <a:t>33</a:t>
            </a:fld>
            <a:endParaRPr lang="en-AU"/>
          </a:p>
        </p:txBody>
      </p:sp>
    </p:spTree>
    <p:extLst>
      <p:ext uri="{BB962C8B-B14F-4D97-AF65-F5344CB8AC3E}">
        <p14:creationId xmlns:p14="http://schemas.microsoft.com/office/powerpoint/2010/main" val="38527886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fr-fr" sz="850">
                <a:latin typeface="Calibri"/>
                <a:ea typeface="Calibri"/>
                <a:cs typeface="Calibri"/>
              </a:rPr>
              <a:t>À ce stade, l’idée est de montrer que les agents peuvent couvrir un spectre très large, depuis des besoins simples jusqu’à des scénarios beaucoup plus avancés. On peut commencer par des usages très concrets, par exemple aider un collaborateur à résoudre une question IT, suivre l’avancement d’un projet ou retrouver rapidement une information utile au quotidien. La valeur, ici, c’est surtout le gain de temps, la réduction des tâches manuelles et une meilleure autonomie des équipes dans leurs points d’entrée habituels de travail. Ensuite, on peut aller vers des agents plus sophistiqués, capables de soutenir la génération de prospects, la planification budgétaire ou le support client avec des processus plus riches et mieux intégrés. Ce qui est important, c’est que ces agents s’appuient sur un cadre sécurisé et conforme, pour que les utilisateurs puissent accéder aux bonnes informations avec les bonnes permissions. En pratique, cela permet d’envisager une adoption progressive : on démarre avec quelques cas d’usage à forte valeur, puis on élargit en fonction des besoins métiers et des retours terrain. L’objectif final n’est pas seulement d’automatiser, mais d’aider chacun à travailler plus vite, avec plus de confiance et plus d’impact.</a:t>
            </a:r>
            <a:endParaRPr lang="en-US">
              <a:effectLst/>
              <a:latin typeface="Calibri"/>
              <a:ea typeface="Calibri"/>
              <a:cs typeface="Calibri"/>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34</a:t>
            </a:fld>
            <a:endParaRPr lang="en-US"/>
          </a:p>
        </p:txBody>
      </p:sp>
    </p:spTree>
    <p:extLst>
      <p:ext uri="{BB962C8B-B14F-4D97-AF65-F5344CB8AC3E}">
        <p14:creationId xmlns:p14="http://schemas.microsoft.com/office/powerpoint/2010/main" val="16840218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Pour terminer, l’idée est vraiment de passer de la découverte à l’usage concret de Copilot Chat dans le quotidien. Une première étape simple consiste à épingler Copilot Chat dans Teams, Outlook ou l’application Microsoft 365 pour le rendre visible et facile d’accès. Ensuite, il faut accompagner l’adoption dans l’organisation, en expliquant la valeur ajoutée en matière de productivité, en partageant des cas d’usage utiles et en montrant comment l’outil s’intègre dans un cadre sécurisé et conforme. À mesure que les équipes gagnent en confiance, elles peuvent aller plus loin, structurer de meilleures pratiques et commencer à explorer le rôle des agents pour automatiser certaines tâches récurrentes. L’important est d’avancer progressivement, avec un sponsor, des exemples concrets et des ressources claires pour aider chacun à démarrer. En résumé, plus l’accès est simple, plus l’adoption est fluide, et plus vite l’organisation peut tirer un bénéfice réel de l’IA générative.</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35</a:t>
            </a:fld>
            <a:endParaRPr lang="en-US"/>
          </a:p>
        </p:txBody>
      </p:sp>
    </p:spTree>
    <p:extLst>
      <p:ext uri="{BB962C8B-B14F-4D97-AF65-F5344CB8AC3E}">
        <p14:creationId xmlns:p14="http://schemas.microsoft.com/office/powerpoint/2010/main" val="9150717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Nous arrivons maintenant au temps d’échange, donc n’hésitez pas à lever la main ou à poser vos questions dans le chat. C’est le bon moment pour revenir sur ce que Copilot Chat peut apporter concrètement en termes de gain de temps, de productivité et de simplification des tâches du quotidien. Si vous le souhaitez, nous pouvons aussi préciser les sujets liés à la sécurité, à la conformité ou à la façon dont les données sont protégées dans l’environnement Microsoft 365. Nous pouvons également approfondir les différents points d’entrée, les cas d’usage métier ou encore la manière d’introduire des agents pour aller plus loin. Et si votre question porte plutôt sur l’adoption, les bonnes pratiques ou les ressources pour accompagner les équipes, nous pourrons bien sûr en parler ensemble.</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36</a:t>
            </a:fld>
            <a:endParaRPr lang="en-US"/>
          </a:p>
        </p:txBody>
      </p:sp>
    </p:spTree>
    <p:extLst>
      <p:ext uri="{BB962C8B-B14F-4D97-AF65-F5344CB8AC3E}">
        <p14:creationId xmlns:p14="http://schemas.microsoft.com/office/powerpoint/2010/main" val="38334197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Pour terminer, je voulais vous laisser avec une sélection de ressources très concrètes pour continuer à progresser après cette session. Vous y trouverez de quoi approfondir aussi bien les bases de Copilot Chat que des usages plus avancés, avec des exemples de requêtes, des parcours d’apprentissage, des supports de formation et de la documentation technique. L’idée, c’est que chacun puisse avancer à son rythme, que vous soyez utilisateur final, responsable de l’adoption ou en charge des sujets informatiques et de gouvernance. Ces ressources sont aussi utiles pour mieux comprendre la valeur de Copilot Chat au quotidien : gagner du temps, améliorer la qualité des livrables, explorer des cas d’usage métier et adopter de bonnes pratiques de sécurité et de conformité. Si vous commencez tout juste, les guides de prise en main et les exemples de prompts sont souvent le meilleur point d’entrée. Et si vous allez plus loin, vous pourrez aussi explorer les scénarios métier, les agents et les contenus dédiés à l’adoption pour accompagner un déploiement plus large. Je vous encourage vraiment à partager ces liens avec vos équipes pour prolonger l’apprentissage après le webinar.</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34419020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Pour terminer cette partie, je voudrais vous montrer que Microsoft met à disposition un ensemble très complet de ressources pour accélérer la mise en valeur de Copilot. Selon votre point de départ, vous pouvez vous appuyer soit sur l’aide et les formations destinées aux utilisateurs, soit sur des parcours plus structurés pour le déploiement, l’adoption et la conduite du changement. Si vous allez plus loin dans la transformation, vous trouverez aussi des ressources autour des agents IA pour Microsoft 365 Copilot, afin d’étendre les scénarios d’usage et de créer encore plus de valeur métier. Et bien sûr, vous n’êtes pas seuls : des partenaires, FastTrack et les offres Unified peuvent aussi vous accompagner sur la gouvernance, l’habilitation, la conformité et les résultats attendus. L’idée, c’est vraiment d’avancer à votre rythme, avec le bon niveau de support selon vos besoins. Que vous cherchiez à améliorer la productivité individuelle, à sécuriser l’adoption à grande échelle ou à développer de nouveaux cas d’usage, il existe un point d’entrée adapté. Cela vous permet de passer plus rapidement de la découverte de Copilot à des usages concrets, maîtrisés et durables dans l’organisation.</a:t>
            </a:r>
            <a:endParaRPr lang="en-US">
              <a:effectLs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84FA68-8F4B-422B-AD27-9639E86175E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56293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FR"/>
          </a:p>
        </p:txBody>
      </p:sp>
      <p:sp>
        <p:nvSpPr>
          <p:cNvPr id="3" name="Espace réservé des notes 2"/>
          <p:cNvSpPr>
            <a:spLocks noGrp="1"/>
          </p:cNvSpPr>
          <p:nvPr>
            <p:ph type="body" idx="1"/>
          </p:nvPr>
        </p:nvSpPr>
        <p:spPr/>
        <p:txBody>
          <a:bodyPr/>
          <a:lstStyle/>
          <a:p>
            <a:pPr marL="0" algn="l" rtl="0" eaLnBrk="1" latinLnBrk="0" hangingPunct="1">
              <a:lnSpc>
                <a:spcPct val="90000"/>
              </a:lnSpc>
              <a:spcAft>
                <a:spcPts val="333"/>
              </a:spcAft>
              <a:buNone/>
            </a:pPr>
            <a:r>
              <a:rPr lang="fr-FR" sz="1200">
                <a:effectLst/>
                <a:latin typeface="Calibri" panose="020F0502020204030204" pitchFamily="34" charset="0"/>
              </a:rPr>
              <a:t>Pour la suite, je vous invite à rejoindre les prochaines sessions de notre Hub client Copilot. L’idée, c’est de prolonger cette découverte avec des rendez-vous très concrets, centrés sur la valeur métier, les cas d’usage et les bonnes pratiques d’adoption. Vous pourrez y voir comment Copilot Chat devient un vrai point d’entrée pour gagner du temps, structurer l’information et sécuriser les usages dans l’environnement Microsoft 365. Ce sera aussi l’occasion d’explorer des scénarios plus avancés, notamment autour des agents et de l’accompagnement au changement. Si vous souhaitez passer de la découverte à l’usage quotidien, ces sessions sont faites pour vous.</a:t>
            </a:r>
            <a:endParaRPr lang="fr-FR">
              <a:effectLst/>
            </a:endParaRPr>
          </a:p>
        </p:txBody>
      </p:sp>
      <p:sp>
        <p:nvSpPr>
          <p:cNvPr id="4" name="Espace réservé de l'en-tête 3"/>
          <p:cNvSpPr>
            <a:spLocks noGrp="1"/>
          </p:cNvSpPr>
          <p:nvPr>
            <p:ph type="hdr" sz="quarter"/>
          </p:nvPr>
        </p:nvSpPr>
        <p:spPr/>
        <p:txBody>
          <a:bodyPr/>
          <a:lstStyle/>
          <a:p>
            <a:endParaRPr lang="en-US"/>
          </a:p>
        </p:txBody>
      </p:sp>
      <p:sp>
        <p:nvSpPr>
          <p:cNvPr id="5" name="Espace réservé du pied de page 4"/>
          <p:cNvSpPr>
            <a:spLocks noGrp="1"/>
          </p:cNvSpPr>
          <p:nvPr>
            <p:ph type="ftr" sz="quarter" idx="4"/>
          </p:nvPr>
        </p:nvSpPr>
        <p:spPr/>
        <p:txBody>
          <a:bodyPr/>
          <a:lstStyle/>
          <a:p>
            <a:pPr>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Espace réservé de la date 5"/>
          <p:cNvSpPr>
            <a:spLocks noGrp="1"/>
          </p:cNvSpPr>
          <p:nvPr>
            <p:ph type="dt" idx="1"/>
          </p:nvPr>
        </p:nvSpPr>
        <p:spPr/>
        <p:txBody>
          <a:bodyPr/>
          <a:lstStyle/>
          <a:p>
            <a:fld id="{386CE63F-9E7F-4C04-9D0D-FCA25A8E9E86}" type="datetime8">
              <a:rPr lang="en-US" smtClean="0"/>
              <a:pPr/>
              <a:t>6/26/2026 2:20 PM</a:t>
            </a:fld>
            <a:endParaRPr lang="en-US"/>
          </a:p>
        </p:txBody>
      </p:sp>
      <p:sp>
        <p:nvSpPr>
          <p:cNvPr id="7" name="Espace réservé du numéro de diapositive 6"/>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8923666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Pour terminer cette partie, j’aimerais vous inviter à devenir un champion de Copilot et Microsoft 365 dans votre organisation. Être champion, ce n’est pas seulement bien connaître l’outil, c’est aussi aider les autres à découvrir sa valeur concrète au quotidien, que ce soit pour gagner du temps, mieux structurer l’information ou démarrer plus vite sur une tâche. C’est également un rôle important pour favoriser une adoption responsable, en rappelant les bons usages autour de la sécurité, de la conformité et de la qualité des contenus générés. Les champions jouent souvent un rôle clé pour partager des cas d’usage utiles, orienter vers les bons points d’entrée et montrer comment passer de simples invites à des usages plus avancés, y compris avec des agents lorsque cela devient pertinent. Si ce sujet vous parle, le programme Microsoft 365 Champions est une excellente façon d’élargir vos connaissances, de développer votre impact et de soutenir la montée en compétence de vos équipes. Je vous encourage donc à vous inscrire et à rejoindre cette dynamique pour faire vivre l’adoption de Copilot de manière concrète, collaborative et durable.</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40</a:t>
            </a:fld>
            <a:endParaRPr lang="en-US"/>
          </a:p>
        </p:txBody>
      </p:sp>
    </p:spTree>
    <p:extLst>
      <p:ext uri="{BB962C8B-B14F-4D97-AF65-F5344CB8AC3E}">
        <p14:creationId xmlns:p14="http://schemas.microsoft.com/office/powerpoint/2010/main" val="37845337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Avant de nous quitter, je vous invite vraiment à partager votre retour sur cette session. Vos commentaires sont précieux pour nous aider à améliorer l’expérience du Hub client, mais aussi pour adapter les prochaines sessions à vos usages concrets de Copilot Chat. Tout au long de ce webinar, nous avons vu que la valeur vient autant des gains de productivité que de la capacité à travailler de façon plus simple, plus sécurisée et plus cohérente avec le cadre de l’entreprise. Vos retours nous permettent aussi d’identifier les cas d’usage les plus utiles, les points d’entrée les plus efficaces et les ressources à renforcer pour favoriser l’adoption. Si vous avez déjà commencé à utiliser Copilot Chat, dites-nous ce qui vous aide le plus au quotidien, et si vous débutez, indiquez-nous ce qui vous aiderait à passer à l’action. Merci encore pour votre temps, et n’hésitez pas à scanner le QR code ou à ouvrir le lien pour répondre à l’enquête.</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41</a:t>
            </a:fld>
            <a:endParaRPr lang="en-US"/>
          </a:p>
        </p:txBody>
      </p:sp>
    </p:spTree>
    <p:extLst>
      <p:ext uri="{BB962C8B-B14F-4D97-AF65-F5344CB8AC3E}">
        <p14:creationId xmlns:p14="http://schemas.microsoft.com/office/powerpoint/2010/main" val="15707359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fr-fr" sz="882" b="0" i="0" kern="1200">
                <a:solidFill>
                  <a:schemeClr val="tx1"/>
                </a:solidFill>
                <a:effectLst/>
                <a:latin typeface="Segoe Sans Display" pitchFamily="2" charset="0"/>
                <a:ea typeface="+mn-ea"/>
                <a:cs typeface="+mn-cs"/>
              </a:rPr>
              <a:t>Merci beaucoup pour votre temps et pour votre participation tout au long de cette session. J’espère que ce webinar vous a permis de mieux voir comment Copilot Chat peut créer de la valeur au quotidien, à travers des gains de productivité concrets, un cadre de sécurité et de conformité robuste, et des usages accessibles dès les premiers points d’entrée. L’idée n’est pas seulement d’aller plus vite, mais aussi d’aider chacun à mieux préparer, résumer, rechercher et structurer son travail. Au fil de l’adoption, vous pourrez aussi explorer des cas d’usage plus avancés, y compris avec des agents, selon les besoins de vos équipes. Je vous encourage à prolonger cette dynamique avec les ressources disponibles et à continuer la conversation lors des prochaines sessions. Merci encore, et à très bientôt.</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fr-fr" sz="400">
                <a:gradFill>
                  <a:gsLst>
                    <a:gs pos="0">
                      <a:prstClr val="black"/>
                    </a:gs>
                    <a:gs pos="100000">
                      <a:prstClr val="black"/>
                    </a:gs>
                  </a:gsLst>
                  <a:lin ang="5400000" scaled="0"/>
                </a:gradFill>
                <a:ea typeface="Segoe UI" pitchFamily="34" charset="0"/>
              </a:rPr>
              <a:t>© Microsoft Corporation. Tous droits réservés. MICROSOFT NE FOURNIT AUCUNE GARANTIE EXPRESSE, IMPLICITE OU LÉGALE RELATIVE AUX INFORMATIONS CONTENUES DANS CETTE PRÉSENTATION.</a:t>
            </a:r>
          </a:p>
        </p:txBody>
      </p:sp>
      <p:sp>
        <p:nvSpPr>
          <p:cNvPr id="6" name="Date Placeholder 5"/>
          <p:cNvSpPr>
            <a:spLocks noGrp="1"/>
          </p:cNvSpPr>
          <p:nvPr>
            <p:ph type="dt" idx="1"/>
          </p:nvPr>
        </p:nvSpPr>
        <p:spPr/>
        <p:txBody>
          <a:bodyPr/>
          <a:lstStyle/>
          <a:p>
            <a:fld id="{386CE63F-9E7F-4C04-9D0D-FCA25A8E9E86}" type="datetime8">
              <a:rPr lang="en-US" smtClean="0"/>
              <a:pPr/>
              <a:t>6/26/2026 2:20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42</a:t>
            </a:fld>
            <a:endParaRPr lang="en-US"/>
          </a:p>
        </p:txBody>
      </p:sp>
    </p:spTree>
    <p:extLst>
      <p:ext uri="{BB962C8B-B14F-4D97-AF65-F5344CB8AC3E}">
        <p14:creationId xmlns:p14="http://schemas.microsoft.com/office/powerpoint/2010/main" val="72985146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23BC3-B535-9A48-B827-802F01893D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B3837-8774-1241-449F-56DD0182AF6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FEFDE76-8EB3-AA53-324F-B2B4392B1E07}"/>
              </a:ext>
            </a:extLst>
          </p:cNvPr>
          <p:cNvSpPr>
            <a:spLocks noGrp="1"/>
          </p:cNvSpPr>
          <p:nvPr>
            <p:ph type="body" idx="1"/>
          </p:nvPr>
        </p:nvSpPr>
        <p:spPr/>
        <p:txBody>
          <a:bodyPr/>
          <a:lstStyle/>
          <a:p>
            <a:pPr marL="0" algn="l" rtl="0" eaLnBrk="1" latinLnBrk="0" hangingPunct="1">
              <a:lnSpc>
                <a:spcPct val="90000"/>
              </a:lnSpc>
              <a:spcAft>
                <a:spcPts val="333"/>
              </a:spcAft>
              <a:buNone/>
            </a:pPr>
            <a:r>
              <a:rPr lang="en-US" sz="1200">
                <a:effectLst/>
                <a:latin typeface="Calibri" panose="020F0502020204030204" pitchFamily="34" charset="0"/>
              </a:rPr>
              <a:t>Sur cette diapositive, on voit bien les différentes portes d’entrée vers Microsoft 365 Copilot, avec ce qui est inclus, ce qui reste limité, et ce qui relève d’un usage plus avancé. L’idée importante à retenir, c’est que Copilot Chat apporte déjà une vraie valeur au quotidien, même sans licence Copilot complète, notamment pour gagner du temps sur la recherche, la synthèse et certaines tâches de préparation. Ensuite, la licence Microsoft 365 Copilot élargit fortement les usages, avec plus d’intégration dans les applications, davantage de contexte métier et des capacités plus riches pour aller vers des scénarios de productivité avancée. Il faut aussi garder en tête que certains services, comme les agents, l’analyse ou les fonctionnalités liées aux données organisationnelles, s’accompagnent de règles d’accès, de limites d’usage ou de prérequis de licence. C’est justement ce cadre qui permet d’avancer de façon sécurisée et conforme, en donnant aux utilisateurs les bons niveaux d’accès selon leurs besoins. Pour les organisations, l’enjeu est donc moins de tout activer d’un coup que de bien comprendre quel point d’entrée correspond à chaque profil utilisateur. Et c’est souvent comme cela que l’adoption démarre le mieux : avec des cas d’usage simples, visibles, utiles, puis une montée en puissance progressive vers des usages plus transformants.</a:t>
            </a:r>
            <a:endParaRPr lang="en-US">
              <a:effectLst/>
            </a:endParaRPr>
          </a:p>
        </p:txBody>
      </p:sp>
      <p:sp>
        <p:nvSpPr>
          <p:cNvPr id="4" name="Header Placeholder 3">
            <a:extLst>
              <a:ext uri="{FF2B5EF4-FFF2-40B4-BE49-F238E27FC236}">
                <a16:creationId xmlns:a16="http://schemas.microsoft.com/office/drawing/2014/main" id="{09B014CB-4836-6FDA-D386-B3BCF6E46FEE}"/>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0C736E9D-67ED-8F9F-DDC6-BA66D7CAB082}"/>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fr-fr"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Tous droits réservés. MICROSOFT NE FOURNIT AUCUNE GARANTIE EXPRESSE, IMPLICITE OU LÉGALE RELATIVE AUX INFORMATIONS CONTENUES DANS CETTE PRÉSENTATION.</a:t>
            </a:r>
          </a:p>
        </p:txBody>
      </p:sp>
      <p:sp>
        <p:nvSpPr>
          <p:cNvPr id="6" name="Date Placeholder 5">
            <a:extLst>
              <a:ext uri="{FF2B5EF4-FFF2-40B4-BE49-F238E27FC236}">
                <a16:creationId xmlns:a16="http://schemas.microsoft.com/office/drawing/2014/main" id="{2B209D8D-B562-41D2-6A8B-116CCB243C72}"/>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6/26/2026 2:20 PM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6E51FAA5-89FC-8C87-2306-A79D53DDF73C}"/>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24327127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a:p>
        </p:txBody>
      </p:sp>
      <p:sp>
        <p:nvSpPr>
          <p:cNvPr id="3" name="Notes Placeholder 2"/>
          <p:cNvSpPr>
            <a:spLocks noGrp="1"/>
          </p:cNvSpPr>
          <p:nvPr>
            <p:ph type="body" idx="1"/>
          </p:nvPr>
        </p:nvSpPr>
        <p:spPr/>
        <p:txBody>
          <a:bodyPr/>
          <a:lstStyle/>
          <a:p>
            <a:pPr marL="0" indent="0">
              <a:buFont typeface="Arial,Sans-Serif"/>
              <a:buNone/>
            </a:pPr>
            <a:r>
              <a:rPr lang="fr-fr"/>
              <a:t>Sur cette diapositive, on voit bien la différence entre l’accès standard et l’accès prioritaire aux expériences Copilot. Pour les utilisateurs de Copilot Chat sans licence Microsoft 365 </a:t>
            </a:r>
            <a:r>
              <a:rPr lang="fr-fr" err="1"/>
              <a:t>Copilot</a:t>
            </a:r>
            <a:r>
              <a:rPr lang="fr-fr"/>
              <a:t>, certaines fonctions comme la génération d’images, le chargement de fichiers ou encore l’accès à GPT-5.2 restent disponibles, mais en fonction de la capacité du service au moment où ils les utilisent. Concrètement, cela permet déjà de gagner du temps sur des tâches du quotidien, tout en gardant un cadre sécurisé et conforme à l’environnement Microsoft. En revanche, avec une licence Microsoft 365 Copilot, les utilisateurs bénéficient d’un accès prioritaire, avec des temps de réponse plus rapides et une disponibilité plus constante, ce qui est particulièrement utile dans les périodes de forte activité. C’est important pour soutenir l’adoption, car une expérience plus fluide encourage les équipes à intégrer Copilot dans leurs usages réels. On peut donc voir Copilot Chat comme un point d’entrée très accessible, puis Microsoft 365 Copilot comme un levier supplémentaire pour aller plus loin en productivité, en cas d’usage métier et demain avec les agents.</a:t>
            </a:r>
            <a:endParaRPr lang="en-US">
              <a:effectLst/>
            </a:endParaRPr>
          </a:p>
        </p:txBody>
      </p:sp>
      <p:sp>
        <p:nvSpPr>
          <p:cNvPr id="4" name="Slide Number Placeholder 3"/>
          <p:cNvSpPr>
            <a:spLocks noGrp="1"/>
          </p:cNvSpPr>
          <p:nvPr>
            <p:ph type="sldNum" sz="quarter" idx="5"/>
          </p:nvPr>
        </p:nvSpPr>
        <p:spPr/>
        <p:txBody>
          <a:bodyPr/>
          <a:lstStyle/>
          <a:p>
            <a:fld id="{1C1BC6C3-F89E-461D-A7DB-3511FBE3060E}" type="slidenum">
              <a:rPr lang="en-US" smtClean="0"/>
              <a:t>44</a:t>
            </a:fld>
            <a:endParaRPr lang="en-US"/>
          </a:p>
        </p:txBody>
      </p:sp>
    </p:spTree>
    <p:extLst>
      <p:ext uri="{BB962C8B-B14F-4D97-AF65-F5344CB8AC3E}">
        <p14:creationId xmlns:p14="http://schemas.microsoft.com/office/powerpoint/2010/main" val="154791531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6.jpe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7.jpeg"/><Relationship Id="rId4" Type="http://schemas.microsoft.com/office/2007/relationships/hdphoto" Target="../media/hdphoto1.wdp"/></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Master" Target="../slideMasters/slideMaster1.xml"/><Relationship Id="rId4" Type="http://schemas.openxmlformats.org/officeDocument/2006/relationships/image" Target="../media/image24.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1.xml"/><Relationship Id="rId5" Type="http://schemas.openxmlformats.org/officeDocument/2006/relationships/image" Target="../media/image28.jpeg"/><Relationship Id="rId4" Type="http://schemas.openxmlformats.org/officeDocument/2006/relationships/image" Target="../media/image27.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Master" Target="../slideMasters/slideMaster1.xml"/><Relationship Id="rId4" Type="http://schemas.openxmlformats.org/officeDocument/2006/relationships/image" Target="../media/image33.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Master" Target="../slideMasters/slideMaster1.xml"/><Relationship Id="rId5" Type="http://schemas.openxmlformats.org/officeDocument/2006/relationships/image" Target="../media/image37.jpeg"/><Relationship Id="rId4" Type="http://schemas.openxmlformats.org/officeDocument/2006/relationships/image" Target="../media/image36.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Master" Target="../slideMasters/slideMaster1.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Master" Target="../slideMasters/slideMaster1.xml"/><Relationship Id="rId4" Type="http://schemas.openxmlformats.org/officeDocument/2006/relationships/image" Target="../media/image45.pn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Master" Target="../slideMasters/slideMaster1.xml"/><Relationship Id="rId5" Type="http://schemas.openxmlformats.org/officeDocument/2006/relationships/image" Target="../media/image46.jpeg"/><Relationship Id="rId4" Type="http://schemas.openxmlformats.org/officeDocument/2006/relationships/image" Target="../media/image45.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Master" Target="../slideMasters/slideMaster1.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9.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Master" Target="../slideMasters/slideMaster1.xml"/><Relationship Id="rId4" Type="http://schemas.microsoft.com/office/2007/relationships/hdphoto" Target="../media/hdphoto2.wdp"/></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72.svg"/></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3.sv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76.jpe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1.xml"/><Relationship Id="rId6" Type="http://schemas.openxmlformats.org/officeDocument/2006/relationships/image" Target="../media/image77.emf"/><Relationship Id="rId5" Type="http://schemas.microsoft.com/office/2007/relationships/hdphoto" Target="../media/hdphoto4.wdp"/><Relationship Id="rId4" Type="http://schemas.openxmlformats.org/officeDocument/2006/relationships/image" Target="../media/image79.png"/></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80.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81.jpeg"/><Relationship Id="rId1" Type="http://schemas.openxmlformats.org/officeDocument/2006/relationships/slideMaster" Target="../slideMasters/slideMaster2.xml"/><Relationship Id="rId6" Type="http://schemas.openxmlformats.org/officeDocument/2006/relationships/image" Target="../media/image77.emf"/><Relationship Id="rId5" Type="http://schemas.openxmlformats.org/officeDocument/2006/relationships/image" Target="../media/image82.svg"/><Relationship Id="rId4" Type="http://schemas.microsoft.com/office/2007/relationships/hdphoto" Target="../media/hdphoto4.wdp"/></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1.jpeg"/><Relationship Id="rId1" Type="http://schemas.openxmlformats.org/officeDocument/2006/relationships/slideMaster" Target="../slideMasters/slideMaster2.xml"/><Relationship Id="rId6" Type="http://schemas.openxmlformats.org/officeDocument/2006/relationships/image" Target="../media/image77.emf"/><Relationship Id="rId5" Type="http://schemas.openxmlformats.org/officeDocument/2006/relationships/image" Target="../media/image85.png"/><Relationship Id="rId4" Type="http://schemas.openxmlformats.org/officeDocument/2006/relationships/image" Target="../media/image84.pn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Master" Target="../slideMasters/slideMaster2.xml"/><Relationship Id="rId5" Type="http://schemas.openxmlformats.org/officeDocument/2006/relationships/image" Target="../media/image77.emf"/><Relationship Id="rId4" Type="http://schemas.openxmlformats.org/officeDocument/2006/relationships/image" Target="../media/image88.svg"/></Relationships>
</file>

<file path=ppt/slideLayouts/_rels/slideLayout79.xml.rels><?xml version="1.0" encoding="UTF-8" standalone="yes"?>
<Relationships xmlns="http://schemas.openxmlformats.org/package/2006/relationships"><Relationship Id="rId8" Type="http://schemas.openxmlformats.org/officeDocument/2006/relationships/image" Target="../media/image77.emf"/><Relationship Id="rId3" Type="http://schemas.openxmlformats.org/officeDocument/2006/relationships/image" Target="../media/image90.png"/><Relationship Id="rId7" Type="http://schemas.openxmlformats.org/officeDocument/2006/relationships/image" Target="../media/image88.svg"/><Relationship Id="rId2" Type="http://schemas.openxmlformats.org/officeDocument/2006/relationships/image" Target="../media/image89.jpeg"/><Relationship Id="rId1" Type="http://schemas.openxmlformats.org/officeDocument/2006/relationships/slideMaster" Target="../slideMasters/slideMaster2.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Layouts/_rels/slideLayout8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8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6" Type="http://schemas.openxmlformats.org/officeDocument/2006/relationships/image" Target="../media/image77.emf"/><Relationship Id="rId5" Type="http://schemas.microsoft.com/office/2007/relationships/hdphoto" Target="../media/hdphoto4.wdp"/><Relationship Id="rId4" Type="http://schemas.openxmlformats.org/officeDocument/2006/relationships/image" Target="../media/image79.png"/></Relationships>
</file>

<file path=ppt/slideLayouts/_rels/slideLayout8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6" Type="http://schemas.openxmlformats.org/officeDocument/2006/relationships/image" Target="../media/image77.emf"/><Relationship Id="rId5" Type="http://schemas.microsoft.com/office/2007/relationships/hdphoto" Target="../media/hdphoto4.wdp"/><Relationship Id="rId4" Type="http://schemas.openxmlformats.org/officeDocument/2006/relationships/image" Target="../media/image79.pn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1.jpeg"/><Relationship Id="rId1" Type="http://schemas.openxmlformats.org/officeDocument/2006/relationships/slideMaster" Target="../slideMasters/slideMaster2.xml"/><Relationship Id="rId6" Type="http://schemas.openxmlformats.org/officeDocument/2006/relationships/image" Target="../media/image77.emf"/><Relationship Id="rId5" Type="http://schemas.openxmlformats.org/officeDocument/2006/relationships/image" Target="../media/image84.png"/><Relationship Id="rId4" Type="http://schemas.openxmlformats.org/officeDocument/2006/relationships/image" Target="../media/image83.pn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90.png"/><Relationship Id="rId7" Type="http://schemas.openxmlformats.org/officeDocument/2006/relationships/image" Target="../media/image77.emf"/><Relationship Id="rId2" Type="http://schemas.openxmlformats.org/officeDocument/2006/relationships/image" Target="../media/image89.jpeg"/><Relationship Id="rId1" Type="http://schemas.openxmlformats.org/officeDocument/2006/relationships/slideMaster" Target="../slideMasters/slideMaster2.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Layouts/_rels/slideLayout8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6" Type="http://schemas.openxmlformats.org/officeDocument/2006/relationships/image" Target="../media/image77.emf"/><Relationship Id="rId5" Type="http://schemas.microsoft.com/office/2007/relationships/hdphoto" Target="../media/hdphoto4.wdp"/><Relationship Id="rId4" Type="http://schemas.openxmlformats.org/officeDocument/2006/relationships/image" Target="../media/image79.png"/></Relationships>
</file>

<file path=ppt/slideLayouts/_rels/slideLayout8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5" Type="http://schemas.openxmlformats.org/officeDocument/2006/relationships/image" Target="../media/image77.emf"/><Relationship Id="rId4" Type="http://schemas.openxmlformats.org/officeDocument/2006/relationships/image" Target="../media/image84.png"/></Relationships>
</file>

<file path=ppt/slideLayouts/_rels/slideLayout8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89.jpe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76.jpe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94.jpe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95.jpe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96.jpe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80.jpe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9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80.jpeg"/><Relationship Id="rId1" Type="http://schemas.openxmlformats.org/officeDocument/2006/relationships/slideMaster" Target="../slideMasters/slideMaster2.xml"/><Relationship Id="rId4" Type="http://schemas.openxmlformats.org/officeDocument/2006/relationships/image" Target="../media/image97.emf"/></Relationships>
</file>

<file path=ppt/slideLayouts/_rels/slideLayout10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89.jpeg"/><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10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80.jpeg"/><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80.jpeg"/><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80.jpeg"/><Relationship Id="rId1" Type="http://schemas.openxmlformats.org/officeDocument/2006/relationships/slideMaster" Target="../slideMasters/slideMaster2.xml"/><Relationship Id="rId5" Type="http://schemas.openxmlformats.org/officeDocument/2006/relationships/image" Target="../media/image77.emf"/><Relationship Id="rId4" Type="http://schemas.openxmlformats.org/officeDocument/2006/relationships/image" Target="../media/image21.jpeg"/></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80.jpeg"/><Relationship Id="rId1" Type="http://schemas.openxmlformats.org/officeDocument/2006/relationships/slideMaster" Target="../slideMasters/slideMaster2.xml"/><Relationship Id="rId6" Type="http://schemas.openxmlformats.org/officeDocument/2006/relationships/image" Target="../media/image77.emf"/><Relationship Id="rId5" Type="http://schemas.openxmlformats.org/officeDocument/2006/relationships/image" Target="../media/image24.png"/><Relationship Id="rId4" Type="http://schemas.openxmlformats.org/officeDocument/2006/relationships/image" Target="../media/image23.jpeg"/></Relationships>
</file>

<file path=ppt/slideLayouts/_rels/slideLayout10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4" Type="http://schemas.openxmlformats.org/officeDocument/2006/relationships/image" Target="../media/image77.emf"/></Relationships>
</file>

<file path=ppt/slideLayouts/_rels/slideLayout10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 Id="rId6" Type="http://schemas.openxmlformats.org/officeDocument/2006/relationships/image" Target="../media/image77.emf"/><Relationship Id="rId5" Type="http://schemas.microsoft.com/office/2007/relationships/hdphoto" Target="../media/hdphoto4.wdp"/><Relationship Id="rId4" Type="http://schemas.openxmlformats.org/officeDocument/2006/relationships/image" Target="../media/image79.png"/></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Master" Target="../slideMasters/slideMaster2.xml"/><Relationship Id="rId4" Type="http://schemas.openxmlformats.org/officeDocument/2006/relationships/image" Target="../media/image24.png"/></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 Id="rId4" Type="http://schemas.openxmlformats.org/officeDocument/2006/relationships/image" Target="../media/image6.jpeg"/></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jpeg"/><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6.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5343970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5355757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3864497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7829302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22482736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79657981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63091465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6762421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88613108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65689722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077113435"/>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045265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580324421"/>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10317252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428162674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333033344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Dev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6583680"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5394960"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658368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B2CFD743-438B-21E8-B2BA-FF8644B73E5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6343080" y="1866864"/>
            <a:ext cx="5544120" cy="3124272"/>
          </a:xfrm>
          <a:blipFill>
            <a:blip r:embed="rId3"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70253071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888" userDrawn="1">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Devic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2875002"/>
            <a:ext cx="3840862" cy="1107996"/>
          </a:xfrm>
        </p:spPr>
        <p:txBody>
          <a:bodyPr anchor="ctr" anchorCtr="0"/>
          <a:lstStyle>
            <a:lvl1pPr>
              <a:defRPr>
                <a:solidFill>
                  <a:schemeClr val="tx1"/>
                </a:solidFill>
              </a:defRPr>
            </a:lvl1pPr>
          </a:lstStyle>
          <a:p>
            <a:r>
              <a:rPr lang="en-US"/>
              <a:t>Click to edit Master title style</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453295D4-3AEF-C922-4A3C-5C3DBD4757AD}"/>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5191125" y="1542284"/>
            <a:ext cx="6696075" cy="3773432"/>
          </a:xfrm>
          <a:blipFill>
            <a:blip r:embed="rId4"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153389884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quare Photo Graphic">
    <p:bg>
      <p:bgPr>
        <a:solidFill>
          <a:srgbClr val="FFF8F3"/>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834586-5E35-30D9-D8B4-75A164A4F9C0}"/>
              </a:ext>
            </a:extLst>
          </p:cNvPr>
          <p:cNvSpPr/>
          <p:nvPr userDrawn="1"/>
        </p:nvSpPr>
        <p:spPr bwMode="auto">
          <a:xfrm>
            <a:off x="0" y="2438400"/>
            <a:ext cx="12192000" cy="4419600"/>
          </a:xfrm>
          <a:prstGeom prst="rect">
            <a:avLst/>
          </a:prstGeom>
          <a:solidFill>
            <a:srgbClr val="E1D3C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745164" cy="1514157"/>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2743200"/>
            <a:ext cx="4749800" cy="352583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918200" y="1155700"/>
            <a:ext cx="5702300" cy="5465928"/>
          </a:xfrm>
          <a:prstGeom prst="round2SameRect">
            <a:avLst>
              <a:gd name="adj1" fmla="val 2235"/>
              <a:gd name="adj2" fmla="val 0"/>
            </a:avLst>
          </a:prstGeom>
          <a:blipFill>
            <a:blip r:embed="rId2" cstate="email">
              <a:extLst>
                <a:ext uri="{28A0092B-C50C-407E-A947-70E740481C1C}">
                  <a14:useLocalDpi xmlns:a14="http://schemas.microsoft.com/office/drawing/2010/main"/>
                </a:ext>
              </a:extLst>
            </a:blip>
            <a:stretch>
              <a:fillRect b="-4324"/>
            </a:stretch>
          </a:blipFill>
        </p:spPr>
        <p:txBody>
          <a:bodyPr lIns="0" tIns="914400" rIns="0" anchor="t" anchorCtr="0">
            <a:noAutofit/>
          </a:bodyPr>
          <a:lstStyle>
            <a:lvl1pPr marL="0" indent="0" algn="ctr">
              <a:lnSpc>
                <a:spcPct val="100000"/>
              </a:lnSpc>
              <a:buNone/>
              <a:defRPr sz="11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Picture 7">
            <a:extLst>
              <a:ext uri="{FF2B5EF4-FFF2-40B4-BE49-F238E27FC236}">
                <a16:creationId xmlns:a16="http://schemas.microsoft.com/office/drawing/2014/main" id="{E25C000A-8BFF-12E7-7DFB-FF34728592C6}"/>
              </a:ext>
            </a:extLst>
          </p:cNvPr>
          <p:cNvPicPr>
            <a:picLocks noChangeAspect="1"/>
          </p:cNvPicPr>
          <p:nvPr userDrawn="1"/>
        </p:nvPicPr>
        <p:blipFill>
          <a:blip r:embed="rId3" cstate="email">
            <a:extLst>
              <a:ext uri="{28A0092B-C50C-407E-A947-70E740481C1C}">
                <a14:useLocalDpi xmlns:a14="http://schemas.microsoft.com/office/drawing/2010/main"/>
              </a:ext>
            </a:extLst>
          </a:blip>
          <a:srcRect b="93678"/>
          <a:stretch/>
        </p:blipFill>
        <p:spPr>
          <a:xfrm flipV="1">
            <a:off x="5918200" y="6621628"/>
            <a:ext cx="5702300" cy="236372"/>
          </a:xfrm>
          <a:prstGeom prst="round2SameRect">
            <a:avLst>
              <a:gd name="adj1" fmla="val 0"/>
              <a:gd name="adj2" fmla="val 0"/>
            </a:avLst>
          </a:prstGeom>
        </p:spPr>
      </p:pic>
    </p:spTree>
    <p:extLst>
      <p:ext uri="{BB962C8B-B14F-4D97-AF65-F5344CB8AC3E}">
        <p14:creationId xmlns:p14="http://schemas.microsoft.com/office/powerpoint/2010/main" val="4225153931"/>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quare Photo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624513" y="585788"/>
            <a:ext cx="5683249" cy="5683249"/>
          </a:xfrm>
          <a:prstGeom prst="roundRect">
            <a:avLst>
              <a:gd name="adj" fmla="val 3259"/>
            </a:avLst>
          </a:prstGeom>
          <a:blipFill>
            <a:blip r:embed="rId3" cstate="email">
              <a:extLst>
                <a:ext uri="{28A0092B-C50C-407E-A947-70E740481C1C}">
                  <a14:useLocalDpi xmlns:a14="http://schemas.microsoft.com/office/drawing/2010/main"/>
                </a:ext>
              </a:extLst>
            </a:blip>
            <a:stretch>
              <a:fillRect/>
            </a:stretch>
          </a:blipFill>
        </p:spPr>
        <p:txBody>
          <a:bodyPr lIns="0" tIns="91440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2" name="Picture 1" hidden="1">
            <a:extLst>
              <a:ext uri="{FF2B5EF4-FFF2-40B4-BE49-F238E27FC236}">
                <a16:creationId xmlns:a16="http://schemas.microsoft.com/office/drawing/2014/main" id="{4E2E619B-2D74-9B55-98E1-9E6126DE0DB1}"/>
              </a:ext>
            </a:extLst>
          </p:cNvPr>
          <p:cNvPicPr>
            <a:picLocks noChangeAspect="1"/>
          </p:cNvPicPr>
          <p:nvPr userDrawn="1"/>
        </p:nvPicPr>
        <p:blipFill>
          <a:blip r:embed="rId4" cstate="email">
            <a:extLst>
              <a:ext uri="{28A0092B-C50C-407E-A947-70E740481C1C}">
                <a14:useLocalDpi xmlns:a14="http://schemas.microsoft.com/office/drawing/2010/main"/>
              </a:ext>
            </a:extLst>
          </a:blip>
          <a:srcRect b="93678"/>
          <a:stretch/>
        </p:blipFill>
        <p:spPr>
          <a:xfrm flipV="1">
            <a:off x="5614987" y="6032665"/>
            <a:ext cx="5702300" cy="236372"/>
          </a:xfrm>
          <a:prstGeom prst="round2SameRect">
            <a:avLst>
              <a:gd name="adj1" fmla="val 50000"/>
              <a:gd name="adj2" fmla="val 0"/>
            </a:avLst>
          </a:prstGeom>
        </p:spPr>
      </p:pic>
    </p:spTree>
    <p:extLst>
      <p:ext uri="{BB962C8B-B14F-4D97-AF65-F5344CB8AC3E}">
        <p14:creationId xmlns:p14="http://schemas.microsoft.com/office/powerpoint/2010/main" val="409036960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quare Photo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pic>
        <p:nvPicPr>
          <p:cNvPr id="10" name="Picture 9" descr="A close-up of a colorful object&#10;&#10;Description automatically generated">
            <a:extLst>
              <a:ext uri="{FF2B5EF4-FFF2-40B4-BE49-F238E27FC236}">
                <a16:creationId xmlns:a16="http://schemas.microsoft.com/office/drawing/2014/main" id="{89A104E1-D13F-B13B-BB5D-930C8205C897}"/>
              </a:ext>
            </a:extLst>
          </p:cNvPr>
          <p:cNvPicPr>
            <a:picLocks noChangeAspect="1"/>
          </p:cNvPicPr>
          <p:nvPr userDrawn="1"/>
        </p:nvPicPr>
        <p:blipFill>
          <a:blip r:embed="rId3" cstate="email">
            <a:extLst>
              <a:ext uri="{BEBA8EAE-BF5A-486C-A8C5-ECC9F3942E4B}">
                <a14:imgProps xmlns:a14="http://schemas.microsoft.com/office/drawing/2010/main">
                  <a14:imgLayer r:embed="rId4">
                    <a14:imgEffect>
                      <a14:sharpenSoften amount="-65000"/>
                    </a14:imgEffect>
                  </a14:imgLayer>
                </a14:imgProps>
              </a:ext>
              <a:ext uri="{28A0092B-C50C-407E-A947-70E740481C1C}">
                <a14:useLocalDpi xmlns:a14="http://schemas.microsoft.com/office/drawing/2010/main"/>
              </a:ext>
            </a:extLst>
          </a:blip>
          <a:srcRect/>
          <a:stretch/>
        </p:blipFill>
        <p:spPr>
          <a:xfrm>
            <a:off x="5333999" y="0"/>
            <a:ext cx="6858001" cy="6858000"/>
          </a:xfrm>
          <a:prstGeom prst="rect">
            <a:avLst/>
          </a:prstGeom>
          <a:solidFill>
            <a:schemeClr val="bg1"/>
          </a:solidFill>
        </p:spPr>
      </p:pic>
      <p:pic>
        <p:nvPicPr>
          <p:cNvPr id="8" name="Picture 7" descr="A colorful gradient going from darker blue on the left side to light blue to magenta to orange on the right side">
            <a:extLst>
              <a:ext uri="{FF2B5EF4-FFF2-40B4-BE49-F238E27FC236}">
                <a16:creationId xmlns:a16="http://schemas.microsoft.com/office/drawing/2014/main" id="{69B64261-FB99-ADE9-26E4-3ECE1E68CF38}"/>
              </a:ext>
            </a:extLst>
          </p:cNvPr>
          <p:cNvPicPr>
            <a:picLocks noChangeAspect="1"/>
          </p:cNvPicPr>
          <p:nvPr userDrawn="1"/>
        </p:nvPicPr>
        <p:blipFill rotWithShape="1">
          <a:blip r:embed="rId5" cstate="email">
            <a:alphaModFix amt="50000"/>
            <a:extLst>
              <a:ext uri="{28A0092B-C50C-407E-A947-70E740481C1C}">
                <a14:useLocalDpi xmlns:a14="http://schemas.microsoft.com/office/drawing/2010/main"/>
              </a:ext>
            </a:extLst>
          </a:blip>
          <a:srcRect t="160" b="160"/>
          <a:stretch/>
        </p:blipFill>
        <p:spPr>
          <a:xfrm rot="16200000">
            <a:off x="6205856" y="868680"/>
            <a:ext cx="5120640" cy="5120640"/>
          </a:xfrm>
          <a:prstGeom prst="roundRect">
            <a:avLst>
              <a:gd name="adj" fmla="val 2716"/>
            </a:avLst>
          </a:prstGeom>
        </p:spPr>
      </p:pic>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346"/>
            </a:avLst>
          </a:prstGeom>
          <a:blipFill>
            <a:blip r:embed="rId6"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2158929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userDrawn="1">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quare Photo Graphic 4">
    <p:bg>
      <p:bgPr>
        <a:solidFill>
          <a:srgbClr val="FFF8F3"/>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58AEFBE-EE1F-0FBF-5C84-1DF6EC17775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58563649"/>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userDrawn="1">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2744721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quare Photo ">
    <p:bg>
      <p:bgPr>
        <a:solidFill>
          <a:srgbClr val="E8E6DF"/>
        </a:solidFill>
        <a:effectLst/>
      </p:bgPr>
    </p:bg>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F7F87341-ECEA-3B94-51B2-A9E24914685F}"/>
              </a:ext>
            </a:extLst>
          </p:cNvPr>
          <p:cNvSpPr>
            <a:spLocks noGrp="1"/>
          </p:cNvSpPr>
          <p:nvPr>
            <p:ph type="pic" sz="quarter" idx="11" hasCustomPrompt="1"/>
          </p:nvPr>
        </p:nvSpPr>
        <p:spPr bwMode="ltGray">
          <a:xfrm>
            <a:off x="5334000" y="0"/>
            <a:ext cx="6858000" cy="6858000"/>
          </a:xfrm>
          <a:blipFill dpi="0" rotWithShape="1">
            <a:blip r:embed="rId2"/>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Rectangle 5">
            <a:extLst>
              <a:ext uri="{FF2B5EF4-FFF2-40B4-BE49-F238E27FC236}">
                <a16:creationId xmlns:a16="http://schemas.microsoft.com/office/drawing/2014/main" id="{3DED39DE-8DED-DC59-2BDA-C621877CF64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2596816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3D4BC3CE-C968-246E-EAC3-B829FDF59F19}"/>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63888581"/>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54328601"/>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84EB85E8-62D6-9C5F-D48A-055FCADA251A}"/>
              </a:ext>
            </a:extLst>
          </p:cNvPr>
          <p:cNvSpPr>
            <a:spLocks noGrp="1"/>
          </p:cNvSpPr>
          <p:nvPr>
            <p:ph type="pic" sz="quarter" idx="11" hasCustomPrompt="1"/>
          </p:nvPr>
        </p:nvSpPr>
        <p:spPr bwMode="ltGray">
          <a:xfrm>
            <a:off x="0" y="228600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22900082"/>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568238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135711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91869532"/>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6613830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3682457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01018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3674216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123621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8389390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5728226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21736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5442284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56848616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65763921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69285922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85784024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98641691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Demo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5D5F20BF-1B1B-50CA-191C-F2202EAF5B89}"/>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8127639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userDrawn="1">
          <p15:clr>
            <a:srgbClr val="5ACBF0"/>
          </p15:clr>
        </p15:guide>
        <p15:guide id="6" pos="3000" userDrawn="1">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Demo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10" name="Picture 9" descr="A person with curly hair standing in brightly illuminating outdoor light and shadows">
            <a:extLst>
              <a:ext uri="{FF2B5EF4-FFF2-40B4-BE49-F238E27FC236}">
                <a16:creationId xmlns:a16="http://schemas.microsoft.com/office/drawing/2014/main" id="{2E82545A-FD52-D775-7812-AC95C1735C22}"/>
              </a:ext>
            </a:extLst>
          </p:cNvPr>
          <p:cNvPicPr>
            <a:picLocks noChangeAspect="1"/>
          </p:cNvPicPr>
          <p:nvPr userDrawn="1"/>
        </p:nvPicPr>
        <p:blipFill>
          <a:blip r:embed="rId3" cstate="screen">
            <a:alphaModFix/>
            <a:extLst>
              <a:ext uri="{28A0092B-C50C-407E-A947-70E740481C1C}">
                <a14:useLocalDpi xmlns:a14="http://schemas.microsoft.com/office/drawing/2010/main"/>
              </a:ext>
            </a:extLst>
          </a:blip>
          <a:srcRect l="17213" r="21311"/>
          <a:stretch/>
        </p:blipFill>
        <p:spPr>
          <a:xfrm>
            <a:off x="5334000" y="0"/>
            <a:ext cx="6858000" cy="6858000"/>
          </a:xfrm>
          <a:prstGeom prst="roundRect">
            <a:avLst>
              <a:gd name="adj" fmla="val 0"/>
            </a:avLst>
          </a:prstGeom>
        </p:spPr>
      </p:pic>
    </p:spTree>
    <p:extLst>
      <p:ext uri="{BB962C8B-B14F-4D97-AF65-F5344CB8AC3E}">
        <p14:creationId xmlns:p14="http://schemas.microsoft.com/office/powerpoint/2010/main" val="210958748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userDrawn="1">
          <p15:clr>
            <a:srgbClr val="5ACBF0"/>
          </p15:clr>
        </p15:guide>
        <p15:guide id="6" pos="3000" userDrawn="1">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Demo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a:extLst>
              <a:ext uri="{FF2B5EF4-FFF2-40B4-BE49-F238E27FC236}">
                <a16:creationId xmlns:a16="http://schemas.microsoft.com/office/drawing/2014/main" id="{EF270AE3-8618-7645-AE3C-5E57E3BF172C}"/>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5636036" y="302036"/>
            <a:ext cx="6251164" cy="6251164"/>
          </a:xfrm>
          <a:prstGeom prst="roundRect">
            <a:avLst>
              <a:gd name="adj" fmla="val 2595"/>
            </a:avLst>
          </a:prstGeom>
        </p:spPr>
      </p:pic>
    </p:spTree>
    <p:extLst>
      <p:ext uri="{BB962C8B-B14F-4D97-AF65-F5344CB8AC3E}">
        <p14:creationId xmlns:p14="http://schemas.microsoft.com/office/powerpoint/2010/main" val="41369593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Demo slide 4">
    <p:bg>
      <p:bgPr>
        <a:solidFill>
          <a:srgbClr val="E8E6DF"/>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descr="A person with white beard and hat&#10;&#10;Description automatically generated">
            <a:extLst>
              <a:ext uri="{FF2B5EF4-FFF2-40B4-BE49-F238E27FC236}">
                <a16:creationId xmlns:a16="http://schemas.microsoft.com/office/drawing/2014/main" id="{6114E386-90DD-2D33-E4EE-56C7BEC347C2}"/>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5334000" y="0"/>
            <a:ext cx="6858000" cy="6858000"/>
          </a:xfrm>
          <a:prstGeom prst="rect">
            <a:avLst/>
          </a:prstGeom>
        </p:spPr>
      </p:pic>
      <p:sp>
        <p:nvSpPr>
          <p:cNvPr id="3" name="Rectangle 2">
            <a:extLst>
              <a:ext uri="{FF2B5EF4-FFF2-40B4-BE49-F238E27FC236}">
                <a16:creationId xmlns:a16="http://schemas.microsoft.com/office/drawing/2014/main" id="{232DA8AD-FBCB-B320-7C32-5B6DFD8E5B6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Tree>
    <p:extLst>
      <p:ext uri="{BB962C8B-B14F-4D97-AF65-F5344CB8AC3E}">
        <p14:creationId xmlns:p14="http://schemas.microsoft.com/office/powerpoint/2010/main" val="36300084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
        <p:nvSpPr>
          <p:cNvPr id="3" name="Picture Placeholder" descr="This photo is a 'placeholder' only. Drag or drop your photo here, or click and tap the center to insert a photo.">
            <a:extLst>
              <a:ext uri="{FF2B5EF4-FFF2-40B4-BE49-F238E27FC236}">
                <a16:creationId xmlns:a16="http://schemas.microsoft.com/office/drawing/2014/main" id="{C1E8B5B3-E911-FA3B-060D-08ACEFE48A20}"/>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38462818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userDrawn="1">
          <p15:clr>
            <a:srgbClr val="5ACBF0"/>
          </p15:clr>
        </p15:guide>
        <p15:guide id="3" orient="horz" pos="1910">
          <p15:clr>
            <a:srgbClr val="5ACBF0"/>
          </p15:clr>
        </p15:guide>
        <p15:guide id="4" pos="3000" userDrawn="1">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7" name="Picture 6">
            <a:extLst>
              <a:ext uri="{FF2B5EF4-FFF2-40B4-BE49-F238E27FC236}">
                <a16:creationId xmlns:a16="http://schemas.microsoft.com/office/drawing/2014/main" id="{8111608B-3482-A33C-BA63-70C5869A2ACA}"/>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1" y="0"/>
            <a:ext cx="6858000" cy="6861846"/>
          </a:xfrm>
          <a:prstGeom prst="rect">
            <a:avLst/>
          </a:prstGeom>
        </p:spPr>
      </p:pic>
    </p:spTree>
    <p:extLst>
      <p:ext uri="{BB962C8B-B14F-4D97-AF65-F5344CB8AC3E}">
        <p14:creationId xmlns:p14="http://schemas.microsoft.com/office/powerpoint/2010/main" val="40282414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userDrawn="1">
          <p15:clr>
            <a:srgbClr val="5ACBF0"/>
          </p15:clr>
        </p15:guide>
        <p15:guide id="3" orient="horz" pos="1910">
          <p15:clr>
            <a:srgbClr val="5ACBF0"/>
          </p15:clr>
        </p15:guide>
        <p15:guide id="4" pos="3000" userDrawn="1">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8" name="Picture 7">
            <a:extLst>
              <a:ext uri="{FF2B5EF4-FFF2-40B4-BE49-F238E27FC236}">
                <a16:creationId xmlns:a16="http://schemas.microsoft.com/office/drawing/2014/main" id="{27F67BE8-1773-C479-4149-41024CAFA3D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2315228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38093190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Section Title 5">
    <p:bg>
      <p:bgPr>
        <a:solidFill>
          <a:schemeClr val="accent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324116942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ection Title 6">
    <p:bg>
      <p:bgPr>
        <a:solidFill>
          <a:srgbClr val="2A446F"/>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39560337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Section Title 7">
    <p:bg>
      <p:bgPr>
        <a:solidFill>
          <a:schemeClr val="accent3"/>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645079276"/>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685359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703612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Blank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192903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Blank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879847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tent Graphic">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C87E-4CC9-0F44-6DF9-7F6E2A04362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3" name="Content Placeholder 3">
            <a:extLst>
              <a:ext uri="{FF2B5EF4-FFF2-40B4-BE49-F238E27FC236}">
                <a16:creationId xmlns:a16="http://schemas.microsoft.com/office/drawing/2014/main" id="{2155222B-26E4-2F43-D7F5-FC045289128D}"/>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9DBCD25-6DFA-052F-4ED9-1E8C8737F934}"/>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63380513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tent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6318D53-3286-EAEB-3098-F1081AF276A8}"/>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5000"/>
                    </a14:imgEffect>
                  </a14:imgLayer>
                </a14:imgProps>
              </a:ext>
            </a:extLst>
          </a:blip>
          <a:srcRect t="48" b="48"/>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AD825C2-7FF1-3371-96A7-47B94663743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4DDFB201-BF2E-7E3A-CE08-CB33082FCE63}"/>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83B56F-81D2-3B74-659E-75EE6D1D4858}"/>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0502733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tent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B6B235D-925E-935A-C0D1-66A1BCB69698}"/>
              </a:ext>
            </a:extLst>
          </p:cNvPr>
          <p:cNvPicPr>
            <a:picLocks noChangeAspect="1"/>
          </p:cNvPicPr>
          <p:nvPr userDrawn="1"/>
        </p:nvPicPr>
        <p:blipFill>
          <a:blip>
            <a:lum bright="10000"/>
            <a:extLst>
              <a:ext uri="{96DAC541-7B7A-43D3-8B79-37D633B846F1}">
                <asvg:svgBlip xmlns:asvg="http://schemas.microsoft.com/office/drawing/2016/SVG/main" r:embed="rId3"/>
              </a:ext>
            </a:extLst>
          </a:blip>
          <a:srcRect l="29" r="29"/>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8A31E95-ADF9-9E3F-1324-0D2A40C31A9D}"/>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855F23D6-B0F2-95EC-6A60-E33F63B03998}"/>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1A9544-8C8F-F52A-1876-F01F4D0915FE}"/>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4701135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3C62E-72E5-F065-0EA5-5455A61A105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334353228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userDrawn="1">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userDrawn="1">
          <p15:clr>
            <a:srgbClr val="A4A3A4"/>
          </p15:clr>
        </p15:guide>
        <p15:guide id="24" pos="6120" userDrawn="1">
          <p15:clr>
            <a:srgbClr val="A4A3A4"/>
          </p15:clr>
        </p15:guide>
        <p15:guide id="25" pos="6308">
          <p15:clr>
            <a:srgbClr val="A4A3A4"/>
          </p15:clr>
        </p15:guide>
        <p15:guide id="26" pos="6717">
          <p15:clr>
            <a:srgbClr val="A4A3A4"/>
          </p15:clr>
        </p15:guide>
        <p15:guide id="27" pos="6900">
          <p15:clr>
            <a:srgbClr val="A4A3A4"/>
          </p15:clr>
        </p15:guide>
        <p15:guide id="28" orient="horz" pos="888" userDrawn="1">
          <p15:clr>
            <a:srgbClr val="5ACBF0"/>
          </p15:clr>
        </p15:guide>
        <p15:guide id="29" orient="horz" pos="1271">
          <p15:clr>
            <a:srgbClr val="5ACBF0"/>
          </p15:clr>
        </p15:guide>
        <p15:guide id="30" orient="horz" pos="288">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ig Numb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4CD05008-D889-2657-9E64-AE1A68432B3A}"/>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B90B9417-A140-ED0E-9B15-EC46E435206D}"/>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AE6AC568-C052-9C82-938A-92DB6B485D9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321386522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ig Number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F1F03AAB-35E4-75D5-BC32-B2CE3D93644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D1F2F5D4-3A80-B49A-353F-38D18DF589C8}"/>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E7DA8D6A-DC14-6890-FE2C-FDB67210F327}"/>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209608298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rgbClr val="FFF8F3"/>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28B26F-D58F-C59C-79A9-B632CC130CA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4925569"/>
            <a:ext cx="12192000" cy="1932431"/>
          </a:xfrm>
          <a:prstGeom prst="rect">
            <a:avLst/>
          </a:prstGeom>
        </p:spPr>
      </p:pic>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570830" y="31212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571500" y="3647032"/>
            <a:ext cx="5957887" cy="246221"/>
          </a:xfrm>
        </p:spPr>
        <p:txBody>
          <a:bodyPr/>
          <a:lstStyle>
            <a:lvl1pPr marL="0" indent="0" algn="r">
              <a:buNone/>
              <a:defRPr sz="1600"/>
            </a:lvl1pPr>
          </a:lstStyle>
          <a:p>
            <a:pPr lvl="0"/>
            <a:r>
              <a:rPr lang="en-US"/>
              <a:t>Quote author, Title, Organization</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4F713963-A5EA-2AC4-41B1-2A1162C6E1A4}"/>
              </a:ext>
            </a:extLst>
          </p:cNvPr>
          <p:cNvSpPr>
            <a:spLocks noGrp="1"/>
          </p:cNvSpPr>
          <p:nvPr>
            <p:ph type="pic" sz="quarter" idx="11" hasCustomPrompt="1"/>
          </p:nvPr>
        </p:nvSpPr>
        <p:spPr bwMode="ltGray">
          <a:xfrm>
            <a:off x="7505699"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570830" y="585788"/>
            <a:ext cx="674370" cy="587754"/>
          </a:xfrm>
          <a:prstGeom prst="rect">
            <a:avLst/>
          </a:prstGeom>
        </p:spPr>
      </p:pic>
    </p:spTree>
    <p:extLst>
      <p:ext uri="{BB962C8B-B14F-4D97-AF65-F5344CB8AC3E}">
        <p14:creationId xmlns:p14="http://schemas.microsoft.com/office/powerpoint/2010/main" val="692344834"/>
      </p:ext>
    </p:extLst>
  </p:cSld>
  <p:clrMapOvr>
    <a:masterClrMapping/>
  </p:clrMapOvr>
  <p:transition>
    <p:fade/>
  </p:transition>
  <p:extLst>
    <p:ext uri="{DCECCB84-F9BA-43D5-87BE-67443E8EF086}">
      <p15:sldGuideLst xmlns:p15="http://schemas.microsoft.com/office/powerpoint/2012/main">
        <p15:guide id="1" orient="horz" pos="2184" userDrawn="1">
          <p15:clr>
            <a:srgbClr val="FBAE40"/>
          </p15:clr>
        </p15:guide>
        <p15:guide id="2" pos="3528" userDrawn="1">
          <p15:clr>
            <a:srgbClr val="FBAE40"/>
          </p15:clr>
        </p15:guide>
        <p15:guide id="3" pos="3168" userDrawn="1">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Quote Slid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2549561" y="31593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2549561" y="3647032"/>
            <a:ext cx="5957887" cy="246221"/>
          </a:xfrm>
        </p:spPr>
        <p:txBody>
          <a:bodyPr/>
          <a:lstStyle>
            <a:lvl1pPr marL="0" indent="0" algn="r">
              <a:buNone/>
              <a:defRPr sz="1600"/>
            </a:lvl1pPr>
          </a:lstStyle>
          <a:p>
            <a:pPr lvl="0"/>
            <a:r>
              <a:rPr lang="en-US"/>
              <a:t>Quote author, Title, Organization</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571500" y="585788"/>
            <a:ext cx="674370" cy="587754"/>
          </a:xfrm>
          <a:prstGeom prst="rect">
            <a:avLst/>
          </a:prstGeom>
        </p:spPr>
      </p:pic>
      <p:pic>
        <p:nvPicPr>
          <p:cNvPr id="3" name="Graphic 2" descr="Quote mark">
            <a:extLst>
              <a:ext uri="{FF2B5EF4-FFF2-40B4-BE49-F238E27FC236}">
                <a16:creationId xmlns:a16="http://schemas.microsoft.com/office/drawing/2014/main" id="{3884F2AA-E820-B43C-3C64-DA0CC8A6998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134846" y="5845760"/>
            <a:ext cx="485654" cy="423277"/>
          </a:xfrm>
          <a:prstGeom prst="rect">
            <a:avLst/>
          </a:prstGeom>
        </p:spPr>
      </p:pic>
    </p:spTree>
    <p:extLst>
      <p:ext uri="{BB962C8B-B14F-4D97-AF65-F5344CB8AC3E}">
        <p14:creationId xmlns:p14="http://schemas.microsoft.com/office/powerpoint/2010/main" val="3935288850"/>
      </p:ext>
    </p:extLst>
  </p:cSld>
  <p:clrMapOvr>
    <a:masterClrMapping/>
  </p:clrMapOvr>
  <p:transition>
    <p:fade/>
  </p:transition>
  <p:extLst>
    <p:ext uri="{DCECCB84-F9BA-43D5-87BE-67443E8EF086}">
      <p15:sldGuideLst xmlns:p15="http://schemas.microsoft.com/office/powerpoint/2012/main">
        <p15:guide id="1" orient="horz" pos="2184" userDrawn="1">
          <p15:clr>
            <a:srgbClr val="FBAE40"/>
          </p15:clr>
        </p15:guide>
        <p15:guide id="2" pos="3528" userDrawn="1">
          <p15:clr>
            <a:srgbClr val="FBAE40"/>
          </p15:clr>
        </p15:guide>
        <p15:guide id="3" pos="3168" userDrawn="1">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rompt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93FD22E-D362-78A6-2219-103E4138CA05}"/>
              </a:ext>
            </a:extLst>
          </p:cNvPr>
          <p:cNvSpPr>
            <a:spLocks noGrp="1"/>
          </p:cNvSpPr>
          <p:nvPr>
            <p:ph type="body" sz="quarter" idx="10"/>
          </p:nvPr>
        </p:nvSpPr>
        <p:spPr>
          <a:xfrm>
            <a:off x="4117471" y="222068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9" name="Text Placeholder 7">
            <a:extLst>
              <a:ext uri="{FF2B5EF4-FFF2-40B4-BE49-F238E27FC236}">
                <a16:creationId xmlns:a16="http://schemas.microsoft.com/office/drawing/2014/main" id="{ED89376E-3BB0-0414-9125-A137EF9F4E8D}"/>
              </a:ext>
            </a:extLst>
          </p:cNvPr>
          <p:cNvSpPr>
            <a:spLocks noGrp="1"/>
          </p:cNvSpPr>
          <p:nvPr>
            <p:ph type="body" sz="quarter" idx="11"/>
          </p:nvPr>
        </p:nvSpPr>
        <p:spPr>
          <a:xfrm>
            <a:off x="4117471" y="331796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10" name="Text Placeholder 7">
            <a:extLst>
              <a:ext uri="{FF2B5EF4-FFF2-40B4-BE49-F238E27FC236}">
                <a16:creationId xmlns:a16="http://schemas.microsoft.com/office/drawing/2014/main" id="{8D545552-38C6-59C4-C664-F1E24F0794B7}"/>
              </a:ext>
            </a:extLst>
          </p:cNvPr>
          <p:cNvSpPr>
            <a:spLocks noGrp="1"/>
          </p:cNvSpPr>
          <p:nvPr>
            <p:ph type="body" sz="quarter" idx="12"/>
          </p:nvPr>
        </p:nvSpPr>
        <p:spPr>
          <a:xfrm>
            <a:off x="4117471" y="441524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2" name="Title Placeholder 1">
            <a:extLst>
              <a:ext uri="{FF2B5EF4-FFF2-40B4-BE49-F238E27FC236}">
                <a16:creationId xmlns:a16="http://schemas.microsoft.com/office/drawing/2014/main" id="{8953A433-F2D5-7B5B-B3BD-45E3929D6926}"/>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Tree>
    <p:extLst>
      <p:ext uri="{BB962C8B-B14F-4D97-AF65-F5344CB8AC3E}">
        <p14:creationId xmlns:p14="http://schemas.microsoft.com/office/powerpoint/2010/main" val="3563147862"/>
      </p:ext>
    </p:extLst>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Sans Display" pitchFamily="2" charset="0"/>
              </a:rPr>
              <a:t>© Copyright Microsoft Corporation. All rights reserved. </a:t>
            </a:r>
          </a:p>
        </p:txBody>
      </p:sp>
      <p:pic>
        <p:nvPicPr>
          <p:cNvPr id="4" name="Picture 3" descr="A logo of a company&#10;&#10;Description automatically generated">
            <a:extLst>
              <a:ext uri="{FF2B5EF4-FFF2-40B4-BE49-F238E27FC236}">
                <a16:creationId xmlns:a16="http://schemas.microsoft.com/office/drawing/2014/main" id="{6D0E7ACD-25E9-7FAD-3A11-733954C79AE2}"/>
              </a:ext>
            </a:extLst>
          </p:cNvPr>
          <p:cNvPicPr>
            <a:picLocks noChangeAspect="1"/>
          </p:cNvPicPr>
          <p:nvPr userDrawn="1"/>
        </p:nvPicPr>
        <p:blipFill rotWithShape="1">
          <a:blip r:embed="rId2"/>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594519733"/>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Sans Display" pitchFamily="2" charset="0"/>
                <a:ea typeface="Segoe Sans Display" pitchFamily="2" charset="0"/>
                <a:cs typeface="Segoe Sans Display" pitchFamily="2"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Sans Display" pitchFamily="2" charset="0"/>
                <a:ea typeface="Segoe Sans Display" pitchFamily="2" charset="0"/>
                <a:cs typeface="Segoe Sans Display" pitchFamily="2" charset="0"/>
              </a:defRPr>
            </a:lvl1pPr>
          </a:lstStyle>
          <a:p>
            <a:pPr lvl="0"/>
            <a:r>
              <a:rPr lang="en-US"/>
              <a:t>Next:</a:t>
            </a:r>
          </a:p>
        </p:txBody>
      </p:sp>
    </p:spTree>
    <p:extLst>
      <p:ext uri="{BB962C8B-B14F-4D97-AF65-F5344CB8AC3E}">
        <p14:creationId xmlns:p14="http://schemas.microsoft.com/office/powerpoint/2010/main" val="406547413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3" name="Rounded Rectangle 1">
            <a:extLst>
              <a:ext uri="{FF2B5EF4-FFF2-40B4-BE49-F238E27FC236}">
                <a16:creationId xmlns:a16="http://schemas.microsoft.com/office/drawing/2014/main" id="{0A6B7E02-9E97-23AE-561A-A6E465780F9B}"/>
              </a:ext>
              <a:ext uri="{C183D7F6-B498-43B3-948B-1728B52AA6E4}">
                <adec:decorative xmlns:adec="http://schemas.microsoft.com/office/drawing/2017/decorative" val="1"/>
              </a:ext>
            </a:extLst>
          </p:cNvPr>
          <p:cNvSpPr/>
          <p:nvPr userDrawn="1"/>
        </p:nvSpPr>
        <p:spPr bwMode="auto">
          <a:xfrm>
            <a:off x="308396" y="302623"/>
            <a:ext cx="11575208" cy="6252753"/>
          </a:xfrm>
          <a:prstGeom prst="roundRect">
            <a:avLst>
              <a:gd name="adj" fmla="val 2249"/>
            </a:avLst>
          </a:prstGeom>
          <a:solidFill>
            <a:srgbClr val="FFFFFF"/>
          </a:solidFill>
          <a:ln>
            <a:solidFill>
              <a:srgbClr val="FFF8F3"/>
            </a:solidFill>
          </a:ln>
          <a:effectLst>
            <a:outerShdw blurRad="254000" algn="ctr"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100" b="1" i="0" u="none" strike="noStrike" kern="1200" cap="none" spc="0" normalizeH="0" baseline="0" noProof="0">
                <a:ln>
                  <a:noFill/>
                </a:ln>
                <a:solidFill>
                  <a:prstClr val="white"/>
                </a:solidFill>
                <a:effectLst/>
                <a:uLnTx/>
                <a:uFillTx/>
                <a:latin typeface="Segoe UI Semibold"/>
                <a:ea typeface="+mn-ea"/>
                <a:cs typeface="Segoe UI Semibold"/>
              </a:rPr>
              <a:t>Microsoft 365 Agents</a:t>
            </a:r>
            <a:endParaRPr kumimoji="0" lang="en-US" sz="11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2554549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userDrawn="1">
  <p:cSld name="1_Blank_with Head">
    <p:spTree>
      <p:nvGrpSpPr>
        <p:cNvPr id="1" name=""/>
        <p:cNvGrpSpPr/>
        <p:nvPr/>
      </p:nvGrpSpPr>
      <p:grpSpPr>
        <a:xfrm>
          <a:off x="0" y="0"/>
          <a:ext cx="0" cy="0"/>
          <a:chOff x="0" y="0"/>
          <a:chExt cx="0" cy="0"/>
        </a:xfrm>
      </p:grpSpPr>
      <p:pic>
        <p:nvPicPr>
          <p:cNvPr id="3" name="Picture 2" descr="A blue and white background&#10;&#10;Description automatically generated">
            <a:extLst>
              <a:ext uri="{FF2B5EF4-FFF2-40B4-BE49-F238E27FC236}">
                <a16:creationId xmlns:a16="http://schemas.microsoft.com/office/drawing/2014/main" id="{594F2FE5-E83C-FD34-6F42-2F895F0DD4B6}"/>
              </a:ext>
            </a:extLst>
          </p:cNvPr>
          <p:cNvPicPr>
            <a:picLocks noChangeAspect="1"/>
          </p:cNvPicPr>
          <p:nvPr userDrawn="1"/>
        </p:nvPicPr>
        <p:blipFill>
          <a:blip r:embed="rId2"/>
          <a:stretch>
            <a:fillRect/>
          </a:stretch>
        </p:blipFill>
        <p:spPr>
          <a:xfrm rot="10800000" flipH="1">
            <a:off x="0" y="0"/>
            <a:ext cx="12192000" cy="6858000"/>
          </a:xfrm>
          <a:prstGeom prst="rect">
            <a:avLst/>
          </a:prstGeom>
        </p:spPr>
      </p:pic>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11011601" cy="553998"/>
          </a:xfrm>
        </p:spPr>
        <p:txBody>
          <a:bodyPr/>
          <a:lstStyle>
            <a:lvl1pPr>
              <a:defRPr sz="36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1860609883"/>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380371157"/>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217619663"/>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96867297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835" t="-3489" r="308" b="3489"/>
          <a:stretch>
            <a:fillRect/>
          </a:stretch>
        </p:blipFill>
        <p:spPr>
          <a:xfrm rot="5400000" flipV="1">
            <a:off x="5793471" y="281511"/>
            <a:ext cx="6730538" cy="6125480"/>
          </a:xfrm>
          <a:prstGeom prst="rect">
            <a:avLst/>
          </a:prstGeom>
        </p:spPr>
      </p:pic>
      <p:pic>
        <p:nvPicPr>
          <p:cNvPr id="9" name="Graphic 8">
            <a:extLst>
              <a:ext uri="{FF2B5EF4-FFF2-40B4-BE49-F238E27FC236}">
                <a16:creationId xmlns:a16="http://schemas.microsoft.com/office/drawing/2014/main" id="{2D81F35F-51EF-1A05-D21F-30E9EB908F3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34897500"/>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r:embed="rId5"/>
          <a:srcRect/>
          <a:stretch/>
        </p:blipFill>
        <p:spPr>
          <a:xfrm>
            <a:off x="482218" y="713232"/>
            <a:ext cx="1335210"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780753481"/>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14372620"/>
      </p:ext>
    </p:extLst>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72311499"/>
      </p:ext>
    </p:extLst>
  </p:cSld>
  <p:clrMapOvr>
    <a:masterClrMapping/>
  </p:clrMapOvr>
  <p:transition>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61559355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79861790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1445892041"/>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l="3907" t="2396" b="11468"/>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r="33553" b="21301"/>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l="11581" b="22533"/>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128491874"/>
      </p:ext>
    </p:extLst>
  </p:cSld>
  <p:clrMapOvr>
    <a:masterClrMapping/>
  </p:clrMapOvr>
  <p:transition>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403" t="8437" r="24933" b="17871"/>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2234116111"/>
      </p:ext>
    </p:extLst>
  </p:cSld>
  <p:clrMapOvr>
    <a:masterClrMapping/>
  </p:clrMapOvr>
  <p:transition>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r="30488" b="42725"/>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t="14771" r="11937"/>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t="98301" r="96994"/>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11723" t="71799" r="100000" b="1699"/>
          <a:stretch>
            <a:fill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029713369"/>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415136336"/>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l="38580" t="9128" r="-26999" b="13405"/>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744019056"/>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28860" t="-246" r="1843" b="356"/>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812857326"/>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3089612"/>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445370526"/>
      </p:ext>
    </p:extLst>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345" b="4744"/>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106875073"/>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576" b="4818"/>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839901331"/>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1042" b="4818"/>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087579949"/>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309892485"/>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1_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404912521"/>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078629043"/>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Background 7 Blank">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3868282949"/>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Navy Background">
    <p:bg>
      <p:bgPr>
        <a:solidFill>
          <a:srgbClr val="151E47"/>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1895779998"/>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622399374"/>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4013711"/>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b="4745"/>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5136711"/>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223834404"/>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983" t="-246" r="24" b="356"/>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3648480614"/>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53464102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4084682955"/>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50995493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r="980" b="4818"/>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427079774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348040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t="1189" r="13" b="356"/>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139416"/>
            <a:ext cx="7331228" cy="1335750"/>
          </a:xfrm>
          <a:prstGeom prst="rect">
            <a:avLst/>
          </a:prstGeom>
          <a:noFill/>
          <a:ln>
            <a:noFill/>
            <a:prstDash/>
          </a:ln>
          <a:effectLst/>
        </p:spPr>
        <p:txBody>
          <a:bodyPr wrap="square" lIns="0" rIns="0">
            <a:spAutoFit/>
          </a:bodyPr>
          <a:lstStyle/>
          <a:p>
            <a:pPr>
              <a:lnSpc>
                <a:spcPct val="80000"/>
              </a:lnSpc>
              <a:spcAft>
                <a:spcPts val="600"/>
              </a:spcAft>
            </a:pP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Merci!</a:t>
            </a:r>
          </a:p>
        </p:txBody>
      </p:sp>
    </p:spTree>
    <p:extLst>
      <p:ext uri="{BB962C8B-B14F-4D97-AF65-F5344CB8AC3E}">
        <p14:creationId xmlns:p14="http://schemas.microsoft.com/office/powerpoint/2010/main" val="3218980081"/>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Content slide 1 - ligh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8E53CB7-242F-DE31-5043-E20246F1EB33}"/>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
        <p:nvSpPr>
          <p:cNvPr id="19" name="Title 1">
            <a:extLst>
              <a:ext uri="{FF2B5EF4-FFF2-40B4-BE49-F238E27FC236}">
                <a16:creationId xmlns:a16="http://schemas.microsoft.com/office/drawing/2014/main" id="{72535865-A229-5507-A2C7-11ECB16F392F}"/>
              </a:ext>
            </a:extLst>
          </p:cNvPr>
          <p:cNvSpPr>
            <a:spLocks noGrp="1"/>
          </p:cNvSpPr>
          <p:nvPr>
            <p:ph type="title"/>
          </p:nvPr>
        </p:nvSpPr>
        <p:spPr>
          <a:xfrm>
            <a:off x="588263" y="485481"/>
            <a:ext cx="11018520" cy="498598"/>
          </a:xfrm>
          <a:prstGeom prst="rect">
            <a:avLst/>
          </a:prstGeom>
        </p:spPr>
        <p:txBody>
          <a:bodyPr lIns="0" rIns="0"/>
          <a:lstStyle>
            <a:lvl1pPr>
              <a:defRPr spc="0" baseline="0">
                <a:solidFill>
                  <a:srgbClr val="151E47"/>
                </a:solidFill>
                <a:latin typeface="Segoe Sans Display Semibold" pitchFamily="2" charset="0"/>
                <a:cs typeface="Segoe Sans Display Semibold" pitchFamily="2" charset="0"/>
              </a:defRPr>
            </a:lvl1pPr>
          </a:lstStyle>
          <a:p>
            <a:r>
              <a:rPr lang="en-US"/>
              <a:t>Click to edit Master title style</a:t>
            </a:r>
          </a:p>
        </p:txBody>
      </p:sp>
      <p:sp>
        <p:nvSpPr>
          <p:cNvPr id="21" name="Text Placeholder 3">
            <a:extLst>
              <a:ext uri="{FF2B5EF4-FFF2-40B4-BE49-F238E27FC236}">
                <a16:creationId xmlns:a16="http://schemas.microsoft.com/office/drawing/2014/main" id="{C221563D-9D7D-59D4-15F5-691342AAF2A4}"/>
              </a:ext>
            </a:extLst>
          </p:cNvPr>
          <p:cNvSpPr>
            <a:spLocks noGrp="1"/>
          </p:cNvSpPr>
          <p:nvPr>
            <p:ph idx="1"/>
          </p:nvPr>
        </p:nvSpPr>
        <p:spPr>
          <a:xfrm>
            <a:off x="584200" y="1435503"/>
            <a:ext cx="11018520" cy="1428083"/>
          </a:xfrm>
          <a:prstGeom prst="rect">
            <a:avLst/>
          </a:prstGeom>
        </p:spPr>
        <p:txBody>
          <a:bodyPr vert="horz" wrap="square" lIns="0" tIns="0" rIns="0" bIns="0" rtlCol="0">
            <a:spAutoFit/>
          </a:bodyPr>
          <a:lstStyle>
            <a:lvl1pPr>
              <a:defRPr sz="1600">
                <a:solidFill>
                  <a:srgbClr val="151E47"/>
                </a:solidFill>
              </a:defRPr>
            </a:lvl1pPr>
            <a:lvl2pPr>
              <a:defRPr sz="1600">
                <a:solidFill>
                  <a:srgbClr val="151E47"/>
                </a:solidFill>
              </a:defRPr>
            </a:lvl2pPr>
            <a:lvl3pPr>
              <a:defRPr sz="1600">
                <a:solidFill>
                  <a:srgbClr val="151E47"/>
                </a:solidFill>
              </a:defRPr>
            </a:lvl3pPr>
            <a:lvl4pPr>
              <a:defRPr sz="1600">
                <a:solidFill>
                  <a:srgbClr val="151E47"/>
                </a:solidFill>
              </a:defRPr>
            </a:lvl4pPr>
            <a:lvl5pPr>
              <a:defRPr sz="1600">
                <a:solidFill>
                  <a:srgbClr val="151E4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50019076"/>
      </p:ext>
    </p:extLst>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Content slide 2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C099-894E-0D88-9D9C-CE47048BD8A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2874553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Two column - light">
    <p:spTree>
      <p:nvGrpSpPr>
        <p:cNvPr id="1" name=""/>
        <p:cNvGrpSpPr/>
        <p:nvPr/>
      </p:nvGrpSpPr>
      <p:grpSpPr>
        <a:xfrm>
          <a:off x="0" y="0"/>
          <a:ext cx="0" cy="0"/>
          <a:chOff x="0" y="0"/>
          <a:chExt cx="0" cy="0"/>
        </a:xfrm>
      </p:grpSpPr>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6C100DC9-F079-8524-5830-3A36378B22B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13988500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Four column bullet - light">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D947218-CB56-374F-5584-04BA67C1703D}"/>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84710771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Two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86B7CA03-C864-862E-0B28-6FF509BF2D0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412749909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hree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0ECD512D-523B-6987-EBE4-CD6774F2456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252928130"/>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Title and text side by side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tx1"/>
                </a:solidFill>
                <a:latin typeface="Segoe Sans Display "/>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4B7175DD-9188-BAB1-B7F0-9EEC45E7818C}"/>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5776442"/>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313399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3106819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0379-4CD5-3072-32C6-586C359C2E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284043-8389-F608-A9A0-2D96283C5501}"/>
              </a:ext>
            </a:extLst>
          </p:cNvPr>
          <p:cNvSpPr>
            <a:spLocks noGrp="1"/>
          </p:cNvSpPr>
          <p:nvPr>
            <p:ph type="dt" sz="half" idx="10"/>
          </p:nvPr>
        </p:nvSpPr>
        <p:spPr/>
        <p:txBody>
          <a:bodyPr/>
          <a:lstStyle/>
          <a:p>
            <a:fld id="{F0987DEE-9F7B-44A8-B7A8-23114E2380AB}" type="datetimeFigureOut">
              <a:rPr lang="en-US" smtClean="0"/>
              <a:t>6/26/2026</a:t>
            </a:fld>
            <a:endParaRPr lang="en-US"/>
          </a:p>
        </p:txBody>
      </p:sp>
      <p:sp>
        <p:nvSpPr>
          <p:cNvPr id="4" name="Footer Placeholder 3">
            <a:extLst>
              <a:ext uri="{FF2B5EF4-FFF2-40B4-BE49-F238E27FC236}">
                <a16:creationId xmlns:a16="http://schemas.microsoft.com/office/drawing/2014/main" id="{531F4C51-2458-A882-A6FC-AEBD5B1440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BE67AD-C534-ACD1-203F-F3C03AE9AFF0}"/>
              </a:ext>
            </a:extLst>
          </p:cNvPr>
          <p:cNvSpPr>
            <a:spLocks noGrp="1"/>
          </p:cNvSpPr>
          <p:nvPr>
            <p:ph type="sldNum" sz="quarter" idx="12"/>
          </p:nvPr>
        </p:nvSpPr>
        <p:spPr/>
        <p:txBody>
          <a:bodyPr/>
          <a:lstStyle/>
          <a:p>
            <a:fld id="{F938C591-148B-4D96-BC00-BA376A7511DF}" type="slidenum">
              <a:rPr lang="en-US" smtClean="0"/>
              <a:t>‹#›</a:t>
            </a:fld>
            <a:endParaRPr lang="en-US"/>
          </a:p>
        </p:txBody>
      </p:sp>
    </p:spTree>
    <p:extLst>
      <p:ext uri="{BB962C8B-B14F-4D97-AF65-F5344CB8AC3E}">
        <p14:creationId xmlns:p14="http://schemas.microsoft.com/office/powerpoint/2010/main" val="38719463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userDrawn="1">
  <p:cSld name="Content sl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788912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11985433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2741978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2159430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19846071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2613693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37401010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userDrawn="1">
  <p:cSld name="Custom Layout">
    <p:bg>
      <p:bgPr>
        <a:gradFill flip="none" rotWithShape="1">
          <a:gsLst>
            <a:gs pos="0">
              <a:schemeClr val="accent2">
                <a:lumMod val="20000"/>
                <a:lumOff val="80000"/>
                <a:alpha val="50000"/>
              </a:schemeClr>
            </a:gs>
            <a:gs pos="92000">
              <a:schemeClr val="accent1">
                <a:lumMod val="20000"/>
                <a:lumOff val="80000"/>
              </a:schemeClr>
            </a:gs>
          </a:gsLst>
          <a:lin ang="18900000" scaled="1"/>
          <a:tileRect/>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D90CDFB-16E7-DFC1-4CCD-89791F65D460}"/>
              </a:ext>
              <a:ext uri="{C183D7F6-B498-43B3-948B-1728B52AA6E4}">
                <adec:decorative xmlns:adec="http://schemas.microsoft.com/office/drawing/2017/decorative" val="1"/>
              </a:ext>
            </a:extLst>
          </p:cNvPr>
          <p:cNvGrpSpPr/>
          <p:nvPr userDrawn="1"/>
        </p:nvGrpSpPr>
        <p:grpSpPr>
          <a:xfrm>
            <a:off x="-1" y="-1"/>
            <a:ext cx="12192001" cy="6980663"/>
            <a:chOff x="-1" y="-1"/>
            <a:chExt cx="12192001" cy="6980663"/>
          </a:xfrm>
        </p:grpSpPr>
        <p:pic>
          <p:nvPicPr>
            <p:cNvPr id="4" name="Picture 3" descr="A picture containing white, design, black and white, art&#10;&#10;Description automatically generated">
              <a:extLst>
                <a:ext uri="{FF2B5EF4-FFF2-40B4-BE49-F238E27FC236}">
                  <a16:creationId xmlns:a16="http://schemas.microsoft.com/office/drawing/2014/main" id="{A6403808-3EE8-C7C4-EA8C-609573961EDE}"/>
                </a:ext>
              </a:extLst>
            </p:cNvPr>
            <p:cNvPicPr>
              <a:picLocks noChangeAspect="1"/>
            </p:cNvPicPr>
            <p:nvPr userDrawn="1"/>
          </p:nvPicPr>
          <p:blipFill>
            <a:blip r:embed="rId2" cstate="screen">
              <a:alphaModFix amt="40000"/>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5C7B8481-6211-E6D7-E8FA-07BB65764CAB}"/>
                </a:ext>
              </a:extLst>
            </p:cNvPr>
            <p:cNvPicPr>
              <a:picLocks noChangeAspect="1"/>
            </p:cNvPicPr>
            <p:nvPr userDrawn="1"/>
          </p:nvPicPr>
          <p:blipFill rotWithShape="1">
            <a:blip r:embed="rId3" cstate="screen">
              <a:alphaModFix amt="60000"/>
              <a:extLst>
                <a:ext uri="{28A0092B-C50C-407E-A947-70E740481C1C}">
                  <a14:useLocalDpi xmlns:a14="http://schemas.microsoft.com/office/drawing/2010/main"/>
                </a:ext>
              </a:extLst>
            </a:blip>
            <a:srcRect/>
            <a:stretch/>
          </p:blipFill>
          <p:spPr>
            <a:xfrm>
              <a:off x="-1" y="-1"/>
              <a:ext cx="12192001" cy="6980663"/>
            </a:xfrm>
            <a:prstGeom prst="rect">
              <a:avLst/>
            </a:prstGeom>
          </p:spPr>
        </p:pic>
      </p:grpSp>
      <p:sp>
        <p:nvSpPr>
          <p:cNvPr id="2" name="Title 1">
            <a:extLst>
              <a:ext uri="{FF2B5EF4-FFF2-40B4-BE49-F238E27FC236}">
                <a16:creationId xmlns:a16="http://schemas.microsoft.com/office/drawing/2014/main" id="{EDCB96C2-457B-3EBD-8FED-8BB354035EA2}"/>
              </a:ext>
            </a:extLst>
          </p:cNvPr>
          <p:cNvSpPr>
            <a:spLocks noGrp="1"/>
          </p:cNvSpPr>
          <p:nvPr>
            <p:ph type="title"/>
          </p:nvPr>
        </p:nvSpPr>
        <p:spPr>
          <a:xfrm>
            <a:off x="588263" y="458788"/>
            <a:ext cx="11018520" cy="553998"/>
          </a:xfrm>
        </p:spPr>
        <p:txBody>
          <a:bodyPr/>
          <a:lstStyle/>
          <a:p>
            <a:r>
              <a:rPr lang="en-US"/>
              <a:t>Click to edit Master title style</a:t>
            </a:r>
            <a:endParaRPr lang="en-IN"/>
          </a:p>
        </p:txBody>
      </p:sp>
    </p:spTree>
    <p:extLst>
      <p:ext uri="{BB962C8B-B14F-4D97-AF65-F5344CB8AC3E}">
        <p14:creationId xmlns:p14="http://schemas.microsoft.com/office/powerpoint/2010/main" val="1303124095"/>
      </p:ext>
    </p:extLst>
  </p:cSld>
  <p:clrMapOvr>
    <a:masterClrMapping/>
  </p:clrMapOvr>
  <p:transition>
    <p:fade/>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23279617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050500391"/>
      </p:ext>
    </p:extLst>
  </p:cSld>
  <p:clrMapOvr>
    <a:masterClrMapping/>
  </p:clrMapOvr>
  <p:transition>
    <p:fade/>
  </p:transition>
  <p:extLst>
    <p:ext uri="{DCECCB84-F9BA-43D5-87BE-67443E8EF086}">
      <p15:sldGuideLst xmlns:p15="http://schemas.microsoft.com/office/powerpoint/2012/main">
        <p15:guide id="17" pos="3840">
          <p15:clr>
            <a:srgbClr val="A4A3A4"/>
          </p15:clr>
        </p15:guide>
        <p15:guide id="28" orient="horz" pos="905">
          <p15:clr>
            <a:srgbClr val="5ACBF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pic>
        <p:nvPicPr>
          <p:cNvPr id="8" name="Picture 7" descr="A blue sky with clouds&#10;&#10;Description automatically generated">
            <a:extLst>
              <a:ext uri="{FF2B5EF4-FFF2-40B4-BE49-F238E27FC236}">
                <a16:creationId xmlns:a16="http://schemas.microsoft.com/office/drawing/2014/main" id="{C3E3C648-875E-914B-09E7-8C643506C4D8}"/>
              </a:ext>
            </a:extLst>
          </p:cNvPr>
          <p:cNvPicPr>
            <a:picLocks noChangeAspect="1"/>
          </p:cNvPicPr>
          <p:nvPr userDrawn="1"/>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2387552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83276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cSld name="1_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1500" y="457200"/>
            <a:ext cx="11052046" cy="492443"/>
          </a:xfrm>
        </p:spPr>
        <p:txBody>
          <a:bodyPr/>
          <a:lstStyle>
            <a:lvl1pPr algn="l" defTabSz="932742" rtl="0" eaLnBrk="1" latinLnBrk="0" hangingPunct="1">
              <a:lnSpc>
                <a:spcPct val="100000"/>
              </a:lnSpc>
              <a:spcBef>
                <a:spcPct val="0"/>
              </a:spcBef>
              <a:buNone/>
              <a:defRPr lang="en-US" sz="3200" b="0" kern="1200" cap="none" spc="-50" baseline="0" dirty="0">
                <a:ln w="3175">
                  <a:noFill/>
                </a:ln>
                <a:gradFill>
                  <a:gsLst>
                    <a:gs pos="2874">
                      <a:schemeClr val="accent1"/>
                    </a:gs>
                    <a:gs pos="71000">
                      <a:schemeClr val="accent4"/>
                    </a:gs>
                    <a:gs pos="100000">
                      <a:schemeClr val="accent2"/>
                    </a:gs>
                  </a:gsLst>
                  <a:lin ang="0" scaled="1"/>
                </a:gradFill>
                <a:effectLst/>
                <a:latin typeface="+mj-lt"/>
                <a:ea typeface="+mj-ea"/>
                <a:cs typeface="+mj-cs"/>
              </a:defRPr>
            </a:lvl1p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71500" y="292100"/>
            <a:ext cx="11052046"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904212733"/>
      </p:ext>
    </p:extLst>
  </p:cSld>
  <p:clrMapOvr>
    <a:masterClrMapping/>
  </p:clrMapOvr>
  <p:transition>
    <p:fade/>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90075882"/>
      </p:ext>
    </p:extLst>
  </p:cSld>
  <p:clrMapOvr>
    <a:masterClrMapping/>
  </p:clrMapOvr>
  <p:transition>
    <p:fade/>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Blank 12 Colum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6D036D35-5EFE-4F9A-9DEA-C56B81F64EC4}"/>
              </a:ext>
            </a:extLst>
          </p:cNvPr>
          <p:cNvSpPr>
            <a:spLocks noGrp="1"/>
          </p:cNvSpPr>
          <p:nvPr>
            <p:ph type="body" sz="quarter" idx="10" hasCustomPrompt="1"/>
          </p:nvPr>
        </p:nvSpPr>
        <p:spPr>
          <a:xfrm>
            <a:off x="10490200" y="-423204"/>
            <a:ext cx="1701800" cy="307777"/>
          </a:xfrm>
        </p:spPr>
        <p:txBody>
          <a:bodyPr anchor="b" anchorCtr="0"/>
          <a:lstStyle>
            <a:lvl1pPr algn="r">
              <a:buNone/>
              <a:defRPr sz="2000">
                <a:gradFill>
                  <a:gsLst>
                    <a:gs pos="85263">
                      <a:srgbClr val="D83B01"/>
                    </a:gs>
                    <a:gs pos="58000">
                      <a:srgbClr val="D83B01"/>
                    </a:gs>
                  </a:gsLst>
                  <a:lin ang="18600000" scaled="0"/>
                </a:gradFill>
                <a:latin typeface="+mj-lt"/>
              </a:defRPr>
            </a:lvl1pPr>
          </a:lstStyle>
          <a:p>
            <a:pPr lvl="0"/>
            <a:r>
              <a:rPr lang="en-US"/>
              <a:t>XX-XXX</a:t>
            </a:r>
          </a:p>
        </p:txBody>
      </p:sp>
    </p:spTree>
    <p:extLst>
      <p:ext uri="{BB962C8B-B14F-4D97-AF65-F5344CB8AC3E}">
        <p14:creationId xmlns:p14="http://schemas.microsoft.com/office/powerpoint/2010/main" val="94132480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4075621124"/>
      </p:ext>
    </p:extLst>
  </p:cSld>
  <p:clrMapOvr>
    <a:masterClrMapping/>
  </p:clrMapOvr>
  <p:transition>
    <p:fade/>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55066867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2311226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43535492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53811947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75212945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856497358"/>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28546110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5542439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6B1B0-E206-1A1A-8877-EC73EE950DFA}"/>
              </a:ext>
            </a:extLst>
          </p:cNvPr>
          <p:cNvSpPr>
            <a:spLocks noGrp="1"/>
          </p:cNvSpPr>
          <p:nvPr>
            <p:ph type="title"/>
          </p:nvPr>
        </p:nvSpPr>
        <p:spPr>
          <a:xfrm>
            <a:off x="571499" y="457200"/>
            <a:ext cx="11034713" cy="446084"/>
          </a:xfrm>
        </p:spPr>
        <p:txBody>
          <a:bodyPr wrap="square" lIns="0" tIns="0" rIns="0" bIns="0" anchor="t">
            <a:spAutoFit/>
          </a:bodyPr>
          <a:lstStyle>
            <a:lvl1pPr algn="l" defTabSz="914400" rtl="0" eaLnBrk="1" latinLnBrk="0" hangingPunct="1">
              <a:lnSpc>
                <a:spcPct val="90000"/>
              </a:lnSpc>
              <a:spcBef>
                <a:spcPct val="0"/>
              </a:spcBef>
              <a:buNone/>
              <a:defRPr lang="en-US" sz="3200" kern="1200" dirty="0">
                <a:gradFill>
                  <a:gsLst>
                    <a:gs pos="50000">
                      <a:schemeClr val="accent5"/>
                    </a:gs>
                    <a:gs pos="0">
                      <a:schemeClr val="accent1"/>
                    </a:gs>
                    <a:gs pos="100000">
                      <a:srgbClr val="C73ECC"/>
                    </a:gs>
                  </a:gsLst>
                  <a:lin ang="2700000" scaled="1"/>
                </a:gradFill>
                <a:latin typeface="+mj-lt"/>
                <a:ea typeface="+mj-ea"/>
                <a:cs typeface="+mj-cs"/>
              </a:defRPr>
            </a:lvl1pPr>
          </a:lstStyle>
          <a:p>
            <a:r>
              <a:rPr lang="en-US"/>
              <a:t>Click to edit Master title style</a:t>
            </a:r>
          </a:p>
        </p:txBody>
      </p:sp>
    </p:spTree>
    <p:extLst>
      <p:ext uri="{BB962C8B-B14F-4D97-AF65-F5344CB8AC3E}">
        <p14:creationId xmlns:p14="http://schemas.microsoft.com/office/powerpoint/2010/main" val="124745382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0617-9D3F-3665-610F-0B0AE5011D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5324627-19ED-0650-5700-5CBAC5EF9C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9958C59-9B25-C47E-4CD3-D4E57C12D479}"/>
              </a:ext>
            </a:extLst>
          </p:cNvPr>
          <p:cNvSpPr>
            <a:spLocks noGrp="1"/>
          </p:cNvSpPr>
          <p:nvPr>
            <p:ph type="dt" sz="half" idx="10"/>
          </p:nvPr>
        </p:nvSpPr>
        <p:spPr/>
        <p:txBody>
          <a:bodyPr/>
          <a:lstStyle/>
          <a:p>
            <a:fld id="{1CD98CCF-8A45-9D46-8D6D-97CA86B0A65B}" type="datetimeFigureOut">
              <a:rPr lang="en-US" smtClean="0"/>
              <a:t>6/26/2026</a:t>
            </a:fld>
            <a:endParaRPr lang="en-US"/>
          </a:p>
        </p:txBody>
      </p:sp>
      <p:sp>
        <p:nvSpPr>
          <p:cNvPr id="5" name="Footer Placeholder 4">
            <a:extLst>
              <a:ext uri="{FF2B5EF4-FFF2-40B4-BE49-F238E27FC236}">
                <a16:creationId xmlns:a16="http://schemas.microsoft.com/office/drawing/2014/main" id="{1E950847-DEE4-C507-2316-32C038F90B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A26668-A347-1BBF-AD70-03409CE54BA5}"/>
              </a:ext>
            </a:extLst>
          </p:cNvPr>
          <p:cNvSpPr>
            <a:spLocks noGrp="1"/>
          </p:cNvSpPr>
          <p:nvPr>
            <p:ph type="sldNum" sz="quarter" idx="12"/>
          </p:nvPr>
        </p:nvSpPr>
        <p:spPr/>
        <p:txBody>
          <a:bodyPr/>
          <a:lstStyle/>
          <a:p>
            <a:fld id="{A2D99918-CD9C-5F4F-9934-7FE718E6AE37}" type="slidenum">
              <a:rPr lang="en-US" smtClean="0"/>
              <a:t>‹#›</a:t>
            </a:fld>
            <a:endParaRPr lang="en-US"/>
          </a:p>
        </p:txBody>
      </p:sp>
    </p:spTree>
    <p:extLst>
      <p:ext uri="{BB962C8B-B14F-4D97-AF65-F5344CB8AC3E}">
        <p14:creationId xmlns:p14="http://schemas.microsoft.com/office/powerpoint/2010/main" val="182875561"/>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userDrawn="1">
  <p:cSld name="Dark Blank">
    <p:bg>
      <p:bgPr>
        <a:solidFill>
          <a:schemeClr val="bg1">
            <a:lumMod val="95000"/>
          </a:schemeClr>
        </a:solidFill>
        <a:effectLst/>
      </p:bgPr>
    </p:bg>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040667484"/>
      </p:ext>
    </p:extLst>
  </p:cSld>
  <p:clrMapOvr>
    <a:masterClrMapping/>
  </p:clrMapOvr>
  <p:transition>
    <p:fade/>
  </p:transition>
  <p:extLst>
    <p:ext uri="{DCECCB84-F9BA-43D5-87BE-67443E8EF086}">
      <p15:sldGuideLst xmlns:p15="http://schemas.microsoft.com/office/powerpoint/2012/main">
        <p15:guide id="1" orient="horz" pos="1272">
          <p15:clr>
            <a:srgbClr val="5ACBF0"/>
          </p15:clr>
        </p15:guide>
        <p15:guide id="2" orient="horz" pos="904">
          <p15:clr>
            <a:srgbClr val="5ACBF0"/>
          </p15:clr>
        </p15:guide>
        <p15:guide id="3" orient="horz" pos="288">
          <p15:clr>
            <a:srgbClr val="5ACBF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type="titleOnly">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0379-4CD5-3072-32C6-586C359C2E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284043-8389-F608-A9A0-2D96283C5501}"/>
              </a:ext>
            </a:extLst>
          </p:cNvPr>
          <p:cNvSpPr>
            <a:spLocks noGrp="1"/>
          </p:cNvSpPr>
          <p:nvPr>
            <p:ph type="dt" sz="half" idx="10"/>
          </p:nvPr>
        </p:nvSpPr>
        <p:spPr/>
        <p:txBody>
          <a:bodyPr/>
          <a:lstStyle/>
          <a:p>
            <a:fld id="{F0987DEE-9F7B-44A8-B7A8-23114E2380AB}" type="datetimeFigureOut">
              <a:rPr lang="en-US" smtClean="0"/>
              <a:t>6/26/2026</a:t>
            </a:fld>
            <a:endParaRPr lang="en-US"/>
          </a:p>
        </p:txBody>
      </p:sp>
      <p:sp>
        <p:nvSpPr>
          <p:cNvPr id="4" name="Footer Placeholder 3">
            <a:extLst>
              <a:ext uri="{FF2B5EF4-FFF2-40B4-BE49-F238E27FC236}">
                <a16:creationId xmlns:a16="http://schemas.microsoft.com/office/drawing/2014/main" id="{531F4C51-2458-A882-A6FC-AEBD5B1440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BE67AD-C534-ACD1-203F-F3C03AE9AFF0}"/>
              </a:ext>
            </a:extLst>
          </p:cNvPr>
          <p:cNvSpPr>
            <a:spLocks noGrp="1"/>
          </p:cNvSpPr>
          <p:nvPr>
            <p:ph type="sldNum" sz="quarter" idx="12"/>
          </p:nvPr>
        </p:nvSpPr>
        <p:spPr/>
        <p:txBody>
          <a:bodyPr/>
          <a:lstStyle/>
          <a:p>
            <a:fld id="{F938C591-148B-4D96-BC00-BA376A7511DF}" type="slidenum">
              <a:rPr lang="en-US" smtClean="0"/>
              <a:t>‹#›</a:t>
            </a:fld>
            <a:endParaRPr lang="en-US"/>
          </a:p>
        </p:txBody>
      </p:sp>
    </p:spTree>
    <p:extLst>
      <p:ext uri="{BB962C8B-B14F-4D97-AF65-F5344CB8AC3E}">
        <p14:creationId xmlns:p14="http://schemas.microsoft.com/office/powerpoint/2010/main" val="406666432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55689A0-0A4A-7E10-6586-1810365801B0}"/>
              </a:ext>
            </a:extLst>
          </p:cNvPr>
          <p:cNvCxnSpPr>
            <a:cxnSpLocks/>
          </p:cNvCxnSpPr>
          <p:nvPr userDrawn="1"/>
        </p:nvCxnSpPr>
        <p:spPr>
          <a:xfrm>
            <a:off x="581317" y="697576"/>
            <a:ext cx="1076541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 Placeholder 10">
            <a:extLst>
              <a:ext uri="{FF2B5EF4-FFF2-40B4-BE49-F238E27FC236}">
                <a16:creationId xmlns:a16="http://schemas.microsoft.com/office/drawing/2014/main" id="{9736E7FE-0045-35E0-D0FC-C3884A95293C}"/>
              </a:ext>
            </a:extLst>
          </p:cNvPr>
          <p:cNvSpPr>
            <a:spLocks noGrp="1"/>
          </p:cNvSpPr>
          <p:nvPr>
            <p:ph type="body" sz="quarter" idx="10"/>
          </p:nvPr>
        </p:nvSpPr>
        <p:spPr>
          <a:xfrm>
            <a:off x="609379" y="197354"/>
            <a:ext cx="10973242" cy="415388"/>
          </a:xfrm>
        </p:spPr>
        <p:txBody>
          <a:bodyPr anchor="ctr"/>
          <a:lstStyle>
            <a:lvl1pPr marL="0" indent="0">
              <a:buNone/>
              <a:defRPr>
                <a:solidFill>
                  <a:srgbClr val="0070C0"/>
                </a:solidFill>
                <a:latin typeface="Segoe UI Semibold" panose="020B0702040204020203" pitchFamily="34" charset="0"/>
                <a:cs typeface="Segoe UI Semibold" panose="020B0702040204020203" pitchFamily="34" charset="0"/>
              </a:defRPr>
            </a:lvl1pPr>
          </a:lstStyle>
          <a:p>
            <a:pPr lvl="0"/>
            <a:r>
              <a:rPr lang="en-US"/>
              <a:t>Click to edit Master text styles</a:t>
            </a:r>
          </a:p>
        </p:txBody>
      </p:sp>
      <p:sp>
        <p:nvSpPr>
          <p:cNvPr id="4" name="Text Placeholder 3">
            <a:extLst>
              <a:ext uri="{FF2B5EF4-FFF2-40B4-BE49-F238E27FC236}">
                <a16:creationId xmlns:a16="http://schemas.microsoft.com/office/drawing/2014/main" id="{94F5C2E2-5C7E-5127-D75A-EDB13B449C53}"/>
              </a:ext>
            </a:extLst>
          </p:cNvPr>
          <p:cNvSpPr>
            <a:spLocks noGrp="1"/>
          </p:cNvSpPr>
          <p:nvPr>
            <p:ph type="body" sz="quarter" idx="11"/>
          </p:nvPr>
        </p:nvSpPr>
        <p:spPr>
          <a:xfrm>
            <a:off x="609600" y="825500"/>
            <a:ext cx="10972800" cy="904875"/>
          </a:xfrm>
        </p:spPr>
        <p:txBody>
          <a:bodyPr>
            <a:noAutofit/>
          </a:bodyPr>
          <a:lstStyle>
            <a:lvl1pPr>
              <a:defRPr sz="2400">
                <a:latin typeface="Segoe UI" panose="020B0502040204020203" pitchFamily="34" charset="0"/>
                <a:cs typeface="Segoe UI" panose="020B0502040204020203" pitchFamily="34" charset="0"/>
              </a:defRPr>
            </a:lvl1pPr>
            <a:lvl2pPr>
              <a:defRPr sz="2000">
                <a:latin typeface="Segoe UI" panose="020B0502040204020203" pitchFamily="34" charset="0"/>
                <a:cs typeface="Segoe UI" panose="020B0502040204020203" pitchFamily="34" charset="0"/>
              </a:defRPr>
            </a:lvl2pPr>
            <a:lvl3pPr>
              <a:defRPr sz="1800">
                <a:latin typeface="Segoe UI" panose="020B0502040204020203" pitchFamily="34" charset="0"/>
                <a:cs typeface="Segoe UI" panose="020B0502040204020203" pitchFamily="34" charset="0"/>
              </a:defRPr>
            </a:lvl3pPr>
            <a:lvl4pPr>
              <a:defRPr sz="1600">
                <a:latin typeface="Segoe UI" panose="020B0502040204020203" pitchFamily="34" charset="0"/>
                <a:cs typeface="Segoe UI" panose="020B0502040204020203" pitchFamily="34" charset="0"/>
              </a:defRPr>
            </a:lvl4pPr>
            <a:lvl5pPr>
              <a:defRPr sz="1600">
                <a:latin typeface="Segoe UI" panose="020B0502040204020203" pitchFamily="34" charset="0"/>
                <a:cs typeface="Segoe UI"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Tree>
    <p:extLst>
      <p:ext uri="{BB962C8B-B14F-4D97-AF65-F5344CB8AC3E}">
        <p14:creationId xmlns:p14="http://schemas.microsoft.com/office/powerpoint/2010/main" val="69689525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userDrawn="1">
  <p:cSld name="1_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2747618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userDrawn="1">
  <p:cSld name="Blank_with Hea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886467367"/>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413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544121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420447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9898796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type="titleOnly">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0379-4CD5-3072-32C6-586C359C2E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284043-8389-F608-A9A0-2D96283C5501}"/>
              </a:ext>
            </a:extLst>
          </p:cNvPr>
          <p:cNvSpPr>
            <a:spLocks noGrp="1"/>
          </p:cNvSpPr>
          <p:nvPr>
            <p:ph type="dt" sz="half" idx="10"/>
          </p:nvPr>
        </p:nvSpPr>
        <p:spPr/>
        <p:txBody>
          <a:bodyPr/>
          <a:lstStyle/>
          <a:p>
            <a:fld id="{F0987DEE-9F7B-44A8-B7A8-23114E2380AB}" type="datetimeFigureOut">
              <a:rPr lang="en-US" smtClean="0"/>
              <a:t>6/26/2026</a:t>
            </a:fld>
            <a:endParaRPr lang="en-US"/>
          </a:p>
        </p:txBody>
      </p:sp>
      <p:sp>
        <p:nvSpPr>
          <p:cNvPr id="4" name="Footer Placeholder 3">
            <a:extLst>
              <a:ext uri="{FF2B5EF4-FFF2-40B4-BE49-F238E27FC236}">
                <a16:creationId xmlns:a16="http://schemas.microsoft.com/office/drawing/2014/main" id="{531F4C51-2458-A882-A6FC-AEBD5B1440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BE67AD-C534-ACD1-203F-F3C03AE9AFF0}"/>
              </a:ext>
            </a:extLst>
          </p:cNvPr>
          <p:cNvSpPr>
            <a:spLocks noGrp="1"/>
          </p:cNvSpPr>
          <p:nvPr>
            <p:ph type="sldNum" sz="quarter" idx="12"/>
          </p:nvPr>
        </p:nvSpPr>
        <p:spPr/>
        <p:txBody>
          <a:bodyPr/>
          <a:lstStyle/>
          <a:p>
            <a:fld id="{F938C591-148B-4D96-BC00-BA376A7511DF}" type="slidenum">
              <a:rPr lang="en-US" smtClean="0"/>
              <a:t>‹#›</a:t>
            </a:fld>
            <a:endParaRPr lang="en-US"/>
          </a:p>
        </p:txBody>
      </p:sp>
    </p:spTree>
    <p:extLst>
      <p:ext uri="{BB962C8B-B14F-4D97-AF65-F5344CB8AC3E}">
        <p14:creationId xmlns:p14="http://schemas.microsoft.com/office/powerpoint/2010/main" val="692658663"/>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image" Target="../media/image1.svg"/><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theme" Target="../theme/theme1.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88.xml"/><Relationship Id="rId18" Type="http://schemas.openxmlformats.org/officeDocument/2006/relationships/slideLayout" Target="../slideLayouts/slideLayout93.xml"/><Relationship Id="rId26" Type="http://schemas.openxmlformats.org/officeDocument/2006/relationships/slideLayout" Target="../slideLayouts/slideLayout101.xml"/><Relationship Id="rId39" Type="http://schemas.openxmlformats.org/officeDocument/2006/relationships/slideLayout" Target="../slideLayouts/slideLayout114.xml"/><Relationship Id="rId21" Type="http://schemas.openxmlformats.org/officeDocument/2006/relationships/slideLayout" Target="../slideLayouts/slideLayout96.xml"/><Relationship Id="rId34" Type="http://schemas.openxmlformats.org/officeDocument/2006/relationships/slideLayout" Target="../slideLayouts/slideLayout109.xml"/><Relationship Id="rId42" Type="http://schemas.openxmlformats.org/officeDocument/2006/relationships/slideLayout" Target="../slideLayouts/slideLayout117.xml"/><Relationship Id="rId47" Type="http://schemas.openxmlformats.org/officeDocument/2006/relationships/theme" Target="../theme/theme2.xml"/><Relationship Id="rId7" Type="http://schemas.openxmlformats.org/officeDocument/2006/relationships/slideLayout" Target="../slideLayouts/slideLayout82.xml"/><Relationship Id="rId2" Type="http://schemas.openxmlformats.org/officeDocument/2006/relationships/slideLayout" Target="../slideLayouts/slideLayout77.xml"/><Relationship Id="rId16" Type="http://schemas.openxmlformats.org/officeDocument/2006/relationships/slideLayout" Target="../slideLayouts/slideLayout91.xml"/><Relationship Id="rId29" Type="http://schemas.openxmlformats.org/officeDocument/2006/relationships/slideLayout" Target="../slideLayouts/slideLayout104.xml"/><Relationship Id="rId11" Type="http://schemas.openxmlformats.org/officeDocument/2006/relationships/slideLayout" Target="../slideLayouts/slideLayout86.xml"/><Relationship Id="rId24" Type="http://schemas.openxmlformats.org/officeDocument/2006/relationships/slideLayout" Target="../slideLayouts/slideLayout99.xml"/><Relationship Id="rId32" Type="http://schemas.openxmlformats.org/officeDocument/2006/relationships/slideLayout" Target="../slideLayouts/slideLayout107.xml"/><Relationship Id="rId37" Type="http://schemas.openxmlformats.org/officeDocument/2006/relationships/slideLayout" Target="../slideLayouts/slideLayout112.xml"/><Relationship Id="rId40" Type="http://schemas.openxmlformats.org/officeDocument/2006/relationships/slideLayout" Target="../slideLayouts/slideLayout115.xml"/><Relationship Id="rId45" Type="http://schemas.openxmlformats.org/officeDocument/2006/relationships/slideLayout" Target="../slideLayouts/slideLayout120.xml"/><Relationship Id="rId5" Type="http://schemas.openxmlformats.org/officeDocument/2006/relationships/slideLayout" Target="../slideLayouts/slideLayout80.xml"/><Relationship Id="rId15" Type="http://schemas.openxmlformats.org/officeDocument/2006/relationships/slideLayout" Target="../slideLayouts/slideLayout90.xml"/><Relationship Id="rId23" Type="http://schemas.openxmlformats.org/officeDocument/2006/relationships/slideLayout" Target="../slideLayouts/slideLayout98.xml"/><Relationship Id="rId28" Type="http://schemas.openxmlformats.org/officeDocument/2006/relationships/slideLayout" Target="../slideLayouts/slideLayout103.xml"/><Relationship Id="rId36" Type="http://schemas.openxmlformats.org/officeDocument/2006/relationships/slideLayout" Target="../slideLayouts/slideLayout111.xml"/><Relationship Id="rId49" Type="http://schemas.openxmlformats.org/officeDocument/2006/relationships/image" Target="../media/image1.svg"/><Relationship Id="rId10" Type="http://schemas.openxmlformats.org/officeDocument/2006/relationships/slideLayout" Target="../slideLayouts/slideLayout85.xml"/><Relationship Id="rId19" Type="http://schemas.openxmlformats.org/officeDocument/2006/relationships/slideLayout" Target="../slideLayouts/slideLayout94.xml"/><Relationship Id="rId31" Type="http://schemas.openxmlformats.org/officeDocument/2006/relationships/slideLayout" Target="../slideLayouts/slideLayout106.xml"/><Relationship Id="rId44" Type="http://schemas.openxmlformats.org/officeDocument/2006/relationships/slideLayout" Target="../slideLayouts/slideLayout119.xml"/><Relationship Id="rId4" Type="http://schemas.openxmlformats.org/officeDocument/2006/relationships/slideLayout" Target="../slideLayouts/slideLayout79.xml"/><Relationship Id="rId9" Type="http://schemas.openxmlformats.org/officeDocument/2006/relationships/slideLayout" Target="../slideLayouts/slideLayout84.xml"/><Relationship Id="rId14" Type="http://schemas.openxmlformats.org/officeDocument/2006/relationships/slideLayout" Target="../slideLayouts/slideLayout89.xml"/><Relationship Id="rId22" Type="http://schemas.openxmlformats.org/officeDocument/2006/relationships/slideLayout" Target="../slideLayouts/slideLayout97.xml"/><Relationship Id="rId27" Type="http://schemas.openxmlformats.org/officeDocument/2006/relationships/slideLayout" Target="../slideLayouts/slideLayout102.xml"/><Relationship Id="rId30" Type="http://schemas.openxmlformats.org/officeDocument/2006/relationships/slideLayout" Target="../slideLayouts/slideLayout105.xml"/><Relationship Id="rId35" Type="http://schemas.openxmlformats.org/officeDocument/2006/relationships/slideLayout" Target="../slideLayouts/slideLayout110.xml"/><Relationship Id="rId43" Type="http://schemas.openxmlformats.org/officeDocument/2006/relationships/slideLayout" Target="../slideLayouts/slideLayout118.xml"/><Relationship Id="rId48" Type="http://schemas.openxmlformats.org/officeDocument/2006/relationships/image" Target="../media/image77.emf"/><Relationship Id="rId8" Type="http://schemas.openxmlformats.org/officeDocument/2006/relationships/slideLayout" Target="../slideLayouts/slideLayout83.xml"/><Relationship Id="rId3" Type="http://schemas.openxmlformats.org/officeDocument/2006/relationships/slideLayout" Target="../slideLayouts/slideLayout78.xml"/><Relationship Id="rId12" Type="http://schemas.openxmlformats.org/officeDocument/2006/relationships/slideLayout" Target="../slideLayouts/slideLayout87.xml"/><Relationship Id="rId17" Type="http://schemas.openxmlformats.org/officeDocument/2006/relationships/slideLayout" Target="../slideLayouts/slideLayout92.xml"/><Relationship Id="rId25" Type="http://schemas.openxmlformats.org/officeDocument/2006/relationships/slideLayout" Target="../slideLayouts/slideLayout100.xml"/><Relationship Id="rId33" Type="http://schemas.openxmlformats.org/officeDocument/2006/relationships/slideLayout" Target="../slideLayouts/slideLayout108.xml"/><Relationship Id="rId38" Type="http://schemas.openxmlformats.org/officeDocument/2006/relationships/slideLayout" Target="../slideLayouts/slideLayout113.xml"/><Relationship Id="rId46" Type="http://schemas.openxmlformats.org/officeDocument/2006/relationships/slideLayout" Target="../slideLayouts/slideLayout121.xml"/><Relationship Id="rId20" Type="http://schemas.openxmlformats.org/officeDocument/2006/relationships/slideLayout" Target="../slideLayouts/slideLayout95.xml"/><Relationship Id="rId41" Type="http://schemas.openxmlformats.org/officeDocument/2006/relationships/slideLayout" Target="../slideLayouts/slideLayout116.xml"/><Relationship Id="rId1" Type="http://schemas.openxmlformats.org/officeDocument/2006/relationships/slideLayout" Target="../slideLayouts/slideLayout76.xml"/><Relationship Id="rId6" Type="http://schemas.openxmlformats.org/officeDocument/2006/relationships/slideLayout" Target="../slideLayouts/slideLayout8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slideLayout" Target="../slideLayouts/slideLayout134.xml"/><Relationship Id="rId18" Type="http://schemas.openxmlformats.org/officeDocument/2006/relationships/slideLayout" Target="../slideLayouts/slideLayout139.xml"/><Relationship Id="rId26" Type="http://schemas.openxmlformats.org/officeDocument/2006/relationships/slideLayout" Target="../slideLayouts/slideLayout147.xml"/><Relationship Id="rId3" Type="http://schemas.openxmlformats.org/officeDocument/2006/relationships/slideLayout" Target="../slideLayouts/slideLayout124.xml"/><Relationship Id="rId21" Type="http://schemas.openxmlformats.org/officeDocument/2006/relationships/slideLayout" Target="../slideLayouts/slideLayout142.xml"/><Relationship Id="rId7" Type="http://schemas.openxmlformats.org/officeDocument/2006/relationships/slideLayout" Target="../slideLayouts/slideLayout128.xml"/><Relationship Id="rId12" Type="http://schemas.openxmlformats.org/officeDocument/2006/relationships/slideLayout" Target="../slideLayouts/slideLayout133.xml"/><Relationship Id="rId17" Type="http://schemas.openxmlformats.org/officeDocument/2006/relationships/slideLayout" Target="../slideLayouts/slideLayout138.xml"/><Relationship Id="rId25" Type="http://schemas.openxmlformats.org/officeDocument/2006/relationships/slideLayout" Target="../slideLayouts/slideLayout146.xml"/><Relationship Id="rId2" Type="http://schemas.openxmlformats.org/officeDocument/2006/relationships/slideLayout" Target="../slideLayouts/slideLayout123.xml"/><Relationship Id="rId16" Type="http://schemas.openxmlformats.org/officeDocument/2006/relationships/slideLayout" Target="../slideLayouts/slideLayout137.xml"/><Relationship Id="rId20" Type="http://schemas.openxmlformats.org/officeDocument/2006/relationships/slideLayout" Target="../slideLayouts/slideLayout141.xml"/><Relationship Id="rId29" Type="http://schemas.openxmlformats.org/officeDocument/2006/relationships/slideLayout" Target="../slideLayouts/slideLayout150.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24" Type="http://schemas.openxmlformats.org/officeDocument/2006/relationships/slideLayout" Target="../slideLayouts/slideLayout145.xml"/><Relationship Id="rId5" Type="http://schemas.openxmlformats.org/officeDocument/2006/relationships/slideLayout" Target="../slideLayouts/slideLayout126.xml"/><Relationship Id="rId15" Type="http://schemas.openxmlformats.org/officeDocument/2006/relationships/slideLayout" Target="../slideLayouts/slideLayout136.xml"/><Relationship Id="rId23" Type="http://schemas.openxmlformats.org/officeDocument/2006/relationships/slideLayout" Target="../slideLayouts/slideLayout144.xml"/><Relationship Id="rId28" Type="http://schemas.openxmlformats.org/officeDocument/2006/relationships/slideLayout" Target="../slideLayouts/slideLayout149.xml"/><Relationship Id="rId10" Type="http://schemas.openxmlformats.org/officeDocument/2006/relationships/slideLayout" Target="../slideLayouts/slideLayout131.xml"/><Relationship Id="rId19" Type="http://schemas.openxmlformats.org/officeDocument/2006/relationships/slideLayout" Target="../slideLayouts/slideLayout140.xml"/><Relationship Id="rId31" Type="http://schemas.openxmlformats.org/officeDocument/2006/relationships/image" Target="../media/image1.svg"/><Relationship Id="rId4" Type="http://schemas.openxmlformats.org/officeDocument/2006/relationships/slideLayout" Target="../slideLayouts/slideLayout125.xml"/><Relationship Id="rId9" Type="http://schemas.openxmlformats.org/officeDocument/2006/relationships/slideLayout" Target="../slideLayouts/slideLayout130.xml"/><Relationship Id="rId14" Type="http://schemas.openxmlformats.org/officeDocument/2006/relationships/slideLayout" Target="../slideLayouts/slideLayout135.xml"/><Relationship Id="rId22" Type="http://schemas.openxmlformats.org/officeDocument/2006/relationships/slideLayout" Target="../slideLayouts/slideLayout143.xml"/><Relationship Id="rId27" Type="http://schemas.openxmlformats.org/officeDocument/2006/relationships/slideLayout" Target="../slideLayouts/slideLayout148.xml"/><Relationship Id="rId30"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53.xml"/><Relationship Id="rId2" Type="http://schemas.openxmlformats.org/officeDocument/2006/relationships/slideLayout" Target="../slideLayouts/slideLayout152.xml"/><Relationship Id="rId1" Type="http://schemas.openxmlformats.org/officeDocument/2006/relationships/slideLayout" Target="../slideLayouts/slideLayout151.xml"/><Relationship Id="rId6" Type="http://schemas.openxmlformats.org/officeDocument/2006/relationships/image" Target="../media/image101.emf"/><Relationship Id="rId5" Type="http://schemas.openxmlformats.org/officeDocument/2006/relationships/theme" Target="../theme/theme4.xml"/><Relationship Id="rId4" Type="http://schemas.openxmlformats.org/officeDocument/2006/relationships/slideLayout" Target="../slideLayouts/slideLayout15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77"/>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6AE35D7A-14D4-EED2-04D1-C0E9C98D1F57}"/>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418689686"/>
      </p:ext>
    </p:extLst>
  </p:cSld>
  <p:clrMap bg1="lt1" tx1="dk1" bg2="lt2" tx2="dk2" accent1="accent1" accent2="accent2" accent3="accent3" accent4="accent4" accent5="accent5" accent6="accent6" hlink="hlink" folHlink="folHlink"/>
  <p:sldLayoutIdLst>
    <p:sldLayoutId id="2147485451" r:id="rId1"/>
    <p:sldLayoutId id="2147485497" r:id="rId2"/>
    <p:sldLayoutId id="2147485498" r:id="rId3"/>
    <p:sldLayoutId id="2147485528" r:id="rId4"/>
    <p:sldLayoutId id="2147485452" r:id="rId5"/>
    <p:sldLayoutId id="2147485453" r:id="rId6"/>
    <p:sldLayoutId id="2147485454" r:id="rId7"/>
    <p:sldLayoutId id="2147485455" r:id="rId8"/>
    <p:sldLayoutId id="2147485456" r:id="rId9"/>
    <p:sldLayoutId id="2147485457" r:id="rId10"/>
    <p:sldLayoutId id="2147485458" r:id="rId11"/>
    <p:sldLayoutId id="2147485459" r:id="rId12"/>
    <p:sldLayoutId id="2147485460" r:id="rId13"/>
    <p:sldLayoutId id="2147485461" r:id="rId14"/>
    <p:sldLayoutId id="2147485462" r:id="rId15"/>
    <p:sldLayoutId id="2147485463" r:id="rId16"/>
    <p:sldLayoutId id="2147485516" r:id="rId17"/>
    <p:sldLayoutId id="2147485517" r:id="rId18"/>
    <p:sldLayoutId id="2147485514" r:id="rId19"/>
    <p:sldLayoutId id="2147485515" r:id="rId20"/>
    <p:sldLayoutId id="2147485511" r:id="rId21"/>
    <p:sldLayoutId id="2147485512" r:id="rId22"/>
    <p:sldLayoutId id="2147485464" r:id="rId23"/>
    <p:sldLayoutId id="2147485465" r:id="rId24"/>
    <p:sldLayoutId id="2147485466" r:id="rId25"/>
    <p:sldLayoutId id="2147485470" r:id="rId26"/>
    <p:sldLayoutId id="2147485471" r:id="rId27"/>
    <p:sldLayoutId id="2147485472" r:id="rId28"/>
    <p:sldLayoutId id="2147485473" r:id="rId29"/>
    <p:sldLayoutId id="2147485474" r:id="rId30"/>
    <p:sldLayoutId id="2147485475" r:id="rId31"/>
    <p:sldLayoutId id="2147485476" r:id="rId32"/>
    <p:sldLayoutId id="2147485477" r:id="rId33"/>
    <p:sldLayoutId id="2147485478" r:id="rId34"/>
    <p:sldLayoutId id="2147485479" r:id="rId35"/>
    <p:sldLayoutId id="2147485480" r:id="rId36"/>
    <p:sldLayoutId id="2147485481" r:id="rId37"/>
    <p:sldLayoutId id="2147485482" r:id="rId38"/>
    <p:sldLayoutId id="2147485483" r:id="rId39"/>
    <p:sldLayoutId id="2147485484" r:id="rId40"/>
    <p:sldLayoutId id="2147485485" r:id="rId41"/>
    <p:sldLayoutId id="2147485486" r:id="rId42"/>
    <p:sldLayoutId id="2147485487" r:id="rId43"/>
    <p:sldLayoutId id="2147485488" r:id="rId44"/>
    <p:sldLayoutId id="2147485490" r:id="rId45"/>
    <p:sldLayoutId id="2147485499" r:id="rId46"/>
    <p:sldLayoutId id="2147485501" r:id="rId47"/>
    <p:sldLayoutId id="2147485503" r:id="rId48"/>
    <p:sldLayoutId id="2147485492" r:id="rId49"/>
    <p:sldLayoutId id="2147485500" r:id="rId50"/>
    <p:sldLayoutId id="2147485502" r:id="rId51"/>
    <p:sldLayoutId id="2147485504" r:id="rId52"/>
    <p:sldLayoutId id="2147485524" r:id="rId53"/>
    <p:sldLayoutId id="2147485525" r:id="rId54"/>
    <p:sldLayoutId id="2147485526" r:id="rId55"/>
    <p:sldLayoutId id="2147485493" r:id="rId56"/>
    <p:sldLayoutId id="2147485505" r:id="rId57"/>
    <p:sldLayoutId id="2147485506" r:id="rId58"/>
    <p:sldLayoutId id="2147485507" r:id="rId59"/>
    <p:sldLayoutId id="2147485519" r:id="rId60"/>
    <p:sldLayoutId id="2147485520" r:id="rId61"/>
    <p:sldLayoutId id="2147485521" r:id="rId62"/>
    <p:sldLayoutId id="2147485508" r:id="rId63"/>
    <p:sldLayoutId id="2147485509" r:id="rId64"/>
    <p:sldLayoutId id="2147485510" r:id="rId65"/>
    <p:sldLayoutId id="2147485522" r:id="rId66"/>
    <p:sldLayoutId id="2147485527" r:id="rId67"/>
    <p:sldLayoutId id="2147485523" r:id="rId68"/>
    <p:sldLayoutId id="2147485495" r:id="rId69"/>
    <p:sldLayoutId id="2147485496" r:id="rId70"/>
    <p:sldLayoutId id="2147485535" r:id="rId71"/>
    <p:sldLayoutId id="2147485537" r:id="rId72"/>
    <p:sldLayoutId id="2147485579" r:id="rId73"/>
    <p:sldLayoutId id="2147485580" r:id="rId74"/>
    <p:sldLayoutId id="2147485616" r:id="rId75"/>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userDrawn="1">
          <p15:clr>
            <a:srgbClr val="C35EA4"/>
          </p15:clr>
        </p15:guide>
        <p15:guide id="17" pos="7320" userDrawn="1">
          <p15:clr>
            <a:srgbClr val="C35EA4"/>
          </p15:clr>
        </p15:guide>
        <p15:guide id="25" orient="horz" pos="369">
          <p15:clr>
            <a:srgbClr val="C35EA4"/>
          </p15:clr>
        </p15:guide>
        <p15:guide id="26" orient="horz" pos="3949">
          <p15:clr>
            <a:srgbClr val="C35EA4"/>
          </p15:clr>
        </p15:guide>
        <p15:guide id="28" pos="192" userDrawn="1">
          <p15:clr>
            <a:srgbClr val="A4A3A4"/>
          </p15:clr>
        </p15:guide>
        <p15:guide id="29" orient="horz" pos="4135">
          <p15:clr>
            <a:srgbClr val="A4A3A4"/>
          </p15:clr>
        </p15:guide>
        <p15:guide id="30" pos="7488" userDrawn="1">
          <p15:clr>
            <a:srgbClr val="A4A3A4"/>
          </p15:clr>
        </p15:guide>
        <p15:guide id="31" orient="horz" pos="400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B07C2E4-0DFA-F8B9-B096-ECFDEA07D54A}"/>
              </a:ext>
              <a:ext uri="{C183D7F6-B498-43B3-948B-1728B52AA6E4}">
                <adec:decorative xmlns:adec="http://schemas.microsoft.com/office/drawing/2017/decorative" val="1"/>
              </a:ext>
            </a:extLst>
          </p:cNvPr>
          <p:cNvPicPr>
            <a:picLocks noChangeAspect="1"/>
          </p:cNvPicPr>
          <p:nvPr userDrawn="1"/>
        </p:nvPicPr>
        <p:blipFill rotWithShape="1">
          <a:blip r:embed="rId48"/>
          <a:srcRect l="370" t="1" r="531" b="29523"/>
          <a:stretch>
            <a:fillRect/>
          </a:stretch>
        </p:blipFill>
        <p:spPr>
          <a:xfrm rot="10800000" flipV="1">
            <a:off x="-9333" y="6675119"/>
            <a:ext cx="12201331" cy="182880"/>
          </a:xfrm>
          <a:prstGeom prst="rect">
            <a:avLst/>
          </a:prstGeom>
          <a:ln>
            <a:noFill/>
          </a:ln>
          <a:effectLst/>
        </p:spPr>
      </p:pic>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49"/>
              </a:ext>
            </a:extLst>
          </a:blip>
          <a:srcRect/>
          <a:stretch/>
        </p:blipFill>
        <p:spPr>
          <a:xfrm rot="5400000">
            <a:off x="9509919" y="2743200"/>
            <a:ext cx="6858000" cy="1371600"/>
          </a:xfrm>
          <a:prstGeom prst="rect">
            <a:avLst/>
          </a:prstGeom>
        </p:spPr>
      </p:pic>
      <p:sp>
        <p:nvSpPr>
          <p:cNvPr id="4" name="TextBox 3">
            <a:extLst>
              <a:ext uri="{FF2B5EF4-FFF2-40B4-BE49-F238E27FC236}">
                <a16:creationId xmlns:a16="http://schemas.microsoft.com/office/drawing/2014/main" id="{43A4CA7B-362D-1968-9427-07A26B2F76D1}"/>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2334616609"/>
      </p:ext>
    </p:extLst>
  </p:cSld>
  <p:clrMap bg1="lt1" tx1="dk1" bg2="lt2" tx2="dk2" accent1="accent1" accent2="accent2" accent3="accent3" accent4="accent4" accent5="accent5" accent6="accent6" hlink="hlink" folHlink="folHlink"/>
  <p:sldLayoutIdLst>
    <p:sldLayoutId id="2147485539" r:id="rId1"/>
    <p:sldLayoutId id="2147485540" r:id="rId2"/>
    <p:sldLayoutId id="2147485541" r:id="rId3"/>
    <p:sldLayoutId id="2147485542" r:id="rId4"/>
    <p:sldLayoutId id="2147485543" r:id="rId5"/>
    <p:sldLayoutId id="2147485544" r:id="rId6"/>
    <p:sldLayoutId id="2147485545" r:id="rId7"/>
    <p:sldLayoutId id="2147485546" r:id="rId8"/>
    <p:sldLayoutId id="2147485547" r:id="rId9"/>
    <p:sldLayoutId id="2147485548" r:id="rId10"/>
    <p:sldLayoutId id="2147485549" r:id="rId11"/>
    <p:sldLayoutId id="2147485550" r:id="rId12"/>
    <p:sldLayoutId id="2147485551" r:id="rId13"/>
    <p:sldLayoutId id="2147485552" r:id="rId14"/>
    <p:sldLayoutId id="2147485553" r:id="rId15"/>
    <p:sldLayoutId id="2147485554" r:id="rId16"/>
    <p:sldLayoutId id="2147485555" r:id="rId17"/>
    <p:sldLayoutId id="2147485556" r:id="rId18"/>
    <p:sldLayoutId id="2147485557" r:id="rId19"/>
    <p:sldLayoutId id="2147485621" r:id="rId20"/>
    <p:sldLayoutId id="2147485558" r:id="rId21"/>
    <p:sldLayoutId id="2147485559" r:id="rId22"/>
    <p:sldLayoutId id="2147485560" r:id="rId23"/>
    <p:sldLayoutId id="2147485561" r:id="rId24"/>
    <p:sldLayoutId id="2147485562" r:id="rId25"/>
    <p:sldLayoutId id="2147485563" r:id="rId26"/>
    <p:sldLayoutId id="2147485564" r:id="rId27"/>
    <p:sldLayoutId id="2147485565" r:id="rId28"/>
    <p:sldLayoutId id="2147485566" r:id="rId29"/>
    <p:sldLayoutId id="2147485567" r:id="rId30"/>
    <p:sldLayoutId id="2147485568" r:id="rId31"/>
    <p:sldLayoutId id="2147485569" r:id="rId32"/>
    <p:sldLayoutId id="2147485570" r:id="rId33"/>
    <p:sldLayoutId id="2147485571" r:id="rId34"/>
    <p:sldLayoutId id="2147485572" r:id="rId35"/>
    <p:sldLayoutId id="2147485573" r:id="rId36"/>
    <p:sldLayoutId id="2147485574" r:id="rId37"/>
    <p:sldLayoutId id="2147485575" r:id="rId38"/>
    <p:sldLayoutId id="2147485576" r:id="rId39"/>
    <p:sldLayoutId id="2147485577" r:id="rId40"/>
    <p:sldLayoutId id="2147485578" r:id="rId41"/>
    <p:sldLayoutId id="2147485582" r:id="rId42"/>
    <p:sldLayoutId id="2147485617" r:id="rId43"/>
    <p:sldLayoutId id="2147485618" r:id="rId44"/>
    <p:sldLayoutId id="2147485627" r:id="rId45"/>
    <p:sldLayoutId id="2147485628" r:id="rId4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31"/>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6A469E08-197E-32C2-F6C1-83E17117A3A0}"/>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967358340"/>
      </p:ext>
    </p:extLst>
  </p:cSld>
  <p:clrMap bg1="lt1" tx1="dk1" bg2="lt2" tx2="dk2" accent1="accent1" accent2="accent2" accent3="accent3" accent4="accent4" accent5="accent5" accent6="accent6" hlink="hlink" folHlink="folHlink"/>
  <p:sldLayoutIdLst>
    <p:sldLayoutId id="2147485584" r:id="rId1"/>
    <p:sldLayoutId id="2147485585" r:id="rId2"/>
    <p:sldLayoutId id="2147485586" r:id="rId3"/>
    <p:sldLayoutId id="2147485587" r:id="rId4"/>
    <p:sldLayoutId id="2147485588" r:id="rId5"/>
    <p:sldLayoutId id="2147485589" r:id="rId6"/>
    <p:sldLayoutId id="2147485590" r:id="rId7"/>
    <p:sldLayoutId id="2147485591" r:id="rId8"/>
    <p:sldLayoutId id="2147485592" r:id="rId9"/>
    <p:sldLayoutId id="2147485593" r:id="rId10"/>
    <p:sldLayoutId id="2147485594" r:id="rId11"/>
    <p:sldLayoutId id="2147485595" r:id="rId12"/>
    <p:sldLayoutId id="2147485596" r:id="rId13"/>
    <p:sldLayoutId id="2147485597" r:id="rId14"/>
    <p:sldLayoutId id="2147485598" r:id="rId15"/>
    <p:sldLayoutId id="2147485599" r:id="rId16"/>
    <p:sldLayoutId id="2147485600" r:id="rId17"/>
    <p:sldLayoutId id="2147485601" r:id="rId18"/>
    <p:sldLayoutId id="2147485602" r:id="rId19"/>
    <p:sldLayoutId id="2147485603" r:id="rId20"/>
    <p:sldLayoutId id="2147485604" r:id="rId21"/>
    <p:sldLayoutId id="2147485605" r:id="rId22"/>
    <p:sldLayoutId id="2147485606" r:id="rId23"/>
    <p:sldLayoutId id="2147485607" r:id="rId24"/>
    <p:sldLayoutId id="2147485608" r:id="rId25"/>
    <p:sldLayoutId id="2147485609" r:id="rId26"/>
    <p:sldLayoutId id="2147485610" r:id="rId27"/>
    <p:sldLayoutId id="2147485611" r:id="rId28"/>
    <p:sldLayoutId id="2147485612" r:id="rId29"/>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48"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64D47851-93E6-4066-B42D-42968BFB647D}"/>
              </a:ext>
              <a:ext uri="{C183D7F6-B498-43B3-948B-1728B52AA6E4}">
                <adec:decorative xmlns:adec="http://schemas.microsoft.com/office/drawing/2017/decorative" val="0"/>
              </a:ext>
            </a:extLst>
          </p:cNvPr>
          <p:cNvPicPr>
            <a:picLocks noChangeAspect="1"/>
          </p:cNvPicPr>
          <p:nvPr userDrawn="1"/>
        </p:nvPicPr>
        <p:blipFill rotWithShape="1">
          <a:blip r:embed="rId6" cstate="print">
            <a:extLst>
              <a:ext uri="{28A0092B-C50C-407E-A947-70E740481C1C}">
                <a14:useLocalDpi xmlns:a14="http://schemas.microsoft.com/office/drawing/2010/main"/>
              </a:ext>
            </a:extLst>
          </a:blip>
          <a:srcRect l="762"/>
          <a:stretch/>
        </p:blipFill>
        <p:spPr>
          <a:xfrm rot="5400000">
            <a:off x="9464500" y="2843773"/>
            <a:ext cx="6858000" cy="1170455"/>
          </a:xfrm>
          <a:prstGeom prst="rect">
            <a:avLst/>
          </a:prstGeom>
        </p:spPr>
      </p:pic>
      <p:sp>
        <p:nvSpPr>
          <p:cNvPr id="6" name="TextBox 5">
            <a:extLst>
              <a:ext uri="{FF2B5EF4-FFF2-40B4-BE49-F238E27FC236}">
                <a16:creationId xmlns:a16="http://schemas.microsoft.com/office/drawing/2014/main" id="{B9BADD65-4CA9-8009-44E0-A1D47C99D077}"/>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884045855"/>
      </p:ext>
    </p:extLst>
  </p:cSld>
  <p:clrMap bg1="lt1" tx1="dk1" bg2="lt2" tx2="dk2" accent1="accent1" accent2="accent2" accent3="accent3" accent4="accent4" accent5="accent5" accent6="accent6" hlink="hlink" folHlink="folHlink"/>
  <p:sldLayoutIdLst>
    <p:sldLayoutId id="2147485623" r:id="rId1"/>
    <p:sldLayoutId id="2147485624" r:id="rId2"/>
    <p:sldLayoutId id="2147485625" r:id="rId3"/>
    <p:sldLayoutId id="2147485626" r:id="rId4"/>
  </p:sldLayoutIdLst>
  <p:transition>
    <p:fade/>
  </p:transition>
  <p:hf sldNum="0" hd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0.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2.png"/><Relationship Id="rId5" Type="http://schemas.openxmlformats.org/officeDocument/2006/relationships/image" Target="../media/image8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05.jpeg"/><Relationship Id="rId3" Type="http://schemas.openxmlformats.org/officeDocument/2006/relationships/image" Target="../media/image85.png"/><Relationship Id="rId7" Type="http://schemas.openxmlformats.org/officeDocument/2006/relationships/image" Target="../media/image104.png"/><Relationship Id="rId2" Type="http://schemas.openxmlformats.org/officeDocument/2006/relationships/notesSlide" Target="../notesSlides/notesSlide2.xml"/><Relationship Id="rId1" Type="http://schemas.openxmlformats.org/officeDocument/2006/relationships/slideLayout" Target="../slideLayouts/slideLayout102.xml"/><Relationship Id="rId6" Type="http://schemas.openxmlformats.org/officeDocument/2006/relationships/image" Target="../media/image103.png"/><Relationship Id="rId5" Type="http://schemas.microsoft.com/office/2007/relationships/hdphoto" Target="../media/hdphoto3.wdp"/><Relationship Id="rId4" Type="http://schemas.openxmlformats.org/officeDocument/2006/relationships/image" Target="../media/image78.png"/></Relationships>
</file>

<file path=ppt/slides/_rels/slide3.xml.rels><?xml version="1.0" encoding="UTF-8" standalone="yes"?>
<Relationships xmlns="http://schemas.openxmlformats.org/package/2006/relationships"><Relationship Id="rId3" Type="http://schemas.openxmlformats.org/officeDocument/2006/relationships/image" Target="../media/image106.svg"/><Relationship Id="rId2" Type="http://schemas.openxmlformats.org/officeDocument/2006/relationships/notesSlide" Target="../notesSlides/notesSlide3.xml"/><Relationship Id="rId1" Type="http://schemas.openxmlformats.org/officeDocument/2006/relationships/slideLayout" Target="../slideLayouts/slideLayout103.xml"/><Relationship Id="rId5" Type="http://schemas.openxmlformats.org/officeDocument/2006/relationships/image" Target="../media/image108.svg"/><Relationship Id="rId4" Type="http://schemas.openxmlformats.org/officeDocument/2006/relationships/image" Target="../media/image107.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7.xml"/></Relationships>
</file>

<file path=ppt/slides/_rels/slide6.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09.png"/><Relationship Id="rId7" Type="http://schemas.openxmlformats.org/officeDocument/2006/relationships/hyperlink" Target="https://aka.ms/CustomerHubSessions" TargetMode="External"/><Relationship Id="rId2" Type="http://schemas.openxmlformats.org/officeDocument/2006/relationships/notesSlide" Target="../notesSlides/notesSlide6.xml"/><Relationship Id="rId1" Type="http://schemas.openxmlformats.org/officeDocument/2006/relationships/slideLayout" Target="../slideLayouts/slideLayout102.xml"/><Relationship Id="rId6" Type="http://schemas.microsoft.com/office/2007/relationships/hdphoto" Target="../media/hdphoto3.wdp"/><Relationship Id="rId5" Type="http://schemas.openxmlformats.org/officeDocument/2006/relationships/image" Target="../media/image78.png"/><Relationship Id="rId4" Type="http://schemas.openxmlformats.org/officeDocument/2006/relationships/image" Target="../media/image85.png"/></Relationships>
</file>

<file path=ppt/slides/_rels/slide7.xml.rels><?xml version="1.0" encoding="UTF-8" standalone="yes"?>
<Relationships xmlns="http://schemas.openxmlformats.org/package/2006/relationships"><Relationship Id="rId3" Type="http://schemas.openxmlformats.org/officeDocument/2006/relationships/image" Target="../media/image111.svg"/><Relationship Id="rId2" Type="http://schemas.openxmlformats.org/officeDocument/2006/relationships/notesSlide" Target="../notesSlides/notesSlide7.xml"/><Relationship Id="rId1" Type="http://schemas.openxmlformats.org/officeDocument/2006/relationships/slideLayout" Target="../slideLayouts/slideLayout97.xml"/></Relationships>
</file>

<file path=ppt/slides/_rels/slide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8.xml"/><Relationship Id="rId1" Type="http://schemas.openxmlformats.org/officeDocument/2006/relationships/slideLayout" Target="../slideLayouts/slideLayout80.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90.xml"/><Relationship Id="rId6" Type="http://schemas.openxmlformats.org/officeDocument/2006/relationships/chart" Target="../charts/chart3.xml"/><Relationship Id="rId5" Type="http://schemas.openxmlformats.org/officeDocument/2006/relationships/chart" Target="../charts/chart2.xml"/><Relationship Id="rId4" Type="http://schemas.openxmlformats.org/officeDocument/2006/relationships/hyperlink" Target="https://www.microsoft.com/en-us/worklab/work-trend-index?msockid=20bc937881d769a220c686d380b8685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microsoft.com/en-us/worklab/ai-impact-at-3-industry-leading-companies" TargetMode="External"/><Relationship Id="rId2" Type="http://schemas.openxmlformats.org/officeDocument/2006/relationships/notesSlide" Target="../notesSlides/notesSlide10.xml"/><Relationship Id="rId1" Type="http://schemas.openxmlformats.org/officeDocument/2006/relationships/slideLayout" Target="../slideLayouts/slideLayout91.xml"/><Relationship Id="rId6" Type="http://schemas.openxmlformats.org/officeDocument/2006/relationships/hyperlink" Target="https://clouddamcdnprodep.azureedge.net/gdc/gdckHueRY/original" TargetMode="External"/><Relationship Id="rId5" Type="http://schemas.openxmlformats.org/officeDocument/2006/relationships/hyperlink" Target="https://www.microsoft.com/en-us/security/blog/2024/11/13/microsoft-data-security-index-annual-report-highlights-evolving-generative-ai-security-needs/?msockid=2167d00815d36b653ec2c46114606a6b" TargetMode="External"/><Relationship Id="rId4" Type="http://schemas.openxmlformats.org/officeDocument/2006/relationships/hyperlink" Target="https://www.microsoft.com/en-us/worklab/work-trend-index/ai-at-work-is-here-now-comes-the-hard-par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1.xml"/><Relationship Id="rId1" Type="http://schemas.openxmlformats.org/officeDocument/2006/relationships/slideLayout" Target="../slideLayouts/slideLayout105.xml"/></Relationships>
</file>

<file path=ppt/slides/_rels/slide12.xml.rels><?xml version="1.0" encoding="UTF-8" standalone="yes"?>
<Relationships xmlns="http://schemas.openxmlformats.org/package/2006/relationships"><Relationship Id="rId3" Type="http://schemas.openxmlformats.org/officeDocument/2006/relationships/hyperlink" Target="https://m365.cloud.microsoft/chat" TargetMode="External"/><Relationship Id="rId2" Type="http://schemas.openxmlformats.org/officeDocument/2006/relationships/notesSlide" Target="../notesSlides/notesSlide12.xml"/><Relationship Id="rId1" Type="http://schemas.openxmlformats.org/officeDocument/2006/relationships/slideLayout" Target="../slideLayouts/slideLayout97.xml"/><Relationship Id="rId4" Type="http://schemas.openxmlformats.org/officeDocument/2006/relationships/image" Target="../media/image114.png"/></Relationships>
</file>

<file path=ppt/slides/_rels/slide1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13.xml"/><Relationship Id="rId1" Type="http://schemas.openxmlformats.org/officeDocument/2006/relationships/slideLayout" Target="../slideLayouts/slideLayout97.xml"/></Relationships>
</file>

<file path=ppt/slides/_rels/slide14.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4.xml"/><Relationship Id="rId1" Type="http://schemas.openxmlformats.org/officeDocument/2006/relationships/slideLayout" Target="../slideLayouts/slideLayout97.xml"/><Relationship Id="rId4" Type="http://schemas.openxmlformats.org/officeDocument/2006/relationships/image" Target="../media/image117.png"/></Relationships>
</file>

<file path=ppt/slides/_rels/slide15.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15.xml"/><Relationship Id="rId1" Type="http://schemas.openxmlformats.org/officeDocument/2006/relationships/slideLayout" Target="../slideLayouts/slideLayout97.xml"/><Relationship Id="rId5" Type="http://schemas.openxmlformats.org/officeDocument/2006/relationships/hyperlink" Target="https://aka.ms/copilotmobile" TargetMode="External"/><Relationship Id="rId4" Type="http://schemas.openxmlformats.org/officeDocument/2006/relationships/image" Target="../media/image11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9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0.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0.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2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00.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2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19.xml"/><Relationship Id="rId1" Type="http://schemas.openxmlformats.org/officeDocument/2006/relationships/slideLayout" Target="../slideLayouts/slideLayout153.xml"/></Relationships>
</file>

<file path=ppt/slides/_rels/slide20.xml.rels><?xml version="1.0" encoding="UTF-8" standalone="yes"?>
<Relationships xmlns="http://schemas.openxmlformats.org/package/2006/relationships"><Relationship Id="rId3" Type="http://schemas.openxmlformats.org/officeDocument/2006/relationships/image" Target="../media/image123.png"/><Relationship Id="rId7" Type="http://schemas.openxmlformats.org/officeDocument/2006/relationships/hyperlink" Target="https://adoption.microsoft.com/customer-hub/" TargetMode="External"/><Relationship Id="rId2" Type="http://schemas.openxmlformats.org/officeDocument/2006/relationships/notesSlide" Target="../notesSlides/notesSlide20.xml"/><Relationship Id="rId1" Type="http://schemas.openxmlformats.org/officeDocument/2006/relationships/slideLayout" Target="../slideLayouts/slideLayout92.xml"/><Relationship Id="rId6" Type="http://schemas.openxmlformats.org/officeDocument/2006/relationships/image" Target="../media/image126.jpeg"/><Relationship Id="rId5" Type="http://schemas.openxmlformats.org/officeDocument/2006/relationships/image" Target="../media/image125.png"/><Relationship Id="rId4" Type="http://schemas.openxmlformats.org/officeDocument/2006/relationships/image" Target="../media/image12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9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7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24.xml"/><Relationship Id="rId1" Type="http://schemas.openxmlformats.org/officeDocument/2006/relationships/slideLayout" Target="../slideLayouts/slideLayout56.xml"/></Relationships>
</file>

<file path=ppt/slides/_rels/slide25.xml.rels><?xml version="1.0" encoding="UTF-8" standalone="yes"?>
<Relationships xmlns="http://schemas.openxmlformats.org/package/2006/relationships"><Relationship Id="rId3" Type="http://schemas.openxmlformats.org/officeDocument/2006/relationships/image" Target="../media/image135.svg"/><Relationship Id="rId2" Type="http://schemas.openxmlformats.org/officeDocument/2006/relationships/notesSlide" Target="../notesSlides/notesSlide25.xml"/><Relationship Id="rId1" Type="http://schemas.openxmlformats.org/officeDocument/2006/relationships/slideLayout" Target="../slideLayouts/slideLayout90.xml"/><Relationship Id="rId4" Type="http://schemas.openxmlformats.org/officeDocument/2006/relationships/image" Target="../media/image136.png"/></Relationships>
</file>

<file path=ppt/slides/_rels/slide26.xml.rels><?xml version="1.0" encoding="UTF-8" standalone="yes"?>
<Relationships xmlns="http://schemas.openxmlformats.org/package/2006/relationships"><Relationship Id="rId3" Type="http://schemas.openxmlformats.org/officeDocument/2006/relationships/hyperlink" Target="https://www.microsoft.com/en-us/worklab/ai-impact-at-3-industry-leading-companies" TargetMode="External"/><Relationship Id="rId2" Type="http://schemas.openxmlformats.org/officeDocument/2006/relationships/notesSlide" Target="../notesSlides/notesSlide26.xml"/><Relationship Id="rId1" Type="http://schemas.openxmlformats.org/officeDocument/2006/relationships/slideLayout" Target="../slideLayouts/slideLayout90.xml"/><Relationship Id="rId6" Type="http://schemas.openxmlformats.org/officeDocument/2006/relationships/hyperlink" Target="https://clouddamcdnprodep.azureedge.net/gdc/gdckHueRY/original" TargetMode="External"/><Relationship Id="rId5" Type="http://schemas.openxmlformats.org/officeDocument/2006/relationships/hyperlink" Target="https://www.microsoft.com/en-us/security/blog/2024/11/13/microsoft-data-security-index-annual-report-highlights-evolving-generative-ai-security-needs/?msockid=2167d00815d36b653ec2c46114606a6b" TargetMode="External"/><Relationship Id="rId4" Type="http://schemas.openxmlformats.org/officeDocument/2006/relationships/hyperlink" Target="https://www.microsoft.com/en-us/worklab/work-trend-index/ai-at-work-is-here-now-comes-the-hard-par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aka.ms/scenariolibrary" TargetMode="External"/><Relationship Id="rId2" Type="http://schemas.openxmlformats.org/officeDocument/2006/relationships/notesSlide" Target="../notesSlides/notesSlide27.xml"/><Relationship Id="rId1" Type="http://schemas.openxmlformats.org/officeDocument/2006/relationships/slideLayout" Target="../slideLayouts/slideLayout88.xml"/><Relationship Id="rId4" Type="http://schemas.openxmlformats.org/officeDocument/2006/relationships/image" Target="../media/image137.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4.xml"/></Relationships>
</file>

<file path=ppt/slides/_rels/slide29.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29.xml"/><Relationship Id="rId1" Type="http://schemas.openxmlformats.org/officeDocument/2006/relationships/slideLayout" Target="../slideLayouts/slideLayout110.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10.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39.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4.xml"/></Relationships>
</file>

<file path=ppt/slides/_rels/slide3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32.xml"/><Relationship Id="rId1" Type="http://schemas.openxmlformats.org/officeDocument/2006/relationships/slideLayout" Target="../slideLayouts/slideLayout90.xml"/><Relationship Id="rId4" Type="http://schemas.openxmlformats.org/officeDocument/2006/relationships/image" Target="../media/image141.jpeg"/></Relationships>
</file>

<file path=ppt/slides/_rels/slide33.xml.rels><?xml version="1.0" encoding="UTF-8" standalone="yes"?>
<Relationships xmlns="http://schemas.openxmlformats.org/package/2006/relationships"><Relationship Id="rId3" Type="http://schemas.openxmlformats.org/officeDocument/2006/relationships/image" Target="../media/image142.png"/><Relationship Id="rId7" Type="http://schemas.openxmlformats.org/officeDocument/2006/relationships/image" Target="../media/image146.svg"/><Relationship Id="rId2" Type="http://schemas.openxmlformats.org/officeDocument/2006/relationships/notesSlide" Target="../notesSlides/notesSlide33.xml"/><Relationship Id="rId1" Type="http://schemas.openxmlformats.org/officeDocument/2006/relationships/slideLayout" Target="../slideLayouts/slideLayout95.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s/_rels/slide34.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image" Target="../media/image147.svg"/><Relationship Id="rId7" Type="http://schemas.openxmlformats.org/officeDocument/2006/relationships/image" Target="../media/image151.svg"/><Relationship Id="rId2" Type="http://schemas.openxmlformats.org/officeDocument/2006/relationships/notesSlide" Target="../notesSlides/notesSlide34.xml"/><Relationship Id="rId1" Type="http://schemas.openxmlformats.org/officeDocument/2006/relationships/slideLayout" Target="../slideLayouts/slideLayout90.xml"/><Relationship Id="rId6" Type="http://schemas.openxmlformats.org/officeDocument/2006/relationships/image" Target="../media/image150.svg"/><Relationship Id="rId5" Type="http://schemas.openxmlformats.org/officeDocument/2006/relationships/image" Target="../media/image149.svg"/><Relationship Id="rId4" Type="http://schemas.openxmlformats.org/officeDocument/2006/relationships/image" Target="../media/image148.svg"/></Relationships>
</file>

<file path=ppt/slides/_rels/slide35.xml.rels><?xml version="1.0" encoding="UTF-8" standalone="yes"?>
<Relationships xmlns="http://schemas.openxmlformats.org/package/2006/relationships"><Relationship Id="rId3" Type="http://schemas.openxmlformats.org/officeDocument/2006/relationships/hyperlink" Target="https://learn.microsoft.com/en-us/copilot/microsoft-365/pin-copilot" TargetMode="External"/><Relationship Id="rId2" Type="http://schemas.openxmlformats.org/officeDocument/2006/relationships/notesSlide" Target="../notesSlides/notesSlide35.xml"/><Relationship Id="rId1" Type="http://schemas.openxmlformats.org/officeDocument/2006/relationships/slideLayout" Target="../slideLayouts/slideLayout94.xml"/><Relationship Id="rId6" Type="http://schemas.openxmlformats.org/officeDocument/2006/relationships/image" Target="../media/image153.svg"/><Relationship Id="rId5" Type="http://schemas.openxmlformats.org/officeDocument/2006/relationships/hyperlink" Target="https://learn.microsoft.com/copilot/overview" TargetMode="External"/><Relationship Id="rId4" Type="http://schemas.openxmlformats.org/officeDocument/2006/relationships/hyperlink" Target="https://adoption.microsoft.com/copilot-chat/"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36.xml"/><Relationship Id="rId1" Type="http://schemas.openxmlformats.org/officeDocument/2006/relationships/slideLayout" Target="../slideLayouts/slideLayout97.xml"/></Relationships>
</file>

<file path=ppt/slides/_rels/slide37.xml.rels><?xml version="1.0" encoding="UTF-8" standalone="yes"?>
<Relationships xmlns="http://schemas.openxmlformats.org/package/2006/relationships"><Relationship Id="rId8" Type="http://schemas.openxmlformats.org/officeDocument/2006/relationships/hyperlink" Target="https://adoption.microsoft.com/en-us/copilot-chat/" TargetMode="External"/><Relationship Id="rId3" Type="http://schemas.openxmlformats.org/officeDocument/2006/relationships/hyperlink" Target="https://support.microsoft.com/copilot-microsoft365-chat" TargetMode="External"/><Relationship Id="rId7" Type="http://schemas.openxmlformats.org/officeDocument/2006/relationships/hyperlink" Target="https://aka.ms/CustomerHubSessions" TargetMode="External"/><Relationship Id="rId2" Type="http://schemas.openxmlformats.org/officeDocument/2006/relationships/notesSlide" Target="../notesSlides/notesSlide37.xml"/><Relationship Id="rId1" Type="http://schemas.openxmlformats.org/officeDocument/2006/relationships/slideLayout" Target="../slideLayouts/slideLayout75.xml"/><Relationship Id="rId6" Type="http://schemas.openxmlformats.org/officeDocument/2006/relationships/hyperlink" Target="https://aka.ms/prompts" TargetMode="External"/><Relationship Id="rId11" Type="http://schemas.openxmlformats.org/officeDocument/2006/relationships/hyperlink" Target="https://learn.microsoft.com/copilot/overview" TargetMode="External"/><Relationship Id="rId5" Type="http://schemas.openxmlformats.org/officeDocument/2006/relationships/hyperlink" Target="https://aka.ms/CopilotPromptIngredients" TargetMode="External"/><Relationship Id="rId10" Type="http://schemas.openxmlformats.org/officeDocument/2006/relationships/hyperlink" Target="https://aka.ms/Copilot/ChatJourney" TargetMode="External"/><Relationship Id="rId4" Type="http://schemas.openxmlformats.org/officeDocument/2006/relationships/hyperlink" Target="https://aka.ms/Copilot/Top10ChatHandout" TargetMode="External"/><Relationship Id="rId9" Type="http://schemas.openxmlformats.org/officeDocument/2006/relationships/hyperlink" Target="https://aka.ms/Copilot/ChatUserTrainingGuide"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esi.microsoft.com/" TargetMode="External"/><Relationship Id="rId3" Type="http://schemas.openxmlformats.org/officeDocument/2006/relationships/image" Target="../media/image155.png"/><Relationship Id="rId7" Type="http://schemas.openxmlformats.org/officeDocument/2006/relationships/hyperlink" Target="https://aka.ms/copilotsupport" TargetMode="External"/><Relationship Id="rId2" Type="http://schemas.openxmlformats.org/officeDocument/2006/relationships/notesSlide" Target="../notesSlides/notesSlide38.xml"/><Relationship Id="rId1" Type="http://schemas.openxmlformats.org/officeDocument/2006/relationships/slideLayout" Target="../slideLayouts/slideLayout97.xml"/><Relationship Id="rId6" Type="http://schemas.openxmlformats.org/officeDocument/2006/relationships/hyperlink" Target="https://cloudpartners.transform.microsoft.com/copilot-directory" TargetMode="External"/><Relationship Id="rId5" Type="http://schemas.openxmlformats.org/officeDocument/2006/relationships/hyperlink" Target="https://adoption.microsoft.com/" TargetMode="External"/><Relationship Id="rId10" Type="http://schemas.openxmlformats.org/officeDocument/2006/relationships/hyperlink" Target="https://aka.ms/unified" TargetMode="External"/><Relationship Id="rId4" Type="http://schemas.openxmlformats.org/officeDocument/2006/relationships/hyperlink" Target="https://adoption.microsoft.com/ai-agents/" TargetMode="External"/><Relationship Id="rId9" Type="http://schemas.openxmlformats.org/officeDocument/2006/relationships/hyperlink" Target="https://aka.ms/AMC/FASTTRACK"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adoption.microsoft.com/fr-fr/customer-hub/microsoft-365-copilot-and-agents-for-all-users/?filter=french&amp;user_id=6908e2445457687e6f0698a0&amp;sn_type=LINKEDIN&amp;cpost_id=69f346530bd744398440ecb8&amp;post_id=100010352545221&amp;asset_id=ADVOCACY_205_69f1c76d4c2f2d399a24598b" TargetMode="External"/><Relationship Id="rId2" Type="http://schemas.openxmlformats.org/officeDocument/2006/relationships/notesSlide" Target="../notesSlides/notesSlide39.xml"/><Relationship Id="rId1" Type="http://schemas.openxmlformats.org/officeDocument/2006/relationships/slideLayout" Target="../slideLayouts/slideLayout97.xml"/><Relationship Id="rId4" Type="http://schemas.openxmlformats.org/officeDocument/2006/relationships/image" Target="../media/image156.png"/></Relationships>
</file>

<file path=ppt/slides/_rels/slide40.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40.xml"/><Relationship Id="rId1" Type="http://schemas.openxmlformats.org/officeDocument/2006/relationships/slideLayout" Target="../slideLayouts/slideLayout97.xml"/><Relationship Id="rId5" Type="http://schemas.openxmlformats.org/officeDocument/2006/relationships/image" Target="../media/image157.svg"/><Relationship Id="rId4" Type="http://schemas.openxmlformats.org/officeDocument/2006/relationships/hyperlink" Target="https://aka.ms/M365Champions"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41.xml"/><Relationship Id="rId1" Type="http://schemas.openxmlformats.org/officeDocument/2006/relationships/slideLayout" Target="../slideLayouts/slideLayout98.xml"/><Relationship Id="rId6" Type="http://schemas.microsoft.com/office/2007/relationships/hdphoto" Target="../media/hdphoto3.wdp"/><Relationship Id="rId5" Type="http://schemas.openxmlformats.org/officeDocument/2006/relationships/image" Target="../media/image78.png"/><Relationship Id="rId4" Type="http://schemas.openxmlformats.org/officeDocument/2006/relationships/hyperlink" Target="https://aka.ms/CustomerHubSurvey"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09.xml"/></Relationships>
</file>

<file path=ppt/slides/_rels/slide43.xml.rels><?xml version="1.0" encoding="UTF-8" standalone="yes"?>
<Relationships xmlns="http://schemas.openxmlformats.org/package/2006/relationships"><Relationship Id="rId3" Type="http://schemas.openxmlformats.org/officeDocument/2006/relationships/hyperlink" Target="https://support.microsoft.com/en-us/topic/standard-versus-priority-access-to-features-in-microsoft-365-copilot-chat-12c8d9f8-db32-4f99-8ebe-d8d85879137f" TargetMode="External"/><Relationship Id="rId2" Type="http://schemas.openxmlformats.org/officeDocument/2006/relationships/notesSlide" Target="../notesSlides/notesSlide43.xml"/><Relationship Id="rId1" Type="http://schemas.openxmlformats.org/officeDocument/2006/relationships/slideLayout" Target="../slideLayouts/slideLayout121.xml"/><Relationship Id="rId4" Type="http://schemas.openxmlformats.org/officeDocument/2006/relationships/hyperlink" Target="https://adoption.microsoft.com/en-us/copilot/frontier-program/"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59.svg"/><Relationship Id="rId2" Type="http://schemas.openxmlformats.org/officeDocument/2006/relationships/notesSlide" Target="../notesSlides/notesSlide44.xml"/><Relationship Id="rId1" Type="http://schemas.openxmlformats.org/officeDocument/2006/relationships/slideLayout" Target="../slideLayouts/slideLayout117.xml"/><Relationship Id="rId5" Type="http://schemas.openxmlformats.org/officeDocument/2006/relationships/hyperlink" Target="https://aka.ms/StandardVsPriorityAccess" TargetMode="External"/><Relationship Id="rId4" Type="http://schemas.openxmlformats.org/officeDocument/2006/relationships/image" Target="../media/image16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27E258-B3A3-2BCC-E931-314E8F6CE507}"/>
            </a:ext>
          </a:extLst>
        </p:cNvPr>
        <p:cNvGrpSpPr/>
        <p:nvPr/>
      </p:nvGrpSpPr>
      <p:grpSpPr>
        <a:xfrm>
          <a:off x="0" y="0"/>
          <a:ext cx="0" cy="0"/>
          <a:chOff x="0" y="0"/>
          <a:chExt cx="0" cy="0"/>
        </a:xfrm>
      </p:grpSpPr>
      <p:sp>
        <p:nvSpPr>
          <p:cNvPr id="13" name="Title 15">
            <a:extLst>
              <a:ext uri="{FF2B5EF4-FFF2-40B4-BE49-F238E27FC236}">
                <a16:creationId xmlns:a16="http://schemas.microsoft.com/office/drawing/2014/main" id="{E6B4C57D-E008-1653-BD94-E347722291D0}"/>
              </a:ext>
            </a:extLst>
          </p:cNvPr>
          <p:cNvSpPr>
            <a:spLocks noGrp="1"/>
          </p:cNvSpPr>
          <p:nvPr>
            <p:ph type="title"/>
          </p:nvPr>
        </p:nvSpPr>
        <p:spPr>
          <a:xfrm>
            <a:off x="584199" y="2162063"/>
            <a:ext cx="6542742" cy="480131"/>
          </a:xfrm>
          <a:prstGeom prst="rect">
            <a:avLst/>
          </a:prstGeom>
        </p:spPr>
        <p:txBody>
          <a:bodyPr wrap="square" lIns="0" tIns="45720" rIns="0" bIns="45720" anchor="t">
            <a:spAutoFit/>
          </a:bodyPr>
          <a:lstStyle/>
          <a:p>
            <a:pPr defTabSz="457200">
              <a:lnSpc>
                <a:spcPct val="90000"/>
              </a:lnSpc>
              <a:spcBef>
                <a:spcPts val="0"/>
              </a:spcBef>
              <a:defRPr/>
            </a:pPr>
            <a:r>
              <a:rPr lang="fr-fr" sz="2800">
                <a:ln>
                  <a:noFill/>
                </a:ln>
                <a:gradFill flip="none">
                  <a:gsLst>
                    <a:gs pos="0">
                      <a:srgbClr val="94D8FE"/>
                    </a:gs>
                    <a:gs pos="100000">
                      <a:srgbClr val="FFFFFF"/>
                    </a:gs>
                  </a:gsLst>
                  <a:lin ang="16200000" scaled="1"/>
                  <a:tileRect/>
                </a:gradFill>
                <a:latin typeface="Segoe Sans Display Semibold"/>
                <a:cs typeface="Segoe Sans Display Semibold"/>
              </a:rPr>
              <a:t>Bonjour et bienvenue sur le </a:t>
            </a:r>
            <a:r>
              <a:rPr lang="fr-fr" sz="2800">
                <a:gradFill flip="none">
                  <a:gsLst>
                    <a:gs pos="0">
                      <a:srgbClr val="94D8FE"/>
                    </a:gs>
                    <a:gs pos="100000">
                      <a:srgbClr val="FFFFFF"/>
                    </a:gs>
                  </a:gsLst>
                  <a:lin ang="16200000" scaled="1"/>
                  <a:tileRect/>
                </a:gradFill>
                <a:latin typeface="Segoe Sans Display Semibold"/>
                <a:cs typeface="Segoe Sans Display Semibold"/>
              </a:rPr>
              <a:t>Hub client</a:t>
            </a:r>
            <a:endParaRPr lang="en-US">
              <a:ln>
                <a:noFill/>
              </a:ln>
            </a:endParaRPr>
          </a:p>
        </p:txBody>
      </p:sp>
      <p:pic>
        <p:nvPicPr>
          <p:cNvPr id="10" name="Graphic 9">
            <a:extLst>
              <a:ext uri="{FF2B5EF4-FFF2-40B4-BE49-F238E27FC236}">
                <a16:creationId xmlns:a16="http://schemas.microsoft.com/office/drawing/2014/main" id="{E0D1C3A5-8345-678D-5752-72BF8A838757}"/>
              </a:ext>
            </a:extLst>
          </p:cNvPr>
          <p:cNvPicPr>
            <a:picLocks noChangeAspect="1"/>
          </p:cNvPicPr>
          <p:nvPr/>
        </p:nvPicPr>
        <p:blipFill>
          <a:blip r:embed="rId5"/>
          <a:srcRect/>
          <a:stretch/>
        </p:blipFill>
        <p:spPr>
          <a:xfrm>
            <a:off x="482218" y="713232"/>
            <a:ext cx="1335210" cy="705394"/>
          </a:xfrm>
          <a:prstGeom prst="rect">
            <a:avLst/>
          </a:prstGeom>
        </p:spPr>
      </p:pic>
      <p:sp>
        <p:nvSpPr>
          <p:cNvPr id="7" name="Text Placeholder 16">
            <a:extLst>
              <a:ext uri="{FF2B5EF4-FFF2-40B4-BE49-F238E27FC236}">
                <a16:creationId xmlns:a16="http://schemas.microsoft.com/office/drawing/2014/main" id="{A5BA77AF-28E6-709F-9D16-A7AD28A4E51F}"/>
              </a:ext>
            </a:extLst>
          </p:cNvPr>
          <p:cNvSpPr txBox="1">
            <a:spLocks/>
          </p:cNvSpPr>
          <p:nvPr/>
        </p:nvSpPr>
        <p:spPr>
          <a:xfrm>
            <a:off x="584199" y="2919239"/>
            <a:ext cx="7710136" cy="546826"/>
          </a:xfrm>
          <a:prstGeom prst="rect">
            <a:avLst/>
          </a:prstGeom>
        </p:spPr>
        <p:txBody>
          <a:bodyPr lIns="0" tIns="45720" rIns="0" bIns="45720" anchor="t"/>
          <a:lst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457200">
              <a:lnSpc>
                <a:spcPct val="90000"/>
              </a:lnSpc>
              <a:buSzTx/>
              <a:defRPr/>
            </a:pPr>
            <a:r>
              <a:rPr lang="fr-fr" sz="4400">
                <a:solidFill>
                  <a:prstClr val="white"/>
                </a:solidFill>
                <a:latin typeface="Segoe UI Semibold"/>
                <a:cs typeface="Segoe UI Semibold"/>
              </a:rPr>
              <a:t>Présentation de la valeur ajoutée de Microsoft 365</a:t>
            </a:r>
            <a:r>
              <a:rPr kumimoji="0" lang="fr-fr" sz="4400" b="0" i="0" u="none" strike="noStrike" kern="1200" cap="none" spc="0" normalizeH="0" baseline="0" noProof="0">
                <a:ln>
                  <a:noFill/>
                </a:ln>
                <a:solidFill>
                  <a:prstClr val="white"/>
                </a:solidFill>
                <a:effectLst/>
                <a:uLnTx/>
                <a:uFillTx/>
                <a:latin typeface="Segoe UI Semibold"/>
                <a:cs typeface="Segoe UI Semibold"/>
              </a:rPr>
              <a:t> Copilot Chat pour tous </a:t>
            </a:r>
            <a:br>
              <a:rPr lang="fr-fr" sz="4400" b="0" i="0" u="none" strike="noStrike" kern="1200" cap="none" spc="0" normalizeH="0" baseline="0" noProof="0">
                <a:ln>
                  <a:noFill/>
                </a:ln>
                <a:effectLst/>
                <a:uLnTx/>
                <a:uFillTx/>
                <a:latin typeface="Segoe UI Semibold"/>
                <a:cs typeface="Segoe UI Semibold"/>
              </a:rPr>
            </a:br>
            <a:r>
              <a:rPr kumimoji="0" lang="fr-fr" sz="4400" b="0" i="0" u="none" strike="noStrike" kern="1200" cap="none" spc="0" normalizeH="0" baseline="0" noProof="0">
                <a:ln>
                  <a:noFill/>
                </a:ln>
                <a:solidFill>
                  <a:prstClr val="white"/>
                </a:solidFill>
                <a:effectLst/>
                <a:uLnTx/>
                <a:uFillTx/>
                <a:latin typeface="Segoe UI Semibold"/>
                <a:cs typeface="Segoe UI Semibold"/>
              </a:rPr>
              <a:t>les utilisateurs</a:t>
            </a:r>
            <a:br>
              <a:rPr/>
            </a:br>
            <a:endParaRPr kumimoji="0" lang="en-US" sz="2000" b="0" i="0" u="none" strike="noStrike" kern="1200" cap="none" spc="0" normalizeH="0" baseline="0" noProof="0">
              <a:ln>
                <a:noFill/>
              </a:ln>
              <a:solidFill>
                <a:prstClr val="white"/>
              </a:solidFill>
              <a:effectLst/>
              <a:uLnTx/>
              <a:uFillTx/>
              <a:latin typeface="Segoe Sans Display" pitchFamily="2" charset="0"/>
              <a:ea typeface="+mn-ea"/>
              <a:cs typeface="Segoe Sans Display" pitchFamily="2" charset="0"/>
            </a:endParaRPr>
          </a:p>
          <a:p>
            <a:pPr defTabSz="457200">
              <a:lnSpc>
                <a:spcPct val="90000"/>
              </a:lnSpc>
              <a:buSzTx/>
              <a:defRPr/>
            </a:pPr>
            <a:r>
              <a:rPr lang="fr-fr" sz="2000">
                <a:solidFill>
                  <a:prstClr val="white"/>
                </a:solidFill>
                <a:latin typeface="Segoe Sans Display"/>
                <a:cs typeface="Segoe Sans Display"/>
              </a:rPr>
              <a:t>Nous allons</a:t>
            </a:r>
            <a:r>
              <a:rPr kumimoji="0" lang="fr-fr" sz="2000" b="0" i="0" u="none" strike="noStrike" kern="1200" cap="none" spc="0" normalizeH="0" baseline="0" noProof="0">
                <a:ln>
                  <a:noFill/>
                </a:ln>
                <a:solidFill>
                  <a:prstClr val="white"/>
                </a:solidFill>
                <a:effectLst/>
                <a:uLnTx/>
                <a:uFillTx/>
                <a:latin typeface="Segoe Sans Display"/>
                <a:cs typeface="Segoe Sans Display"/>
              </a:rPr>
              <a:t> commencer sous peu.</a:t>
            </a:r>
            <a:endParaRPr lang="en-US" sz="2000" b="0" i="0" u="none" strike="noStrike" kern="1200" cap="none" spc="0" normalizeH="0" baseline="0" noProof="0">
              <a:ln>
                <a:noFill/>
              </a:ln>
              <a:solidFill>
                <a:prstClr val="white"/>
              </a:solidFill>
              <a:effectLst/>
              <a:uLnTx/>
              <a:uFillTx/>
              <a:latin typeface="Segoe Sans Display"/>
              <a:cs typeface="Segoe Sans Display"/>
            </a:endParaRPr>
          </a:p>
        </p:txBody>
      </p:sp>
      <p:sp>
        <p:nvSpPr>
          <p:cNvPr id="5" name="Rectangle: Rounded Corners 4">
            <a:extLst>
              <a:ext uri="{FF2B5EF4-FFF2-40B4-BE49-F238E27FC236}">
                <a16:creationId xmlns:a16="http://schemas.microsoft.com/office/drawing/2014/main" id="{38860FB2-F401-0224-13DA-AEF8D2F8E3CC}"/>
              </a:ext>
            </a:extLst>
          </p:cNvPr>
          <p:cNvSpPr/>
          <p:nvPr/>
        </p:nvSpPr>
        <p:spPr bwMode="auto">
          <a:xfrm>
            <a:off x="7956330" y="283780"/>
            <a:ext cx="3651469" cy="6190592"/>
          </a:xfrm>
          <a:prstGeom prst="roundRect">
            <a:avLst>
              <a:gd name="adj" fmla="val 6020"/>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91F2C"/>
              </a:solidFill>
              <a:effectLst/>
              <a:uLnTx/>
              <a:uFillTx/>
              <a:latin typeface="Segoe Sans Display"/>
              <a:ea typeface="Segoe UI" pitchFamily="34" charset="0"/>
              <a:cs typeface="Segoe UI" pitchFamily="34" charset="0"/>
            </a:endParaRPr>
          </a:p>
        </p:txBody>
      </p:sp>
      <p:pic>
        <p:nvPicPr>
          <p:cNvPr id="2" name="CustomerHub_Video_720_Compressed">
            <a:hlinkClick r:id="" action="ppaction://media"/>
            <a:extLst>
              <a:ext uri="{FF2B5EF4-FFF2-40B4-BE49-F238E27FC236}">
                <a16:creationId xmlns:a16="http://schemas.microsoft.com/office/drawing/2014/main" id="{B0736111-6F0F-0372-9D09-13473FB6E83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171136" y="515203"/>
            <a:ext cx="3221857" cy="5727746"/>
          </a:xfrm>
          <a:prstGeom prst="rect">
            <a:avLst/>
          </a:prstGeom>
        </p:spPr>
      </p:pic>
    </p:spTree>
    <p:extLst>
      <p:ext uri="{BB962C8B-B14F-4D97-AF65-F5344CB8AC3E}">
        <p14:creationId xmlns:p14="http://schemas.microsoft.com/office/powerpoint/2010/main" val="10141660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4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repeatCount="indefinite"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46CE0-DA6E-FC2D-8C7B-37BB2794BD84}"/>
            </a:ext>
          </a:extLst>
        </p:cNvPr>
        <p:cNvGrpSpPr/>
        <p:nvPr/>
      </p:nvGrpSpPr>
      <p:grpSpPr>
        <a:xfrm>
          <a:off x="0" y="0"/>
          <a:ext cx="0" cy="0"/>
          <a:chOff x="0" y="0"/>
          <a:chExt cx="0" cy="0"/>
        </a:xfrm>
      </p:grpSpPr>
      <p:pic>
        <p:nvPicPr>
          <p:cNvPr id="8" name="Graphic 7">
            <a:extLst>
              <a:ext uri="{FF2B5EF4-FFF2-40B4-BE49-F238E27FC236}">
                <a16:creationId xmlns:a16="http://schemas.microsoft.com/office/drawing/2014/main" id="{519177D5-E8E2-D7E1-DA56-7B45B5397067}"/>
              </a:ext>
            </a:extLst>
          </p:cNvPr>
          <p:cNvPicPr>
            <a:picLocks noChangeAspect="1"/>
          </p:cNvPicPr>
          <p:nvPr/>
        </p:nvPicPr>
        <p:blipFill>
          <a:blip r:embed="rId3"/>
          <a:srcRect/>
          <a:stretch/>
        </p:blipFill>
        <p:spPr>
          <a:xfrm>
            <a:off x="1208766" y="835066"/>
            <a:ext cx="1335210" cy="705394"/>
          </a:xfrm>
          <a:prstGeom prst="rect">
            <a:avLst/>
          </a:prstGeom>
        </p:spPr>
      </p:pic>
      <p:pic>
        <p:nvPicPr>
          <p:cNvPr id="12" name="Picture 11" descr="Image floue d’un ciel bleu et orange  Le contenu généré par IA peut être incorrect.">
            <a:extLst>
              <a:ext uri="{FF2B5EF4-FFF2-40B4-BE49-F238E27FC236}">
                <a16:creationId xmlns:a16="http://schemas.microsoft.com/office/drawing/2014/main" id="{DA968C9A-A1AA-CAE3-6701-A1FF31979AFA}"/>
              </a:ext>
            </a:extLst>
          </p:cNvPr>
          <p:cNvPicPr>
            <a:picLocks noChangeAspect="1"/>
          </p:cNvPicPr>
          <p:nvPr/>
        </p:nvPicPr>
        <p:blipFill>
          <a:blip r:embed="rId4">
            <a:alphaModFix/>
            <a:extLst>
              <a:ext uri="{BEBA8EAE-BF5A-486C-A8C5-ECC9F3942E4B}">
                <a14:imgProps xmlns:a14="http://schemas.microsoft.com/office/drawing/2010/main">
                  <a14:imgLayer r:embed="rId5">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4479" y="2"/>
            <a:ext cx="8567520" cy="6646984"/>
          </a:xfrm>
          <a:prstGeom prst="rect">
            <a:avLst/>
          </a:prstGeom>
          <a:effectLst/>
        </p:spPr>
      </p:pic>
      <p:sp>
        <p:nvSpPr>
          <p:cNvPr id="14" name="Rectangle: Rounded Corners 13">
            <a:extLst>
              <a:ext uri="{FF2B5EF4-FFF2-40B4-BE49-F238E27FC236}">
                <a16:creationId xmlns:a16="http://schemas.microsoft.com/office/drawing/2014/main" id="{D4D1282C-884F-BC55-2314-EF264355A121}"/>
              </a:ext>
            </a:extLst>
          </p:cNvPr>
          <p:cNvSpPr/>
          <p:nvPr/>
        </p:nvSpPr>
        <p:spPr bwMode="auto">
          <a:xfrm rot="16200000" flipH="1">
            <a:off x="5088636" y="-475779"/>
            <a:ext cx="5518820" cy="7519459"/>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mn-ea"/>
              <a:cs typeface="Segoe UI" pitchFamily="34" charset="0"/>
            </a:endParaRPr>
          </a:p>
        </p:txBody>
      </p:sp>
      <p:pic>
        <p:nvPicPr>
          <p:cNvPr id="17" name="Picture 2">
            <a:extLst>
              <a:ext uri="{FF2B5EF4-FFF2-40B4-BE49-F238E27FC236}">
                <a16:creationId xmlns:a16="http://schemas.microsoft.com/office/drawing/2014/main" id="{D01D02C3-3053-77C3-8610-47AC7962D478}"/>
              </a:ext>
            </a:extLst>
          </p:cNvPr>
          <p:cNvPicPr>
            <a:picLocks noChangeAspect="1" noChangeArrowheads="1"/>
          </p:cNvPicPr>
          <p:nvPr/>
        </p:nvPicPr>
        <p:blipFill>
          <a:blip r:embed="rId6"/>
          <a:srcRect t="13324" b="13324"/>
          <a:stretch>
            <a:fillRect/>
          </a:stretch>
        </p:blipFill>
        <p:spPr bwMode="auto">
          <a:xfrm>
            <a:off x="5231198" y="2846142"/>
            <a:ext cx="1113909" cy="1113909"/>
          </a:xfrm>
          <a:prstGeom prst="ellipse">
            <a:avLst/>
          </a:prstGeom>
          <a:noFill/>
          <a:ln w="57150">
            <a:solidFill>
              <a:srgbClr val="A0D0EC"/>
            </a:solidFill>
          </a:ln>
          <a:extLst>
            <a:ext uri="{909E8E84-426E-40DD-AFC4-6F175D3DCCD1}">
              <a14:hiddenFill xmlns:a14="http://schemas.microsoft.com/office/drawing/2010/main">
                <a:solidFill>
                  <a:srgbClr val="FFFFFF"/>
                </a:solidFill>
              </a14:hiddenFill>
            </a:ext>
          </a:extLst>
        </p:spPr>
      </p:pic>
      <p:sp>
        <p:nvSpPr>
          <p:cNvPr id="20" name="TextBox 12">
            <a:extLst>
              <a:ext uri="{FF2B5EF4-FFF2-40B4-BE49-F238E27FC236}">
                <a16:creationId xmlns:a16="http://schemas.microsoft.com/office/drawing/2014/main" id="{06110014-BBE0-5188-B4AC-4B001BB04EA3}"/>
              </a:ext>
            </a:extLst>
          </p:cNvPr>
          <p:cNvSpPr txBox="1"/>
          <p:nvPr/>
        </p:nvSpPr>
        <p:spPr>
          <a:xfrm>
            <a:off x="6372719" y="2846142"/>
            <a:ext cx="2872881" cy="1061829"/>
          </a:xfrm>
          <a:prstGeom prst="rect">
            <a:avLst/>
          </a:prstGeom>
        </p:spPr>
        <p:txBody>
          <a:bodyPr vert="horz" lIns="91440" tIns="45720" rIns="91440" bIns="45720" rtlCol="0" anchor="ctr">
            <a:normAutofit/>
          </a:bodyPr>
          <a:lstStyle>
            <a:defPPr>
              <a:defRPr lang="fr-FR"/>
            </a:defPPr>
            <a:lvl1pPr marL="0" algn="l" defTabSz="914400" rtl="0" eaLnBrk="1" latinLnBrk="0" hangingPunct="1">
              <a:lnSpc>
                <a:spcPct val="100000"/>
              </a:lnSpc>
              <a:spcBef>
                <a:spcPts val="0"/>
              </a:spcBef>
              <a:spcAft>
                <a:spcPts val="600"/>
              </a:spcAft>
              <a:buNone/>
              <a:defRPr sz="1600" b="1" kern="1200" spc="-38">
                <a:ln w="3175">
                  <a:noFill/>
                </a:ln>
                <a:gradFill flip="none" rotWithShape="1">
                  <a:gsLst>
                    <a:gs pos="50000">
                      <a:srgbClr val="8661C5"/>
                    </a:gs>
                    <a:gs pos="0">
                      <a:srgbClr val="3E76D4"/>
                    </a:gs>
                    <a:gs pos="100000">
                      <a:srgbClr val="C73ECC"/>
                    </a:gs>
                  </a:gsLst>
                  <a:lin ang="2700000" scaled="1"/>
                  <a:tileRect/>
                </a:gradFill>
                <a:latin typeface="+mj-lt"/>
                <a:ea typeface="+mn-ea"/>
                <a:cs typeface="Segoe UI Semibold" panose="020B07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0"/>
              </a:spcAft>
              <a:defRPr/>
            </a:pPr>
            <a:r>
              <a:rPr lang="fr" sz="1400">
                <a:gradFill flip="none">
                  <a:gsLst>
                    <a:gs pos="0">
                      <a:srgbClr val="94D8FE"/>
                    </a:gs>
                    <a:gs pos="100000">
                      <a:srgbClr val="FFFFFF"/>
                    </a:gs>
                  </a:gsLst>
                  <a:lin ang="16200000" scaled="1"/>
                  <a:tileRect/>
                </a:gradFill>
                <a:latin typeface="Segoe Sans Display Semibold"/>
                <a:cs typeface="Segoe Sans Display Semibold"/>
              </a:rPr>
              <a:t>Magali Granger</a:t>
            </a:r>
          </a:p>
          <a:p>
            <a:pPr>
              <a:spcAft>
                <a:spcPts val="0"/>
              </a:spcAft>
              <a:defRPr/>
            </a:pPr>
            <a:endParaRPr lang="fr" sz="1400">
              <a:gradFill flip="none">
                <a:gsLst>
                  <a:gs pos="0">
                    <a:srgbClr val="94D8FE"/>
                  </a:gs>
                  <a:gs pos="100000">
                    <a:srgbClr val="FFFFFF"/>
                  </a:gs>
                </a:gsLst>
                <a:lin ang="16200000" scaled="1"/>
                <a:tileRect/>
              </a:gradFill>
              <a:latin typeface="Segoe Sans Display Semibold"/>
              <a:cs typeface="Segoe Sans Display Semibold"/>
            </a:endParaRPr>
          </a:p>
          <a:p>
            <a:pPr>
              <a:spcAft>
                <a:spcPts val="0"/>
              </a:spcAft>
              <a:defRPr/>
            </a:pPr>
            <a:r>
              <a:rPr lang="fr" sz="1400">
                <a:gradFill flip="none">
                  <a:gsLst>
                    <a:gs pos="0">
                      <a:srgbClr val="94D8FE"/>
                    </a:gs>
                    <a:gs pos="100000">
                      <a:srgbClr val="FFFFFF"/>
                    </a:gs>
                  </a:gsLst>
                  <a:lin ang="16200000" scaled="1"/>
                  <a:tileRect/>
                </a:gradFill>
                <a:latin typeface="Segoe Sans Display Semibold"/>
                <a:cs typeface="Segoe Sans Display Semibold"/>
              </a:rPr>
              <a:t>Cloud Solution Architect Copilot</a:t>
            </a:r>
          </a:p>
          <a:p>
            <a:pPr>
              <a:spcAft>
                <a:spcPts val="0"/>
              </a:spcAft>
              <a:defRPr/>
            </a:pPr>
            <a:r>
              <a:rPr lang="fr" sz="1400">
                <a:gradFill flip="none">
                  <a:gsLst>
                    <a:gs pos="0">
                      <a:srgbClr val="94D8FE"/>
                    </a:gs>
                    <a:gs pos="100000">
                      <a:srgbClr val="FFFFFF"/>
                    </a:gs>
                  </a:gsLst>
                  <a:lin ang="16200000" scaled="1"/>
                  <a:tileRect/>
                </a:gradFill>
                <a:latin typeface="Segoe Sans Display Semibold"/>
                <a:cs typeface="Segoe Sans Display Semibold"/>
              </a:rPr>
              <a:t>Microsoft</a:t>
            </a:r>
            <a:endParaRPr lang="fr-FR" sz="1400">
              <a:gradFill flip="none">
                <a:gsLst>
                  <a:gs pos="0">
                    <a:srgbClr val="94D8FE"/>
                  </a:gs>
                  <a:gs pos="100000">
                    <a:srgbClr val="FFFFFF"/>
                  </a:gs>
                </a:gsLst>
                <a:lin ang="16200000" scaled="1"/>
                <a:tileRect/>
              </a:gradFill>
              <a:latin typeface="Segoe Sans Display Semibold"/>
              <a:cs typeface="Segoe Sans Display Semibold"/>
            </a:endParaRPr>
          </a:p>
        </p:txBody>
      </p:sp>
      <p:sp>
        <p:nvSpPr>
          <p:cNvPr id="24" name="TextBox 12">
            <a:extLst>
              <a:ext uri="{FF2B5EF4-FFF2-40B4-BE49-F238E27FC236}">
                <a16:creationId xmlns:a16="http://schemas.microsoft.com/office/drawing/2014/main" id="{07AE5F09-8078-CE04-17D9-A793B40AE0AD}"/>
              </a:ext>
            </a:extLst>
          </p:cNvPr>
          <p:cNvSpPr txBox="1"/>
          <p:nvPr/>
        </p:nvSpPr>
        <p:spPr>
          <a:xfrm>
            <a:off x="6345107" y="4336508"/>
            <a:ext cx="2994836" cy="1061829"/>
          </a:xfrm>
          <a:prstGeom prst="rect">
            <a:avLst/>
          </a:prstGeom>
        </p:spPr>
        <p:txBody>
          <a:bodyPr vert="horz" lIns="91440" tIns="45720" rIns="91440" bIns="45720" rtlCol="0" anchor="ctr">
            <a:normAutofit/>
          </a:bodyPr>
          <a:lstStyle>
            <a:defPPr>
              <a:defRPr lang="fr-FR"/>
            </a:defPPr>
            <a:lvl1pPr marL="0" algn="l" defTabSz="914400" rtl="0" eaLnBrk="1" latinLnBrk="0" hangingPunct="1">
              <a:lnSpc>
                <a:spcPct val="100000"/>
              </a:lnSpc>
              <a:spcBef>
                <a:spcPts val="0"/>
              </a:spcBef>
              <a:spcAft>
                <a:spcPts val="600"/>
              </a:spcAft>
              <a:buNone/>
              <a:defRPr sz="1600" b="1" kern="1200" spc="-38">
                <a:ln w="3175">
                  <a:noFill/>
                </a:ln>
                <a:gradFill flip="none" rotWithShape="1">
                  <a:gsLst>
                    <a:gs pos="50000">
                      <a:srgbClr val="8661C5"/>
                    </a:gs>
                    <a:gs pos="0">
                      <a:srgbClr val="3E76D4"/>
                    </a:gs>
                    <a:gs pos="100000">
                      <a:srgbClr val="C73ECC"/>
                    </a:gs>
                  </a:gsLst>
                  <a:lin ang="2700000" scaled="1"/>
                  <a:tileRect/>
                </a:gradFill>
                <a:latin typeface="+mj-lt"/>
                <a:ea typeface="+mn-ea"/>
                <a:cs typeface="Segoe UI Semibold" panose="020B07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0"/>
              </a:spcAft>
              <a:defRPr/>
            </a:pPr>
            <a:r>
              <a:rPr lang="fr" sz="1400">
                <a:gradFill flip="none">
                  <a:gsLst>
                    <a:gs pos="0">
                      <a:srgbClr val="94D8FE"/>
                    </a:gs>
                    <a:gs pos="100000">
                      <a:srgbClr val="FFFFFF"/>
                    </a:gs>
                  </a:gsLst>
                  <a:lin ang="16200000" scaled="1"/>
                  <a:tileRect/>
                </a:gradFill>
                <a:latin typeface="Segoe Sans Display Semibold"/>
                <a:cs typeface="Segoe Sans Display Semibold"/>
              </a:rPr>
              <a:t>Julien Valentin</a:t>
            </a:r>
          </a:p>
          <a:p>
            <a:pPr>
              <a:spcAft>
                <a:spcPts val="0"/>
              </a:spcAft>
              <a:defRPr/>
            </a:pPr>
            <a:br>
              <a:rPr lang="fr" sz="1400">
                <a:gradFill flip="none">
                  <a:gsLst>
                    <a:gs pos="0">
                      <a:srgbClr val="94D8FE"/>
                    </a:gs>
                    <a:gs pos="100000">
                      <a:srgbClr val="FFFFFF"/>
                    </a:gs>
                  </a:gsLst>
                  <a:lin ang="16200000" scaled="1"/>
                  <a:tileRect/>
                </a:gradFill>
                <a:latin typeface="Segoe Sans Display Semibold"/>
                <a:cs typeface="Segoe Sans Display Semibold"/>
              </a:rPr>
            </a:br>
            <a:r>
              <a:rPr lang="fr" sz="1400">
                <a:gradFill flip="none">
                  <a:gsLst>
                    <a:gs pos="0">
                      <a:srgbClr val="94D8FE"/>
                    </a:gs>
                    <a:gs pos="100000">
                      <a:srgbClr val="FFFFFF"/>
                    </a:gs>
                  </a:gsLst>
                  <a:lin ang="16200000" scaled="1"/>
                  <a:tileRect/>
                </a:gradFill>
                <a:latin typeface="Segoe Sans Display Semibold"/>
                <a:cs typeface="Segoe Sans Display Semibold"/>
              </a:rPr>
              <a:t>Cloud Solution Architect Copilot</a:t>
            </a:r>
          </a:p>
          <a:p>
            <a:pPr>
              <a:spcAft>
                <a:spcPts val="0"/>
              </a:spcAft>
              <a:defRPr/>
            </a:pPr>
            <a:r>
              <a:rPr lang="fr" sz="1400">
                <a:gradFill flip="none">
                  <a:gsLst>
                    <a:gs pos="0">
                      <a:srgbClr val="94D8FE"/>
                    </a:gs>
                    <a:gs pos="100000">
                      <a:srgbClr val="FFFFFF"/>
                    </a:gs>
                  </a:gsLst>
                  <a:lin ang="16200000" scaled="1"/>
                  <a:tileRect/>
                </a:gradFill>
                <a:latin typeface="Segoe Sans Display Semibold"/>
                <a:cs typeface="Segoe Sans Display Semibold"/>
              </a:rPr>
              <a:t>Microsoft</a:t>
            </a:r>
            <a:endParaRPr lang="fr-FR" sz="1400">
              <a:gradFill flip="none">
                <a:gsLst>
                  <a:gs pos="0">
                    <a:srgbClr val="94D8FE"/>
                  </a:gs>
                  <a:gs pos="100000">
                    <a:srgbClr val="FFFFFF"/>
                  </a:gs>
                </a:gsLst>
                <a:lin ang="16200000" scaled="1"/>
                <a:tileRect/>
              </a:gradFill>
              <a:latin typeface="Segoe Sans Display Semibold"/>
              <a:cs typeface="Segoe Sans Display Semibold"/>
            </a:endParaRPr>
          </a:p>
        </p:txBody>
      </p:sp>
      <p:pic>
        <p:nvPicPr>
          <p:cNvPr id="4" name="Picture 3" descr="The image shows a person wearing a dark-colored, buttoned-up shirt, with a neat, clean appearance.  AI-generated content may be incorrect.">
            <a:extLst>
              <a:ext uri="{FF2B5EF4-FFF2-40B4-BE49-F238E27FC236}">
                <a16:creationId xmlns:a16="http://schemas.microsoft.com/office/drawing/2014/main" id="{242A9D2C-97D1-F492-C950-0B0ABEAD9530}"/>
              </a:ext>
            </a:extLst>
          </p:cNvPr>
          <p:cNvPicPr>
            <a:picLocks noChangeAspect="1"/>
          </p:cNvPicPr>
          <p:nvPr/>
        </p:nvPicPr>
        <p:blipFill>
          <a:blip r:embed="rId7"/>
          <a:stretch>
            <a:fillRect/>
          </a:stretch>
        </p:blipFill>
        <p:spPr>
          <a:xfrm>
            <a:off x="5150800" y="4270268"/>
            <a:ext cx="1194307" cy="1194307"/>
          </a:xfrm>
          <a:prstGeom prst="ellipse">
            <a:avLst/>
          </a:prstGeom>
          <a:ln w="63500" cap="rnd">
            <a:solidFill>
              <a:srgbClr val="8DC8E8"/>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6" name="Picture 2">
            <a:extLst>
              <a:ext uri="{FF2B5EF4-FFF2-40B4-BE49-F238E27FC236}">
                <a16:creationId xmlns:a16="http://schemas.microsoft.com/office/drawing/2014/main" id="{6CCE2249-C712-7D69-D84D-B7D9E42D6741}"/>
              </a:ext>
            </a:extLst>
          </p:cNvPr>
          <p:cNvPicPr>
            <a:picLocks noChangeAspect="1" noChangeArrowheads="1"/>
          </p:cNvPicPr>
          <p:nvPr/>
        </p:nvPicPr>
        <p:blipFill>
          <a:blip r:embed="rId8"/>
          <a:srcRect l="11186" r="11186"/>
          <a:stretch/>
        </p:blipFill>
        <p:spPr bwMode="auto">
          <a:xfrm>
            <a:off x="5231198" y="1381329"/>
            <a:ext cx="1113909" cy="1113909"/>
          </a:xfrm>
          <a:prstGeom prst="ellipse">
            <a:avLst/>
          </a:prstGeom>
          <a:noFill/>
          <a:ln w="57150">
            <a:solidFill>
              <a:srgbClr val="A0D0EC"/>
            </a:solidFill>
          </a:ln>
          <a:extLst>
            <a:ext uri="{909E8E84-426E-40DD-AFC4-6F175D3DCCD1}">
              <a14:hiddenFill xmlns:a14="http://schemas.microsoft.com/office/drawing/2010/main">
                <a:solidFill>
                  <a:srgbClr val="FFFFFF"/>
                </a:solidFill>
              </a14:hiddenFill>
            </a:ext>
          </a:extLst>
        </p:spPr>
      </p:pic>
      <p:sp>
        <p:nvSpPr>
          <p:cNvPr id="28" name="TextBox 12">
            <a:extLst>
              <a:ext uri="{FF2B5EF4-FFF2-40B4-BE49-F238E27FC236}">
                <a16:creationId xmlns:a16="http://schemas.microsoft.com/office/drawing/2014/main" id="{B8984B1E-04E3-7ABF-7784-6496F2C5448B}"/>
              </a:ext>
            </a:extLst>
          </p:cNvPr>
          <p:cNvSpPr txBox="1"/>
          <p:nvPr/>
        </p:nvSpPr>
        <p:spPr>
          <a:xfrm>
            <a:off x="6453117" y="1355776"/>
            <a:ext cx="2967224" cy="1061829"/>
          </a:xfrm>
          <a:prstGeom prst="rect">
            <a:avLst/>
          </a:prstGeom>
        </p:spPr>
        <p:txBody>
          <a:bodyPr vert="horz" lIns="91440" tIns="45720" rIns="91440" bIns="45720" rtlCol="0" anchor="ctr">
            <a:normAutofit/>
          </a:bodyPr>
          <a:lstStyle>
            <a:defPPr>
              <a:defRPr lang="fr-FR"/>
            </a:defPPr>
            <a:lvl1pPr marL="0" algn="l" defTabSz="914400" rtl="0" eaLnBrk="1" latinLnBrk="0" hangingPunct="1">
              <a:lnSpc>
                <a:spcPct val="100000"/>
              </a:lnSpc>
              <a:spcBef>
                <a:spcPts val="0"/>
              </a:spcBef>
              <a:spcAft>
                <a:spcPts val="600"/>
              </a:spcAft>
              <a:buNone/>
              <a:defRPr sz="1600" b="1" kern="1200" spc="-38">
                <a:ln w="3175">
                  <a:noFill/>
                </a:ln>
                <a:gradFill flip="none" rotWithShape="1">
                  <a:gsLst>
                    <a:gs pos="50000">
                      <a:srgbClr val="8661C5"/>
                    </a:gs>
                    <a:gs pos="0">
                      <a:srgbClr val="3E76D4"/>
                    </a:gs>
                    <a:gs pos="100000">
                      <a:srgbClr val="C73ECC"/>
                    </a:gs>
                  </a:gsLst>
                  <a:lin ang="2700000" scaled="1"/>
                  <a:tileRect/>
                </a:gradFill>
                <a:latin typeface="+mj-lt"/>
                <a:ea typeface="+mn-ea"/>
                <a:cs typeface="Segoe UI Semibold" panose="020B07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0"/>
              </a:spcAft>
              <a:defRPr/>
            </a:pPr>
            <a:r>
              <a:rPr lang="fr" sz="1400">
                <a:gradFill flip="none">
                  <a:gsLst>
                    <a:gs pos="0">
                      <a:srgbClr val="94D8FE"/>
                    </a:gs>
                    <a:gs pos="100000">
                      <a:srgbClr val="FFFFFF"/>
                    </a:gs>
                  </a:gsLst>
                  <a:lin ang="16200000" scaled="1"/>
                  <a:tileRect/>
                </a:gradFill>
                <a:latin typeface="Segoe Sans Display Semibold"/>
                <a:cs typeface="Segoe Sans Display Semibold"/>
              </a:rPr>
              <a:t>Mehdi Amrouni</a:t>
            </a:r>
          </a:p>
          <a:p>
            <a:pPr>
              <a:spcAft>
                <a:spcPts val="0"/>
              </a:spcAft>
              <a:defRPr/>
            </a:pPr>
            <a:br>
              <a:rPr lang="fr" sz="1400">
                <a:gradFill flip="none">
                  <a:gsLst>
                    <a:gs pos="0">
                      <a:srgbClr val="94D8FE"/>
                    </a:gs>
                    <a:gs pos="100000">
                      <a:srgbClr val="FFFFFF"/>
                    </a:gs>
                  </a:gsLst>
                  <a:lin ang="16200000" scaled="1"/>
                  <a:tileRect/>
                </a:gradFill>
                <a:latin typeface="Segoe Sans Display Semibold"/>
                <a:cs typeface="Segoe Sans Display Semibold"/>
              </a:rPr>
            </a:br>
            <a:r>
              <a:rPr lang="fr" sz="1400">
                <a:gradFill flip="none">
                  <a:gsLst>
                    <a:gs pos="0">
                      <a:srgbClr val="94D8FE"/>
                    </a:gs>
                    <a:gs pos="100000">
                      <a:srgbClr val="FFFFFF"/>
                    </a:gs>
                  </a:gsLst>
                  <a:lin ang="16200000" scaled="1"/>
                  <a:tileRect/>
                </a:gradFill>
                <a:latin typeface="Segoe Sans Display Semibold"/>
                <a:cs typeface="Segoe Sans Display Semibold"/>
              </a:rPr>
              <a:t>Cloud Solution Architect Copilot</a:t>
            </a:r>
          </a:p>
          <a:p>
            <a:pPr>
              <a:spcAft>
                <a:spcPts val="0"/>
              </a:spcAft>
              <a:defRPr/>
            </a:pPr>
            <a:r>
              <a:rPr lang="fr" sz="1400">
                <a:gradFill flip="none">
                  <a:gsLst>
                    <a:gs pos="0">
                      <a:srgbClr val="94D8FE"/>
                    </a:gs>
                    <a:gs pos="100000">
                      <a:srgbClr val="FFFFFF"/>
                    </a:gs>
                  </a:gsLst>
                  <a:lin ang="16200000" scaled="1"/>
                  <a:tileRect/>
                </a:gradFill>
                <a:latin typeface="Segoe Sans Display Semibold"/>
                <a:cs typeface="Segoe Sans Display Semibold"/>
              </a:rPr>
              <a:t>Microsoft</a:t>
            </a:r>
            <a:endParaRPr lang="fr-FR" sz="1400">
              <a:gradFill flip="none">
                <a:gsLst>
                  <a:gs pos="0">
                    <a:srgbClr val="94D8FE"/>
                  </a:gs>
                  <a:gs pos="100000">
                    <a:srgbClr val="FFFFFF"/>
                  </a:gs>
                </a:gsLst>
                <a:lin ang="16200000" scaled="1"/>
                <a:tileRect/>
              </a:gradFill>
              <a:latin typeface="Segoe Sans Display Semibold"/>
              <a:cs typeface="Segoe Sans Display Semibold"/>
            </a:endParaRPr>
          </a:p>
        </p:txBody>
      </p:sp>
      <p:sp>
        <p:nvSpPr>
          <p:cNvPr id="15" name="Title 3">
            <a:extLst>
              <a:ext uri="{FF2B5EF4-FFF2-40B4-BE49-F238E27FC236}">
                <a16:creationId xmlns:a16="http://schemas.microsoft.com/office/drawing/2014/main" id="{44F40928-4B29-8713-97CD-ED37C1C06834}"/>
              </a:ext>
            </a:extLst>
          </p:cNvPr>
          <p:cNvSpPr>
            <a:spLocks noGrp="1"/>
          </p:cNvSpPr>
          <p:nvPr>
            <p:ph type="title"/>
          </p:nvPr>
        </p:nvSpPr>
        <p:spPr>
          <a:xfrm>
            <a:off x="584224" y="2591452"/>
            <a:ext cx="2231579" cy="1384995"/>
          </a:xfrm>
          <a:prstGeom prst="rect">
            <a:avLst/>
          </a:prstGeom>
        </p:spPr>
        <p:txBody>
          <a:bodyPr wrap="square" lIns="0" tIns="45720" rIns="0" bIns="45720" anchor="t">
            <a:spAutoFit/>
          </a:bodyPr>
          <a:lstStyle/>
          <a:p>
            <a:r>
              <a:rPr lang="fr-fr" sz="4200">
                <a:gradFill flip="none">
                  <a:gsLst>
                    <a:gs pos="0">
                      <a:srgbClr val="94D8FE"/>
                    </a:gs>
                    <a:gs pos="100000">
                      <a:srgbClr val="FFFFFF"/>
                    </a:gs>
                  </a:gsLst>
                  <a:lin ang="16200000" scaled="1"/>
                  <a:tileRect/>
                </a:gradFill>
                <a:latin typeface="Segoe Sans Display Semibold"/>
                <a:cs typeface="Segoe Sans Display Semibold"/>
              </a:rPr>
              <a:t>Vos speakers</a:t>
            </a:r>
            <a:endParaRPr lang="en-DE" sz="4200"/>
          </a:p>
        </p:txBody>
      </p:sp>
      <p:cxnSp>
        <p:nvCxnSpPr>
          <p:cNvPr id="19" name="Straight Connector 18">
            <a:extLst>
              <a:ext uri="{FF2B5EF4-FFF2-40B4-BE49-F238E27FC236}">
                <a16:creationId xmlns:a16="http://schemas.microsoft.com/office/drawing/2014/main" id="{DA4060B1-90BB-529A-BE52-60EC58C2F4A1}"/>
              </a:ext>
              <a:ext uri="{C183D7F6-B498-43B3-948B-1728B52AA6E4}">
                <adec:decorative xmlns:adec="http://schemas.microsoft.com/office/drawing/2017/decorative" val="1"/>
              </a:ext>
            </a:extLst>
          </p:cNvPr>
          <p:cNvCxnSpPr>
            <a:cxnSpLocks/>
          </p:cNvCxnSpPr>
          <p:nvPr/>
        </p:nvCxnSpPr>
        <p:spPr>
          <a:xfrm>
            <a:off x="4705143" y="1428578"/>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8789842"/>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6BE364DA-A19B-30EA-9B1B-320F7978267C}"/>
              </a:ext>
            </a:extLst>
          </p:cNvPr>
          <p:cNvSpPr txBox="1">
            <a:spLocks/>
          </p:cNvSpPr>
          <p:nvPr/>
        </p:nvSpPr>
        <p:spPr>
          <a:xfrm>
            <a:off x="861977"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solidFill>
                  <a:schemeClr val="bg1"/>
                </a:solidFill>
                <a:latin typeface="Segoe Sans Display Semibold" pitchFamily="2" charset="0"/>
                <a:cs typeface="Segoe Sans Display Semibold" pitchFamily="2" charset="0"/>
              </a:rPr>
              <a:t>Pendant la présentation</a:t>
            </a:r>
          </a:p>
        </p:txBody>
      </p:sp>
      <p:sp>
        <p:nvSpPr>
          <p:cNvPr id="7" name="TextBox 6">
            <a:extLst>
              <a:ext uri="{FF2B5EF4-FFF2-40B4-BE49-F238E27FC236}">
                <a16:creationId xmlns:a16="http://schemas.microsoft.com/office/drawing/2014/main" id="{04F19507-F8D1-A92F-0092-3D1FC7B67534}"/>
              </a:ext>
            </a:extLst>
          </p:cNvPr>
          <p:cNvSpPr txBox="1"/>
          <p:nvPr/>
        </p:nvSpPr>
        <p:spPr>
          <a:xfrm>
            <a:off x="1613676" y="2649378"/>
            <a:ext cx="3617169" cy="58221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Nous couperons le son de votre microphone pour la première partie de l’appel d’aujourd’hui</a:t>
            </a:r>
          </a:p>
        </p:txBody>
      </p:sp>
      <p:sp>
        <p:nvSpPr>
          <p:cNvPr id="8" name="TextBox 7">
            <a:extLst>
              <a:ext uri="{FF2B5EF4-FFF2-40B4-BE49-F238E27FC236}">
                <a16:creationId xmlns:a16="http://schemas.microsoft.com/office/drawing/2014/main" id="{34C57B09-A016-CF69-732F-36AE6C88041B}"/>
              </a:ext>
            </a:extLst>
          </p:cNvPr>
          <p:cNvSpPr txBox="1"/>
          <p:nvPr/>
        </p:nvSpPr>
        <p:spPr>
          <a:xfrm>
            <a:off x="1613679" y="3838334"/>
            <a:ext cx="3393232" cy="1191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noProof="0">
                <a:ln>
                  <a:noFill/>
                </a:ln>
                <a:solidFill>
                  <a:schemeClr val="bg1"/>
                </a:solidFill>
                <a:effectLst/>
                <a:uLnTx/>
                <a:uFillTx/>
                <a:ea typeface="+mn-ea"/>
                <a:cs typeface="Segoe UI Light" panose="020B0502040204020203" pitchFamily="34" charset="0"/>
              </a:rPr>
              <a:t>Vous pourrez poser vos questions via le chat. Nous les traiterons toutes, en direct ou par la suite. Les questions courantes seront abordées à haute voix</a:t>
            </a:r>
          </a:p>
        </p:txBody>
      </p:sp>
      <p:pic>
        <p:nvPicPr>
          <p:cNvPr id="9" name="Graphic 8">
            <a:extLst>
              <a:ext uri="{FF2B5EF4-FFF2-40B4-BE49-F238E27FC236}">
                <a16:creationId xmlns:a16="http://schemas.microsoft.com/office/drawing/2014/main" id="{6C3F7F46-1559-08E6-598A-15137726ABD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177" y="2644616"/>
            <a:ext cx="576422" cy="576422"/>
          </a:xfrm>
          <a:prstGeom prst="rect">
            <a:avLst/>
          </a:prstGeom>
        </p:spPr>
      </p:pic>
      <p:sp>
        <p:nvSpPr>
          <p:cNvPr id="10" name="Graphic 15">
            <a:extLst>
              <a:ext uri="{FF2B5EF4-FFF2-40B4-BE49-F238E27FC236}">
                <a16:creationId xmlns:a16="http://schemas.microsoft.com/office/drawing/2014/main" id="{835636AA-5253-4436-44BF-0C11631D929B}"/>
              </a:ext>
              <a:ext uri="{C183D7F6-B498-43B3-948B-1728B52AA6E4}">
                <adec:decorative xmlns:adec="http://schemas.microsoft.com/office/drawing/2017/decorative" val="1"/>
              </a:ext>
            </a:extLst>
          </p:cNvPr>
          <p:cNvSpPr>
            <a:spLocks noChangeAspect="1"/>
          </p:cNvSpPr>
          <p:nvPr/>
        </p:nvSpPr>
        <p:spPr>
          <a:xfrm>
            <a:off x="811176" y="3838333"/>
            <a:ext cx="487787" cy="437720"/>
          </a:xfrm>
          <a:custGeom>
            <a:avLst/>
            <a:gdLst>
              <a:gd name="connsiteX0" fmla="*/ 111552 w 295982"/>
              <a:gd name="connsiteY0" fmla="*/ 0 h 265602"/>
              <a:gd name="connsiteX1" fmla="*/ 908 w 295982"/>
              <a:gd name="connsiteY1" fmla="*/ 110643 h 265602"/>
              <a:gd name="connsiteX2" fmla="*/ 11274 w 295982"/>
              <a:gd name="connsiteY2" fmla="*/ 157458 h 265602"/>
              <a:gd name="connsiteX3" fmla="*/ 590 w 295982"/>
              <a:gd name="connsiteY3" fmla="*/ 199374 h 265602"/>
              <a:gd name="connsiteX4" fmla="*/ 22774 w 295982"/>
              <a:gd name="connsiteY4" fmla="*/ 221862 h 265602"/>
              <a:gd name="connsiteX5" fmla="*/ 66009 w 295982"/>
              <a:gd name="connsiteY5" fmla="*/ 211505 h 265602"/>
              <a:gd name="connsiteX6" fmla="*/ 111552 w 295982"/>
              <a:gd name="connsiteY6" fmla="*/ 221286 h 265602"/>
              <a:gd name="connsiteX7" fmla="*/ 222195 w 295982"/>
              <a:gd name="connsiteY7" fmla="*/ 110643 h 265602"/>
              <a:gd name="connsiteX8" fmla="*/ 111552 w 295982"/>
              <a:gd name="connsiteY8" fmla="*/ 0 h 265602"/>
              <a:gd name="connsiteX9" fmla="*/ 23037 w 295982"/>
              <a:gd name="connsiteY9" fmla="*/ 110643 h 265602"/>
              <a:gd name="connsiteX10" fmla="*/ 111552 w 295982"/>
              <a:gd name="connsiteY10" fmla="*/ 22129 h 265602"/>
              <a:gd name="connsiteX11" fmla="*/ 200066 w 295982"/>
              <a:gd name="connsiteY11" fmla="*/ 110643 h 265602"/>
              <a:gd name="connsiteX12" fmla="*/ 111552 w 295982"/>
              <a:gd name="connsiteY12" fmla="*/ 199158 h 265602"/>
              <a:gd name="connsiteX13" fmla="*/ 72163 w 295982"/>
              <a:gd name="connsiteY13" fmla="*/ 189936 h 265602"/>
              <a:gd name="connsiteX14" fmla="*/ 68572 w 295982"/>
              <a:gd name="connsiteY14" fmla="*/ 188148 h 265602"/>
              <a:gd name="connsiteX15" fmla="*/ 64670 w 295982"/>
              <a:gd name="connsiteY15" fmla="*/ 189077 h 265602"/>
              <a:gd name="connsiteX16" fmla="*/ 23544 w 295982"/>
              <a:gd name="connsiteY16" fmla="*/ 198919 h 265602"/>
              <a:gd name="connsiteX17" fmla="*/ 33724 w 295982"/>
              <a:gd name="connsiteY17" fmla="*/ 158968 h 265602"/>
              <a:gd name="connsiteX18" fmla="*/ 34759 w 295982"/>
              <a:gd name="connsiteY18" fmla="*/ 154897 h 265602"/>
              <a:gd name="connsiteX19" fmla="*/ 32834 w 295982"/>
              <a:gd name="connsiteY19" fmla="*/ 151165 h 265602"/>
              <a:gd name="connsiteX20" fmla="*/ 23037 w 295982"/>
              <a:gd name="connsiteY20" fmla="*/ 110643 h 265602"/>
              <a:gd name="connsiteX21" fmla="*/ 185314 w 295982"/>
              <a:gd name="connsiteY21" fmla="*/ 265545 h 265602"/>
              <a:gd name="connsiteX22" fmla="*/ 110081 w 295982"/>
              <a:gd name="connsiteY22" fmla="*/ 236031 h 265602"/>
              <a:gd name="connsiteX23" fmla="*/ 111552 w 295982"/>
              <a:gd name="connsiteY23" fmla="*/ 236040 h 265602"/>
              <a:gd name="connsiteX24" fmla="*/ 142253 w 295982"/>
              <a:gd name="connsiteY24" fmla="*/ 232253 h 265602"/>
              <a:gd name="connsiteX25" fmla="*/ 185314 w 295982"/>
              <a:gd name="connsiteY25" fmla="*/ 243416 h 265602"/>
              <a:gd name="connsiteX26" fmla="*/ 224703 w 295982"/>
              <a:gd name="connsiteY26" fmla="*/ 234193 h 265602"/>
              <a:gd name="connsiteX27" fmla="*/ 228294 w 295982"/>
              <a:gd name="connsiteY27" fmla="*/ 232405 h 265602"/>
              <a:gd name="connsiteX28" fmla="*/ 232196 w 295982"/>
              <a:gd name="connsiteY28" fmla="*/ 233335 h 265602"/>
              <a:gd name="connsiteX29" fmla="*/ 272606 w 295982"/>
              <a:gd name="connsiteY29" fmla="*/ 242326 h 265602"/>
              <a:gd name="connsiteX30" fmla="*/ 263142 w 295982"/>
              <a:gd name="connsiteY30" fmla="*/ 203225 h 265602"/>
              <a:gd name="connsiteX31" fmla="*/ 262106 w 295982"/>
              <a:gd name="connsiteY31" fmla="*/ 199156 h 265602"/>
              <a:gd name="connsiteX32" fmla="*/ 264031 w 295982"/>
              <a:gd name="connsiteY32" fmla="*/ 195424 h 265602"/>
              <a:gd name="connsiteX33" fmla="*/ 273828 w 295982"/>
              <a:gd name="connsiteY33" fmla="*/ 154902 h 265602"/>
              <a:gd name="connsiteX34" fmla="*/ 233304 w 295982"/>
              <a:gd name="connsiteY34" fmla="*/ 80513 h 265602"/>
              <a:gd name="connsiteX35" fmla="*/ 221508 w 295982"/>
              <a:gd name="connsiteY35" fmla="*/ 50313 h 265602"/>
              <a:gd name="connsiteX36" fmla="*/ 295957 w 295982"/>
              <a:gd name="connsiteY36" fmla="*/ 154902 h 265602"/>
              <a:gd name="connsiteX37" fmla="*/ 285586 w 295982"/>
              <a:gd name="connsiteY37" fmla="*/ 201726 h 265602"/>
              <a:gd name="connsiteX38" fmla="*/ 295497 w 295982"/>
              <a:gd name="connsiteY38" fmla="*/ 243080 h 265602"/>
              <a:gd name="connsiteX39" fmla="*/ 273849 w 295982"/>
              <a:gd name="connsiteY39" fmla="*/ 265201 h 265602"/>
              <a:gd name="connsiteX40" fmla="*/ 230868 w 295982"/>
              <a:gd name="connsiteY40" fmla="*/ 255758 h 265602"/>
              <a:gd name="connsiteX41" fmla="*/ 185314 w 295982"/>
              <a:gd name="connsiteY41" fmla="*/ 265545 h 265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95982" h="265602">
                <a:moveTo>
                  <a:pt x="111552" y="0"/>
                </a:moveTo>
                <a:cubicBezTo>
                  <a:pt x="50445" y="0"/>
                  <a:pt x="908" y="49537"/>
                  <a:pt x="908" y="110643"/>
                </a:cubicBezTo>
                <a:cubicBezTo>
                  <a:pt x="908" y="127356"/>
                  <a:pt x="4621" y="143228"/>
                  <a:pt x="11274" y="157458"/>
                </a:cubicBezTo>
                <a:cubicBezTo>
                  <a:pt x="7527" y="172181"/>
                  <a:pt x="3340" y="188598"/>
                  <a:pt x="590" y="199374"/>
                </a:cubicBezTo>
                <a:cubicBezTo>
                  <a:pt x="-2848" y="212848"/>
                  <a:pt x="9285" y="225104"/>
                  <a:pt x="22774" y="221862"/>
                </a:cubicBezTo>
                <a:cubicBezTo>
                  <a:pt x="33841" y="219202"/>
                  <a:pt x="50851" y="215118"/>
                  <a:pt x="66009" y="211505"/>
                </a:cubicBezTo>
                <a:cubicBezTo>
                  <a:pt x="79911" y="217791"/>
                  <a:pt x="95336" y="221286"/>
                  <a:pt x="111552" y="221286"/>
                </a:cubicBezTo>
                <a:cubicBezTo>
                  <a:pt x="172658" y="221286"/>
                  <a:pt x="222195" y="171749"/>
                  <a:pt x="222195" y="110643"/>
                </a:cubicBezTo>
                <a:cubicBezTo>
                  <a:pt x="222195" y="49537"/>
                  <a:pt x="172658" y="0"/>
                  <a:pt x="111552" y="0"/>
                </a:cubicBezTo>
                <a:close/>
                <a:moveTo>
                  <a:pt x="23037" y="110643"/>
                </a:moveTo>
                <a:cubicBezTo>
                  <a:pt x="23037" y="61758"/>
                  <a:pt x="62666" y="22129"/>
                  <a:pt x="111552" y="22129"/>
                </a:cubicBezTo>
                <a:cubicBezTo>
                  <a:pt x="160437" y="22129"/>
                  <a:pt x="200066" y="61758"/>
                  <a:pt x="200066" y="110643"/>
                </a:cubicBezTo>
                <a:cubicBezTo>
                  <a:pt x="200066" y="159528"/>
                  <a:pt x="160437" y="199158"/>
                  <a:pt x="111552" y="199158"/>
                </a:cubicBezTo>
                <a:cubicBezTo>
                  <a:pt x="97378" y="199158"/>
                  <a:pt x="84013" y="195835"/>
                  <a:pt x="72163" y="189936"/>
                </a:cubicBezTo>
                <a:lnTo>
                  <a:pt x="68572" y="188148"/>
                </a:lnTo>
                <a:lnTo>
                  <a:pt x="64670" y="189077"/>
                </a:lnTo>
                <a:cubicBezTo>
                  <a:pt x="51057" y="192317"/>
                  <a:pt x="35330" y="196088"/>
                  <a:pt x="23544" y="198919"/>
                </a:cubicBezTo>
                <a:cubicBezTo>
                  <a:pt x="26476" y="187425"/>
                  <a:pt x="30358" y="172196"/>
                  <a:pt x="33724" y="158968"/>
                </a:cubicBezTo>
                <a:lnTo>
                  <a:pt x="34759" y="154897"/>
                </a:lnTo>
                <a:lnTo>
                  <a:pt x="32834" y="151165"/>
                </a:lnTo>
                <a:cubicBezTo>
                  <a:pt x="26576" y="139036"/>
                  <a:pt x="23037" y="125269"/>
                  <a:pt x="23037" y="110643"/>
                </a:cubicBezTo>
                <a:close/>
                <a:moveTo>
                  <a:pt x="185314" y="265545"/>
                </a:moveTo>
                <a:cubicBezTo>
                  <a:pt x="156261" y="265545"/>
                  <a:pt x="129823" y="254346"/>
                  <a:pt x="110081" y="236031"/>
                </a:cubicBezTo>
                <a:cubicBezTo>
                  <a:pt x="110571" y="236037"/>
                  <a:pt x="111061" y="236040"/>
                  <a:pt x="111552" y="236040"/>
                </a:cubicBezTo>
                <a:cubicBezTo>
                  <a:pt x="122144" y="236040"/>
                  <a:pt x="132429" y="234726"/>
                  <a:pt x="142253" y="232253"/>
                </a:cubicBezTo>
                <a:cubicBezTo>
                  <a:pt x="154999" y="239364"/>
                  <a:pt x="169684" y="243416"/>
                  <a:pt x="185314" y="243416"/>
                </a:cubicBezTo>
                <a:cubicBezTo>
                  <a:pt x="199487" y="243416"/>
                  <a:pt x="212852" y="240093"/>
                  <a:pt x="224703" y="234193"/>
                </a:cubicBezTo>
                <a:lnTo>
                  <a:pt x="228294" y="232405"/>
                </a:lnTo>
                <a:lnTo>
                  <a:pt x="232196" y="233335"/>
                </a:lnTo>
                <a:cubicBezTo>
                  <a:pt x="245791" y="236571"/>
                  <a:pt x="261186" y="239911"/>
                  <a:pt x="272606" y="242326"/>
                </a:cubicBezTo>
                <a:cubicBezTo>
                  <a:pt x="270024" y="231254"/>
                  <a:pt x="266502" y="216434"/>
                  <a:pt x="263142" y="203225"/>
                </a:cubicBezTo>
                <a:lnTo>
                  <a:pt x="262106" y="199156"/>
                </a:lnTo>
                <a:lnTo>
                  <a:pt x="264031" y="195424"/>
                </a:lnTo>
                <a:cubicBezTo>
                  <a:pt x="270289" y="183294"/>
                  <a:pt x="273828" y="169527"/>
                  <a:pt x="273828" y="154902"/>
                </a:cubicBezTo>
                <a:cubicBezTo>
                  <a:pt x="273828" y="123703"/>
                  <a:pt x="257689" y="96277"/>
                  <a:pt x="233304" y="80513"/>
                </a:cubicBezTo>
                <a:cubicBezTo>
                  <a:pt x="230673" y="69843"/>
                  <a:pt x="226675" y="59711"/>
                  <a:pt x="221508" y="50313"/>
                </a:cubicBezTo>
                <a:cubicBezTo>
                  <a:pt x="264840" y="65307"/>
                  <a:pt x="295957" y="106470"/>
                  <a:pt x="295957" y="154902"/>
                </a:cubicBezTo>
                <a:cubicBezTo>
                  <a:pt x="295957" y="171618"/>
                  <a:pt x="292242" y="187494"/>
                  <a:pt x="285586" y="201726"/>
                </a:cubicBezTo>
                <a:cubicBezTo>
                  <a:pt x="289320" y="216596"/>
                  <a:pt x="293100" y="232705"/>
                  <a:pt x="295497" y="243080"/>
                </a:cubicBezTo>
                <a:cubicBezTo>
                  <a:pt x="298512" y="256136"/>
                  <a:pt x="287014" y="267953"/>
                  <a:pt x="273849" y="265201"/>
                </a:cubicBezTo>
                <a:cubicBezTo>
                  <a:pt x="263121" y="262959"/>
                  <a:pt x="246267" y="259362"/>
                  <a:pt x="230868" y="255758"/>
                </a:cubicBezTo>
                <a:cubicBezTo>
                  <a:pt x="216964" y="262047"/>
                  <a:pt x="201534" y="265545"/>
                  <a:pt x="185314" y="265545"/>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1" name="Text Placeholder 2">
            <a:extLst>
              <a:ext uri="{FF2B5EF4-FFF2-40B4-BE49-F238E27FC236}">
                <a16:creationId xmlns:a16="http://schemas.microsoft.com/office/drawing/2014/main" id="{CBCAA3C6-D822-CC3B-5140-DE3F7E0071FE}"/>
              </a:ext>
            </a:extLst>
          </p:cNvPr>
          <p:cNvSpPr txBox="1">
            <a:spLocks/>
          </p:cNvSpPr>
          <p:nvPr/>
        </p:nvSpPr>
        <p:spPr>
          <a:xfrm>
            <a:off x="6954929"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fr-fr" sz="3600" b="0">
                <a:ln w="3175">
                  <a:noFill/>
                </a:ln>
                <a:gradFill flip="none" rotWithShape="1">
                  <a:gsLst>
                    <a:gs pos="14000">
                      <a:srgbClr val="94D8FE"/>
                    </a:gs>
                    <a:gs pos="100000">
                      <a:schemeClr val="bg1"/>
                    </a:gs>
                  </a:gsLst>
                  <a:lin ang="13500000" scaled="1"/>
                  <a:tileRect/>
                </a:gradFill>
                <a:latin typeface="Segoe Sans Display Semibold" pitchFamily="2" charset="0"/>
                <a:cs typeface="Segoe Sans Display Semibold" pitchFamily="2" charset="0"/>
              </a:rPr>
              <a:t>Après la présentation</a:t>
            </a:r>
          </a:p>
        </p:txBody>
      </p:sp>
      <p:sp>
        <p:nvSpPr>
          <p:cNvPr id="12" name="TextBox 11">
            <a:extLst>
              <a:ext uri="{FF2B5EF4-FFF2-40B4-BE49-F238E27FC236}">
                <a16:creationId xmlns:a16="http://schemas.microsoft.com/office/drawing/2014/main" id="{26684F27-9249-AD6C-E0CA-E961E296E004}"/>
              </a:ext>
            </a:extLst>
          </p:cNvPr>
          <p:cNvSpPr txBox="1"/>
          <p:nvPr/>
        </p:nvSpPr>
        <p:spPr>
          <a:xfrm>
            <a:off x="7579629" y="3838334"/>
            <a:ext cx="4495829" cy="646908"/>
          </a:xfrm>
          <a:prstGeom prst="rect">
            <a:avLst/>
          </a:prstGeom>
          <a:noFill/>
        </p:spPr>
        <p:txBody>
          <a:bodyPr wrap="square" lIns="0" tIns="0" rIns="0" bIns="0" rtlCol="0" anchor="t">
            <a:spAutoFit/>
          </a:bodyPr>
          <a:lstStyle/>
          <a:p>
            <a:pPr lvl="0" defTabSz="914400">
              <a:lnSpc>
                <a:spcPct val="110000"/>
              </a:lnSpc>
              <a:defRPr/>
            </a:pPr>
            <a:r>
              <a:rPr lang="fr-fr" sz="2000">
                <a:solidFill>
                  <a:schemeClr val="bg1"/>
                </a:solidFill>
                <a:cs typeface="Segoe UI Light" panose="020B0502040204020203" pitchFamily="34" charset="0"/>
              </a:rPr>
              <a:t>Micro ouvert</a:t>
            </a:r>
            <a:r>
              <a:rPr lang="fr-fr" sz="2000">
                <a:solidFill>
                  <a:schemeClr val="bg1"/>
                </a:solidFill>
                <a:cs typeface="Segoe UI Light" panose="020B0502040204020203" pitchFamily="34" charset="0"/>
                <a:sym typeface="Symbol" panose="05050102010706020507" pitchFamily="18" charset="2"/>
              </a:rPr>
              <a:t> - </a:t>
            </a:r>
            <a:r>
              <a:rPr lang="fr-fr" sz="2000">
                <a:solidFill>
                  <a:schemeClr val="bg1"/>
                </a:solidFill>
                <a:cs typeface="Segoe UI Light" panose="020B0502040204020203" pitchFamily="34" charset="0"/>
              </a:rPr>
              <a:t>Vous pourrez désactiver la sourdine et poser vos questions !</a:t>
            </a:r>
          </a:p>
        </p:txBody>
      </p:sp>
      <p:pic>
        <p:nvPicPr>
          <p:cNvPr id="13" name="Graphic 12">
            <a:extLst>
              <a:ext uri="{FF2B5EF4-FFF2-40B4-BE49-F238E27FC236}">
                <a16:creationId xmlns:a16="http://schemas.microsoft.com/office/drawing/2014/main" id="{65AB42F6-64BE-3215-F365-58F2561290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59597" y="3838333"/>
            <a:ext cx="576072" cy="576072"/>
          </a:xfrm>
          <a:prstGeom prst="rect">
            <a:avLst/>
          </a:prstGeom>
        </p:spPr>
      </p:pic>
      <p:pic>
        <p:nvPicPr>
          <p:cNvPr id="14" name="Graphic 13">
            <a:extLst>
              <a:ext uri="{FF2B5EF4-FFF2-40B4-BE49-F238E27FC236}">
                <a16:creationId xmlns:a16="http://schemas.microsoft.com/office/drawing/2014/main" id="{2297191D-BE1F-6D52-1EC6-D0DE1E9A15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54311" y="2644616"/>
            <a:ext cx="581184" cy="581184"/>
          </a:xfrm>
          <a:prstGeom prst="rect">
            <a:avLst/>
          </a:prstGeom>
        </p:spPr>
      </p:pic>
      <p:sp>
        <p:nvSpPr>
          <p:cNvPr id="15" name="TextBox 14">
            <a:extLst>
              <a:ext uri="{FF2B5EF4-FFF2-40B4-BE49-F238E27FC236}">
                <a16:creationId xmlns:a16="http://schemas.microsoft.com/office/drawing/2014/main" id="{4A284CF6-D14F-DF56-1331-5EA56741FEEB}"/>
              </a:ext>
            </a:extLst>
          </p:cNvPr>
          <p:cNvSpPr txBox="1"/>
          <p:nvPr/>
        </p:nvSpPr>
        <p:spPr>
          <a:xfrm>
            <a:off x="7579628" y="2649378"/>
            <a:ext cx="4114800" cy="6469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t>Vous pourrez lever la main, </a:t>
            </a:r>
            <a:b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br>
            <a:r>
              <a:rPr kumimoji="0" lang="fr-fr" sz="2000" b="0" i="0" u="none" strike="noStrike" kern="1200" cap="none" spc="0" normalizeH="0" noProof="0">
                <a:ln>
                  <a:noFill/>
                </a:ln>
                <a:solidFill>
                  <a:schemeClr val="bg1"/>
                </a:solidFill>
                <a:effectLst/>
                <a:uLnTx/>
                <a:uFillTx/>
                <a:ea typeface="+mn-ea"/>
                <a:cs typeface="Segoe UI Light" panose="020B0502040204020203" pitchFamily="34" charset="0"/>
              </a:rPr>
              <a:t>nous vous donnerons la parole</a:t>
            </a:r>
          </a:p>
        </p:txBody>
      </p:sp>
    </p:spTree>
    <p:extLst>
      <p:ext uri="{BB962C8B-B14F-4D97-AF65-F5344CB8AC3E}">
        <p14:creationId xmlns:p14="http://schemas.microsoft.com/office/powerpoint/2010/main" val="969367489"/>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A85A5-66F5-01DE-4F87-88D4CB4B7751}"/>
            </a:ext>
          </a:extLst>
        </p:cNvPr>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A744961C-05B6-76A9-B3DE-B5BB4716FFFE}"/>
              </a:ext>
            </a:extLst>
          </p:cNvPr>
          <p:cNvSpPr>
            <a:spLocks noGrp="1"/>
          </p:cNvSpPr>
          <p:nvPr>
            <p:ph idx="1"/>
          </p:nvPr>
        </p:nvSpPr>
        <p:spPr>
          <a:xfrm>
            <a:off x="5182164" y="2228088"/>
            <a:ext cx="6603390" cy="2831544"/>
          </a:xfrm>
        </p:spPr>
        <p:txBody>
          <a:bodyPr/>
          <a:lstStyle/>
          <a:p>
            <a:pPr marL="514350" indent="-514350">
              <a:spcBef>
                <a:spcPts val="600"/>
              </a:spcBef>
              <a:spcAft>
                <a:spcPts val="600"/>
              </a:spcAft>
              <a:buAutoNum type="arabicPlain"/>
            </a:pPr>
            <a:r>
              <a:rPr lang="fr-fr" sz="2400"/>
              <a:t>Présentation et introduction</a:t>
            </a:r>
          </a:p>
          <a:p>
            <a:pPr marL="514350" indent="-514350">
              <a:spcBef>
                <a:spcPts val="600"/>
              </a:spcBef>
              <a:spcAft>
                <a:spcPts val="600"/>
              </a:spcAft>
              <a:buAutoNum type="arabicPlain"/>
            </a:pPr>
            <a:r>
              <a:rPr lang="fr-fr" sz="2400"/>
              <a:t>Microsoft 365 </a:t>
            </a:r>
            <a:r>
              <a:rPr lang="fr-fr" sz="2400" err="1"/>
              <a:t>Copilot</a:t>
            </a:r>
            <a:r>
              <a:rPr lang="fr-fr" sz="2400"/>
              <a:t> Chat </a:t>
            </a:r>
          </a:p>
          <a:p>
            <a:pPr marL="514350" indent="-514350">
              <a:spcBef>
                <a:spcPts val="600"/>
              </a:spcBef>
              <a:spcAft>
                <a:spcPts val="600"/>
              </a:spcAft>
              <a:buAutoNum type="arabicPlain"/>
            </a:pPr>
            <a:r>
              <a:rPr lang="fr-fr" sz="2400"/>
              <a:t>Avantages et valeur ajoutée : </a:t>
            </a:r>
            <a:br>
              <a:rPr/>
            </a:br>
            <a:r>
              <a:rPr lang="fr-fr" sz="2400"/>
              <a:t>Microsoft 365 </a:t>
            </a:r>
            <a:r>
              <a:rPr lang="fr-fr" sz="2400" err="1"/>
              <a:t>Copilot</a:t>
            </a:r>
            <a:r>
              <a:rPr lang="fr-fr" sz="2400"/>
              <a:t> Chat</a:t>
            </a:r>
          </a:p>
          <a:p>
            <a:pPr marL="514350" indent="-514350">
              <a:spcBef>
                <a:spcPts val="600"/>
              </a:spcBef>
              <a:spcAft>
                <a:spcPts val="600"/>
              </a:spcAft>
              <a:buAutoNum type="arabicPlain"/>
            </a:pPr>
            <a:r>
              <a:rPr lang="fr-fr" sz="2400"/>
              <a:t>Agents dans Microsoft 365 </a:t>
            </a:r>
            <a:r>
              <a:rPr lang="fr-fr" sz="2400" err="1"/>
              <a:t>Copilot</a:t>
            </a:r>
            <a:r>
              <a:rPr lang="fr-fr" sz="2400"/>
              <a:t> Chat</a:t>
            </a:r>
          </a:p>
          <a:p>
            <a:pPr marL="514350" indent="-514350">
              <a:spcBef>
                <a:spcPts val="600"/>
              </a:spcBef>
              <a:spcAft>
                <a:spcPts val="600"/>
              </a:spcAft>
              <a:buAutoNum type="arabicPlain"/>
            </a:pPr>
            <a:r>
              <a:rPr lang="fr-fr" sz="2400"/>
              <a:t>Étapes suivantes et ressources</a:t>
            </a:r>
          </a:p>
        </p:txBody>
      </p:sp>
      <p:sp>
        <p:nvSpPr>
          <p:cNvPr id="9" name="Title 8">
            <a:extLst>
              <a:ext uri="{FF2B5EF4-FFF2-40B4-BE49-F238E27FC236}">
                <a16:creationId xmlns:a16="http://schemas.microsoft.com/office/drawing/2014/main" id="{0A567B18-3554-5FF0-E5C2-7E974DD93DFE}"/>
              </a:ext>
            </a:extLst>
          </p:cNvPr>
          <p:cNvSpPr>
            <a:spLocks noGrp="1"/>
          </p:cNvSpPr>
          <p:nvPr>
            <p:ph type="title"/>
          </p:nvPr>
        </p:nvSpPr>
        <p:spPr>
          <a:xfrm>
            <a:off x="724746" y="1257590"/>
            <a:ext cx="3503375" cy="1939850"/>
          </a:xfrm>
        </p:spPr>
        <p:txBody>
          <a:bodyPr/>
          <a:lstStyle/>
          <a:p>
            <a:r>
              <a:rPr lang="fr-fr"/>
              <a:t>Programme</a:t>
            </a:r>
          </a:p>
        </p:txBody>
      </p:sp>
      <p:cxnSp>
        <p:nvCxnSpPr>
          <p:cNvPr id="11" name="Straight Connector 10">
            <a:extLst>
              <a:ext uri="{FF2B5EF4-FFF2-40B4-BE49-F238E27FC236}">
                <a16:creationId xmlns:a16="http://schemas.microsoft.com/office/drawing/2014/main" id="{2A04E107-73AF-698E-6F66-CD275A006D86}"/>
              </a:ext>
              <a:ext uri="{C183D7F6-B498-43B3-948B-1728B52AA6E4}">
                <adec:decorative xmlns:adec="http://schemas.microsoft.com/office/drawing/2017/decorative" val="1"/>
              </a:ext>
            </a:extLst>
          </p:cNvPr>
          <p:cNvCxnSpPr>
            <a:cxnSpLocks/>
          </p:cNvCxnSpPr>
          <p:nvPr/>
        </p:nvCxnSpPr>
        <p:spPr>
          <a:xfrm>
            <a:off x="4705143" y="1524000"/>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35551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70397-1D86-399A-4824-BC9AAA0F9132}"/>
              </a:ext>
            </a:extLst>
          </p:cNvPr>
          <p:cNvSpPr>
            <a:spLocks noGrp="1"/>
          </p:cNvSpPr>
          <p:nvPr>
            <p:ph type="title"/>
          </p:nvPr>
        </p:nvSpPr>
        <p:spPr>
          <a:xfrm>
            <a:off x="591450" y="2511166"/>
            <a:ext cx="6293443" cy="2677656"/>
          </a:xfrm>
          <a:prstGeom prst="rect">
            <a:avLst/>
          </a:prstGeom>
        </p:spPr>
        <p:txBody>
          <a:bodyPr wrap="square" lIns="0" tIns="45720" rIns="0" bIns="45720" anchor="t">
            <a:spAutoFit/>
          </a:bodyPr>
          <a:lstStyle/>
          <a:p>
            <a:r>
              <a:rPr lang="fr-fr" sz="4200">
                <a:gradFill flip="none">
                  <a:gsLst>
                    <a:gs pos="0">
                      <a:srgbClr val="94D8FE"/>
                    </a:gs>
                    <a:gs pos="100000">
                      <a:srgbClr val="FFFFFF"/>
                    </a:gs>
                  </a:gsLst>
                  <a:lin ang="16200000" scaled="1"/>
                  <a:tileRect/>
                </a:gradFill>
                <a:latin typeface="Segoe Sans Display Semibold"/>
                <a:cs typeface="Segoe Sans Display Semibold"/>
              </a:rPr>
              <a:t>Présentation de la valeur ajoutée de Microsoft 365 </a:t>
            </a:r>
            <a:r>
              <a:rPr lang="fr-fr" sz="4200" err="1">
                <a:gradFill flip="none">
                  <a:gsLst>
                    <a:gs pos="0">
                      <a:srgbClr val="94D8FE"/>
                    </a:gs>
                    <a:gs pos="100000">
                      <a:srgbClr val="FFFFFF"/>
                    </a:gs>
                  </a:gsLst>
                  <a:lin ang="16200000" scaled="1"/>
                  <a:tileRect/>
                </a:gradFill>
                <a:latin typeface="Segoe Sans Display Semibold"/>
                <a:cs typeface="Segoe Sans Display Semibold"/>
              </a:rPr>
              <a:t>Copilot</a:t>
            </a:r>
            <a:r>
              <a:rPr lang="fr-fr" sz="4200">
                <a:gradFill flip="none">
                  <a:gsLst>
                    <a:gs pos="0">
                      <a:srgbClr val="94D8FE"/>
                    </a:gs>
                    <a:gs pos="100000">
                      <a:srgbClr val="FFFFFF"/>
                    </a:gs>
                  </a:gsLst>
                  <a:lin ang="16200000" scaled="1"/>
                  <a:tileRect/>
                </a:gradFill>
                <a:latin typeface="Segoe Sans Display Semibold"/>
                <a:cs typeface="Segoe Sans Display Semibold"/>
              </a:rPr>
              <a:t> Chat pour tous les utilisateurs</a:t>
            </a:r>
            <a:endParaRPr lang="en-DE" sz="4200"/>
          </a:p>
        </p:txBody>
      </p:sp>
    </p:spTree>
    <p:extLst>
      <p:ext uri="{BB962C8B-B14F-4D97-AF65-F5344CB8AC3E}">
        <p14:creationId xmlns:p14="http://schemas.microsoft.com/office/powerpoint/2010/main" val="271148125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769FFE3-B4A9-DABD-6587-4FE32909B048}"/>
              </a:ext>
            </a:extLst>
          </p:cNvPr>
          <p:cNvSpPr/>
          <p:nvPr/>
        </p:nvSpPr>
        <p:spPr bwMode="auto">
          <a:xfrm rot="16200000" flipH="1">
            <a:off x="-136453" y="2742488"/>
            <a:ext cx="4025649"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pic>
        <p:nvPicPr>
          <p:cNvPr id="7" name="Picture 6" descr="Code QR sur fond blanc">
            <a:extLst>
              <a:ext uri="{FF2B5EF4-FFF2-40B4-BE49-F238E27FC236}">
                <a16:creationId xmlns:a16="http://schemas.microsoft.com/office/drawing/2014/main" id="{73434B69-5AE9-898D-CD74-79C32E94922A}"/>
              </a:ext>
            </a:extLst>
          </p:cNvPr>
          <p:cNvPicPr>
            <a:picLocks noChangeAspect="1"/>
          </p:cNvPicPr>
          <p:nvPr/>
        </p:nvPicPr>
        <p:blipFill>
          <a:blip r:embed="rId3"/>
          <a:stretch>
            <a:fillRect/>
          </a:stretch>
        </p:blipFill>
        <p:spPr>
          <a:xfrm>
            <a:off x="971115" y="2441954"/>
            <a:ext cx="1810512" cy="1810512"/>
          </a:xfrm>
          <a:prstGeom prst="roundRect">
            <a:avLst>
              <a:gd name="adj" fmla="val 2933"/>
            </a:avLst>
          </a:prstGeom>
          <a:noFill/>
        </p:spPr>
      </p:pic>
      <p:pic>
        <p:nvPicPr>
          <p:cNvPr id="8" name="Graphic 7">
            <a:extLst>
              <a:ext uri="{FF2B5EF4-FFF2-40B4-BE49-F238E27FC236}">
                <a16:creationId xmlns:a16="http://schemas.microsoft.com/office/drawing/2014/main" id="{75B56898-3899-BCD6-7447-3BC0B11179BF}"/>
              </a:ext>
            </a:extLst>
          </p:cNvPr>
          <p:cNvPicPr>
            <a:picLocks noChangeAspect="1"/>
          </p:cNvPicPr>
          <p:nvPr/>
        </p:nvPicPr>
        <p:blipFill>
          <a:blip r:embed="rId4"/>
          <a:srcRect/>
          <a:stretch/>
        </p:blipFill>
        <p:spPr>
          <a:xfrm>
            <a:off x="1208766" y="835066"/>
            <a:ext cx="1335210" cy="705394"/>
          </a:xfrm>
          <a:prstGeom prst="rect">
            <a:avLst/>
          </a:prstGeom>
        </p:spPr>
      </p:pic>
      <p:grpSp>
        <p:nvGrpSpPr>
          <p:cNvPr id="9" name="Group 8">
            <a:extLst>
              <a:ext uri="{FF2B5EF4-FFF2-40B4-BE49-F238E27FC236}">
                <a16:creationId xmlns:a16="http://schemas.microsoft.com/office/drawing/2014/main" id="{820D5F12-A3A3-A4CD-77D1-C117AD33C91C}"/>
              </a:ext>
            </a:extLst>
          </p:cNvPr>
          <p:cNvGrpSpPr/>
          <p:nvPr/>
        </p:nvGrpSpPr>
        <p:grpSpPr>
          <a:xfrm>
            <a:off x="370476" y="4696070"/>
            <a:ext cx="7503737" cy="844463"/>
            <a:chOff x="5607459" y="5376024"/>
            <a:chExt cx="5795892" cy="844463"/>
          </a:xfrm>
        </p:grpSpPr>
        <p:sp>
          <p:nvSpPr>
            <p:cNvPr id="10" name="Rectangle: Rounded Corners 11">
              <a:extLst>
                <a:ext uri="{FF2B5EF4-FFF2-40B4-BE49-F238E27FC236}">
                  <a16:creationId xmlns:a16="http://schemas.microsoft.com/office/drawing/2014/main" id="{A5462F07-51EC-FE13-93F4-2314FCEFECD5}"/>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11" name="Rectangle: Rounded Corners 11">
              <a:extLst>
                <a:ext uri="{FF2B5EF4-FFF2-40B4-BE49-F238E27FC236}">
                  <a16:creationId xmlns:a16="http://schemas.microsoft.com/office/drawing/2014/main" id="{E7411E11-9611-5596-57F4-8F8E3C1C7A50}"/>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pic>
        <p:nvPicPr>
          <p:cNvPr id="12" name="Picture 11" descr="Image floue d’un ciel bleu et orange  Le contenu généré par IA peut être incorrect.">
            <a:extLst>
              <a:ext uri="{FF2B5EF4-FFF2-40B4-BE49-F238E27FC236}">
                <a16:creationId xmlns:a16="http://schemas.microsoft.com/office/drawing/2014/main" id="{8B53E518-C6A8-9ECF-F889-F03B4CEBA56D}"/>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6522" t="1189" r="13264" b="356"/>
          <a:stretch>
            <a:fillRect/>
          </a:stretch>
        </p:blipFill>
        <p:spPr>
          <a:xfrm rot="10800000" flipV="1">
            <a:off x="3624479" y="2"/>
            <a:ext cx="8567520" cy="6646984"/>
          </a:xfrm>
          <a:prstGeom prst="rect">
            <a:avLst/>
          </a:prstGeom>
          <a:effectLst/>
        </p:spPr>
      </p:pic>
      <p:sp>
        <p:nvSpPr>
          <p:cNvPr id="13" name="TextBox 12">
            <a:extLst>
              <a:ext uri="{FF2B5EF4-FFF2-40B4-BE49-F238E27FC236}">
                <a16:creationId xmlns:a16="http://schemas.microsoft.com/office/drawing/2014/main" id="{C4CABB8F-80F5-8CBA-B0D9-1B0D8B936F4A}"/>
              </a:ext>
            </a:extLst>
          </p:cNvPr>
          <p:cNvSpPr txBox="1"/>
          <p:nvPr/>
        </p:nvSpPr>
        <p:spPr>
          <a:xfrm>
            <a:off x="3711705" y="847475"/>
            <a:ext cx="8285404" cy="757130"/>
          </a:xfrm>
          <a:prstGeom prst="rect">
            <a:avLst/>
          </a:prstGeom>
          <a:noFill/>
          <a:ln>
            <a:noFill/>
            <a:prstDash/>
          </a:ln>
          <a:effectLst/>
        </p:spPr>
        <p:txBody>
          <a:bodyPr wrap="square">
            <a:spAutoFit/>
          </a:bodyPr>
          <a:lstStyle/>
          <a:p>
            <a:pPr lvl="0" algn="ctr">
              <a:lnSpc>
                <a:spcPct val="90000"/>
              </a:lnSpc>
              <a:spcAft>
                <a:spcPts val="1800"/>
              </a:spcAft>
              <a:defRPr/>
            </a:pPr>
            <a:r>
              <a:rPr kumimoji="0" lang="fr-fr" sz="2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Visitez </a:t>
            </a:r>
            <a:r>
              <a:rPr kumimoji="0" lang="fr-fr" sz="2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hlinkClick r:id="rId7">
                  <a:extLst>
                    <a:ext uri="{A12FA001-AC4F-418D-AE19-62706E023703}">
                      <ahyp:hlinkClr xmlns:ahyp="http://schemas.microsoft.com/office/drawing/2018/hyperlinkcolor" val="tx"/>
                    </a:ext>
                  </a:extLst>
                </a:hlinkClick>
              </a:rPr>
              <a:t>le site du Hub client</a:t>
            </a:r>
            <a:r>
              <a:rPr lang="fr-fr" sz="2400">
                <a:ln w="3175">
                  <a:noFill/>
                </a:ln>
                <a:gradFill flip="none" rotWithShape="1">
                  <a:gsLst>
                    <a:gs pos="0">
                      <a:srgbClr val="94D8FE"/>
                    </a:gs>
                    <a:gs pos="100000">
                      <a:prstClr val="white"/>
                    </a:gs>
                  </a:gsLst>
                  <a:lin ang="13500000" scaled="1"/>
                  <a:tileRect/>
                </a:gradFill>
                <a:latin typeface="Segoe Sans Display Semibold" pitchFamily="2" charset="0"/>
                <a:cs typeface="Segoe Sans Display Semibold" pitchFamily="2" charset="0"/>
              </a:rPr>
              <a:t> </a:t>
            </a:r>
            <a:r>
              <a:rPr kumimoji="0" lang="fr-fr" sz="2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pour connaître les prochaines sessions, mises à jour et contenus à la demande !</a:t>
            </a:r>
          </a:p>
        </p:txBody>
      </p:sp>
      <p:sp>
        <p:nvSpPr>
          <p:cNvPr id="14" name="Rectangle: Rounded Corners 13">
            <a:extLst>
              <a:ext uri="{FF2B5EF4-FFF2-40B4-BE49-F238E27FC236}">
                <a16:creationId xmlns:a16="http://schemas.microsoft.com/office/drawing/2014/main" id="{DE7ED2F4-D21B-084A-2A38-BC93B81F409C}"/>
              </a:ext>
            </a:extLst>
          </p:cNvPr>
          <p:cNvSpPr/>
          <p:nvPr/>
        </p:nvSpPr>
        <p:spPr bwMode="auto">
          <a:xfrm rot="16200000" flipH="1">
            <a:off x="5821723" y="257308"/>
            <a:ext cx="4052645" cy="7519459"/>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mn-ea"/>
              <a:cs typeface="Segoe UI" pitchFamily="34" charset="0"/>
            </a:endParaRPr>
          </a:p>
        </p:txBody>
      </p:sp>
      <p:pic>
        <p:nvPicPr>
          <p:cNvPr id="16" name="Picture 15">
            <a:extLst>
              <a:ext uri="{FF2B5EF4-FFF2-40B4-BE49-F238E27FC236}">
                <a16:creationId xmlns:a16="http://schemas.microsoft.com/office/drawing/2014/main" id="{09B68A1B-6C97-5CBE-8BA3-9965A9A3366F}"/>
              </a:ext>
            </a:extLst>
          </p:cNvPr>
          <p:cNvPicPr>
            <a:picLocks noChangeAspect="1"/>
          </p:cNvPicPr>
          <p:nvPr/>
        </p:nvPicPr>
        <p:blipFill>
          <a:blip r:embed="rId8"/>
          <a:stretch>
            <a:fillRect/>
          </a:stretch>
        </p:blipFill>
        <p:spPr>
          <a:xfrm>
            <a:off x="4354189" y="2266134"/>
            <a:ext cx="6987712" cy="3527026"/>
          </a:xfrm>
          <a:prstGeom prst="rect">
            <a:avLst/>
          </a:prstGeom>
        </p:spPr>
      </p:pic>
      <p:sp>
        <p:nvSpPr>
          <p:cNvPr id="18" name="TextBox 17">
            <a:extLst>
              <a:ext uri="{FF2B5EF4-FFF2-40B4-BE49-F238E27FC236}">
                <a16:creationId xmlns:a16="http://schemas.microsoft.com/office/drawing/2014/main" id="{DDBD7BC9-C94D-BA17-C3A3-5295E41DE562}"/>
              </a:ext>
            </a:extLst>
          </p:cNvPr>
          <p:cNvSpPr txBox="1"/>
          <p:nvPr/>
        </p:nvSpPr>
        <p:spPr>
          <a:xfrm>
            <a:off x="711789" y="5033662"/>
            <a:ext cx="2329164" cy="169277"/>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a:ln>
                  <a:noFill/>
                </a:ln>
                <a:solidFill>
                  <a:srgbClr val="091F2C"/>
                </a:solidFill>
                <a:effectLst/>
                <a:uLnTx/>
                <a:uFillTx/>
                <a:latin typeface="Segoe Sans Text"/>
                <a:ea typeface="+mn-ea"/>
                <a:cs typeface="+mn-cs"/>
                <a:hlinkClick r:id="rId7">
                  <a:extLst>
                    <a:ext uri="{A12FA001-AC4F-418D-AE19-62706E023703}">
                      <ahyp:hlinkClr xmlns:ahyp="http://schemas.microsoft.com/office/drawing/2018/hyperlinkcolor" val="tx"/>
                    </a:ext>
                  </a:extLst>
                </a:hlinkClick>
              </a:rPr>
              <a:t>https://aka.ms/CustomerHubSessions</a:t>
            </a:r>
            <a:r>
              <a:rPr kumimoji="0" lang="fr-fr" sz="1100" b="0" i="0" u="none" strike="noStrike" kern="1200" cap="none" spc="0" normalizeH="0" baseline="0" noProof="0">
                <a:ln>
                  <a:noFill/>
                </a:ln>
                <a:solidFill>
                  <a:srgbClr val="091F2C"/>
                </a:solidFill>
                <a:effectLst/>
                <a:uLnTx/>
                <a:uFillTx/>
                <a:latin typeface="Segoe Sans Text"/>
                <a:ea typeface="+mn-ea"/>
                <a:cs typeface="+mn-cs"/>
              </a:rPr>
              <a:t>​</a:t>
            </a:r>
          </a:p>
        </p:txBody>
      </p:sp>
    </p:spTree>
    <p:extLst>
      <p:ext uri="{BB962C8B-B14F-4D97-AF65-F5344CB8AC3E}">
        <p14:creationId xmlns:p14="http://schemas.microsoft.com/office/powerpoint/2010/main" val="224691423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17">
            <a:extLst>
              <a:ext uri="{FF2B5EF4-FFF2-40B4-BE49-F238E27FC236}">
                <a16:creationId xmlns:a16="http://schemas.microsoft.com/office/drawing/2014/main" id="{85117A2D-2D6F-C59F-02D2-A7D793A76446}"/>
              </a:ext>
            </a:extLst>
          </p:cNvPr>
          <p:cNvSpPr/>
          <p:nvPr/>
        </p:nvSpPr>
        <p:spPr bwMode="auto">
          <a:xfrm>
            <a:off x="956623" y="1756022"/>
            <a:ext cx="4831808" cy="3979760"/>
          </a:xfrm>
          <a:prstGeom prst="roundRect">
            <a:avLst>
              <a:gd name="adj" fmla="val 9102"/>
            </a:avLst>
          </a:prstGeom>
          <a:solidFill>
            <a:srgbClr val="FFFFFF">
              <a:alpha val="75000"/>
            </a:srgbClr>
          </a:solidFill>
          <a:ln w="12700" cap="flat" cmpd="sng" algn="ctr">
            <a:solidFill>
              <a:srgbClr val="FFFFFF"/>
            </a:solidFill>
            <a:prstDash val="solid"/>
          </a:ln>
          <a:effectLst>
            <a:outerShdw blurRad="190500" dist="25400" dir="2700000" algn="tl" rotWithShape="0">
              <a:srgbClr val="463668">
                <a:alpha val="15000"/>
              </a:srgbClr>
            </a:outerShdw>
          </a:effectLst>
        </p:spPr>
        <p:txBody>
          <a:bodyPr rot="0" spcFirstLastPara="0" vertOverflow="overflow" horzOverflow="overflow" vert="horz" wrap="square" lIns="108000" tIns="180000" rIns="10800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300" b="1">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b="1">
                <a:solidFill>
                  <a:prstClr val="black"/>
                </a:solidFill>
                <a:latin typeface="Segoe Sans Display" pitchFamily="2" charset="0"/>
                <a:cs typeface="Segoe Sans Display" pitchFamily="2" charset="0"/>
              </a:rPr>
              <a:t>Chat sécurisé piloté par l’IA</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Ancré dans le Web et dans </a:t>
            </a:r>
            <a:br>
              <a:rPr lang="fr-fr" sz="2000">
                <a:solidFill>
                  <a:prstClr val="black"/>
                </a:solidFill>
                <a:latin typeface="Segoe Sans Display" pitchFamily="2" charset="0"/>
                <a:cs typeface="Segoe Sans Display" pitchFamily="2" charset="0"/>
              </a:rPr>
            </a:br>
            <a:r>
              <a:rPr lang="fr-fr" sz="2000">
                <a:solidFill>
                  <a:prstClr val="black"/>
                </a:solidFill>
                <a:latin typeface="Segoe Sans Display" pitchFamily="2" charset="0"/>
                <a:cs typeface="Segoe Sans Display" pitchFamily="2" charset="0"/>
              </a:rPr>
              <a:t>des fichiers référencés</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Accès standard</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Agents facturés selon l’utilisation</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Protection des données d’entreprise</a:t>
            </a:r>
          </a:p>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2000">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1600" b="1">
                <a:solidFill>
                  <a:schemeClr val="accent6">
                    <a:lumMod val="60000"/>
                    <a:lumOff val="40000"/>
                  </a:schemeClr>
                </a:solidFill>
                <a:latin typeface="Segoe Sans Display" pitchFamily="2" charset="0"/>
                <a:cs typeface="Segoe Sans Display" pitchFamily="2" charset="0"/>
              </a:rPr>
              <a:t>Inclus avec Microsoft 365</a:t>
            </a:r>
          </a:p>
        </p:txBody>
      </p:sp>
      <p:sp>
        <p:nvSpPr>
          <p:cNvPr id="6" name="Rectangle: Rounded Corners 7">
            <a:extLst>
              <a:ext uri="{FF2B5EF4-FFF2-40B4-BE49-F238E27FC236}">
                <a16:creationId xmlns:a16="http://schemas.microsoft.com/office/drawing/2014/main" id="{3CEB58ED-069C-A8C3-C404-B0848CF7B122}"/>
              </a:ext>
              <a:ext uri="{C183D7F6-B498-43B3-948B-1728B52AA6E4}">
                <adec:decorative xmlns:adec="http://schemas.microsoft.com/office/drawing/2017/decorative" val="0"/>
              </a:ext>
            </a:extLst>
          </p:cNvPr>
          <p:cNvSpPr>
            <a:spLocks noChangeAspect="1"/>
          </p:cNvSpPr>
          <p:nvPr/>
        </p:nvSpPr>
        <p:spPr bwMode="auto">
          <a:xfrm>
            <a:off x="1471656" y="1493267"/>
            <a:ext cx="3801742" cy="486403"/>
          </a:xfrm>
          <a:prstGeom prst="roundRect">
            <a:avLst>
              <a:gd name="adj" fmla="val 50000"/>
            </a:avLst>
          </a:prstGeom>
          <a:gradFill flip="none" rotWithShape="1">
            <a:gsLst>
              <a:gs pos="6000">
                <a:srgbClr val="C03BC4"/>
              </a:gs>
              <a:gs pos="95000">
                <a:srgbClr val="0078D4"/>
              </a:gs>
            </a:gsLst>
            <a:path path="circle">
              <a:fillToRect l="100000" t="100000"/>
            </a:path>
            <a:tileRect r="-100000" b="-100000"/>
          </a:gradFill>
          <a:ln w="50800" cap="flat" cmpd="sng" algn="ctr">
            <a:solidFill>
              <a:srgbClr val="FFFFFF"/>
            </a:solidFill>
            <a:prstDash val="solid"/>
            <a:round/>
            <a:headEnd type="none" w="lg" len="sm"/>
            <a:tailEnd type="none" w="lg" len="sm"/>
          </a:ln>
          <a:effectLst>
            <a:outerShdw blurRad="101600" dist="114300" dir="5400000" algn="t" rotWithShape="0">
              <a:prstClr val="black">
                <a:alpha val="5000"/>
              </a:prstClr>
            </a:outerShdw>
          </a:effectLst>
        </p:spPr>
        <p:txBody>
          <a:bodyPr rtlCol="0" anchor="ct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a:ln>
                  <a:noFill/>
                </a:ln>
                <a:solidFill>
                  <a:srgbClr val="FFFFFF"/>
                </a:solidFill>
                <a:effectLst/>
                <a:uLnTx/>
                <a:uFillTx/>
                <a:latin typeface="Segoe Sans Display Semibold"/>
                <a:ea typeface="+mn-ea"/>
                <a:cs typeface="+mn-cs"/>
              </a:rPr>
              <a:t>Copilot Chat</a:t>
            </a:r>
          </a:p>
        </p:txBody>
      </p:sp>
      <p:pic>
        <p:nvPicPr>
          <p:cNvPr id="9" name="Graphic 8">
            <a:extLst>
              <a:ext uri="{FF2B5EF4-FFF2-40B4-BE49-F238E27FC236}">
                <a16:creationId xmlns:a16="http://schemas.microsoft.com/office/drawing/2014/main" id="{B73CF76A-4FDB-A2B3-F6FB-6DA89FE36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10415" y="504809"/>
            <a:ext cx="924225" cy="902733"/>
          </a:xfrm>
          <a:prstGeom prst="rect">
            <a:avLst/>
          </a:prstGeom>
          <a:effectLst/>
        </p:spPr>
      </p:pic>
      <p:sp>
        <p:nvSpPr>
          <p:cNvPr id="11" name="Rounded Rectangle 17">
            <a:extLst>
              <a:ext uri="{FF2B5EF4-FFF2-40B4-BE49-F238E27FC236}">
                <a16:creationId xmlns:a16="http://schemas.microsoft.com/office/drawing/2014/main" id="{56B3B52E-B75C-C15F-F614-633EDE0EE87E}"/>
              </a:ext>
            </a:extLst>
          </p:cNvPr>
          <p:cNvSpPr/>
          <p:nvPr/>
        </p:nvSpPr>
        <p:spPr bwMode="auto">
          <a:xfrm>
            <a:off x="6483684" y="1756022"/>
            <a:ext cx="4831808" cy="3979760"/>
          </a:xfrm>
          <a:prstGeom prst="roundRect">
            <a:avLst>
              <a:gd name="adj" fmla="val 9102"/>
            </a:avLst>
          </a:prstGeom>
          <a:solidFill>
            <a:srgbClr val="FFFFFF">
              <a:alpha val="75000"/>
            </a:srgbClr>
          </a:solidFill>
          <a:ln w="12700" cap="flat" cmpd="sng" algn="ctr">
            <a:solidFill>
              <a:srgbClr val="FFFFFF"/>
            </a:solidFill>
            <a:prstDash val="solid"/>
          </a:ln>
          <a:effectLst>
            <a:outerShdw blurRad="190500" dist="25400" dir="2700000" algn="tl" rotWithShape="0">
              <a:srgbClr val="463668">
                <a:alpha val="15000"/>
              </a:srgbClr>
            </a:outerShdw>
          </a:effectLst>
        </p:spPr>
        <p:txBody>
          <a:bodyPr rot="0" spcFirstLastPara="0" vertOverflow="overflow" horzOverflow="overflow" vert="horz" wrap="square" lIns="108000" tIns="180000" rIns="10800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1200"/>
              </a:spcAft>
              <a:buClrTx/>
              <a:buSzTx/>
              <a:buFontTx/>
              <a:buNone/>
              <a:tabLst/>
              <a:defRPr/>
            </a:pPr>
            <a:endParaRPr lang="en-US" sz="100" b="1">
              <a:solidFill>
                <a:prstClr val="black"/>
              </a:solidFill>
              <a:latin typeface="Segoe Sans Display" pitchFamily="2" charset="0"/>
              <a:cs typeface="Segoe Sans Display" pitchFamily="2" charset="0"/>
            </a:endParaRP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b="1" err="1">
                <a:solidFill>
                  <a:prstClr val="black"/>
                </a:solidFill>
                <a:latin typeface="Segoe Sans Display" pitchFamily="2" charset="0"/>
                <a:cs typeface="Segoe Sans Display" pitchFamily="2" charset="0"/>
              </a:rPr>
              <a:t>Copilot</a:t>
            </a:r>
            <a:r>
              <a:rPr lang="fr-fr" sz="2000" b="1">
                <a:solidFill>
                  <a:prstClr val="black"/>
                </a:solidFill>
                <a:latin typeface="Segoe Sans Display" pitchFamily="2" charset="0"/>
                <a:cs typeface="Segoe Sans Display" pitchFamily="2" charset="0"/>
              </a:rPr>
              <a:t> Chat plus </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Microsoft 365 Work IQ</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Accès prioritaire</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Compétences avancées dans </a:t>
            </a:r>
            <a:br>
              <a:rPr lang="fr-fr" sz="2000">
                <a:solidFill>
                  <a:prstClr val="black"/>
                </a:solidFill>
                <a:latin typeface="Segoe Sans Display" pitchFamily="2" charset="0"/>
                <a:cs typeface="Segoe Sans Display" pitchFamily="2" charset="0"/>
              </a:rPr>
            </a:br>
            <a:r>
              <a:rPr lang="fr-fr" sz="2000">
                <a:solidFill>
                  <a:prstClr val="black"/>
                </a:solidFill>
                <a:latin typeface="Segoe Sans Display" pitchFamily="2" charset="0"/>
                <a:cs typeface="Segoe Sans Display" pitchFamily="2" charset="0"/>
              </a:rPr>
              <a:t>les applications Microsoft 365</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2000" i="0" u="none" strike="noStrike" kern="1200" cap="none" spc="0" normalizeH="0" baseline="0" noProof="0">
                <a:ln>
                  <a:noFill/>
                </a:ln>
                <a:solidFill>
                  <a:prstClr val="black"/>
                </a:solidFill>
                <a:effectLst/>
                <a:uLnTx/>
                <a:uFillTx/>
                <a:latin typeface="Segoe Sans Display" pitchFamily="2" charset="0"/>
                <a:cs typeface="Segoe Sans Display" pitchFamily="2" charset="0"/>
              </a:rPr>
              <a:t>Accès aux agents et aux outils</a:t>
            </a:r>
          </a:p>
          <a:p>
            <a:pPr marL="0" marR="0" lvl="0" indent="0" algn="ctr" defTabSz="932472" rtl="0" eaLnBrk="1" fontAlgn="base" latinLnBrk="0" hangingPunct="1">
              <a:lnSpc>
                <a:spcPct val="100000"/>
              </a:lnSpc>
              <a:spcBef>
                <a:spcPct val="0"/>
              </a:spcBef>
              <a:spcAft>
                <a:spcPts val="1200"/>
              </a:spcAft>
              <a:buClrTx/>
              <a:buSzTx/>
              <a:buFontTx/>
              <a:buNone/>
              <a:tabLst/>
              <a:defRPr/>
            </a:pPr>
            <a:r>
              <a:rPr lang="fr-fr" sz="2000">
                <a:solidFill>
                  <a:prstClr val="black"/>
                </a:solidFill>
                <a:latin typeface="Segoe Sans Display" pitchFamily="2" charset="0"/>
                <a:cs typeface="Segoe Sans Display" pitchFamily="2" charset="0"/>
              </a:rPr>
              <a:t>Analyses Copilot</a:t>
            </a:r>
          </a:p>
          <a:p>
            <a:pPr marL="0" marR="0" lvl="0" indent="0" algn="ctr" defTabSz="932472" rtl="0" eaLnBrk="1" fontAlgn="base" latinLnBrk="0" hangingPunct="1">
              <a:lnSpc>
                <a:spcPct val="100000"/>
              </a:lnSpc>
              <a:spcBef>
                <a:spcPct val="0"/>
              </a:spcBef>
              <a:spcAft>
                <a:spcPts val="1200"/>
              </a:spcAft>
              <a:buClrTx/>
              <a:buSzTx/>
              <a:buFontTx/>
              <a:buNone/>
              <a:tabLst/>
              <a:defRPr/>
            </a:pPr>
            <a:r>
              <a:rPr kumimoji="0" lang="fr-fr" sz="1600" b="1" i="0" u="none" strike="noStrike" kern="1200" cap="none" spc="0" normalizeH="0" baseline="0" noProof="0">
                <a:ln>
                  <a:noFill/>
                </a:ln>
                <a:solidFill>
                  <a:schemeClr val="accent6">
                    <a:lumMod val="60000"/>
                    <a:lumOff val="40000"/>
                  </a:schemeClr>
                </a:solidFill>
                <a:effectLst/>
                <a:uLnTx/>
                <a:uFillTx/>
                <a:latin typeface="Segoe Sans Display" pitchFamily="2" charset="0"/>
                <a:cs typeface="Segoe Sans Display" pitchFamily="2" charset="0"/>
              </a:rPr>
              <a:t>Licence additionnelle</a:t>
            </a:r>
            <a:r>
              <a:rPr kumimoji="0" lang="fr-fr" sz="1600" b="1" i="0" u="none" strike="noStrike" kern="1200" cap="none" spc="0" normalizeH="0" noProof="0">
                <a:ln>
                  <a:noFill/>
                </a:ln>
                <a:solidFill>
                  <a:schemeClr val="accent6">
                    <a:lumMod val="60000"/>
                    <a:lumOff val="40000"/>
                  </a:schemeClr>
                </a:solidFill>
                <a:effectLst/>
                <a:uLnTx/>
                <a:uFillTx/>
                <a:latin typeface="Segoe Sans Display" pitchFamily="2" charset="0"/>
                <a:cs typeface="Segoe Sans Display" pitchFamily="2" charset="0"/>
              </a:rPr>
              <a:t> par utilisateur/mois</a:t>
            </a:r>
            <a:endParaRPr kumimoji="0" lang="en-US" sz="1600" b="1" i="0" u="none" strike="noStrike" kern="1200" cap="none" spc="0" normalizeH="0" baseline="0" noProof="0">
              <a:ln>
                <a:noFill/>
              </a:ln>
              <a:solidFill>
                <a:schemeClr val="accent6">
                  <a:lumMod val="60000"/>
                  <a:lumOff val="40000"/>
                </a:schemeClr>
              </a:solidFill>
              <a:effectLst/>
              <a:uLnTx/>
              <a:uFillTx/>
              <a:latin typeface="Segoe Sans Display" pitchFamily="2" charset="0"/>
              <a:cs typeface="Segoe Sans Display" pitchFamily="2" charset="0"/>
            </a:endParaRPr>
          </a:p>
        </p:txBody>
      </p:sp>
      <p:sp>
        <p:nvSpPr>
          <p:cNvPr id="12" name="Rectangle: Rounded Corners 7">
            <a:extLst>
              <a:ext uri="{FF2B5EF4-FFF2-40B4-BE49-F238E27FC236}">
                <a16:creationId xmlns:a16="http://schemas.microsoft.com/office/drawing/2014/main" id="{D499EF36-9B5F-9DD5-6B8E-6D8CBA04193C}"/>
              </a:ext>
              <a:ext uri="{C183D7F6-B498-43B3-948B-1728B52AA6E4}">
                <adec:decorative xmlns:adec="http://schemas.microsoft.com/office/drawing/2017/decorative" val="0"/>
              </a:ext>
            </a:extLst>
          </p:cNvPr>
          <p:cNvSpPr>
            <a:spLocks noChangeAspect="1"/>
          </p:cNvSpPr>
          <p:nvPr/>
        </p:nvSpPr>
        <p:spPr bwMode="auto">
          <a:xfrm>
            <a:off x="6998717" y="1493267"/>
            <a:ext cx="3801742" cy="486403"/>
          </a:xfrm>
          <a:prstGeom prst="roundRect">
            <a:avLst>
              <a:gd name="adj" fmla="val 50000"/>
            </a:avLst>
          </a:prstGeom>
          <a:gradFill flip="none" rotWithShape="1">
            <a:gsLst>
              <a:gs pos="6000">
                <a:srgbClr val="C03BC4"/>
              </a:gs>
              <a:gs pos="95000">
                <a:srgbClr val="0078D4"/>
              </a:gs>
            </a:gsLst>
            <a:path path="circle">
              <a:fillToRect l="100000" t="100000"/>
            </a:path>
            <a:tileRect r="-100000" b="-100000"/>
          </a:gradFill>
          <a:ln w="50800" cap="flat" cmpd="sng" algn="ctr">
            <a:solidFill>
              <a:srgbClr val="FFFFFF"/>
            </a:solidFill>
            <a:prstDash val="solid"/>
            <a:round/>
            <a:headEnd type="none" w="lg" len="sm"/>
            <a:tailEnd type="none" w="lg" len="sm"/>
          </a:ln>
          <a:effectLst>
            <a:outerShdw blurRad="101600" dist="114300" dir="5400000" algn="t" rotWithShape="0">
              <a:prstClr val="black">
                <a:alpha val="5000"/>
              </a:prstClr>
            </a:outerShdw>
          </a:effectLst>
        </p:spPr>
        <p:txBody>
          <a:bodyPr rtlCol="0" anchor="ct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a:ln>
                  <a:noFill/>
                </a:ln>
                <a:solidFill>
                  <a:srgbClr val="FFFFFF"/>
                </a:solidFill>
                <a:effectLst/>
                <a:uLnTx/>
                <a:uFillTx/>
                <a:latin typeface="Segoe Sans Display Semibold"/>
                <a:ea typeface="+mn-ea"/>
                <a:cs typeface="+mn-cs"/>
              </a:rPr>
              <a:t>Microsoft 365 Copilot</a:t>
            </a:r>
          </a:p>
        </p:txBody>
      </p:sp>
      <p:pic>
        <p:nvPicPr>
          <p:cNvPr id="14" name="Graphic 13">
            <a:extLst>
              <a:ext uri="{FF2B5EF4-FFF2-40B4-BE49-F238E27FC236}">
                <a16:creationId xmlns:a16="http://schemas.microsoft.com/office/drawing/2014/main" id="{7309C250-D84C-B491-5085-CE7FAA3F9EE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37476" y="504809"/>
            <a:ext cx="924225" cy="902733"/>
          </a:xfrm>
          <a:prstGeom prst="rect">
            <a:avLst/>
          </a:prstGeom>
          <a:effectLst/>
        </p:spPr>
      </p:pic>
      <p:sp>
        <p:nvSpPr>
          <p:cNvPr id="21" name="TextBox 20">
            <a:extLst>
              <a:ext uri="{FF2B5EF4-FFF2-40B4-BE49-F238E27FC236}">
                <a16:creationId xmlns:a16="http://schemas.microsoft.com/office/drawing/2014/main" id="{0F532237-9E36-3C8C-6880-F032A7AA27FC}"/>
              </a:ext>
            </a:extLst>
          </p:cNvPr>
          <p:cNvSpPr txBox="1"/>
          <p:nvPr/>
        </p:nvSpPr>
        <p:spPr>
          <a:xfrm>
            <a:off x="1396538" y="5976852"/>
            <a:ext cx="4089862" cy="307777"/>
          </a:xfrm>
          <a:prstGeom prst="rect">
            <a:avLst/>
          </a:prstGeom>
          <a:noFill/>
        </p:spPr>
        <p:txBody>
          <a:bodyPr wrap="square" lIns="0" tIns="0" rIns="0" bIns="0" rtlCol="0">
            <a:spAutoFit/>
          </a:bodyPr>
          <a:lstStyle/>
          <a:p>
            <a:pPr algn="ctr"/>
            <a:r>
              <a:rPr lang="fr-fr" sz="2400" baseline="30000">
                <a:solidFill>
                  <a:srgbClr val="FFFFFF"/>
                </a:solidFill>
                <a:sym typeface="Wingdings" panose="05000000000000000000" pitchFamily="2" charset="2"/>
              </a:rPr>
              <a:t></a:t>
            </a:r>
            <a:r>
              <a:rPr lang="fr-fr" sz="2000">
                <a:solidFill>
                  <a:srgbClr val="FFFFFF"/>
                </a:solidFill>
                <a:sym typeface="Wingdings" panose="05000000000000000000" pitchFamily="2" charset="2"/>
              </a:rPr>
              <a:t> </a:t>
            </a:r>
            <a:r>
              <a:rPr lang="fr-fr" sz="2000">
                <a:solidFill>
                  <a:srgbClr val="FFFFFF"/>
                </a:solidFill>
              </a:rPr>
              <a:t>Session du jour</a:t>
            </a:r>
          </a:p>
        </p:txBody>
      </p:sp>
    </p:spTree>
    <p:extLst>
      <p:ext uri="{BB962C8B-B14F-4D97-AF65-F5344CB8AC3E}">
        <p14:creationId xmlns:p14="http://schemas.microsoft.com/office/powerpoint/2010/main" val="42462879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42" presetClass="path" presetSubtype="0" decel="100000" fill="hold" grpId="1" nodeType="withEffect">
                                  <p:stCondLst>
                                    <p:cond delay="100"/>
                                  </p:stCondLst>
                                  <p:childTnLst>
                                    <p:animMotion origin="layout" path="M 2.5E-6 -3.7037E-7 L 2.5E-6 0.03542 " pathEditMode="relative" rAng="0" ptsTypes="AA">
                                      <p:cBhvr>
                                        <p:cTn id="9" dur="700" spd="-100000" fill="hold"/>
                                        <p:tgtEl>
                                          <p:spTgt spid="6"/>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42" presetClass="path" presetSubtype="0" decel="100000" fill="hold" grpId="1" nodeType="withEffect">
                                  <p:stCondLst>
                                    <p:cond delay="100"/>
                                  </p:stCondLst>
                                  <p:childTnLst>
                                    <p:animMotion origin="layout" path="M 2.5E-6 2.22222E-6 L 2.5E-6 0.03541 " pathEditMode="relative" rAng="0" ptsTypes="AA">
                                      <p:cBhvr>
                                        <p:cTn id="14" dur="700" spd="-100000" fill="hold"/>
                                        <p:tgtEl>
                                          <p:spTgt spid="3"/>
                                        </p:tgtEl>
                                        <p:attrNameLst>
                                          <p:attrName>ppt_x</p:attrName>
                                          <p:attrName>ppt_y</p:attrName>
                                        </p:attrNameLst>
                                      </p:cBhvr>
                                      <p:rCtr x="0" y="1759"/>
                                    </p:animMotion>
                                  </p:childTnLst>
                                </p:cTn>
                              </p:par>
                              <p:par>
                                <p:cTn id="15" presetID="10"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200"/>
                                        <p:tgtEl>
                                          <p:spTgt spid="9"/>
                                        </p:tgtEl>
                                      </p:cBhvr>
                                    </p:animEffect>
                                  </p:childTnLst>
                                </p:cTn>
                              </p:par>
                              <p:par>
                                <p:cTn id="18" presetID="42" presetClass="path" presetSubtype="0" decel="100000" fill="hold" nodeType="withEffect">
                                  <p:stCondLst>
                                    <p:cond delay="0"/>
                                  </p:stCondLst>
                                  <p:childTnLst>
                                    <p:animMotion origin="layout" path="M 3.125E-6 0.03889 L 3.125E-6 -1.48148E-6 " pathEditMode="relative" rAng="0" ptsTypes="AA">
                                      <p:cBhvr>
                                        <p:cTn id="19" dur="500" fill="hold"/>
                                        <p:tgtEl>
                                          <p:spTgt spid="9"/>
                                        </p:tgtEl>
                                        <p:attrNameLst>
                                          <p:attrName>ppt_x</p:attrName>
                                          <p:attrName>ppt_y</p:attrName>
                                        </p:attrNameLst>
                                      </p:cBhvr>
                                      <p:rCtr x="0" y="-1944"/>
                                    </p:animMotion>
                                  </p:childTnLst>
                                </p:cTn>
                              </p:par>
                              <p:par>
                                <p:cTn id="20" presetID="10" presetClass="entr" presetSubtype="0" fill="hold" grpId="0" nodeType="withEffect">
                                  <p:stCondLst>
                                    <p:cond delay="10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42" presetClass="path" presetSubtype="0" decel="100000" fill="hold" grpId="1" nodeType="withEffect">
                                  <p:stCondLst>
                                    <p:cond delay="100"/>
                                  </p:stCondLst>
                                  <p:childTnLst>
                                    <p:animMotion origin="layout" path="M 2.5E-6 -3.7037E-7 L 2.5E-6 0.03542 " pathEditMode="relative" rAng="0" ptsTypes="AA">
                                      <p:cBhvr>
                                        <p:cTn id="24" dur="700" spd="-100000" fill="hold"/>
                                        <p:tgtEl>
                                          <p:spTgt spid="12"/>
                                        </p:tgtEl>
                                        <p:attrNameLst>
                                          <p:attrName>ppt_x</p:attrName>
                                          <p:attrName>ppt_y</p:attrName>
                                        </p:attrNameLst>
                                      </p:cBhvr>
                                      <p:rCtr x="0" y="1759"/>
                                    </p:animMotion>
                                  </p:childTnLst>
                                </p:cTn>
                              </p:par>
                              <p:par>
                                <p:cTn id="25" presetID="10" presetClass="entr" presetSubtype="0" fill="hold" grpId="0" nodeType="withEffect">
                                  <p:stCondLst>
                                    <p:cond delay="10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42" presetClass="path" presetSubtype="0" decel="100000" fill="hold" grpId="1" nodeType="withEffect">
                                  <p:stCondLst>
                                    <p:cond delay="100"/>
                                  </p:stCondLst>
                                  <p:childTnLst>
                                    <p:animMotion origin="layout" path="M 2.5E-6 2.22222E-6 L 2.5E-6 0.03541 " pathEditMode="relative" rAng="0" ptsTypes="AA">
                                      <p:cBhvr>
                                        <p:cTn id="29" dur="700" spd="-100000" fill="hold"/>
                                        <p:tgtEl>
                                          <p:spTgt spid="11"/>
                                        </p:tgtEl>
                                        <p:attrNameLst>
                                          <p:attrName>ppt_x</p:attrName>
                                          <p:attrName>ppt_y</p:attrName>
                                        </p:attrNameLst>
                                      </p:cBhvr>
                                      <p:rCtr x="0" y="1759"/>
                                    </p:animMotion>
                                  </p:childTnLst>
                                </p:cTn>
                              </p:par>
                              <p:par>
                                <p:cTn id="30" presetID="10" presetClass="entr" presetSubtype="0" fill="hold"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200"/>
                                        <p:tgtEl>
                                          <p:spTgt spid="14"/>
                                        </p:tgtEl>
                                      </p:cBhvr>
                                    </p:animEffect>
                                  </p:childTnLst>
                                </p:cTn>
                              </p:par>
                              <p:par>
                                <p:cTn id="33" presetID="42" presetClass="path" presetSubtype="0" decel="100000" fill="hold" nodeType="withEffect">
                                  <p:stCondLst>
                                    <p:cond delay="0"/>
                                  </p:stCondLst>
                                  <p:childTnLst>
                                    <p:animMotion origin="layout" path="M 3.125E-6 0.03889 L 3.125E-6 -1.48148E-6 " pathEditMode="relative" rAng="0" ptsTypes="AA">
                                      <p:cBhvr>
                                        <p:cTn id="34" dur="500" fill="hold"/>
                                        <p:tgtEl>
                                          <p:spTgt spid="14"/>
                                        </p:tgtEl>
                                        <p:attrNameLst>
                                          <p:attrName>ppt_x</p:attrName>
                                          <p:attrName>ppt_y</p:attrName>
                                        </p:attrNameLst>
                                      </p:cBhvr>
                                      <p:rCtr x="0" y="-19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6" grpId="0" animBg="1"/>
      <p:bldP spid="6" grpId="1" animBg="1"/>
      <p:bldP spid="11" grpId="0" animBg="1"/>
      <p:bldP spid="11" grpId="1" animBg="1"/>
      <p:bldP spid="12" grpId="0" animBg="1"/>
      <p:bldP spid="12"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32E4E-0C24-A8FA-F2C4-D4A7A244C320}"/>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1862340-5600-E3D9-6760-48B7D79F6E35}"/>
              </a:ext>
              <a:ext uri="{C183D7F6-B498-43B3-948B-1728B52AA6E4}">
                <adec:decorative xmlns:adec="http://schemas.microsoft.com/office/drawing/2017/decorative" val="1"/>
              </a:ext>
            </a:extLst>
          </p:cNvPr>
          <p:cNvSpPr>
            <a:spLocks/>
          </p:cNvSpPr>
          <p:nvPr/>
        </p:nvSpPr>
        <p:spPr bwMode="auto">
          <a:xfrm>
            <a:off x="4014134" y="1198619"/>
            <a:ext cx="7632000" cy="4248000"/>
          </a:xfrm>
          <a:prstGeom prst="roundRect">
            <a:avLst>
              <a:gd name="adj" fmla="val 4735"/>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sp>
        <p:nvSpPr>
          <p:cNvPr id="59" name="TextBox 58">
            <a:extLst>
              <a:ext uri="{FF2B5EF4-FFF2-40B4-BE49-F238E27FC236}">
                <a16:creationId xmlns:a16="http://schemas.microsoft.com/office/drawing/2014/main" id="{2B74BD0D-EAA6-8EED-4149-A48ABD0DABF6}"/>
              </a:ext>
            </a:extLst>
          </p:cNvPr>
          <p:cNvSpPr txBox="1"/>
          <p:nvPr/>
        </p:nvSpPr>
        <p:spPr>
          <a:xfrm>
            <a:off x="8862183" y="2564678"/>
            <a:ext cx="1080424" cy="477054"/>
          </a:xfrm>
          <a:prstGeom prst="rect">
            <a:avLst/>
          </a:prstGeom>
          <a:noFill/>
        </p:spPr>
        <p:txBody>
          <a:bodyPr wrap="none" lIns="0" tIns="0" rIns="0" bIns="0" rtlCol="0">
            <a:sp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Chat</a:t>
            </a:r>
            <a:br/>
            <a:r>
              <a:rPr kumimoji="0" lang="fr-fr" sz="1100" b="0" i="0" u="none" strike="noStrike" kern="1200" cap="none" spc="0" normalizeH="0" baseline="0" noProof="0">
                <a:ln w="3175">
                  <a:noFill/>
                </a:ln>
                <a:solidFill>
                  <a:sysClr val="windowText" lastClr="000000"/>
                </a:solidFill>
                <a:effectLst/>
                <a:uLnTx/>
                <a:uFillTx/>
                <a:latin typeface="Segoe UI" panose="020B0502040204020203" pitchFamily="34" charset="0"/>
                <a:ea typeface="+mn-ea"/>
                <a:cs typeface="Segoe UI" panose="020B0502040204020203" pitchFamily="34" charset="0"/>
              </a:rPr>
              <a:t>ancré sur  le Web</a:t>
            </a:r>
          </a:p>
        </p:txBody>
      </p:sp>
      <p:sp>
        <p:nvSpPr>
          <p:cNvPr id="61" name="TextBox 60">
            <a:extLst>
              <a:ext uri="{FF2B5EF4-FFF2-40B4-BE49-F238E27FC236}">
                <a16:creationId xmlns:a16="http://schemas.microsoft.com/office/drawing/2014/main" id="{D69A8E72-A58E-F5F6-1FA2-546CF9509241}"/>
              </a:ext>
            </a:extLst>
          </p:cNvPr>
          <p:cNvSpPr txBox="1"/>
          <p:nvPr/>
        </p:nvSpPr>
        <p:spPr>
          <a:xfrm>
            <a:off x="8851764" y="3288103"/>
            <a:ext cx="846386" cy="307777"/>
          </a:xfrm>
          <a:prstGeom prst="rect">
            <a:avLst/>
          </a:prstGeom>
          <a:noFill/>
        </p:spPr>
        <p:txBody>
          <a:bodyPr wrap="none" lIns="0" tIns="0" rIns="0" bIns="0" rtlCol="0">
            <a:sp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Agents</a:t>
            </a:r>
          </a:p>
        </p:txBody>
      </p:sp>
      <p:sp>
        <p:nvSpPr>
          <p:cNvPr id="62" name="TextBox 61">
            <a:extLst>
              <a:ext uri="{FF2B5EF4-FFF2-40B4-BE49-F238E27FC236}">
                <a16:creationId xmlns:a16="http://schemas.microsoft.com/office/drawing/2014/main" id="{1FB20AC8-C98B-E1D6-11AD-C9980882C9E5}"/>
              </a:ext>
            </a:extLst>
          </p:cNvPr>
          <p:cNvSpPr txBox="1"/>
          <p:nvPr/>
        </p:nvSpPr>
        <p:spPr>
          <a:xfrm>
            <a:off x="8871216" y="3842251"/>
            <a:ext cx="2557688" cy="615553"/>
          </a:xfrm>
          <a:prstGeom prst="rect">
            <a:avLst/>
          </a:prstGeom>
          <a:noFill/>
        </p:spPr>
        <p:txBody>
          <a:bodyPr wrap="none" lIns="0" tIns="0" rIns="0" bIns="0" rtlCol="0">
            <a:spAutoFit/>
          </a:bodyPr>
          <a:lstStyle/>
          <a:p>
            <a:pPr marL="0" marR="0" lvl="0" indent="0" defTabSz="932742"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Stratégies de sécurité </a:t>
            </a:r>
            <a:b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br>
            <a:r>
              <a:rPr kumimoji="0" lang="fr-fr" sz="2000" b="1" i="0" u="none" strike="noStrike" kern="1200" cap="none" spc="0" normalizeH="0" baseline="0" noProof="0">
                <a:ln w="3175">
                  <a:noFill/>
                </a:ln>
                <a:solidFill>
                  <a:prstClr val="black"/>
                </a:solidFill>
                <a:effectLst/>
                <a:uLnTx/>
                <a:uFillTx/>
                <a:latin typeface="Segoe UI Semibold"/>
                <a:ea typeface="+mn-ea"/>
                <a:cs typeface="Segoe UI Semibold"/>
              </a:rPr>
              <a:t>d’entreprise</a:t>
            </a:r>
          </a:p>
        </p:txBody>
      </p:sp>
      <p:sp>
        <p:nvSpPr>
          <p:cNvPr id="16" name="TextBox 15">
            <a:extLst>
              <a:ext uri="{FF2B5EF4-FFF2-40B4-BE49-F238E27FC236}">
                <a16:creationId xmlns:a16="http://schemas.microsoft.com/office/drawing/2014/main" id="{27317F81-C859-9998-9746-FE11928FA23C}"/>
              </a:ext>
            </a:extLst>
          </p:cNvPr>
          <p:cNvSpPr txBox="1"/>
          <p:nvPr/>
        </p:nvSpPr>
        <p:spPr>
          <a:xfrm>
            <a:off x="5067246" y="3322619"/>
            <a:ext cx="2084673" cy="430887"/>
          </a:xfrm>
          <a:prstGeom prst="rect">
            <a:avLst/>
          </a:prstGeom>
          <a:noFill/>
        </p:spPr>
        <p:txBody>
          <a:bodyPr wrap="none" lIns="0" tIns="0" rIns="0" bIns="0" rtlCol="0">
            <a:sp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a:ln>
                  <a:noFill/>
                </a:ln>
                <a:solidFill>
                  <a:prstClr val="black"/>
                </a:solidFill>
                <a:effectLst/>
                <a:uLnTx/>
                <a:uFillTx/>
                <a:latin typeface="Segoe UI Semibold"/>
                <a:ea typeface="+mn-ea"/>
                <a:cs typeface="Segoe UI Semibold"/>
              </a:rPr>
              <a:t>Copilot Chat</a:t>
            </a:r>
          </a:p>
        </p:txBody>
      </p:sp>
      <p:sp>
        <p:nvSpPr>
          <p:cNvPr id="2" name="TextBox 1">
            <a:extLst>
              <a:ext uri="{FF2B5EF4-FFF2-40B4-BE49-F238E27FC236}">
                <a16:creationId xmlns:a16="http://schemas.microsoft.com/office/drawing/2014/main" id="{BA142687-4481-146E-10F1-E17D9264A140}"/>
              </a:ext>
            </a:extLst>
          </p:cNvPr>
          <p:cNvSpPr txBox="1"/>
          <p:nvPr/>
        </p:nvSpPr>
        <p:spPr>
          <a:xfrm>
            <a:off x="4793327" y="3850179"/>
            <a:ext cx="2632510" cy="147733"/>
          </a:xfrm>
          <a:prstGeom prst="rect">
            <a:avLst/>
          </a:prstGeom>
          <a:noFill/>
        </p:spPr>
        <p:txBody>
          <a:bodyPr wrap="square" lIns="0" tIns="0" rIns="0" bIns="0" rtlCol="0" anchor="t">
            <a:spAutoFit/>
          </a:bodyPr>
          <a:lstStyle>
            <a:defPPr>
              <a:defRPr lang="en-US"/>
            </a:defPPr>
            <a:lvl1pPr marR="0" lvl="0" indent="0" algn="ctr" defTabSz="932742" fontAlgn="auto">
              <a:lnSpc>
                <a:spcPct val="80000"/>
              </a:lnSpc>
              <a:spcBef>
                <a:spcPts val="0"/>
              </a:spcBef>
              <a:spcAft>
                <a:spcPts val="0"/>
              </a:spcAft>
              <a:buClrTx/>
              <a:buSzTx/>
              <a:buFontTx/>
              <a:buNone/>
              <a:tabLst/>
              <a:defRPr kumimoji="0" sz="1600" b="0" i="0" u="none" strike="noStrike" cap="none" spc="0" normalizeH="0" baseline="0">
                <a:ln>
                  <a:noFill/>
                </a:ln>
                <a:solidFill>
                  <a:srgbClr val="454142"/>
                </a:solidFill>
                <a:effectLst/>
                <a:uLnTx/>
                <a:uFillTx/>
                <a:latin typeface="Segoe UI Variable Display" pitchFamily="2" charset="0"/>
                <a:cs typeface="Segoe UI Semibold"/>
              </a:defRPr>
            </a:lvl1pPr>
          </a:lstStyle>
          <a:p>
            <a:pPr marL="0" marR="0" lvl="0" indent="0" algn="ctr" defTabSz="932742" rtl="0" eaLnBrk="1" fontAlgn="auto" latinLnBrk="0" hangingPunct="1">
              <a:lnSpc>
                <a:spcPct val="80000"/>
              </a:lnSpc>
              <a:spcBef>
                <a:spcPts val="0"/>
              </a:spcBef>
              <a:spcAft>
                <a:spcPts val="0"/>
              </a:spcAft>
              <a:buClrTx/>
              <a:buSzTx/>
              <a:buFontTx/>
              <a:buNone/>
              <a:tabLst/>
              <a:defRPr/>
            </a:pPr>
            <a:r>
              <a:rPr kumimoji="0" lang="fr-fr" sz="1200" b="0" i="0" u="none" strike="noStrike" kern="1200" cap="none" spc="0" normalizeH="0" baseline="0" noProof="0">
                <a:ln>
                  <a:noFill/>
                </a:ln>
                <a:solidFill>
                  <a:srgbClr val="454142"/>
                </a:solidFill>
                <a:effectLst/>
                <a:uLnTx/>
                <a:uFillTx/>
                <a:latin typeface="Segoe UI" panose="020B0502040204020203" pitchFamily="34" charset="0"/>
                <a:ea typeface="+mn-ea"/>
                <a:cs typeface="Segoe UI Semibold"/>
              </a:rPr>
              <a:t>Chat piloté par l’IA, gratuit et sécurisé</a:t>
            </a:r>
          </a:p>
        </p:txBody>
      </p:sp>
      <p:sp>
        <p:nvSpPr>
          <p:cNvPr id="7" name="Title 6">
            <a:extLst>
              <a:ext uri="{FF2B5EF4-FFF2-40B4-BE49-F238E27FC236}">
                <a16:creationId xmlns:a16="http://schemas.microsoft.com/office/drawing/2014/main" id="{FDDCA095-A17B-EDC2-60B6-0E6D16E38679}"/>
              </a:ext>
            </a:extLst>
          </p:cNvPr>
          <p:cNvSpPr>
            <a:spLocks noGrp="1"/>
          </p:cNvSpPr>
          <p:nvPr>
            <p:ph type="title"/>
          </p:nvPr>
        </p:nvSpPr>
        <p:spPr>
          <a:xfrm>
            <a:off x="73152" y="2872604"/>
            <a:ext cx="3841834" cy="830997"/>
          </a:xfrm>
          <a:noFill/>
          <a:effectLst/>
        </p:spPr>
        <p:txBody>
          <a:bodyPr wrap="square" lIns="0" tIns="0" rIns="0" bIns="0" rtlCol="0" anchor="t" anchorCtr="0">
            <a:spAutoFit/>
          </a:bodyPr>
          <a:lstStyle/>
          <a:p>
            <a:pPr algn="ctr" defTabSz="914437" fontAlgn="base">
              <a:spcAft>
                <a:spcPts val="1200"/>
              </a:spcAft>
              <a:tabLst>
                <a:tab pos="1371655" algn="l"/>
              </a:tabLst>
            </a:pPr>
            <a:r>
              <a:rPr lang="fr-fr" sz="5200">
                <a:cs typeface="Segoe Sans Display"/>
              </a:rPr>
              <a:t>IA pour tous</a:t>
            </a:r>
            <a:endParaRPr lang="ru-UA" sz="5200">
              <a:cs typeface="Segoe Sans Display"/>
            </a:endParaRPr>
          </a:p>
        </p:txBody>
      </p:sp>
      <p:pic>
        <p:nvPicPr>
          <p:cNvPr id="18" name="Picture 17" descr="Logo de Microsoft 365.">
            <a:extLst>
              <a:ext uri="{FF2B5EF4-FFF2-40B4-BE49-F238E27FC236}">
                <a16:creationId xmlns:a16="http://schemas.microsoft.com/office/drawing/2014/main" id="{61FDCADC-436B-6D81-FE93-3A2D6C46C15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789818" y="2573693"/>
            <a:ext cx="639528" cy="644532"/>
          </a:xfrm>
          <a:prstGeom prst="rect">
            <a:avLst/>
          </a:prstGeom>
        </p:spPr>
      </p:pic>
      <p:cxnSp>
        <p:nvCxnSpPr>
          <p:cNvPr id="4" name="Straight Connector 3">
            <a:extLst>
              <a:ext uri="{FF2B5EF4-FFF2-40B4-BE49-F238E27FC236}">
                <a16:creationId xmlns:a16="http://schemas.microsoft.com/office/drawing/2014/main" id="{24250C71-E63C-3013-27C2-F10C0DF0B3AE}"/>
              </a:ext>
              <a:ext uri="{C183D7F6-B498-43B3-948B-1728B52AA6E4}">
                <adec:decorative xmlns:adec="http://schemas.microsoft.com/office/drawing/2017/decorative" val="1"/>
              </a:ext>
            </a:extLst>
          </p:cNvPr>
          <p:cNvCxnSpPr>
            <a:cxnSpLocks/>
          </p:cNvCxnSpPr>
          <p:nvPr/>
        </p:nvCxnSpPr>
        <p:spPr>
          <a:xfrm>
            <a:off x="7830134" y="2426146"/>
            <a:ext cx="0" cy="1882140"/>
          </a:xfrm>
          <a:prstGeom prst="line">
            <a:avLst/>
          </a:prstGeom>
          <a:ln w="12700">
            <a:solidFill>
              <a:srgbClr val="D9D9D6"/>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2216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3A148-E0F5-A757-D177-19AA70B92F7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B8F7016-411E-2C48-A23E-9452F7467A83}"/>
              </a:ext>
            </a:extLst>
          </p:cNvPr>
          <p:cNvSpPr>
            <a:spLocks noGrp="1"/>
          </p:cNvSpPr>
          <p:nvPr>
            <p:ph type="title"/>
          </p:nvPr>
        </p:nvSpPr>
        <p:spPr>
          <a:xfrm>
            <a:off x="588262" y="485481"/>
            <a:ext cx="11603737" cy="1661993"/>
          </a:xfrm>
        </p:spPr>
        <p:txBody>
          <a:bodyPr>
            <a:noAutofit/>
          </a:bodyPr>
          <a:lstStyle/>
          <a:p>
            <a:r>
              <a:rPr lang="fr-fr"/>
              <a:t>Microsoft 365 Copilot Chat</a:t>
            </a:r>
            <a:br>
              <a:rPr/>
            </a:br>
            <a:r>
              <a:rPr lang="fr-fr" sz="2800" spc="-50">
                <a:solidFill>
                  <a:srgbClr val="8DC8E8"/>
                </a:solidFill>
                <a:latin typeface="Segoe Sans Display"/>
                <a:cs typeface="Segoe UI" pitchFamily="34" charset="0"/>
              </a:rPr>
              <a:t>Avantages de travailler aux côtés de l’IA avec des outils comme Copilot Chat</a:t>
            </a:r>
            <a:br>
              <a:rPr/>
            </a:br>
            <a:endParaRPr lang="en-US" sz="3200" spc="-50">
              <a:solidFill>
                <a:srgbClr val="8DC8E8"/>
              </a:solidFill>
              <a:latin typeface="Segoe Sans Display"/>
              <a:cs typeface="Segoe UI" pitchFamily="34" charset="0"/>
            </a:endParaRPr>
          </a:p>
        </p:txBody>
      </p:sp>
      <p:grpSp>
        <p:nvGrpSpPr>
          <p:cNvPr id="3" name="Group 2">
            <a:extLst>
              <a:ext uri="{FF2B5EF4-FFF2-40B4-BE49-F238E27FC236}">
                <a16:creationId xmlns:a16="http://schemas.microsoft.com/office/drawing/2014/main" id="{94B6E1DD-6915-ECC3-2565-6829982443ED}"/>
              </a:ext>
              <a:ext uri="{C183D7F6-B498-43B3-948B-1728B52AA6E4}">
                <adec:decorative xmlns:adec="http://schemas.microsoft.com/office/drawing/2017/decorative" val="1"/>
              </a:ext>
            </a:extLst>
          </p:cNvPr>
          <p:cNvGrpSpPr/>
          <p:nvPr/>
        </p:nvGrpSpPr>
        <p:grpSpPr>
          <a:xfrm>
            <a:off x="8313886" y="2250889"/>
            <a:ext cx="3194589" cy="3194589"/>
            <a:chOff x="8640125" y="1836919"/>
            <a:chExt cx="3194589" cy="3194589"/>
          </a:xfrm>
        </p:grpSpPr>
        <p:graphicFrame>
          <p:nvGraphicFramePr>
            <p:cNvPr id="7" name="Chart 6">
              <a:extLst>
                <a:ext uri="{FF2B5EF4-FFF2-40B4-BE49-F238E27FC236}">
                  <a16:creationId xmlns:a16="http://schemas.microsoft.com/office/drawing/2014/main" id="{9D8B4B7F-2FFC-1B5B-F556-682ED39112BB}"/>
                </a:ext>
              </a:extLst>
            </p:cNvPr>
            <p:cNvGraphicFramePr/>
            <p:nvPr/>
          </p:nvGraphicFramePr>
          <p:xfrm>
            <a:off x="8640125" y="1836919"/>
            <a:ext cx="3194589" cy="3194589"/>
          </p:xfrm>
          <a:graphic>
            <a:graphicData uri="http://schemas.openxmlformats.org/drawingml/2006/chart">
              <c:chart xmlns:c="http://schemas.openxmlformats.org/drawingml/2006/chart" xmlns:r="http://schemas.openxmlformats.org/officeDocument/2006/relationships" r:id="rId3"/>
            </a:graphicData>
          </a:graphic>
        </p:graphicFrame>
        <p:sp>
          <p:nvSpPr>
            <p:cNvPr id="8" name="Rounded Rectangle 5">
              <a:extLst>
                <a:ext uri="{FF2B5EF4-FFF2-40B4-BE49-F238E27FC236}">
                  <a16:creationId xmlns:a16="http://schemas.microsoft.com/office/drawing/2014/main" id="{C0E72D7E-6ED7-1B57-53DC-116E1159425C}"/>
                </a:ext>
              </a:extLst>
            </p:cNvPr>
            <p:cNvSpPr/>
            <p:nvPr/>
          </p:nvSpPr>
          <p:spPr bwMode="auto">
            <a:xfrm>
              <a:off x="9155526" y="2352320"/>
              <a:ext cx="2163786" cy="2163786"/>
            </a:xfrm>
            <a:prstGeom prst="ellipse">
              <a:avLst/>
            </a:prstGeom>
            <a:solidFill>
              <a:schemeClr val="bg1"/>
            </a:soli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Title 1">
              <a:extLst>
                <a:ext uri="{FF2B5EF4-FFF2-40B4-BE49-F238E27FC236}">
                  <a16:creationId xmlns:a16="http://schemas.microsoft.com/office/drawing/2014/main" id="{72529D02-9CE7-BCCF-1EE4-5385576BDE2D}"/>
                </a:ext>
              </a:extLst>
            </p:cNvPr>
            <p:cNvSpPr txBox="1">
              <a:spLocks/>
            </p:cNvSpPr>
            <p:nvPr/>
          </p:nvSpPr>
          <p:spPr>
            <a:xfrm>
              <a:off x="9443746" y="3334486"/>
              <a:ext cx="1587345" cy="1077218"/>
            </a:xfrm>
            <a:prstGeom prst="rect">
              <a:avLst/>
            </a:prstGeom>
          </p:spPr>
          <p:txBody>
            <a:bodyPr vert="horz" wrap="square" lIns="0" tIns="0" rIns="0" bIns="0" rtlCol="0" anchor="t">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1100" b="0" i="0" u="none" strike="noStrike" kern="1200" cap="none" spc="-50" normalizeH="0" baseline="0" noProof="0">
                  <a:ln w="3175">
                    <a:noFill/>
                  </a:ln>
                  <a:solidFill>
                    <a:srgbClr val="000000"/>
                  </a:solidFill>
                  <a:effectLst/>
                  <a:uLnTx/>
                  <a:uFillTx/>
                  <a:latin typeface="Segoe UI Semibold"/>
                  <a:ea typeface="+mn-ea"/>
                  <a:cs typeface="Segoe UI" pitchFamily="34" charset="0"/>
                </a:rPr>
                <a:t>du personnel d’entreprise déclarent que leur productivité augmente considérablement lorsqu’ils utilisent </a:t>
              </a:r>
              <a:r>
                <a:rPr kumimoji="0" lang="fr-fr" sz="1100" b="0" i="0" u="none" strike="noStrike" kern="1200" cap="none" spc="-50" normalizeH="0" baseline="0" noProof="0" err="1">
                  <a:ln w="3175">
                    <a:noFill/>
                  </a:ln>
                  <a:solidFill>
                    <a:srgbClr val="000000"/>
                  </a:solidFill>
                  <a:effectLst/>
                  <a:uLnTx/>
                  <a:uFillTx/>
                  <a:latin typeface="Segoe UI Semibold"/>
                  <a:ea typeface="+mn-ea"/>
                  <a:cs typeface="Segoe UI" pitchFamily="34" charset="0"/>
                </a:rPr>
                <a:t>Copilot</a:t>
              </a:r>
              <a:r>
                <a:rPr kumimoji="0" lang="fr-fr" sz="1100" b="0" i="0" u="none" strike="noStrike" kern="1200" cap="none" spc="-50" normalizeH="0" baseline="0" noProof="0">
                  <a:ln w="3175">
                    <a:noFill/>
                  </a:ln>
                  <a:solidFill>
                    <a:srgbClr val="000000"/>
                  </a:solidFill>
                  <a:effectLst/>
                  <a:uLnTx/>
                  <a:uFillTx/>
                  <a:latin typeface="Segoe UI Semibold"/>
                  <a:ea typeface="+mn-ea"/>
                  <a:cs typeface="Segoe UI" pitchFamily="34" charset="0"/>
                </a:rPr>
                <a:t> Chat.</a:t>
              </a:r>
            </a:p>
          </p:txBody>
        </p:sp>
        <p:sp>
          <p:nvSpPr>
            <p:cNvPr id="10" name="Title 1">
              <a:extLst>
                <a:ext uri="{FF2B5EF4-FFF2-40B4-BE49-F238E27FC236}">
                  <a16:creationId xmlns:a16="http://schemas.microsoft.com/office/drawing/2014/main" id="{6AA1CB89-3A8E-C7A1-8957-B2D128D8154F}"/>
                </a:ext>
              </a:extLst>
            </p:cNvPr>
            <p:cNvSpPr txBox="1">
              <a:spLocks/>
            </p:cNvSpPr>
            <p:nvPr/>
          </p:nvSpPr>
          <p:spPr>
            <a:xfrm>
              <a:off x="9332349" y="2521333"/>
              <a:ext cx="1917618" cy="738664"/>
            </a:xfrm>
            <a:prstGeom prst="rect">
              <a:avLst/>
            </a:prstGeom>
          </p:spPr>
          <p:txBody>
            <a:bodyPr vert="horz" wrap="square" lIns="0" tIns="0" rIns="0" bIns="0" rtlCol="0" anchor="t">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4800" b="1" i="0" u="none" strike="noStrike" kern="1200" cap="none" spc="-50" normalizeH="0" baseline="0" noProof="0">
                  <a:ln w="3175">
                    <a:noFill/>
                  </a:ln>
                  <a:solidFill>
                    <a:srgbClr val="8661C5"/>
                  </a:solidFill>
                  <a:effectLst/>
                  <a:uLnTx/>
                  <a:uFillTx/>
                  <a:latin typeface="Segoe UI"/>
                  <a:ea typeface="+mn-ea"/>
                  <a:cs typeface="Segoe UI" pitchFamily="34" charset="0"/>
                </a:rPr>
                <a:t>77 %</a:t>
              </a:r>
            </a:p>
          </p:txBody>
        </p:sp>
      </p:grpSp>
      <p:sp>
        <p:nvSpPr>
          <p:cNvPr id="16" name="TextBox 15">
            <a:extLst>
              <a:ext uri="{FF2B5EF4-FFF2-40B4-BE49-F238E27FC236}">
                <a16:creationId xmlns:a16="http://schemas.microsoft.com/office/drawing/2014/main" id="{F98A51C0-98A0-5809-5D0D-005063F547E2}"/>
              </a:ext>
            </a:extLst>
          </p:cNvPr>
          <p:cNvSpPr txBox="1"/>
          <p:nvPr/>
        </p:nvSpPr>
        <p:spPr>
          <a:xfrm>
            <a:off x="255227" y="6333471"/>
            <a:ext cx="6670220" cy="307777"/>
          </a:xfrm>
          <a:prstGeom prst="rect">
            <a:avLst/>
          </a:prstGeom>
          <a:noFill/>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prstClr val="white"/>
                </a:solidFill>
                <a:effectLst/>
                <a:uLnTx/>
                <a:uFillTx/>
                <a:latin typeface="Segoe UI"/>
                <a:ea typeface="+mn-ea"/>
                <a:cs typeface="+mn-cs"/>
                <a:hlinkClick r:id="rId4">
                  <a:extLst>
                    <a:ext uri="{A12FA001-AC4F-418D-AE19-62706E023703}">
                      <ahyp:hlinkClr xmlns:ahyp="http://schemas.microsoft.com/office/drawing/2018/hyperlinkcolor" val="tx"/>
                    </a:ext>
                  </a:extLst>
                </a:hlinkClick>
              </a:rPr>
              <a:t>Source : Rapport Work Trend Index, avril 2025</a:t>
            </a:r>
            <a:endParaRPr kumimoji="0" lang="en-GB" sz="1400" b="0" i="0" u="none" strike="noStrike" kern="1200" cap="none" spc="0" normalizeH="0" baseline="0" noProof="0">
              <a:ln>
                <a:noFill/>
              </a:ln>
              <a:solidFill>
                <a:prstClr val="white"/>
              </a:solidFill>
              <a:effectLst/>
              <a:uLnTx/>
              <a:uFillTx/>
              <a:latin typeface="Segoe UI"/>
              <a:ea typeface="+mn-ea"/>
              <a:cs typeface="+mn-cs"/>
            </a:endParaRPr>
          </a:p>
        </p:txBody>
      </p:sp>
      <p:grpSp>
        <p:nvGrpSpPr>
          <p:cNvPr id="22" name="Group 21">
            <a:extLst>
              <a:ext uri="{FF2B5EF4-FFF2-40B4-BE49-F238E27FC236}">
                <a16:creationId xmlns:a16="http://schemas.microsoft.com/office/drawing/2014/main" id="{8675AD8A-4473-19D2-FDCC-7490D7A6093F}"/>
              </a:ext>
              <a:ext uri="{C183D7F6-B498-43B3-948B-1728B52AA6E4}">
                <adec:decorative xmlns:adec="http://schemas.microsoft.com/office/drawing/2017/decorative" val="1"/>
              </a:ext>
            </a:extLst>
          </p:cNvPr>
          <p:cNvGrpSpPr/>
          <p:nvPr/>
        </p:nvGrpSpPr>
        <p:grpSpPr>
          <a:xfrm>
            <a:off x="4626566" y="2250889"/>
            <a:ext cx="3194589" cy="3194589"/>
            <a:chOff x="8640125" y="1836919"/>
            <a:chExt cx="3194589" cy="3194589"/>
          </a:xfrm>
        </p:grpSpPr>
        <p:graphicFrame>
          <p:nvGraphicFramePr>
            <p:cNvPr id="23" name="Chart 22">
              <a:extLst>
                <a:ext uri="{FF2B5EF4-FFF2-40B4-BE49-F238E27FC236}">
                  <a16:creationId xmlns:a16="http://schemas.microsoft.com/office/drawing/2014/main" id="{5BDE84BE-78B8-65C3-9B4F-993BCDB5DA96}"/>
                </a:ext>
              </a:extLst>
            </p:cNvPr>
            <p:cNvGraphicFramePr/>
            <p:nvPr/>
          </p:nvGraphicFramePr>
          <p:xfrm>
            <a:off x="8640125" y="1836919"/>
            <a:ext cx="3194589" cy="3194589"/>
          </p:xfrm>
          <a:graphic>
            <a:graphicData uri="http://schemas.openxmlformats.org/drawingml/2006/chart">
              <c:chart xmlns:c="http://schemas.openxmlformats.org/drawingml/2006/chart" xmlns:r="http://schemas.openxmlformats.org/officeDocument/2006/relationships" r:id="rId5"/>
            </a:graphicData>
          </a:graphic>
        </p:graphicFrame>
        <p:sp>
          <p:nvSpPr>
            <p:cNvPr id="24" name="Rounded Rectangle 5">
              <a:extLst>
                <a:ext uri="{FF2B5EF4-FFF2-40B4-BE49-F238E27FC236}">
                  <a16:creationId xmlns:a16="http://schemas.microsoft.com/office/drawing/2014/main" id="{8CFF771A-7A88-1C53-1378-F7DDCEBA23C1}"/>
                </a:ext>
              </a:extLst>
            </p:cNvPr>
            <p:cNvSpPr/>
            <p:nvPr/>
          </p:nvSpPr>
          <p:spPr bwMode="auto">
            <a:xfrm>
              <a:off x="9155526" y="2352320"/>
              <a:ext cx="2163786" cy="2163786"/>
            </a:xfrm>
            <a:prstGeom prst="ellipse">
              <a:avLst/>
            </a:prstGeom>
            <a:solidFill>
              <a:schemeClr val="bg1"/>
            </a:soli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5" name="Title 1">
              <a:extLst>
                <a:ext uri="{FF2B5EF4-FFF2-40B4-BE49-F238E27FC236}">
                  <a16:creationId xmlns:a16="http://schemas.microsoft.com/office/drawing/2014/main" id="{9A33701C-2243-56A5-5B5A-56F5C0ABAF5D}"/>
                </a:ext>
              </a:extLst>
            </p:cNvPr>
            <p:cNvSpPr txBox="1">
              <a:spLocks/>
            </p:cNvSpPr>
            <p:nvPr/>
          </p:nvSpPr>
          <p:spPr>
            <a:xfrm>
              <a:off x="9263004" y="3345822"/>
              <a:ext cx="1986963" cy="861774"/>
            </a:xfrm>
            <a:prstGeom prst="rect">
              <a:avLst/>
            </a:prstGeom>
          </p:spPr>
          <p:txBody>
            <a:bodyPr vert="horz" wrap="square" lIns="0" tIns="0" rIns="0" bIns="0" rtlCol="0" anchor="t">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1100" b="0" i="0" u="none" strike="noStrike" kern="1200" cap="none" spc="-50" normalizeH="0" baseline="0" noProof="0">
                  <a:ln w="3175">
                    <a:noFill/>
                  </a:ln>
                  <a:solidFill>
                    <a:srgbClr val="000000"/>
                  </a:solidFill>
                  <a:effectLst/>
                  <a:uLnTx/>
                  <a:uFillTx/>
                  <a:latin typeface="Segoe UI Semibold"/>
                  <a:ea typeface="+mn-ea"/>
                  <a:cs typeface="Segoe UI" pitchFamily="34" charset="0"/>
                </a:rPr>
                <a:t>commencent à utiliser l’IA car les outils comme </a:t>
              </a:r>
              <a:r>
                <a:rPr kumimoji="0" lang="fr-fr" sz="1100" b="0" i="0" u="none" strike="noStrike" kern="1200" cap="none" spc="-50" normalizeH="0" baseline="0" noProof="0" err="1">
                  <a:ln w="3175">
                    <a:noFill/>
                  </a:ln>
                  <a:solidFill>
                    <a:srgbClr val="000000"/>
                  </a:solidFill>
                  <a:effectLst/>
                  <a:uLnTx/>
                  <a:uFillTx/>
                  <a:latin typeface="Segoe UI Semibold"/>
                  <a:ea typeface="+mn-ea"/>
                  <a:cs typeface="Segoe UI" pitchFamily="34" charset="0"/>
                </a:rPr>
                <a:t>Copilot</a:t>
              </a:r>
              <a:r>
                <a:rPr kumimoji="0" lang="fr-fr" sz="1100" b="0" i="0" u="none" strike="noStrike" kern="1200" cap="none" spc="-50" normalizeH="0" baseline="0" noProof="0">
                  <a:ln w="3175">
                    <a:noFill/>
                  </a:ln>
                  <a:solidFill>
                    <a:srgbClr val="000000"/>
                  </a:solidFill>
                  <a:effectLst/>
                  <a:uLnTx/>
                  <a:uFillTx/>
                  <a:latin typeface="Segoe UI Semibold"/>
                  <a:ea typeface="+mn-ea"/>
                  <a:cs typeface="Segoe UI" pitchFamily="34" charset="0"/>
                </a:rPr>
                <a:t> Chat sont toujours disponibles, rapides </a:t>
              </a:r>
              <a:br>
                <a:rPr sz="2800"/>
              </a:br>
              <a:r>
                <a:rPr kumimoji="0" lang="fr-fr" sz="1100" b="0" i="0" u="none" strike="noStrike" kern="1200" cap="none" spc="-50" normalizeH="0" baseline="0" noProof="0">
                  <a:ln w="3175">
                    <a:noFill/>
                  </a:ln>
                  <a:solidFill>
                    <a:srgbClr val="000000"/>
                  </a:solidFill>
                  <a:effectLst/>
                  <a:uLnTx/>
                  <a:uFillTx/>
                  <a:latin typeface="Segoe UI Semibold"/>
                  <a:ea typeface="+mn-ea"/>
                  <a:cs typeface="Segoe UI" pitchFamily="34" charset="0"/>
                </a:rPr>
                <a:t>et de haute qualité.</a:t>
              </a:r>
            </a:p>
          </p:txBody>
        </p:sp>
        <p:sp>
          <p:nvSpPr>
            <p:cNvPr id="26" name="Title 1">
              <a:extLst>
                <a:ext uri="{FF2B5EF4-FFF2-40B4-BE49-F238E27FC236}">
                  <a16:creationId xmlns:a16="http://schemas.microsoft.com/office/drawing/2014/main" id="{E7F6ED54-1088-5F2A-599D-08B5979B36CF}"/>
                </a:ext>
              </a:extLst>
            </p:cNvPr>
            <p:cNvSpPr txBox="1">
              <a:spLocks/>
            </p:cNvSpPr>
            <p:nvPr/>
          </p:nvSpPr>
          <p:spPr>
            <a:xfrm>
              <a:off x="9332349" y="2567827"/>
              <a:ext cx="1917618" cy="738664"/>
            </a:xfrm>
            <a:prstGeom prst="rect">
              <a:avLst/>
            </a:prstGeom>
          </p:spPr>
          <p:txBody>
            <a:bodyPr vert="horz" wrap="square" lIns="0" tIns="0" rIns="0" bIns="0" rtlCol="0" anchor="t">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4800" b="1" i="0" u="none" strike="noStrike" kern="1200" cap="none" spc="-50" normalizeH="0" baseline="0" noProof="0">
                  <a:ln w="3175">
                    <a:noFill/>
                  </a:ln>
                  <a:solidFill>
                    <a:srgbClr val="8661C5"/>
                  </a:solidFill>
                  <a:effectLst/>
                  <a:uLnTx/>
                  <a:uFillTx/>
                  <a:latin typeface="Segoe UI"/>
                  <a:ea typeface="+mn-ea"/>
                  <a:cs typeface="Segoe UI" pitchFamily="34" charset="0"/>
                </a:rPr>
                <a:t>50 %</a:t>
              </a:r>
            </a:p>
          </p:txBody>
        </p:sp>
      </p:grpSp>
      <p:grpSp>
        <p:nvGrpSpPr>
          <p:cNvPr id="34" name="Group 33">
            <a:extLst>
              <a:ext uri="{FF2B5EF4-FFF2-40B4-BE49-F238E27FC236}">
                <a16:creationId xmlns:a16="http://schemas.microsoft.com/office/drawing/2014/main" id="{AEC48070-8E50-58ED-A24E-B3A1BC20D83D}"/>
              </a:ext>
              <a:ext uri="{C183D7F6-B498-43B3-948B-1728B52AA6E4}">
                <adec:decorative xmlns:adec="http://schemas.microsoft.com/office/drawing/2017/decorative" val="1"/>
              </a:ext>
            </a:extLst>
          </p:cNvPr>
          <p:cNvGrpSpPr/>
          <p:nvPr/>
        </p:nvGrpSpPr>
        <p:grpSpPr>
          <a:xfrm>
            <a:off x="939245" y="2250889"/>
            <a:ext cx="3194589" cy="3194589"/>
            <a:chOff x="8640125" y="1836919"/>
            <a:chExt cx="3194589" cy="3194589"/>
          </a:xfrm>
        </p:grpSpPr>
        <p:graphicFrame>
          <p:nvGraphicFramePr>
            <p:cNvPr id="35" name="Chart 34">
              <a:extLst>
                <a:ext uri="{FF2B5EF4-FFF2-40B4-BE49-F238E27FC236}">
                  <a16:creationId xmlns:a16="http://schemas.microsoft.com/office/drawing/2014/main" id="{BD1BED80-DC5B-A9DE-8B01-60433F603AF2}"/>
                </a:ext>
              </a:extLst>
            </p:cNvPr>
            <p:cNvGraphicFramePr/>
            <p:nvPr/>
          </p:nvGraphicFramePr>
          <p:xfrm>
            <a:off x="8640125" y="1836919"/>
            <a:ext cx="3194589" cy="3194589"/>
          </p:xfrm>
          <a:graphic>
            <a:graphicData uri="http://schemas.openxmlformats.org/drawingml/2006/chart">
              <c:chart xmlns:c="http://schemas.openxmlformats.org/drawingml/2006/chart" xmlns:r="http://schemas.openxmlformats.org/officeDocument/2006/relationships" r:id="rId6"/>
            </a:graphicData>
          </a:graphic>
        </p:graphicFrame>
        <p:sp>
          <p:nvSpPr>
            <p:cNvPr id="36" name="Rounded Rectangle 5">
              <a:extLst>
                <a:ext uri="{FF2B5EF4-FFF2-40B4-BE49-F238E27FC236}">
                  <a16:creationId xmlns:a16="http://schemas.microsoft.com/office/drawing/2014/main" id="{B6D0F4A2-EB20-D90F-FA22-EF5A9E8FA865}"/>
                </a:ext>
              </a:extLst>
            </p:cNvPr>
            <p:cNvSpPr/>
            <p:nvPr/>
          </p:nvSpPr>
          <p:spPr bwMode="auto">
            <a:xfrm>
              <a:off x="9155526" y="2352320"/>
              <a:ext cx="2163786" cy="2163786"/>
            </a:xfrm>
            <a:prstGeom prst="ellipse">
              <a:avLst/>
            </a:prstGeom>
            <a:solidFill>
              <a:schemeClr val="bg1"/>
            </a:solidFill>
            <a:ln>
              <a:noFill/>
              <a:headEnd type="none" w="med" len="med"/>
              <a:tailEnd type="none" w="med" len="med"/>
            </a:ln>
            <a:effectLst>
              <a:outerShdw blurRad="214029" dist="43797" dir="2700000" algn="tl" rotWithShape="0">
                <a:prstClr val="black">
                  <a:alpha val="1488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37" name="Title 1">
              <a:extLst>
                <a:ext uri="{FF2B5EF4-FFF2-40B4-BE49-F238E27FC236}">
                  <a16:creationId xmlns:a16="http://schemas.microsoft.com/office/drawing/2014/main" id="{09E2EA4B-CE2C-9C96-AD3F-60657A1D06C8}"/>
                </a:ext>
              </a:extLst>
            </p:cNvPr>
            <p:cNvSpPr txBox="1">
              <a:spLocks/>
            </p:cNvSpPr>
            <p:nvPr/>
          </p:nvSpPr>
          <p:spPr>
            <a:xfrm>
              <a:off x="9332349" y="3349761"/>
              <a:ext cx="1761902" cy="646331"/>
            </a:xfrm>
            <a:prstGeom prst="rect">
              <a:avLst/>
            </a:prstGeom>
          </p:spPr>
          <p:txBody>
            <a:bodyPr vert="horz" wrap="square" lIns="0" tIns="0" rIns="0" bIns="0" rtlCol="0" anchor="t">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1100" b="0" i="0" u="none" strike="noStrike" kern="1200" cap="none" normalizeH="0" noProof="0">
                  <a:ln w="3175">
                    <a:noFill/>
                  </a:ln>
                  <a:solidFill>
                    <a:srgbClr val="000000"/>
                  </a:solidFill>
                  <a:effectLst/>
                  <a:uLnTx/>
                  <a:uFillTx/>
                  <a:latin typeface="Segoe UI Semibold"/>
                  <a:ea typeface="+mn-ea"/>
                  <a:cs typeface="Segoe UI" pitchFamily="34" charset="0"/>
                </a:rPr>
                <a:t>des travailleurs utilisent régulièrement l’IA, un chiffre qui a doublé au cours des deux dernières années.</a:t>
              </a:r>
            </a:p>
          </p:txBody>
        </p:sp>
        <p:sp>
          <p:nvSpPr>
            <p:cNvPr id="38" name="Title 1">
              <a:extLst>
                <a:ext uri="{FF2B5EF4-FFF2-40B4-BE49-F238E27FC236}">
                  <a16:creationId xmlns:a16="http://schemas.microsoft.com/office/drawing/2014/main" id="{7BC8A085-A4A5-231A-A943-F185688C03EC}"/>
                </a:ext>
              </a:extLst>
            </p:cNvPr>
            <p:cNvSpPr txBox="1">
              <a:spLocks/>
            </p:cNvSpPr>
            <p:nvPr/>
          </p:nvSpPr>
          <p:spPr>
            <a:xfrm>
              <a:off x="9332349" y="2567827"/>
              <a:ext cx="1917618" cy="738664"/>
            </a:xfrm>
            <a:prstGeom prst="rect">
              <a:avLst/>
            </a:prstGeom>
          </p:spPr>
          <p:txBody>
            <a:bodyPr vert="horz" wrap="square" lIns="0" tIns="0" rIns="0" bIns="0" rtlCol="0" anchor="t">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4800" b="1" i="0" u="none" strike="noStrike" kern="1200" cap="none" spc="-50" normalizeH="0" baseline="0" noProof="0">
                  <a:ln w="3175">
                    <a:noFill/>
                  </a:ln>
                  <a:solidFill>
                    <a:srgbClr val="8661C5"/>
                  </a:solidFill>
                  <a:effectLst/>
                  <a:uLnTx/>
                  <a:uFillTx/>
                  <a:latin typeface="Segoe UI"/>
                  <a:ea typeface="+mn-ea"/>
                  <a:cs typeface="Segoe UI" pitchFamily="34" charset="0"/>
                </a:rPr>
                <a:t>65 %</a:t>
              </a:r>
            </a:p>
          </p:txBody>
        </p:sp>
      </p:grpSp>
    </p:spTree>
    <p:extLst>
      <p:ext uri="{BB962C8B-B14F-4D97-AF65-F5344CB8AC3E}">
        <p14:creationId xmlns:p14="http://schemas.microsoft.com/office/powerpoint/2010/main" val="11892736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nodeType="withEffect">
                                  <p:stCondLst>
                                    <p:cond delay="500"/>
                                  </p:stCondLst>
                                  <p:childTnLst>
                                    <p:animMotion origin="layout" path="M -6.25E-7 -1.11111E-6 L -0.03646 -1.11111E-6 " pathEditMode="relative" rAng="0" ptsTypes="AA">
                                      <p:cBhvr>
                                        <p:cTn id="9" dur="700" spd="-100000" fill="hold"/>
                                        <p:tgtEl>
                                          <p:spTgt spid="3"/>
                                        </p:tgtEl>
                                        <p:attrNameLst>
                                          <p:attrName>ppt_x</p:attrName>
                                          <p:attrName>ppt_y</p:attrName>
                                        </p:attrNameLst>
                                      </p:cBhvr>
                                      <p:rCtr x="-1823" y="0"/>
                                    </p:animMotion>
                                  </p:childTnLst>
                                </p:cTn>
                              </p:par>
                              <p:par>
                                <p:cTn id="10" presetID="10" presetClass="entr" presetSubtype="0" fill="hold" nodeType="withEffect">
                                  <p:stCondLst>
                                    <p:cond delay="50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par>
                                <p:cTn id="13" presetID="42" presetClass="path" presetSubtype="0" decel="100000" fill="hold" nodeType="withEffect">
                                  <p:stCondLst>
                                    <p:cond delay="500"/>
                                  </p:stCondLst>
                                  <p:childTnLst>
                                    <p:animMotion origin="layout" path="M 3.33333E-6 -1.11111E-6 L -0.03646 -1.11111E-6 " pathEditMode="relative" rAng="0" ptsTypes="AA">
                                      <p:cBhvr>
                                        <p:cTn id="14" dur="700" spd="-100000" fill="hold"/>
                                        <p:tgtEl>
                                          <p:spTgt spid="22"/>
                                        </p:tgtEl>
                                        <p:attrNameLst>
                                          <p:attrName>ppt_x</p:attrName>
                                          <p:attrName>ppt_y</p:attrName>
                                        </p:attrNameLst>
                                      </p:cBhvr>
                                      <p:rCtr x="-1823" y="0"/>
                                    </p:animMotion>
                                  </p:childTnLst>
                                </p:cTn>
                              </p:par>
                              <p:par>
                                <p:cTn id="15" presetID="10" presetClass="entr" presetSubtype="0" fill="hold" nodeType="withEffect">
                                  <p:stCondLst>
                                    <p:cond delay="500"/>
                                  </p:stCondLst>
                                  <p:childTnLst>
                                    <p:set>
                                      <p:cBhvr>
                                        <p:cTn id="16" dur="1" fill="hold">
                                          <p:stCondLst>
                                            <p:cond delay="0"/>
                                          </p:stCondLst>
                                        </p:cTn>
                                        <p:tgtEl>
                                          <p:spTgt spid="34"/>
                                        </p:tgtEl>
                                        <p:attrNameLst>
                                          <p:attrName>style.visibility</p:attrName>
                                        </p:attrNameLst>
                                      </p:cBhvr>
                                      <p:to>
                                        <p:strVal val="visible"/>
                                      </p:to>
                                    </p:set>
                                    <p:animEffect transition="in" filter="fade">
                                      <p:cBhvr>
                                        <p:cTn id="17" dur="500"/>
                                        <p:tgtEl>
                                          <p:spTgt spid="34"/>
                                        </p:tgtEl>
                                      </p:cBhvr>
                                    </p:animEffect>
                                  </p:childTnLst>
                                </p:cTn>
                              </p:par>
                              <p:par>
                                <p:cTn id="18" presetID="42" presetClass="path" presetSubtype="0" decel="100000" fill="hold" nodeType="withEffect">
                                  <p:stCondLst>
                                    <p:cond delay="500"/>
                                  </p:stCondLst>
                                  <p:childTnLst>
                                    <p:animMotion origin="layout" path="M -2.91667E-6 -1.11111E-6 L -0.03646 -1.11111E-6 " pathEditMode="relative" rAng="0" ptsTypes="AA">
                                      <p:cBhvr>
                                        <p:cTn id="19" dur="700" spd="-100000" fill="hold"/>
                                        <p:tgtEl>
                                          <p:spTgt spid="34"/>
                                        </p:tgtEl>
                                        <p:attrNameLst>
                                          <p:attrName>ppt_x</p:attrName>
                                          <p:attrName>ppt_y</p:attrName>
                                        </p:attrNameLst>
                                      </p:cBhvr>
                                      <p:rCtr x="-1823"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6E942-0595-29A7-F829-E72D4F1DA121}"/>
            </a:ext>
          </a:extLst>
        </p:cNvPr>
        <p:cNvGrpSpPr/>
        <p:nvPr/>
      </p:nvGrpSpPr>
      <p:grpSpPr>
        <a:xfrm>
          <a:off x="0" y="0"/>
          <a:ext cx="0" cy="0"/>
          <a:chOff x="0" y="0"/>
          <a:chExt cx="0" cy="0"/>
        </a:xfrm>
      </p:grpSpPr>
      <p:sp>
        <p:nvSpPr>
          <p:cNvPr id="65" name="Freeform: Shape 64">
            <a:extLst>
              <a:ext uri="{FF2B5EF4-FFF2-40B4-BE49-F238E27FC236}">
                <a16:creationId xmlns:a16="http://schemas.microsoft.com/office/drawing/2014/main" id="{5FE7D829-1F50-250D-BE7C-A4836AC0962E}"/>
              </a:ext>
              <a:ext uri="{C183D7F6-B498-43B3-948B-1728B52AA6E4}">
                <adec:decorative xmlns:adec="http://schemas.microsoft.com/office/drawing/2017/decorative" val="1"/>
              </a:ext>
            </a:extLst>
          </p:cNvPr>
          <p:cNvSpPr>
            <a:spLocks/>
          </p:cNvSpPr>
          <p:nvPr/>
        </p:nvSpPr>
        <p:spPr bwMode="auto">
          <a:xfrm>
            <a:off x="588965" y="1242295"/>
            <a:ext cx="11018520" cy="4937760"/>
          </a:xfrm>
          <a:custGeom>
            <a:avLst/>
            <a:gdLst>
              <a:gd name="connsiteX0" fmla="*/ 123444 w 11018520"/>
              <a:gd name="connsiteY0" fmla="*/ 0 h 4937760"/>
              <a:gd name="connsiteX1" fmla="*/ 5317237 w 11018520"/>
              <a:gd name="connsiteY1" fmla="*/ 0 h 4937760"/>
              <a:gd name="connsiteX2" fmla="*/ 5365285 w 11018520"/>
              <a:gd name="connsiteY2" fmla="*/ 9701 h 4937760"/>
              <a:gd name="connsiteX3" fmla="*/ 5440679 w 11018520"/>
              <a:gd name="connsiteY3" fmla="*/ 123444 h 4937760"/>
              <a:gd name="connsiteX4" fmla="*/ 5440679 w 11018520"/>
              <a:gd name="connsiteY4" fmla="*/ 2354579 h 4937760"/>
              <a:gd name="connsiteX5" fmla="*/ 5509259 w 11018520"/>
              <a:gd name="connsiteY5" fmla="*/ 2423159 h 4937760"/>
              <a:gd name="connsiteX6" fmla="*/ 5577839 w 11018520"/>
              <a:gd name="connsiteY6" fmla="*/ 2354579 h 4937760"/>
              <a:gd name="connsiteX7" fmla="*/ 5577839 w 11018520"/>
              <a:gd name="connsiteY7" fmla="*/ 123444 h 4937760"/>
              <a:gd name="connsiteX8" fmla="*/ 5653233 w 11018520"/>
              <a:gd name="connsiteY8" fmla="*/ 9701 h 4937760"/>
              <a:gd name="connsiteX9" fmla="*/ 5701282 w 11018520"/>
              <a:gd name="connsiteY9" fmla="*/ 0 h 4937760"/>
              <a:gd name="connsiteX10" fmla="*/ 10895076 w 11018520"/>
              <a:gd name="connsiteY10" fmla="*/ 0 h 4937760"/>
              <a:gd name="connsiteX11" fmla="*/ 11018520 w 11018520"/>
              <a:gd name="connsiteY11" fmla="*/ 123445 h 4937760"/>
              <a:gd name="connsiteX12" fmla="*/ 11018520 w 11018520"/>
              <a:gd name="connsiteY12" fmla="*/ 4814316 h 4937760"/>
              <a:gd name="connsiteX13" fmla="*/ 10895076 w 11018520"/>
              <a:gd name="connsiteY13" fmla="*/ 4937760 h 4937760"/>
              <a:gd name="connsiteX14" fmla="*/ 5701283 w 11018520"/>
              <a:gd name="connsiteY14" fmla="*/ 4937760 h 4937760"/>
              <a:gd name="connsiteX15" fmla="*/ 5577839 w 11018520"/>
              <a:gd name="connsiteY15" fmla="*/ 4814316 h 4937760"/>
              <a:gd name="connsiteX16" fmla="*/ 5577839 w 11018520"/>
              <a:gd name="connsiteY16" fmla="*/ 2628899 h 4937760"/>
              <a:gd name="connsiteX17" fmla="*/ 5509259 w 11018520"/>
              <a:gd name="connsiteY17" fmla="*/ 2560319 h 4937760"/>
              <a:gd name="connsiteX18" fmla="*/ 5440679 w 11018520"/>
              <a:gd name="connsiteY18" fmla="*/ 2628899 h 4937760"/>
              <a:gd name="connsiteX19" fmla="*/ 5440679 w 11018520"/>
              <a:gd name="connsiteY19" fmla="*/ 4814316 h 4937760"/>
              <a:gd name="connsiteX20" fmla="*/ 5317235 w 11018520"/>
              <a:gd name="connsiteY20" fmla="*/ 4937760 h 4937760"/>
              <a:gd name="connsiteX21" fmla="*/ 123444 w 11018520"/>
              <a:gd name="connsiteY21" fmla="*/ 4937760 h 4937760"/>
              <a:gd name="connsiteX22" fmla="*/ 0 w 11018520"/>
              <a:gd name="connsiteY22" fmla="*/ 4814316 h 4937760"/>
              <a:gd name="connsiteX23" fmla="*/ 0 w 11018520"/>
              <a:gd name="connsiteY23" fmla="*/ 123445 h 4937760"/>
              <a:gd name="connsiteX24" fmla="*/ 123444 w 11018520"/>
              <a:gd name="connsiteY24" fmla="*/ 0 h 4937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18520" h="4937760">
                <a:moveTo>
                  <a:pt x="123444" y="0"/>
                </a:moveTo>
                <a:lnTo>
                  <a:pt x="5317237" y="0"/>
                </a:lnTo>
                <a:lnTo>
                  <a:pt x="5365285" y="9701"/>
                </a:lnTo>
                <a:cubicBezTo>
                  <a:pt x="5409591" y="28441"/>
                  <a:pt x="5440679" y="72312"/>
                  <a:pt x="5440679" y="123444"/>
                </a:cubicBezTo>
                <a:lnTo>
                  <a:pt x="5440679" y="2354579"/>
                </a:lnTo>
                <a:cubicBezTo>
                  <a:pt x="5440679" y="2392455"/>
                  <a:pt x="5471383" y="2423159"/>
                  <a:pt x="5509259" y="2423159"/>
                </a:cubicBezTo>
                <a:cubicBezTo>
                  <a:pt x="5547135" y="2423159"/>
                  <a:pt x="5577839" y="2392455"/>
                  <a:pt x="5577839" y="2354579"/>
                </a:cubicBezTo>
                <a:lnTo>
                  <a:pt x="5577839" y="123444"/>
                </a:lnTo>
                <a:cubicBezTo>
                  <a:pt x="5577839" y="72312"/>
                  <a:pt x="5608928" y="28441"/>
                  <a:pt x="5653233" y="9701"/>
                </a:cubicBezTo>
                <a:lnTo>
                  <a:pt x="5701282" y="0"/>
                </a:lnTo>
                <a:lnTo>
                  <a:pt x="10895076" y="0"/>
                </a:lnTo>
                <a:cubicBezTo>
                  <a:pt x="10963252" y="0"/>
                  <a:pt x="11018520" y="55269"/>
                  <a:pt x="11018520" y="123445"/>
                </a:cubicBezTo>
                <a:lnTo>
                  <a:pt x="11018520" y="4814316"/>
                </a:lnTo>
                <a:cubicBezTo>
                  <a:pt x="11018520" y="4882492"/>
                  <a:pt x="10963252" y="4937760"/>
                  <a:pt x="10895076" y="4937760"/>
                </a:cubicBezTo>
                <a:lnTo>
                  <a:pt x="5701283" y="4937760"/>
                </a:lnTo>
                <a:cubicBezTo>
                  <a:pt x="5633107" y="4937760"/>
                  <a:pt x="5577839" y="4882492"/>
                  <a:pt x="5577839" y="4814316"/>
                </a:cubicBezTo>
                <a:lnTo>
                  <a:pt x="5577839" y="2628899"/>
                </a:lnTo>
                <a:cubicBezTo>
                  <a:pt x="5577839" y="2591023"/>
                  <a:pt x="5547135" y="2560319"/>
                  <a:pt x="5509259" y="2560319"/>
                </a:cubicBezTo>
                <a:cubicBezTo>
                  <a:pt x="5471383" y="2560319"/>
                  <a:pt x="5440679" y="2591023"/>
                  <a:pt x="5440679" y="2628899"/>
                </a:cubicBezTo>
                <a:lnTo>
                  <a:pt x="5440679" y="4814316"/>
                </a:lnTo>
                <a:cubicBezTo>
                  <a:pt x="5440679" y="4882492"/>
                  <a:pt x="5385411" y="4937760"/>
                  <a:pt x="5317235" y="4937760"/>
                </a:cubicBezTo>
                <a:lnTo>
                  <a:pt x="123444" y="4937760"/>
                </a:lnTo>
                <a:cubicBezTo>
                  <a:pt x="55268" y="4937760"/>
                  <a:pt x="0" y="4882492"/>
                  <a:pt x="0" y="4814316"/>
                </a:cubicBezTo>
                <a:lnTo>
                  <a:pt x="0" y="123445"/>
                </a:lnTo>
                <a:cubicBezTo>
                  <a:pt x="0" y="55269"/>
                  <a:pt x="55268" y="0"/>
                  <a:pt x="123444" y="0"/>
                </a:cubicBezTo>
                <a:close/>
              </a:path>
            </a:pathLst>
          </a:custGeom>
          <a:gradFill flip="none" rotWithShape="1">
            <a:gsLst>
              <a:gs pos="0">
                <a:srgbClr val="EBEDF5"/>
              </a:gs>
              <a:gs pos="100000">
                <a:srgbClr val="F5F2F0"/>
              </a:gs>
            </a:gsLst>
            <a:lin ang="2700000" scaled="1"/>
            <a:tileRect/>
          </a:gradFill>
          <a:ln w="6350">
            <a:solidFill>
              <a:srgbClr val="FFFFFF"/>
            </a:solidFill>
            <a:headEnd type="none" w="med" len="med"/>
            <a:tailEnd type="none" w="med" len="med"/>
          </a:ln>
          <a:effectLst>
            <a:outerShdw blurRad="1206500" dist="571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2834640"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5400" b="0" i="0" u="none" strike="noStrike" kern="1200" cap="none" spc="0" normalizeH="0" baseline="0" noProof="0" err="1">
              <a:ln>
                <a:noFill/>
              </a:ln>
              <a:solidFill>
                <a:srgbClr val="091F2C"/>
              </a:solidFill>
              <a:effectLst/>
              <a:uLnTx/>
              <a:uFillTx/>
              <a:latin typeface="Segoe Sans Display"/>
              <a:ea typeface="+mn-ea"/>
              <a:cs typeface="+mn-cs"/>
            </a:endParaRPr>
          </a:p>
        </p:txBody>
      </p:sp>
      <p:sp>
        <p:nvSpPr>
          <p:cNvPr id="42" name="Oval 41">
            <a:extLst>
              <a:ext uri="{FF2B5EF4-FFF2-40B4-BE49-F238E27FC236}">
                <a16:creationId xmlns:a16="http://schemas.microsoft.com/office/drawing/2014/main" id="{41439A47-7E5D-4868-E141-2E6F4B1E81DA}"/>
              </a:ext>
              <a:ext uri="{C183D7F6-B498-43B3-948B-1728B52AA6E4}">
                <adec:decorative xmlns:adec="http://schemas.microsoft.com/office/drawing/2017/decorative" val="1"/>
              </a:ext>
            </a:extLst>
          </p:cNvPr>
          <p:cNvSpPr>
            <a:spLocks noChangeAspect="1"/>
          </p:cNvSpPr>
          <p:nvPr/>
        </p:nvSpPr>
        <p:spPr bwMode="auto">
          <a:xfrm>
            <a:off x="2166304" y="1379454"/>
            <a:ext cx="2286000" cy="2286000"/>
          </a:xfrm>
          <a:prstGeom prst="ellipse">
            <a:avLst/>
          </a:prstGeom>
          <a:solidFill>
            <a:srgbClr val="FFFFFF">
              <a:alpha val="95000"/>
            </a:srgbClr>
          </a:solidFill>
          <a:effectLst>
            <a:innerShdw blurRad="127000">
              <a:prstClr val="black">
                <a:alpha val="15000"/>
              </a:prstClr>
            </a:innerShdw>
          </a:effectLst>
        </p:spPr>
        <p:txBody>
          <a:bodyPr vert="horz" wrap="square" lIns="274320" tIns="182880" rIns="274320" bIns="182880" rtlCol="0">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6600" b="1" i="0" u="none" strike="noStrike" kern="1200" cap="none" spc="0" normalizeH="0" baseline="0" noProof="0">
              <a:ln>
                <a:noFill/>
              </a:ln>
              <a:solidFill>
                <a:srgbClr val="091F2C"/>
              </a:solidFill>
              <a:effectLst/>
              <a:uLnTx/>
              <a:uFillTx/>
              <a:latin typeface="Segoe Sans Display"/>
              <a:ea typeface="+mn-ea"/>
              <a:cs typeface="Segoe Sans Display Semibold" pitchFamily="2" charset="0"/>
            </a:endParaRPr>
          </a:p>
        </p:txBody>
      </p:sp>
      <p:sp>
        <p:nvSpPr>
          <p:cNvPr id="43" name="Oval 42">
            <a:extLst>
              <a:ext uri="{FF2B5EF4-FFF2-40B4-BE49-F238E27FC236}">
                <a16:creationId xmlns:a16="http://schemas.microsoft.com/office/drawing/2014/main" id="{C38CEA78-1107-97DF-C52B-443869CBFCCC}"/>
              </a:ext>
              <a:ext uri="{C183D7F6-B498-43B3-948B-1728B52AA6E4}">
                <adec:decorative xmlns:adec="http://schemas.microsoft.com/office/drawing/2017/decorative" val="1"/>
              </a:ext>
            </a:extLst>
          </p:cNvPr>
          <p:cNvSpPr>
            <a:spLocks noChangeAspect="1"/>
          </p:cNvSpPr>
          <p:nvPr/>
        </p:nvSpPr>
        <p:spPr bwMode="auto">
          <a:xfrm>
            <a:off x="2486344" y="1699494"/>
            <a:ext cx="1645920" cy="1645920"/>
          </a:xfrm>
          <a:prstGeom prst="ellipse">
            <a:avLst/>
          </a:prstGeom>
          <a:solidFill>
            <a:srgbClr val="FFFFFF">
              <a:alpha val="95000"/>
            </a:srgbClr>
          </a:solidFill>
          <a:effectLst>
            <a:outerShdw blurRad="254000" dist="50800" algn="ctr" rotWithShape="0">
              <a:prstClr val="black">
                <a:alpha val="10000"/>
              </a:prstClr>
            </a:outerShdw>
          </a:effectLst>
        </p:spPr>
        <p:txBody>
          <a:bodyPr vert="horz" wrap="square" lIns="274320" tIns="182880" rIns="274320" bIns="182880" rtlCol="0">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6600" b="1" i="0" u="none" strike="noStrike" kern="1200" cap="none" spc="0" normalizeH="0" baseline="0" noProof="0">
              <a:ln>
                <a:noFill/>
              </a:ln>
              <a:solidFill>
                <a:srgbClr val="091F2C"/>
              </a:solidFill>
              <a:effectLst/>
              <a:uLnTx/>
              <a:uFillTx/>
              <a:latin typeface="Segoe Sans Display"/>
              <a:ea typeface="+mn-ea"/>
              <a:cs typeface="Segoe Sans Display Semibold" pitchFamily="2" charset="0"/>
            </a:endParaRPr>
          </a:p>
        </p:txBody>
      </p:sp>
      <p:sp>
        <p:nvSpPr>
          <p:cNvPr id="48" name="Rectangle 47">
            <a:extLst>
              <a:ext uri="{FF2B5EF4-FFF2-40B4-BE49-F238E27FC236}">
                <a16:creationId xmlns:a16="http://schemas.microsoft.com/office/drawing/2014/main" id="{2545982D-6658-773E-AE48-ACC664EAA569}"/>
              </a:ext>
              <a:ext uri="{C183D7F6-B498-43B3-948B-1728B52AA6E4}">
                <adec:decorative xmlns:adec="http://schemas.microsoft.com/office/drawing/2017/decorative" val="1"/>
              </a:ext>
            </a:extLst>
          </p:cNvPr>
          <p:cNvSpPr>
            <a:spLocks/>
          </p:cNvSpPr>
          <p:nvPr/>
        </p:nvSpPr>
        <p:spPr bwMode="auto">
          <a:xfrm>
            <a:off x="6175247" y="1596035"/>
            <a:ext cx="5431536" cy="1371600"/>
          </a:xfrm>
          <a:prstGeom prst="rect">
            <a:avLst/>
          </a:prstGeom>
          <a:solidFill>
            <a:srgbClr val="FFF8F3">
              <a:alpha val="84000"/>
            </a:srgbClr>
          </a:solidFill>
          <a:ln>
            <a:noFill/>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54" name="Arc 53">
            <a:extLst>
              <a:ext uri="{FF2B5EF4-FFF2-40B4-BE49-F238E27FC236}">
                <a16:creationId xmlns:a16="http://schemas.microsoft.com/office/drawing/2014/main" id="{88BAFDB2-5184-1A17-D5B7-CF9A35A700F4}"/>
              </a:ext>
              <a:ext uri="{C183D7F6-B498-43B3-948B-1728B52AA6E4}">
                <adec:decorative xmlns:adec="http://schemas.microsoft.com/office/drawing/2017/decorative" val="1"/>
              </a:ext>
            </a:extLst>
          </p:cNvPr>
          <p:cNvSpPr>
            <a:spLocks noChangeAspect="1"/>
          </p:cNvSpPr>
          <p:nvPr/>
        </p:nvSpPr>
        <p:spPr>
          <a:xfrm>
            <a:off x="2326324" y="1539474"/>
            <a:ext cx="1965960" cy="1965960"/>
          </a:xfrm>
          <a:prstGeom prst="arc">
            <a:avLst>
              <a:gd name="adj1" fmla="val 16200000"/>
              <a:gd name="adj2" fmla="val 11832711"/>
            </a:avLst>
          </a:prstGeom>
          <a:ln w="127000" cap="rnd">
            <a:gradFill flip="none" rotWithShape="1">
              <a:gsLst>
                <a:gs pos="52000">
                  <a:srgbClr val="6B6FD7"/>
                </a:gs>
                <a:gs pos="73000">
                  <a:srgbClr val="00B0F0"/>
                </a:gs>
                <a:gs pos="31000">
                  <a:srgbClr val="C03BC4"/>
                </a:gs>
                <a:gs pos="0">
                  <a:srgbClr val="FFA38B"/>
                </a:gs>
                <a:gs pos="100000">
                  <a:srgbClr val="0078D4"/>
                </a:gs>
              </a:gsLst>
              <a:lin ang="189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5" name="Title 4">
            <a:extLst>
              <a:ext uri="{FF2B5EF4-FFF2-40B4-BE49-F238E27FC236}">
                <a16:creationId xmlns:a16="http://schemas.microsoft.com/office/drawing/2014/main" id="{957E1214-C831-72AA-4CD7-76B004785320}"/>
              </a:ext>
            </a:extLst>
          </p:cNvPr>
          <p:cNvSpPr>
            <a:spLocks noGrp="1"/>
          </p:cNvSpPr>
          <p:nvPr>
            <p:ph type="title"/>
          </p:nvPr>
        </p:nvSpPr>
        <p:spPr>
          <a:xfrm>
            <a:off x="588263" y="353262"/>
            <a:ext cx="11018520" cy="498598"/>
          </a:xfrm>
        </p:spPr>
        <p:txBody>
          <a:bodyPr>
            <a:noAutofit/>
          </a:bodyPr>
          <a:lstStyle/>
          <a:p>
            <a:r>
              <a:rPr lang="fr-fr"/>
              <a:t>Les risques liés à l’informatique fantôme</a:t>
            </a:r>
          </a:p>
        </p:txBody>
      </p:sp>
      <p:sp>
        <p:nvSpPr>
          <p:cNvPr id="46" name="TextBox 45">
            <a:extLst>
              <a:ext uri="{FF2B5EF4-FFF2-40B4-BE49-F238E27FC236}">
                <a16:creationId xmlns:a16="http://schemas.microsoft.com/office/drawing/2014/main" id="{9FF77C58-3329-8B6A-0FFC-48E2D8C41B96}"/>
              </a:ext>
            </a:extLst>
          </p:cNvPr>
          <p:cNvSpPr txBox="1"/>
          <p:nvPr/>
        </p:nvSpPr>
        <p:spPr>
          <a:xfrm>
            <a:off x="2621615" y="2153117"/>
            <a:ext cx="1375378" cy="738664"/>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8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78 %</a:t>
            </a:r>
          </a:p>
        </p:txBody>
      </p:sp>
      <p:sp>
        <p:nvSpPr>
          <p:cNvPr id="40" name="Rectangle: Rounded Corners 39">
            <a:extLst>
              <a:ext uri="{FF2B5EF4-FFF2-40B4-BE49-F238E27FC236}">
                <a16:creationId xmlns:a16="http://schemas.microsoft.com/office/drawing/2014/main" id="{C1214F16-1A94-89BD-B689-A5DBB1CC9F33}"/>
              </a:ext>
            </a:extLst>
          </p:cNvPr>
          <p:cNvSpPr>
            <a:spLocks/>
          </p:cNvSpPr>
          <p:nvPr/>
        </p:nvSpPr>
        <p:spPr bwMode="auto">
          <a:xfrm>
            <a:off x="726124" y="3802614"/>
            <a:ext cx="5166360" cy="2240281"/>
          </a:xfrm>
          <a:prstGeom prst="roundRect">
            <a:avLst>
              <a:gd name="adj" fmla="val 4000"/>
            </a:avLst>
          </a:prstGeom>
          <a:solidFill>
            <a:srgbClr val="FFF8F3">
              <a:alpha val="84000"/>
            </a:srgbClr>
          </a:solidFill>
          <a:ln>
            <a:noFill/>
          </a:ln>
          <a:effectLst>
            <a:outerShdw blurRad="139700" dist="50800" dir="2700000" algn="tl" rotWithShape="0">
              <a:schemeClr val="bg1">
                <a:lumMod val="50000"/>
                <a:alpha val="18000"/>
              </a:schemeClr>
            </a:outerShdw>
          </a:effectLst>
        </p:spPr>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r>
              <a:rPr kumimoji="0" lang="fr-fr" sz="2800" b="0" i="0" u="none" strike="noStrike" kern="1200" cap="none" spc="0" normalizeH="0" baseline="0" noProof="0">
                <a:ln>
                  <a:noFill/>
                </a:ln>
                <a:solidFill>
                  <a:srgbClr val="091F2C"/>
                </a:solidFill>
                <a:effectLst/>
                <a:uLnTx/>
                <a:uFillTx/>
                <a:latin typeface="Segoe Sans Display"/>
                <a:ea typeface="+mn-ea"/>
                <a:cs typeface="+mn-cs"/>
              </a:rPr>
              <a:t>des collaborateurs utilisent leurs propres outils d’IA au travail</a:t>
            </a:r>
            <a:r>
              <a:rPr kumimoji="0" lang="fr-fr" sz="2800" b="0" i="0" u="none" strike="noStrike" kern="1200" cap="none" spc="0" normalizeH="0" baseline="30000" noProof="0">
                <a:ln>
                  <a:noFill/>
                </a:ln>
                <a:solidFill>
                  <a:srgbClr val="091F2C"/>
                </a:solidFill>
                <a:effectLst/>
                <a:uLnTx/>
                <a:uFillTx/>
                <a:latin typeface="Segoe Sans Display"/>
                <a:ea typeface="+mn-ea"/>
                <a:cs typeface="+mn-cs"/>
              </a:rPr>
              <a:t>1</a:t>
            </a:r>
          </a:p>
        </p:txBody>
      </p:sp>
      <p:sp>
        <p:nvSpPr>
          <p:cNvPr id="67" name="TextBox 66">
            <a:hlinkClick r:id="rId3"/>
            <a:extLst>
              <a:ext uri="{FF2B5EF4-FFF2-40B4-BE49-F238E27FC236}">
                <a16:creationId xmlns:a16="http://schemas.microsoft.com/office/drawing/2014/main" id="{42CB3BFC-937C-9D95-5B49-A810BE343B5A}"/>
              </a:ext>
            </a:extLst>
          </p:cNvPr>
          <p:cNvSpPr txBox="1">
            <a:spLocks/>
          </p:cNvSpPr>
          <p:nvPr/>
        </p:nvSpPr>
        <p:spPr>
          <a:xfrm>
            <a:off x="588963" y="6418348"/>
            <a:ext cx="11018521" cy="143950"/>
          </a:xfrm>
          <a:prstGeom prst="rect">
            <a:avLst/>
          </a:prstGeom>
          <a:noFill/>
        </p:spPr>
        <p:txBody>
          <a:bodyPr wrap="square" lIns="0" tIns="0" rIns="0" bIns="0" anchor="b">
            <a:spAutoFit/>
          </a:bodyPr>
          <a:lstStyle>
            <a:defPPr>
              <a:defRPr lang="en-US"/>
            </a:defPPr>
            <a:lvl1pPr defTabSz="914367">
              <a:spcAft>
                <a:spcPts val="200"/>
              </a:spcAft>
              <a:defRPr kumimoji="0" sz="900" b="0" i="0" u="none" strike="noStrike" kern="100" cap="none" spc="0" normalizeH="0" baseline="0">
                <a:ln>
                  <a:noFill/>
                </a:ln>
                <a:effectLst/>
                <a:uLnTx/>
                <a:uFillTx/>
                <a:ea typeface="Aptos" panose="020B0004020202020204" pitchFamily="34" charset="0"/>
                <a:cs typeface="Times New Roman" panose="02020603050405020304" pitchFamily="18" charset="0"/>
              </a:defRPr>
            </a:lvl1pPr>
          </a:lstStyle>
          <a:p>
            <a:pPr marL="0" marR="0" lvl="0" indent="0" algn="l" defTabSz="914367" rtl="0" eaLnBrk="1" fontAlgn="auto" latinLnBrk="0" hangingPunct="1">
              <a:lnSpc>
                <a:spcPct val="100000"/>
              </a:lnSpc>
              <a:spcBef>
                <a:spcPts val="0"/>
              </a:spcBef>
              <a:spcAft>
                <a:spcPts val="200"/>
              </a:spcAft>
              <a:buClrTx/>
              <a:buSzTx/>
              <a:buFontTx/>
              <a:buNone/>
              <a:tabLst/>
              <a:defRPr/>
            </a:pP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Source : 1. </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hlinkClick r:id="rId4">
                  <a:extLst>
                    <a:ext uri="{A12FA001-AC4F-418D-AE19-62706E023703}">
                      <ahyp:hlinkClr xmlns:ahyp="http://schemas.microsoft.com/office/drawing/2018/hyperlinkcolor" val="tx"/>
                    </a:ext>
                  </a:extLst>
                </a:hlinkClick>
              </a:rPr>
              <a:t>AI at Work Is Here. Now Comes the Hard Part</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 2 : </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hlinkClick r:id="rId5">
                  <a:extLst>
                    <a:ext uri="{A12FA001-AC4F-418D-AE19-62706E023703}">
                      <ahyp:hlinkClr xmlns:ahyp="http://schemas.microsoft.com/office/drawing/2018/hyperlinkcolor" val="tx"/>
                    </a:ext>
                  </a:extLst>
                </a:hlinkClick>
              </a:rPr>
              <a:t>Microsoft Data Security Index Blog</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 3 : </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hlinkClick r:id="rId6">
                  <a:extLst>
                    <a:ext uri="{A12FA001-AC4F-418D-AE19-62706E023703}">
                      <ahyp:hlinkClr xmlns:ahyp="http://schemas.microsoft.com/office/drawing/2018/hyperlinkcolor" val="tx"/>
                    </a:ext>
                  </a:extLst>
                </a:hlinkClick>
              </a:rPr>
              <a:t>Livre blanc Microsoft Security</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  </a:t>
            </a:r>
          </a:p>
        </p:txBody>
      </p:sp>
      <p:sp>
        <p:nvSpPr>
          <p:cNvPr id="4" name="TextBox 3">
            <a:extLst>
              <a:ext uri="{FF2B5EF4-FFF2-40B4-BE49-F238E27FC236}">
                <a16:creationId xmlns:a16="http://schemas.microsoft.com/office/drawing/2014/main" id="{0DFC431E-D706-52EB-410B-3E0DD7F0DE2E}"/>
              </a:ext>
            </a:extLst>
          </p:cNvPr>
          <p:cNvSpPr txBox="1"/>
          <p:nvPr/>
        </p:nvSpPr>
        <p:spPr>
          <a:xfrm>
            <a:off x="6905396" y="1995950"/>
            <a:ext cx="565861" cy="615553"/>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0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2 fois</a:t>
            </a:r>
          </a:p>
        </p:txBody>
      </p:sp>
      <p:sp>
        <p:nvSpPr>
          <p:cNvPr id="6" name="TextBox 5">
            <a:extLst>
              <a:ext uri="{FF2B5EF4-FFF2-40B4-BE49-F238E27FC236}">
                <a16:creationId xmlns:a16="http://schemas.microsoft.com/office/drawing/2014/main" id="{33852776-A9D2-5615-2D5E-D898883AB7E5}"/>
              </a:ext>
            </a:extLst>
          </p:cNvPr>
          <p:cNvSpPr txBox="1"/>
          <p:nvPr/>
        </p:nvSpPr>
        <p:spPr>
          <a:xfrm>
            <a:off x="8368490" y="1780648"/>
            <a:ext cx="3009919" cy="984885"/>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1000"/>
              </a:spcBef>
              <a:spcAft>
                <a:spcPts val="0"/>
              </a:spcAft>
              <a:buClrTx/>
              <a:buSzTx/>
              <a:buFontTx/>
              <a:buNone/>
              <a:tabLst/>
              <a:defRPr/>
            </a:pPr>
            <a:r>
              <a:rPr kumimoji="0" lang="fr-fr" sz="1600" b="0" i="0" u="none" strike="noStrike" kern="1200" cap="none" spc="0" normalizeH="0" baseline="0" noProof="0">
                <a:ln>
                  <a:noFill/>
                </a:ln>
                <a:solidFill>
                  <a:srgbClr val="091F2C"/>
                </a:solidFill>
                <a:effectLst/>
                <a:uLnTx/>
                <a:uFillTx/>
                <a:latin typeface="Segoe Sans Display"/>
                <a:ea typeface="+mn-ea"/>
                <a:cs typeface="+mn-cs"/>
              </a:rPr>
              <a:t>Les incidents de sécurité des données liés à l’utilisation d’applications d’IA ont presque doublé en 2024.</a:t>
            </a:r>
            <a:r>
              <a:rPr kumimoji="0" lang="fr-fr" sz="1600" b="0" i="0" u="none" strike="noStrike" kern="1200" cap="none" spc="0" normalizeH="0" baseline="30000" noProof="0">
                <a:ln>
                  <a:noFill/>
                </a:ln>
                <a:solidFill>
                  <a:srgbClr val="091F2C"/>
                </a:solidFill>
                <a:effectLst/>
                <a:uLnTx/>
                <a:uFillTx/>
                <a:latin typeface="Segoe Sans Display"/>
                <a:ea typeface="+mn-ea"/>
                <a:cs typeface="+mn-cs"/>
              </a:rPr>
              <a:t> 2</a:t>
            </a: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cxnSp>
        <p:nvCxnSpPr>
          <p:cNvPr id="7" name="Straight Connector 6">
            <a:extLst>
              <a:ext uri="{FF2B5EF4-FFF2-40B4-BE49-F238E27FC236}">
                <a16:creationId xmlns:a16="http://schemas.microsoft.com/office/drawing/2014/main" id="{C98C9595-123F-3536-7A03-4EC7A0B997A9}"/>
              </a:ext>
              <a:ext uri="{C183D7F6-B498-43B3-948B-1728B52AA6E4}">
                <adec:decorative xmlns:adec="http://schemas.microsoft.com/office/drawing/2017/decorative" val="1"/>
              </a:ext>
            </a:extLst>
          </p:cNvPr>
          <p:cNvCxnSpPr>
            <a:cxnSpLocks/>
          </p:cNvCxnSpPr>
          <p:nvPr/>
        </p:nvCxnSpPr>
        <p:spPr>
          <a:xfrm>
            <a:off x="8045640" y="1785566"/>
            <a:ext cx="0" cy="1036320"/>
          </a:xfrm>
          <a:prstGeom prst="line">
            <a:avLst/>
          </a:prstGeom>
          <a:ln w="6350">
            <a:solidFill>
              <a:schemeClr val="bg2">
                <a:lumMod val="75000"/>
                <a:alpha val="71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42722991-5A8B-E283-97DD-2C76B1E2F90E}"/>
              </a:ext>
              <a:ext uri="{C183D7F6-B498-43B3-948B-1728B52AA6E4}">
                <adec:decorative xmlns:adec="http://schemas.microsoft.com/office/drawing/2017/decorative" val="1"/>
              </a:ext>
            </a:extLst>
          </p:cNvPr>
          <p:cNvSpPr>
            <a:spLocks/>
          </p:cNvSpPr>
          <p:nvPr/>
        </p:nvSpPr>
        <p:spPr bwMode="auto">
          <a:xfrm>
            <a:off x="6175247" y="3100711"/>
            <a:ext cx="5431536" cy="1371600"/>
          </a:xfrm>
          <a:prstGeom prst="rect">
            <a:avLst/>
          </a:prstGeom>
          <a:solidFill>
            <a:srgbClr val="FFF8F3">
              <a:alpha val="84000"/>
            </a:srgbClr>
          </a:solidFill>
          <a:ln>
            <a:noFill/>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27" name="TextBox 26">
            <a:extLst>
              <a:ext uri="{FF2B5EF4-FFF2-40B4-BE49-F238E27FC236}">
                <a16:creationId xmlns:a16="http://schemas.microsoft.com/office/drawing/2014/main" id="{EE7EBD58-BC4F-5543-CBA1-BF3CECF24EEF}"/>
              </a:ext>
            </a:extLst>
          </p:cNvPr>
          <p:cNvSpPr txBox="1"/>
          <p:nvPr/>
        </p:nvSpPr>
        <p:spPr>
          <a:xfrm>
            <a:off x="6616056" y="3500626"/>
            <a:ext cx="1144544" cy="615553"/>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0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80 %</a:t>
            </a:r>
          </a:p>
        </p:txBody>
      </p:sp>
      <p:sp>
        <p:nvSpPr>
          <p:cNvPr id="28" name="TextBox 27">
            <a:extLst>
              <a:ext uri="{FF2B5EF4-FFF2-40B4-BE49-F238E27FC236}">
                <a16:creationId xmlns:a16="http://schemas.microsoft.com/office/drawing/2014/main" id="{647758DB-42D4-BB53-7CAE-D67715859AE0}"/>
              </a:ext>
            </a:extLst>
          </p:cNvPr>
          <p:cNvSpPr txBox="1"/>
          <p:nvPr/>
        </p:nvSpPr>
        <p:spPr>
          <a:xfrm>
            <a:off x="8368490" y="3392904"/>
            <a:ext cx="3110274"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1000"/>
              </a:spcBef>
              <a:spcAft>
                <a:spcPts val="0"/>
              </a:spcAft>
              <a:buClrTx/>
              <a:buSzTx/>
              <a:buFontTx/>
              <a:buNone/>
              <a:tabLst/>
              <a:defRPr/>
            </a:pPr>
            <a:r>
              <a:rPr kumimoji="0" lang="fr-fr" sz="1600" b="0" i="0" u="none" strike="noStrike" kern="1200" cap="none" spc="0" normalizeH="0" baseline="0" noProof="0">
                <a:ln>
                  <a:noFill/>
                </a:ln>
                <a:solidFill>
                  <a:srgbClr val="091F2C"/>
                </a:solidFill>
                <a:effectLst/>
                <a:uLnTx/>
                <a:uFillTx/>
                <a:latin typeface="Segoe Sans Display"/>
                <a:ea typeface="+mn-ea"/>
                <a:cs typeface="+mn-cs"/>
              </a:rPr>
              <a:t>des dirigeants craignent que le recours à l’IA ne provoque des fuites de données confidentielles.</a:t>
            </a:r>
            <a:r>
              <a:rPr kumimoji="0" lang="fr-fr" sz="1600" b="0" i="0" u="none" strike="noStrike" kern="1200" cap="none" spc="0" normalizeH="0" baseline="30000" noProof="0">
                <a:ln>
                  <a:noFill/>
                </a:ln>
                <a:solidFill>
                  <a:srgbClr val="091F2C"/>
                </a:solidFill>
                <a:effectLst/>
                <a:uLnTx/>
                <a:uFillTx/>
                <a:latin typeface="Segoe Sans Display"/>
                <a:ea typeface="+mn-ea"/>
                <a:cs typeface="+mn-cs"/>
              </a:rPr>
              <a:t> 3</a:t>
            </a: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cxnSp>
        <p:nvCxnSpPr>
          <p:cNvPr id="29" name="Straight Connector 28">
            <a:extLst>
              <a:ext uri="{FF2B5EF4-FFF2-40B4-BE49-F238E27FC236}">
                <a16:creationId xmlns:a16="http://schemas.microsoft.com/office/drawing/2014/main" id="{D3ABBC1E-ACE5-09EC-1073-083EFAE4FC4D}"/>
              </a:ext>
              <a:ext uri="{C183D7F6-B498-43B3-948B-1728B52AA6E4}">
                <adec:decorative xmlns:adec="http://schemas.microsoft.com/office/drawing/2017/decorative" val="1"/>
              </a:ext>
            </a:extLst>
          </p:cNvPr>
          <p:cNvCxnSpPr>
            <a:cxnSpLocks/>
          </p:cNvCxnSpPr>
          <p:nvPr/>
        </p:nvCxnSpPr>
        <p:spPr>
          <a:xfrm>
            <a:off x="8045640" y="3290242"/>
            <a:ext cx="0" cy="1036320"/>
          </a:xfrm>
          <a:prstGeom prst="line">
            <a:avLst/>
          </a:prstGeom>
          <a:ln w="6350">
            <a:solidFill>
              <a:schemeClr val="bg2">
                <a:lumMod val="75000"/>
                <a:alpha val="71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1F7D9912-8C4A-7BA3-BD68-B8ADAFE6754D}"/>
              </a:ext>
              <a:ext uri="{C183D7F6-B498-43B3-948B-1728B52AA6E4}">
                <adec:decorative xmlns:adec="http://schemas.microsoft.com/office/drawing/2017/decorative" val="1"/>
              </a:ext>
            </a:extLst>
          </p:cNvPr>
          <p:cNvSpPr>
            <a:spLocks/>
          </p:cNvSpPr>
          <p:nvPr/>
        </p:nvSpPr>
        <p:spPr bwMode="auto">
          <a:xfrm>
            <a:off x="6171499" y="4657582"/>
            <a:ext cx="5431536" cy="1371600"/>
          </a:xfrm>
          <a:prstGeom prst="rect">
            <a:avLst/>
          </a:prstGeom>
          <a:solidFill>
            <a:srgbClr val="FFF8F3">
              <a:alpha val="84000"/>
            </a:srgbClr>
          </a:solidFill>
          <a:ln>
            <a:noFill/>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31" name="TextBox 30">
            <a:extLst>
              <a:ext uri="{FF2B5EF4-FFF2-40B4-BE49-F238E27FC236}">
                <a16:creationId xmlns:a16="http://schemas.microsoft.com/office/drawing/2014/main" id="{ED29DE87-125E-E414-AC3D-227A9371B82F}"/>
              </a:ext>
            </a:extLst>
          </p:cNvPr>
          <p:cNvSpPr txBox="1"/>
          <p:nvPr/>
        </p:nvSpPr>
        <p:spPr>
          <a:xfrm>
            <a:off x="6612308" y="5057497"/>
            <a:ext cx="1144544" cy="615553"/>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0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93 %</a:t>
            </a:r>
          </a:p>
        </p:txBody>
      </p:sp>
      <p:sp>
        <p:nvSpPr>
          <p:cNvPr id="32" name="TextBox 31">
            <a:extLst>
              <a:ext uri="{FF2B5EF4-FFF2-40B4-BE49-F238E27FC236}">
                <a16:creationId xmlns:a16="http://schemas.microsoft.com/office/drawing/2014/main" id="{9BB09160-2493-3E25-B978-1ED28671E351}"/>
              </a:ext>
            </a:extLst>
          </p:cNvPr>
          <p:cNvSpPr txBox="1"/>
          <p:nvPr/>
        </p:nvSpPr>
        <p:spPr>
          <a:xfrm>
            <a:off x="8364742" y="4734621"/>
            <a:ext cx="3101134" cy="1231106"/>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1000"/>
              </a:spcBef>
              <a:spcAft>
                <a:spcPts val="0"/>
              </a:spcAft>
              <a:buClrTx/>
              <a:buSzTx/>
              <a:buFontTx/>
              <a:buNone/>
              <a:tabLst/>
              <a:defRPr/>
            </a:pPr>
            <a:r>
              <a:rPr kumimoji="0" lang="fr-fr" sz="1600" b="0" i="0" u="none" strike="noStrike" kern="1200" cap="none" spc="0" normalizeH="0" baseline="0" noProof="0">
                <a:ln>
                  <a:noFill/>
                </a:ln>
                <a:solidFill>
                  <a:srgbClr val="091F2C"/>
                </a:solidFill>
                <a:effectLst/>
                <a:uLnTx/>
                <a:uFillTx/>
                <a:latin typeface="Segoe Sans Display"/>
                <a:ea typeface="+mn-ea"/>
                <a:cs typeface="+mn-cs"/>
              </a:rPr>
              <a:t>des entreprises ont pris des mesures proactives, en mettant </a:t>
            </a:r>
            <a:br>
              <a:rPr kumimoji="0" lang="fr-fr" sz="1600" b="0" i="0" u="none" strike="noStrike" kern="1200" cap="none" spc="0" normalizeH="0" baseline="0" noProof="0">
                <a:ln>
                  <a:noFill/>
                </a:ln>
                <a:solidFill>
                  <a:srgbClr val="091F2C"/>
                </a:solidFill>
                <a:effectLst/>
                <a:uLnTx/>
                <a:uFillTx/>
                <a:latin typeface="Segoe Sans Display"/>
                <a:ea typeface="+mn-ea"/>
                <a:cs typeface="+mn-cs"/>
              </a:rPr>
            </a:br>
            <a:r>
              <a:rPr kumimoji="0" lang="fr-fr" sz="1600" b="0" i="0" u="none" strike="noStrike" kern="1200" cap="none" spc="0" normalizeH="0" baseline="0" noProof="0">
                <a:ln>
                  <a:noFill/>
                </a:ln>
                <a:solidFill>
                  <a:srgbClr val="091F2C"/>
                </a:solidFill>
                <a:effectLst/>
                <a:uLnTx/>
                <a:uFillTx/>
                <a:latin typeface="Segoe Sans Display"/>
                <a:ea typeface="+mn-ea"/>
                <a:cs typeface="+mn-cs"/>
              </a:rPr>
              <a:t>en place de nouveaux contrôles pour l’utilisation de l’IA générative par les employés.</a:t>
            </a:r>
            <a:r>
              <a:rPr kumimoji="0" lang="fr-fr" sz="1600" b="0" i="0" u="none" strike="noStrike" kern="1200" cap="none" spc="0" normalizeH="0" baseline="30000" noProof="0">
                <a:ln>
                  <a:noFill/>
                </a:ln>
                <a:solidFill>
                  <a:srgbClr val="091F2C"/>
                </a:solidFill>
                <a:effectLst/>
                <a:uLnTx/>
                <a:uFillTx/>
                <a:latin typeface="Segoe Sans Display"/>
                <a:ea typeface="+mn-ea"/>
                <a:cs typeface="+mn-cs"/>
              </a:rPr>
              <a:t> 2</a:t>
            </a: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cxnSp>
        <p:nvCxnSpPr>
          <p:cNvPr id="33" name="Straight Connector 32">
            <a:extLst>
              <a:ext uri="{FF2B5EF4-FFF2-40B4-BE49-F238E27FC236}">
                <a16:creationId xmlns:a16="http://schemas.microsoft.com/office/drawing/2014/main" id="{0E4097E8-5635-BC57-9BAA-DF5D71671A0B}"/>
              </a:ext>
              <a:ext uri="{C183D7F6-B498-43B3-948B-1728B52AA6E4}">
                <adec:decorative xmlns:adec="http://schemas.microsoft.com/office/drawing/2017/decorative" val="1"/>
              </a:ext>
            </a:extLst>
          </p:cNvPr>
          <p:cNvCxnSpPr>
            <a:cxnSpLocks/>
          </p:cNvCxnSpPr>
          <p:nvPr/>
        </p:nvCxnSpPr>
        <p:spPr>
          <a:xfrm>
            <a:off x="8041892" y="4847113"/>
            <a:ext cx="0" cy="1036320"/>
          </a:xfrm>
          <a:prstGeom prst="line">
            <a:avLst/>
          </a:prstGeom>
          <a:ln w="6350">
            <a:solidFill>
              <a:schemeClr val="bg2">
                <a:lumMod val="75000"/>
                <a:alpha val="71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98215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accel="50000" decel="50000" fill="hold" grpId="1" nodeType="withEffect">
                                  <p:stCondLst>
                                    <p:cond delay="0"/>
                                  </p:stCondLst>
                                  <p:childTnLst>
                                    <p:animMotion origin="layout" path="M 0.02682 4.44444E-6 L 1.25E-6 4.44444E-6 " pathEditMode="relative" rAng="0" ptsTypes="AA">
                                      <p:cBhvr>
                                        <p:cTn id="9" dur="1000" fill="hold"/>
                                        <p:tgtEl>
                                          <p:spTgt spid="4"/>
                                        </p:tgtEl>
                                        <p:attrNameLst>
                                          <p:attrName>ppt_x</p:attrName>
                                          <p:attrName>ppt_y</p:attrName>
                                        </p:attrNameLst>
                                      </p:cBhvr>
                                      <p:rCtr x="-1341" y="0"/>
                                    </p:animMotion>
                                  </p:childTnLst>
                                </p:cTn>
                              </p:par>
                              <p:par>
                                <p:cTn id="10" presetID="10"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42" presetClass="path" presetSubtype="0" accel="50000" decel="50000" fill="hold" grpId="1" nodeType="withEffect">
                                  <p:stCondLst>
                                    <p:cond delay="0"/>
                                  </p:stCondLst>
                                  <p:childTnLst>
                                    <p:animMotion origin="layout" path="M 0.02682 4.44444E-6 L 2.91667E-6 4.44444E-6 " pathEditMode="relative" rAng="0" ptsTypes="AA">
                                      <p:cBhvr>
                                        <p:cTn id="14" dur="1000" fill="hold"/>
                                        <p:tgtEl>
                                          <p:spTgt spid="6"/>
                                        </p:tgtEl>
                                        <p:attrNameLst>
                                          <p:attrName>ppt_x</p:attrName>
                                          <p:attrName>ppt_y</p:attrName>
                                        </p:attrNameLst>
                                      </p:cBhvr>
                                      <p:rCtr x="-1341" y="0"/>
                                    </p:animMotion>
                                  </p:childTnLst>
                                </p:cTn>
                              </p:par>
                              <p:par>
                                <p:cTn id="15" presetID="10"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42" presetClass="path" presetSubtype="0" accel="50000" decel="50000" fill="hold" nodeType="withEffect">
                                  <p:stCondLst>
                                    <p:cond delay="0"/>
                                  </p:stCondLst>
                                  <p:childTnLst>
                                    <p:animMotion origin="layout" path="M 0.02682 2.96296E-6 L 1.25E-6 2.96296E-6 " pathEditMode="relative" rAng="0" ptsTypes="AA">
                                      <p:cBhvr>
                                        <p:cTn id="19" dur="1000" fill="hold"/>
                                        <p:tgtEl>
                                          <p:spTgt spid="7"/>
                                        </p:tgtEl>
                                        <p:attrNameLst>
                                          <p:attrName>ppt_x</p:attrName>
                                          <p:attrName>ppt_y</p:attrName>
                                        </p:attrNameLst>
                                      </p:cBhvr>
                                      <p:rCtr x="-1341" y="0"/>
                                    </p:animMotion>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par>
                                <p:cTn id="23" presetID="42" presetClass="path" presetSubtype="0" accel="50000" decel="50000" fill="hold" grpId="1" nodeType="withEffect">
                                  <p:stCondLst>
                                    <p:cond delay="0"/>
                                  </p:stCondLst>
                                  <p:childTnLst>
                                    <p:animMotion origin="layout" path="M 0.02682 4.44444E-6 L 1.25E-6 4.44444E-6 " pathEditMode="relative" rAng="0" ptsTypes="AA">
                                      <p:cBhvr>
                                        <p:cTn id="24" dur="1000" fill="hold"/>
                                        <p:tgtEl>
                                          <p:spTgt spid="27"/>
                                        </p:tgtEl>
                                        <p:attrNameLst>
                                          <p:attrName>ppt_x</p:attrName>
                                          <p:attrName>ppt_y</p:attrName>
                                        </p:attrNameLst>
                                      </p:cBhvr>
                                      <p:rCtr x="-1341" y="0"/>
                                    </p:animMotion>
                                  </p:childTnLst>
                                </p:cTn>
                              </p:par>
                              <p:par>
                                <p:cTn id="25" presetID="10"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par>
                                <p:cTn id="28" presetID="42" presetClass="path" presetSubtype="0" accel="50000" decel="50000" fill="hold" grpId="1" nodeType="withEffect">
                                  <p:stCondLst>
                                    <p:cond delay="0"/>
                                  </p:stCondLst>
                                  <p:childTnLst>
                                    <p:animMotion origin="layout" path="M 0.02682 4.44444E-6 L 2.91667E-6 4.44444E-6 " pathEditMode="relative" rAng="0" ptsTypes="AA">
                                      <p:cBhvr>
                                        <p:cTn id="29" dur="1000" fill="hold"/>
                                        <p:tgtEl>
                                          <p:spTgt spid="28"/>
                                        </p:tgtEl>
                                        <p:attrNameLst>
                                          <p:attrName>ppt_x</p:attrName>
                                          <p:attrName>ppt_y</p:attrName>
                                        </p:attrNameLst>
                                      </p:cBhvr>
                                      <p:rCtr x="-1341" y="0"/>
                                    </p:animMotion>
                                  </p:childTnLst>
                                </p:cTn>
                              </p:par>
                              <p:par>
                                <p:cTn id="30" presetID="10" presetClass="entr" presetSubtype="0" fill="hold" nodeType="with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fade">
                                      <p:cBhvr>
                                        <p:cTn id="32" dur="500"/>
                                        <p:tgtEl>
                                          <p:spTgt spid="29"/>
                                        </p:tgtEl>
                                      </p:cBhvr>
                                    </p:animEffect>
                                  </p:childTnLst>
                                </p:cTn>
                              </p:par>
                              <p:par>
                                <p:cTn id="33" presetID="42" presetClass="path" presetSubtype="0" accel="50000" decel="50000" fill="hold" nodeType="withEffect">
                                  <p:stCondLst>
                                    <p:cond delay="0"/>
                                  </p:stCondLst>
                                  <p:childTnLst>
                                    <p:animMotion origin="layout" path="M 0.02682 2.96296E-6 L 1.25E-6 2.96296E-6 " pathEditMode="relative" rAng="0" ptsTypes="AA">
                                      <p:cBhvr>
                                        <p:cTn id="34" dur="1000" fill="hold"/>
                                        <p:tgtEl>
                                          <p:spTgt spid="29"/>
                                        </p:tgtEl>
                                        <p:attrNameLst>
                                          <p:attrName>ppt_x</p:attrName>
                                          <p:attrName>ppt_y</p:attrName>
                                        </p:attrNameLst>
                                      </p:cBhvr>
                                      <p:rCtr x="-1341" y="0"/>
                                    </p:animMotion>
                                  </p:childTnLst>
                                </p:cTn>
                              </p:par>
                              <p:par>
                                <p:cTn id="35" presetID="10" presetClass="entr" presetSubtype="0" fill="hold" grpId="0" nodeType="with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par>
                                <p:cTn id="38" presetID="42" presetClass="path" presetSubtype="0" accel="50000" decel="50000" fill="hold" grpId="1" nodeType="withEffect">
                                  <p:stCondLst>
                                    <p:cond delay="0"/>
                                  </p:stCondLst>
                                  <p:childTnLst>
                                    <p:animMotion origin="layout" path="M 0.02682 4.44444E-6 L 1.25E-6 4.44444E-6 " pathEditMode="relative" rAng="0" ptsTypes="AA">
                                      <p:cBhvr>
                                        <p:cTn id="39" dur="1000" fill="hold"/>
                                        <p:tgtEl>
                                          <p:spTgt spid="31"/>
                                        </p:tgtEl>
                                        <p:attrNameLst>
                                          <p:attrName>ppt_x</p:attrName>
                                          <p:attrName>ppt_y</p:attrName>
                                        </p:attrNameLst>
                                      </p:cBhvr>
                                      <p:rCtr x="-1341" y="0"/>
                                    </p:animMotion>
                                  </p:childTnLst>
                                </p:cTn>
                              </p:par>
                              <p:par>
                                <p:cTn id="40" presetID="10" presetClass="entr" presetSubtype="0" fill="hold" grpId="0" nodeType="withEffect">
                                  <p:stCondLst>
                                    <p:cond delay="0"/>
                                  </p:stCondLst>
                                  <p:childTnLst>
                                    <p:set>
                                      <p:cBhvr>
                                        <p:cTn id="41" dur="1" fill="hold">
                                          <p:stCondLst>
                                            <p:cond delay="0"/>
                                          </p:stCondLst>
                                        </p:cTn>
                                        <p:tgtEl>
                                          <p:spTgt spid="32"/>
                                        </p:tgtEl>
                                        <p:attrNameLst>
                                          <p:attrName>style.visibility</p:attrName>
                                        </p:attrNameLst>
                                      </p:cBhvr>
                                      <p:to>
                                        <p:strVal val="visible"/>
                                      </p:to>
                                    </p:set>
                                    <p:animEffect transition="in" filter="fade">
                                      <p:cBhvr>
                                        <p:cTn id="42" dur="500"/>
                                        <p:tgtEl>
                                          <p:spTgt spid="32"/>
                                        </p:tgtEl>
                                      </p:cBhvr>
                                    </p:animEffect>
                                  </p:childTnLst>
                                </p:cTn>
                              </p:par>
                              <p:par>
                                <p:cTn id="43" presetID="42" presetClass="path" presetSubtype="0" accel="50000" decel="50000" fill="hold" grpId="1" nodeType="withEffect">
                                  <p:stCondLst>
                                    <p:cond delay="0"/>
                                  </p:stCondLst>
                                  <p:childTnLst>
                                    <p:animMotion origin="layout" path="M 0.02682 4.44444E-6 L 2.91667E-6 4.44444E-6 " pathEditMode="relative" rAng="0" ptsTypes="AA">
                                      <p:cBhvr>
                                        <p:cTn id="44" dur="1000" fill="hold"/>
                                        <p:tgtEl>
                                          <p:spTgt spid="32"/>
                                        </p:tgtEl>
                                        <p:attrNameLst>
                                          <p:attrName>ppt_x</p:attrName>
                                          <p:attrName>ppt_y</p:attrName>
                                        </p:attrNameLst>
                                      </p:cBhvr>
                                      <p:rCtr x="-1341" y="0"/>
                                    </p:animMotion>
                                  </p:childTnLst>
                                </p:cTn>
                              </p:par>
                              <p:par>
                                <p:cTn id="45" presetID="10" presetClass="entr" presetSubtype="0" fill="hold" nodeType="with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fade">
                                      <p:cBhvr>
                                        <p:cTn id="47" dur="500"/>
                                        <p:tgtEl>
                                          <p:spTgt spid="33"/>
                                        </p:tgtEl>
                                      </p:cBhvr>
                                    </p:animEffect>
                                  </p:childTnLst>
                                </p:cTn>
                              </p:par>
                              <p:par>
                                <p:cTn id="48" presetID="42" presetClass="path" presetSubtype="0" accel="50000" decel="50000" fill="hold" nodeType="withEffect">
                                  <p:stCondLst>
                                    <p:cond delay="0"/>
                                  </p:stCondLst>
                                  <p:childTnLst>
                                    <p:animMotion origin="layout" path="M 0.02682 2.96296E-6 L 1.25E-6 2.96296E-6 " pathEditMode="relative" rAng="0" ptsTypes="AA">
                                      <p:cBhvr>
                                        <p:cTn id="49" dur="1000" fill="hold"/>
                                        <p:tgtEl>
                                          <p:spTgt spid="33"/>
                                        </p:tgtEl>
                                        <p:attrNameLst>
                                          <p:attrName>ppt_x</p:attrName>
                                          <p:attrName>ppt_y</p:attrName>
                                        </p:attrNameLst>
                                      </p:cBhvr>
                                      <p:rCtr x="-1341"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p:bldP spid="6" grpId="1"/>
      <p:bldP spid="27" grpId="0"/>
      <p:bldP spid="27" grpId="1"/>
      <p:bldP spid="28" grpId="0"/>
      <p:bldP spid="28" grpId="1"/>
      <p:bldP spid="31" grpId="0"/>
      <p:bldP spid="31" grpId="1"/>
      <p:bldP spid="32" grpId="0"/>
      <p:bldP spid="32"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422C8-3814-EFF3-5EA6-2E55EE2C41F6}"/>
            </a:ext>
          </a:extLst>
        </p:cNvPr>
        <p:cNvGrpSpPr/>
        <p:nvPr/>
      </p:nvGrpSpPr>
      <p:grpSpPr>
        <a:xfrm>
          <a:off x="0" y="0"/>
          <a:ext cx="0" cy="0"/>
          <a:chOff x="0" y="0"/>
          <a:chExt cx="0" cy="0"/>
        </a:xfrm>
      </p:grpSpPr>
      <p:sp>
        <p:nvSpPr>
          <p:cNvPr id="17" name="Rectangle: Rounded Corners 34">
            <a:extLst>
              <a:ext uri="{FF2B5EF4-FFF2-40B4-BE49-F238E27FC236}">
                <a16:creationId xmlns:a16="http://schemas.microsoft.com/office/drawing/2014/main" id="{3E315AD9-7394-51F2-BCD3-DF5F9CEE5BFB}"/>
              </a:ext>
              <a:ext uri="{C183D7F6-B498-43B3-948B-1728B52AA6E4}">
                <adec:decorative xmlns:adec="http://schemas.microsoft.com/office/drawing/2017/decorative" val="1"/>
              </a:ext>
            </a:extLst>
          </p:cNvPr>
          <p:cNvSpPr/>
          <p:nvPr/>
        </p:nvSpPr>
        <p:spPr bwMode="auto">
          <a:xfrm>
            <a:off x="514040" y="1285559"/>
            <a:ext cx="2964712" cy="4865040"/>
          </a:xfrm>
          <a:prstGeom prst="roundRect">
            <a:avLst>
              <a:gd name="adj" fmla="val 4202"/>
            </a:avLst>
          </a:prstGeom>
          <a:noFill/>
          <a:ln w="19050">
            <a:gradFill flip="none" rotWithShape="1">
              <a:gsLst>
                <a:gs pos="0">
                  <a:srgbClr val="0078D4"/>
                </a:gs>
                <a:gs pos="100000">
                  <a:srgbClr val="C73EC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cxnSp>
        <p:nvCxnSpPr>
          <p:cNvPr id="22" name="Straight Connector 21">
            <a:extLst>
              <a:ext uri="{FF2B5EF4-FFF2-40B4-BE49-F238E27FC236}">
                <a16:creationId xmlns:a16="http://schemas.microsoft.com/office/drawing/2014/main" id="{39B32CA9-2687-BDAB-AAD9-397F2DDE03C4}"/>
              </a:ext>
              <a:ext uri="{C183D7F6-B498-43B3-948B-1728B52AA6E4}">
                <adec:decorative xmlns:adec="http://schemas.microsoft.com/office/drawing/2017/decorative" val="1"/>
              </a:ext>
            </a:extLst>
          </p:cNvPr>
          <p:cNvCxnSpPr>
            <a:cxnSpLocks/>
          </p:cNvCxnSpPr>
          <p:nvPr/>
        </p:nvCxnSpPr>
        <p:spPr>
          <a:xfrm>
            <a:off x="661016" y="2249933"/>
            <a:ext cx="2670761"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3AD4D79-2122-07F3-F71E-0D2A56259FA8}"/>
              </a:ext>
              <a:ext uri="{C183D7F6-B498-43B3-948B-1728B52AA6E4}">
                <adec:decorative xmlns:adec="http://schemas.microsoft.com/office/drawing/2017/decorative" val="1"/>
              </a:ext>
            </a:extLst>
          </p:cNvPr>
          <p:cNvCxnSpPr>
            <a:cxnSpLocks/>
          </p:cNvCxnSpPr>
          <p:nvPr/>
        </p:nvCxnSpPr>
        <p:spPr>
          <a:xfrm>
            <a:off x="661016" y="3377130"/>
            <a:ext cx="2670761"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5E9D0C-138C-6440-4FC7-E4854E699BA4}"/>
              </a:ext>
              <a:ext uri="{C183D7F6-B498-43B3-948B-1728B52AA6E4}">
                <adec:decorative xmlns:adec="http://schemas.microsoft.com/office/drawing/2017/decorative" val="1"/>
              </a:ext>
            </a:extLst>
          </p:cNvPr>
          <p:cNvCxnSpPr>
            <a:cxnSpLocks/>
          </p:cNvCxnSpPr>
          <p:nvPr/>
        </p:nvCxnSpPr>
        <p:spPr>
          <a:xfrm>
            <a:off x="661016" y="4593778"/>
            <a:ext cx="2670761"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CCD8638-2F3D-9E1D-350B-7A278485FB9F}"/>
              </a:ext>
            </a:extLst>
          </p:cNvPr>
          <p:cNvSpPr>
            <a:spLocks noGrp="1"/>
          </p:cNvSpPr>
          <p:nvPr>
            <p:ph type="title"/>
          </p:nvPr>
        </p:nvSpPr>
        <p:spPr>
          <a:xfrm>
            <a:off x="588263" y="300127"/>
            <a:ext cx="11018520" cy="498598"/>
          </a:xfrm>
          <a:prstGeom prst="rect">
            <a:avLst/>
          </a:prstGeom>
        </p:spPr>
        <p:txBody>
          <a:bodyPr>
            <a:noAutofit/>
          </a:bodyPr>
          <a:lstStyle/>
          <a:p>
            <a:pPr algn="ctr"/>
            <a:r>
              <a:rPr lang="fr-fr"/>
              <a:t>Microsoft 365 </a:t>
            </a:r>
            <a:r>
              <a:rPr lang="fr-fr" err="1"/>
              <a:t>Copilot</a:t>
            </a:r>
            <a:r>
              <a:rPr lang="fr-fr"/>
              <a:t> Chat repose sur la confiance</a:t>
            </a:r>
          </a:p>
        </p:txBody>
      </p:sp>
      <p:sp>
        <p:nvSpPr>
          <p:cNvPr id="18" name="TextBox 17">
            <a:extLst>
              <a:ext uri="{FF2B5EF4-FFF2-40B4-BE49-F238E27FC236}">
                <a16:creationId xmlns:a16="http://schemas.microsoft.com/office/drawing/2014/main" id="{ADAFBFB8-CFF7-5DBE-79EA-F5FCE6D9EEF4}"/>
              </a:ext>
            </a:extLst>
          </p:cNvPr>
          <p:cNvSpPr txBox="1"/>
          <p:nvPr/>
        </p:nvSpPr>
        <p:spPr>
          <a:xfrm>
            <a:off x="704855" y="2561228"/>
            <a:ext cx="2332071" cy="276999"/>
          </a:xfrm>
          <a:prstGeom prst="rect">
            <a:avLst/>
          </a:prstGeom>
          <a:noFill/>
        </p:spPr>
        <p:txBody>
          <a:bodyPr wrap="square" lIns="0" tIns="0" rIns="0" bIns="0">
            <a:noAutofit/>
          </a:bodyPr>
          <a:lstStyle/>
          <a:p>
            <a:pPr marL="0" marR="0" lvl="0" indent="0" algn="ctr" defTabSz="811684" rtl="0" eaLnBrk="1" fontAlgn="auto" latinLnBrk="0" hangingPunct="1">
              <a:lnSpc>
                <a:spcPct val="100000"/>
              </a:lnSpc>
              <a:spcBef>
                <a:spcPts val="0"/>
              </a:spcBef>
              <a:spcAft>
                <a:spcPts val="1200"/>
              </a:spcAft>
              <a:buClrTx/>
              <a:buSzTx/>
              <a:buFontTx/>
              <a:buNone/>
              <a:tabLst/>
              <a:defRPr/>
            </a:pPr>
            <a:r>
              <a:rPr kumimoji="0" lang="fr-fr" sz="1500" b="0" i="0" u="none" strike="noStrike" kern="1200" cap="none" spc="0" normalizeH="0" baseline="0" noProof="0">
                <a:ln>
                  <a:noFill/>
                </a:ln>
                <a:solidFill>
                  <a:schemeClr val="bg1"/>
                </a:solidFill>
                <a:effectLst/>
                <a:uLnTx/>
                <a:uFillTx/>
                <a:latin typeface="Segoe UI"/>
                <a:ea typeface="+mn-ea"/>
                <a:cs typeface="+mn-cs"/>
              </a:rPr>
              <a:t>Vous contrôlez </a:t>
            </a:r>
            <a:br>
              <a:rPr kumimoji="0" lang="fr-fr" sz="1500" b="0" i="0" u="none" strike="noStrike" kern="1200" cap="none" spc="0" normalizeH="0" baseline="0" noProof="0">
                <a:ln>
                  <a:noFill/>
                </a:ln>
                <a:solidFill>
                  <a:schemeClr val="bg1"/>
                </a:solidFill>
                <a:effectLst/>
                <a:uLnTx/>
                <a:uFillTx/>
                <a:latin typeface="Segoe UI"/>
                <a:ea typeface="+mn-ea"/>
                <a:cs typeface="+mn-cs"/>
              </a:rPr>
            </a:br>
            <a:r>
              <a:rPr kumimoji="0" lang="fr-fr" sz="1500" b="0" i="0" u="none" strike="noStrike" kern="1200" cap="none" spc="0" normalizeH="0" baseline="0" noProof="0">
                <a:ln>
                  <a:noFill/>
                </a:ln>
                <a:solidFill>
                  <a:schemeClr val="bg1"/>
                </a:solidFill>
                <a:effectLst/>
                <a:uLnTx/>
                <a:uFillTx/>
                <a:latin typeface="Segoe UI"/>
                <a:ea typeface="+mn-ea"/>
                <a:cs typeface="+mn-cs"/>
              </a:rPr>
              <a:t>vos données</a:t>
            </a:r>
          </a:p>
        </p:txBody>
      </p:sp>
      <p:sp>
        <p:nvSpPr>
          <p:cNvPr id="19" name="TextBox 18">
            <a:extLst>
              <a:ext uri="{FF2B5EF4-FFF2-40B4-BE49-F238E27FC236}">
                <a16:creationId xmlns:a16="http://schemas.microsoft.com/office/drawing/2014/main" id="{941E1DD8-666D-D14D-CF89-A07FE52202A5}"/>
              </a:ext>
            </a:extLst>
          </p:cNvPr>
          <p:cNvSpPr txBox="1"/>
          <p:nvPr/>
        </p:nvSpPr>
        <p:spPr>
          <a:xfrm>
            <a:off x="526351" y="3625426"/>
            <a:ext cx="2937837" cy="830997"/>
          </a:xfrm>
          <a:prstGeom prst="rect">
            <a:avLst/>
          </a:prstGeom>
          <a:noFill/>
        </p:spPr>
        <p:txBody>
          <a:bodyPr wrap="square" lIns="0" tIns="0" rIns="0" bIns="0" anchor="t">
            <a:noAutofit/>
          </a:bodyPr>
          <a:lstStyle/>
          <a:p>
            <a:pPr marL="0" marR="0" lvl="0" indent="0" algn="ctr" defTabSz="811684" rtl="0" eaLnBrk="1" fontAlgn="auto" latinLnBrk="0" hangingPunct="1">
              <a:lnSpc>
                <a:spcPct val="100000"/>
              </a:lnSpc>
              <a:spcBef>
                <a:spcPts val="0"/>
              </a:spcBef>
              <a:spcAft>
                <a:spcPts val="1200"/>
              </a:spcAft>
              <a:buClrTx/>
              <a:buSzTx/>
              <a:buFontTx/>
              <a:buNone/>
              <a:tabLst/>
              <a:defRPr/>
            </a:pPr>
            <a:r>
              <a:rPr kumimoji="0" lang="fr-fr" sz="1500" b="0" i="0" u="none" strike="noStrike" kern="1200" cap="none" spc="0" normalizeH="0" baseline="0" noProof="0">
                <a:ln>
                  <a:noFill/>
                </a:ln>
                <a:solidFill>
                  <a:schemeClr val="bg1"/>
                </a:solidFill>
                <a:effectLst/>
                <a:uLnTx/>
                <a:uFillTx/>
                <a:latin typeface="Segoe UI"/>
                <a:ea typeface="+mn-ea"/>
                <a:cs typeface="+mn-cs"/>
              </a:rPr>
              <a:t>Vos données ne sont </a:t>
            </a:r>
            <a:r>
              <a:rPr kumimoji="0" lang="fr-fr" sz="1500" b="0" i="0" u="sng" strike="noStrike" kern="1200" cap="none" spc="0" normalizeH="0" baseline="0" noProof="0">
                <a:ln>
                  <a:noFill/>
                </a:ln>
                <a:solidFill>
                  <a:schemeClr val="bg1"/>
                </a:solidFill>
                <a:effectLst/>
                <a:uLnTx/>
                <a:uFillTx/>
                <a:latin typeface="Segoe UI"/>
                <a:ea typeface="+mn-ea"/>
                <a:cs typeface="+mn-cs"/>
              </a:rPr>
              <a:t>pas</a:t>
            </a:r>
            <a:r>
              <a:rPr kumimoji="0" lang="fr-fr" sz="1500" b="0" i="0" u="none" strike="noStrike" kern="1200" cap="none" spc="0" normalizeH="0" baseline="0" noProof="0">
                <a:ln>
                  <a:noFill/>
                </a:ln>
                <a:solidFill>
                  <a:schemeClr val="bg1"/>
                </a:solidFill>
                <a:effectLst/>
                <a:uLnTx/>
                <a:uFillTx/>
                <a:latin typeface="Segoe UI"/>
                <a:ea typeface="+mn-ea"/>
                <a:cs typeface="+mn-cs"/>
              </a:rPr>
              <a:t> utilisées pour entraîner ou enrichir </a:t>
            </a:r>
            <a:br>
              <a:rPr kumimoji="0" lang="fr-fr" sz="1500" b="0" i="0" u="none" strike="noStrike" kern="1200" cap="none" spc="0" normalizeH="0" baseline="0" noProof="0">
                <a:ln>
                  <a:noFill/>
                </a:ln>
                <a:solidFill>
                  <a:schemeClr val="bg1"/>
                </a:solidFill>
                <a:effectLst/>
                <a:uLnTx/>
                <a:uFillTx/>
                <a:latin typeface="Segoe UI"/>
                <a:ea typeface="+mn-ea"/>
                <a:cs typeface="+mn-cs"/>
              </a:rPr>
            </a:br>
            <a:r>
              <a:rPr kumimoji="0" lang="fr-fr" sz="1500" b="0" i="0" u="none" strike="noStrike" kern="1200" cap="none" spc="0" normalizeH="0" baseline="0" noProof="0">
                <a:ln>
                  <a:noFill/>
                </a:ln>
                <a:solidFill>
                  <a:schemeClr val="bg1"/>
                </a:solidFill>
                <a:effectLst/>
                <a:uLnTx/>
                <a:uFillTx/>
                <a:latin typeface="Segoe UI"/>
                <a:ea typeface="+mn-ea"/>
                <a:cs typeface="+mn-cs"/>
              </a:rPr>
              <a:t>des modèles d’IA de base</a:t>
            </a:r>
          </a:p>
        </p:txBody>
      </p:sp>
      <p:sp>
        <p:nvSpPr>
          <p:cNvPr id="20" name="TextBox 19">
            <a:extLst>
              <a:ext uri="{FF2B5EF4-FFF2-40B4-BE49-F238E27FC236}">
                <a16:creationId xmlns:a16="http://schemas.microsoft.com/office/drawing/2014/main" id="{44658814-7562-064A-D10B-4EC83CA300C6}"/>
              </a:ext>
            </a:extLst>
          </p:cNvPr>
          <p:cNvSpPr txBox="1"/>
          <p:nvPr/>
        </p:nvSpPr>
        <p:spPr>
          <a:xfrm>
            <a:off x="713757" y="1451838"/>
            <a:ext cx="2565278" cy="553998"/>
          </a:xfrm>
          <a:prstGeom prst="rect">
            <a:avLst/>
          </a:prstGeom>
          <a:noFill/>
        </p:spPr>
        <p:txBody>
          <a:bodyPr wrap="square" lIns="0" tIns="0" rIns="0" bIns="0">
            <a:noAutofit/>
          </a:bodyPr>
          <a:lstStyle/>
          <a:p>
            <a:pPr marL="0" marR="0" lvl="0" indent="0" algn="ctr" defTabSz="811684" rtl="0" eaLnBrk="1" fontAlgn="auto" latinLnBrk="0" hangingPunct="1">
              <a:lnSpc>
                <a:spcPct val="100000"/>
              </a:lnSpc>
              <a:spcBef>
                <a:spcPts val="0"/>
              </a:spcBef>
              <a:spcAft>
                <a:spcPts val="1200"/>
              </a:spcAft>
              <a:buClrTx/>
              <a:buSzTx/>
              <a:buFontTx/>
              <a:buNone/>
              <a:tabLst/>
              <a:defRPr/>
            </a:pPr>
            <a:r>
              <a:rPr kumimoji="0" lang="fr-fr" sz="1500" b="0" i="0" u="none" strike="noStrike" kern="1200" cap="none" spc="0" normalizeH="0" baseline="0" noProof="0">
                <a:ln>
                  <a:noFill/>
                </a:ln>
                <a:solidFill>
                  <a:schemeClr val="bg1"/>
                </a:solidFill>
                <a:effectLst/>
                <a:uLnTx/>
                <a:uFillTx/>
                <a:latin typeface="Segoe UI"/>
                <a:ea typeface="+mn-ea"/>
                <a:cs typeface="+mn-cs"/>
              </a:rPr>
              <a:t>Nous sécurisons vos données à la fois lors de leur stockage et lors des transferts</a:t>
            </a:r>
          </a:p>
        </p:txBody>
      </p:sp>
      <p:sp>
        <p:nvSpPr>
          <p:cNvPr id="21" name="TextBox 20">
            <a:extLst>
              <a:ext uri="{FF2B5EF4-FFF2-40B4-BE49-F238E27FC236}">
                <a16:creationId xmlns:a16="http://schemas.microsoft.com/office/drawing/2014/main" id="{C61866AE-5435-9BA4-36D3-D12C2FA26679}"/>
              </a:ext>
            </a:extLst>
          </p:cNvPr>
          <p:cNvSpPr txBox="1"/>
          <p:nvPr/>
        </p:nvSpPr>
        <p:spPr>
          <a:xfrm>
            <a:off x="830361" y="4866698"/>
            <a:ext cx="2332071" cy="830997"/>
          </a:xfrm>
          <a:prstGeom prst="rect">
            <a:avLst/>
          </a:prstGeom>
          <a:noFill/>
        </p:spPr>
        <p:txBody>
          <a:bodyPr wrap="square" lIns="0" tIns="0" rIns="0" bIns="0">
            <a:noAutofit/>
          </a:bodyPr>
          <a:lstStyle/>
          <a:p>
            <a:pPr marL="0" marR="0" lvl="0" indent="0" algn="ctr" defTabSz="914165" rtl="0" eaLnBrk="1" fontAlgn="auto" latinLnBrk="0" hangingPunct="1">
              <a:lnSpc>
                <a:spcPct val="100000"/>
              </a:lnSpc>
              <a:spcBef>
                <a:spcPts val="0"/>
              </a:spcBef>
              <a:spcAft>
                <a:spcPts val="0"/>
              </a:spcAft>
              <a:buClr>
                <a:srgbClr val="FFFFFF"/>
              </a:buClr>
              <a:buSzPts val="1600"/>
              <a:buFontTx/>
              <a:buNone/>
              <a:tabLst/>
              <a:defRPr/>
            </a:pPr>
            <a:r>
              <a:rPr kumimoji="0" lang="fr-fr" sz="1500" b="0" i="0" u="none" strike="noStrike" kern="1200" cap="none" spc="0" normalizeH="0" baseline="0" noProof="0">
                <a:ln>
                  <a:noFill/>
                </a:ln>
                <a:solidFill>
                  <a:schemeClr val="bg1"/>
                </a:solidFill>
                <a:effectLst/>
                <a:uLnTx/>
                <a:uFillTx/>
                <a:latin typeface="Segoe UI" panose="020B0502040204020203" pitchFamily="34" charset="0"/>
                <a:ea typeface="+mn-ea"/>
                <a:cs typeface="+mn-cs"/>
              </a:rPr>
              <a:t>Vous êtes protégé contre les risques de sécurité liés </a:t>
            </a:r>
            <a:br>
              <a:rPr kumimoji="0" lang="fr-fr" sz="1500" b="0" i="0" u="none" strike="noStrike" kern="1200" cap="none" spc="0" normalizeH="0" baseline="0" noProof="0">
                <a:ln>
                  <a:noFill/>
                </a:ln>
                <a:solidFill>
                  <a:schemeClr val="bg1"/>
                </a:solidFill>
                <a:effectLst/>
                <a:uLnTx/>
                <a:uFillTx/>
                <a:latin typeface="Segoe UI" panose="020B0502040204020203" pitchFamily="34" charset="0"/>
                <a:ea typeface="+mn-ea"/>
                <a:cs typeface="+mn-cs"/>
              </a:rPr>
            </a:br>
            <a:r>
              <a:rPr kumimoji="0" lang="fr-fr" sz="1500" b="0" i="0" u="none" strike="noStrike" kern="1200" cap="none" spc="0" normalizeH="0" baseline="0" noProof="0">
                <a:ln>
                  <a:noFill/>
                </a:ln>
                <a:solidFill>
                  <a:schemeClr val="bg1"/>
                </a:solidFill>
                <a:effectLst/>
                <a:uLnTx/>
                <a:uFillTx/>
                <a:latin typeface="Segoe UI" panose="020B0502040204020203" pitchFamily="34" charset="0"/>
                <a:ea typeface="+mn-ea"/>
                <a:cs typeface="+mn-cs"/>
              </a:rPr>
              <a:t>à l’IA et aux droits d’auteur</a:t>
            </a:r>
            <a:endParaRPr kumimoji="0" lang="en-US" sz="1500" b="0" i="0" u="none" strike="noStrike" kern="1200" cap="none" spc="0" normalizeH="0" baseline="0" noProof="0">
              <a:ln w="3175">
                <a:noFill/>
              </a:ln>
              <a:solidFill>
                <a:schemeClr val="bg1"/>
              </a:solidFill>
              <a:effectLst/>
              <a:uLnTx/>
              <a:uFillTx/>
              <a:latin typeface="Segoe UI"/>
              <a:ea typeface="+mn-ea"/>
              <a:cs typeface="+mn-cs"/>
            </a:endParaRPr>
          </a:p>
        </p:txBody>
      </p:sp>
      <p:grpSp>
        <p:nvGrpSpPr>
          <p:cNvPr id="4" name="Group 3">
            <a:extLst>
              <a:ext uri="{FF2B5EF4-FFF2-40B4-BE49-F238E27FC236}">
                <a16:creationId xmlns:a16="http://schemas.microsoft.com/office/drawing/2014/main" id="{2E2D9003-BDB0-313A-4942-93FE762BE8D4}"/>
              </a:ext>
            </a:extLst>
          </p:cNvPr>
          <p:cNvGrpSpPr>
            <a:grpSpLocks noChangeAspect="1"/>
          </p:cNvGrpSpPr>
          <p:nvPr/>
        </p:nvGrpSpPr>
        <p:grpSpPr>
          <a:xfrm>
            <a:off x="4450080" y="2093451"/>
            <a:ext cx="3291840" cy="3291840"/>
            <a:chOff x="3771900" y="1375602"/>
            <a:chExt cx="4648200" cy="4648200"/>
          </a:xfrm>
        </p:grpSpPr>
        <p:sp>
          <p:nvSpPr>
            <p:cNvPr id="10" name="Oval 9">
              <a:extLst>
                <a:ext uri="{FF2B5EF4-FFF2-40B4-BE49-F238E27FC236}">
                  <a16:creationId xmlns:a16="http://schemas.microsoft.com/office/drawing/2014/main" id="{88524217-16E7-E884-0AD3-F1B0F7A5EED8}"/>
                </a:ext>
                <a:ext uri="{C183D7F6-B498-43B3-948B-1728B52AA6E4}">
                  <adec:decorative xmlns:adec="http://schemas.microsoft.com/office/drawing/2017/decorative" val="1"/>
                </a:ext>
              </a:extLst>
            </p:cNvPr>
            <p:cNvSpPr/>
            <p:nvPr/>
          </p:nvSpPr>
          <p:spPr>
            <a:xfrm>
              <a:off x="3771900" y="1375602"/>
              <a:ext cx="4648200" cy="4648200"/>
            </a:xfrm>
            <a:prstGeom prst="ellipse">
              <a:avLst/>
            </a:pr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400" b="0" i="0" u="none" strike="noStrike" kern="1200" cap="none" spc="0" normalizeH="0" baseline="0" noProof="0">
                <a:ln w="3175">
                  <a:noFill/>
                </a:ln>
                <a:solidFill>
                  <a:srgbClr val="FFFFFF"/>
                </a:solidFill>
                <a:effectLst/>
                <a:uLnTx/>
                <a:uFillTx/>
                <a:latin typeface="Segoe UI Semibold"/>
                <a:ea typeface="+mn-ea"/>
                <a:cs typeface="Segoe UI" pitchFamily="34" charset="0"/>
              </a:endParaRPr>
            </a:p>
          </p:txBody>
        </p:sp>
        <p:sp>
          <p:nvSpPr>
            <p:cNvPr id="16" name="Oval 15">
              <a:extLst>
                <a:ext uri="{FF2B5EF4-FFF2-40B4-BE49-F238E27FC236}">
                  <a16:creationId xmlns:a16="http://schemas.microsoft.com/office/drawing/2014/main" id="{FB3D04D2-439E-63C4-E9AE-4C876F18095A}"/>
                </a:ext>
                <a:ext uri="{C183D7F6-B498-43B3-948B-1728B52AA6E4}">
                  <adec:decorative xmlns:adec="http://schemas.microsoft.com/office/drawing/2017/decorative" val="1"/>
                </a:ext>
              </a:extLst>
            </p:cNvPr>
            <p:cNvSpPr/>
            <p:nvPr/>
          </p:nvSpPr>
          <p:spPr>
            <a:xfrm>
              <a:off x="3925985" y="1529687"/>
              <a:ext cx="4340029" cy="4340029"/>
            </a:xfrm>
            <a:prstGeom prst="ellipse">
              <a:avLst/>
            </a:prstGeom>
            <a:solidFill>
              <a:schemeClr val="bg1"/>
            </a:soli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400" b="0" i="0" u="none" strike="noStrike" kern="1200" cap="none" spc="0" normalizeH="0" baseline="0" noProof="0">
                <a:ln w="3175">
                  <a:noFill/>
                </a:ln>
                <a:solidFill>
                  <a:srgbClr val="FFFFFF"/>
                </a:solidFill>
                <a:effectLst/>
                <a:uLnTx/>
                <a:uFillTx/>
                <a:latin typeface="Segoe UI Semibold"/>
                <a:ea typeface="+mn-ea"/>
                <a:cs typeface="Segoe UI" pitchFamily="34" charset="0"/>
              </a:endParaRPr>
            </a:p>
          </p:txBody>
        </p:sp>
        <p:pic>
          <p:nvPicPr>
            <p:cNvPr id="9" name="!Copilot" descr="Logo de Copilot">
              <a:extLst>
                <a:ext uri="{FF2B5EF4-FFF2-40B4-BE49-F238E27FC236}">
                  <a16:creationId xmlns:a16="http://schemas.microsoft.com/office/drawing/2014/main" id="{AF6B918F-2929-6201-F243-35EFB92E5F41}"/>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481160" y="2070007"/>
              <a:ext cx="1229682" cy="1229678"/>
            </a:xfrm>
            <a:prstGeom prst="rect">
              <a:avLst/>
            </a:prstGeom>
            <a:noFill/>
            <a:ln>
              <a:noFill/>
              <a:headEnd type="none" w="med" len="med"/>
              <a:tailEnd type="none" w="med" len="med"/>
            </a:ln>
            <a:effectLst/>
          </p:spPr>
        </p:pic>
        <p:sp>
          <p:nvSpPr>
            <p:cNvPr id="3" name="Title 1">
              <a:extLst>
                <a:ext uri="{FF2B5EF4-FFF2-40B4-BE49-F238E27FC236}">
                  <a16:creationId xmlns:a16="http://schemas.microsoft.com/office/drawing/2014/main" id="{F8B1CFFF-6FAF-2B93-94A4-30E4EB65AC9F}"/>
                </a:ext>
              </a:extLst>
            </p:cNvPr>
            <p:cNvSpPr txBox="1">
              <a:spLocks/>
            </p:cNvSpPr>
            <p:nvPr/>
          </p:nvSpPr>
          <p:spPr>
            <a:xfrm>
              <a:off x="3931830" y="3437772"/>
              <a:ext cx="4328341" cy="1661993"/>
            </a:xfrm>
            <a:prstGeom prst="rect">
              <a:avLst/>
            </a:prstGeom>
          </p:spPr>
          <p:txBody>
            <a:bodyPr vert="horz" lIns="0" tIns="45720" rIns="0" bIns="45720" rtlCol="0" anchor="ctr">
              <a:noAutofit/>
            </a:bodyPr>
            <a:lstStyle>
              <a:lvl1pPr algn="l" defTabSz="914400" rtl="0" eaLnBrk="1" latinLnBrk="0" hangingPunct="1">
                <a:lnSpc>
                  <a:spcPct val="90000"/>
                </a:lnSpc>
                <a:spcBef>
                  <a:spcPct val="0"/>
                </a:spcBef>
                <a:buNone/>
                <a:defRPr sz="2800" kern="1200">
                  <a:solidFill>
                    <a:srgbClr val="000000"/>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400" b="0" i="0" u="none" strike="noStrike" kern="1200" cap="none" spc="0" normalizeH="0" baseline="0" noProof="0">
                  <a:ln>
                    <a:noFill/>
                  </a:ln>
                  <a:solidFill>
                    <a:srgbClr val="091F2C"/>
                  </a:solidFill>
                  <a:effectLst/>
                  <a:uLnTx/>
                  <a:uFillTx/>
                  <a:latin typeface="Segoe UI Semibold"/>
                  <a:ea typeface="+mj-ea"/>
                  <a:cs typeface="+mj-cs"/>
                </a:rPr>
                <a:t>Microsoft 365 </a:t>
              </a:r>
              <a:r>
                <a:rPr kumimoji="0" lang="fr-fr" sz="2400" b="0" i="0" u="none" strike="noStrike" kern="1200" cap="none" spc="0" normalizeH="0" baseline="0" noProof="0" err="1">
                  <a:ln>
                    <a:noFill/>
                  </a:ln>
                  <a:solidFill>
                    <a:srgbClr val="091F2C"/>
                  </a:solidFill>
                  <a:effectLst/>
                  <a:uLnTx/>
                  <a:uFillTx/>
                  <a:latin typeface="Segoe UI Semibold"/>
                  <a:ea typeface="+mj-ea"/>
                  <a:cs typeface="+mj-cs"/>
                </a:rPr>
                <a:t>Copilot</a:t>
              </a:r>
              <a:r>
                <a:rPr kumimoji="0" lang="fr-fr" sz="2400" b="0" i="0" u="none" strike="noStrike" kern="1200" cap="none" spc="0" normalizeH="0" baseline="0" noProof="0">
                  <a:ln>
                    <a:noFill/>
                  </a:ln>
                  <a:solidFill>
                    <a:srgbClr val="091F2C"/>
                  </a:solidFill>
                  <a:effectLst/>
                  <a:uLnTx/>
                  <a:uFillTx/>
                  <a:latin typeface="Segoe UI Semibold"/>
                  <a:ea typeface="+mj-ea"/>
                  <a:cs typeface="+mj-cs"/>
                </a:rPr>
                <a:t> Chat</a:t>
              </a:r>
              <a:br>
                <a:rPr/>
              </a:br>
              <a:r>
                <a:rPr kumimoji="0" lang="fr-fr" sz="2400" b="0" i="0" u="none" strike="noStrike" kern="1200" cap="none" spc="0" normalizeH="0" baseline="0" noProof="0">
                  <a:ln>
                    <a:noFill/>
                  </a:ln>
                  <a:solidFill>
                    <a:srgbClr val="091F2C"/>
                  </a:solidFill>
                  <a:effectLst/>
                  <a:uLnTx/>
                  <a:uFillTx/>
                  <a:latin typeface="Segoe UI Semibold"/>
                  <a:ea typeface="+mj-ea"/>
                  <a:cs typeface="+mj-cs"/>
                </a:rPr>
                <a:t>repose sur la confiance</a:t>
              </a:r>
            </a:p>
          </p:txBody>
        </p:sp>
      </p:grpSp>
      <p:sp>
        <p:nvSpPr>
          <p:cNvPr id="29" name="TextBox 28">
            <a:extLst>
              <a:ext uri="{FF2B5EF4-FFF2-40B4-BE49-F238E27FC236}">
                <a16:creationId xmlns:a16="http://schemas.microsoft.com/office/drawing/2014/main" id="{835BCD73-84DA-DC2F-DD36-5DE55ABE124D}"/>
              </a:ext>
            </a:extLst>
          </p:cNvPr>
          <p:cNvSpPr txBox="1"/>
          <p:nvPr/>
        </p:nvSpPr>
        <p:spPr>
          <a:xfrm>
            <a:off x="697485" y="5966969"/>
            <a:ext cx="2595566" cy="327720"/>
          </a:xfrm>
          <a:prstGeom prst="rect">
            <a:avLst/>
          </a:prstGeom>
          <a:solidFill>
            <a:srgbClr val="080E56"/>
          </a:solidFill>
        </p:spPr>
        <p:txBody>
          <a:bodyPr wrap="square" lIns="0" tIns="36000" rIns="0" bIns="14400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chemeClr val="bg1"/>
                </a:solidFill>
                <a:effectLst/>
                <a:uLnTx/>
                <a:uFillTx/>
                <a:latin typeface="Segoe Pro Display Semibold" panose="020B0702040504020203" pitchFamily="34" charset="0"/>
              </a:rPr>
              <a:t>Les engagements de Microsoft</a:t>
            </a:r>
          </a:p>
        </p:txBody>
      </p:sp>
      <p:sp>
        <p:nvSpPr>
          <p:cNvPr id="31" name="Rectangle: Rounded Corners 34">
            <a:extLst>
              <a:ext uri="{FF2B5EF4-FFF2-40B4-BE49-F238E27FC236}">
                <a16:creationId xmlns:a16="http://schemas.microsoft.com/office/drawing/2014/main" id="{DDD45602-574F-6FD7-C9B8-E41FD75A0879}"/>
              </a:ext>
              <a:ext uri="{C183D7F6-B498-43B3-948B-1728B52AA6E4}">
                <adec:decorative xmlns:adec="http://schemas.microsoft.com/office/drawing/2017/decorative" val="1"/>
              </a:ext>
            </a:extLst>
          </p:cNvPr>
          <p:cNvSpPr/>
          <p:nvPr/>
        </p:nvSpPr>
        <p:spPr bwMode="auto">
          <a:xfrm>
            <a:off x="8713248" y="1306851"/>
            <a:ext cx="2964712" cy="4865040"/>
          </a:xfrm>
          <a:prstGeom prst="roundRect">
            <a:avLst>
              <a:gd name="adj" fmla="val 4202"/>
            </a:avLst>
          </a:prstGeom>
          <a:noFill/>
          <a:ln w="19050">
            <a:gradFill flip="none" rotWithShape="1">
              <a:gsLst>
                <a:gs pos="0">
                  <a:srgbClr val="0078D4"/>
                </a:gs>
                <a:gs pos="100000">
                  <a:srgbClr val="C73EC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chemeClr val="bg1"/>
              </a:solidFill>
              <a:effectLst/>
              <a:uLnTx/>
              <a:uFillTx/>
              <a:latin typeface="Segoe UI Variable Display Semibold" pitchFamily="2" charset="0"/>
              <a:ea typeface="+mn-ea"/>
              <a:cs typeface="Segoe UI" pitchFamily="34" charset="0"/>
            </a:endParaRPr>
          </a:p>
        </p:txBody>
      </p:sp>
      <p:cxnSp>
        <p:nvCxnSpPr>
          <p:cNvPr id="32" name="Straight Connector 31">
            <a:extLst>
              <a:ext uri="{FF2B5EF4-FFF2-40B4-BE49-F238E27FC236}">
                <a16:creationId xmlns:a16="http://schemas.microsoft.com/office/drawing/2014/main" id="{4FD560DD-58C9-0E68-C87F-1002FA94E5CA}"/>
              </a:ext>
              <a:ext uri="{C183D7F6-B498-43B3-948B-1728B52AA6E4}">
                <adec:decorative xmlns:adec="http://schemas.microsoft.com/office/drawing/2017/decorative" val="1"/>
              </a:ext>
            </a:extLst>
          </p:cNvPr>
          <p:cNvCxnSpPr>
            <a:cxnSpLocks/>
          </p:cNvCxnSpPr>
          <p:nvPr/>
        </p:nvCxnSpPr>
        <p:spPr>
          <a:xfrm>
            <a:off x="8860224" y="2859577"/>
            <a:ext cx="2670761"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9588ED4-13FF-7DF3-A114-60328437DFA5}"/>
              </a:ext>
              <a:ext uri="{C183D7F6-B498-43B3-948B-1728B52AA6E4}">
                <adec:decorative xmlns:adec="http://schemas.microsoft.com/office/drawing/2017/decorative" val="1"/>
              </a:ext>
            </a:extLst>
          </p:cNvPr>
          <p:cNvCxnSpPr>
            <a:cxnSpLocks/>
          </p:cNvCxnSpPr>
          <p:nvPr/>
        </p:nvCxnSpPr>
        <p:spPr>
          <a:xfrm>
            <a:off x="8987233" y="4496381"/>
            <a:ext cx="2670761"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505FAFCB-2901-1EFC-147E-0C80ADBD2381}"/>
              </a:ext>
            </a:extLst>
          </p:cNvPr>
          <p:cNvSpPr txBox="1"/>
          <p:nvPr/>
        </p:nvSpPr>
        <p:spPr>
          <a:xfrm>
            <a:off x="9049447" y="3325197"/>
            <a:ext cx="2332071" cy="646331"/>
          </a:xfrm>
          <a:prstGeom prst="rect">
            <a:avLst/>
          </a:prstGeom>
          <a:noFill/>
        </p:spPr>
        <p:txBody>
          <a:bodyPr wrap="square" lIns="0" tIns="0" rIns="0" bIns="0">
            <a:noAutofit/>
          </a:bodyPr>
          <a:lstStyle/>
          <a:p>
            <a:pPr lvl="0" algn="ctr" defTabSz="811684">
              <a:spcAft>
                <a:spcPts val="1200"/>
              </a:spcAft>
              <a:defRPr/>
            </a:pPr>
            <a:r>
              <a:rPr lang="fr-fr" sz="1500">
                <a:solidFill>
                  <a:schemeClr val="bg1"/>
                </a:solidFill>
              </a:rPr>
              <a:t>Contrôles de gestion</a:t>
            </a:r>
            <a:br>
              <a:rPr/>
            </a:br>
            <a:r>
              <a:rPr lang="fr-fr" sz="1200">
                <a:solidFill>
                  <a:schemeClr val="bg1"/>
                </a:solidFill>
              </a:rPr>
              <a:t>Gestion des licences et de la mesure de l’utilisation, gestion </a:t>
            </a:r>
            <a:br>
              <a:rPr lang="fr-fr" sz="1200">
                <a:solidFill>
                  <a:schemeClr val="bg1"/>
                </a:solidFill>
              </a:rPr>
            </a:br>
            <a:r>
              <a:rPr lang="fr-fr" sz="1200">
                <a:solidFill>
                  <a:schemeClr val="bg1"/>
                </a:solidFill>
              </a:rPr>
              <a:t>du cycle de vie, personnalisation </a:t>
            </a:r>
            <a:endParaRPr kumimoji="0" lang="en-US" sz="1200" b="0" i="0" u="none" strike="noStrike" kern="1200" cap="none" spc="0" normalizeH="0" baseline="0" noProof="0">
              <a:ln>
                <a:noFill/>
              </a:ln>
              <a:solidFill>
                <a:schemeClr val="bg1"/>
              </a:solidFill>
              <a:effectLst/>
              <a:uLnTx/>
              <a:uFillTx/>
              <a:latin typeface="Segoe UI"/>
              <a:ea typeface="+mn-ea"/>
              <a:cs typeface="+mn-cs"/>
            </a:endParaRPr>
          </a:p>
        </p:txBody>
      </p:sp>
      <p:sp>
        <p:nvSpPr>
          <p:cNvPr id="36" name="TextBox 35">
            <a:extLst>
              <a:ext uri="{FF2B5EF4-FFF2-40B4-BE49-F238E27FC236}">
                <a16:creationId xmlns:a16="http://schemas.microsoft.com/office/drawing/2014/main" id="{F20E1F4F-4635-6814-F5EE-09E9EDD5FAF3}"/>
              </a:ext>
            </a:extLst>
          </p:cNvPr>
          <p:cNvSpPr txBox="1"/>
          <p:nvPr/>
        </p:nvSpPr>
        <p:spPr>
          <a:xfrm>
            <a:off x="8902561" y="4791563"/>
            <a:ext cx="2670761" cy="923330"/>
          </a:xfrm>
          <a:prstGeom prst="rect">
            <a:avLst/>
          </a:prstGeom>
          <a:noFill/>
        </p:spPr>
        <p:txBody>
          <a:bodyPr wrap="square" lIns="0" tIns="0" rIns="0" bIns="0" anchor="t">
            <a:noAutofit/>
          </a:bodyPr>
          <a:lstStyle/>
          <a:p>
            <a:pPr lvl="0" algn="ctr" defTabSz="811684">
              <a:spcAft>
                <a:spcPts val="1200"/>
              </a:spcAft>
              <a:defRPr/>
            </a:pPr>
            <a:r>
              <a:rPr lang="fr-fr" sz="1500">
                <a:solidFill>
                  <a:schemeClr val="bg1"/>
                </a:solidFill>
              </a:rPr>
              <a:t>Mesure et création de rapports</a:t>
            </a:r>
            <a:br>
              <a:rPr sz="1500"/>
            </a:br>
            <a:r>
              <a:rPr lang="fr-fr" sz="1200">
                <a:solidFill>
                  <a:schemeClr val="bg1"/>
                </a:solidFill>
              </a:rPr>
              <a:t>Suivi de l’adoption, des modèles d’utilisation, de l’impact sur la productivité et du retour sur investissement</a:t>
            </a:r>
            <a:endParaRPr kumimoji="0" lang="en-US" sz="1200" b="0" i="0" u="none" strike="noStrike" kern="1200" cap="none" spc="0" normalizeH="0" baseline="0" noProof="0">
              <a:ln>
                <a:noFill/>
              </a:ln>
              <a:solidFill>
                <a:schemeClr val="bg1"/>
              </a:solidFill>
              <a:effectLst/>
              <a:uLnTx/>
              <a:uFillTx/>
              <a:latin typeface="Segoe UI"/>
              <a:ea typeface="+mn-ea"/>
              <a:cs typeface="+mn-cs"/>
            </a:endParaRPr>
          </a:p>
        </p:txBody>
      </p:sp>
      <p:sp>
        <p:nvSpPr>
          <p:cNvPr id="37" name="TextBox 36">
            <a:extLst>
              <a:ext uri="{FF2B5EF4-FFF2-40B4-BE49-F238E27FC236}">
                <a16:creationId xmlns:a16="http://schemas.microsoft.com/office/drawing/2014/main" id="{600D0F5F-28A2-B9D9-4061-9B3974E5A8A1}"/>
              </a:ext>
            </a:extLst>
          </p:cNvPr>
          <p:cNvSpPr txBox="1"/>
          <p:nvPr/>
        </p:nvSpPr>
        <p:spPr>
          <a:xfrm>
            <a:off x="8912964" y="1602361"/>
            <a:ext cx="2565278" cy="923330"/>
          </a:xfrm>
          <a:prstGeom prst="rect">
            <a:avLst/>
          </a:prstGeom>
          <a:noFill/>
        </p:spPr>
        <p:txBody>
          <a:bodyPr wrap="square" lIns="0" tIns="0" rIns="0" bIns="0">
            <a:noAutofit/>
          </a:bodyPr>
          <a:lstStyle/>
          <a:p>
            <a:pPr lvl="0" algn="ctr" defTabSz="811684">
              <a:spcAft>
                <a:spcPts val="1200"/>
              </a:spcAft>
              <a:defRPr/>
            </a:pPr>
            <a:r>
              <a:rPr lang="fr-fr" sz="1500">
                <a:solidFill>
                  <a:schemeClr val="bg1"/>
                </a:solidFill>
              </a:rPr>
              <a:t>Sécurité et gouvernance</a:t>
            </a:r>
            <a:br>
              <a:rPr/>
            </a:br>
            <a:r>
              <a:rPr lang="fr-FR" sz="1200">
                <a:solidFill>
                  <a:schemeClr val="bg1"/>
                </a:solidFill>
              </a:rPr>
              <a:t>Protection des données, respect de la conformité et atténuation des risques</a:t>
            </a:r>
            <a:endParaRPr kumimoji="0" lang="en-US" b="0" i="0" u="none" strike="noStrike" kern="1200" cap="none" spc="0" normalizeH="0" baseline="0" noProof="0">
              <a:ln>
                <a:noFill/>
              </a:ln>
              <a:solidFill>
                <a:schemeClr val="bg1"/>
              </a:solidFill>
              <a:effectLst/>
              <a:uLnTx/>
              <a:uFillTx/>
              <a:latin typeface="Segoe UI"/>
              <a:ea typeface="+mn-ea"/>
              <a:cs typeface="+mn-cs"/>
            </a:endParaRPr>
          </a:p>
        </p:txBody>
      </p:sp>
      <p:sp>
        <p:nvSpPr>
          <p:cNvPr id="39" name="TextBox 38">
            <a:extLst>
              <a:ext uri="{FF2B5EF4-FFF2-40B4-BE49-F238E27FC236}">
                <a16:creationId xmlns:a16="http://schemas.microsoft.com/office/drawing/2014/main" id="{5E4ED61F-CC30-480D-F927-8F3CD0793EC0}"/>
              </a:ext>
            </a:extLst>
          </p:cNvPr>
          <p:cNvSpPr txBox="1"/>
          <p:nvPr/>
        </p:nvSpPr>
        <p:spPr>
          <a:xfrm>
            <a:off x="9008475" y="6026314"/>
            <a:ext cx="2414016" cy="246221"/>
          </a:xfrm>
          <a:prstGeom prst="rect">
            <a:avLst/>
          </a:prstGeom>
          <a:solidFill>
            <a:srgbClr val="0A0E28"/>
          </a:solidFill>
        </p:spPr>
        <p:txBody>
          <a:bodyPr wrap="square" lIns="0" tIns="36000" rIns="0" bIns="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chemeClr val="bg1"/>
                </a:solidFill>
                <a:effectLst/>
                <a:uLnTx/>
                <a:uFillTx/>
                <a:latin typeface="Segoe Pro Display Semibold" panose="020B0702040504020203" pitchFamily="34" charset="0"/>
              </a:rPr>
              <a:t>Système de contrôle </a:t>
            </a:r>
            <a:r>
              <a:rPr kumimoji="0" lang="fr-fr" sz="1400" b="0" i="0" u="none" strike="noStrike" kern="1200" cap="none" spc="0" normalizeH="0" baseline="0" noProof="0" err="1">
                <a:ln>
                  <a:noFill/>
                </a:ln>
                <a:solidFill>
                  <a:schemeClr val="bg1"/>
                </a:solidFill>
                <a:effectLst/>
                <a:uLnTx/>
                <a:uFillTx/>
                <a:latin typeface="Segoe Pro Display Semibold" panose="020B0702040504020203" pitchFamily="34" charset="0"/>
              </a:rPr>
              <a:t>Copilot</a:t>
            </a:r>
            <a:endParaRPr kumimoji="0" lang="fr-fr" sz="1400" b="0" i="0" u="none" strike="noStrike" kern="1200" cap="none" spc="0" normalizeH="0" baseline="0" noProof="0">
              <a:ln>
                <a:noFill/>
              </a:ln>
              <a:solidFill>
                <a:schemeClr val="bg1"/>
              </a:solidFill>
              <a:effectLst/>
              <a:uLnTx/>
              <a:uFillTx/>
              <a:latin typeface="Segoe Pro Display Semibold" panose="020B0702040504020203" pitchFamily="34" charset="0"/>
            </a:endParaRPr>
          </a:p>
        </p:txBody>
      </p:sp>
      <p:sp>
        <p:nvSpPr>
          <p:cNvPr id="5" name="TextBox 4">
            <a:extLst>
              <a:ext uri="{FF2B5EF4-FFF2-40B4-BE49-F238E27FC236}">
                <a16:creationId xmlns:a16="http://schemas.microsoft.com/office/drawing/2014/main" id="{EFBB5480-20E9-2CB3-DDF9-58F277E660A2}"/>
              </a:ext>
            </a:extLst>
          </p:cNvPr>
          <p:cNvSpPr txBox="1"/>
          <p:nvPr/>
        </p:nvSpPr>
        <p:spPr>
          <a:xfrm>
            <a:off x="3732956" y="1306851"/>
            <a:ext cx="4726084" cy="418576"/>
          </a:xfrm>
          <a:prstGeom prst="rect">
            <a:avLst/>
          </a:prstGeom>
          <a:noFill/>
        </p:spPr>
        <p:txBody>
          <a:bodyPr wrap="square" lIns="0" tIns="0" rIns="0" bIns="0" rtlCol="0">
            <a:noAutofit/>
          </a:bodyPr>
          <a:lstStyle/>
          <a:p>
            <a:pPr algn="ctr">
              <a:lnSpc>
                <a:spcPct val="85000"/>
              </a:lnSpc>
            </a:pPr>
            <a:r>
              <a:rPr lang="fr-fr" sz="16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Écartez l’informatique fantôme en optant pour un outil d’IA sécurisé et approuvé avec Copilot Chat</a:t>
            </a:r>
          </a:p>
        </p:txBody>
      </p:sp>
      <p:sp>
        <p:nvSpPr>
          <p:cNvPr id="6" name="TextBox 5">
            <a:extLst>
              <a:ext uri="{FF2B5EF4-FFF2-40B4-BE49-F238E27FC236}">
                <a16:creationId xmlns:a16="http://schemas.microsoft.com/office/drawing/2014/main" id="{42A0A827-C4C2-76D3-E495-BB3E0900A375}"/>
              </a:ext>
            </a:extLst>
          </p:cNvPr>
          <p:cNvSpPr txBox="1"/>
          <p:nvPr/>
        </p:nvSpPr>
        <p:spPr>
          <a:xfrm>
            <a:off x="3484195" y="5684971"/>
            <a:ext cx="5223606" cy="418576"/>
          </a:xfrm>
          <a:prstGeom prst="rect">
            <a:avLst/>
          </a:prstGeom>
          <a:noFill/>
        </p:spPr>
        <p:txBody>
          <a:bodyPr wrap="square" lIns="0" tIns="0" rIns="0" bIns="0" rtlCol="0">
            <a:noAutofit/>
          </a:bodyPr>
          <a:lstStyle/>
          <a:p>
            <a:pPr algn="ctr">
              <a:lnSpc>
                <a:spcPct val="85000"/>
              </a:lnSpc>
            </a:pPr>
            <a:r>
              <a:rPr lang="fr-fr" sz="100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UI Semibold" panose="020B0702040204020203" pitchFamily="34" charset="0"/>
                <a:cs typeface="Segoe UI Semibold" panose="020B0702040204020203" pitchFamily="34" charset="0"/>
              </a:rPr>
              <a:t> </a:t>
            </a:r>
            <a:r>
              <a:rPr lang="fr-fr" sz="16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Trouvez et bloquez des outils d’IA non approuvés </a:t>
            </a:r>
            <a:br>
              <a:rPr lang="fr-fr" sz="16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br>
            <a:r>
              <a:rPr lang="fr-fr" sz="16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grâce à la détection et au contrôle de l’informatique fantôme dans Microsoft 365</a:t>
            </a:r>
          </a:p>
        </p:txBody>
      </p:sp>
    </p:spTree>
    <p:extLst>
      <p:ext uri="{BB962C8B-B14F-4D97-AF65-F5344CB8AC3E}">
        <p14:creationId xmlns:p14="http://schemas.microsoft.com/office/powerpoint/2010/main" val="144952608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D5D51-92BE-9F8C-5CD4-992F5B2A8E25}"/>
            </a:ext>
          </a:extLst>
        </p:cNvPr>
        <p:cNvGrpSpPr/>
        <p:nvPr/>
      </p:nvGrpSpPr>
      <p:grpSpPr>
        <a:xfrm>
          <a:off x="0" y="0"/>
          <a:ext cx="0" cy="0"/>
          <a:chOff x="0" y="0"/>
          <a:chExt cx="0" cy="0"/>
        </a:xfrm>
      </p:grpSpPr>
      <p:sp>
        <p:nvSpPr>
          <p:cNvPr id="3" name="Title 25">
            <a:extLst>
              <a:ext uri="{FF2B5EF4-FFF2-40B4-BE49-F238E27FC236}">
                <a16:creationId xmlns:a16="http://schemas.microsoft.com/office/drawing/2014/main" id="{F2844792-5DF7-E0C3-FCCB-AC0ABBDB551F}"/>
              </a:ext>
            </a:extLst>
          </p:cNvPr>
          <p:cNvSpPr txBox="1">
            <a:spLocks/>
          </p:cNvSpPr>
          <p:nvPr/>
        </p:nvSpPr>
        <p:spPr>
          <a:xfrm>
            <a:off x="573723" y="1214112"/>
            <a:ext cx="4127692" cy="954107"/>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Semibold" pitchFamily="2" charset="0"/>
                <a:ea typeface="+mj-ea"/>
                <a:cs typeface="Segoe Sans Display Semibold" pitchFamily="2" charset="0"/>
              </a:rPr>
              <a:t>Où trouver Copilot Chat</a:t>
            </a:r>
            <a:br/>
            <a:r>
              <a:rPr kumimoji="0" lang="fr-fr" sz="3600" b="0" i="0" u="none" strike="noStrike" kern="1200" cap="none" spc="-20" normalizeH="0" baseline="0" noProof="0">
                <a:ln>
                  <a:noFill/>
                </a:ln>
                <a:solidFill>
                  <a:prstClr val="white"/>
                </a:solidFill>
                <a:effectLst/>
                <a:uLnTx/>
                <a:uFillTx/>
                <a:latin typeface="Segoe Sans Display Semibold"/>
                <a:ea typeface="+mj-ea"/>
                <a:cs typeface="Segoe Sans Display Semibold"/>
              </a:rPr>
              <a:t>sur le Web</a:t>
            </a:r>
            <a:endParaRPr kumimoji="0" lang="en-US" sz="3600" b="0"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a:ea typeface="+mj-ea"/>
              <a:cs typeface="Segoe UI Semibold" panose="020B0702040204020203" pitchFamily="34" charset="0"/>
            </a:endParaRPr>
          </a:p>
        </p:txBody>
      </p:sp>
      <p:sp>
        <p:nvSpPr>
          <p:cNvPr id="4" name="TextBox 3">
            <a:extLst>
              <a:ext uri="{FF2B5EF4-FFF2-40B4-BE49-F238E27FC236}">
                <a16:creationId xmlns:a16="http://schemas.microsoft.com/office/drawing/2014/main" id="{F1D289D7-90A5-E97B-0021-84B40A087A79}"/>
              </a:ext>
            </a:extLst>
          </p:cNvPr>
          <p:cNvSpPr txBox="1"/>
          <p:nvPr/>
        </p:nvSpPr>
        <p:spPr>
          <a:xfrm>
            <a:off x="573723" y="2296174"/>
            <a:ext cx="3025819" cy="3573799"/>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gradFill>
                  <a:gsLst>
                    <a:gs pos="0">
                      <a:srgbClr val="D59ED7"/>
                    </a:gs>
                    <a:gs pos="80000">
                      <a:srgbClr val="8DC8E8"/>
                    </a:gs>
                  </a:gsLst>
                  <a:path path="circle">
                    <a:fillToRect l="100000" t="100000"/>
                  </a:path>
                </a:gradFill>
                <a:effectLst/>
                <a:uLnTx/>
                <a:uFillTx/>
                <a:latin typeface="Segoe Sans Display"/>
                <a:ea typeface="+mn-ea"/>
                <a:cs typeface="+mn-cs"/>
              </a:rPr>
              <a:t>Optimisé par le tout </a:t>
            </a:r>
            <a:br>
              <a:rPr kumimoji="0" lang="fr-fr" sz="1800" b="0" i="0" u="none" strike="noStrike" kern="1200" cap="none" spc="0" normalizeH="0" baseline="0" noProof="0">
                <a:ln>
                  <a:noFill/>
                </a:ln>
                <a:gradFill>
                  <a:gsLst>
                    <a:gs pos="0">
                      <a:srgbClr val="D59ED7"/>
                    </a:gs>
                    <a:gs pos="80000">
                      <a:srgbClr val="8DC8E8"/>
                    </a:gs>
                  </a:gsLst>
                  <a:path path="circle">
                    <a:fillToRect l="100000" t="100000"/>
                  </a:path>
                </a:gradFill>
                <a:effectLst/>
                <a:uLnTx/>
                <a:uFillTx/>
                <a:latin typeface="Segoe Sans Display"/>
                <a:ea typeface="+mn-ea"/>
                <a:cs typeface="+mn-cs"/>
              </a:rPr>
            </a:br>
            <a:r>
              <a:rPr kumimoji="0" lang="fr-fr" sz="1800" b="0" i="0" u="none" strike="noStrike" kern="1200" cap="none" spc="0" normalizeH="0" baseline="0" noProof="0">
                <a:ln>
                  <a:noFill/>
                </a:ln>
                <a:gradFill>
                  <a:gsLst>
                    <a:gs pos="0">
                      <a:srgbClr val="D59ED7"/>
                    </a:gs>
                    <a:gs pos="80000">
                      <a:srgbClr val="8DC8E8"/>
                    </a:gs>
                  </a:gsLst>
                  <a:path path="circle">
                    <a:fillToRect l="100000" t="100000"/>
                  </a:path>
                </a:gradFill>
                <a:effectLst/>
                <a:uLnTx/>
                <a:uFillTx/>
                <a:latin typeface="Segoe Sans Display"/>
                <a:ea typeface="+mn-ea"/>
                <a:cs typeface="+mn-cs"/>
              </a:rPr>
              <a:t>dernier modèle GPT</a:t>
            </a:r>
            <a:endParaRPr kumimoji="0" lang="en-US" sz="1800" b="0" i="0" u="none" strike="noStrike" kern="1200" cap="none" spc="0" normalizeH="0" baseline="0" noProof="0">
              <a:ln>
                <a:noFill/>
              </a:ln>
              <a:gradFill>
                <a:gsLst>
                  <a:gs pos="0">
                    <a:srgbClr val="D59ED7"/>
                  </a:gs>
                  <a:gs pos="80000">
                    <a:srgbClr val="8DC8E8"/>
                  </a:gs>
                </a:gsLst>
                <a:path path="circle">
                  <a:fillToRect l="100000" t="100000"/>
                </a:path>
              </a:gradFill>
              <a:effectLst/>
              <a:uLnTx/>
              <a:uFillTx/>
              <a:latin typeface="Segoe Sans Display"/>
              <a:ea typeface="+mn-ea"/>
              <a:cs typeface="Segoe UI Semibold" panose="020B0702040204020203" pitchFamily="34" charset="0"/>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Un chat IA sécurisé propulsé par les modèles les plus récents, ancré dans les données Web et conscient </a:t>
            </a:r>
            <a:b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b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du contexte, qui comprend </a:t>
            </a:r>
            <a:b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b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le contenu sur lequel vous travaillez et qui adapte les réponses en conséquence.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Display"/>
              <a:ea typeface="+mn-ea"/>
              <a:cs typeface="Segoe Sans Display"/>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m365.cloud.microsoft/chat</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p:txBody>
      </p:sp>
      <p:pic>
        <p:nvPicPr>
          <p:cNvPr id="5" name="Picture 4">
            <a:extLst>
              <a:ext uri="{FF2B5EF4-FFF2-40B4-BE49-F238E27FC236}">
                <a16:creationId xmlns:a16="http://schemas.microsoft.com/office/drawing/2014/main" id="{2C3652D7-5CDB-1C3D-732B-B8F5973AC033}"/>
              </a:ext>
            </a:extLst>
          </p:cNvPr>
          <p:cNvPicPr>
            <a:picLocks noChangeAspect="1"/>
          </p:cNvPicPr>
          <p:nvPr/>
        </p:nvPicPr>
        <p:blipFill>
          <a:blip r:embed="rId4"/>
          <a:stretch>
            <a:fillRect/>
          </a:stretch>
        </p:blipFill>
        <p:spPr>
          <a:xfrm>
            <a:off x="4033381" y="1214112"/>
            <a:ext cx="7952452" cy="4464316"/>
          </a:xfrm>
          <a:prstGeom prst="rect">
            <a:avLst/>
          </a:prstGeom>
        </p:spPr>
      </p:pic>
    </p:spTree>
    <p:extLst>
      <p:ext uri="{BB962C8B-B14F-4D97-AF65-F5344CB8AC3E}">
        <p14:creationId xmlns:p14="http://schemas.microsoft.com/office/powerpoint/2010/main" val="15608648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grpId="1" nodeType="withEffect">
                                  <p:stCondLst>
                                    <p:cond delay="0"/>
                                  </p:stCondLst>
                                  <p:childTnLst>
                                    <p:animMotion origin="layout" path="M 3.95833E-6 2.96296E-6 L 3.95833E-6 0.03541 " pathEditMode="relative" rAng="0" ptsTypes="AA">
                                      <p:cBhvr>
                                        <p:cTn id="9" dur="700" spd="-100000" fill="hold"/>
                                        <p:tgtEl>
                                          <p:spTgt spid="3"/>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42" presetClass="path" presetSubtype="0" decel="100000" fill="hold" grpId="1" nodeType="withEffect">
                                  <p:stCondLst>
                                    <p:cond delay="100"/>
                                  </p:stCondLst>
                                  <p:childTnLst>
                                    <p:animMotion origin="layout" path="M -3.75E-6 2.96296E-6 L -3.75E-6 0.03541 " pathEditMode="relative" rAng="0" ptsTypes="AA">
                                      <p:cBhvr>
                                        <p:cTn id="14"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4"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2E5102-EAED-059D-B138-7CA49D0EBF5F}"/>
            </a:ext>
          </a:extLst>
        </p:cNvPr>
        <p:cNvGrpSpPr/>
        <p:nvPr/>
      </p:nvGrpSpPr>
      <p:grpSpPr>
        <a:xfrm>
          <a:off x="0" y="0"/>
          <a:ext cx="0" cy="0"/>
          <a:chOff x="0" y="0"/>
          <a:chExt cx="0" cy="0"/>
        </a:xfrm>
      </p:grpSpPr>
      <p:sp>
        <p:nvSpPr>
          <p:cNvPr id="3" name="Title 25">
            <a:extLst>
              <a:ext uri="{FF2B5EF4-FFF2-40B4-BE49-F238E27FC236}">
                <a16:creationId xmlns:a16="http://schemas.microsoft.com/office/drawing/2014/main" id="{01ADABF9-DE23-E601-FDF9-D238B1BCC0C4}"/>
              </a:ext>
            </a:extLst>
          </p:cNvPr>
          <p:cNvSpPr txBox="1">
            <a:spLocks/>
          </p:cNvSpPr>
          <p:nvPr/>
        </p:nvSpPr>
        <p:spPr>
          <a:xfrm>
            <a:off x="573723" y="1252701"/>
            <a:ext cx="4127692" cy="1508105"/>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Semibold" pitchFamily="2" charset="0"/>
                <a:ea typeface="+mj-ea"/>
                <a:cs typeface="Segoe Sans Display Semibold" pitchFamily="2" charset="0"/>
              </a:rPr>
              <a:t>Où trouver Copilot Chat</a:t>
            </a:r>
            <a:br/>
            <a:r>
              <a:rPr kumimoji="0" lang="fr-fr" sz="3600" b="0" i="0" u="none" strike="noStrike" kern="1200" cap="none" spc="-20" normalizeH="0" baseline="0" noProof="0">
                <a:ln>
                  <a:noFill/>
                </a:ln>
                <a:solidFill>
                  <a:prstClr val="white"/>
                </a:solidFill>
                <a:effectLst/>
                <a:uLnTx/>
                <a:uFillTx/>
                <a:latin typeface="Segoe Sans Display Semibold"/>
                <a:ea typeface="+mj-ea"/>
                <a:cs typeface="Segoe Sans Display Semibold"/>
              </a:rPr>
              <a:t>Microsoft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3600" b="0" i="0" u="none" strike="noStrike" kern="1200" cap="none" spc="-20" normalizeH="0" baseline="0" noProof="0">
                <a:ln>
                  <a:noFill/>
                </a:ln>
                <a:solidFill>
                  <a:prstClr val="white"/>
                </a:solidFill>
                <a:effectLst/>
                <a:uLnTx/>
                <a:uFillTx/>
                <a:latin typeface="Segoe Sans Display Semibold"/>
                <a:ea typeface="+mj-ea"/>
                <a:cs typeface="Segoe Sans Display Semibold"/>
              </a:rPr>
              <a:t>Teams</a:t>
            </a:r>
            <a:endParaRPr kumimoji="0" lang="en-US" sz="3600" b="0"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a:ea typeface="+mj-ea"/>
              <a:cs typeface="Segoe UI Semibold" panose="020B0702040204020203" pitchFamily="34" charset="0"/>
            </a:endParaRPr>
          </a:p>
        </p:txBody>
      </p:sp>
      <p:sp>
        <p:nvSpPr>
          <p:cNvPr id="4" name="TextBox 3">
            <a:extLst>
              <a:ext uri="{FF2B5EF4-FFF2-40B4-BE49-F238E27FC236}">
                <a16:creationId xmlns:a16="http://schemas.microsoft.com/office/drawing/2014/main" id="{32DBE1FF-1552-797D-73DF-32631ADF57B4}"/>
              </a:ext>
            </a:extLst>
          </p:cNvPr>
          <p:cNvSpPr txBox="1"/>
          <p:nvPr/>
        </p:nvSpPr>
        <p:spPr>
          <a:xfrm>
            <a:off x="573723" y="3036128"/>
            <a:ext cx="3025819" cy="2715102"/>
          </a:xfrm>
          <a:prstGeom prst="rect">
            <a:avLst/>
          </a:prstGeom>
          <a:noFill/>
        </p:spPr>
        <p:txBody>
          <a:bodyPr wrap="square" lIns="0" tIns="0" rIns="0" bIns="0" rtlCol="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Vous préférez travailler dans Teams ou n’utiliser « qu’une seule fenêtre » ? </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Display"/>
              <a:ea typeface="+mn-ea"/>
              <a:cs typeface="Segoe Sans Display"/>
            </a:endParaRPr>
          </a:p>
          <a:p>
            <a:pPr lvl="0" defTabSz="914400">
              <a:lnSpc>
                <a:spcPct val="110000"/>
              </a:lnSpc>
              <a:defRPr/>
            </a:pP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Ouvrez Microsoft Teams. Accédez à la section Chat située à gauche.  Sélectionnez </a:t>
            </a:r>
            <a:r>
              <a:rPr kumimoji="0" lang="fr-fr" sz="1800" b="0" i="0" u="none" strike="noStrike" kern="1200" cap="none" spc="0" normalizeH="0" baseline="0" noProof="0" err="1">
                <a:ln>
                  <a:noFill/>
                </a:ln>
                <a:solidFill>
                  <a:srgbClr val="FFFFFF"/>
                </a:solidFill>
                <a:effectLst/>
                <a:uLnTx/>
                <a:uFillTx/>
                <a:latin typeface="Segoe Sans Display"/>
                <a:ea typeface="+mn-ea"/>
                <a:cs typeface="Segoe Sans Display"/>
              </a:rPr>
              <a:t>Copilot</a:t>
            </a: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 en haut de votre liste de </a:t>
            </a:r>
            <a:r>
              <a:rPr lang="fr-FR" sz="1800">
                <a:solidFill>
                  <a:srgbClr val="FFFFFF"/>
                </a:solidFill>
                <a:cs typeface="Segoe Sans Display"/>
              </a:rPr>
              <a:t>discussions</a:t>
            </a:r>
            <a:r>
              <a:rPr kumimoji="0" lang="fr-fr" sz="1800" b="0" i="0" u="none" strike="noStrike" kern="1200" cap="none" spc="0" normalizeH="0" baseline="0" noProof="0">
                <a:ln>
                  <a:noFill/>
                </a:ln>
                <a:solidFill>
                  <a:srgbClr val="FFFFFF"/>
                </a:solidFill>
                <a:effectLst/>
                <a:uLnTx/>
                <a:uFillTx/>
                <a:latin typeface="Segoe Sans Display"/>
                <a:ea typeface="+mn-ea"/>
                <a:cs typeface="Segoe Sans Display"/>
              </a:rPr>
              <a:t> Teams. </a:t>
            </a:r>
          </a:p>
        </p:txBody>
      </p:sp>
      <p:pic>
        <p:nvPicPr>
          <p:cNvPr id="2" name="Picture 1">
            <a:extLst>
              <a:ext uri="{FF2B5EF4-FFF2-40B4-BE49-F238E27FC236}">
                <a16:creationId xmlns:a16="http://schemas.microsoft.com/office/drawing/2014/main" id="{6503AE60-2178-688C-623F-45C485797F71}"/>
              </a:ext>
            </a:extLst>
          </p:cNvPr>
          <p:cNvPicPr>
            <a:picLocks noChangeAspect="1"/>
          </p:cNvPicPr>
          <p:nvPr/>
        </p:nvPicPr>
        <p:blipFill>
          <a:blip r:embed="rId3"/>
          <a:stretch>
            <a:fillRect/>
          </a:stretch>
        </p:blipFill>
        <p:spPr>
          <a:xfrm>
            <a:off x="4243561" y="1252701"/>
            <a:ext cx="7537555" cy="4230301"/>
          </a:xfrm>
          <a:prstGeom prst="rect">
            <a:avLst/>
          </a:prstGeom>
        </p:spPr>
      </p:pic>
    </p:spTree>
    <p:extLst>
      <p:ext uri="{BB962C8B-B14F-4D97-AF65-F5344CB8AC3E}">
        <p14:creationId xmlns:p14="http://schemas.microsoft.com/office/powerpoint/2010/main" val="3332588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grpId="1" nodeType="withEffect">
                                  <p:stCondLst>
                                    <p:cond delay="0"/>
                                  </p:stCondLst>
                                  <p:childTnLst>
                                    <p:animMotion origin="layout" path="M 3.95833E-6 1.48148E-6 L 3.95833E-6 0.03542 " pathEditMode="relative" rAng="0" ptsTypes="AA">
                                      <p:cBhvr>
                                        <p:cTn id="9" dur="700" spd="-100000" fill="hold"/>
                                        <p:tgtEl>
                                          <p:spTgt spid="3"/>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42" presetClass="path" presetSubtype="0" decel="100000" fill="hold" grpId="1" nodeType="withEffect">
                                  <p:stCondLst>
                                    <p:cond delay="100"/>
                                  </p:stCondLst>
                                  <p:childTnLst>
                                    <p:animMotion origin="layout" path="M -3.75E-6 -7.40741E-7 L -3.75E-6 0.03542 " pathEditMode="relative" rAng="0" ptsTypes="AA">
                                      <p:cBhvr>
                                        <p:cTn id="14"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4"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6B949-EA39-ED61-0F25-FCB6802918CA}"/>
            </a:ext>
          </a:extLst>
        </p:cNvPr>
        <p:cNvGrpSpPr/>
        <p:nvPr/>
      </p:nvGrpSpPr>
      <p:grpSpPr>
        <a:xfrm>
          <a:off x="0" y="0"/>
          <a:ext cx="0" cy="0"/>
          <a:chOff x="0" y="0"/>
          <a:chExt cx="0" cy="0"/>
        </a:xfrm>
      </p:grpSpPr>
      <p:sp>
        <p:nvSpPr>
          <p:cNvPr id="3" name="Title 25">
            <a:extLst>
              <a:ext uri="{FF2B5EF4-FFF2-40B4-BE49-F238E27FC236}">
                <a16:creationId xmlns:a16="http://schemas.microsoft.com/office/drawing/2014/main" id="{BF4ECB6B-B095-5471-0B02-DECC8A19F713}"/>
              </a:ext>
            </a:extLst>
          </p:cNvPr>
          <p:cNvSpPr txBox="1">
            <a:spLocks/>
          </p:cNvSpPr>
          <p:nvPr/>
        </p:nvSpPr>
        <p:spPr>
          <a:xfrm>
            <a:off x="573723" y="1301253"/>
            <a:ext cx="4127692" cy="1508105"/>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Semibold" pitchFamily="2" charset="0"/>
                <a:ea typeface="+mj-ea"/>
                <a:cs typeface="Segoe Sans Display Semibold" pitchFamily="2" charset="0"/>
              </a:rPr>
              <a:t>Où trouver Copilot Chat</a:t>
            </a:r>
            <a:br>
              <a:rPr/>
            </a:br>
            <a:r>
              <a:rPr kumimoji="0" lang="fr-fr" sz="3600" b="0" i="0" u="none" strike="noStrike" kern="1200" cap="none" spc="-20" normalizeH="0" baseline="0" noProof="0">
                <a:ln>
                  <a:noFill/>
                </a:ln>
                <a:solidFill>
                  <a:prstClr val="white"/>
                </a:solidFill>
                <a:effectLst/>
                <a:uLnTx/>
                <a:uFillTx/>
                <a:latin typeface="Segoe Sans Display Semibold"/>
                <a:ea typeface="+mj-ea"/>
                <a:cs typeface="Segoe Sans Display Semibold"/>
              </a:rPr>
              <a:t>Application Windows et Mac</a:t>
            </a:r>
            <a:endParaRPr kumimoji="0" lang="en-US" sz="3600" b="0"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a:ea typeface="+mj-ea"/>
              <a:cs typeface="Segoe UI Semibold" panose="020B0702040204020203" pitchFamily="34" charset="0"/>
            </a:endParaRPr>
          </a:p>
        </p:txBody>
      </p:sp>
      <p:sp>
        <p:nvSpPr>
          <p:cNvPr id="4" name="TextBox 3">
            <a:extLst>
              <a:ext uri="{FF2B5EF4-FFF2-40B4-BE49-F238E27FC236}">
                <a16:creationId xmlns:a16="http://schemas.microsoft.com/office/drawing/2014/main" id="{29787EC1-9779-C9FC-B70D-24D8FB7ADAF2}"/>
              </a:ext>
            </a:extLst>
          </p:cNvPr>
          <p:cNvSpPr txBox="1"/>
          <p:nvPr/>
        </p:nvSpPr>
        <p:spPr>
          <a:xfrm>
            <a:off x="573723" y="3084680"/>
            <a:ext cx="3316959" cy="2410403"/>
          </a:xfrm>
          <a:prstGeom prst="rect">
            <a:avLst/>
          </a:prstGeom>
          <a:noFill/>
        </p:spPr>
        <p:txBody>
          <a:bodyPr wrap="square" lIns="0" tIns="0" rIns="0" bIns="0" rtlCol="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baseline="0" noProof="0" err="1">
                <a:ln>
                  <a:noFill/>
                </a:ln>
                <a:solidFill>
                  <a:prstClr val="white"/>
                </a:solidFill>
                <a:effectLst/>
                <a:uLnTx/>
                <a:uFillTx/>
                <a:latin typeface="Segoe Sans Display"/>
                <a:ea typeface="+mn-ea"/>
                <a:cs typeface="Segoe Sans Display"/>
              </a:rPr>
              <a:t>macOS</a:t>
            </a:r>
            <a:r>
              <a:rPr kumimoji="0" lang="fr-fr" sz="1800" b="0" i="0" u="none" strike="noStrike" kern="1200" cap="none" spc="0" normalizeH="0" baseline="0" noProof="0">
                <a:ln>
                  <a:noFill/>
                </a:ln>
                <a:solidFill>
                  <a:prstClr val="white"/>
                </a:solidFill>
                <a:effectLst/>
                <a:uLnTx/>
                <a:uFillTx/>
                <a:latin typeface="Segoe Sans Display"/>
                <a:ea typeface="+mn-ea"/>
                <a:cs typeface="Segoe Sans Display"/>
              </a:rPr>
              <a:t> : lancez l’application depuis le Dock ou appuyez </a:t>
            </a:r>
            <a:br>
              <a:rPr kumimoji="0" lang="fr-fr" sz="1800" b="0" i="0" u="none" strike="noStrike" kern="1200" cap="none" spc="0" normalizeH="0" baseline="0" noProof="0">
                <a:ln>
                  <a:noFill/>
                </a:ln>
                <a:solidFill>
                  <a:prstClr val="white"/>
                </a:solidFill>
                <a:effectLst/>
                <a:uLnTx/>
                <a:uFillTx/>
                <a:latin typeface="Segoe Sans Display"/>
                <a:ea typeface="+mn-ea"/>
                <a:cs typeface="Segoe Sans Display"/>
              </a:rPr>
            </a:br>
            <a:r>
              <a:rPr kumimoji="0" lang="fr-fr" sz="1800" b="0" i="0" u="none" strike="noStrike" kern="1200" cap="none" spc="0" normalizeH="0" baseline="0" noProof="0">
                <a:ln>
                  <a:noFill/>
                </a:ln>
                <a:solidFill>
                  <a:prstClr val="white"/>
                </a:solidFill>
                <a:effectLst/>
                <a:uLnTx/>
                <a:uFillTx/>
                <a:latin typeface="Segoe Sans Display"/>
                <a:ea typeface="+mn-ea"/>
                <a:cs typeface="Segoe Sans Display"/>
              </a:rPr>
              <a:t>sur Option + Barre d’espace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Segoe Sans Display"/>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Segoe Sans Display"/>
              </a:rPr>
              <a:t>Windows : lancez l’application </a:t>
            </a:r>
            <a:br>
              <a:rPr kumimoji="0" lang="fr-fr" sz="1800" b="0" i="0" u="none" strike="noStrike" kern="1200" cap="none" spc="0" normalizeH="0" baseline="0" noProof="0">
                <a:ln>
                  <a:noFill/>
                </a:ln>
                <a:solidFill>
                  <a:prstClr val="white"/>
                </a:solidFill>
                <a:effectLst/>
                <a:uLnTx/>
                <a:uFillTx/>
                <a:latin typeface="Segoe Sans Display"/>
                <a:ea typeface="+mn-ea"/>
                <a:cs typeface="Segoe Sans Display"/>
              </a:rPr>
            </a:br>
            <a:r>
              <a:rPr kumimoji="0" lang="fr-fr" sz="1800" b="0" i="0" u="none" strike="noStrike" kern="1200" cap="none" spc="0" normalizeH="0" baseline="0" noProof="0">
                <a:ln>
                  <a:noFill/>
                </a:ln>
                <a:solidFill>
                  <a:prstClr val="white"/>
                </a:solidFill>
                <a:effectLst/>
                <a:uLnTx/>
                <a:uFillTx/>
                <a:latin typeface="Segoe Sans Display"/>
                <a:ea typeface="+mn-ea"/>
                <a:cs typeface="Segoe Sans Display"/>
              </a:rPr>
              <a:t>à partir de la barre de tâches ou appuyez sur la touche Windows + C ou la touche </a:t>
            </a:r>
            <a:r>
              <a:rPr kumimoji="0" lang="fr-fr" sz="1800" b="0" i="0" u="none" strike="noStrike" kern="1200" cap="none" spc="0" normalizeH="0" baseline="0" noProof="0" err="1">
                <a:ln>
                  <a:noFill/>
                </a:ln>
                <a:solidFill>
                  <a:prstClr val="white"/>
                </a:solidFill>
                <a:effectLst/>
                <a:uLnTx/>
                <a:uFillTx/>
                <a:latin typeface="Segoe Sans Display"/>
                <a:ea typeface="+mn-ea"/>
                <a:cs typeface="Segoe Sans Display"/>
              </a:rPr>
              <a:t>Copilot</a:t>
            </a:r>
            <a:r>
              <a:rPr kumimoji="0" lang="fr-fr" sz="1800" b="0" i="0" u="none" strike="noStrike" kern="1200" cap="none" spc="0" normalizeH="0" baseline="0" noProof="0">
                <a:ln>
                  <a:noFill/>
                </a:ln>
                <a:solidFill>
                  <a:prstClr val="white"/>
                </a:solidFill>
                <a:effectLst/>
                <a:uLnTx/>
                <a:uFillTx/>
                <a:latin typeface="Segoe Sans Display"/>
                <a:ea typeface="+mn-ea"/>
                <a:cs typeface="Segoe Sans Display"/>
              </a:rPr>
              <a:t>. </a:t>
            </a:r>
          </a:p>
        </p:txBody>
      </p:sp>
      <p:grpSp>
        <p:nvGrpSpPr>
          <p:cNvPr id="2" name="Group 1">
            <a:extLst>
              <a:ext uri="{FF2B5EF4-FFF2-40B4-BE49-F238E27FC236}">
                <a16:creationId xmlns:a16="http://schemas.microsoft.com/office/drawing/2014/main" id="{D4A5E249-071F-B560-4C7E-A44FE94AC2DE}"/>
              </a:ext>
            </a:extLst>
          </p:cNvPr>
          <p:cNvGrpSpPr/>
          <p:nvPr/>
        </p:nvGrpSpPr>
        <p:grpSpPr>
          <a:xfrm>
            <a:off x="4390044" y="1301253"/>
            <a:ext cx="7228233" cy="4064233"/>
            <a:chOff x="4652201" y="1359462"/>
            <a:chExt cx="7228233" cy="4064233"/>
          </a:xfrm>
        </p:grpSpPr>
        <p:pic>
          <p:nvPicPr>
            <p:cNvPr id="5" name="Picture 4">
              <a:extLst>
                <a:ext uri="{FF2B5EF4-FFF2-40B4-BE49-F238E27FC236}">
                  <a16:creationId xmlns:a16="http://schemas.microsoft.com/office/drawing/2014/main" id="{C7312EE1-86FF-96F5-ED98-8E105B65441C}"/>
                </a:ext>
              </a:extLst>
            </p:cNvPr>
            <p:cNvPicPr>
              <a:picLocks noChangeAspect="1"/>
            </p:cNvPicPr>
            <p:nvPr/>
          </p:nvPicPr>
          <p:blipFill>
            <a:blip r:embed="rId3"/>
            <a:stretch>
              <a:fillRect/>
            </a:stretch>
          </p:blipFill>
          <p:spPr>
            <a:xfrm>
              <a:off x="4652201" y="1359462"/>
              <a:ext cx="7228233" cy="4064233"/>
            </a:xfrm>
            <a:prstGeom prst="rect">
              <a:avLst/>
            </a:prstGeom>
          </p:spPr>
        </p:pic>
        <p:pic>
          <p:nvPicPr>
            <p:cNvPr id="6" name="Picture 5">
              <a:extLst>
                <a:ext uri="{FF2B5EF4-FFF2-40B4-BE49-F238E27FC236}">
                  <a16:creationId xmlns:a16="http://schemas.microsoft.com/office/drawing/2014/main" id="{114C6DE3-3829-172C-E887-26FFD85E5006}"/>
                </a:ext>
              </a:extLst>
            </p:cNvPr>
            <p:cNvPicPr>
              <a:picLocks noChangeAspect="1"/>
            </p:cNvPicPr>
            <p:nvPr/>
          </p:nvPicPr>
          <p:blipFill>
            <a:blip r:embed="rId4"/>
            <a:stretch>
              <a:fillRect/>
            </a:stretch>
          </p:blipFill>
          <p:spPr>
            <a:xfrm>
              <a:off x="5640714" y="1756229"/>
              <a:ext cx="5332085" cy="3046416"/>
            </a:xfrm>
            <a:prstGeom prst="rect">
              <a:avLst/>
            </a:prstGeom>
          </p:spPr>
        </p:pic>
      </p:grpSp>
      <p:sp>
        <p:nvSpPr>
          <p:cNvPr id="7" name="Explosion: 8 Points 6">
            <a:extLst>
              <a:ext uri="{FF2B5EF4-FFF2-40B4-BE49-F238E27FC236}">
                <a16:creationId xmlns:a16="http://schemas.microsoft.com/office/drawing/2014/main" id="{AD1B6737-19A1-E849-EEF7-47D80981EBC3}"/>
              </a:ext>
            </a:extLst>
          </p:cNvPr>
          <p:cNvSpPr/>
          <p:nvPr/>
        </p:nvSpPr>
        <p:spPr bwMode="auto">
          <a:xfrm rot="20941477">
            <a:off x="9237487" y="121004"/>
            <a:ext cx="2910208" cy="1451722"/>
          </a:xfrm>
          <a:prstGeom prst="irregularSeal1">
            <a:avLst/>
          </a:prstGeom>
          <a:solidFill>
            <a:srgbClr val="FFB900"/>
          </a:solidFill>
          <a:ln>
            <a:solidFill>
              <a:srgbClr val="EE0000"/>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1400" b="1">
                <a:solidFill>
                  <a:srgbClr val="EE0000"/>
                </a:solidFill>
                <a:ea typeface="Segoe UI" pitchFamily="34" charset="0"/>
                <a:cs typeface="Segoe UI" pitchFamily="34" charset="0"/>
              </a:rPr>
              <a:t>Recommandé</a:t>
            </a:r>
          </a:p>
        </p:txBody>
      </p:sp>
    </p:spTree>
    <p:extLst>
      <p:ext uri="{BB962C8B-B14F-4D97-AF65-F5344CB8AC3E}">
        <p14:creationId xmlns:p14="http://schemas.microsoft.com/office/powerpoint/2010/main" val="4125437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grpId="1" nodeType="withEffect">
                                  <p:stCondLst>
                                    <p:cond delay="0"/>
                                  </p:stCondLst>
                                  <p:childTnLst>
                                    <p:animMotion origin="layout" path="M 3.95833E-6 1.48148E-6 L 3.95833E-6 0.03542 " pathEditMode="relative" rAng="0" ptsTypes="AA">
                                      <p:cBhvr>
                                        <p:cTn id="9" dur="700" spd="-100000" fill="hold"/>
                                        <p:tgtEl>
                                          <p:spTgt spid="3"/>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42" presetClass="path" presetSubtype="0" decel="100000" fill="hold" grpId="1" nodeType="withEffect">
                                  <p:stCondLst>
                                    <p:cond delay="100"/>
                                  </p:stCondLst>
                                  <p:childTnLst>
                                    <p:animMotion origin="layout" path="M -3.75E-6 -7.40741E-7 L -3.75E-6 0.03542 " pathEditMode="relative" rAng="0" ptsTypes="AA">
                                      <p:cBhvr>
                                        <p:cTn id="14"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4"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10AE7BD-3BF0-B225-1714-93F651B4B5A3}"/>
              </a:ext>
              <a:ext uri="{C183D7F6-B498-43B3-948B-1728B52AA6E4}">
                <adec:decorative xmlns:adec="http://schemas.microsoft.com/office/drawing/2017/decorative" val="1"/>
              </a:ext>
            </a:extLst>
          </p:cNvPr>
          <p:cNvSpPr/>
          <p:nvPr/>
        </p:nvSpPr>
        <p:spPr>
          <a:xfrm>
            <a:off x="2983670" y="2644432"/>
            <a:ext cx="2175203" cy="217520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Sans Display"/>
              <a:ea typeface="+mn-ea"/>
              <a:cs typeface="+mn-cs"/>
            </a:endParaRPr>
          </a:p>
        </p:txBody>
      </p:sp>
      <p:sp>
        <p:nvSpPr>
          <p:cNvPr id="15" name="TextBox 14">
            <a:extLst>
              <a:ext uri="{FF2B5EF4-FFF2-40B4-BE49-F238E27FC236}">
                <a16:creationId xmlns:a16="http://schemas.microsoft.com/office/drawing/2014/main" id="{C0484203-7EF3-974E-4770-14CA1820C560}"/>
              </a:ext>
            </a:extLst>
          </p:cNvPr>
          <p:cNvSpPr txBox="1"/>
          <p:nvPr/>
        </p:nvSpPr>
        <p:spPr>
          <a:xfrm>
            <a:off x="2150131" y="1652603"/>
            <a:ext cx="3945869" cy="861774"/>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rPr>
              <a:t>Téléchargez l’application mobile Microsoft 365 </a:t>
            </a:r>
            <a:r>
              <a:rPr kumimoji="0" lang="fr-fr" sz="1400" b="0" i="0" u="none" strike="noStrike" kern="1200" cap="none" spc="0" normalizeH="0" baseline="0" noProof="0" err="1">
                <a:ln>
                  <a:noFill/>
                </a:ln>
                <a:solidFill>
                  <a:schemeClr val="bg1"/>
                </a:solidFill>
                <a:effectLst/>
                <a:uLnTx/>
                <a:uFillTx/>
                <a:latin typeface="Segoe UI" panose="020B0502040204020203" pitchFamily="34" charset="0"/>
                <a:ea typeface="+mn-ea"/>
                <a:cs typeface="Segoe UI" panose="020B0502040204020203" pitchFamily="34" charset="0"/>
              </a:rPr>
              <a:t>Copilot</a:t>
            </a:r>
            <a:r>
              <a:rPr kumimoji="0" lang="fr-fr" sz="1400" b="0" i="0" u="none"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rPr>
              <a:t> et connectez-vous avec votre compte professionnel ou académique pour accéder </a:t>
            </a:r>
            <a:br>
              <a:rPr kumimoji="0" lang="fr-fr" sz="1400" b="0" i="0" u="none"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rPr>
            </a:br>
            <a:r>
              <a:rPr kumimoji="0" lang="fr-fr" sz="1400" b="0" i="0" u="none"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rPr>
              <a:t>à </a:t>
            </a:r>
            <a:r>
              <a:rPr kumimoji="0" lang="fr-fr" sz="1400" b="0" i="0" u="none" strike="noStrike" kern="1200" cap="none" spc="0" normalizeH="0" baseline="0" noProof="0" err="1">
                <a:ln>
                  <a:noFill/>
                </a:ln>
                <a:solidFill>
                  <a:schemeClr val="bg1"/>
                </a:solidFill>
                <a:effectLst/>
                <a:uLnTx/>
                <a:uFillTx/>
                <a:latin typeface="Segoe UI" panose="020B0502040204020203" pitchFamily="34" charset="0"/>
                <a:ea typeface="+mn-ea"/>
                <a:cs typeface="Segoe UI" panose="020B0502040204020203" pitchFamily="34" charset="0"/>
              </a:rPr>
              <a:t>Copilot</a:t>
            </a:r>
            <a:r>
              <a:rPr kumimoji="0" lang="fr-fr" sz="1400" b="0" i="0" u="none"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rPr>
              <a:t> Chat sur mobile</a:t>
            </a:r>
          </a:p>
        </p:txBody>
      </p:sp>
      <p:sp>
        <p:nvSpPr>
          <p:cNvPr id="16" name="Freeform: Shape 15">
            <a:extLst>
              <a:ext uri="{FF2B5EF4-FFF2-40B4-BE49-F238E27FC236}">
                <a16:creationId xmlns:a16="http://schemas.microsoft.com/office/drawing/2014/main" id="{21EA6734-A207-A2A6-12AC-326469C548A2}"/>
              </a:ext>
              <a:ext uri="{C183D7F6-B498-43B3-948B-1728B52AA6E4}">
                <adec:decorative xmlns:adec="http://schemas.microsoft.com/office/drawing/2017/decorative" val="1"/>
              </a:ext>
            </a:extLst>
          </p:cNvPr>
          <p:cNvSpPr/>
          <p:nvPr/>
        </p:nvSpPr>
        <p:spPr bwMode="auto">
          <a:xfrm rot="3229521">
            <a:off x="1765523" y="2450210"/>
            <a:ext cx="672525" cy="380229"/>
          </a:xfrm>
          <a:custGeom>
            <a:avLst/>
            <a:gdLst>
              <a:gd name="connsiteX0" fmla="*/ 0 w 574040"/>
              <a:gd name="connsiteY0" fmla="*/ 0 h 355284"/>
              <a:gd name="connsiteX1" fmla="*/ 25400 w 574040"/>
              <a:gd name="connsiteY1" fmla="*/ 223520 h 355284"/>
              <a:gd name="connsiteX2" fmla="*/ 152400 w 574040"/>
              <a:gd name="connsiteY2" fmla="*/ 340360 h 355284"/>
              <a:gd name="connsiteX3" fmla="*/ 365760 w 574040"/>
              <a:gd name="connsiteY3" fmla="*/ 340360 h 355284"/>
              <a:gd name="connsiteX4" fmla="*/ 574040 w 574040"/>
              <a:gd name="connsiteY4" fmla="*/ 218440 h 355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4040" h="355284">
                <a:moveTo>
                  <a:pt x="0" y="0"/>
                </a:moveTo>
                <a:cubicBezTo>
                  <a:pt x="0" y="83396"/>
                  <a:pt x="0" y="166793"/>
                  <a:pt x="25400" y="223520"/>
                </a:cubicBezTo>
                <a:cubicBezTo>
                  <a:pt x="50800" y="280247"/>
                  <a:pt x="95673" y="320887"/>
                  <a:pt x="152400" y="340360"/>
                </a:cubicBezTo>
                <a:cubicBezTo>
                  <a:pt x="209127" y="359833"/>
                  <a:pt x="295487" y="360680"/>
                  <a:pt x="365760" y="340360"/>
                </a:cubicBezTo>
                <a:cubicBezTo>
                  <a:pt x="436033" y="320040"/>
                  <a:pt x="505036" y="269240"/>
                  <a:pt x="574040" y="218440"/>
                </a:cubicBezTo>
              </a:path>
            </a:pathLst>
          </a:custGeom>
          <a:ln w="38100" cap="flat" cmpd="sng" algn="ctr">
            <a:solidFill>
              <a:schemeClr val="bg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pic>
        <p:nvPicPr>
          <p:cNvPr id="17" name="Picture 2" descr="Code QR de téléchargement de l’application mobile Microsoft 365">
            <a:extLst>
              <a:ext uri="{FF2B5EF4-FFF2-40B4-BE49-F238E27FC236}">
                <a16:creationId xmlns:a16="http://schemas.microsoft.com/office/drawing/2014/main" id="{C9B2E655-8032-DF7E-15D0-E8EEC42680D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118772" y="2821080"/>
            <a:ext cx="1905000" cy="1905000"/>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descr="Image de l’application mobile Microsoft 365 Copilot avec Copilot Chat ouvert.">
            <a:extLst>
              <a:ext uri="{FF2B5EF4-FFF2-40B4-BE49-F238E27FC236}">
                <a16:creationId xmlns:a16="http://schemas.microsoft.com/office/drawing/2014/main" id="{88F182C8-8750-FE29-E8BF-F1607F9E64BA}"/>
              </a:ext>
            </a:extLst>
          </p:cNvPr>
          <p:cNvGrpSpPr>
            <a:grpSpLocks noChangeAspect="1"/>
          </p:cNvGrpSpPr>
          <p:nvPr/>
        </p:nvGrpSpPr>
        <p:grpSpPr>
          <a:xfrm>
            <a:off x="8089044" y="390093"/>
            <a:ext cx="2853746" cy="5948341"/>
            <a:chOff x="6967331" y="1456120"/>
            <a:chExt cx="2117034" cy="4412740"/>
          </a:xfrm>
        </p:grpSpPr>
        <p:sp>
          <p:nvSpPr>
            <p:cNvPr id="19" name="Rectangle: Rounded Corners 18">
              <a:extLst>
                <a:ext uri="{FF2B5EF4-FFF2-40B4-BE49-F238E27FC236}">
                  <a16:creationId xmlns:a16="http://schemas.microsoft.com/office/drawing/2014/main" id="{B00EFA4A-C84C-0B57-7201-96E0A2B251AA}"/>
                </a:ext>
              </a:extLst>
            </p:cNvPr>
            <p:cNvSpPr/>
            <p:nvPr/>
          </p:nvSpPr>
          <p:spPr bwMode="auto">
            <a:xfrm>
              <a:off x="6967331" y="1456120"/>
              <a:ext cx="2117034" cy="4412740"/>
            </a:xfrm>
            <a:prstGeom prst="roundRect">
              <a:avLst>
                <a:gd name="adj" fmla="val 5584"/>
              </a:avLst>
            </a:prstGeom>
            <a:solidFill>
              <a:schemeClr val="tx2">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20" name="Picture 2">
              <a:extLst>
                <a:ext uri="{FF2B5EF4-FFF2-40B4-BE49-F238E27FC236}">
                  <a16:creationId xmlns:a16="http://schemas.microsoft.com/office/drawing/2014/main" id="{D9C3E35D-B292-D0BE-48E3-391215EE0225}"/>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040103" y="1530546"/>
              <a:ext cx="1969087" cy="4263887"/>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TextBox 3">
            <a:extLst>
              <a:ext uri="{FF2B5EF4-FFF2-40B4-BE49-F238E27FC236}">
                <a16:creationId xmlns:a16="http://schemas.microsoft.com/office/drawing/2014/main" id="{C400B58E-D5B5-A8A0-16C7-0378C5FCBA8D}"/>
              </a:ext>
            </a:extLst>
          </p:cNvPr>
          <p:cNvSpPr txBox="1"/>
          <p:nvPr/>
        </p:nvSpPr>
        <p:spPr>
          <a:xfrm>
            <a:off x="741199" y="3912713"/>
            <a:ext cx="6763732" cy="1672253"/>
          </a:xfrm>
          <a:prstGeom prst="rect">
            <a:avLst/>
          </a:prstGeom>
          <a:noFill/>
        </p:spPr>
        <p:txBody>
          <a:bodyPr wrap="square">
            <a:spAutoFit/>
          </a:bodyPr>
          <a:lstStyle/>
          <a:p>
            <a:pPr marL="514350" marR="0" lvl="0" indent="-514350" algn="l" defTabSz="914400" rtl="0" eaLnBrk="1" fontAlgn="auto" latinLnBrk="0" hangingPunct="1">
              <a:lnSpc>
                <a:spcPct val="100000"/>
              </a:lnSpc>
              <a:spcBef>
                <a:spcPts val="0"/>
              </a:spcBef>
              <a:spcAft>
                <a:spcPts val="400"/>
              </a:spcAft>
              <a:buClrTx/>
              <a:buSzTx/>
              <a:buFont typeface="Arial" panose="020B0604020202020204" pitchFamily="34" charset="0"/>
              <a:buChar char="•"/>
              <a:tabLst/>
              <a:defRPr/>
            </a:pPr>
            <a:endParaRPr kumimoji="0" lang="en-US" sz="4000" b="1" i="0" u="none" strike="noStrike" kern="1200" cap="none" spc="0" normalizeH="0" baseline="0" noProof="0">
              <a:ln>
                <a:noFill/>
              </a:ln>
              <a:solidFill>
                <a:schemeClr val="bg1"/>
              </a:solidFill>
              <a:effectLst/>
              <a:uLnTx/>
              <a:uFillTx/>
              <a:latin typeface="Segoe Sans Display"/>
              <a:ea typeface="+mn-ea"/>
              <a:cs typeface="+mn-cs"/>
            </a:endParaRPr>
          </a:p>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US" sz="2000" b="1" i="0" u="none" strike="noStrike" kern="1200" cap="none" spc="0" normalizeH="0" baseline="0" noProof="0">
              <a:ln>
                <a:noFill/>
              </a:ln>
              <a:solidFill>
                <a:schemeClr val="bg1"/>
              </a:solidFill>
              <a:effectLst/>
              <a:uLnTx/>
              <a:uFillTx/>
              <a:latin typeface="Segoe Sans Display"/>
              <a:ea typeface="+mn-ea"/>
              <a:cs typeface="+mn-cs"/>
            </a:endParaRPr>
          </a:p>
          <a:p>
            <a:pPr marL="0" marR="0" lvl="0" indent="0" algn="ctr" defTabSz="914400" rtl="0" eaLnBrk="1" fontAlgn="auto" latinLnBrk="0" hangingPunct="1">
              <a:lnSpc>
                <a:spcPct val="100000"/>
              </a:lnSpc>
              <a:spcBef>
                <a:spcPts val="0"/>
              </a:spcBef>
              <a:spcAft>
                <a:spcPts val="400"/>
              </a:spcAft>
              <a:buClrTx/>
              <a:buSzTx/>
              <a:buFontTx/>
              <a:buNone/>
              <a:tabLst/>
              <a:defRPr/>
            </a:pPr>
            <a:r>
              <a:rPr kumimoji="0" lang="fr-fr" sz="3600" b="0" i="0" u="none" strike="noStrike" kern="1200" cap="none" spc="0" normalizeH="0" baseline="0" noProof="0">
                <a:ln>
                  <a:noFill/>
                </a:ln>
                <a:solidFill>
                  <a:schemeClr val="bg1"/>
                </a:solidFill>
                <a:effectLst/>
                <a:uLnTx/>
                <a:uFillTx/>
                <a:latin typeface="Segoe UI Semibold" panose="020B0702040204020203" pitchFamily="34" charset="0"/>
                <a:ea typeface="+mn-ea"/>
                <a:cs typeface="Segoe UI Semibold" panose="020B0702040204020203" pitchFamily="34" charset="0"/>
                <a:hlinkClick r:id="rId5">
                  <a:extLst>
                    <a:ext uri="{A12FA001-AC4F-418D-AE19-62706E023703}">
                      <ahyp:hlinkClr xmlns:ahyp="http://schemas.microsoft.com/office/drawing/2018/hyperlinkcolor" val="tx"/>
                    </a:ext>
                  </a:extLst>
                </a:hlinkClick>
              </a:rPr>
              <a:t>aka.ms/copilotmobile</a:t>
            </a:r>
            <a:endParaRPr kumimoji="0" lang="en-US" sz="2000" b="0" i="0" u="none" strike="noStrike" kern="1200" cap="none" spc="0" normalizeH="0" baseline="0" noProof="0">
              <a:ln>
                <a:noFill/>
              </a:ln>
              <a:solidFill>
                <a:schemeClr val="bg1"/>
              </a:solidFill>
              <a:effectLst/>
              <a:uLnTx/>
              <a:uFillTx/>
              <a:latin typeface="Segoe Sans Display"/>
              <a:ea typeface="+mn-ea"/>
              <a:cs typeface="+mn-cs"/>
            </a:endParaRPr>
          </a:p>
        </p:txBody>
      </p:sp>
      <p:sp>
        <p:nvSpPr>
          <p:cNvPr id="6" name="Title 5">
            <a:extLst>
              <a:ext uri="{FF2B5EF4-FFF2-40B4-BE49-F238E27FC236}">
                <a16:creationId xmlns:a16="http://schemas.microsoft.com/office/drawing/2014/main" id="{A52C6547-25A2-7B82-695F-D2E4E8EF4AF0}"/>
              </a:ext>
            </a:extLst>
          </p:cNvPr>
          <p:cNvSpPr>
            <a:spLocks noGrp="1"/>
          </p:cNvSpPr>
          <p:nvPr>
            <p:ph type="title" idx="4294967295"/>
          </p:nvPr>
        </p:nvSpPr>
        <p:spPr>
          <a:xfrm>
            <a:off x="428878" y="313580"/>
            <a:ext cx="7914010" cy="923925"/>
          </a:xfrm>
          <a:prstGeom prst="rect">
            <a:avLst/>
          </a:prstGeom>
        </p:spPr>
        <p:txBody>
          <a:bodyPr/>
          <a:lstStyle/>
          <a:p>
            <a:pPr>
              <a:spcAft>
                <a:spcPts val="900"/>
              </a:spcAft>
            </a:pPr>
            <a:r>
              <a:rPr lang="fr-fr" sz="3200"/>
              <a:t>Application mobile Microsoft 365 </a:t>
            </a:r>
            <a:r>
              <a:rPr lang="fr-fr" sz="3200" err="1"/>
              <a:t>Copilot</a:t>
            </a:r>
            <a:br>
              <a:rPr/>
            </a:br>
            <a:r>
              <a:rPr lang="fr-fr" sz="2400">
                <a:solidFill>
                  <a:srgbClr val="94D8FE"/>
                </a:solidFill>
                <a:latin typeface="+mn-lt"/>
              </a:rPr>
              <a:t>Windows, iOS et Android</a:t>
            </a:r>
          </a:p>
        </p:txBody>
      </p:sp>
    </p:spTree>
    <p:extLst>
      <p:ext uri="{BB962C8B-B14F-4D97-AF65-F5344CB8AC3E}">
        <p14:creationId xmlns:p14="http://schemas.microsoft.com/office/powerpoint/2010/main" val="329982613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97A75-0436-4550-0875-7F0C30C04AF7}"/>
            </a:ext>
          </a:extLst>
        </p:cNvPr>
        <p:cNvGrpSpPr/>
        <p:nvPr/>
      </p:nvGrpSpPr>
      <p:grpSpPr>
        <a:xfrm>
          <a:off x="0" y="0"/>
          <a:ext cx="0" cy="0"/>
          <a:chOff x="0" y="0"/>
          <a:chExt cx="0" cy="0"/>
        </a:xfrm>
      </p:grpSpPr>
      <p:sp>
        <p:nvSpPr>
          <p:cNvPr id="3" name="Title 25">
            <a:extLst>
              <a:ext uri="{FF2B5EF4-FFF2-40B4-BE49-F238E27FC236}">
                <a16:creationId xmlns:a16="http://schemas.microsoft.com/office/drawing/2014/main" id="{9115A7B0-B8A0-6DE7-6F48-F8675F084238}"/>
              </a:ext>
            </a:extLst>
          </p:cNvPr>
          <p:cNvSpPr txBox="1">
            <a:spLocks/>
          </p:cNvSpPr>
          <p:nvPr/>
        </p:nvSpPr>
        <p:spPr>
          <a:xfrm>
            <a:off x="485235" y="1609029"/>
            <a:ext cx="4050646" cy="892552"/>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Semibold" pitchFamily="2" charset="0"/>
                <a:ea typeface="+mj-ea"/>
                <a:cs typeface="Segoe Sans Display Semibold" pitchFamily="2" charset="0"/>
              </a:rPr>
              <a:t>Où trouver Copilot Chat</a:t>
            </a:r>
            <a:br>
              <a:rPr/>
            </a:br>
            <a:r>
              <a:rPr kumimoji="0" lang="fr-fr" sz="3200" b="0" i="0" u="none" strike="noStrike" kern="1200" cap="none" spc="-20" normalizeH="0" baseline="0" noProof="0">
                <a:ln>
                  <a:noFill/>
                </a:ln>
                <a:solidFill>
                  <a:prstClr val="white"/>
                </a:solidFill>
                <a:effectLst/>
                <a:uLnTx/>
                <a:uFillTx/>
                <a:latin typeface="Segoe Sans Display Semibold"/>
                <a:ea typeface="+mj-ea"/>
                <a:cs typeface="Segoe Sans Display Semibold"/>
              </a:rPr>
              <a:t>Épingler Copilot Chat</a:t>
            </a:r>
            <a:endParaRPr kumimoji="0" lang="en-US" sz="3600" b="0" i="0" u="none" strike="noStrike" kern="1200" cap="none" spc="-20" normalizeH="0" baseline="0" noProof="0">
              <a:ln>
                <a:noFill/>
              </a:ln>
              <a:gradFill>
                <a:gsLst>
                  <a:gs pos="0">
                    <a:srgbClr val="D59ED7"/>
                  </a:gs>
                  <a:gs pos="80000">
                    <a:srgbClr val="8DC8E8"/>
                  </a:gs>
                </a:gsLst>
                <a:path path="circle">
                  <a:fillToRect l="100000" t="100000"/>
                </a:path>
              </a:gradFill>
              <a:effectLst/>
              <a:uLnTx/>
              <a:uFillTx/>
              <a:latin typeface="Segoe Sans Display"/>
              <a:ea typeface="+mj-ea"/>
              <a:cs typeface="Segoe UI Semibold" panose="020B0702040204020203" pitchFamily="34" charset="0"/>
            </a:endParaRPr>
          </a:p>
        </p:txBody>
      </p:sp>
      <p:sp>
        <p:nvSpPr>
          <p:cNvPr id="4" name="TextBox 3">
            <a:extLst>
              <a:ext uri="{FF2B5EF4-FFF2-40B4-BE49-F238E27FC236}">
                <a16:creationId xmlns:a16="http://schemas.microsoft.com/office/drawing/2014/main" id="{48D49C2E-0ABC-E76F-6901-4B53CD02FDF5}"/>
              </a:ext>
            </a:extLst>
          </p:cNvPr>
          <p:cNvSpPr txBox="1"/>
          <p:nvPr/>
        </p:nvSpPr>
        <p:spPr>
          <a:xfrm>
            <a:off x="569777" y="2532359"/>
            <a:ext cx="3708558" cy="3229538"/>
          </a:xfrm>
          <a:prstGeom prst="rect">
            <a:avLst/>
          </a:prstGeom>
          <a:noFill/>
        </p:spPr>
        <p:txBody>
          <a:bodyPr wrap="square" lIns="0" tIns="0" rIns="0" bIns="0" rtlCol="0">
            <a:spAutoFit/>
          </a:bodyPr>
          <a:lstStyle/>
          <a:p>
            <a:pPr marL="342900" indent="-342900">
              <a:spcAft>
                <a:spcPts val="800"/>
              </a:spcAft>
              <a:buFont typeface="+mj-lt"/>
              <a:buAutoNum type="arabicPeriod"/>
            </a:pPr>
            <a:r>
              <a:rPr lang="fr-fr" sz="1400">
                <a:solidFill>
                  <a:schemeClr val="bg1"/>
                </a:solidFill>
              </a:rPr>
              <a:t>Ouvrez le </a:t>
            </a:r>
            <a:r>
              <a:rPr lang="fr-fr" sz="1400" b="1">
                <a:solidFill>
                  <a:schemeClr val="bg1"/>
                </a:solidFill>
              </a:rPr>
              <a:t>Centre d’administration M365</a:t>
            </a:r>
          </a:p>
          <a:p>
            <a:pPr marL="342900" indent="-342900">
              <a:spcAft>
                <a:spcPts val="800"/>
              </a:spcAft>
              <a:buFont typeface="+mj-lt"/>
              <a:buAutoNum type="arabicPeriod"/>
            </a:pPr>
            <a:r>
              <a:rPr lang="fr-fr" sz="1400">
                <a:solidFill>
                  <a:schemeClr val="bg1"/>
                </a:solidFill>
              </a:rPr>
              <a:t>Accédez à </a:t>
            </a:r>
            <a:r>
              <a:rPr lang="fr-fr" sz="1400" b="1">
                <a:solidFill>
                  <a:schemeClr val="bg1"/>
                </a:solidFill>
              </a:rPr>
              <a:t>système de contrôle </a:t>
            </a:r>
            <a:r>
              <a:rPr lang="fr-fr" sz="1400" b="1" err="1">
                <a:solidFill>
                  <a:schemeClr val="bg1"/>
                </a:solidFill>
              </a:rPr>
              <a:t>Copilot</a:t>
            </a:r>
            <a:r>
              <a:rPr lang="fr-fr" sz="1400" b="1">
                <a:solidFill>
                  <a:schemeClr val="bg1"/>
                </a:solidFill>
              </a:rPr>
              <a:t> </a:t>
            </a:r>
            <a:r>
              <a:rPr lang="fr-fr" sz="1400">
                <a:solidFill>
                  <a:schemeClr val="bg1"/>
                </a:solidFill>
              </a:rPr>
              <a:t>&gt;</a:t>
            </a:r>
            <a:r>
              <a:rPr lang="fr-fr" sz="1400" b="1">
                <a:solidFill>
                  <a:schemeClr val="bg1"/>
                </a:solidFill>
              </a:rPr>
              <a:t> Paramètres</a:t>
            </a:r>
          </a:p>
          <a:p>
            <a:pPr marL="342900" indent="-342900">
              <a:spcAft>
                <a:spcPts val="800"/>
              </a:spcAft>
              <a:buFont typeface="+mj-lt"/>
              <a:buAutoNum type="arabicPeriod"/>
            </a:pPr>
            <a:r>
              <a:rPr lang="fr-fr" sz="1400">
                <a:solidFill>
                  <a:schemeClr val="bg1"/>
                </a:solidFill>
              </a:rPr>
              <a:t>Sélectionnez </a:t>
            </a:r>
            <a:r>
              <a:rPr lang="fr-fr" sz="1400" b="1">
                <a:solidFill>
                  <a:schemeClr val="bg1"/>
                </a:solidFill>
              </a:rPr>
              <a:t>Épingler Copilot Chat</a:t>
            </a:r>
          </a:p>
          <a:p>
            <a:pPr marL="342900" indent="-342900">
              <a:spcAft>
                <a:spcPts val="800"/>
              </a:spcAft>
              <a:buFont typeface="+mj-lt"/>
              <a:buAutoNum type="arabicPeriod"/>
            </a:pPr>
            <a:r>
              <a:rPr lang="fr-fr" sz="1400">
                <a:solidFill>
                  <a:schemeClr val="bg1"/>
                </a:solidFill>
              </a:rPr>
              <a:t>Faites basculer le bouton sur </a:t>
            </a:r>
            <a:r>
              <a:rPr lang="fr-fr" sz="1400" b="1">
                <a:solidFill>
                  <a:schemeClr val="bg1"/>
                </a:solidFill>
              </a:rPr>
              <a:t>Activer</a:t>
            </a:r>
          </a:p>
          <a:p>
            <a:pPr>
              <a:spcAft>
                <a:spcPts val="800"/>
              </a:spcAft>
            </a:pPr>
            <a:r>
              <a:rPr lang="fr-fr" sz="1400">
                <a:solidFill>
                  <a:schemeClr val="bg1"/>
                </a:solidFill>
              </a:rPr>
              <a:t>Copilot Chat sera désormais épinglé dans Teams, Outlook et l’application Microsoft 365.</a:t>
            </a:r>
          </a:p>
          <a:p>
            <a:pPr>
              <a:spcAft>
                <a:spcPts val="800"/>
              </a:spcAft>
            </a:pPr>
            <a:r>
              <a:rPr lang="fr-fr" sz="1400">
                <a:solidFill>
                  <a:schemeClr val="bg1"/>
                </a:solidFill>
              </a:rPr>
              <a:t>Windows : cliquez sur </a:t>
            </a:r>
            <a:r>
              <a:rPr lang="fr-fr" sz="1400" b="1">
                <a:solidFill>
                  <a:schemeClr val="bg1"/>
                </a:solidFill>
              </a:rPr>
              <a:t>Épingler dans la Barre de tâches Windows </a:t>
            </a:r>
            <a:r>
              <a:rPr lang="fr-fr" sz="1400">
                <a:solidFill>
                  <a:schemeClr val="bg1"/>
                </a:solidFill>
              </a:rPr>
              <a:t>pour les appareils gérés par Intune</a:t>
            </a:r>
          </a:p>
          <a:p>
            <a:pPr marL="514350" marR="0" lvl="0" indent="-514350" algn="l" defTabSz="914400" rtl="0" eaLnBrk="1" fontAlgn="auto" latinLnBrk="0" hangingPunct="1">
              <a:lnSpc>
                <a:spcPct val="100000"/>
              </a:lnSpc>
              <a:spcBef>
                <a:spcPts val="0"/>
              </a:spcBef>
              <a:spcAft>
                <a:spcPts val="400"/>
              </a:spcAft>
              <a:buClrTx/>
              <a:buSzTx/>
              <a:buFont typeface="+mj-lt"/>
              <a:buAutoNum type="arabicPeriod"/>
              <a:tabLst/>
              <a:defRPr/>
            </a:pPr>
            <a:endParaRPr kumimoji="0" lang="en-US" sz="1050" i="0" u="none" strike="noStrike" kern="1200" cap="none" spc="0" normalizeH="0" baseline="0" noProof="0">
              <a:ln>
                <a:noFill/>
              </a:ln>
              <a:solidFill>
                <a:schemeClr val="bg1"/>
              </a:solidFill>
              <a:effectLst/>
              <a:uLnTx/>
              <a:uFillTx/>
            </a:endParaRPr>
          </a:p>
          <a:p>
            <a:pPr marL="342900" marR="0" lvl="0" indent="-342900" algn="l" defTabSz="914400" rtl="0" eaLnBrk="1" fontAlgn="auto" latinLnBrk="0" hangingPunct="1">
              <a:lnSpc>
                <a:spcPct val="110000"/>
              </a:lnSpc>
              <a:spcBef>
                <a:spcPts val="0"/>
              </a:spcBef>
              <a:spcAft>
                <a:spcPts val="0"/>
              </a:spcAft>
              <a:buClrTx/>
              <a:buSzTx/>
              <a:buFont typeface="+mj-lt"/>
              <a:buAutoNum type="arabicPeriod"/>
              <a:tabLst/>
              <a:defRPr/>
            </a:pPr>
            <a:endParaRPr kumimoji="0" lang="en-US" sz="1600" i="0" u="none" strike="noStrike" kern="1200" cap="none" spc="0" normalizeH="0" baseline="0" noProof="0">
              <a:ln>
                <a:noFill/>
              </a:ln>
              <a:solidFill>
                <a:schemeClr val="bg1"/>
              </a:solidFill>
              <a:effectLst/>
              <a:uLnTx/>
              <a:uFillTx/>
              <a:cs typeface="Segoe Sans Display"/>
            </a:endParaRPr>
          </a:p>
        </p:txBody>
      </p:sp>
      <p:pic>
        <p:nvPicPr>
          <p:cNvPr id="14" name="pinchat">
            <a:hlinkClick r:id="" action="ppaction://media"/>
            <a:extLst>
              <a:ext uri="{FF2B5EF4-FFF2-40B4-BE49-F238E27FC236}">
                <a16:creationId xmlns:a16="http://schemas.microsoft.com/office/drawing/2014/main" id="{98EA7652-2AE0-CF8C-5E96-D33851C083F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24369" y="1578252"/>
            <a:ext cx="7181131" cy="4039386"/>
          </a:xfrm>
          <a:prstGeom prst="rect">
            <a:avLst/>
          </a:prstGeom>
        </p:spPr>
      </p:pic>
    </p:spTree>
    <p:extLst>
      <p:ext uri="{BB962C8B-B14F-4D97-AF65-F5344CB8AC3E}">
        <p14:creationId xmlns:p14="http://schemas.microsoft.com/office/powerpoint/2010/main" val="29664060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grpId="1" nodeType="withEffect">
                                  <p:stCondLst>
                                    <p:cond delay="0"/>
                                  </p:stCondLst>
                                  <p:childTnLst>
                                    <p:animMotion origin="layout" path="M 3.95833E-6 2.96296E-6 L 3.95833E-6 0.03541 " pathEditMode="relative" rAng="0" ptsTypes="AA">
                                      <p:cBhvr>
                                        <p:cTn id="9" dur="700" spd="-100000" fill="hold"/>
                                        <p:tgtEl>
                                          <p:spTgt spid="3"/>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42" presetClass="path" presetSubtype="0" decel="100000" fill="hold" grpId="1" nodeType="withEffect">
                                  <p:stCondLst>
                                    <p:cond delay="100"/>
                                  </p:stCondLst>
                                  <p:childTnLst>
                                    <p:animMotion origin="layout" path="M -2.29167E-6 -3.33333E-6 L -2.29167E-6 0.03542 " pathEditMode="relative" rAng="0" ptsTypes="AA">
                                      <p:cBhvr>
                                        <p:cTn id="14"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14"/>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14"/>
                                        </p:tgtEl>
                                      </p:cBhvr>
                                    </p:cmd>
                                  </p:childTnLst>
                                </p:cTn>
                              </p:par>
                            </p:childTnLst>
                          </p:cTn>
                        </p:par>
                      </p:childTnLst>
                    </p:cTn>
                  </p:par>
                </p:childTnLst>
              </p:cTn>
              <p:nextCondLst>
                <p:cond evt="onClick" delay="0">
                  <p:tgtEl>
                    <p:spTgt spid="14"/>
                  </p:tgtEl>
                </p:cond>
              </p:nextCondLst>
            </p:seq>
            <p:video fullScrn="1">
              <p:cMediaNode vol="80000">
                <p:cTn id="20" fill="hold" display="0">
                  <p:stCondLst>
                    <p:cond delay="indefinite"/>
                  </p:stCondLst>
                </p:cTn>
                <p:tgtEl>
                  <p:spTgt spid="14"/>
                </p:tgtEl>
              </p:cMediaNode>
            </p:video>
          </p:childTnLst>
        </p:cTn>
      </p:par>
    </p:tnLst>
    <p:bldLst>
      <p:bldP spid="3" grpId="0"/>
      <p:bldP spid="3" grpId="1"/>
      <p:bldP spid="4" grpId="0"/>
      <p:bldP spid="4" grpId="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3F8F4A-71CB-E5E2-5273-7A8A6F564DC5}"/>
              </a:ext>
            </a:extLst>
          </p:cNvPr>
          <p:cNvSpPr>
            <a:spLocks noGrp="1"/>
          </p:cNvSpPr>
          <p:nvPr>
            <p:ph type="title"/>
          </p:nvPr>
        </p:nvSpPr>
        <p:spPr>
          <a:xfrm>
            <a:off x="2004101" y="54584"/>
            <a:ext cx="8183798" cy="923330"/>
          </a:xfrm>
        </p:spPr>
        <p:txBody>
          <a:bodyPr/>
          <a:lstStyle/>
          <a:p>
            <a:pPr algn="ctr"/>
            <a:r>
              <a:rPr lang="fr-fr"/>
              <a:t>Vue d’ensemble</a:t>
            </a:r>
          </a:p>
        </p:txBody>
      </p:sp>
      <p:sp>
        <p:nvSpPr>
          <p:cNvPr id="5" name="Content Placeholder 4">
            <a:extLst>
              <a:ext uri="{FF2B5EF4-FFF2-40B4-BE49-F238E27FC236}">
                <a16:creationId xmlns:a16="http://schemas.microsoft.com/office/drawing/2014/main" id="{94327DFD-88AA-C2E9-D987-E41B8F3534E0}"/>
              </a:ext>
            </a:extLst>
          </p:cNvPr>
          <p:cNvSpPr>
            <a:spLocks noGrp="1"/>
          </p:cNvSpPr>
          <p:nvPr>
            <p:ph idx="1"/>
          </p:nvPr>
        </p:nvSpPr>
        <p:spPr>
          <a:xfrm>
            <a:off x="588263" y="3289322"/>
            <a:ext cx="11018520" cy="861774"/>
          </a:xfrm>
        </p:spPr>
        <p:txBody>
          <a:bodyPr/>
          <a:lstStyle/>
          <a:p>
            <a:r>
              <a:rPr lang="fr-fr"/>
              <a:t>Microsoft 365 </a:t>
            </a:r>
            <a:br>
              <a:rPr lang="fr-fr"/>
            </a:br>
            <a:r>
              <a:rPr lang="fr-fr" err="1"/>
              <a:t>Copilot</a:t>
            </a:r>
            <a:r>
              <a:rPr lang="fr-fr"/>
              <a:t> Chat</a:t>
            </a:r>
          </a:p>
        </p:txBody>
      </p:sp>
      <p:pic>
        <p:nvPicPr>
          <p:cNvPr id="2" name="Copilot Chat - Intro">
            <a:hlinkClick r:id="" action="ppaction://media"/>
            <a:extLst>
              <a:ext uri="{FF2B5EF4-FFF2-40B4-BE49-F238E27FC236}">
                <a16:creationId xmlns:a16="http://schemas.microsoft.com/office/drawing/2014/main" id="{E18F0D2C-7D10-C686-6828-59D3CFCA120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68648" y="1380744"/>
            <a:ext cx="7282688" cy="4096512"/>
          </a:xfrm>
          <a:prstGeom prst="roundRect">
            <a:avLst>
              <a:gd name="adj" fmla="val 5439"/>
            </a:avLst>
          </a:prstGeom>
          <a:ln>
            <a:noFill/>
          </a:ln>
          <a:effectLst>
            <a:innerShdw blurRad="114300" dist="50800">
              <a:srgbClr val="000000">
                <a:alpha val="0"/>
              </a:srgbClr>
            </a:innerShdw>
          </a:effectLst>
        </p:spPr>
      </p:pic>
    </p:spTree>
    <p:extLst>
      <p:ext uri="{BB962C8B-B14F-4D97-AF65-F5344CB8AC3E}">
        <p14:creationId xmlns:p14="http://schemas.microsoft.com/office/powerpoint/2010/main" val="17310649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08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2041"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F6A2C-A674-90C2-6079-07994B0CC60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B9A6EBF-8460-DD3A-66E1-C3E324034FCD}"/>
              </a:ext>
            </a:extLst>
          </p:cNvPr>
          <p:cNvSpPr>
            <a:spLocks noGrp="1"/>
          </p:cNvSpPr>
          <p:nvPr>
            <p:ph idx="1"/>
          </p:nvPr>
        </p:nvSpPr>
        <p:spPr/>
        <p:txBody>
          <a:bodyPr/>
          <a:lstStyle/>
          <a:p>
            <a:endParaRPr lang="en-US"/>
          </a:p>
        </p:txBody>
      </p:sp>
      <p:pic>
        <p:nvPicPr>
          <p:cNvPr id="4" name="Copilot Chat - Intro">
            <a:hlinkClick r:id="" action="ppaction://media"/>
            <a:extLst>
              <a:ext uri="{FF2B5EF4-FFF2-40B4-BE49-F238E27FC236}">
                <a16:creationId xmlns:a16="http://schemas.microsoft.com/office/drawing/2014/main" id="{18E69F41-9472-D7E5-D594-D65EA430593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84200" y="368487"/>
            <a:ext cx="10878550" cy="6119185"/>
          </a:xfrm>
          <a:prstGeom prst="roundRect">
            <a:avLst>
              <a:gd name="adj" fmla="val 5439"/>
            </a:avLst>
          </a:prstGeom>
          <a:ln>
            <a:noFill/>
          </a:ln>
          <a:effectLst>
            <a:innerShdw blurRad="114300" dist="50800">
              <a:srgbClr val="000000">
                <a:alpha val="0"/>
              </a:srgbClr>
            </a:innerShdw>
          </a:effectLst>
        </p:spPr>
      </p:pic>
    </p:spTree>
    <p:extLst>
      <p:ext uri="{BB962C8B-B14F-4D97-AF65-F5344CB8AC3E}">
        <p14:creationId xmlns:p14="http://schemas.microsoft.com/office/powerpoint/2010/main" val="33774971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08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fullScrn="1">
              <p:cMediaNode vol="2041" mute="1">
                <p:cTn id="12"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58AD0-0B0B-3952-76F2-436ADF60FAAF}"/>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5F6EA4E2-DC77-B821-31A8-11C8B32B9988}"/>
              </a:ext>
            </a:extLst>
          </p:cNvPr>
          <p:cNvPicPr>
            <a:picLocks noChangeAspect="1"/>
          </p:cNvPicPr>
          <p:nvPr/>
        </p:nvPicPr>
        <p:blipFill>
          <a:blip r:embed="rId3"/>
          <a:stretch>
            <a:fillRect/>
          </a:stretch>
        </p:blipFill>
        <p:spPr>
          <a:xfrm>
            <a:off x="1497100" y="1031773"/>
            <a:ext cx="9008886" cy="5067498"/>
          </a:xfrm>
          <a:prstGeom prst="roundRect">
            <a:avLst>
              <a:gd name="adj" fmla="val 2896"/>
            </a:avLst>
          </a:prstGeom>
          <a:solidFill>
            <a:srgbClr val="FFFFFF">
              <a:shade val="85000"/>
            </a:srgbClr>
          </a:solidFill>
          <a:ln>
            <a:solidFill>
              <a:schemeClr val="bg1">
                <a:lumMod val="50000"/>
              </a:schemeClr>
            </a:solidFill>
          </a:ln>
          <a:effectLst>
            <a:outerShdw blurRad="50800" dist="38100" dir="2700000" algn="tl" rotWithShape="0">
              <a:prstClr val="black">
                <a:alpha val="40000"/>
              </a:prstClr>
            </a:outerShdw>
          </a:effectLst>
        </p:spPr>
      </p:pic>
      <p:sp>
        <p:nvSpPr>
          <p:cNvPr id="10" name="TextBox 9">
            <a:extLst>
              <a:ext uri="{FF2B5EF4-FFF2-40B4-BE49-F238E27FC236}">
                <a16:creationId xmlns:a16="http://schemas.microsoft.com/office/drawing/2014/main" id="{322DFFD3-18B4-CD26-DFC9-A3F3B9E10F42}"/>
              </a:ext>
            </a:extLst>
          </p:cNvPr>
          <p:cNvSpPr txBox="1"/>
          <p:nvPr/>
        </p:nvSpPr>
        <p:spPr>
          <a:xfrm>
            <a:off x="10346499" y="198741"/>
            <a:ext cx="1791213" cy="846386"/>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Bouton Démarrer </a:t>
            </a:r>
            <a:b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b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un nouveau chat</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a:ea typeface="+mn-ea"/>
                <a:cs typeface="Segoe UI"/>
              </a:rPr>
              <a:t>Effacez le </a:t>
            </a:r>
            <a:r>
              <a:rPr kumimoji="0" lang="fr-FR" sz="1000" b="0" i="0" u="none" strike="noStrike" kern="1200" cap="none" spc="0" normalizeH="0" baseline="0" noProof="0">
                <a:ln>
                  <a:noFill/>
                </a:ln>
                <a:solidFill>
                  <a:srgbClr val="000000"/>
                </a:solidFill>
                <a:effectLst/>
                <a:uLnTx/>
                <a:uFillTx/>
                <a:latin typeface="Segoe UI"/>
                <a:ea typeface="+mn-ea"/>
                <a:cs typeface="Segoe UI"/>
              </a:rPr>
              <a:t>contenu de votre</a:t>
            </a:r>
            <a:r>
              <a:rPr kumimoji="0" lang="fr-fr" sz="1000" b="0" i="0" u="none" strike="noStrike" kern="1200" cap="none" spc="0" normalizeH="0" baseline="0" noProof="0">
                <a:ln>
                  <a:noFill/>
                </a:ln>
                <a:solidFill>
                  <a:srgbClr val="000000"/>
                </a:solidFill>
                <a:effectLst/>
                <a:uLnTx/>
                <a:uFillTx/>
                <a:latin typeface="Segoe UI"/>
                <a:ea typeface="+mn-ea"/>
                <a:cs typeface="Segoe UI"/>
              </a:rPr>
              <a:t> </a:t>
            </a:r>
            <a:br>
              <a:rPr kumimoji="0" lang="fr-fr" sz="1000" b="0" i="0" u="none" strike="noStrike" kern="1200" cap="none" spc="0" normalizeH="0" baseline="0" noProof="0">
                <a:ln>
                  <a:noFill/>
                </a:ln>
                <a:solidFill>
                  <a:srgbClr val="000000"/>
                </a:solidFill>
                <a:effectLst/>
                <a:uLnTx/>
                <a:uFillTx/>
                <a:latin typeface="Segoe UI"/>
                <a:ea typeface="+mn-ea"/>
                <a:cs typeface="Segoe UI"/>
              </a:rPr>
            </a:br>
            <a:r>
              <a:rPr kumimoji="0" lang="fr-fr" sz="1000" b="0" i="0" u="none" strike="noStrike" kern="1200" cap="none" spc="0" normalizeH="0" baseline="0" noProof="0">
                <a:ln>
                  <a:noFill/>
                </a:ln>
                <a:solidFill>
                  <a:srgbClr val="000000"/>
                </a:solidFill>
                <a:effectLst/>
                <a:uLnTx/>
                <a:uFillTx/>
                <a:latin typeface="Segoe UI"/>
                <a:ea typeface="+mn-ea"/>
                <a:cs typeface="Segoe UI"/>
              </a:rPr>
              <a:t>ancien chat et démarrez-</a:t>
            </a:r>
            <a:br>
              <a:rPr kumimoji="0" lang="fr-fr" sz="1000" b="0" i="0" u="none" strike="noStrike" kern="1200" cap="none" spc="0" normalizeH="0" baseline="0" noProof="0">
                <a:ln>
                  <a:noFill/>
                </a:ln>
                <a:solidFill>
                  <a:srgbClr val="000000"/>
                </a:solidFill>
                <a:effectLst/>
                <a:uLnTx/>
                <a:uFillTx/>
                <a:latin typeface="Segoe UI"/>
                <a:ea typeface="+mn-ea"/>
                <a:cs typeface="Segoe UI"/>
              </a:rPr>
            </a:br>
            <a:r>
              <a:rPr kumimoji="0" lang="fr-fr" sz="1000" b="0" i="0" u="none" strike="noStrike" kern="1200" cap="none" spc="0" normalizeH="0" baseline="0" noProof="0">
                <a:ln>
                  <a:noFill/>
                </a:ln>
                <a:solidFill>
                  <a:srgbClr val="000000"/>
                </a:solidFill>
                <a:effectLst/>
                <a:uLnTx/>
                <a:uFillTx/>
                <a:latin typeface="Segoe UI"/>
                <a:ea typeface="+mn-ea"/>
                <a:cs typeface="Segoe UI"/>
              </a:rPr>
              <a:t>en un nouveau</a:t>
            </a:r>
          </a:p>
          <a:p>
            <a:pPr marL="0" marR="0" lvl="0" indent="0" algn="l" defTabSz="914367" rtl="0" eaLnBrk="1" fontAlgn="auto" latinLnBrk="0" hangingPunct="1">
              <a:lnSpc>
                <a:spcPct val="100000"/>
              </a:lnSpc>
              <a:spcBef>
                <a:spcPts val="0"/>
              </a:spcBef>
              <a:spcAft>
                <a:spcPts val="600"/>
              </a:spcAft>
              <a:buClrTx/>
              <a:buSzTx/>
              <a:buFontTx/>
              <a:buNone/>
              <a:tabLst/>
              <a:defRPr/>
            </a:pPr>
            <a:endParaRPr kumimoji="0" lang="en-US"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Segoe UI Semibold"/>
            </a:endParaRPr>
          </a:p>
        </p:txBody>
      </p:sp>
      <p:sp>
        <p:nvSpPr>
          <p:cNvPr id="15" name="TextBox 14">
            <a:extLst>
              <a:ext uri="{FF2B5EF4-FFF2-40B4-BE49-F238E27FC236}">
                <a16:creationId xmlns:a16="http://schemas.microsoft.com/office/drawing/2014/main" id="{BD2611D6-57A6-8932-A444-EA4A9C02A466}"/>
              </a:ext>
            </a:extLst>
          </p:cNvPr>
          <p:cNvSpPr txBox="1"/>
          <p:nvPr/>
        </p:nvSpPr>
        <p:spPr>
          <a:xfrm>
            <a:off x="10937328" y="2345610"/>
            <a:ext cx="1084343" cy="677108"/>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Zone de saisie </a:t>
            </a:r>
            <a:b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br>
            <a: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de requête</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Commencez votre conversation ici</a:t>
            </a:r>
          </a:p>
        </p:txBody>
      </p:sp>
      <p:sp>
        <p:nvSpPr>
          <p:cNvPr id="38" name="TextBox 37">
            <a:extLst>
              <a:ext uri="{FF2B5EF4-FFF2-40B4-BE49-F238E27FC236}">
                <a16:creationId xmlns:a16="http://schemas.microsoft.com/office/drawing/2014/main" id="{393DEC7F-AB06-170E-655C-33EE59C47298}"/>
              </a:ext>
            </a:extLst>
          </p:cNvPr>
          <p:cNvSpPr txBox="1"/>
          <p:nvPr/>
        </p:nvSpPr>
        <p:spPr>
          <a:xfrm>
            <a:off x="10937327" y="3461674"/>
            <a:ext cx="1200385" cy="1523494"/>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Dictée</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20" normalizeH="0" noProof="0">
                <a:ln>
                  <a:noFill/>
                </a:ln>
                <a:solidFill>
                  <a:srgbClr val="000000"/>
                </a:solidFill>
                <a:effectLst/>
                <a:uLnTx/>
                <a:uFillTx/>
                <a:latin typeface="Segoe UI"/>
                <a:ea typeface="+mn-ea"/>
                <a:cs typeface="Segoe UI"/>
              </a:rPr>
              <a:t>Utilisez le mode dictée si vous </a:t>
            </a:r>
            <a:br>
              <a:rPr kumimoji="0" lang="fr-fr" sz="1000" b="0" i="0" u="none" strike="noStrike" kern="1200" cap="none" spc="-20" normalizeH="0" noProof="0">
                <a:ln>
                  <a:noFill/>
                </a:ln>
                <a:solidFill>
                  <a:srgbClr val="000000"/>
                </a:solidFill>
                <a:effectLst/>
                <a:uLnTx/>
                <a:uFillTx/>
                <a:latin typeface="Segoe UI"/>
                <a:ea typeface="+mn-ea"/>
                <a:cs typeface="Segoe UI"/>
              </a:rPr>
            </a:br>
            <a:r>
              <a:rPr kumimoji="0" lang="fr-fr" sz="1000" b="0" i="0" u="none" strike="noStrike" kern="1200" cap="none" spc="-20" normalizeH="0" noProof="0">
                <a:ln>
                  <a:noFill/>
                </a:ln>
                <a:solidFill>
                  <a:srgbClr val="000000"/>
                </a:solidFill>
                <a:effectLst/>
                <a:uLnTx/>
                <a:uFillTx/>
                <a:latin typeface="Segoe UI"/>
                <a:ea typeface="+mn-ea"/>
                <a:cs typeface="Segoe UI"/>
              </a:rPr>
              <a:t>préférez parler plutôt que d’écrire </a:t>
            </a:r>
            <a:r>
              <a:rPr kumimoji="0" lang="fr-FR" sz="1000" b="0" i="0" u="none" strike="noStrike" kern="1200" cap="none" spc="-20" normalizeH="0" noProof="0">
                <a:ln>
                  <a:noFill/>
                </a:ln>
                <a:solidFill>
                  <a:srgbClr val="000000"/>
                </a:solidFill>
                <a:effectLst/>
                <a:uLnTx/>
                <a:uFillTx/>
                <a:latin typeface="Segoe UI"/>
                <a:ea typeface="+mn-ea"/>
                <a:cs typeface="Segoe UI"/>
              </a:rPr>
              <a:t>via</a:t>
            </a:r>
            <a:r>
              <a:rPr kumimoji="0" lang="fr-fr" sz="1000" b="0" i="0" u="none" strike="noStrike" kern="1200" cap="none" spc="-20" normalizeH="0" noProof="0">
                <a:ln>
                  <a:noFill/>
                </a:ln>
                <a:solidFill>
                  <a:srgbClr val="000000"/>
                </a:solidFill>
                <a:effectLst/>
                <a:uLnTx/>
                <a:uFillTx/>
                <a:latin typeface="Segoe UI"/>
                <a:ea typeface="+mn-ea"/>
                <a:cs typeface="Segoe UI"/>
              </a:rPr>
              <a:t> le clavier lorsque vous discutez avec </a:t>
            </a:r>
            <a:r>
              <a:rPr kumimoji="0" lang="fr-fr" sz="1000" b="0" i="0" u="none" strike="noStrike" kern="1200" cap="none" spc="-20" normalizeH="0" noProof="0" err="1">
                <a:ln>
                  <a:noFill/>
                </a:ln>
                <a:solidFill>
                  <a:srgbClr val="000000"/>
                </a:solidFill>
                <a:effectLst/>
                <a:uLnTx/>
                <a:uFillTx/>
                <a:latin typeface="Segoe UI"/>
                <a:ea typeface="+mn-ea"/>
                <a:cs typeface="Segoe UI"/>
              </a:rPr>
              <a:t>Copilot</a:t>
            </a:r>
            <a:endParaRPr kumimoji="0" lang="fr-fr" sz="1000" b="0" i="0" u="none" strike="noStrike" kern="1200" cap="none" spc="-20" normalizeH="0" noProof="0">
              <a:ln>
                <a:noFill/>
              </a:ln>
              <a:solidFill>
                <a:srgbClr val="000000"/>
              </a:solidFill>
              <a:effectLst/>
              <a:uLnTx/>
              <a:uFillTx/>
              <a:latin typeface="Segoe UI"/>
              <a:ea typeface="+mn-ea"/>
              <a:cs typeface="Segoe UI"/>
            </a:endParaRPr>
          </a:p>
        </p:txBody>
      </p:sp>
      <p:sp>
        <p:nvSpPr>
          <p:cNvPr id="13" name="TextBox 12">
            <a:extLst>
              <a:ext uri="{FF2B5EF4-FFF2-40B4-BE49-F238E27FC236}">
                <a16:creationId xmlns:a16="http://schemas.microsoft.com/office/drawing/2014/main" id="{4D129138-DEA8-6848-4F44-25CC7504884C}"/>
              </a:ext>
            </a:extLst>
          </p:cNvPr>
          <p:cNvSpPr txBox="1"/>
          <p:nvPr/>
        </p:nvSpPr>
        <p:spPr>
          <a:xfrm>
            <a:off x="7081422" y="6182238"/>
            <a:ext cx="4428138" cy="507831"/>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Galerie de requêtes Copilot</a:t>
            </a:r>
            <a:r>
              <a:rPr kumimoji="0" lang="fr-fr" sz="1000" b="0" i="0" u="none" strike="noStrike" kern="1200" cap="none" spc="0" normalizeH="0" baseline="0" noProof="0">
                <a:ln>
                  <a:noFill/>
                </a:ln>
                <a:solidFill>
                  <a:srgbClr val="091F2C"/>
                </a:solidFill>
                <a:effectLst/>
                <a:uLnTx/>
                <a:uFillTx/>
                <a:latin typeface="Segoe UI Semibold" panose="020B0702040204020203" pitchFamily="34" charset="0"/>
                <a:ea typeface="+mn-ea"/>
                <a:cs typeface="Segoe UI Semibold" panose="020B0702040204020203" pitchFamily="34" charset="0"/>
              </a:rPr>
              <a:t> </a:t>
            </a: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Développez les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requêtes suggérées pour afficher l’intégralité de la Galerie de requêtes Copilot, y compris les requêtes sauvegardées et celles de votre équipe</a:t>
            </a:r>
            <a:endParaRPr kumimoji="0" lang="en-US"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Variable Display "/>
              <a:ea typeface="+mn-ea"/>
              <a:cs typeface="Segoe UI"/>
            </a:endParaRPr>
          </a:p>
        </p:txBody>
      </p:sp>
      <p:cxnSp>
        <p:nvCxnSpPr>
          <p:cNvPr id="17" name="Connector: Elbow 16">
            <a:extLst>
              <a:ext uri="{FF2B5EF4-FFF2-40B4-BE49-F238E27FC236}">
                <a16:creationId xmlns:a16="http://schemas.microsoft.com/office/drawing/2014/main" id="{16942314-D806-A974-6407-9655DADD67CF}"/>
              </a:ext>
              <a:ext uri="{C183D7F6-B498-43B3-948B-1728B52AA6E4}">
                <adec:decorative xmlns:adec="http://schemas.microsoft.com/office/drawing/2017/decorative" val="1"/>
              </a:ext>
            </a:extLst>
          </p:cNvPr>
          <p:cNvCxnSpPr>
            <a:cxnSpLocks/>
            <a:stCxn id="18" idx="2"/>
          </p:cNvCxnSpPr>
          <p:nvPr/>
        </p:nvCxnSpPr>
        <p:spPr>
          <a:xfrm rot="10800000" flipV="1">
            <a:off x="9380442" y="792121"/>
            <a:ext cx="580612" cy="359093"/>
          </a:xfrm>
          <a:prstGeom prst="bentConnector3">
            <a:avLst>
              <a:gd name="adj1" fmla="val 96220"/>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18" name="Oval 17">
            <a:extLst>
              <a:ext uri="{FF2B5EF4-FFF2-40B4-BE49-F238E27FC236}">
                <a16:creationId xmlns:a16="http://schemas.microsoft.com/office/drawing/2014/main" id="{05D75B9B-5541-F6D5-3196-785CB0D10761}"/>
              </a:ext>
              <a:ext uri="{C183D7F6-B498-43B3-948B-1728B52AA6E4}">
                <adec:decorative xmlns:adec="http://schemas.microsoft.com/office/drawing/2017/decorative" val="1"/>
              </a:ext>
            </a:extLst>
          </p:cNvPr>
          <p:cNvSpPr/>
          <p:nvPr/>
        </p:nvSpPr>
        <p:spPr>
          <a:xfrm>
            <a:off x="9961054" y="746402"/>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sp>
        <p:nvSpPr>
          <p:cNvPr id="22" name="TextBox 21">
            <a:extLst>
              <a:ext uri="{FF2B5EF4-FFF2-40B4-BE49-F238E27FC236}">
                <a16:creationId xmlns:a16="http://schemas.microsoft.com/office/drawing/2014/main" id="{D08605C4-96A7-4A90-1F0B-7E29B1F47F97}"/>
              </a:ext>
            </a:extLst>
          </p:cNvPr>
          <p:cNvSpPr txBox="1"/>
          <p:nvPr/>
        </p:nvSpPr>
        <p:spPr>
          <a:xfrm>
            <a:off x="3258589" y="6231500"/>
            <a:ext cx="3566125" cy="169277"/>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Requêtes suggérées</a:t>
            </a:r>
            <a:r>
              <a:rPr kumimoji="0" lang="fr-fr" sz="1000" b="0" i="0" u="none" strike="noStrike" kern="1200" cap="none" spc="0" normalizeH="0" baseline="0" noProof="0">
                <a:ln>
                  <a:noFill/>
                </a:ln>
                <a:solidFill>
                  <a:srgbClr val="091F2C"/>
                </a:solidFill>
                <a:effectLst/>
                <a:uLnTx/>
                <a:uFillTx/>
                <a:latin typeface="Segoe UI Semibold" panose="020B0702040204020203" pitchFamily="34" charset="0"/>
                <a:ea typeface="+mn-ea"/>
                <a:cs typeface="Segoe UI Semibold" panose="020B0702040204020203" pitchFamily="34" charset="0"/>
              </a:rPr>
              <a:t> </a:t>
            </a:r>
            <a:br>
              <a:rPr kumimoji="0" lang="fr-fr" sz="1000" b="0" i="0" u="none" strike="noStrike" kern="1200" cap="none" spc="0" normalizeH="0" baseline="0" noProof="0">
                <a:ln>
                  <a:noFill/>
                </a:ln>
                <a:solidFill>
                  <a:srgbClr val="091F2C"/>
                </a:solidFill>
                <a:effectLst/>
                <a:uLnTx/>
                <a:uFillTx/>
                <a:latin typeface="Segoe UI Semibold" panose="020B0702040204020203" pitchFamily="34" charset="0"/>
                <a:ea typeface="+mn-ea"/>
                <a:cs typeface="Segoe UI Semibold" panose="020B0702040204020203" pitchFamily="34" charset="0"/>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Commencez avec des suggestions de requêtes</a:t>
            </a:r>
            <a:endParaRPr kumimoji="0" lang="en-US"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Variable Display "/>
              <a:ea typeface="+mn-ea"/>
              <a:cs typeface="Segoe UI"/>
            </a:endParaRPr>
          </a:p>
        </p:txBody>
      </p:sp>
      <p:sp>
        <p:nvSpPr>
          <p:cNvPr id="25" name="Oval 24">
            <a:extLst>
              <a:ext uri="{FF2B5EF4-FFF2-40B4-BE49-F238E27FC236}">
                <a16:creationId xmlns:a16="http://schemas.microsoft.com/office/drawing/2014/main" id="{D201A993-ED82-2D9E-2379-E2C013EA9B30}"/>
              </a:ext>
              <a:ext uri="{C183D7F6-B498-43B3-948B-1728B52AA6E4}">
                <adec:decorative xmlns:adec="http://schemas.microsoft.com/office/drawing/2017/decorative" val="1"/>
              </a:ext>
            </a:extLst>
          </p:cNvPr>
          <p:cNvSpPr/>
          <p:nvPr/>
        </p:nvSpPr>
        <p:spPr>
          <a:xfrm>
            <a:off x="4704799" y="6281496"/>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cxnSp>
        <p:nvCxnSpPr>
          <p:cNvPr id="26" name="Connector: Elbow 25">
            <a:extLst>
              <a:ext uri="{FF2B5EF4-FFF2-40B4-BE49-F238E27FC236}">
                <a16:creationId xmlns:a16="http://schemas.microsoft.com/office/drawing/2014/main" id="{C961A8C2-D221-7FD9-DFA6-002D746BCF1D}"/>
              </a:ext>
              <a:ext uri="{C183D7F6-B498-43B3-948B-1728B52AA6E4}">
                <adec:decorative xmlns:adec="http://schemas.microsoft.com/office/drawing/2017/decorative" val="1"/>
              </a:ext>
            </a:extLst>
          </p:cNvPr>
          <p:cNvCxnSpPr>
            <a:cxnSpLocks/>
            <a:stCxn id="25" idx="2"/>
          </p:cNvCxnSpPr>
          <p:nvPr/>
        </p:nvCxnSpPr>
        <p:spPr>
          <a:xfrm rot="10800000" flipH="1">
            <a:off x="4704798" y="4772736"/>
            <a:ext cx="665807" cy="1554480"/>
          </a:xfrm>
          <a:prstGeom prst="bentConnector4">
            <a:avLst>
              <a:gd name="adj1" fmla="val 99858"/>
              <a:gd name="adj2" fmla="val 51892"/>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27" name="Oval 26">
            <a:extLst>
              <a:ext uri="{FF2B5EF4-FFF2-40B4-BE49-F238E27FC236}">
                <a16:creationId xmlns:a16="http://schemas.microsoft.com/office/drawing/2014/main" id="{6B8D1785-CEFD-E340-FA52-B3F62C51860F}"/>
              </a:ext>
              <a:ext uri="{C183D7F6-B498-43B3-948B-1728B52AA6E4}">
                <adec:decorative xmlns:adec="http://schemas.microsoft.com/office/drawing/2017/decorative" val="1"/>
              </a:ext>
            </a:extLst>
          </p:cNvPr>
          <p:cNvSpPr/>
          <p:nvPr/>
        </p:nvSpPr>
        <p:spPr>
          <a:xfrm>
            <a:off x="9651280" y="6199526"/>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cxnSp>
        <p:nvCxnSpPr>
          <p:cNvPr id="28" name="Connector: Elbow 27">
            <a:extLst>
              <a:ext uri="{FF2B5EF4-FFF2-40B4-BE49-F238E27FC236}">
                <a16:creationId xmlns:a16="http://schemas.microsoft.com/office/drawing/2014/main" id="{9C0E39B8-1B78-EEB3-4689-0CD3EC467D5C}"/>
              </a:ext>
              <a:ext uri="{C183D7F6-B498-43B3-948B-1728B52AA6E4}">
                <adec:decorative xmlns:adec="http://schemas.microsoft.com/office/drawing/2017/decorative" val="1"/>
              </a:ext>
            </a:extLst>
          </p:cNvPr>
          <p:cNvCxnSpPr>
            <a:cxnSpLocks/>
          </p:cNvCxnSpPr>
          <p:nvPr/>
        </p:nvCxnSpPr>
        <p:spPr>
          <a:xfrm rot="16200000" flipV="1">
            <a:off x="9195505" y="5708810"/>
            <a:ext cx="1005840" cy="766"/>
          </a:xfrm>
          <a:prstGeom prst="bentConnector3">
            <a:avLst>
              <a:gd name="adj1" fmla="val 50000"/>
            </a:avLst>
          </a:prstGeom>
          <a:ln>
            <a:solidFill>
              <a:srgbClr val="3579CF"/>
            </a:solidFill>
          </a:ln>
        </p:spPr>
        <p:style>
          <a:lnRef idx="2">
            <a:schemeClr val="accent1"/>
          </a:lnRef>
          <a:fillRef idx="0">
            <a:schemeClr val="accent1"/>
          </a:fillRef>
          <a:effectRef idx="1">
            <a:schemeClr val="accent1"/>
          </a:effectRef>
          <a:fontRef idx="minor">
            <a:schemeClr val="tx1"/>
          </a:fontRef>
        </p:style>
      </p:cxnSp>
      <p:cxnSp>
        <p:nvCxnSpPr>
          <p:cNvPr id="32" name="Connector: Elbow 31">
            <a:extLst>
              <a:ext uri="{FF2B5EF4-FFF2-40B4-BE49-F238E27FC236}">
                <a16:creationId xmlns:a16="http://schemas.microsoft.com/office/drawing/2014/main" id="{BA94A7A0-3C48-6A94-157B-ACDAEDEEDF52}"/>
              </a:ext>
              <a:ext uri="{C183D7F6-B498-43B3-948B-1728B52AA6E4}">
                <adec:decorative xmlns:adec="http://schemas.microsoft.com/office/drawing/2017/decorative" val="1"/>
              </a:ext>
            </a:extLst>
          </p:cNvPr>
          <p:cNvCxnSpPr>
            <a:cxnSpLocks/>
          </p:cNvCxnSpPr>
          <p:nvPr/>
        </p:nvCxnSpPr>
        <p:spPr>
          <a:xfrm rot="10800000" flipV="1">
            <a:off x="10158852" y="3533759"/>
            <a:ext cx="640080" cy="1"/>
          </a:xfrm>
          <a:prstGeom prst="bentConnector3">
            <a:avLst>
              <a:gd name="adj1" fmla="val 50000"/>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33" name="Oval 32">
            <a:extLst>
              <a:ext uri="{FF2B5EF4-FFF2-40B4-BE49-F238E27FC236}">
                <a16:creationId xmlns:a16="http://schemas.microsoft.com/office/drawing/2014/main" id="{605354F6-8D15-0D44-8EBA-EB8FE1CBEB39}"/>
              </a:ext>
              <a:ext uri="{C183D7F6-B498-43B3-948B-1728B52AA6E4}">
                <adec:decorative xmlns:adec="http://schemas.microsoft.com/office/drawing/2017/decorative" val="1"/>
              </a:ext>
            </a:extLst>
          </p:cNvPr>
          <p:cNvSpPr/>
          <p:nvPr/>
        </p:nvSpPr>
        <p:spPr>
          <a:xfrm>
            <a:off x="10765941" y="3497515"/>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sp>
        <p:nvSpPr>
          <p:cNvPr id="35" name="Oval 34">
            <a:extLst>
              <a:ext uri="{FF2B5EF4-FFF2-40B4-BE49-F238E27FC236}">
                <a16:creationId xmlns:a16="http://schemas.microsoft.com/office/drawing/2014/main" id="{2303735D-5559-9C2D-9228-89EB9EFB577A}"/>
              </a:ext>
              <a:ext uri="{C183D7F6-B498-43B3-948B-1728B52AA6E4}">
                <adec:decorative xmlns:adec="http://schemas.microsoft.com/office/drawing/2017/decorative" val="1"/>
              </a:ext>
            </a:extLst>
          </p:cNvPr>
          <p:cNvSpPr/>
          <p:nvPr/>
        </p:nvSpPr>
        <p:spPr>
          <a:xfrm>
            <a:off x="10752560" y="2599526"/>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sp>
        <p:nvSpPr>
          <p:cNvPr id="9" name="TextBox 8">
            <a:extLst>
              <a:ext uri="{FF2B5EF4-FFF2-40B4-BE49-F238E27FC236}">
                <a16:creationId xmlns:a16="http://schemas.microsoft.com/office/drawing/2014/main" id="{A6A95D5B-D042-F761-F361-99D52BF7DCA9}"/>
              </a:ext>
            </a:extLst>
          </p:cNvPr>
          <p:cNvSpPr txBox="1"/>
          <p:nvPr/>
        </p:nvSpPr>
        <p:spPr>
          <a:xfrm>
            <a:off x="319691" y="5308270"/>
            <a:ext cx="1175867" cy="1184940"/>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Ajouter du </a:t>
            </a:r>
            <a:b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br>
            <a: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contenu </a:t>
            </a:r>
            <a:b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Développez le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volet pour charger des fichiers et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des images ou référencer un fichier sur OneDrive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ou SharePoint</a:t>
            </a:r>
          </a:p>
        </p:txBody>
      </p:sp>
      <p:sp>
        <p:nvSpPr>
          <p:cNvPr id="7" name="TextBox 6">
            <a:extLst>
              <a:ext uri="{FF2B5EF4-FFF2-40B4-BE49-F238E27FC236}">
                <a16:creationId xmlns:a16="http://schemas.microsoft.com/office/drawing/2014/main" id="{45ACB59B-03AB-B228-E447-2A033F356659}"/>
              </a:ext>
            </a:extLst>
          </p:cNvPr>
          <p:cNvSpPr txBox="1"/>
          <p:nvPr/>
        </p:nvSpPr>
        <p:spPr>
          <a:xfrm>
            <a:off x="319692" y="4358977"/>
            <a:ext cx="1116406" cy="507831"/>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Historique </a:t>
            </a:r>
            <a:b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br>
            <a: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du chat </a:t>
            </a:r>
            <a:b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Affichez</a:t>
            </a: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 les conversations passées</a:t>
            </a:r>
          </a:p>
        </p:txBody>
      </p:sp>
      <p:sp>
        <p:nvSpPr>
          <p:cNvPr id="5" name="TextBox 4">
            <a:extLst>
              <a:ext uri="{FF2B5EF4-FFF2-40B4-BE49-F238E27FC236}">
                <a16:creationId xmlns:a16="http://schemas.microsoft.com/office/drawing/2014/main" id="{7D4F110D-C2BC-C85F-95A5-FC311478C8C6}"/>
              </a:ext>
            </a:extLst>
          </p:cNvPr>
          <p:cNvSpPr txBox="1"/>
          <p:nvPr/>
        </p:nvSpPr>
        <p:spPr>
          <a:xfrm>
            <a:off x="331724" y="2986399"/>
            <a:ext cx="1116406" cy="1015663"/>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Agents</a:t>
            </a:r>
            <a:r>
              <a:rPr kumimoji="0" lang="fr-fr" sz="1000" b="0" i="0" u="none" strike="noStrike" kern="1200" cap="none" spc="0" normalizeH="0" baseline="0" noProof="0">
                <a:ln>
                  <a:noFill/>
                </a:ln>
                <a:solidFill>
                  <a:srgbClr val="091F2C"/>
                </a:solidFill>
                <a:effectLst/>
                <a:uLnTx/>
                <a:uFillTx/>
                <a:latin typeface="Segoe UI Semibold" panose="020B0702040204020203" pitchFamily="34" charset="0"/>
                <a:ea typeface="+mn-ea"/>
                <a:cs typeface="Segoe UI Semibold" panose="020B0702040204020203" pitchFamily="34" charset="0"/>
              </a:rPr>
              <a:t> </a:t>
            </a: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Utilisez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les agents intégrés ; des agents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avancés sont disponibles et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sont facturés </a:t>
            </a:r>
            <a:b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b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selon l’utilisation</a:t>
            </a:r>
          </a:p>
        </p:txBody>
      </p:sp>
      <p:sp>
        <p:nvSpPr>
          <p:cNvPr id="53" name="Oval 52">
            <a:extLst>
              <a:ext uri="{FF2B5EF4-FFF2-40B4-BE49-F238E27FC236}">
                <a16:creationId xmlns:a16="http://schemas.microsoft.com/office/drawing/2014/main" id="{A56FF88B-30E1-58C6-F4B2-222EAEDFC67A}"/>
              </a:ext>
              <a:ext uri="{C183D7F6-B498-43B3-948B-1728B52AA6E4}">
                <adec:decorative xmlns:adec="http://schemas.microsoft.com/office/drawing/2017/decorative" val="1"/>
              </a:ext>
            </a:extLst>
          </p:cNvPr>
          <p:cNvSpPr/>
          <p:nvPr/>
        </p:nvSpPr>
        <p:spPr>
          <a:xfrm>
            <a:off x="1212338" y="5470230"/>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cxnSp>
        <p:nvCxnSpPr>
          <p:cNvPr id="54" name="Connector: Elbow 53">
            <a:extLst>
              <a:ext uri="{FF2B5EF4-FFF2-40B4-BE49-F238E27FC236}">
                <a16:creationId xmlns:a16="http://schemas.microsoft.com/office/drawing/2014/main" id="{55CB0636-12DD-FC9F-CB8F-2FB04B9E710B}"/>
              </a:ext>
              <a:ext uri="{C183D7F6-B498-43B3-948B-1728B52AA6E4}">
                <adec:decorative xmlns:adec="http://schemas.microsoft.com/office/drawing/2017/decorative" val="1"/>
              </a:ext>
            </a:extLst>
          </p:cNvPr>
          <p:cNvCxnSpPr>
            <a:cxnSpLocks/>
          </p:cNvCxnSpPr>
          <p:nvPr/>
        </p:nvCxnSpPr>
        <p:spPr>
          <a:xfrm flipV="1">
            <a:off x="1286740" y="3497514"/>
            <a:ext cx="2721948" cy="2011680"/>
          </a:xfrm>
          <a:prstGeom prst="bentConnector3">
            <a:avLst>
              <a:gd name="adj1" fmla="val 50000"/>
            </a:avLst>
          </a:prstGeom>
          <a:ln>
            <a:solidFill>
              <a:srgbClr val="3579CF"/>
            </a:solidFill>
          </a:ln>
        </p:spPr>
        <p:style>
          <a:lnRef idx="2">
            <a:schemeClr val="accent1"/>
          </a:lnRef>
          <a:fillRef idx="0">
            <a:schemeClr val="accent1"/>
          </a:fillRef>
          <a:effectRef idx="1">
            <a:schemeClr val="accent1"/>
          </a:effectRef>
          <a:fontRef idx="minor">
            <a:schemeClr val="tx1"/>
          </a:fontRef>
        </p:style>
      </p:cxnSp>
      <p:cxnSp>
        <p:nvCxnSpPr>
          <p:cNvPr id="70" name="Connector: Elbow 69">
            <a:extLst>
              <a:ext uri="{FF2B5EF4-FFF2-40B4-BE49-F238E27FC236}">
                <a16:creationId xmlns:a16="http://schemas.microsoft.com/office/drawing/2014/main" id="{B4AE420C-10DD-71FE-4CE2-F2416DF30E20}"/>
              </a:ext>
              <a:ext uri="{C183D7F6-B498-43B3-948B-1728B52AA6E4}">
                <adec:decorative xmlns:adec="http://schemas.microsoft.com/office/drawing/2017/decorative" val="1"/>
              </a:ext>
            </a:extLst>
          </p:cNvPr>
          <p:cNvCxnSpPr>
            <a:cxnSpLocks/>
            <a:stCxn id="35" idx="2"/>
          </p:cNvCxnSpPr>
          <p:nvPr/>
        </p:nvCxnSpPr>
        <p:spPr>
          <a:xfrm rot="10800000" flipV="1">
            <a:off x="7838422" y="2645246"/>
            <a:ext cx="2914139" cy="186508"/>
          </a:xfrm>
          <a:prstGeom prst="bentConnector3">
            <a:avLst>
              <a:gd name="adj1" fmla="val 99582"/>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34" name="Oval 33">
            <a:extLst>
              <a:ext uri="{FF2B5EF4-FFF2-40B4-BE49-F238E27FC236}">
                <a16:creationId xmlns:a16="http://schemas.microsoft.com/office/drawing/2014/main" id="{69DF94E1-0FE6-C940-1417-E8C6759777CC}"/>
              </a:ext>
              <a:ext uri="{C183D7F6-B498-43B3-948B-1728B52AA6E4}">
                <adec:decorative xmlns:adec="http://schemas.microsoft.com/office/drawing/2017/decorative" val="1"/>
              </a:ext>
            </a:extLst>
          </p:cNvPr>
          <p:cNvSpPr/>
          <p:nvPr/>
        </p:nvSpPr>
        <p:spPr>
          <a:xfrm flipH="1">
            <a:off x="1084962" y="4700616"/>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cxnSp>
        <p:nvCxnSpPr>
          <p:cNvPr id="37" name="Connector: Elbow 36">
            <a:extLst>
              <a:ext uri="{FF2B5EF4-FFF2-40B4-BE49-F238E27FC236}">
                <a16:creationId xmlns:a16="http://schemas.microsoft.com/office/drawing/2014/main" id="{5235761F-FFFA-3A4A-6D76-25B8061D5B93}"/>
              </a:ext>
              <a:ext uri="{C183D7F6-B498-43B3-948B-1728B52AA6E4}">
                <adec:decorative xmlns:adec="http://schemas.microsoft.com/office/drawing/2017/decorative" val="1"/>
              </a:ext>
            </a:extLst>
          </p:cNvPr>
          <p:cNvCxnSpPr>
            <a:cxnSpLocks/>
          </p:cNvCxnSpPr>
          <p:nvPr/>
        </p:nvCxnSpPr>
        <p:spPr>
          <a:xfrm rot="10800000" flipH="1" flipV="1">
            <a:off x="1186471" y="3354880"/>
            <a:ext cx="457200" cy="1"/>
          </a:xfrm>
          <a:prstGeom prst="bentConnector3">
            <a:avLst>
              <a:gd name="adj1" fmla="val 50000"/>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39" name="Oval 38">
            <a:extLst>
              <a:ext uri="{FF2B5EF4-FFF2-40B4-BE49-F238E27FC236}">
                <a16:creationId xmlns:a16="http://schemas.microsoft.com/office/drawing/2014/main" id="{CC45B824-35CC-9323-96A2-E97D8A82F2C0}"/>
              </a:ext>
              <a:ext uri="{C183D7F6-B498-43B3-948B-1728B52AA6E4}">
                <adec:decorative xmlns:adec="http://schemas.microsoft.com/office/drawing/2017/decorative" val="1"/>
              </a:ext>
            </a:extLst>
          </p:cNvPr>
          <p:cNvSpPr/>
          <p:nvPr/>
        </p:nvSpPr>
        <p:spPr>
          <a:xfrm flipH="1">
            <a:off x="1129482" y="3311131"/>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sp>
        <p:nvSpPr>
          <p:cNvPr id="44" name="TextBox 43">
            <a:extLst>
              <a:ext uri="{FF2B5EF4-FFF2-40B4-BE49-F238E27FC236}">
                <a16:creationId xmlns:a16="http://schemas.microsoft.com/office/drawing/2014/main" id="{5A62CC0C-0AD2-266C-B66B-78783D7240C2}"/>
              </a:ext>
            </a:extLst>
          </p:cNvPr>
          <p:cNvSpPr txBox="1"/>
          <p:nvPr/>
        </p:nvSpPr>
        <p:spPr>
          <a:xfrm>
            <a:off x="319692" y="1718514"/>
            <a:ext cx="987895" cy="1184940"/>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Création</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a:ea typeface="+mn-ea"/>
                <a:cs typeface="Segoe UI"/>
              </a:rPr>
              <a:t>Générez une image, une </a:t>
            </a:r>
            <a:br>
              <a:rPr kumimoji="0" lang="fr-fr" sz="1000" b="0" i="0" u="none" strike="noStrike" kern="1200" cap="none" spc="0" normalizeH="0" baseline="0" noProof="0">
                <a:ln>
                  <a:noFill/>
                </a:ln>
                <a:solidFill>
                  <a:srgbClr val="000000"/>
                </a:solidFill>
                <a:effectLst/>
                <a:uLnTx/>
                <a:uFillTx/>
                <a:latin typeface="Segoe UI"/>
                <a:ea typeface="+mn-ea"/>
                <a:cs typeface="Segoe UI"/>
              </a:rPr>
            </a:br>
            <a:r>
              <a:rPr kumimoji="0" lang="fr-fr" sz="1000" b="0" i="0" u="none" strike="noStrike" kern="1200" cap="none" spc="0" normalizeH="0" baseline="0" noProof="0">
                <a:ln>
                  <a:noFill/>
                </a:ln>
                <a:solidFill>
                  <a:srgbClr val="000000"/>
                </a:solidFill>
                <a:effectLst/>
                <a:uLnTx/>
                <a:uFillTx/>
                <a:latin typeface="Segoe UI"/>
                <a:ea typeface="+mn-ea"/>
                <a:cs typeface="Segoe UI"/>
              </a:rPr>
              <a:t>vidéo, une infographie, </a:t>
            </a:r>
            <a:br>
              <a:rPr kumimoji="0" lang="fr-fr" sz="1000" b="0" i="0" u="none" strike="noStrike" kern="1200" cap="none" spc="0" normalizeH="0" baseline="0" noProof="0">
                <a:ln>
                  <a:noFill/>
                </a:ln>
                <a:solidFill>
                  <a:srgbClr val="000000"/>
                </a:solidFill>
                <a:effectLst/>
                <a:uLnTx/>
                <a:uFillTx/>
                <a:latin typeface="Segoe UI"/>
                <a:ea typeface="+mn-ea"/>
                <a:cs typeface="Segoe UI"/>
              </a:rPr>
            </a:br>
            <a:r>
              <a:rPr kumimoji="0" lang="fr-fr" sz="1000" b="0" i="0" u="none" strike="noStrike" kern="1200" cap="none" spc="0" normalizeH="0" baseline="0" noProof="0">
                <a:ln>
                  <a:noFill/>
                </a:ln>
                <a:solidFill>
                  <a:srgbClr val="000000"/>
                </a:solidFill>
                <a:effectLst/>
                <a:uLnTx/>
                <a:uFillTx/>
                <a:latin typeface="Segoe UI"/>
                <a:ea typeface="+mn-ea"/>
                <a:cs typeface="Segoe UI"/>
              </a:rPr>
              <a:t>un document </a:t>
            </a:r>
            <a:br>
              <a:rPr kumimoji="0" lang="fr-fr" sz="1000" b="0" i="0" u="none" strike="noStrike" kern="1200" cap="none" spc="0" normalizeH="0" baseline="0" noProof="0">
                <a:ln>
                  <a:noFill/>
                </a:ln>
                <a:solidFill>
                  <a:srgbClr val="000000"/>
                </a:solidFill>
                <a:effectLst/>
                <a:uLnTx/>
                <a:uFillTx/>
                <a:latin typeface="Segoe UI"/>
                <a:ea typeface="+mn-ea"/>
                <a:cs typeface="Segoe UI"/>
              </a:rPr>
            </a:br>
            <a:r>
              <a:rPr kumimoji="0" lang="fr-fr" sz="1000" b="0" i="0" u="none" strike="noStrike" kern="1200" cap="none" spc="0" normalizeH="0" baseline="0" noProof="0">
                <a:ln>
                  <a:noFill/>
                </a:ln>
                <a:solidFill>
                  <a:srgbClr val="000000"/>
                </a:solidFill>
                <a:effectLst/>
                <a:uLnTx/>
                <a:uFillTx/>
                <a:latin typeface="Segoe UI"/>
                <a:ea typeface="+mn-ea"/>
                <a:cs typeface="Segoe UI"/>
              </a:rPr>
              <a:t>et plus encore</a:t>
            </a:r>
          </a:p>
          <a:p>
            <a:pPr marL="0" marR="0" lvl="0" indent="0" algn="l" defTabSz="914367" rtl="0" eaLnBrk="1" fontAlgn="auto" latinLnBrk="0" hangingPunct="1">
              <a:lnSpc>
                <a:spcPct val="100000"/>
              </a:lnSpc>
              <a:spcBef>
                <a:spcPts val="0"/>
              </a:spcBef>
              <a:spcAft>
                <a:spcPts val="600"/>
              </a:spcAft>
              <a:buClrTx/>
              <a:buSzTx/>
              <a:buFontTx/>
              <a:buNone/>
              <a:tabLst/>
              <a:defRPr/>
            </a:pPr>
            <a:endParaRPr kumimoji="0" lang="en-US"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Segoe UI Semibold"/>
            </a:endParaRPr>
          </a:p>
        </p:txBody>
      </p:sp>
      <p:cxnSp>
        <p:nvCxnSpPr>
          <p:cNvPr id="45" name="Connector: Elbow 44">
            <a:extLst>
              <a:ext uri="{FF2B5EF4-FFF2-40B4-BE49-F238E27FC236}">
                <a16:creationId xmlns:a16="http://schemas.microsoft.com/office/drawing/2014/main" id="{B731D60A-D626-57DB-9718-83834BBEAA52}"/>
              </a:ext>
              <a:ext uri="{C183D7F6-B498-43B3-948B-1728B52AA6E4}">
                <adec:decorative xmlns:adec="http://schemas.microsoft.com/office/drawing/2017/decorative" val="1"/>
              </a:ext>
            </a:extLst>
          </p:cNvPr>
          <p:cNvCxnSpPr>
            <a:cxnSpLocks/>
          </p:cNvCxnSpPr>
          <p:nvPr/>
        </p:nvCxnSpPr>
        <p:spPr>
          <a:xfrm rot="10800000">
            <a:off x="1228423" y="966478"/>
            <a:ext cx="457200" cy="1188720"/>
          </a:xfrm>
          <a:prstGeom prst="bentConnector4">
            <a:avLst>
              <a:gd name="adj1" fmla="val 99858"/>
              <a:gd name="adj2" fmla="val 51892"/>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46" name="TextBox 45">
            <a:extLst>
              <a:ext uri="{FF2B5EF4-FFF2-40B4-BE49-F238E27FC236}">
                <a16:creationId xmlns:a16="http://schemas.microsoft.com/office/drawing/2014/main" id="{78C8CAC9-330C-EBFE-B72C-9758E0E48217}"/>
              </a:ext>
            </a:extLst>
          </p:cNvPr>
          <p:cNvSpPr txBox="1"/>
          <p:nvPr/>
        </p:nvSpPr>
        <p:spPr>
          <a:xfrm>
            <a:off x="322806" y="378041"/>
            <a:ext cx="1479885" cy="677108"/>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a:ea typeface="+mn-ea"/>
                <a:cs typeface="Segoe UI Semibold"/>
              </a:rPr>
              <a:t>Bibliothèque</a:t>
            </a:r>
            <a:r>
              <a:rPr kumimoji="0" lang="fr-fr" sz="1000" b="0" i="0" u="none" strike="noStrike" kern="1200" cap="none" spc="0" normalizeH="0" baseline="0" noProof="0">
                <a:ln>
                  <a:noFill/>
                </a:ln>
                <a:solidFill>
                  <a:srgbClr val="091F2C"/>
                </a:solidFill>
                <a:effectLst/>
                <a:uLnTx/>
                <a:uFillTx/>
                <a:latin typeface="Segoe UI Semibold" panose="020B0702040204020203" pitchFamily="34" charset="0"/>
                <a:ea typeface="+mn-ea"/>
                <a:cs typeface="Segoe UI Semibold" panose="020B0702040204020203" pitchFamily="34" charset="0"/>
              </a:rPr>
              <a:t> </a:t>
            </a:r>
            <a:r>
              <a:rPr kumimoji="0" lang="fr-fr"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
                <a:ea typeface="+mn-ea"/>
                <a:cs typeface="Segoe UI"/>
              </a:rPr>
              <a:t>Espace de travail pour les Pages Copilot et le contenu généré par IA</a:t>
            </a:r>
          </a:p>
        </p:txBody>
      </p:sp>
      <p:cxnSp>
        <p:nvCxnSpPr>
          <p:cNvPr id="3" name="Connector: Elbow 2">
            <a:extLst>
              <a:ext uri="{FF2B5EF4-FFF2-40B4-BE49-F238E27FC236}">
                <a16:creationId xmlns:a16="http://schemas.microsoft.com/office/drawing/2014/main" id="{1653FCCE-2F27-7D71-A051-8FE77C7D42D9}"/>
              </a:ext>
              <a:ext uri="{C183D7F6-B498-43B3-948B-1728B52AA6E4}">
                <adec:decorative xmlns:adec="http://schemas.microsoft.com/office/drawing/2017/decorative" val="1"/>
              </a:ext>
            </a:extLst>
          </p:cNvPr>
          <p:cNvCxnSpPr>
            <a:cxnSpLocks/>
          </p:cNvCxnSpPr>
          <p:nvPr/>
        </p:nvCxnSpPr>
        <p:spPr>
          <a:xfrm rot="10800000" flipH="1">
            <a:off x="1136884" y="4016627"/>
            <a:ext cx="665807" cy="731520"/>
          </a:xfrm>
          <a:prstGeom prst="bentConnector4">
            <a:avLst>
              <a:gd name="adj1" fmla="val 99858"/>
              <a:gd name="adj2" fmla="val 51892"/>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4" name="Oval 3">
            <a:extLst>
              <a:ext uri="{FF2B5EF4-FFF2-40B4-BE49-F238E27FC236}">
                <a16:creationId xmlns:a16="http://schemas.microsoft.com/office/drawing/2014/main" id="{D37935FC-A3B6-C723-D33E-6F777808B14D}"/>
              </a:ext>
              <a:ext uri="{C183D7F6-B498-43B3-948B-1728B52AA6E4}">
                <adec:decorative xmlns:adec="http://schemas.microsoft.com/office/drawing/2017/decorative" val="1"/>
              </a:ext>
            </a:extLst>
          </p:cNvPr>
          <p:cNvSpPr/>
          <p:nvPr/>
        </p:nvSpPr>
        <p:spPr>
          <a:xfrm flipH="1">
            <a:off x="1180282" y="942901"/>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cxnSp>
        <p:nvCxnSpPr>
          <p:cNvPr id="6" name="Connector: Elbow 5">
            <a:extLst>
              <a:ext uri="{FF2B5EF4-FFF2-40B4-BE49-F238E27FC236}">
                <a16:creationId xmlns:a16="http://schemas.microsoft.com/office/drawing/2014/main" id="{A9DB1E79-2D95-6A69-C2F2-299D305D85E1}"/>
              </a:ext>
              <a:ext uri="{C183D7F6-B498-43B3-948B-1728B52AA6E4}">
                <adec:decorative xmlns:adec="http://schemas.microsoft.com/office/drawing/2017/decorative" val="1"/>
              </a:ext>
            </a:extLst>
          </p:cNvPr>
          <p:cNvCxnSpPr>
            <a:cxnSpLocks/>
          </p:cNvCxnSpPr>
          <p:nvPr/>
        </p:nvCxnSpPr>
        <p:spPr>
          <a:xfrm rot="10800000" flipH="1" flipV="1">
            <a:off x="1230587" y="2437457"/>
            <a:ext cx="457200" cy="1"/>
          </a:xfrm>
          <a:prstGeom prst="bentConnector3">
            <a:avLst>
              <a:gd name="adj1" fmla="val 50000"/>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8" name="Oval 7">
            <a:extLst>
              <a:ext uri="{FF2B5EF4-FFF2-40B4-BE49-F238E27FC236}">
                <a16:creationId xmlns:a16="http://schemas.microsoft.com/office/drawing/2014/main" id="{A8CEF6DE-DD0F-E070-9805-591F6D6B51DB}"/>
              </a:ext>
              <a:ext uri="{C183D7F6-B498-43B3-948B-1728B52AA6E4}">
                <adec:decorative xmlns:adec="http://schemas.microsoft.com/office/drawing/2017/decorative" val="1"/>
              </a:ext>
            </a:extLst>
          </p:cNvPr>
          <p:cNvSpPr/>
          <p:nvPr/>
        </p:nvSpPr>
        <p:spPr>
          <a:xfrm flipH="1">
            <a:off x="1173598" y="2393708"/>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sp>
        <p:nvSpPr>
          <p:cNvPr id="19" name="Title 18">
            <a:extLst>
              <a:ext uri="{FF2B5EF4-FFF2-40B4-BE49-F238E27FC236}">
                <a16:creationId xmlns:a16="http://schemas.microsoft.com/office/drawing/2014/main" id="{B5C81C6F-F231-92B3-BCE8-D92983B940AC}"/>
              </a:ext>
            </a:extLst>
          </p:cNvPr>
          <p:cNvSpPr>
            <a:spLocks noGrp="1"/>
          </p:cNvSpPr>
          <p:nvPr>
            <p:ph type="title"/>
          </p:nvPr>
        </p:nvSpPr>
        <p:spPr>
          <a:xfrm>
            <a:off x="2639128" y="231732"/>
            <a:ext cx="6841634" cy="553998"/>
          </a:xfrm>
        </p:spPr>
        <p:txBody>
          <a:bodyPr>
            <a:noAutofit/>
          </a:bodyPr>
          <a:lstStyle/>
          <a:p>
            <a:pPr algn="ctr"/>
            <a:r>
              <a:rPr lang="fr-fr"/>
              <a:t>Microsoft 365 </a:t>
            </a:r>
            <a:r>
              <a:rPr lang="fr-fr" err="1"/>
              <a:t>Copilot</a:t>
            </a:r>
            <a:r>
              <a:rPr lang="fr-fr"/>
              <a:t> Chat</a:t>
            </a:r>
          </a:p>
        </p:txBody>
      </p:sp>
      <p:cxnSp>
        <p:nvCxnSpPr>
          <p:cNvPr id="20" name="Connector: Elbow 19">
            <a:extLst>
              <a:ext uri="{FF2B5EF4-FFF2-40B4-BE49-F238E27FC236}">
                <a16:creationId xmlns:a16="http://schemas.microsoft.com/office/drawing/2014/main" id="{12FDB156-DCEB-9430-31D4-9BF107D4D1CA}"/>
              </a:ext>
              <a:ext uri="{C183D7F6-B498-43B3-948B-1728B52AA6E4}">
                <adec:decorative xmlns:adec="http://schemas.microsoft.com/office/drawing/2017/decorative" val="1"/>
              </a:ext>
            </a:extLst>
          </p:cNvPr>
          <p:cNvCxnSpPr>
            <a:cxnSpLocks/>
          </p:cNvCxnSpPr>
          <p:nvPr/>
        </p:nvCxnSpPr>
        <p:spPr>
          <a:xfrm rot="16200000" flipH="1">
            <a:off x="10101091" y="1177069"/>
            <a:ext cx="457200" cy="822960"/>
          </a:xfrm>
          <a:prstGeom prst="bentConnector3">
            <a:avLst>
              <a:gd name="adj1" fmla="val 96220"/>
            </a:avLst>
          </a:prstGeom>
          <a:ln>
            <a:solidFill>
              <a:srgbClr val="3579CF"/>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5DA449DD-95DA-7C88-96E4-A074B13C5C5F}"/>
              </a:ext>
              <a:ext uri="{C183D7F6-B498-43B3-948B-1728B52AA6E4}">
                <adec:decorative xmlns:adec="http://schemas.microsoft.com/office/drawing/2017/decorative" val="1"/>
              </a:ext>
            </a:extLst>
          </p:cNvPr>
          <p:cNvSpPr/>
          <p:nvPr/>
        </p:nvSpPr>
        <p:spPr>
          <a:xfrm>
            <a:off x="10732615" y="1752791"/>
            <a:ext cx="95250" cy="91440"/>
          </a:xfrm>
          <a:prstGeom prst="ellipse">
            <a:avLst/>
          </a:prstGeom>
          <a:solidFill>
            <a:srgbClr val="3579CF"/>
          </a:solidFill>
          <a:ln w="3343" cap="flat">
            <a:noFill/>
            <a:prstDash val="solid"/>
            <a:miter/>
          </a:ln>
        </p:spPr>
        <p:style>
          <a:lnRef idx="2">
            <a:schemeClr val="accent4">
              <a:shade val="15000"/>
            </a:schemeClr>
          </a:lnRef>
          <a:fillRef idx="1">
            <a:schemeClr val="accent4"/>
          </a:fillRef>
          <a:effectRef idx="0">
            <a:schemeClr val="accent4"/>
          </a:effectRef>
          <a:fontRef idx="minor">
            <a:schemeClr val="lt1"/>
          </a:fontRef>
        </p:style>
        <p:txBody>
          <a:bodyPr rtlCol="0" anchor="ctr">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Segoe UI semibold(Body)"/>
              <a:ea typeface="+mn-ea"/>
              <a:cs typeface="Segoe UI" panose="020B0502040204020203" pitchFamily="34" charset="0"/>
            </a:endParaRPr>
          </a:p>
        </p:txBody>
      </p:sp>
      <p:sp>
        <p:nvSpPr>
          <p:cNvPr id="23" name="TextBox 22">
            <a:extLst>
              <a:ext uri="{FF2B5EF4-FFF2-40B4-BE49-F238E27FC236}">
                <a16:creationId xmlns:a16="http://schemas.microsoft.com/office/drawing/2014/main" id="{B7C991F8-8BEC-BCA4-92F2-C606E1DDC977}"/>
              </a:ext>
            </a:extLst>
          </p:cNvPr>
          <p:cNvSpPr txBox="1"/>
          <p:nvPr/>
        </p:nvSpPr>
        <p:spPr>
          <a:xfrm>
            <a:off x="10900648" y="1466004"/>
            <a:ext cx="1237064" cy="507831"/>
          </a:xfrm>
          <a:prstGeom prst="rect">
            <a:avLst/>
          </a:prstGeom>
          <a:noFill/>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Protection des données d’entreprise</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rgbClr val="000000"/>
                </a:solidFill>
                <a:effectLst/>
                <a:uLnTx/>
                <a:uFillTx/>
                <a:latin typeface="Segoe UI"/>
                <a:ea typeface="+mn-ea"/>
                <a:cs typeface="Segoe UI"/>
              </a:rPr>
              <a:t>IA sûre et sécurisée</a:t>
            </a:r>
          </a:p>
        </p:txBody>
      </p:sp>
    </p:spTree>
    <p:extLst>
      <p:ext uri="{BB962C8B-B14F-4D97-AF65-F5344CB8AC3E}">
        <p14:creationId xmlns:p14="http://schemas.microsoft.com/office/powerpoint/2010/main" val="3044938394"/>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16B9F-6772-832F-05E4-91E24C00B899}"/>
            </a:ext>
          </a:extLst>
        </p:cNvPr>
        <p:cNvGrpSpPr/>
        <p:nvPr/>
      </p:nvGrpSpPr>
      <p:grpSpPr>
        <a:xfrm>
          <a:off x="0" y="0"/>
          <a:ext cx="0" cy="0"/>
          <a:chOff x="0" y="0"/>
          <a:chExt cx="0" cy="0"/>
        </a:xfrm>
      </p:grpSpPr>
      <p:sp>
        <p:nvSpPr>
          <p:cNvPr id="46" name="Freeform: Shape 45">
            <a:extLst>
              <a:ext uri="{FF2B5EF4-FFF2-40B4-BE49-F238E27FC236}">
                <a16:creationId xmlns:a16="http://schemas.microsoft.com/office/drawing/2014/main" id="{A90BE13D-67C4-D88C-9B60-2B35646130AA}"/>
              </a:ext>
              <a:ext uri="{C183D7F6-B498-43B3-948B-1728B52AA6E4}">
                <adec:decorative xmlns:adec="http://schemas.microsoft.com/office/drawing/2017/decorative" val="1"/>
              </a:ext>
            </a:extLst>
          </p:cNvPr>
          <p:cNvSpPr/>
          <p:nvPr/>
        </p:nvSpPr>
        <p:spPr bwMode="auto">
          <a:xfrm>
            <a:off x="582612" y="712361"/>
            <a:ext cx="11026776" cy="5130089"/>
          </a:xfrm>
          <a:custGeom>
            <a:avLst/>
            <a:gdLst>
              <a:gd name="connsiteX0" fmla="*/ 125095 w 11026776"/>
              <a:gd name="connsiteY0" fmla="*/ 0 h 4512809"/>
              <a:gd name="connsiteX1" fmla="*/ 2832100 w 11026776"/>
              <a:gd name="connsiteY1" fmla="*/ 0 h 4512809"/>
              <a:gd name="connsiteX2" fmla="*/ 2832100 w 11026776"/>
              <a:gd name="connsiteY2" fmla="*/ 264619 h 4512809"/>
              <a:gd name="connsiteX3" fmla="*/ 8194676 w 11026776"/>
              <a:gd name="connsiteY3" fmla="*/ 264619 h 4512809"/>
              <a:gd name="connsiteX4" fmla="*/ 8194676 w 11026776"/>
              <a:gd name="connsiteY4" fmla="*/ 0 h 4512809"/>
              <a:gd name="connsiteX5" fmla="*/ 10901681 w 11026776"/>
              <a:gd name="connsiteY5" fmla="*/ 0 h 4512809"/>
              <a:gd name="connsiteX6" fmla="*/ 11026776 w 11026776"/>
              <a:gd name="connsiteY6" fmla="*/ 125095 h 4512809"/>
              <a:gd name="connsiteX7" fmla="*/ 11026776 w 11026776"/>
              <a:gd name="connsiteY7" fmla="*/ 4387714 h 4512809"/>
              <a:gd name="connsiteX8" fmla="*/ 10901681 w 11026776"/>
              <a:gd name="connsiteY8" fmla="*/ 4512809 h 4512809"/>
              <a:gd name="connsiteX9" fmla="*/ 125095 w 11026776"/>
              <a:gd name="connsiteY9" fmla="*/ 4512809 h 4512809"/>
              <a:gd name="connsiteX10" fmla="*/ 0 w 11026776"/>
              <a:gd name="connsiteY10" fmla="*/ 4387714 h 4512809"/>
              <a:gd name="connsiteX11" fmla="*/ 0 w 11026776"/>
              <a:gd name="connsiteY11" fmla="*/ 125095 h 4512809"/>
              <a:gd name="connsiteX12" fmla="*/ 125095 w 11026776"/>
              <a:gd name="connsiteY12" fmla="*/ 0 h 4512809"/>
              <a:gd name="connsiteX0" fmla="*/ 2832100 w 11026776"/>
              <a:gd name="connsiteY0" fmla="*/ 264619 h 4512809"/>
              <a:gd name="connsiteX1" fmla="*/ 8194676 w 11026776"/>
              <a:gd name="connsiteY1" fmla="*/ 264619 h 4512809"/>
              <a:gd name="connsiteX2" fmla="*/ 8194676 w 11026776"/>
              <a:gd name="connsiteY2" fmla="*/ 0 h 4512809"/>
              <a:gd name="connsiteX3" fmla="*/ 10901681 w 11026776"/>
              <a:gd name="connsiteY3" fmla="*/ 0 h 4512809"/>
              <a:gd name="connsiteX4" fmla="*/ 11026776 w 11026776"/>
              <a:gd name="connsiteY4" fmla="*/ 125095 h 4512809"/>
              <a:gd name="connsiteX5" fmla="*/ 11026776 w 11026776"/>
              <a:gd name="connsiteY5" fmla="*/ 4387714 h 4512809"/>
              <a:gd name="connsiteX6" fmla="*/ 10901681 w 11026776"/>
              <a:gd name="connsiteY6" fmla="*/ 4512809 h 4512809"/>
              <a:gd name="connsiteX7" fmla="*/ 125095 w 11026776"/>
              <a:gd name="connsiteY7" fmla="*/ 4512809 h 4512809"/>
              <a:gd name="connsiteX8" fmla="*/ 0 w 11026776"/>
              <a:gd name="connsiteY8" fmla="*/ 4387714 h 4512809"/>
              <a:gd name="connsiteX9" fmla="*/ 0 w 11026776"/>
              <a:gd name="connsiteY9" fmla="*/ 125095 h 4512809"/>
              <a:gd name="connsiteX10" fmla="*/ 125095 w 11026776"/>
              <a:gd name="connsiteY10" fmla="*/ 0 h 4512809"/>
              <a:gd name="connsiteX11" fmla="*/ 2832100 w 11026776"/>
              <a:gd name="connsiteY11" fmla="*/ 0 h 4512809"/>
              <a:gd name="connsiteX12" fmla="*/ 2923540 w 11026776"/>
              <a:gd name="connsiteY12" fmla="*/ 356059 h 4512809"/>
              <a:gd name="connsiteX0" fmla="*/ 2832100 w 11026776"/>
              <a:gd name="connsiteY0" fmla="*/ 264619 h 4512809"/>
              <a:gd name="connsiteX1" fmla="*/ 8194676 w 11026776"/>
              <a:gd name="connsiteY1" fmla="*/ 264619 h 4512809"/>
              <a:gd name="connsiteX2" fmla="*/ 8194676 w 11026776"/>
              <a:gd name="connsiteY2" fmla="*/ 0 h 4512809"/>
              <a:gd name="connsiteX3" fmla="*/ 10901681 w 11026776"/>
              <a:gd name="connsiteY3" fmla="*/ 0 h 4512809"/>
              <a:gd name="connsiteX4" fmla="*/ 11026776 w 11026776"/>
              <a:gd name="connsiteY4" fmla="*/ 125095 h 4512809"/>
              <a:gd name="connsiteX5" fmla="*/ 11026776 w 11026776"/>
              <a:gd name="connsiteY5" fmla="*/ 4387714 h 4512809"/>
              <a:gd name="connsiteX6" fmla="*/ 10901681 w 11026776"/>
              <a:gd name="connsiteY6" fmla="*/ 4512809 h 4512809"/>
              <a:gd name="connsiteX7" fmla="*/ 125095 w 11026776"/>
              <a:gd name="connsiteY7" fmla="*/ 4512809 h 4512809"/>
              <a:gd name="connsiteX8" fmla="*/ 0 w 11026776"/>
              <a:gd name="connsiteY8" fmla="*/ 4387714 h 4512809"/>
              <a:gd name="connsiteX9" fmla="*/ 0 w 11026776"/>
              <a:gd name="connsiteY9" fmla="*/ 125095 h 4512809"/>
              <a:gd name="connsiteX10" fmla="*/ 125095 w 11026776"/>
              <a:gd name="connsiteY10" fmla="*/ 0 h 4512809"/>
              <a:gd name="connsiteX11" fmla="*/ 2832100 w 11026776"/>
              <a:gd name="connsiteY11" fmla="*/ 0 h 4512809"/>
              <a:gd name="connsiteX0" fmla="*/ 8194676 w 11026776"/>
              <a:gd name="connsiteY0" fmla="*/ 264619 h 4512809"/>
              <a:gd name="connsiteX1" fmla="*/ 8194676 w 11026776"/>
              <a:gd name="connsiteY1" fmla="*/ 0 h 4512809"/>
              <a:gd name="connsiteX2" fmla="*/ 10901681 w 11026776"/>
              <a:gd name="connsiteY2" fmla="*/ 0 h 4512809"/>
              <a:gd name="connsiteX3" fmla="*/ 11026776 w 11026776"/>
              <a:gd name="connsiteY3" fmla="*/ 125095 h 4512809"/>
              <a:gd name="connsiteX4" fmla="*/ 11026776 w 11026776"/>
              <a:gd name="connsiteY4" fmla="*/ 4387714 h 4512809"/>
              <a:gd name="connsiteX5" fmla="*/ 10901681 w 11026776"/>
              <a:gd name="connsiteY5" fmla="*/ 4512809 h 4512809"/>
              <a:gd name="connsiteX6" fmla="*/ 125095 w 11026776"/>
              <a:gd name="connsiteY6" fmla="*/ 4512809 h 4512809"/>
              <a:gd name="connsiteX7" fmla="*/ 0 w 11026776"/>
              <a:gd name="connsiteY7" fmla="*/ 4387714 h 4512809"/>
              <a:gd name="connsiteX8" fmla="*/ 0 w 11026776"/>
              <a:gd name="connsiteY8" fmla="*/ 125095 h 4512809"/>
              <a:gd name="connsiteX9" fmla="*/ 125095 w 11026776"/>
              <a:gd name="connsiteY9" fmla="*/ 0 h 4512809"/>
              <a:gd name="connsiteX10" fmla="*/ 2832100 w 11026776"/>
              <a:gd name="connsiteY10" fmla="*/ 0 h 4512809"/>
              <a:gd name="connsiteX0" fmla="*/ 8194676 w 11026776"/>
              <a:gd name="connsiteY0" fmla="*/ 0 h 4512809"/>
              <a:gd name="connsiteX1" fmla="*/ 10901681 w 11026776"/>
              <a:gd name="connsiteY1" fmla="*/ 0 h 4512809"/>
              <a:gd name="connsiteX2" fmla="*/ 11026776 w 11026776"/>
              <a:gd name="connsiteY2" fmla="*/ 125095 h 4512809"/>
              <a:gd name="connsiteX3" fmla="*/ 11026776 w 11026776"/>
              <a:gd name="connsiteY3" fmla="*/ 4387714 h 4512809"/>
              <a:gd name="connsiteX4" fmla="*/ 10901681 w 11026776"/>
              <a:gd name="connsiteY4" fmla="*/ 4512809 h 4512809"/>
              <a:gd name="connsiteX5" fmla="*/ 125095 w 11026776"/>
              <a:gd name="connsiteY5" fmla="*/ 4512809 h 4512809"/>
              <a:gd name="connsiteX6" fmla="*/ 0 w 11026776"/>
              <a:gd name="connsiteY6" fmla="*/ 4387714 h 4512809"/>
              <a:gd name="connsiteX7" fmla="*/ 0 w 11026776"/>
              <a:gd name="connsiteY7" fmla="*/ 125095 h 4512809"/>
              <a:gd name="connsiteX8" fmla="*/ 125095 w 11026776"/>
              <a:gd name="connsiteY8" fmla="*/ 0 h 4512809"/>
              <a:gd name="connsiteX9" fmla="*/ 2832100 w 11026776"/>
              <a:gd name="connsiteY9" fmla="*/ 0 h 4512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6776" h="4512809">
                <a:moveTo>
                  <a:pt x="8194676" y="0"/>
                </a:moveTo>
                <a:lnTo>
                  <a:pt x="10901681" y="0"/>
                </a:lnTo>
                <a:cubicBezTo>
                  <a:pt x="10970769" y="0"/>
                  <a:pt x="11026776" y="56007"/>
                  <a:pt x="11026776" y="125095"/>
                </a:cubicBezTo>
                <a:lnTo>
                  <a:pt x="11026776" y="4387714"/>
                </a:lnTo>
                <a:cubicBezTo>
                  <a:pt x="11026776" y="4456802"/>
                  <a:pt x="10970769" y="4512809"/>
                  <a:pt x="10901681" y="4512809"/>
                </a:cubicBezTo>
                <a:lnTo>
                  <a:pt x="125095" y="4512809"/>
                </a:lnTo>
                <a:cubicBezTo>
                  <a:pt x="56007" y="4512809"/>
                  <a:pt x="0" y="4456802"/>
                  <a:pt x="0" y="4387714"/>
                </a:cubicBezTo>
                <a:lnTo>
                  <a:pt x="0" y="125095"/>
                </a:lnTo>
                <a:cubicBezTo>
                  <a:pt x="0" y="56007"/>
                  <a:pt x="56007" y="0"/>
                  <a:pt x="125095" y="0"/>
                </a:cubicBezTo>
                <a:lnTo>
                  <a:pt x="2832100" y="0"/>
                </a:lnTo>
              </a:path>
            </a:pathLst>
          </a:custGeom>
          <a:no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47" name="TextBox 46">
            <a:extLst>
              <a:ext uri="{FF2B5EF4-FFF2-40B4-BE49-F238E27FC236}">
                <a16:creationId xmlns:a16="http://schemas.microsoft.com/office/drawing/2014/main" id="{7284FF07-D40B-F961-F674-6CEFC66481F3}"/>
              </a:ext>
            </a:extLst>
          </p:cNvPr>
          <p:cNvSpPr txBox="1"/>
          <p:nvPr/>
        </p:nvSpPr>
        <p:spPr>
          <a:xfrm>
            <a:off x="8362916" y="3988813"/>
            <a:ext cx="2715768" cy="276999"/>
          </a:xfrm>
          <a:prstGeom prst="rect">
            <a:avLst/>
          </a:prstGeom>
          <a:noFill/>
        </p:spPr>
        <p:txBody>
          <a:bodyPr wrap="square" lIns="0" tIns="0" rIns="0" bIns="0" rtlCol="0" anchor="t">
            <a:spAutoFit/>
          </a:bodyPr>
          <a:lstStyle/>
          <a:p>
            <a:pPr marL="0" marR="0" lvl="0" indent="0" algn="ctr" defTabSz="812485"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Semibold"/>
                <a:ea typeface="+mn-ea"/>
                <a:cs typeface="+mn-cs"/>
              </a:rPr>
              <a:t>Contrôles informatiques</a:t>
            </a:r>
          </a:p>
        </p:txBody>
      </p:sp>
      <p:sp>
        <p:nvSpPr>
          <p:cNvPr id="48" name="TextBox 47">
            <a:extLst>
              <a:ext uri="{FF2B5EF4-FFF2-40B4-BE49-F238E27FC236}">
                <a16:creationId xmlns:a16="http://schemas.microsoft.com/office/drawing/2014/main" id="{907EFD3B-3131-4C3F-2ED5-5401D622FA6E}"/>
              </a:ext>
            </a:extLst>
          </p:cNvPr>
          <p:cNvSpPr txBox="1">
            <a:spLocks/>
          </p:cNvSpPr>
          <p:nvPr/>
        </p:nvSpPr>
        <p:spPr>
          <a:xfrm>
            <a:off x="1466950" y="3973360"/>
            <a:ext cx="2011680" cy="276999"/>
          </a:xfrm>
          <a:prstGeom prst="rect">
            <a:avLst/>
          </a:prstGeom>
          <a:noFill/>
          <a:effectLst>
            <a:glow rad="127000">
              <a:schemeClr val="bg1"/>
            </a:glow>
          </a:effectLst>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fr-fr" sz="1800" b="0" i="0" u="none" strike="noStrike" kern="1200" cap="none" spc="0" normalizeH="0" baseline="0" noProof="0">
                <a:ln>
                  <a:noFill/>
                </a:ln>
                <a:solidFill>
                  <a:schemeClr val="bg1"/>
                </a:solidFill>
                <a:effectLst>
                  <a:glow rad="12700">
                    <a:schemeClr val="bg1">
                      <a:alpha val="88964"/>
                    </a:schemeClr>
                  </a:glow>
                </a:effectLst>
                <a:uLnTx/>
                <a:uFillTx/>
                <a:latin typeface="Segoe UI Semibold"/>
                <a:ea typeface="+mn-ea"/>
                <a:cs typeface="+mn-cs"/>
              </a:rPr>
              <a:t>Chat</a:t>
            </a:r>
          </a:p>
        </p:txBody>
      </p:sp>
      <p:sp>
        <p:nvSpPr>
          <p:cNvPr id="49" name="TextBox 48">
            <a:extLst>
              <a:ext uri="{FF2B5EF4-FFF2-40B4-BE49-F238E27FC236}">
                <a16:creationId xmlns:a16="http://schemas.microsoft.com/office/drawing/2014/main" id="{D4C22E42-E5A3-D71E-032B-8E4A6F2E954D}"/>
              </a:ext>
            </a:extLst>
          </p:cNvPr>
          <p:cNvSpPr txBox="1"/>
          <p:nvPr/>
        </p:nvSpPr>
        <p:spPr>
          <a:xfrm>
            <a:off x="4837842" y="3973360"/>
            <a:ext cx="2517906" cy="276999"/>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fr-fr" sz="1800" b="0" i="0" u="none" strike="noStrike" kern="1200" cap="none" spc="0" normalizeH="0" baseline="0" noProof="0">
                <a:ln>
                  <a:noFill/>
                </a:ln>
                <a:solidFill>
                  <a:schemeClr val="bg1"/>
                </a:solidFill>
                <a:effectLst/>
                <a:uLnTx/>
                <a:uFillTx/>
                <a:latin typeface="Segoe UI Semibold"/>
                <a:ea typeface="+mn-ea"/>
                <a:cs typeface="+mn-cs"/>
              </a:rPr>
              <a:t>Agents</a:t>
            </a:r>
          </a:p>
        </p:txBody>
      </p:sp>
      <p:sp>
        <p:nvSpPr>
          <p:cNvPr id="50" name="TextBox 49">
            <a:extLst>
              <a:ext uri="{FF2B5EF4-FFF2-40B4-BE49-F238E27FC236}">
                <a16:creationId xmlns:a16="http://schemas.microsoft.com/office/drawing/2014/main" id="{5B4CCBDB-149C-F243-F87A-55474339FE7A}"/>
              </a:ext>
            </a:extLst>
          </p:cNvPr>
          <p:cNvSpPr txBox="1"/>
          <p:nvPr/>
        </p:nvSpPr>
        <p:spPr>
          <a:xfrm>
            <a:off x="736601" y="4486386"/>
            <a:ext cx="347237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chemeClr val="bg1"/>
                </a:solidFill>
                <a:effectLst/>
                <a:uLnTx/>
                <a:uFillTx/>
                <a:latin typeface="Segoe UI"/>
                <a:ea typeface="+mn-ea"/>
                <a:cs typeface="+mn-cs"/>
              </a:rPr>
              <a:t>Chat piloté par l’IA, gratuit et sécurisé -</a:t>
            </a:r>
          </a:p>
          <a:p>
            <a:pPr algn="ctr" defTabSz="914400">
              <a:defRPr/>
            </a:pPr>
            <a:r>
              <a:rPr kumimoji="0" lang="fr-fr" sz="1400" b="0" i="0" u="none" strike="noStrike" kern="1200" cap="none" spc="0" normalizeH="0" baseline="0" noProof="0">
                <a:ln>
                  <a:noFill/>
                </a:ln>
                <a:solidFill>
                  <a:schemeClr val="bg1"/>
                </a:solidFill>
                <a:effectLst/>
                <a:uLnTx/>
                <a:uFillTx/>
                <a:latin typeface="Segoe UI"/>
                <a:ea typeface="+mn-ea"/>
                <a:cs typeface="+mn-cs"/>
              </a:rPr>
              <a:t> propulsé par </a:t>
            </a:r>
            <a:r>
              <a:rPr lang="fr-fr" sz="1400">
                <a:solidFill>
                  <a:schemeClr val="bg1"/>
                </a:solidFill>
                <a:latin typeface="Segoe UI"/>
              </a:rPr>
              <a:t>les derniers modèles </a:t>
            </a:r>
            <a:br>
              <a:rPr lang="fr-fr" sz="1400">
                <a:solidFill>
                  <a:schemeClr val="bg1"/>
                </a:solidFill>
                <a:latin typeface="Segoe UI"/>
              </a:rPr>
            </a:br>
            <a:r>
              <a:rPr lang="fr-fr" sz="1400">
                <a:solidFill>
                  <a:schemeClr val="bg1"/>
                </a:solidFill>
                <a:latin typeface="Segoe UI"/>
              </a:rPr>
              <a:t>GPT et</a:t>
            </a:r>
            <a:r>
              <a:rPr kumimoji="0" lang="fr-fr" sz="1400" b="0" i="0" u="none" strike="noStrike" kern="1200" cap="none" spc="0" normalizeH="0" baseline="0" noProof="0">
                <a:ln>
                  <a:noFill/>
                </a:ln>
                <a:solidFill>
                  <a:schemeClr val="bg1"/>
                </a:solidFill>
                <a:effectLst/>
                <a:uLnTx/>
                <a:uFillTx/>
                <a:latin typeface="Segoe UI"/>
                <a:ea typeface="+mn-ea"/>
                <a:cs typeface="+mn-cs"/>
              </a:rPr>
              <a:t> ancré dans le Web </a:t>
            </a:r>
          </a:p>
        </p:txBody>
      </p:sp>
      <p:sp>
        <p:nvSpPr>
          <p:cNvPr id="51" name="TextBox 50">
            <a:extLst>
              <a:ext uri="{FF2B5EF4-FFF2-40B4-BE49-F238E27FC236}">
                <a16:creationId xmlns:a16="http://schemas.microsoft.com/office/drawing/2014/main" id="{B9143BF1-1CF7-6819-437C-E9B310B0C979}"/>
              </a:ext>
            </a:extLst>
          </p:cNvPr>
          <p:cNvSpPr txBox="1"/>
          <p:nvPr/>
        </p:nvSpPr>
        <p:spPr>
          <a:xfrm>
            <a:off x="4559429" y="4486386"/>
            <a:ext cx="30747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chemeClr val="bg1"/>
                </a:solidFill>
                <a:effectLst/>
                <a:uLnTx/>
                <a:uFillTx/>
                <a:latin typeface="Segoe UI"/>
                <a:ea typeface="+mn-ea"/>
                <a:cs typeface="+mn-cs"/>
              </a:rPr>
              <a:t>Intégré à l’expérience de chat </a:t>
            </a:r>
            <a:br>
              <a:rPr kumimoji="0" lang="fr-fr" sz="1400" b="0" i="0" u="none" strike="noStrike" kern="1200" cap="none" spc="0" normalizeH="0" baseline="0" noProof="0">
                <a:ln>
                  <a:noFill/>
                </a:ln>
                <a:solidFill>
                  <a:schemeClr val="bg1"/>
                </a:solidFill>
                <a:effectLst/>
                <a:uLnTx/>
                <a:uFillTx/>
                <a:latin typeface="Segoe UI"/>
                <a:ea typeface="+mn-ea"/>
                <a:cs typeface="+mn-cs"/>
              </a:rPr>
            </a:br>
            <a:r>
              <a:rPr kumimoji="0" lang="fr-fr" sz="1400" b="0" i="0" u="none" strike="noStrike" kern="1200" cap="none" spc="0" normalizeH="0" baseline="0" noProof="0">
                <a:ln>
                  <a:noFill/>
                </a:ln>
                <a:solidFill>
                  <a:schemeClr val="bg1"/>
                </a:solidFill>
                <a:effectLst/>
                <a:uLnTx/>
                <a:uFillTx/>
                <a:latin typeface="Segoe UI"/>
                <a:ea typeface="+mn-ea"/>
                <a:cs typeface="+mn-cs"/>
              </a:rPr>
              <a:t>et paiement à l’utilisation</a:t>
            </a:r>
          </a:p>
        </p:txBody>
      </p:sp>
      <p:sp>
        <p:nvSpPr>
          <p:cNvPr id="52" name="TextBox 51">
            <a:extLst>
              <a:ext uri="{FF2B5EF4-FFF2-40B4-BE49-F238E27FC236}">
                <a16:creationId xmlns:a16="http://schemas.microsoft.com/office/drawing/2014/main" id="{CED4511C-5998-DD64-DA9D-775DAA9D3F76}"/>
              </a:ext>
            </a:extLst>
          </p:cNvPr>
          <p:cNvSpPr txBox="1"/>
          <p:nvPr/>
        </p:nvSpPr>
        <p:spPr>
          <a:xfrm>
            <a:off x="8089693" y="4486386"/>
            <a:ext cx="326221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chemeClr val="bg1"/>
                </a:solidFill>
                <a:effectLst/>
                <a:uLnTx/>
                <a:uFillTx/>
                <a:latin typeface="Segoe UI"/>
                <a:ea typeface="+mn-ea"/>
                <a:cs typeface="+mn-cs"/>
              </a:rPr>
              <a:t>Protection des données d’entreprise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chemeClr val="bg1"/>
                </a:solidFill>
                <a:effectLst/>
                <a:uLnTx/>
                <a:uFillTx/>
                <a:latin typeface="Segoe UI"/>
                <a:ea typeface="+mn-ea"/>
                <a:cs typeface="+mn-cs"/>
              </a:rPr>
              <a:t>et gestion des agents</a:t>
            </a:r>
          </a:p>
        </p:txBody>
      </p:sp>
      <p:sp>
        <p:nvSpPr>
          <p:cNvPr id="53" name="Graphic 43">
            <a:extLst>
              <a:ext uri="{FF2B5EF4-FFF2-40B4-BE49-F238E27FC236}">
                <a16:creationId xmlns:a16="http://schemas.microsoft.com/office/drawing/2014/main" id="{2016786B-579E-8D5B-F57B-B43B4B6A6C11}"/>
              </a:ext>
            </a:extLst>
          </p:cNvPr>
          <p:cNvSpPr/>
          <p:nvPr/>
        </p:nvSpPr>
        <p:spPr>
          <a:xfrm>
            <a:off x="4080899" y="3998731"/>
            <a:ext cx="407788" cy="407788"/>
          </a:xfrm>
          <a:custGeom>
            <a:avLst/>
            <a:gdLst>
              <a:gd name="connsiteX0" fmla="*/ 199545 w 399090"/>
              <a:gd name="connsiteY0" fmla="*/ 0 h 399090"/>
              <a:gd name="connsiteX1" fmla="*/ 399090 w 399090"/>
              <a:gd name="connsiteY1" fmla="*/ 199545 h 399090"/>
              <a:gd name="connsiteX2" fmla="*/ 199545 w 399090"/>
              <a:gd name="connsiteY2" fmla="*/ 399090 h 399090"/>
              <a:gd name="connsiteX3" fmla="*/ 0 w 399090"/>
              <a:gd name="connsiteY3" fmla="*/ 199545 h 399090"/>
              <a:gd name="connsiteX4" fmla="*/ 199545 w 399090"/>
              <a:gd name="connsiteY4" fmla="*/ 0 h 399090"/>
              <a:gd name="connsiteX5" fmla="*/ 199545 w 399090"/>
              <a:gd name="connsiteY5" fmla="*/ 99773 h 399090"/>
              <a:gd name="connsiteX6" fmla="*/ 184715 w 399090"/>
              <a:gd name="connsiteY6" fmla="*/ 112708 h 399090"/>
              <a:gd name="connsiteX7" fmla="*/ 184579 w 399090"/>
              <a:gd name="connsiteY7" fmla="*/ 114738 h 399090"/>
              <a:gd name="connsiteX8" fmla="*/ 184579 w 399090"/>
              <a:gd name="connsiteY8" fmla="*/ 184579 h 399090"/>
              <a:gd name="connsiteX9" fmla="*/ 114738 w 399090"/>
              <a:gd name="connsiteY9" fmla="*/ 184579 h 399090"/>
              <a:gd name="connsiteX10" fmla="*/ 99773 w 399090"/>
              <a:gd name="connsiteY10" fmla="*/ 199545 h 399090"/>
              <a:gd name="connsiteX11" fmla="*/ 112708 w 399090"/>
              <a:gd name="connsiteY11" fmla="*/ 214375 h 399090"/>
              <a:gd name="connsiteX12" fmla="*/ 114738 w 399090"/>
              <a:gd name="connsiteY12" fmla="*/ 214511 h 399090"/>
              <a:gd name="connsiteX13" fmla="*/ 184579 w 399090"/>
              <a:gd name="connsiteY13" fmla="*/ 214511 h 399090"/>
              <a:gd name="connsiteX14" fmla="*/ 184579 w 399090"/>
              <a:gd name="connsiteY14" fmla="*/ 284352 h 399090"/>
              <a:gd name="connsiteX15" fmla="*/ 199545 w 399090"/>
              <a:gd name="connsiteY15" fmla="*/ 299318 h 399090"/>
              <a:gd name="connsiteX16" fmla="*/ 214375 w 399090"/>
              <a:gd name="connsiteY16" fmla="*/ 286383 h 399090"/>
              <a:gd name="connsiteX17" fmla="*/ 214511 w 399090"/>
              <a:gd name="connsiteY17" fmla="*/ 284352 h 399090"/>
              <a:gd name="connsiteX18" fmla="*/ 214511 w 399090"/>
              <a:gd name="connsiteY18" fmla="*/ 214511 h 399090"/>
              <a:gd name="connsiteX19" fmla="*/ 284352 w 399090"/>
              <a:gd name="connsiteY19" fmla="*/ 214511 h 399090"/>
              <a:gd name="connsiteX20" fmla="*/ 299318 w 399090"/>
              <a:gd name="connsiteY20" fmla="*/ 199545 h 399090"/>
              <a:gd name="connsiteX21" fmla="*/ 286383 w 399090"/>
              <a:gd name="connsiteY21" fmla="*/ 184715 h 399090"/>
              <a:gd name="connsiteX22" fmla="*/ 284352 w 399090"/>
              <a:gd name="connsiteY22" fmla="*/ 184579 h 399090"/>
              <a:gd name="connsiteX23" fmla="*/ 214511 w 399090"/>
              <a:gd name="connsiteY23" fmla="*/ 184579 h 399090"/>
              <a:gd name="connsiteX24" fmla="*/ 214511 w 399090"/>
              <a:gd name="connsiteY24" fmla="*/ 114738 h 399090"/>
              <a:gd name="connsiteX25" fmla="*/ 199545 w 399090"/>
              <a:gd name="connsiteY25" fmla="*/ 99773 h 39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090" h="399090">
                <a:moveTo>
                  <a:pt x="199545" y="0"/>
                </a:moveTo>
                <a:cubicBezTo>
                  <a:pt x="309750" y="0"/>
                  <a:pt x="399090" y="89339"/>
                  <a:pt x="399090" y="199545"/>
                </a:cubicBezTo>
                <a:cubicBezTo>
                  <a:pt x="399090" y="309750"/>
                  <a:pt x="309750" y="399090"/>
                  <a:pt x="199545" y="399090"/>
                </a:cubicBezTo>
                <a:cubicBezTo>
                  <a:pt x="89339" y="399090"/>
                  <a:pt x="0" y="309750"/>
                  <a:pt x="0" y="199545"/>
                </a:cubicBezTo>
                <a:cubicBezTo>
                  <a:pt x="0" y="89339"/>
                  <a:pt x="89339" y="0"/>
                  <a:pt x="199545" y="0"/>
                </a:cubicBezTo>
                <a:close/>
                <a:moveTo>
                  <a:pt x="199545" y="99773"/>
                </a:moveTo>
                <a:cubicBezTo>
                  <a:pt x="191968" y="99773"/>
                  <a:pt x="185707" y="105403"/>
                  <a:pt x="184715" y="112708"/>
                </a:cubicBezTo>
                <a:lnTo>
                  <a:pt x="184579" y="114738"/>
                </a:lnTo>
                <a:lnTo>
                  <a:pt x="184579" y="184579"/>
                </a:lnTo>
                <a:lnTo>
                  <a:pt x="114738" y="184579"/>
                </a:lnTo>
                <a:cubicBezTo>
                  <a:pt x="106473" y="184579"/>
                  <a:pt x="99773" y="191280"/>
                  <a:pt x="99773" y="199545"/>
                </a:cubicBezTo>
                <a:cubicBezTo>
                  <a:pt x="99773" y="207122"/>
                  <a:pt x="105403" y="213383"/>
                  <a:pt x="112708" y="214375"/>
                </a:cubicBezTo>
                <a:lnTo>
                  <a:pt x="114738" y="214511"/>
                </a:lnTo>
                <a:lnTo>
                  <a:pt x="184579" y="214511"/>
                </a:lnTo>
                <a:lnTo>
                  <a:pt x="184579" y="284352"/>
                </a:lnTo>
                <a:cubicBezTo>
                  <a:pt x="184579" y="292617"/>
                  <a:pt x="191280" y="299318"/>
                  <a:pt x="199545" y="299318"/>
                </a:cubicBezTo>
                <a:cubicBezTo>
                  <a:pt x="207122" y="299318"/>
                  <a:pt x="213383" y="293686"/>
                  <a:pt x="214375" y="286383"/>
                </a:cubicBezTo>
                <a:lnTo>
                  <a:pt x="214511" y="284352"/>
                </a:lnTo>
                <a:lnTo>
                  <a:pt x="214511" y="214511"/>
                </a:lnTo>
                <a:lnTo>
                  <a:pt x="284352" y="214511"/>
                </a:lnTo>
                <a:cubicBezTo>
                  <a:pt x="292617" y="214511"/>
                  <a:pt x="299318" y="207810"/>
                  <a:pt x="299318" y="199545"/>
                </a:cubicBezTo>
                <a:cubicBezTo>
                  <a:pt x="299318" y="191968"/>
                  <a:pt x="293686" y="185707"/>
                  <a:pt x="286383" y="184715"/>
                </a:cubicBezTo>
                <a:lnTo>
                  <a:pt x="284352" y="184579"/>
                </a:lnTo>
                <a:lnTo>
                  <a:pt x="214511" y="184579"/>
                </a:lnTo>
                <a:lnTo>
                  <a:pt x="214511" y="114738"/>
                </a:lnTo>
                <a:cubicBezTo>
                  <a:pt x="214511" y="106473"/>
                  <a:pt x="207810" y="99773"/>
                  <a:pt x="199545" y="99773"/>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5" name="Rectangle: Rounded Corners 54">
            <a:extLst>
              <a:ext uri="{FF2B5EF4-FFF2-40B4-BE49-F238E27FC236}">
                <a16:creationId xmlns:a16="http://schemas.microsoft.com/office/drawing/2014/main" id="{4FDF069D-29FD-E1FB-F4BA-98611BB4E87D}"/>
              </a:ext>
              <a:ext uri="{C183D7F6-B498-43B3-948B-1728B52AA6E4}">
                <adec:decorative xmlns:adec="http://schemas.microsoft.com/office/drawing/2017/decorative" val="1"/>
              </a:ext>
            </a:extLst>
          </p:cNvPr>
          <p:cNvSpPr/>
          <p:nvPr/>
        </p:nvSpPr>
        <p:spPr bwMode="auto">
          <a:xfrm>
            <a:off x="4360606" y="1422086"/>
            <a:ext cx="3472378" cy="2399093"/>
          </a:xfrm>
          <a:prstGeom prst="roundRect">
            <a:avLst>
              <a:gd name="adj" fmla="val 3326"/>
            </a:avLst>
          </a:prstGeom>
          <a:solidFill>
            <a:srgbClr val="F4F3F5">
              <a:alpha val="76863"/>
            </a:srgbClr>
          </a:solidFill>
          <a:ln w="1270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sp>
        <p:nvSpPr>
          <p:cNvPr id="56" name="Rectangle: Rounded Corners 55">
            <a:extLst>
              <a:ext uri="{FF2B5EF4-FFF2-40B4-BE49-F238E27FC236}">
                <a16:creationId xmlns:a16="http://schemas.microsoft.com/office/drawing/2014/main" id="{DFEBA76C-7F90-7B3D-115B-ED8E3ED7FDB6}"/>
              </a:ext>
              <a:ext uri="{C183D7F6-B498-43B3-948B-1728B52AA6E4}">
                <adec:decorative xmlns:adec="http://schemas.microsoft.com/office/drawing/2017/decorative" val="1"/>
              </a:ext>
            </a:extLst>
          </p:cNvPr>
          <p:cNvSpPr/>
          <p:nvPr/>
        </p:nvSpPr>
        <p:spPr bwMode="auto">
          <a:xfrm>
            <a:off x="7984612" y="1422086"/>
            <a:ext cx="3472378" cy="2399093"/>
          </a:xfrm>
          <a:prstGeom prst="roundRect">
            <a:avLst>
              <a:gd name="adj" fmla="val 3326"/>
            </a:avLst>
          </a:prstGeom>
          <a:solidFill>
            <a:srgbClr val="F4F3F5">
              <a:alpha val="76863"/>
            </a:srgbClr>
          </a:solidFill>
          <a:ln w="1270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pic>
        <p:nvPicPr>
          <p:cNvPr id="60" name="Picture 59" descr="Capture d’écran d’un ordinateur  Description générée automatiquement">
            <a:extLst>
              <a:ext uri="{FF2B5EF4-FFF2-40B4-BE49-F238E27FC236}">
                <a16:creationId xmlns:a16="http://schemas.microsoft.com/office/drawing/2014/main" id="{CC5C5B45-AF01-C3C4-B118-4A8CA6C37406}"/>
              </a:ext>
            </a:extLst>
          </p:cNvPr>
          <p:cNvPicPr>
            <a:picLocks noChangeAspect="1"/>
          </p:cNvPicPr>
          <p:nvPr/>
        </p:nvPicPr>
        <p:blipFill>
          <a:blip r:embed="rId3">
            <a:extLst>
              <a:ext uri="{28A0092B-C50C-407E-A947-70E740481C1C}">
                <a14:useLocalDpi xmlns:a14="http://schemas.microsoft.com/office/drawing/2010/main" val="0"/>
              </a:ext>
            </a:extLst>
          </a:blip>
          <a:srcRect t="91" b="91"/>
          <a:stretch>
            <a:fillRect/>
          </a:stretch>
        </p:blipFill>
        <p:spPr bwMode="auto">
          <a:xfrm>
            <a:off x="8213387" y="1620898"/>
            <a:ext cx="3013752" cy="2001468"/>
          </a:xfrm>
          <a:prstGeom prst="rect">
            <a:avLst/>
          </a:prstGeom>
          <a:noFill/>
          <a:ln>
            <a:noFill/>
          </a:ln>
          <a:effectLst/>
          <a:extLst>
            <a:ext uri="{53640926-AAD7-44D8-BBD7-CCE9431645EC}">
              <a14:shadowObscured xmlns:a14="http://schemas.microsoft.com/office/drawing/2010/main"/>
            </a:ext>
          </a:extLst>
        </p:spPr>
      </p:pic>
      <p:pic>
        <p:nvPicPr>
          <p:cNvPr id="61" name="Picture 60">
            <a:extLst>
              <a:ext uri="{FF2B5EF4-FFF2-40B4-BE49-F238E27FC236}">
                <a16:creationId xmlns:a16="http://schemas.microsoft.com/office/drawing/2014/main" id="{B96EBA58-2469-EFB6-B4E3-4C7A555EC7B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4481182" y="1720244"/>
            <a:ext cx="3239030" cy="1802776"/>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62" name="Graphic 43">
            <a:extLst>
              <a:ext uri="{FF2B5EF4-FFF2-40B4-BE49-F238E27FC236}">
                <a16:creationId xmlns:a16="http://schemas.microsoft.com/office/drawing/2014/main" id="{C930E8F8-CD3F-4B2C-4967-1231D5380EC5}"/>
              </a:ext>
            </a:extLst>
          </p:cNvPr>
          <p:cNvSpPr/>
          <p:nvPr/>
        </p:nvSpPr>
        <p:spPr>
          <a:xfrm>
            <a:off x="7704904" y="3998731"/>
            <a:ext cx="407788" cy="407788"/>
          </a:xfrm>
          <a:custGeom>
            <a:avLst/>
            <a:gdLst>
              <a:gd name="connsiteX0" fmla="*/ 199545 w 399090"/>
              <a:gd name="connsiteY0" fmla="*/ 0 h 399090"/>
              <a:gd name="connsiteX1" fmla="*/ 399090 w 399090"/>
              <a:gd name="connsiteY1" fmla="*/ 199545 h 399090"/>
              <a:gd name="connsiteX2" fmla="*/ 199545 w 399090"/>
              <a:gd name="connsiteY2" fmla="*/ 399090 h 399090"/>
              <a:gd name="connsiteX3" fmla="*/ 0 w 399090"/>
              <a:gd name="connsiteY3" fmla="*/ 199545 h 399090"/>
              <a:gd name="connsiteX4" fmla="*/ 199545 w 399090"/>
              <a:gd name="connsiteY4" fmla="*/ 0 h 399090"/>
              <a:gd name="connsiteX5" fmla="*/ 199545 w 399090"/>
              <a:gd name="connsiteY5" fmla="*/ 99773 h 399090"/>
              <a:gd name="connsiteX6" fmla="*/ 184715 w 399090"/>
              <a:gd name="connsiteY6" fmla="*/ 112708 h 399090"/>
              <a:gd name="connsiteX7" fmla="*/ 184579 w 399090"/>
              <a:gd name="connsiteY7" fmla="*/ 114738 h 399090"/>
              <a:gd name="connsiteX8" fmla="*/ 184579 w 399090"/>
              <a:gd name="connsiteY8" fmla="*/ 184579 h 399090"/>
              <a:gd name="connsiteX9" fmla="*/ 114738 w 399090"/>
              <a:gd name="connsiteY9" fmla="*/ 184579 h 399090"/>
              <a:gd name="connsiteX10" fmla="*/ 99773 w 399090"/>
              <a:gd name="connsiteY10" fmla="*/ 199545 h 399090"/>
              <a:gd name="connsiteX11" fmla="*/ 112708 w 399090"/>
              <a:gd name="connsiteY11" fmla="*/ 214375 h 399090"/>
              <a:gd name="connsiteX12" fmla="*/ 114738 w 399090"/>
              <a:gd name="connsiteY12" fmla="*/ 214511 h 399090"/>
              <a:gd name="connsiteX13" fmla="*/ 184579 w 399090"/>
              <a:gd name="connsiteY13" fmla="*/ 214511 h 399090"/>
              <a:gd name="connsiteX14" fmla="*/ 184579 w 399090"/>
              <a:gd name="connsiteY14" fmla="*/ 284352 h 399090"/>
              <a:gd name="connsiteX15" fmla="*/ 199545 w 399090"/>
              <a:gd name="connsiteY15" fmla="*/ 299318 h 399090"/>
              <a:gd name="connsiteX16" fmla="*/ 214375 w 399090"/>
              <a:gd name="connsiteY16" fmla="*/ 286383 h 399090"/>
              <a:gd name="connsiteX17" fmla="*/ 214511 w 399090"/>
              <a:gd name="connsiteY17" fmla="*/ 284352 h 399090"/>
              <a:gd name="connsiteX18" fmla="*/ 214511 w 399090"/>
              <a:gd name="connsiteY18" fmla="*/ 214511 h 399090"/>
              <a:gd name="connsiteX19" fmla="*/ 284352 w 399090"/>
              <a:gd name="connsiteY19" fmla="*/ 214511 h 399090"/>
              <a:gd name="connsiteX20" fmla="*/ 299318 w 399090"/>
              <a:gd name="connsiteY20" fmla="*/ 199545 h 399090"/>
              <a:gd name="connsiteX21" fmla="*/ 286383 w 399090"/>
              <a:gd name="connsiteY21" fmla="*/ 184715 h 399090"/>
              <a:gd name="connsiteX22" fmla="*/ 284352 w 399090"/>
              <a:gd name="connsiteY22" fmla="*/ 184579 h 399090"/>
              <a:gd name="connsiteX23" fmla="*/ 214511 w 399090"/>
              <a:gd name="connsiteY23" fmla="*/ 184579 h 399090"/>
              <a:gd name="connsiteX24" fmla="*/ 214511 w 399090"/>
              <a:gd name="connsiteY24" fmla="*/ 114738 h 399090"/>
              <a:gd name="connsiteX25" fmla="*/ 199545 w 399090"/>
              <a:gd name="connsiteY25" fmla="*/ 99773 h 39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090" h="399090">
                <a:moveTo>
                  <a:pt x="199545" y="0"/>
                </a:moveTo>
                <a:cubicBezTo>
                  <a:pt x="309750" y="0"/>
                  <a:pt x="399090" y="89339"/>
                  <a:pt x="399090" y="199545"/>
                </a:cubicBezTo>
                <a:cubicBezTo>
                  <a:pt x="399090" y="309750"/>
                  <a:pt x="309750" y="399090"/>
                  <a:pt x="199545" y="399090"/>
                </a:cubicBezTo>
                <a:cubicBezTo>
                  <a:pt x="89339" y="399090"/>
                  <a:pt x="0" y="309750"/>
                  <a:pt x="0" y="199545"/>
                </a:cubicBezTo>
                <a:cubicBezTo>
                  <a:pt x="0" y="89339"/>
                  <a:pt x="89339" y="0"/>
                  <a:pt x="199545" y="0"/>
                </a:cubicBezTo>
                <a:close/>
                <a:moveTo>
                  <a:pt x="199545" y="99773"/>
                </a:moveTo>
                <a:cubicBezTo>
                  <a:pt x="191968" y="99773"/>
                  <a:pt x="185707" y="105403"/>
                  <a:pt x="184715" y="112708"/>
                </a:cubicBezTo>
                <a:lnTo>
                  <a:pt x="184579" y="114738"/>
                </a:lnTo>
                <a:lnTo>
                  <a:pt x="184579" y="184579"/>
                </a:lnTo>
                <a:lnTo>
                  <a:pt x="114738" y="184579"/>
                </a:lnTo>
                <a:cubicBezTo>
                  <a:pt x="106473" y="184579"/>
                  <a:pt x="99773" y="191280"/>
                  <a:pt x="99773" y="199545"/>
                </a:cubicBezTo>
                <a:cubicBezTo>
                  <a:pt x="99773" y="207122"/>
                  <a:pt x="105403" y="213383"/>
                  <a:pt x="112708" y="214375"/>
                </a:cubicBezTo>
                <a:lnTo>
                  <a:pt x="114738" y="214511"/>
                </a:lnTo>
                <a:lnTo>
                  <a:pt x="184579" y="214511"/>
                </a:lnTo>
                <a:lnTo>
                  <a:pt x="184579" y="284352"/>
                </a:lnTo>
                <a:cubicBezTo>
                  <a:pt x="184579" y="292617"/>
                  <a:pt x="191280" y="299318"/>
                  <a:pt x="199545" y="299318"/>
                </a:cubicBezTo>
                <a:cubicBezTo>
                  <a:pt x="207122" y="299318"/>
                  <a:pt x="213383" y="293686"/>
                  <a:pt x="214375" y="286383"/>
                </a:cubicBezTo>
                <a:lnTo>
                  <a:pt x="214511" y="284352"/>
                </a:lnTo>
                <a:lnTo>
                  <a:pt x="214511" y="214511"/>
                </a:lnTo>
                <a:lnTo>
                  <a:pt x="284352" y="214511"/>
                </a:lnTo>
                <a:cubicBezTo>
                  <a:pt x="292617" y="214511"/>
                  <a:pt x="299318" y="207810"/>
                  <a:pt x="299318" y="199545"/>
                </a:cubicBezTo>
                <a:cubicBezTo>
                  <a:pt x="299318" y="191968"/>
                  <a:pt x="293686" y="185707"/>
                  <a:pt x="286383" y="184715"/>
                </a:cubicBezTo>
                <a:lnTo>
                  <a:pt x="284352" y="184579"/>
                </a:lnTo>
                <a:lnTo>
                  <a:pt x="214511" y="184579"/>
                </a:lnTo>
                <a:lnTo>
                  <a:pt x="214511" y="114738"/>
                </a:lnTo>
                <a:cubicBezTo>
                  <a:pt x="214511" y="106473"/>
                  <a:pt x="207810" y="99773"/>
                  <a:pt x="199545" y="99773"/>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63" name="Rectangle: Top Corners Rounded 62">
            <a:extLst>
              <a:ext uri="{FF2B5EF4-FFF2-40B4-BE49-F238E27FC236}">
                <a16:creationId xmlns:a16="http://schemas.microsoft.com/office/drawing/2014/main" id="{F2987A45-CA60-1A84-442D-73808DCF5908}"/>
              </a:ext>
              <a:ext uri="{C183D7F6-B498-43B3-948B-1728B52AA6E4}">
                <adec:decorative xmlns:adec="http://schemas.microsoft.com/office/drawing/2017/decorative" val="1"/>
              </a:ext>
            </a:extLst>
          </p:cNvPr>
          <p:cNvSpPr/>
          <p:nvPr/>
        </p:nvSpPr>
        <p:spPr bwMode="auto">
          <a:xfrm>
            <a:off x="2103577" y="4340161"/>
            <a:ext cx="738426" cy="6780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4" name="Rectangle: Top Corners Rounded 63">
            <a:extLst>
              <a:ext uri="{FF2B5EF4-FFF2-40B4-BE49-F238E27FC236}">
                <a16:creationId xmlns:a16="http://schemas.microsoft.com/office/drawing/2014/main" id="{03B38025-64B8-2AE2-BD7B-40A7E957302E}"/>
              </a:ext>
              <a:ext uri="{C183D7F6-B498-43B3-948B-1728B52AA6E4}">
                <adec:decorative xmlns:adec="http://schemas.microsoft.com/office/drawing/2017/decorative" val="1"/>
              </a:ext>
            </a:extLst>
          </p:cNvPr>
          <p:cNvSpPr/>
          <p:nvPr/>
        </p:nvSpPr>
        <p:spPr bwMode="auto">
          <a:xfrm>
            <a:off x="5727582" y="4340161"/>
            <a:ext cx="738426" cy="6780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5" name="Rectangle: Top Corners Rounded 64">
            <a:extLst>
              <a:ext uri="{FF2B5EF4-FFF2-40B4-BE49-F238E27FC236}">
                <a16:creationId xmlns:a16="http://schemas.microsoft.com/office/drawing/2014/main" id="{6F0AB894-57F0-DCD1-4653-228FD5878027}"/>
              </a:ext>
              <a:ext uri="{C183D7F6-B498-43B3-948B-1728B52AA6E4}">
                <adec:decorative xmlns:adec="http://schemas.microsoft.com/office/drawing/2017/decorative" val="1"/>
              </a:ext>
            </a:extLst>
          </p:cNvPr>
          <p:cNvSpPr>
            <a:spLocks/>
          </p:cNvSpPr>
          <p:nvPr/>
        </p:nvSpPr>
        <p:spPr bwMode="auto">
          <a:xfrm>
            <a:off x="9351587" y="4340161"/>
            <a:ext cx="738426" cy="6780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6" name="Title 11">
            <a:extLst>
              <a:ext uri="{FF2B5EF4-FFF2-40B4-BE49-F238E27FC236}">
                <a16:creationId xmlns:a16="http://schemas.microsoft.com/office/drawing/2014/main" id="{0BF671E0-DDC7-F9F4-E651-865A74990D41}"/>
              </a:ext>
            </a:extLst>
          </p:cNvPr>
          <p:cNvSpPr txBox="1">
            <a:spLocks/>
          </p:cNvSpPr>
          <p:nvPr/>
        </p:nvSpPr>
        <p:spPr>
          <a:xfrm>
            <a:off x="2294574" y="303409"/>
            <a:ext cx="7602852" cy="984885"/>
          </a:xfrm>
          <a:prstGeom prst="rect">
            <a:avLst/>
          </a:prstGeom>
          <a:noFill/>
        </p:spPr>
        <p:txBody>
          <a:bodyPr vert="horz" wrap="square" lIns="45720" tIns="0" rIns="45720" bIns="0" rtlCol="0" anchor="t">
            <a:spAutoFit/>
          </a:bodyPr>
          <a:lstStyle>
            <a:lvl1pPr algn="l" defTabSz="932742" rtl="0" eaLnBrk="1" latinLnBrk="0" hangingPunct="1">
              <a:lnSpc>
                <a:spcPct val="100000"/>
              </a:lnSpc>
              <a:spcBef>
                <a:spcPct val="0"/>
              </a:spcBef>
              <a:buNone/>
              <a:defRPr lang="en-US" sz="32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fr-fr" sz="3200" b="0" i="0" u="none" strike="noStrike" kern="1200" cap="none" spc="0" normalizeH="0" baseline="0" noProof="0">
                <a:ln w="3175">
                  <a:noFill/>
                </a:ln>
                <a:solidFill>
                  <a:schemeClr val="bg1"/>
                </a:solidFill>
                <a:effectLst/>
                <a:uLnTx/>
                <a:uFillTx/>
                <a:latin typeface="Segoe UI Semibold"/>
                <a:ea typeface="+mn-ea"/>
                <a:cs typeface="Segoe UI" pitchFamily="34" charset="0"/>
              </a:rPr>
              <a:t>Composants de </a:t>
            </a:r>
            <a:br>
              <a:rPr kumimoji="0" lang="fr-fr" sz="3200" b="0" i="0" u="none" strike="noStrike" kern="1200" cap="none" spc="0" normalizeH="0" baseline="0" noProof="0">
                <a:ln w="3175">
                  <a:noFill/>
                </a:ln>
                <a:solidFill>
                  <a:schemeClr val="bg1"/>
                </a:solidFill>
                <a:effectLst/>
                <a:uLnTx/>
                <a:uFillTx/>
                <a:latin typeface="Segoe UI Semibold"/>
                <a:ea typeface="+mn-ea"/>
                <a:cs typeface="Segoe UI" pitchFamily="34" charset="0"/>
              </a:rPr>
            </a:br>
            <a:r>
              <a:rPr kumimoji="0" lang="fr-fr" sz="3200" b="0" i="0" u="none" strike="noStrike" kern="1200" cap="none" spc="0" normalizeH="0" baseline="0" noProof="0">
                <a:ln w="3175">
                  <a:noFill/>
                </a:ln>
                <a:solidFill>
                  <a:schemeClr val="bg1"/>
                </a:solidFill>
                <a:effectLst/>
                <a:uLnTx/>
                <a:uFillTx/>
                <a:latin typeface="Segoe UI Semibold"/>
                <a:ea typeface="+mn-ea"/>
                <a:cs typeface="Segoe UI" pitchFamily="34" charset="0"/>
              </a:rPr>
              <a:t>Microsoft 365 Copilot Chat</a:t>
            </a:r>
          </a:p>
        </p:txBody>
      </p:sp>
      <p:sp>
        <p:nvSpPr>
          <p:cNvPr id="54" name="Rectangle: Rounded Corners 53">
            <a:extLst>
              <a:ext uri="{FF2B5EF4-FFF2-40B4-BE49-F238E27FC236}">
                <a16:creationId xmlns:a16="http://schemas.microsoft.com/office/drawing/2014/main" id="{8CB21AD0-12F8-8425-3E37-6722D657CA91}"/>
              </a:ext>
              <a:ext uri="{C183D7F6-B498-43B3-948B-1728B52AA6E4}">
                <adec:decorative xmlns:adec="http://schemas.microsoft.com/office/drawing/2017/decorative" val="1"/>
              </a:ext>
            </a:extLst>
          </p:cNvPr>
          <p:cNvSpPr/>
          <p:nvPr/>
        </p:nvSpPr>
        <p:spPr bwMode="auto">
          <a:xfrm>
            <a:off x="736601" y="1422086"/>
            <a:ext cx="3472378" cy="2399093"/>
          </a:xfrm>
          <a:prstGeom prst="roundRect">
            <a:avLst>
              <a:gd name="adj" fmla="val 3326"/>
            </a:avLst>
          </a:prstGeom>
          <a:solidFill>
            <a:srgbClr val="F4F3F5">
              <a:alpha val="76863"/>
            </a:srgbClr>
          </a:solidFill>
          <a:ln w="1270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pic>
        <p:nvPicPr>
          <p:cNvPr id="2" name="Picture 1">
            <a:extLst>
              <a:ext uri="{FF2B5EF4-FFF2-40B4-BE49-F238E27FC236}">
                <a16:creationId xmlns:a16="http://schemas.microsoft.com/office/drawing/2014/main" id="{F81646E7-BA24-8711-68E6-822D277726CD}"/>
              </a:ext>
            </a:extLst>
          </p:cNvPr>
          <p:cNvPicPr>
            <a:picLocks noChangeAspect="1"/>
          </p:cNvPicPr>
          <p:nvPr/>
        </p:nvPicPr>
        <p:blipFill>
          <a:blip r:embed="rId5"/>
          <a:stretch>
            <a:fillRect/>
          </a:stretch>
        </p:blipFill>
        <p:spPr>
          <a:xfrm>
            <a:off x="890293" y="1649067"/>
            <a:ext cx="2996596" cy="1991689"/>
          </a:xfrm>
          <a:prstGeom prst="rect">
            <a:avLst/>
          </a:prstGeom>
          <a:noFill/>
          <a:ln>
            <a:noFill/>
          </a:ln>
          <a:effectLst/>
        </p:spPr>
      </p:pic>
      <p:pic>
        <p:nvPicPr>
          <p:cNvPr id="59" name="Picture 58">
            <a:extLst>
              <a:ext uri="{FF2B5EF4-FFF2-40B4-BE49-F238E27FC236}">
                <a16:creationId xmlns:a16="http://schemas.microsoft.com/office/drawing/2014/main" id="{17C9A3D0-D6E3-13AE-FD82-08AA102A2BA1}"/>
              </a:ext>
            </a:extLst>
          </p:cNvPr>
          <p:cNvPicPr>
            <a:picLocks noChangeAspect="1"/>
          </p:cNvPicPr>
          <p:nvPr/>
        </p:nvPicPr>
        <p:blipFill>
          <a:blip r:embed="rId6"/>
          <a:srcRect l="911" r="911"/>
          <a:stretch/>
        </p:blipFill>
        <p:spPr>
          <a:xfrm>
            <a:off x="3387346" y="2119259"/>
            <a:ext cx="689032" cy="1521498"/>
          </a:xfrm>
          <a:prstGeom prst="roundRect">
            <a:avLst>
              <a:gd name="adj" fmla="val 9561"/>
            </a:avLst>
          </a:prstGeom>
          <a:ln w="19050">
            <a:solidFill>
              <a:schemeClr val="tx1"/>
            </a:solidFill>
          </a:ln>
          <a:effectLst>
            <a:outerShdw blurRad="50800" dist="38100" dir="2700000" algn="ctr" rotWithShape="0">
              <a:srgbClr val="000000">
                <a:alpha val="15000"/>
              </a:srgbClr>
            </a:outerShdw>
          </a:effectLst>
        </p:spPr>
      </p:pic>
      <p:sp>
        <p:nvSpPr>
          <p:cNvPr id="3" name="Title 9">
            <a:extLst>
              <a:ext uri="{FF2B5EF4-FFF2-40B4-BE49-F238E27FC236}">
                <a16:creationId xmlns:a16="http://schemas.microsoft.com/office/drawing/2014/main" id="{E608BCCC-5E87-9F60-8F23-404CFA796422}"/>
              </a:ext>
            </a:extLst>
          </p:cNvPr>
          <p:cNvSpPr txBox="1">
            <a:spLocks noGrp="1"/>
          </p:cNvSpPr>
          <p:nvPr>
            <p:ph type="title"/>
          </p:nvPr>
        </p:nvSpPr>
        <p:spPr bwMode="auto">
          <a:xfrm>
            <a:off x="2294574" y="5555257"/>
            <a:ext cx="7520641" cy="523220"/>
          </a:xfrm>
          <a:prstGeom prst="roundRect">
            <a:avLst>
              <a:gd name="adj" fmla="val 50000"/>
            </a:avLst>
          </a:prstGeom>
          <a:gradFill>
            <a:gsLst>
              <a:gs pos="0">
                <a:srgbClr val="0078D4"/>
              </a:gs>
              <a:gs pos="94000">
                <a:srgbClr val="C73ECC"/>
              </a:gs>
            </a:gsLst>
            <a:lin ang="0" scaled="1"/>
          </a:gradFill>
          <a:ln w="9525"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0" rIns="9144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1400" b="1" i="0" u="none" strike="noStrike" cap="none" spc="0" normalizeH="0" baseline="0">
                <a:ln>
                  <a:noFill/>
                </a:ln>
                <a:solidFill>
                  <a:srgbClr val="FFFFFF"/>
                </a:solidFill>
                <a:effectLst/>
                <a:uLnTx/>
                <a:uFillTx/>
                <a:latin typeface="Segoe Sans Display Semibold" pitchFamily="2" charset="0"/>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fr-fr" sz="2400">
                <a:solidFill>
                  <a:schemeClr val="bg1"/>
                </a:solidFill>
                <a:hlinkClick r:id="rId7">
                  <a:extLst>
                    <a:ext uri="{A12FA001-AC4F-418D-AE19-62706E023703}">
                      <ahyp:hlinkClr xmlns:ahyp="http://schemas.microsoft.com/office/drawing/2018/hyperlinkcolor" val="tx"/>
                    </a:ext>
                  </a:extLst>
                </a:hlinkClick>
              </a:rPr>
              <a:t>learn.microsoft.com/copilot/overview</a:t>
            </a:r>
          </a:p>
        </p:txBody>
      </p:sp>
    </p:spTree>
    <p:extLst>
      <p:ext uri="{BB962C8B-B14F-4D97-AF65-F5344CB8AC3E}">
        <p14:creationId xmlns:p14="http://schemas.microsoft.com/office/powerpoint/2010/main" val="193231562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
                                        </p:tgtEl>
                                        <p:attrNameLst>
                                          <p:attrName>style.visibility</p:attrName>
                                        </p:attrNameLst>
                                      </p:cBhvr>
                                      <p:to>
                                        <p:strVal val="visible"/>
                                      </p:to>
                                    </p:set>
                                    <p:animEffect transition="in" filter="fade">
                                      <p:cBhvr>
                                        <p:cTn id="7" dur="250"/>
                                        <p:tgtEl>
                                          <p:spTgt spid="66"/>
                                        </p:tgtEl>
                                      </p:cBhvr>
                                    </p:animEffect>
                                  </p:childTnLst>
                                </p:cTn>
                              </p:par>
                              <p:par>
                                <p:cTn id="8" presetID="42" presetClass="path" presetSubtype="0" decel="100000" fill="hold" grpId="1" nodeType="withEffect">
                                  <p:stCondLst>
                                    <p:cond delay="0"/>
                                  </p:stCondLst>
                                  <p:childTnLst>
                                    <p:animMotion origin="layout" path="M 0 -0.03472 L 0 -2.22222E-6 " pathEditMode="relative" rAng="0" ptsTypes="AA">
                                      <p:cBhvr>
                                        <p:cTn id="9" dur="500" fill="hold"/>
                                        <p:tgtEl>
                                          <p:spTgt spid="66"/>
                                        </p:tgtEl>
                                        <p:attrNameLst>
                                          <p:attrName>ppt_x</p:attrName>
                                          <p:attrName>ppt_y</p:attrName>
                                        </p:attrNameLst>
                                      </p:cBhvr>
                                      <p:rCtr x="0" y="1736"/>
                                    </p:animMotion>
                                  </p:childTnLst>
                                </p:cTn>
                              </p:par>
                              <p:par>
                                <p:cTn id="10" presetID="10" presetClass="entr" presetSubtype="0" fill="hold" grpId="0" nodeType="withEffect">
                                  <p:stCondLst>
                                    <p:cond delay="0"/>
                                  </p:stCondLst>
                                  <p:childTnLst>
                                    <p:set>
                                      <p:cBhvr>
                                        <p:cTn id="11" dur="1" fill="hold">
                                          <p:stCondLst>
                                            <p:cond delay="0"/>
                                          </p:stCondLst>
                                        </p:cTn>
                                        <p:tgtEl>
                                          <p:spTgt spid="46"/>
                                        </p:tgtEl>
                                        <p:attrNameLst>
                                          <p:attrName>style.visibility</p:attrName>
                                        </p:attrNameLst>
                                      </p:cBhvr>
                                      <p:to>
                                        <p:strVal val="visible"/>
                                      </p:to>
                                    </p:set>
                                    <p:animEffect transition="in" filter="fade">
                                      <p:cBhvr>
                                        <p:cTn id="12" dur="250"/>
                                        <p:tgtEl>
                                          <p:spTgt spid="46"/>
                                        </p:tgtEl>
                                      </p:cBhvr>
                                    </p:animEffect>
                                  </p:childTnLst>
                                </p:cTn>
                              </p:par>
                              <p:par>
                                <p:cTn id="13" presetID="42" presetClass="path" presetSubtype="0" decel="100000" fill="hold" grpId="1" nodeType="withEffect">
                                  <p:stCondLst>
                                    <p:cond delay="0"/>
                                  </p:stCondLst>
                                  <p:childTnLst>
                                    <p:animMotion origin="layout" path="M 0 -0.03472 L 0 2.22222E-6 " pathEditMode="relative" rAng="0" ptsTypes="AA">
                                      <p:cBhvr>
                                        <p:cTn id="14" dur="500" fill="hold"/>
                                        <p:tgtEl>
                                          <p:spTgt spid="46"/>
                                        </p:tgtEl>
                                        <p:attrNameLst>
                                          <p:attrName>ppt_x</p:attrName>
                                          <p:attrName>ppt_y</p:attrName>
                                        </p:attrNameLst>
                                      </p:cBhvr>
                                      <p:rCtr x="0" y="1736"/>
                                    </p:animMotion>
                                  </p:childTnLst>
                                </p:cTn>
                              </p:par>
                            </p:childTnLst>
                          </p:cTn>
                        </p:par>
                        <p:par>
                          <p:cTn id="15" fill="hold">
                            <p:stCondLst>
                              <p:cond delay="500"/>
                            </p:stCondLst>
                            <p:childTnLst>
                              <p:par>
                                <p:cTn id="16" presetID="10" presetClass="entr" presetSubtype="0" fill="hold" grpId="0" nodeType="afterEffect">
                                  <p:stCondLst>
                                    <p:cond delay="0"/>
                                  </p:stCondLst>
                                  <p:childTnLst>
                                    <p:set>
                                      <p:cBhvr>
                                        <p:cTn id="17" dur="1" fill="hold">
                                          <p:stCondLst>
                                            <p:cond delay="0"/>
                                          </p:stCondLst>
                                        </p:cTn>
                                        <p:tgtEl>
                                          <p:spTgt spid="48"/>
                                        </p:tgtEl>
                                        <p:attrNameLst>
                                          <p:attrName>style.visibility</p:attrName>
                                        </p:attrNameLst>
                                      </p:cBhvr>
                                      <p:to>
                                        <p:strVal val="visible"/>
                                      </p:to>
                                    </p:set>
                                    <p:animEffect transition="in" filter="fade">
                                      <p:cBhvr>
                                        <p:cTn id="18" dur="250"/>
                                        <p:tgtEl>
                                          <p:spTgt spid="48"/>
                                        </p:tgtEl>
                                      </p:cBhvr>
                                    </p:animEffect>
                                  </p:childTnLst>
                                </p:cTn>
                              </p:par>
                              <p:par>
                                <p:cTn id="19" presetID="42" presetClass="path" presetSubtype="0" decel="100000" fill="hold" grpId="1" nodeType="withEffect">
                                  <p:stCondLst>
                                    <p:cond delay="0"/>
                                  </p:stCondLst>
                                  <p:childTnLst>
                                    <p:animMotion origin="layout" path="M -4.375E-6 -0.03473 L -4.375E-6 2.96296E-6 " pathEditMode="relative" rAng="0" ptsTypes="AA">
                                      <p:cBhvr>
                                        <p:cTn id="20" dur="500" fill="hold"/>
                                        <p:tgtEl>
                                          <p:spTgt spid="48"/>
                                        </p:tgtEl>
                                        <p:attrNameLst>
                                          <p:attrName>ppt_x</p:attrName>
                                          <p:attrName>ppt_y</p:attrName>
                                        </p:attrNameLst>
                                      </p:cBhvr>
                                      <p:rCtr x="0" y="1736"/>
                                    </p:animMotion>
                                  </p:childTnLst>
                                </p:cTn>
                              </p:par>
                              <p:par>
                                <p:cTn id="21" presetID="10" presetClass="entr" presetSubtype="0" fill="hold" grpId="0" nodeType="withEffect">
                                  <p:stCondLst>
                                    <p:cond delay="0"/>
                                  </p:stCondLst>
                                  <p:childTnLst>
                                    <p:set>
                                      <p:cBhvr>
                                        <p:cTn id="22" dur="1" fill="hold">
                                          <p:stCondLst>
                                            <p:cond delay="0"/>
                                          </p:stCondLst>
                                        </p:cTn>
                                        <p:tgtEl>
                                          <p:spTgt spid="50"/>
                                        </p:tgtEl>
                                        <p:attrNameLst>
                                          <p:attrName>style.visibility</p:attrName>
                                        </p:attrNameLst>
                                      </p:cBhvr>
                                      <p:to>
                                        <p:strVal val="visible"/>
                                      </p:to>
                                    </p:set>
                                    <p:animEffect transition="in" filter="fade">
                                      <p:cBhvr>
                                        <p:cTn id="23" dur="250"/>
                                        <p:tgtEl>
                                          <p:spTgt spid="50"/>
                                        </p:tgtEl>
                                      </p:cBhvr>
                                    </p:animEffect>
                                  </p:childTnLst>
                                </p:cTn>
                              </p:par>
                              <p:par>
                                <p:cTn id="24" presetID="42" presetClass="path" presetSubtype="0" decel="100000" fill="hold" grpId="1" nodeType="withEffect">
                                  <p:stCondLst>
                                    <p:cond delay="0"/>
                                  </p:stCondLst>
                                  <p:childTnLst>
                                    <p:animMotion origin="layout" path="M -4.375E-6 -0.03472 L -4.375E-6 -3.7037E-7 " pathEditMode="relative" rAng="0" ptsTypes="AA">
                                      <p:cBhvr>
                                        <p:cTn id="25" dur="500" fill="hold"/>
                                        <p:tgtEl>
                                          <p:spTgt spid="50"/>
                                        </p:tgtEl>
                                        <p:attrNameLst>
                                          <p:attrName>ppt_x</p:attrName>
                                          <p:attrName>ppt_y</p:attrName>
                                        </p:attrNameLst>
                                      </p:cBhvr>
                                      <p:rCtr x="0" y="1736"/>
                                    </p:animMotion>
                                  </p:childTnLst>
                                </p:cTn>
                              </p:par>
                              <p:par>
                                <p:cTn id="26" presetID="10" presetClass="entr" presetSubtype="0" fill="hold" grpId="0" nodeType="withEffect">
                                  <p:stCondLst>
                                    <p:cond delay="0"/>
                                  </p:stCondLst>
                                  <p:childTnLst>
                                    <p:set>
                                      <p:cBhvr>
                                        <p:cTn id="27" dur="1" fill="hold">
                                          <p:stCondLst>
                                            <p:cond delay="0"/>
                                          </p:stCondLst>
                                        </p:cTn>
                                        <p:tgtEl>
                                          <p:spTgt spid="53"/>
                                        </p:tgtEl>
                                        <p:attrNameLst>
                                          <p:attrName>style.visibility</p:attrName>
                                        </p:attrNameLst>
                                      </p:cBhvr>
                                      <p:to>
                                        <p:strVal val="visible"/>
                                      </p:to>
                                    </p:set>
                                    <p:animEffect transition="in" filter="fade">
                                      <p:cBhvr>
                                        <p:cTn id="28" dur="250"/>
                                        <p:tgtEl>
                                          <p:spTgt spid="53"/>
                                        </p:tgtEl>
                                      </p:cBhvr>
                                    </p:animEffect>
                                  </p:childTnLst>
                                </p:cTn>
                              </p:par>
                              <p:par>
                                <p:cTn id="29" presetID="42" presetClass="path" presetSubtype="0" decel="100000" fill="hold" grpId="1" nodeType="withEffect">
                                  <p:stCondLst>
                                    <p:cond delay="0"/>
                                  </p:stCondLst>
                                  <p:childTnLst>
                                    <p:animMotion origin="layout" path="M -2.29167E-6 -0.03472 L -2.29167E-6 -1.48148E-6 " pathEditMode="relative" rAng="0" ptsTypes="AA">
                                      <p:cBhvr>
                                        <p:cTn id="30" dur="500" fill="hold"/>
                                        <p:tgtEl>
                                          <p:spTgt spid="53"/>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54"/>
                                        </p:tgtEl>
                                        <p:attrNameLst>
                                          <p:attrName>style.visibility</p:attrName>
                                        </p:attrNameLst>
                                      </p:cBhvr>
                                      <p:to>
                                        <p:strVal val="visible"/>
                                      </p:to>
                                    </p:set>
                                    <p:animEffect transition="in" filter="fade">
                                      <p:cBhvr>
                                        <p:cTn id="33" dur="250"/>
                                        <p:tgtEl>
                                          <p:spTgt spid="54"/>
                                        </p:tgtEl>
                                      </p:cBhvr>
                                    </p:animEffect>
                                  </p:childTnLst>
                                </p:cTn>
                              </p:par>
                              <p:par>
                                <p:cTn id="34" presetID="42" presetClass="path" presetSubtype="0" decel="100000" fill="hold" grpId="1" nodeType="withEffect">
                                  <p:stCondLst>
                                    <p:cond delay="0"/>
                                  </p:stCondLst>
                                  <p:childTnLst>
                                    <p:animMotion origin="layout" path="M -4.375E-6 -0.03473 L -4.375E-6 4.07407E-6 " pathEditMode="relative" rAng="0" ptsTypes="AA">
                                      <p:cBhvr>
                                        <p:cTn id="35" dur="500" fill="hold"/>
                                        <p:tgtEl>
                                          <p:spTgt spid="54"/>
                                        </p:tgtEl>
                                        <p:attrNameLst>
                                          <p:attrName>ppt_x</p:attrName>
                                          <p:attrName>ppt_y</p:attrName>
                                        </p:attrNameLst>
                                      </p:cBhvr>
                                      <p:rCtr x="0" y="1736"/>
                                    </p:animMotion>
                                  </p:childTnLst>
                                </p:cTn>
                              </p:par>
                              <p:par>
                                <p:cTn id="36" presetID="10" presetClass="entr" presetSubtype="0" fill="hold" nodeType="withEffect">
                                  <p:stCondLst>
                                    <p:cond delay="0"/>
                                  </p:stCondLst>
                                  <p:childTnLst>
                                    <p:set>
                                      <p:cBhvr>
                                        <p:cTn id="37" dur="1" fill="hold">
                                          <p:stCondLst>
                                            <p:cond delay="0"/>
                                          </p:stCondLst>
                                        </p:cTn>
                                        <p:tgtEl>
                                          <p:spTgt spid="59"/>
                                        </p:tgtEl>
                                        <p:attrNameLst>
                                          <p:attrName>style.visibility</p:attrName>
                                        </p:attrNameLst>
                                      </p:cBhvr>
                                      <p:to>
                                        <p:strVal val="visible"/>
                                      </p:to>
                                    </p:set>
                                    <p:animEffect transition="in" filter="fade">
                                      <p:cBhvr>
                                        <p:cTn id="38" dur="500"/>
                                        <p:tgtEl>
                                          <p:spTgt spid="59"/>
                                        </p:tgtEl>
                                      </p:cBhvr>
                                    </p:animEffect>
                                  </p:childTnLst>
                                </p:cTn>
                              </p:par>
                              <p:par>
                                <p:cTn id="39" presetID="10" presetClass="entr" presetSubtype="0" fill="hold" nodeType="with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3"/>
                                        </p:tgtEl>
                                        <p:attrNameLst>
                                          <p:attrName>style.visibility</p:attrName>
                                        </p:attrNameLst>
                                      </p:cBhvr>
                                      <p:to>
                                        <p:strVal val="visible"/>
                                      </p:to>
                                    </p:set>
                                    <p:animEffect transition="in" filter="fade">
                                      <p:cBhvr>
                                        <p:cTn id="44" dur="250"/>
                                        <p:tgtEl>
                                          <p:spTgt spid="63"/>
                                        </p:tgtEl>
                                      </p:cBhvr>
                                    </p:animEffect>
                                  </p:childTnLst>
                                </p:cTn>
                              </p:par>
                              <p:par>
                                <p:cTn id="45" presetID="42" presetClass="path" presetSubtype="0" decel="100000" fill="hold" grpId="1" nodeType="withEffect">
                                  <p:stCondLst>
                                    <p:cond delay="0"/>
                                  </p:stCondLst>
                                  <p:childTnLst>
                                    <p:animMotion origin="layout" path="M -4.375E-6 -0.03472 L -4.375E-6 -1.48148E-6 " pathEditMode="relative" rAng="0" ptsTypes="AA">
                                      <p:cBhvr>
                                        <p:cTn id="46" dur="500" fill="hold"/>
                                        <p:tgtEl>
                                          <p:spTgt spid="63"/>
                                        </p:tgtEl>
                                        <p:attrNameLst>
                                          <p:attrName>ppt_x</p:attrName>
                                          <p:attrName>ppt_y</p:attrName>
                                        </p:attrNameLst>
                                      </p:cBhvr>
                                      <p:rCtr x="0" y="1736"/>
                                    </p:animMotion>
                                  </p:childTnLst>
                                </p:cTn>
                              </p:par>
                            </p:childTnLst>
                          </p:cTn>
                        </p:par>
                        <p:par>
                          <p:cTn id="47" fill="hold">
                            <p:stCondLst>
                              <p:cond delay="1000"/>
                            </p:stCondLst>
                            <p:childTnLst>
                              <p:par>
                                <p:cTn id="48" presetID="10" presetClass="entr" presetSubtype="0" fill="hold" grpId="0" nodeType="afterEffect">
                                  <p:stCondLst>
                                    <p:cond delay="0"/>
                                  </p:stCondLst>
                                  <p:childTnLst>
                                    <p:set>
                                      <p:cBhvr>
                                        <p:cTn id="49" dur="1" fill="hold">
                                          <p:stCondLst>
                                            <p:cond delay="0"/>
                                          </p:stCondLst>
                                        </p:cTn>
                                        <p:tgtEl>
                                          <p:spTgt spid="49"/>
                                        </p:tgtEl>
                                        <p:attrNameLst>
                                          <p:attrName>style.visibility</p:attrName>
                                        </p:attrNameLst>
                                      </p:cBhvr>
                                      <p:to>
                                        <p:strVal val="visible"/>
                                      </p:to>
                                    </p:set>
                                    <p:animEffect transition="in" filter="fade">
                                      <p:cBhvr>
                                        <p:cTn id="50" dur="250"/>
                                        <p:tgtEl>
                                          <p:spTgt spid="49"/>
                                        </p:tgtEl>
                                      </p:cBhvr>
                                    </p:animEffect>
                                  </p:childTnLst>
                                </p:cTn>
                              </p:par>
                              <p:par>
                                <p:cTn id="51" presetID="42" presetClass="path" presetSubtype="0" decel="100000" fill="hold" grpId="1" nodeType="withEffect">
                                  <p:stCondLst>
                                    <p:cond delay="0"/>
                                  </p:stCondLst>
                                  <p:childTnLst>
                                    <p:animMotion origin="layout" path="M 0 -0.03473 L 0 2.96296E-6 " pathEditMode="relative" rAng="0" ptsTypes="AA">
                                      <p:cBhvr>
                                        <p:cTn id="52" dur="500" fill="hold"/>
                                        <p:tgtEl>
                                          <p:spTgt spid="49"/>
                                        </p:tgtEl>
                                        <p:attrNameLst>
                                          <p:attrName>ppt_x</p:attrName>
                                          <p:attrName>ppt_y</p:attrName>
                                        </p:attrNameLst>
                                      </p:cBhvr>
                                      <p:rCtr x="0" y="1736"/>
                                    </p:animMotion>
                                  </p:childTnLst>
                                </p:cTn>
                              </p:par>
                              <p:par>
                                <p:cTn id="53" presetID="10" presetClass="entr" presetSubtype="0" fill="hold" grpId="0" nodeType="withEffect">
                                  <p:stCondLst>
                                    <p:cond delay="0"/>
                                  </p:stCondLst>
                                  <p:childTnLst>
                                    <p:set>
                                      <p:cBhvr>
                                        <p:cTn id="54" dur="1" fill="hold">
                                          <p:stCondLst>
                                            <p:cond delay="0"/>
                                          </p:stCondLst>
                                        </p:cTn>
                                        <p:tgtEl>
                                          <p:spTgt spid="51"/>
                                        </p:tgtEl>
                                        <p:attrNameLst>
                                          <p:attrName>style.visibility</p:attrName>
                                        </p:attrNameLst>
                                      </p:cBhvr>
                                      <p:to>
                                        <p:strVal val="visible"/>
                                      </p:to>
                                    </p:set>
                                    <p:animEffect transition="in" filter="fade">
                                      <p:cBhvr>
                                        <p:cTn id="55" dur="250"/>
                                        <p:tgtEl>
                                          <p:spTgt spid="51"/>
                                        </p:tgtEl>
                                      </p:cBhvr>
                                    </p:animEffect>
                                  </p:childTnLst>
                                </p:cTn>
                              </p:par>
                              <p:par>
                                <p:cTn id="56" presetID="42" presetClass="path" presetSubtype="0" decel="100000" fill="hold" grpId="1" nodeType="withEffect">
                                  <p:stCondLst>
                                    <p:cond delay="0"/>
                                  </p:stCondLst>
                                  <p:childTnLst>
                                    <p:animMotion origin="layout" path="M 0 -0.03472 L 0 -1.11111E-6 " pathEditMode="relative" rAng="0" ptsTypes="AA">
                                      <p:cBhvr>
                                        <p:cTn id="57" dur="500" fill="hold"/>
                                        <p:tgtEl>
                                          <p:spTgt spid="51"/>
                                        </p:tgtEl>
                                        <p:attrNameLst>
                                          <p:attrName>ppt_x</p:attrName>
                                          <p:attrName>ppt_y</p:attrName>
                                        </p:attrNameLst>
                                      </p:cBhvr>
                                      <p:rCtr x="0" y="1736"/>
                                    </p:animMotion>
                                  </p:childTnLst>
                                </p:cTn>
                              </p:par>
                              <p:par>
                                <p:cTn id="58" presetID="10" presetClass="entr" presetSubtype="0" fill="hold" grpId="0" nodeType="withEffect">
                                  <p:stCondLst>
                                    <p:cond delay="0"/>
                                  </p:stCondLst>
                                  <p:childTnLst>
                                    <p:set>
                                      <p:cBhvr>
                                        <p:cTn id="59" dur="1" fill="hold">
                                          <p:stCondLst>
                                            <p:cond delay="0"/>
                                          </p:stCondLst>
                                        </p:cTn>
                                        <p:tgtEl>
                                          <p:spTgt spid="55"/>
                                        </p:tgtEl>
                                        <p:attrNameLst>
                                          <p:attrName>style.visibility</p:attrName>
                                        </p:attrNameLst>
                                      </p:cBhvr>
                                      <p:to>
                                        <p:strVal val="visible"/>
                                      </p:to>
                                    </p:set>
                                    <p:animEffect transition="in" filter="fade">
                                      <p:cBhvr>
                                        <p:cTn id="60" dur="250"/>
                                        <p:tgtEl>
                                          <p:spTgt spid="55"/>
                                        </p:tgtEl>
                                      </p:cBhvr>
                                    </p:animEffect>
                                  </p:childTnLst>
                                </p:cTn>
                              </p:par>
                              <p:par>
                                <p:cTn id="61" presetID="42" presetClass="path" presetSubtype="0" decel="100000" fill="hold" grpId="1" nodeType="withEffect">
                                  <p:stCondLst>
                                    <p:cond delay="0"/>
                                  </p:stCondLst>
                                  <p:childTnLst>
                                    <p:animMotion origin="layout" path="M 0 -0.03473 L 0 4.07407E-6 " pathEditMode="relative" rAng="0" ptsTypes="AA">
                                      <p:cBhvr>
                                        <p:cTn id="62" dur="500" fill="hold"/>
                                        <p:tgtEl>
                                          <p:spTgt spid="55"/>
                                        </p:tgtEl>
                                        <p:attrNameLst>
                                          <p:attrName>ppt_x</p:attrName>
                                          <p:attrName>ppt_y</p:attrName>
                                        </p:attrNameLst>
                                      </p:cBhvr>
                                      <p:rCtr x="0" y="1736"/>
                                    </p:animMotion>
                                  </p:childTnLst>
                                </p:cTn>
                              </p:par>
                              <p:par>
                                <p:cTn id="63" presetID="10" presetClass="entr" presetSubtype="0" fill="hold" nodeType="withEffect">
                                  <p:stCondLst>
                                    <p:cond delay="0"/>
                                  </p:stCondLst>
                                  <p:childTnLst>
                                    <p:set>
                                      <p:cBhvr>
                                        <p:cTn id="64" dur="1" fill="hold">
                                          <p:stCondLst>
                                            <p:cond delay="0"/>
                                          </p:stCondLst>
                                        </p:cTn>
                                        <p:tgtEl>
                                          <p:spTgt spid="61"/>
                                        </p:tgtEl>
                                        <p:attrNameLst>
                                          <p:attrName>style.visibility</p:attrName>
                                        </p:attrNameLst>
                                      </p:cBhvr>
                                      <p:to>
                                        <p:strVal val="visible"/>
                                      </p:to>
                                    </p:set>
                                    <p:animEffect transition="in" filter="fade">
                                      <p:cBhvr>
                                        <p:cTn id="65" dur="250"/>
                                        <p:tgtEl>
                                          <p:spTgt spid="61"/>
                                        </p:tgtEl>
                                      </p:cBhvr>
                                    </p:animEffect>
                                  </p:childTnLst>
                                </p:cTn>
                              </p:par>
                              <p:par>
                                <p:cTn id="66" presetID="42" presetClass="path" presetSubtype="0" decel="100000" fill="hold" nodeType="withEffect">
                                  <p:stCondLst>
                                    <p:cond delay="0"/>
                                  </p:stCondLst>
                                  <p:childTnLst>
                                    <p:animMotion origin="layout" path="M -6.25E-7 -0.03473 L -6.25E-7 4.07407E-6 " pathEditMode="relative" rAng="0" ptsTypes="AA">
                                      <p:cBhvr>
                                        <p:cTn id="67" dur="500" fill="hold"/>
                                        <p:tgtEl>
                                          <p:spTgt spid="61"/>
                                        </p:tgtEl>
                                        <p:attrNameLst>
                                          <p:attrName>ppt_x</p:attrName>
                                          <p:attrName>ppt_y</p:attrName>
                                        </p:attrNameLst>
                                      </p:cBhvr>
                                      <p:rCtr x="0" y="1736"/>
                                    </p:animMotion>
                                  </p:childTnLst>
                                </p:cTn>
                              </p:par>
                              <p:par>
                                <p:cTn id="68" presetID="10" presetClass="entr" presetSubtype="0" fill="hold" grpId="0" nodeType="withEffect">
                                  <p:stCondLst>
                                    <p:cond delay="0"/>
                                  </p:stCondLst>
                                  <p:childTnLst>
                                    <p:set>
                                      <p:cBhvr>
                                        <p:cTn id="69" dur="1" fill="hold">
                                          <p:stCondLst>
                                            <p:cond delay="0"/>
                                          </p:stCondLst>
                                        </p:cTn>
                                        <p:tgtEl>
                                          <p:spTgt spid="62"/>
                                        </p:tgtEl>
                                        <p:attrNameLst>
                                          <p:attrName>style.visibility</p:attrName>
                                        </p:attrNameLst>
                                      </p:cBhvr>
                                      <p:to>
                                        <p:strVal val="visible"/>
                                      </p:to>
                                    </p:set>
                                    <p:animEffect transition="in" filter="fade">
                                      <p:cBhvr>
                                        <p:cTn id="70" dur="250"/>
                                        <p:tgtEl>
                                          <p:spTgt spid="62"/>
                                        </p:tgtEl>
                                      </p:cBhvr>
                                    </p:animEffect>
                                  </p:childTnLst>
                                </p:cTn>
                              </p:par>
                              <p:par>
                                <p:cTn id="71" presetID="42" presetClass="path" presetSubtype="0" decel="100000" fill="hold" grpId="1" nodeType="withEffect">
                                  <p:stCondLst>
                                    <p:cond delay="0"/>
                                  </p:stCondLst>
                                  <p:childTnLst>
                                    <p:animMotion origin="layout" path="M 2.29167E-6 -0.03472 L 2.29167E-6 -1.48148E-6 " pathEditMode="relative" rAng="0" ptsTypes="AA">
                                      <p:cBhvr>
                                        <p:cTn id="72" dur="500" fill="hold"/>
                                        <p:tgtEl>
                                          <p:spTgt spid="62"/>
                                        </p:tgtEl>
                                        <p:attrNameLst>
                                          <p:attrName>ppt_x</p:attrName>
                                          <p:attrName>ppt_y</p:attrName>
                                        </p:attrNameLst>
                                      </p:cBhvr>
                                      <p:rCtr x="0" y="1736"/>
                                    </p:animMotion>
                                  </p:childTnLst>
                                </p:cTn>
                              </p:par>
                              <p:par>
                                <p:cTn id="73" presetID="10" presetClass="entr" presetSubtype="0" fill="hold" grpId="0" nodeType="withEffect">
                                  <p:stCondLst>
                                    <p:cond delay="0"/>
                                  </p:stCondLst>
                                  <p:childTnLst>
                                    <p:set>
                                      <p:cBhvr>
                                        <p:cTn id="74" dur="1" fill="hold">
                                          <p:stCondLst>
                                            <p:cond delay="0"/>
                                          </p:stCondLst>
                                        </p:cTn>
                                        <p:tgtEl>
                                          <p:spTgt spid="64"/>
                                        </p:tgtEl>
                                        <p:attrNameLst>
                                          <p:attrName>style.visibility</p:attrName>
                                        </p:attrNameLst>
                                      </p:cBhvr>
                                      <p:to>
                                        <p:strVal val="visible"/>
                                      </p:to>
                                    </p:set>
                                    <p:animEffect transition="in" filter="fade">
                                      <p:cBhvr>
                                        <p:cTn id="75" dur="250"/>
                                        <p:tgtEl>
                                          <p:spTgt spid="64"/>
                                        </p:tgtEl>
                                      </p:cBhvr>
                                    </p:animEffect>
                                  </p:childTnLst>
                                </p:cTn>
                              </p:par>
                              <p:par>
                                <p:cTn id="76" presetID="42" presetClass="path" presetSubtype="0" decel="100000" fill="hold" grpId="1" nodeType="withEffect">
                                  <p:stCondLst>
                                    <p:cond delay="0"/>
                                  </p:stCondLst>
                                  <p:childTnLst>
                                    <p:animMotion origin="layout" path="M 0 -0.03472 L 0 -1.48148E-6 " pathEditMode="relative" rAng="0" ptsTypes="AA">
                                      <p:cBhvr>
                                        <p:cTn id="77" dur="500" fill="hold"/>
                                        <p:tgtEl>
                                          <p:spTgt spid="64"/>
                                        </p:tgtEl>
                                        <p:attrNameLst>
                                          <p:attrName>ppt_x</p:attrName>
                                          <p:attrName>ppt_y</p:attrName>
                                        </p:attrNameLst>
                                      </p:cBhvr>
                                      <p:rCtr x="0" y="1736"/>
                                    </p:animMotion>
                                  </p:childTnLst>
                                </p:cTn>
                              </p:par>
                            </p:childTnLst>
                          </p:cTn>
                        </p:par>
                        <p:par>
                          <p:cTn id="78" fill="hold">
                            <p:stCondLst>
                              <p:cond delay="1500"/>
                            </p:stCondLst>
                            <p:childTnLst>
                              <p:par>
                                <p:cTn id="79" presetID="10" presetClass="entr" presetSubtype="0" fill="hold" grpId="0" nodeType="afterEffect">
                                  <p:stCondLst>
                                    <p:cond delay="0"/>
                                  </p:stCondLst>
                                  <p:childTnLst>
                                    <p:set>
                                      <p:cBhvr>
                                        <p:cTn id="80" dur="1" fill="hold">
                                          <p:stCondLst>
                                            <p:cond delay="0"/>
                                          </p:stCondLst>
                                        </p:cTn>
                                        <p:tgtEl>
                                          <p:spTgt spid="47"/>
                                        </p:tgtEl>
                                        <p:attrNameLst>
                                          <p:attrName>style.visibility</p:attrName>
                                        </p:attrNameLst>
                                      </p:cBhvr>
                                      <p:to>
                                        <p:strVal val="visible"/>
                                      </p:to>
                                    </p:set>
                                    <p:animEffect transition="in" filter="fade">
                                      <p:cBhvr>
                                        <p:cTn id="81" dur="250"/>
                                        <p:tgtEl>
                                          <p:spTgt spid="47"/>
                                        </p:tgtEl>
                                      </p:cBhvr>
                                    </p:animEffect>
                                  </p:childTnLst>
                                </p:cTn>
                              </p:par>
                              <p:par>
                                <p:cTn id="82" presetID="42" presetClass="path" presetSubtype="0" decel="100000" fill="hold" grpId="1" nodeType="withEffect">
                                  <p:stCondLst>
                                    <p:cond delay="0"/>
                                  </p:stCondLst>
                                  <p:childTnLst>
                                    <p:animMotion origin="layout" path="M 4.375E-6 -0.03472 L 4.375E-6 -1.85185E-6 " pathEditMode="relative" rAng="0" ptsTypes="AA">
                                      <p:cBhvr>
                                        <p:cTn id="83" dur="500" fill="hold"/>
                                        <p:tgtEl>
                                          <p:spTgt spid="47"/>
                                        </p:tgtEl>
                                        <p:attrNameLst>
                                          <p:attrName>ppt_x</p:attrName>
                                          <p:attrName>ppt_y</p:attrName>
                                        </p:attrNameLst>
                                      </p:cBhvr>
                                      <p:rCtr x="0" y="1736"/>
                                    </p:animMotion>
                                  </p:childTnLst>
                                </p:cTn>
                              </p:par>
                              <p:par>
                                <p:cTn id="84" presetID="10" presetClass="entr" presetSubtype="0" fill="hold" grpId="0" nodeType="withEffect">
                                  <p:stCondLst>
                                    <p:cond delay="0"/>
                                  </p:stCondLst>
                                  <p:childTnLst>
                                    <p:set>
                                      <p:cBhvr>
                                        <p:cTn id="85" dur="1" fill="hold">
                                          <p:stCondLst>
                                            <p:cond delay="0"/>
                                          </p:stCondLst>
                                        </p:cTn>
                                        <p:tgtEl>
                                          <p:spTgt spid="52"/>
                                        </p:tgtEl>
                                        <p:attrNameLst>
                                          <p:attrName>style.visibility</p:attrName>
                                        </p:attrNameLst>
                                      </p:cBhvr>
                                      <p:to>
                                        <p:strVal val="visible"/>
                                      </p:to>
                                    </p:set>
                                    <p:animEffect transition="in" filter="fade">
                                      <p:cBhvr>
                                        <p:cTn id="86" dur="250"/>
                                        <p:tgtEl>
                                          <p:spTgt spid="52"/>
                                        </p:tgtEl>
                                      </p:cBhvr>
                                    </p:animEffect>
                                  </p:childTnLst>
                                </p:cTn>
                              </p:par>
                              <p:par>
                                <p:cTn id="87" presetID="42" presetClass="path" presetSubtype="0" decel="100000" fill="hold" grpId="1" nodeType="withEffect">
                                  <p:stCondLst>
                                    <p:cond delay="0"/>
                                  </p:stCondLst>
                                  <p:childTnLst>
                                    <p:animMotion origin="layout" path="M 4.375E-6 -0.03472 L 4.375E-6 -1.11111E-6 " pathEditMode="relative" rAng="0" ptsTypes="AA">
                                      <p:cBhvr>
                                        <p:cTn id="88" dur="500" fill="hold"/>
                                        <p:tgtEl>
                                          <p:spTgt spid="52"/>
                                        </p:tgtEl>
                                        <p:attrNameLst>
                                          <p:attrName>ppt_x</p:attrName>
                                          <p:attrName>ppt_y</p:attrName>
                                        </p:attrNameLst>
                                      </p:cBhvr>
                                      <p:rCtr x="0" y="1736"/>
                                    </p:animMotion>
                                  </p:childTnLst>
                                </p:cTn>
                              </p:par>
                              <p:par>
                                <p:cTn id="89" presetID="10" presetClass="entr" presetSubtype="0" fill="hold" grpId="0" nodeType="withEffect">
                                  <p:stCondLst>
                                    <p:cond delay="0"/>
                                  </p:stCondLst>
                                  <p:childTnLst>
                                    <p:set>
                                      <p:cBhvr>
                                        <p:cTn id="90" dur="1" fill="hold">
                                          <p:stCondLst>
                                            <p:cond delay="0"/>
                                          </p:stCondLst>
                                        </p:cTn>
                                        <p:tgtEl>
                                          <p:spTgt spid="56"/>
                                        </p:tgtEl>
                                        <p:attrNameLst>
                                          <p:attrName>style.visibility</p:attrName>
                                        </p:attrNameLst>
                                      </p:cBhvr>
                                      <p:to>
                                        <p:strVal val="visible"/>
                                      </p:to>
                                    </p:set>
                                    <p:animEffect transition="in" filter="fade">
                                      <p:cBhvr>
                                        <p:cTn id="91" dur="250"/>
                                        <p:tgtEl>
                                          <p:spTgt spid="56"/>
                                        </p:tgtEl>
                                      </p:cBhvr>
                                    </p:animEffect>
                                  </p:childTnLst>
                                </p:cTn>
                              </p:par>
                              <p:par>
                                <p:cTn id="92" presetID="42" presetClass="path" presetSubtype="0" decel="100000" fill="hold" grpId="1" nodeType="withEffect">
                                  <p:stCondLst>
                                    <p:cond delay="0"/>
                                  </p:stCondLst>
                                  <p:childTnLst>
                                    <p:animMotion origin="layout" path="M 4.375E-6 -0.03473 L 4.375E-6 4.07407E-6 " pathEditMode="relative" rAng="0" ptsTypes="AA">
                                      <p:cBhvr>
                                        <p:cTn id="93" dur="500" fill="hold"/>
                                        <p:tgtEl>
                                          <p:spTgt spid="56"/>
                                        </p:tgtEl>
                                        <p:attrNameLst>
                                          <p:attrName>ppt_x</p:attrName>
                                          <p:attrName>ppt_y</p:attrName>
                                        </p:attrNameLst>
                                      </p:cBhvr>
                                      <p:rCtr x="0" y="1736"/>
                                    </p:animMotion>
                                  </p:childTnLst>
                                </p:cTn>
                              </p:par>
                              <p:par>
                                <p:cTn id="94" presetID="10" presetClass="entr" presetSubtype="0" fill="hold" nodeType="withEffect">
                                  <p:stCondLst>
                                    <p:cond delay="0"/>
                                  </p:stCondLst>
                                  <p:childTnLst>
                                    <p:set>
                                      <p:cBhvr>
                                        <p:cTn id="95" dur="1" fill="hold">
                                          <p:stCondLst>
                                            <p:cond delay="0"/>
                                          </p:stCondLst>
                                        </p:cTn>
                                        <p:tgtEl>
                                          <p:spTgt spid="60"/>
                                        </p:tgtEl>
                                        <p:attrNameLst>
                                          <p:attrName>style.visibility</p:attrName>
                                        </p:attrNameLst>
                                      </p:cBhvr>
                                      <p:to>
                                        <p:strVal val="visible"/>
                                      </p:to>
                                    </p:set>
                                    <p:animEffect transition="in" filter="fade">
                                      <p:cBhvr>
                                        <p:cTn id="96" dur="250"/>
                                        <p:tgtEl>
                                          <p:spTgt spid="60"/>
                                        </p:tgtEl>
                                      </p:cBhvr>
                                    </p:animEffect>
                                  </p:childTnLst>
                                </p:cTn>
                              </p:par>
                              <p:par>
                                <p:cTn id="97" presetID="42" presetClass="path" presetSubtype="0" decel="100000" fill="hold" nodeType="withEffect">
                                  <p:stCondLst>
                                    <p:cond delay="0"/>
                                  </p:stCondLst>
                                  <p:childTnLst>
                                    <p:animMotion origin="layout" path="M 4.375E-6 -0.03473 L 4.375E-6 4.07407E-6 " pathEditMode="relative" rAng="0" ptsTypes="AA">
                                      <p:cBhvr>
                                        <p:cTn id="98" dur="500" fill="hold"/>
                                        <p:tgtEl>
                                          <p:spTgt spid="60"/>
                                        </p:tgtEl>
                                        <p:attrNameLst>
                                          <p:attrName>ppt_x</p:attrName>
                                          <p:attrName>ppt_y</p:attrName>
                                        </p:attrNameLst>
                                      </p:cBhvr>
                                      <p:rCtr x="0" y="1736"/>
                                    </p:animMotion>
                                  </p:childTnLst>
                                </p:cTn>
                              </p:par>
                              <p:par>
                                <p:cTn id="99" presetID="10" presetClass="entr" presetSubtype="0" fill="hold" grpId="0" nodeType="withEffect">
                                  <p:stCondLst>
                                    <p:cond delay="0"/>
                                  </p:stCondLst>
                                  <p:childTnLst>
                                    <p:set>
                                      <p:cBhvr>
                                        <p:cTn id="100" dur="1" fill="hold">
                                          <p:stCondLst>
                                            <p:cond delay="0"/>
                                          </p:stCondLst>
                                        </p:cTn>
                                        <p:tgtEl>
                                          <p:spTgt spid="65"/>
                                        </p:tgtEl>
                                        <p:attrNameLst>
                                          <p:attrName>style.visibility</p:attrName>
                                        </p:attrNameLst>
                                      </p:cBhvr>
                                      <p:to>
                                        <p:strVal val="visible"/>
                                      </p:to>
                                    </p:set>
                                    <p:animEffect transition="in" filter="fade">
                                      <p:cBhvr>
                                        <p:cTn id="101" dur="250"/>
                                        <p:tgtEl>
                                          <p:spTgt spid="65"/>
                                        </p:tgtEl>
                                      </p:cBhvr>
                                    </p:animEffect>
                                  </p:childTnLst>
                                </p:cTn>
                              </p:par>
                              <p:par>
                                <p:cTn id="102" presetID="42" presetClass="path" presetSubtype="0" decel="100000" fill="hold" grpId="1" nodeType="withEffect">
                                  <p:stCondLst>
                                    <p:cond delay="0"/>
                                  </p:stCondLst>
                                  <p:childTnLst>
                                    <p:animMotion origin="layout" path="M 4.375E-6 -0.03472 L 4.375E-6 -1.48148E-6 " pathEditMode="relative" rAng="0" ptsTypes="AA">
                                      <p:cBhvr>
                                        <p:cTn id="103" dur="500" fill="hold"/>
                                        <p:tgtEl>
                                          <p:spTgt spid="65"/>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46" grpId="1" animBg="1"/>
      <p:bldP spid="47" grpId="0"/>
      <p:bldP spid="47" grpId="1"/>
      <p:bldP spid="48" grpId="0"/>
      <p:bldP spid="48" grpId="1"/>
      <p:bldP spid="49" grpId="0"/>
      <p:bldP spid="49" grpId="1"/>
      <p:bldP spid="50" grpId="0"/>
      <p:bldP spid="50" grpId="1"/>
      <p:bldP spid="51" grpId="0"/>
      <p:bldP spid="51" grpId="1"/>
      <p:bldP spid="52" grpId="0"/>
      <p:bldP spid="52" grpId="1"/>
      <p:bldP spid="53" grpId="0" animBg="1"/>
      <p:bldP spid="53" grpId="1" animBg="1"/>
      <p:bldP spid="55" grpId="0" animBg="1"/>
      <p:bldP spid="55" grpId="1" animBg="1"/>
      <p:bldP spid="56" grpId="0" animBg="1"/>
      <p:bldP spid="56" grpId="1" animBg="1"/>
      <p:bldP spid="62" grpId="0" animBg="1"/>
      <p:bldP spid="62" grpId="1" animBg="1"/>
      <p:bldP spid="63" grpId="0" animBg="1"/>
      <p:bldP spid="63" grpId="1" animBg="1"/>
      <p:bldP spid="64" grpId="0" animBg="1"/>
      <p:bldP spid="64" grpId="1" animBg="1"/>
      <p:bldP spid="65" grpId="0" animBg="1"/>
      <p:bldP spid="65" grpId="1" animBg="1"/>
      <p:bldP spid="66" grpId="0"/>
      <p:bldP spid="66" grpId="1"/>
      <p:bldP spid="54" grpId="0" animBg="1"/>
      <p:bldP spid="54"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6332B-B7CB-D95B-F05A-36E625D622C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FDB13966-894C-DD5D-7BEB-42A944FAE4D0}"/>
              </a:ext>
            </a:extLst>
          </p:cNvPr>
          <p:cNvSpPr>
            <a:spLocks noGrp="1"/>
          </p:cNvSpPr>
          <p:nvPr>
            <p:ph type="title"/>
          </p:nvPr>
        </p:nvSpPr>
        <p:spPr>
          <a:xfrm>
            <a:off x="571499" y="2792795"/>
            <a:ext cx="8648279" cy="1107996"/>
          </a:xfrm>
        </p:spPr>
        <p:txBody>
          <a:bodyPr/>
          <a:lstStyle/>
          <a:p>
            <a:r>
              <a:rPr lang="fr-fr">
                <a:cs typeface="Segoe Sans Display"/>
              </a:rPr>
              <a:t>Avantages et valeur ajoutée de Microsoft 365 </a:t>
            </a:r>
            <a:r>
              <a:rPr lang="fr-fr" err="1">
                <a:cs typeface="Segoe Sans Display"/>
              </a:rPr>
              <a:t>Copilot</a:t>
            </a:r>
            <a:r>
              <a:rPr lang="fr-fr">
                <a:cs typeface="Segoe Sans Display"/>
              </a:rPr>
              <a:t> Chat</a:t>
            </a:r>
            <a:endParaRPr lang="en-US" spc="0"/>
          </a:p>
        </p:txBody>
      </p:sp>
    </p:spTree>
    <p:extLst>
      <p:ext uri="{BB962C8B-B14F-4D97-AF65-F5344CB8AC3E}">
        <p14:creationId xmlns:p14="http://schemas.microsoft.com/office/powerpoint/2010/main" val="1356609187"/>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2F647-3DEA-A303-F49C-5A1A0611F17B}"/>
              </a:ext>
            </a:extLst>
          </p:cNvPr>
          <p:cNvSpPr>
            <a:spLocks noGrp="1"/>
          </p:cNvSpPr>
          <p:nvPr>
            <p:ph type="title"/>
          </p:nvPr>
        </p:nvSpPr>
        <p:spPr/>
        <p:txBody>
          <a:bodyPr/>
          <a:lstStyle/>
          <a:p>
            <a:pPr algn="ctr"/>
            <a:r>
              <a:rPr lang="fr-fr"/>
              <a:t>Avantages de Copilot Chat</a:t>
            </a:r>
          </a:p>
        </p:txBody>
      </p:sp>
      <p:graphicFrame>
        <p:nvGraphicFramePr>
          <p:cNvPr id="2" name="Content Placeholder 3">
            <a:extLst>
              <a:ext uri="{FF2B5EF4-FFF2-40B4-BE49-F238E27FC236}">
                <a16:creationId xmlns:a16="http://schemas.microsoft.com/office/drawing/2014/main" id="{482BB536-CD52-F384-7CAB-E517852CEC76}"/>
              </a:ext>
            </a:extLst>
          </p:cNvPr>
          <p:cNvGraphicFramePr>
            <a:graphicFrameLocks/>
          </p:cNvGraphicFramePr>
          <p:nvPr>
            <p:extLst>
              <p:ext uri="{D42A27DB-BD31-4B8C-83A1-F6EECF244321}">
                <p14:modId xmlns:p14="http://schemas.microsoft.com/office/powerpoint/2010/main" val="2478636627"/>
              </p:ext>
            </p:extLst>
          </p:nvPr>
        </p:nvGraphicFramePr>
        <p:xfrm>
          <a:off x="750712" y="1828800"/>
          <a:ext cx="10515600" cy="4352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AutoShape 2" descr="Vignette : Automatiser les tâches répétitives">
            <a:extLst>
              <a:ext uri="{FF2B5EF4-FFF2-40B4-BE49-F238E27FC236}">
                <a16:creationId xmlns:a16="http://schemas.microsoft.com/office/drawing/2014/main" id="{E1EC158B-5E47-CB83-8FF8-72521CBA4BCC}"/>
              </a:ext>
            </a:extLst>
          </p:cNvPr>
          <p:cNvSpPr>
            <a:spLocks noChangeAspect="1" noChangeArrowheads="1"/>
          </p:cNvSpPr>
          <p:nvPr/>
        </p:nvSpPr>
        <p:spPr bwMode="auto">
          <a:xfrm>
            <a:off x="6694312"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600">
              <a:latin typeface="Aptos" panose="020B0004020202020204" pitchFamily="34" charset="0"/>
            </a:endParaRPr>
          </a:p>
        </p:txBody>
      </p:sp>
    </p:spTree>
    <p:extLst>
      <p:ext uri="{BB962C8B-B14F-4D97-AF65-F5344CB8AC3E}">
        <p14:creationId xmlns:p14="http://schemas.microsoft.com/office/powerpoint/2010/main" val="2427727740"/>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D1C9-8852-0B80-012D-7501B78A8114}"/>
              </a:ext>
            </a:extLst>
          </p:cNvPr>
          <p:cNvSpPr txBox="1">
            <a:spLocks/>
          </p:cNvSpPr>
          <p:nvPr/>
        </p:nvSpPr>
        <p:spPr>
          <a:xfrm>
            <a:off x="1078089" y="492919"/>
            <a:ext cx="4498975" cy="5567362"/>
          </a:xfrm>
          <a:prstGeom prst="rect">
            <a:avLst/>
          </a:prstGeom>
        </p:spPr>
        <p:txBody>
          <a:bodyPr vert="horz" wrap="square" lIns="91440" tIns="45720" rIns="91440" bIns="45720" rtlCol="0" anchor="ctr">
            <a:norm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a:lstStyle>
          <a:p>
            <a:pPr algn="ctr"/>
            <a:r>
              <a:rPr lang="fr-fr">
                <a:solidFill>
                  <a:schemeClr val="bg1"/>
                </a:solidFill>
                <a:latin typeface="Aptos" panose="020B0004020202020204" pitchFamily="34" charset="0"/>
                <a:ea typeface="+mj-ea"/>
                <a:cs typeface="+mj-cs"/>
              </a:rPr>
              <a:t>Cas d’usage clés </a:t>
            </a:r>
            <a:br>
              <a:rPr lang="fr-fr">
                <a:solidFill>
                  <a:schemeClr val="bg1"/>
                </a:solidFill>
                <a:latin typeface="Aptos" panose="020B0004020202020204" pitchFamily="34" charset="0"/>
                <a:ea typeface="+mj-ea"/>
                <a:cs typeface="+mj-cs"/>
              </a:rPr>
            </a:br>
            <a:r>
              <a:rPr lang="fr-fr">
                <a:solidFill>
                  <a:schemeClr val="bg1"/>
                </a:solidFill>
                <a:latin typeface="Aptos" panose="020B0004020202020204" pitchFamily="34" charset="0"/>
                <a:ea typeface="+mj-ea"/>
                <a:cs typeface="+mj-cs"/>
              </a:rPr>
              <a:t>pour </a:t>
            </a:r>
            <a:r>
              <a:rPr lang="fr-fr" err="1">
                <a:solidFill>
                  <a:schemeClr val="bg1"/>
                </a:solidFill>
                <a:latin typeface="Aptos" panose="020B0004020202020204" pitchFamily="34" charset="0"/>
                <a:ea typeface="+mj-ea"/>
                <a:cs typeface="+mj-cs"/>
              </a:rPr>
              <a:t>Copilot</a:t>
            </a:r>
            <a:r>
              <a:rPr lang="fr-fr">
                <a:solidFill>
                  <a:schemeClr val="bg1"/>
                </a:solidFill>
                <a:latin typeface="Aptos" panose="020B0004020202020204" pitchFamily="34" charset="0"/>
                <a:ea typeface="+mj-ea"/>
                <a:cs typeface="+mj-cs"/>
              </a:rPr>
              <a:t> Chat</a:t>
            </a:r>
          </a:p>
        </p:txBody>
      </p:sp>
      <p:graphicFrame>
        <p:nvGraphicFramePr>
          <p:cNvPr id="3" name="Content Placeholder 3">
            <a:extLst>
              <a:ext uri="{FF2B5EF4-FFF2-40B4-BE49-F238E27FC236}">
                <a16:creationId xmlns:a16="http://schemas.microsoft.com/office/drawing/2014/main" id="{0BEEB5DF-DCCF-D7BB-B7BB-7B7B5F306EBB}"/>
              </a:ext>
            </a:extLst>
          </p:cNvPr>
          <p:cNvGraphicFramePr>
            <a:graphicFrameLocks/>
          </p:cNvGraphicFramePr>
          <p:nvPr>
            <p:extLst>
              <p:ext uri="{D42A27DB-BD31-4B8C-83A1-F6EECF244321}">
                <p14:modId xmlns:p14="http://schemas.microsoft.com/office/powerpoint/2010/main" val="2398383537"/>
              </p:ext>
            </p:extLst>
          </p:nvPr>
        </p:nvGraphicFramePr>
        <p:xfrm>
          <a:off x="5588038" y="620713"/>
          <a:ext cx="6300999" cy="5439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utoShape 2" descr="Vignette : Automatiser les tâches répétitives">
            <a:extLst>
              <a:ext uri="{FF2B5EF4-FFF2-40B4-BE49-F238E27FC236}">
                <a16:creationId xmlns:a16="http://schemas.microsoft.com/office/drawing/2014/main" id="{5638F588-31D7-3EBB-5C92-577D9BEA9E3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ptos" panose="020B0004020202020204" pitchFamily="34" charset="0"/>
            </a:endParaRPr>
          </a:p>
        </p:txBody>
      </p:sp>
    </p:spTree>
    <p:extLst>
      <p:ext uri="{BB962C8B-B14F-4D97-AF65-F5344CB8AC3E}">
        <p14:creationId xmlns:p14="http://schemas.microsoft.com/office/powerpoint/2010/main" val="3699092253"/>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2F731-1DCF-C14B-3737-5E091AD2D42D}"/>
            </a:ext>
          </a:extLst>
        </p:cNvPr>
        <p:cNvGrpSpPr/>
        <p:nvPr/>
      </p:nvGrpSpPr>
      <p:grpSpPr>
        <a:xfrm>
          <a:off x="0" y="0"/>
          <a:ext cx="0" cy="0"/>
          <a:chOff x="0" y="0"/>
          <a:chExt cx="0" cy="0"/>
        </a:xfrm>
      </p:grpSpPr>
      <p:grpSp>
        <p:nvGrpSpPr>
          <p:cNvPr id="2" name="Group 1" descr="Dizaines d’icônes de personnes illustrant que les organisations et les collaborateurs adopteront l’IA à des rythmes différents.">
            <a:extLst>
              <a:ext uri="{FF2B5EF4-FFF2-40B4-BE49-F238E27FC236}">
                <a16:creationId xmlns:a16="http://schemas.microsoft.com/office/drawing/2014/main" id="{EA186C50-8FD7-9DDF-2F14-99D409BF8E12}"/>
              </a:ext>
            </a:extLst>
          </p:cNvPr>
          <p:cNvGrpSpPr/>
          <p:nvPr/>
        </p:nvGrpSpPr>
        <p:grpSpPr>
          <a:xfrm>
            <a:off x="84177" y="1173072"/>
            <a:ext cx="12034867" cy="4324833"/>
            <a:chOff x="84177" y="1173072"/>
            <a:chExt cx="12034867" cy="4324833"/>
          </a:xfrm>
        </p:grpSpPr>
        <p:sp>
          <p:nvSpPr>
            <p:cNvPr id="202" name="Graphic 9">
              <a:extLst>
                <a:ext uri="{FF2B5EF4-FFF2-40B4-BE49-F238E27FC236}">
                  <a16:creationId xmlns:a16="http://schemas.microsoft.com/office/drawing/2014/main" id="{205754A0-6AFF-21BF-90BD-548FA4C02DBF}"/>
                </a:ext>
              </a:extLst>
            </p:cNvPr>
            <p:cNvSpPr/>
            <p:nvPr/>
          </p:nvSpPr>
          <p:spPr>
            <a:xfrm>
              <a:off x="1034324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0" name="Graphic 9">
              <a:extLst>
                <a:ext uri="{FF2B5EF4-FFF2-40B4-BE49-F238E27FC236}">
                  <a16:creationId xmlns:a16="http://schemas.microsoft.com/office/drawing/2014/main" id="{B6AB4CE4-4588-0725-96C7-5BD7B0693E92}"/>
                </a:ext>
              </a:extLst>
            </p:cNvPr>
            <p:cNvSpPr/>
            <p:nvPr/>
          </p:nvSpPr>
          <p:spPr>
            <a:xfrm>
              <a:off x="1034324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1" name="Graphic 9">
              <a:extLst>
                <a:ext uri="{FF2B5EF4-FFF2-40B4-BE49-F238E27FC236}">
                  <a16:creationId xmlns:a16="http://schemas.microsoft.com/office/drawing/2014/main" id="{4BDFEC2F-3FA5-9C48-EE2E-205CB3673FD5}"/>
                </a:ext>
              </a:extLst>
            </p:cNvPr>
            <p:cNvSpPr/>
            <p:nvPr/>
          </p:nvSpPr>
          <p:spPr>
            <a:xfrm>
              <a:off x="1034324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2" name="Graphic 9">
              <a:extLst>
                <a:ext uri="{FF2B5EF4-FFF2-40B4-BE49-F238E27FC236}">
                  <a16:creationId xmlns:a16="http://schemas.microsoft.com/office/drawing/2014/main" id="{DBFB27D0-6597-C55E-8AF5-023BA3D4FF82}"/>
                </a:ext>
              </a:extLst>
            </p:cNvPr>
            <p:cNvSpPr/>
            <p:nvPr/>
          </p:nvSpPr>
          <p:spPr>
            <a:xfrm>
              <a:off x="1034324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3" name="Graphic 9">
              <a:extLst>
                <a:ext uri="{FF2B5EF4-FFF2-40B4-BE49-F238E27FC236}">
                  <a16:creationId xmlns:a16="http://schemas.microsoft.com/office/drawing/2014/main" id="{C4D5B065-E343-29CF-B9F8-41003A704356}"/>
                </a:ext>
              </a:extLst>
            </p:cNvPr>
            <p:cNvSpPr/>
            <p:nvPr/>
          </p:nvSpPr>
          <p:spPr>
            <a:xfrm>
              <a:off x="1034324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2" name="Graphic 9">
              <a:extLst>
                <a:ext uri="{FF2B5EF4-FFF2-40B4-BE49-F238E27FC236}">
                  <a16:creationId xmlns:a16="http://schemas.microsoft.com/office/drawing/2014/main" id="{931B8AFE-19B9-C83E-BD1C-06A2CDF20B00}"/>
                </a:ext>
              </a:extLst>
            </p:cNvPr>
            <p:cNvSpPr/>
            <p:nvPr/>
          </p:nvSpPr>
          <p:spPr>
            <a:xfrm>
              <a:off x="1034324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3" name="Graphic 9">
              <a:extLst>
                <a:ext uri="{FF2B5EF4-FFF2-40B4-BE49-F238E27FC236}">
                  <a16:creationId xmlns:a16="http://schemas.microsoft.com/office/drawing/2014/main" id="{86FD1489-C846-24C6-7D89-062D4549D430}"/>
                </a:ext>
              </a:extLst>
            </p:cNvPr>
            <p:cNvSpPr/>
            <p:nvPr/>
          </p:nvSpPr>
          <p:spPr>
            <a:xfrm>
              <a:off x="1034324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4" name="Graphic 9">
              <a:extLst>
                <a:ext uri="{FF2B5EF4-FFF2-40B4-BE49-F238E27FC236}">
                  <a16:creationId xmlns:a16="http://schemas.microsoft.com/office/drawing/2014/main" id="{10B67249-A39C-88FF-D72C-D45AE4F2F35C}"/>
                </a:ext>
              </a:extLst>
            </p:cNvPr>
            <p:cNvSpPr/>
            <p:nvPr/>
          </p:nvSpPr>
          <p:spPr>
            <a:xfrm>
              <a:off x="103432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4" name="Graphic 9">
              <a:extLst>
                <a:ext uri="{FF2B5EF4-FFF2-40B4-BE49-F238E27FC236}">
                  <a16:creationId xmlns:a16="http://schemas.microsoft.com/office/drawing/2014/main" id="{B02A0706-3AC6-086D-76B6-27B32939F25D}"/>
                </a:ext>
              </a:extLst>
            </p:cNvPr>
            <p:cNvSpPr/>
            <p:nvPr/>
          </p:nvSpPr>
          <p:spPr>
            <a:xfrm>
              <a:off x="1034324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2" name="Graphic 9">
              <a:extLst>
                <a:ext uri="{FF2B5EF4-FFF2-40B4-BE49-F238E27FC236}">
                  <a16:creationId xmlns:a16="http://schemas.microsoft.com/office/drawing/2014/main" id="{F08EB602-11A4-FDBC-281A-8C8611C9DD70}"/>
                </a:ext>
              </a:extLst>
            </p:cNvPr>
            <p:cNvSpPr/>
            <p:nvPr/>
          </p:nvSpPr>
          <p:spPr>
            <a:xfrm>
              <a:off x="103432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0" name="Graphic 9">
              <a:extLst>
                <a:ext uri="{FF2B5EF4-FFF2-40B4-BE49-F238E27FC236}">
                  <a16:creationId xmlns:a16="http://schemas.microsoft.com/office/drawing/2014/main" id="{6A578B75-9592-11C3-1E37-67E1E69F9978}"/>
                </a:ext>
              </a:extLst>
            </p:cNvPr>
            <p:cNvSpPr/>
            <p:nvPr/>
          </p:nvSpPr>
          <p:spPr>
            <a:xfrm>
              <a:off x="103432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4" name="Graphic 9">
              <a:extLst>
                <a:ext uri="{FF2B5EF4-FFF2-40B4-BE49-F238E27FC236}">
                  <a16:creationId xmlns:a16="http://schemas.microsoft.com/office/drawing/2014/main" id="{C39DA64A-157A-C695-4739-495772D4EEFF}"/>
                </a:ext>
              </a:extLst>
            </p:cNvPr>
            <p:cNvSpPr/>
            <p:nvPr/>
          </p:nvSpPr>
          <p:spPr>
            <a:xfrm>
              <a:off x="1034324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2" name="Graphic 9">
              <a:extLst>
                <a:ext uri="{FF2B5EF4-FFF2-40B4-BE49-F238E27FC236}">
                  <a16:creationId xmlns:a16="http://schemas.microsoft.com/office/drawing/2014/main" id="{3DA2CA51-CC9B-B7B4-9A76-7359C51493DF}"/>
                </a:ext>
              </a:extLst>
            </p:cNvPr>
            <p:cNvSpPr/>
            <p:nvPr/>
          </p:nvSpPr>
          <p:spPr>
            <a:xfrm>
              <a:off x="1034324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5" name="Graphic 9">
              <a:extLst>
                <a:ext uri="{FF2B5EF4-FFF2-40B4-BE49-F238E27FC236}">
                  <a16:creationId xmlns:a16="http://schemas.microsoft.com/office/drawing/2014/main" id="{8C5FB64E-50A1-D42E-5B06-CBD18B38B912}"/>
                </a:ext>
              </a:extLst>
            </p:cNvPr>
            <p:cNvSpPr/>
            <p:nvPr/>
          </p:nvSpPr>
          <p:spPr>
            <a:xfrm>
              <a:off x="103432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 name="Graphic 9">
              <a:extLst>
                <a:ext uri="{FF2B5EF4-FFF2-40B4-BE49-F238E27FC236}">
                  <a16:creationId xmlns:a16="http://schemas.microsoft.com/office/drawing/2014/main" id="{DFCA56F7-4B6E-237E-A901-C01CD7ECD0FD}"/>
                </a:ext>
              </a:extLst>
            </p:cNvPr>
            <p:cNvSpPr/>
            <p:nvPr/>
          </p:nvSpPr>
          <p:spPr>
            <a:xfrm>
              <a:off x="232834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8" name="Graphic 9">
              <a:extLst>
                <a:ext uri="{FF2B5EF4-FFF2-40B4-BE49-F238E27FC236}">
                  <a16:creationId xmlns:a16="http://schemas.microsoft.com/office/drawing/2014/main" id="{F37FC3B4-1B5D-0AB1-8EE8-553E783BB5FF}"/>
                </a:ext>
              </a:extLst>
            </p:cNvPr>
            <p:cNvSpPr/>
            <p:nvPr/>
          </p:nvSpPr>
          <p:spPr>
            <a:xfrm>
              <a:off x="232834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 name="Graphic 9">
              <a:extLst>
                <a:ext uri="{FF2B5EF4-FFF2-40B4-BE49-F238E27FC236}">
                  <a16:creationId xmlns:a16="http://schemas.microsoft.com/office/drawing/2014/main" id="{267503EF-5F87-F4C3-7115-88305442495F}"/>
                </a:ext>
              </a:extLst>
            </p:cNvPr>
            <p:cNvSpPr/>
            <p:nvPr/>
          </p:nvSpPr>
          <p:spPr>
            <a:xfrm>
              <a:off x="232834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 name="Graphic 9">
              <a:extLst>
                <a:ext uri="{FF2B5EF4-FFF2-40B4-BE49-F238E27FC236}">
                  <a16:creationId xmlns:a16="http://schemas.microsoft.com/office/drawing/2014/main" id="{3D92D0C2-EFE7-1B32-5853-6A5CF768F6BE}"/>
                </a:ext>
              </a:extLst>
            </p:cNvPr>
            <p:cNvSpPr/>
            <p:nvPr/>
          </p:nvSpPr>
          <p:spPr>
            <a:xfrm>
              <a:off x="232834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 name="Graphic 9">
              <a:extLst>
                <a:ext uri="{FF2B5EF4-FFF2-40B4-BE49-F238E27FC236}">
                  <a16:creationId xmlns:a16="http://schemas.microsoft.com/office/drawing/2014/main" id="{22F4E95D-1E5C-2EBB-2E6E-1CA876A19F0D}"/>
                </a:ext>
              </a:extLst>
            </p:cNvPr>
            <p:cNvSpPr/>
            <p:nvPr/>
          </p:nvSpPr>
          <p:spPr>
            <a:xfrm>
              <a:off x="232834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7" name="Graphic 9">
              <a:extLst>
                <a:ext uri="{FF2B5EF4-FFF2-40B4-BE49-F238E27FC236}">
                  <a16:creationId xmlns:a16="http://schemas.microsoft.com/office/drawing/2014/main" id="{CC90883A-C37F-3F60-6669-D16FF72321B6}"/>
                </a:ext>
              </a:extLst>
            </p:cNvPr>
            <p:cNvSpPr/>
            <p:nvPr/>
          </p:nvSpPr>
          <p:spPr>
            <a:xfrm>
              <a:off x="232834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0" name="Graphic 9">
              <a:extLst>
                <a:ext uri="{FF2B5EF4-FFF2-40B4-BE49-F238E27FC236}">
                  <a16:creationId xmlns:a16="http://schemas.microsoft.com/office/drawing/2014/main" id="{FAD00BFE-6219-E714-14E2-7A402535B62A}"/>
                </a:ext>
              </a:extLst>
            </p:cNvPr>
            <p:cNvSpPr/>
            <p:nvPr/>
          </p:nvSpPr>
          <p:spPr>
            <a:xfrm>
              <a:off x="23283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3" name="Graphic 9">
              <a:extLst>
                <a:ext uri="{FF2B5EF4-FFF2-40B4-BE49-F238E27FC236}">
                  <a16:creationId xmlns:a16="http://schemas.microsoft.com/office/drawing/2014/main" id="{D4BE299A-7B70-1F94-933E-8E36D835BD75}"/>
                </a:ext>
              </a:extLst>
            </p:cNvPr>
            <p:cNvSpPr/>
            <p:nvPr/>
          </p:nvSpPr>
          <p:spPr>
            <a:xfrm>
              <a:off x="232834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5" name="Graphic 9">
              <a:extLst>
                <a:ext uri="{FF2B5EF4-FFF2-40B4-BE49-F238E27FC236}">
                  <a16:creationId xmlns:a16="http://schemas.microsoft.com/office/drawing/2014/main" id="{408E6989-A899-7230-02EA-52A9AC5D43E0}"/>
                </a:ext>
              </a:extLst>
            </p:cNvPr>
            <p:cNvSpPr/>
            <p:nvPr/>
          </p:nvSpPr>
          <p:spPr>
            <a:xfrm>
              <a:off x="232834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3" name="Graphic 9">
              <a:extLst>
                <a:ext uri="{FF2B5EF4-FFF2-40B4-BE49-F238E27FC236}">
                  <a16:creationId xmlns:a16="http://schemas.microsoft.com/office/drawing/2014/main" id="{E53DC745-C9F1-8433-61D9-A00922A3C074}"/>
                </a:ext>
              </a:extLst>
            </p:cNvPr>
            <p:cNvSpPr/>
            <p:nvPr/>
          </p:nvSpPr>
          <p:spPr>
            <a:xfrm>
              <a:off x="23283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1" name="Graphic 9">
              <a:extLst>
                <a:ext uri="{FF2B5EF4-FFF2-40B4-BE49-F238E27FC236}">
                  <a16:creationId xmlns:a16="http://schemas.microsoft.com/office/drawing/2014/main" id="{3898A3F0-5BFC-AD5D-D68A-781B92A53FDC}"/>
                </a:ext>
              </a:extLst>
            </p:cNvPr>
            <p:cNvSpPr/>
            <p:nvPr/>
          </p:nvSpPr>
          <p:spPr>
            <a:xfrm>
              <a:off x="23283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8" name="Graphic 9">
              <a:extLst>
                <a:ext uri="{FF2B5EF4-FFF2-40B4-BE49-F238E27FC236}">
                  <a16:creationId xmlns:a16="http://schemas.microsoft.com/office/drawing/2014/main" id="{AC7C22CA-2EF4-18E3-F10F-850BF84EF541}"/>
                </a:ext>
              </a:extLst>
            </p:cNvPr>
            <p:cNvSpPr/>
            <p:nvPr/>
          </p:nvSpPr>
          <p:spPr>
            <a:xfrm>
              <a:off x="232834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6" name="Graphic 9">
              <a:extLst>
                <a:ext uri="{FF2B5EF4-FFF2-40B4-BE49-F238E27FC236}">
                  <a16:creationId xmlns:a16="http://schemas.microsoft.com/office/drawing/2014/main" id="{CFB875D9-9A87-9AB4-4B6C-FDCA914EE954}"/>
                </a:ext>
              </a:extLst>
            </p:cNvPr>
            <p:cNvSpPr/>
            <p:nvPr/>
          </p:nvSpPr>
          <p:spPr>
            <a:xfrm>
              <a:off x="232834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6" name="Graphic 9">
              <a:extLst>
                <a:ext uri="{FF2B5EF4-FFF2-40B4-BE49-F238E27FC236}">
                  <a16:creationId xmlns:a16="http://schemas.microsoft.com/office/drawing/2014/main" id="{A777F2F9-CDB0-1084-BB5C-1A5C130ECF77}"/>
                </a:ext>
              </a:extLst>
            </p:cNvPr>
            <p:cNvSpPr/>
            <p:nvPr/>
          </p:nvSpPr>
          <p:spPr>
            <a:xfrm>
              <a:off x="23283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39" name="Graphic 9">
              <a:extLst>
                <a:ext uri="{FF2B5EF4-FFF2-40B4-BE49-F238E27FC236}">
                  <a16:creationId xmlns:a16="http://schemas.microsoft.com/office/drawing/2014/main" id="{59EC2199-548C-7B93-9D6E-9D37ECEAC31C}"/>
                </a:ext>
              </a:extLst>
            </p:cNvPr>
            <p:cNvSpPr/>
            <p:nvPr/>
          </p:nvSpPr>
          <p:spPr>
            <a:xfrm>
              <a:off x="26489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9" name="Graphic 9">
              <a:extLst>
                <a:ext uri="{FF2B5EF4-FFF2-40B4-BE49-F238E27FC236}">
                  <a16:creationId xmlns:a16="http://schemas.microsoft.com/office/drawing/2014/main" id="{80700005-3FE5-9196-F53F-AD4F32C4477B}"/>
                </a:ext>
              </a:extLst>
            </p:cNvPr>
            <p:cNvSpPr/>
            <p:nvPr/>
          </p:nvSpPr>
          <p:spPr>
            <a:xfrm>
              <a:off x="264894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 name="Graphic 9">
              <a:extLst>
                <a:ext uri="{FF2B5EF4-FFF2-40B4-BE49-F238E27FC236}">
                  <a16:creationId xmlns:a16="http://schemas.microsoft.com/office/drawing/2014/main" id="{A29A0224-18E9-44FB-959C-FCA95CAE5C26}"/>
                </a:ext>
              </a:extLst>
            </p:cNvPr>
            <p:cNvSpPr/>
            <p:nvPr/>
          </p:nvSpPr>
          <p:spPr>
            <a:xfrm>
              <a:off x="264894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 name="Graphic 9">
              <a:extLst>
                <a:ext uri="{FF2B5EF4-FFF2-40B4-BE49-F238E27FC236}">
                  <a16:creationId xmlns:a16="http://schemas.microsoft.com/office/drawing/2014/main" id="{89C41B7A-7595-FE16-A75E-4FD1F8CEAFF9}"/>
                </a:ext>
              </a:extLst>
            </p:cNvPr>
            <p:cNvSpPr/>
            <p:nvPr/>
          </p:nvSpPr>
          <p:spPr>
            <a:xfrm>
              <a:off x="264894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 name="Graphic 9">
              <a:extLst>
                <a:ext uri="{FF2B5EF4-FFF2-40B4-BE49-F238E27FC236}">
                  <a16:creationId xmlns:a16="http://schemas.microsoft.com/office/drawing/2014/main" id="{58677F71-E7CF-4707-5BD9-29B92AA4CB9C}"/>
                </a:ext>
              </a:extLst>
            </p:cNvPr>
            <p:cNvSpPr/>
            <p:nvPr/>
          </p:nvSpPr>
          <p:spPr>
            <a:xfrm>
              <a:off x="264894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8" name="Graphic 9">
              <a:extLst>
                <a:ext uri="{FF2B5EF4-FFF2-40B4-BE49-F238E27FC236}">
                  <a16:creationId xmlns:a16="http://schemas.microsoft.com/office/drawing/2014/main" id="{D247601D-CD20-8D04-01E6-164F05259A39}"/>
                </a:ext>
              </a:extLst>
            </p:cNvPr>
            <p:cNvSpPr/>
            <p:nvPr/>
          </p:nvSpPr>
          <p:spPr>
            <a:xfrm>
              <a:off x="26489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1" name="Graphic 9">
              <a:extLst>
                <a:ext uri="{FF2B5EF4-FFF2-40B4-BE49-F238E27FC236}">
                  <a16:creationId xmlns:a16="http://schemas.microsoft.com/office/drawing/2014/main" id="{080D5C2E-C694-EA5D-EC92-741B2728CB00}"/>
                </a:ext>
              </a:extLst>
            </p:cNvPr>
            <p:cNvSpPr/>
            <p:nvPr/>
          </p:nvSpPr>
          <p:spPr>
            <a:xfrm>
              <a:off x="264894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4" name="Graphic 9">
              <a:extLst>
                <a:ext uri="{FF2B5EF4-FFF2-40B4-BE49-F238E27FC236}">
                  <a16:creationId xmlns:a16="http://schemas.microsoft.com/office/drawing/2014/main" id="{0499FA65-7D7D-DA5C-AB32-03B15E4DECD3}"/>
                </a:ext>
              </a:extLst>
            </p:cNvPr>
            <p:cNvSpPr/>
            <p:nvPr/>
          </p:nvSpPr>
          <p:spPr>
            <a:xfrm>
              <a:off x="26489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6" name="Graphic 9">
              <a:extLst>
                <a:ext uri="{FF2B5EF4-FFF2-40B4-BE49-F238E27FC236}">
                  <a16:creationId xmlns:a16="http://schemas.microsoft.com/office/drawing/2014/main" id="{3A5FBA46-D72D-BE87-C913-9CBF1E702D9A}"/>
                </a:ext>
              </a:extLst>
            </p:cNvPr>
            <p:cNvSpPr/>
            <p:nvPr/>
          </p:nvSpPr>
          <p:spPr>
            <a:xfrm>
              <a:off x="264894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4" name="Graphic 9">
              <a:extLst>
                <a:ext uri="{FF2B5EF4-FFF2-40B4-BE49-F238E27FC236}">
                  <a16:creationId xmlns:a16="http://schemas.microsoft.com/office/drawing/2014/main" id="{D4C39C7C-24EC-8958-429B-7D0EB5A7673A}"/>
                </a:ext>
              </a:extLst>
            </p:cNvPr>
            <p:cNvSpPr/>
            <p:nvPr/>
          </p:nvSpPr>
          <p:spPr>
            <a:xfrm>
              <a:off x="26489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2" name="Graphic 9">
              <a:extLst>
                <a:ext uri="{FF2B5EF4-FFF2-40B4-BE49-F238E27FC236}">
                  <a16:creationId xmlns:a16="http://schemas.microsoft.com/office/drawing/2014/main" id="{ACA505F2-EB1B-F4BB-897B-FFD4134FAFA3}"/>
                </a:ext>
              </a:extLst>
            </p:cNvPr>
            <p:cNvSpPr/>
            <p:nvPr/>
          </p:nvSpPr>
          <p:spPr>
            <a:xfrm>
              <a:off x="26489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9" name="Graphic 9">
              <a:extLst>
                <a:ext uri="{FF2B5EF4-FFF2-40B4-BE49-F238E27FC236}">
                  <a16:creationId xmlns:a16="http://schemas.microsoft.com/office/drawing/2014/main" id="{C6E18173-9BDF-B84B-3608-4E6CF9062CE4}"/>
                </a:ext>
              </a:extLst>
            </p:cNvPr>
            <p:cNvSpPr/>
            <p:nvPr/>
          </p:nvSpPr>
          <p:spPr>
            <a:xfrm>
              <a:off x="264894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7" name="Graphic 9">
              <a:extLst>
                <a:ext uri="{FF2B5EF4-FFF2-40B4-BE49-F238E27FC236}">
                  <a16:creationId xmlns:a16="http://schemas.microsoft.com/office/drawing/2014/main" id="{0DD08B89-60A3-2145-5BCE-D56CDEF4E397}"/>
                </a:ext>
              </a:extLst>
            </p:cNvPr>
            <p:cNvSpPr/>
            <p:nvPr/>
          </p:nvSpPr>
          <p:spPr>
            <a:xfrm>
              <a:off x="264894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7" name="Graphic 9">
              <a:extLst>
                <a:ext uri="{FF2B5EF4-FFF2-40B4-BE49-F238E27FC236}">
                  <a16:creationId xmlns:a16="http://schemas.microsoft.com/office/drawing/2014/main" id="{F2667430-C0A8-AAF7-2CE1-5C5DB8223954}"/>
                </a:ext>
              </a:extLst>
            </p:cNvPr>
            <p:cNvSpPr/>
            <p:nvPr/>
          </p:nvSpPr>
          <p:spPr>
            <a:xfrm>
              <a:off x="264894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0" name="Graphic 9">
              <a:extLst>
                <a:ext uri="{FF2B5EF4-FFF2-40B4-BE49-F238E27FC236}">
                  <a16:creationId xmlns:a16="http://schemas.microsoft.com/office/drawing/2014/main" id="{5235026B-56E1-9A51-DF3A-5D3522890052}"/>
                </a:ext>
              </a:extLst>
            </p:cNvPr>
            <p:cNvSpPr/>
            <p:nvPr/>
          </p:nvSpPr>
          <p:spPr>
            <a:xfrm>
              <a:off x="296954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0" name="Graphic 9">
              <a:extLst>
                <a:ext uri="{FF2B5EF4-FFF2-40B4-BE49-F238E27FC236}">
                  <a16:creationId xmlns:a16="http://schemas.microsoft.com/office/drawing/2014/main" id="{B5F3F834-C008-81C4-DA7B-F5820FCDF835}"/>
                </a:ext>
              </a:extLst>
            </p:cNvPr>
            <p:cNvSpPr/>
            <p:nvPr/>
          </p:nvSpPr>
          <p:spPr>
            <a:xfrm>
              <a:off x="296954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6" name="Graphic 9">
              <a:extLst>
                <a:ext uri="{FF2B5EF4-FFF2-40B4-BE49-F238E27FC236}">
                  <a16:creationId xmlns:a16="http://schemas.microsoft.com/office/drawing/2014/main" id="{C27D9A43-F4FC-8570-E4E6-63367A9F615A}"/>
                </a:ext>
              </a:extLst>
            </p:cNvPr>
            <p:cNvSpPr/>
            <p:nvPr/>
          </p:nvSpPr>
          <p:spPr>
            <a:xfrm>
              <a:off x="29695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5" name="Graphic 9">
              <a:extLst>
                <a:ext uri="{FF2B5EF4-FFF2-40B4-BE49-F238E27FC236}">
                  <a16:creationId xmlns:a16="http://schemas.microsoft.com/office/drawing/2014/main" id="{4917DBDA-9566-3262-0B46-B2BD283740AA}"/>
                </a:ext>
              </a:extLst>
            </p:cNvPr>
            <p:cNvSpPr/>
            <p:nvPr/>
          </p:nvSpPr>
          <p:spPr>
            <a:xfrm>
              <a:off x="296954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 name="Graphic 9">
              <a:extLst>
                <a:ext uri="{FF2B5EF4-FFF2-40B4-BE49-F238E27FC236}">
                  <a16:creationId xmlns:a16="http://schemas.microsoft.com/office/drawing/2014/main" id="{6D5A415A-FEC2-66D7-D85E-DB2FF452DDA6}"/>
                </a:ext>
              </a:extLst>
            </p:cNvPr>
            <p:cNvSpPr/>
            <p:nvPr/>
          </p:nvSpPr>
          <p:spPr>
            <a:xfrm>
              <a:off x="296954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9" name="Graphic 9">
              <a:extLst>
                <a:ext uri="{FF2B5EF4-FFF2-40B4-BE49-F238E27FC236}">
                  <a16:creationId xmlns:a16="http://schemas.microsoft.com/office/drawing/2014/main" id="{7EE14F1D-6CD5-4160-4A7A-0FA4EE0751C0}"/>
                </a:ext>
              </a:extLst>
            </p:cNvPr>
            <p:cNvSpPr/>
            <p:nvPr/>
          </p:nvSpPr>
          <p:spPr>
            <a:xfrm>
              <a:off x="296954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2" name="Graphic 9">
              <a:extLst>
                <a:ext uri="{FF2B5EF4-FFF2-40B4-BE49-F238E27FC236}">
                  <a16:creationId xmlns:a16="http://schemas.microsoft.com/office/drawing/2014/main" id="{367D4BE0-7FA4-7920-7584-DB5D6F0A5796}"/>
                </a:ext>
              </a:extLst>
            </p:cNvPr>
            <p:cNvSpPr/>
            <p:nvPr/>
          </p:nvSpPr>
          <p:spPr>
            <a:xfrm>
              <a:off x="296954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5" name="Graphic 9">
              <a:extLst>
                <a:ext uri="{FF2B5EF4-FFF2-40B4-BE49-F238E27FC236}">
                  <a16:creationId xmlns:a16="http://schemas.microsoft.com/office/drawing/2014/main" id="{7887629B-40A2-0B1A-ACF1-0B1E8318EC1C}"/>
                </a:ext>
              </a:extLst>
            </p:cNvPr>
            <p:cNvSpPr/>
            <p:nvPr/>
          </p:nvSpPr>
          <p:spPr>
            <a:xfrm>
              <a:off x="296954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7" name="Graphic 9">
              <a:extLst>
                <a:ext uri="{FF2B5EF4-FFF2-40B4-BE49-F238E27FC236}">
                  <a16:creationId xmlns:a16="http://schemas.microsoft.com/office/drawing/2014/main" id="{3F1292DA-2F78-8338-33F5-CAE1C62731DD}"/>
                </a:ext>
              </a:extLst>
            </p:cNvPr>
            <p:cNvSpPr/>
            <p:nvPr/>
          </p:nvSpPr>
          <p:spPr>
            <a:xfrm>
              <a:off x="29695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5" name="Graphic 9">
              <a:extLst>
                <a:ext uri="{FF2B5EF4-FFF2-40B4-BE49-F238E27FC236}">
                  <a16:creationId xmlns:a16="http://schemas.microsoft.com/office/drawing/2014/main" id="{77E0F796-9832-B068-A998-EDD2030AFF52}"/>
                </a:ext>
              </a:extLst>
            </p:cNvPr>
            <p:cNvSpPr/>
            <p:nvPr/>
          </p:nvSpPr>
          <p:spPr>
            <a:xfrm>
              <a:off x="296954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3" name="Graphic 9">
              <a:extLst>
                <a:ext uri="{FF2B5EF4-FFF2-40B4-BE49-F238E27FC236}">
                  <a16:creationId xmlns:a16="http://schemas.microsoft.com/office/drawing/2014/main" id="{9FBA9475-CD70-31EC-EE3F-0313218F4FD3}"/>
                </a:ext>
              </a:extLst>
            </p:cNvPr>
            <p:cNvSpPr/>
            <p:nvPr/>
          </p:nvSpPr>
          <p:spPr>
            <a:xfrm>
              <a:off x="296954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0" name="Graphic 9">
              <a:extLst>
                <a:ext uri="{FF2B5EF4-FFF2-40B4-BE49-F238E27FC236}">
                  <a16:creationId xmlns:a16="http://schemas.microsoft.com/office/drawing/2014/main" id="{77DE2BC0-4994-9EFA-5330-7BAD8D72A4D3}"/>
                </a:ext>
              </a:extLst>
            </p:cNvPr>
            <p:cNvSpPr/>
            <p:nvPr/>
          </p:nvSpPr>
          <p:spPr>
            <a:xfrm>
              <a:off x="296954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8" name="Graphic 9">
              <a:extLst>
                <a:ext uri="{FF2B5EF4-FFF2-40B4-BE49-F238E27FC236}">
                  <a16:creationId xmlns:a16="http://schemas.microsoft.com/office/drawing/2014/main" id="{B4F47BFC-58F3-D8AA-AD8B-054D4042C11B}"/>
                </a:ext>
              </a:extLst>
            </p:cNvPr>
            <p:cNvSpPr/>
            <p:nvPr/>
          </p:nvSpPr>
          <p:spPr>
            <a:xfrm>
              <a:off x="29695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8" name="Graphic 9">
              <a:extLst>
                <a:ext uri="{FF2B5EF4-FFF2-40B4-BE49-F238E27FC236}">
                  <a16:creationId xmlns:a16="http://schemas.microsoft.com/office/drawing/2014/main" id="{378CC116-0029-B6CB-27CC-B5C9F6F9A066}"/>
                </a:ext>
              </a:extLst>
            </p:cNvPr>
            <p:cNvSpPr/>
            <p:nvPr/>
          </p:nvSpPr>
          <p:spPr>
            <a:xfrm>
              <a:off x="296954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1" name="Graphic 9">
              <a:extLst>
                <a:ext uri="{FF2B5EF4-FFF2-40B4-BE49-F238E27FC236}">
                  <a16:creationId xmlns:a16="http://schemas.microsoft.com/office/drawing/2014/main" id="{B5B7E605-538C-7EED-CC14-2AD9554C3384}"/>
                </a:ext>
              </a:extLst>
            </p:cNvPr>
            <p:cNvSpPr/>
            <p:nvPr/>
          </p:nvSpPr>
          <p:spPr>
            <a:xfrm>
              <a:off x="329013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1" name="Graphic 9">
              <a:extLst>
                <a:ext uri="{FF2B5EF4-FFF2-40B4-BE49-F238E27FC236}">
                  <a16:creationId xmlns:a16="http://schemas.microsoft.com/office/drawing/2014/main" id="{5E057EEC-A2DC-EE3F-C460-349BD5FF3630}"/>
                </a:ext>
              </a:extLst>
            </p:cNvPr>
            <p:cNvSpPr/>
            <p:nvPr/>
          </p:nvSpPr>
          <p:spPr>
            <a:xfrm>
              <a:off x="32901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1" name="Graphic 9">
              <a:extLst>
                <a:ext uri="{FF2B5EF4-FFF2-40B4-BE49-F238E27FC236}">
                  <a16:creationId xmlns:a16="http://schemas.microsoft.com/office/drawing/2014/main" id="{075E5125-2E15-0315-60E9-C5AFA7B8F41F}"/>
                </a:ext>
              </a:extLst>
            </p:cNvPr>
            <p:cNvSpPr/>
            <p:nvPr/>
          </p:nvSpPr>
          <p:spPr>
            <a:xfrm>
              <a:off x="329013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0" name="Graphic 9">
              <a:extLst>
                <a:ext uri="{FF2B5EF4-FFF2-40B4-BE49-F238E27FC236}">
                  <a16:creationId xmlns:a16="http://schemas.microsoft.com/office/drawing/2014/main" id="{0061076D-A0BF-D04F-0723-574BE98ABD05}"/>
                </a:ext>
              </a:extLst>
            </p:cNvPr>
            <p:cNvSpPr/>
            <p:nvPr/>
          </p:nvSpPr>
          <p:spPr>
            <a:xfrm>
              <a:off x="32901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2" name="Graphic 9">
              <a:extLst>
                <a:ext uri="{FF2B5EF4-FFF2-40B4-BE49-F238E27FC236}">
                  <a16:creationId xmlns:a16="http://schemas.microsoft.com/office/drawing/2014/main" id="{0C3AE171-A4E7-D448-E240-C55F055ADAFF}"/>
                </a:ext>
              </a:extLst>
            </p:cNvPr>
            <p:cNvSpPr/>
            <p:nvPr/>
          </p:nvSpPr>
          <p:spPr>
            <a:xfrm>
              <a:off x="329013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3" name="Graphic 9">
              <a:extLst>
                <a:ext uri="{FF2B5EF4-FFF2-40B4-BE49-F238E27FC236}">
                  <a16:creationId xmlns:a16="http://schemas.microsoft.com/office/drawing/2014/main" id="{BF3E9604-A245-E2A7-85C8-240869845FAC}"/>
                </a:ext>
              </a:extLst>
            </p:cNvPr>
            <p:cNvSpPr/>
            <p:nvPr/>
          </p:nvSpPr>
          <p:spPr>
            <a:xfrm>
              <a:off x="329013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6" name="Graphic 9">
              <a:extLst>
                <a:ext uri="{FF2B5EF4-FFF2-40B4-BE49-F238E27FC236}">
                  <a16:creationId xmlns:a16="http://schemas.microsoft.com/office/drawing/2014/main" id="{1E98922E-E8C4-1AD8-5D82-83177831A7A7}"/>
                </a:ext>
              </a:extLst>
            </p:cNvPr>
            <p:cNvSpPr/>
            <p:nvPr/>
          </p:nvSpPr>
          <p:spPr>
            <a:xfrm>
              <a:off x="32901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7" name="Graphic 9">
              <a:extLst>
                <a:ext uri="{FF2B5EF4-FFF2-40B4-BE49-F238E27FC236}">
                  <a16:creationId xmlns:a16="http://schemas.microsoft.com/office/drawing/2014/main" id="{172C341F-FB77-3F2A-11CD-003482BAA999}"/>
                </a:ext>
              </a:extLst>
            </p:cNvPr>
            <p:cNvSpPr/>
            <p:nvPr/>
          </p:nvSpPr>
          <p:spPr>
            <a:xfrm>
              <a:off x="32901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8" name="Graphic 9">
              <a:extLst>
                <a:ext uri="{FF2B5EF4-FFF2-40B4-BE49-F238E27FC236}">
                  <a16:creationId xmlns:a16="http://schemas.microsoft.com/office/drawing/2014/main" id="{F3AC5334-3FC9-CB2C-83B4-53A714101C8A}"/>
                </a:ext>
              </a:extLst>
            </p:cNvPr>
            <p:cNvSpPr/>
            <p:nvPr/>
          </p:nvSpPr>
          <p:spPr>
            <a:xfrm>
              <a:off x="329013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6" name="Graphic 9">
              <a:extLst>
                <a:ext uri="{FF2B5EF4-FFF2-40B4-BE49-F238E27FC236}">
                  <a16:creationId xmlns:a16="http://schemas.microsoft.com/office/drawing/2014/main" id="{B7F68C7D-510E-9CBF-59FC-E17FF5F7BBF1}"/>
                </a:ext>
              </a:extLst>
            </p:cNvPr>
            <p:cNvSpPr/>
            <p:nvPr/>
          </p:nvSpPr>
          <p:spPr>
            <a:xfrm>
              <a:off x="329013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4" name="Graphic 9">
              <a:extLst>
                <a:ext uri="{FF2B5EF4-FFF2-40B4-BE49-F238E27FC236}">
                  <a16:creationId xmlns:a16="http://schemas.microsoft.com/office/drawing/2014/main" id="{2DD8E8A6-C113-9EF7-96B6-9C4746BB3186}"/>
                </a:ext>
              </a:extLst>
            </p:cNvPr>
            <p:cNvSpPr/>
            <p:nvPr/>
          </p:nvSpPr>
          <p:spPr>
            <a:xfrm>
              <a:off x="32901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1" name="Graphic 9">
              <a:extLst>
                <a:ext uri="{FF2B5EF4-FFF2-40B4-BE49-F238E27FC236}">
                  <a16:creationId xmlns:a16="http://schemas.microsoft.com/office/drawing/2014/main" id="{AB1BDEB9-B83F-CAF2-3C26-3B0A4C100EE8}"/>
                </a:ext>
              </a:extLst>
            </p:cNvPr>
            <p:cNvSpPr/>
            <p:nvPr/>
          </p:nvSpPr>
          <p:spPr>
            <a:xfrm>
              <a:off x="32901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9" name="Graphic 9">
              <a:extLst>
                <a:ext uri="{FF2B5EF4-FFF2-40B4-BE49-F238E27FC236}">
                  <a16:creationId xmlns:a16="http://schemas.microsoft.com/office/drawing/2014/main" id="{9FE57F8B-DEEC-B2E3-7DF9-68AA85C5018B}"/>
                </a:ext>
              </a:extLst>
            </p:cNvPr>
            <p:cNvSpPr/>
            <p:nvPr/>
          </p:nvSpPr>
          <p:spPr>
            <a:xfrm>
              <a:off x="329013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9" name="Graphic 9">
              <a:extLst>
                <a:ext uri="{FF2B5EF4-FFF2-40B4-BE49-F238E27FC236}">
                  <a16:creationId xmlns:a16="http://schemas.microsoft.com/office/drawing/2014/main" id="{30ED0820-D937-DE37-DD33-EC2CF338BE30}"/>
                </a:ext>
              </a:extLst>
            </p:cNvPr>
            <p:cNvSpPr/>
            <p:nvPr/>
          </p:nvSpPr>
          <p:spPr>
            <a:xfrm>
              <a:off x="32901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2" name="Graphic 9">
              <a:extLst>
                <a:ext uri="{FF2B5EF4-FFF2-40B4-BE49-F238E27FC236}">
                  <a16:creationId xmlns:a16="http://schemas.microsoft.com/office/drawing/2014/main" id="{89E40280-297E-4C55-2A34-F520BB03D3B2}"/>
                </a:ext>
              </a:extLst>
            </p:cNvPr>
            <p:cNvSpPr/>
            <p:nvPr/>
          </p:nvSpPr>
          <p:spPr>
            <a:xfrm>
              <a:off x="361073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2" name="Graphic 9">
              <a:extLst>
                <a:ext uri="{FF2B5EF4-FFF2-40B4-BE49-F238E27FC236}">
                  <a16:creationId xmlns:a16="http://schemas.microsoft.com/office/drawing/2014/main" id="{7A4D2317-67FA-C419-B538-844B7AB1A4D5}"/>
                </a:ext>
              </a:extLst>
            </p:cNvPr>
            <p:cNvSpPr/>
            <p:nvPr/>
          </p:nvSpPr>
          <p:spPr>
            <a:xfrm>
              <a:off x="361073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5" name="Graphic 9">
              <a:extLst>
                <a:ext uri="{FF2B5EF4-FFF2-40B4-BE49-F238E27FC236}">
                  <a16:creationId xmlns:a16="http://schemas.microsoft.com/office/drawing/2014/main" id="{F0051FEA-CAAD-001E-5940-EC5140968D63}"/>
                </a:ext>
              </a:extLst>
            </p:cNvPr>
            <p:cNvSpPr/>
            <p:nvPr/>
          </p:nvSpPr>
          <p:spPr>
            <a:xfrm>
              <a:off x="361073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4" name="Graphic 9">
              <a:extLst>
                <a:ext uri="{FF2B5EF4-FFF2-40B4-BE49-F238E27FC236}">
                  <a16:creationId xmlns:a16="http://schemas.microsoft.com/office/drawing/2014/main" id="{510F92A0-AFC3-E69A-EBFD-33BDD021300B}"/>
                </a:ext>
              </a:extLst>
            </p:cNvPr>
            <p:cNvSpPr/>
            <p:nvPr/>
          </p:nvSpPr>
          <p:spPr>
            <a:xfrm>
              <a:off x="36107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6" name="Graphic 9">
              <a:extLst>
                <a:ext uri="{FF2B5EF4-FFF2-40B4-BE49-F238E27FC236}">
                  <a16:creationId xmlns:a16="http://schemas.microsoft.com/office/drawing/2014/main" id="{01FAC2BF-DF44-0041-88B9-BFD252368B04}"/>
                </a:ext>
              </a:extLst>
            </p:cNvPr>
            <p:cNvSpPr/>
            <p:nvPr/>
          </p:nvSpPr>
          <p:spPr>
            <a:xfrm>
              <a:off x="361073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7" name="Graphic 9">
              <a:extLst>
                <a:ext uri="{FF2B5EF4-FFF2-40B4-BE49-F238E27FC236}">
                  <a16:creationId xmlns:a16="http://schemas.microsoft.com/office/drawing/2014/main" id="{16A8EE00-1FB3-15E0-4F49-12114A927105}"/>
                </a:ext>
              </a:extLst>
            </p:cNvPr>
            <p:cNvSpPr/>
            <p:nvPr/>
          </p:nvSpPr>
          <p:spPr>
            <a:xfrm>
              <a:off x="361073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8" name="Graphic 9">
              <a:extLst>
                <a:ext uri="{FF2B5EF4-FFF2-40B4-BE49-F238E27FC236}">
                  <a16:creationId xmlns:a16="http://schemas.microsoft.com/office/drawing/2014/main" id="{6EF04016-55EF-F290-AFFC-094E523BA171}"/>
                </a:ext>
              </a:extLst>
            </p:cNvPr>
            <p:cNvSpPr/>
            <p:nvPr/>
          </p:nvSpPr>
          <p:spPr>
            <a:xfrm>
              <a:off x="361073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9" name="Graphic 9">
              <a:extLst>
                <a:ext uri="{FF2B5EF4-FFF2-40B4-BE49-F238E27FC236}">
                  <a16:creationId xmlns:a16="http://schemas.microsoft.com/office/drawing/2014/main" id="{F62CD2CD-13C1-6C1F-14EC-B0D8A1EDF871}"/>
                </a:ext>
              </a:extLst>
            </p:cNvPr>
            <p:cNvSpPr/>
            <p:nvPr/>
          </p:nvSpPr>
          <p:spPr>
            <a:xfrm>
              <a:off x="36107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9" name="Graphic 9">
              <a:extLst>
                <a:ext uri="{FF2B5EF4-FFF2-40B4-BE49-F238E27FC236}">
                  <a16:creationId xmlns:a16="http://schemas.microsoft.com/office/drawing/2014/main" id="{BEB1A03D-3C35-0ACE-02F1-EAA0BC9AE6DE}"/>
                </a:ext>
              </a:extLst>
            </p:cNvPr>
            <p:cNvSpPr/>
            <p:nvPr/>
          </p:nvSpPr>
          <p:spPr>
            <a:xfrm>
              <a:off x="361073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7" name="Graphic 9">
              <a:extLst>
                <a:ext uri="{FF2B5EF4-FFF2-40B4-BE49-F238E27FC236}">
                  <a16:creationId xmlns:a16="http://schemas.microsoft.com/office/drawing/2014/main" id="{5C487CB4-3B83-5A52-9FBC-6D397E1653A2}"/>
                </a:ext>
              </a:extLst>
            </p:cNvPr>
            <p:cNvSpPr/>
            <p:nvPr/>
          </p:nvSpPr>
          <p:spPr>
            <a:xfrm>
              <a:off x="36107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5" name="Graphic 9">
              <a:extLst>
                <a:ext uri="{FF2B5EF4-FFF2-40B4-BE49-F238E27FC236}">
                  <a16:creationId xmlns:a16="http://schemas.microsoft.com/office/drawing/2014/main" id="{57D901D6-8A75-3D88-EA09-06D5F0C736D1}"/>
                </a:ext>
              </a:extLst>
            </p:cNvPr>
            <p:cNvSpPr/>
            <p:nvPr/>
          </p:nvSpPr>
          <p:spPr>
            <a:xfrm>
              <a:off x="361073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2" name="Graphic 9">
              <a:extLst>
                <a:ext uri="{FF2B5EF4-FFF2-40B4-BE49-F238E27FC236}">
                  <a16:creationId xmlns:a16="http://schemas.microsoft.com/office/drawing/2014/main" id="{A363267A-339D-0C43-F35F-C6DD26981AE9}"/>
                </a:ext>
              </a:extLst>
            </p:cNvPr>
            <p:cNvSpPr/>
            <p:nvPr/>
          </p:nvSpPr>
          <p:spPr>
            <a:xfrm>
              <a:off x="36107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0" name="Graphic 9">
              <a:extLst>
                <a:ext uri="{FF2B5EF4-FFF2-40B4-BE49-F238E27FC236}">
                  <a16:creationId xmlns:a16="http://schemas.microsoft.com/office/drawing/2014/main" id="{A4B508D0-C8DA-8375-E9D6-02AE627215CD}"/>
                </a:ext>
              </a:extLst>
            </p:cNvPr>
            <p:cNvSpPr/>
            <p:nvPr/>
          </p:nvSpPr>
          <p:spPr>
            <a:xfrm>
              <a:off x="36107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0" name="Graphic 9">
              <a:extLst>
                <a:ext uri="{FF2B5EF4-FFF2-40B4-BE49-F238E27FC236}">
                  <a16:creationId xmlns:a16="http://schemas.microsoft.com/office/drawing/2014/main" id="{9CFBF123-4366-EE81-18D3-DBFA4B37B9A8}"/>
                </a:ext>
              </a:extLst>
            </p:cNvPr>
            <p:cNvSpPr/>
            <p:nvPr/>
          </p:nvSpPr>
          <p:spPr>
            <a:xfrm>
              <a:off x="36107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3" name="Graphic 9">
              <a:extLst>
                <a:ext uri="{FF2B5EF4-FFF2-40B4-BE49-F238E27FC236}">
                  <a16:creationId xmlns:a16="http://schemas.microsoft.com/office/drawing/2014/main" id="{A954BAD2-C4C1-621A-A906-F3D9A115E13B}"/>
                </a:ext>
              </a:extLst>
            </p:cNvPr>
            <p:cNvSpPr/>
            <p:nvPr/>
          </p:nvSpPr>
          <p:spPr>
            <a:xfrm>
              <a:off x="393132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 name="Graphic 9">
              <a:extLst>
                <a:ext uri="{FF2B5EF4-FFF2-40B4-BE49-F238E27FC236}">
                  <a16:creationId xmlns:a16="http://schemas.microsoft.com/office/drawing/2014/main" id="{C9BC3CF2-68BC-2D69-2A20-0ACB169D8AB0}"/>
                </a:ext>
              </a:extLst>
            </p:cNvPr>
            <p:cNvSpPr/>
            <p:nvPr/>
          </p:nvSpPr>
          <p:spPr>
            <a:xfrm>
              <a:off x="393132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0" name="Graphic 9">
              <a:extLst>
                <a:ext uri="{FF2B5EF4-FFF2-40B4-BE49-F238E27FC236}">
                  <a16:creationId xmlns:a16="http://schemas.microsoft.com/office/drawing/2014/main" id="{31FC05B9-5D21-2441-E921-CFA145723E96}"/>
                </a:ext>
              </a:extLst>
            </p:cNvPr>
            <p:cNvSpPr/>
            <p:nvPr/>
          </p:nvSpPr>
          <p:spPr>
            <a:xfrm>
              <a:off x="393132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9" name="Graphic 9">
              <a:extLst>
                <a:ext uri="{FF2B5EF4-FFF2-40B4-BE49-F238E27FC236}">
                  <a16:creationId xmlns:a16="http://schemas.microsoft.com/office/drawing/2014/main" id="{95382A53-F5A9-3145-6C22-EBD234D52705}"/>
                </a:ext>
              </a:extLst>
            </p:cNvPr>
            <p:cNvSpPr/>
            <p:nvPr/>
          </p:nvSpPr>
          <p:spPr>
            <a:xfrm>
              <a:off x="393132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1" name="Graphic 9">
              <a:extLst>
                <a:ext uri="{FF2B5EF4-FFF2-40B4-BE49-F238E27FC236}">
                  <a16:creationId xmlns:a16="http://schemas.microsoft.com/office/drawing/2014/main" id="{3B99F35D-2A0E-B447-1850-12E302483FDD}"/>
                </a:ext>
              </a:extLst>
            </p:cNvPr>
            <p:cNvSpPr/>
            <p:nvPr/>
          </p:nvSpPr>
          <p:spPr>
            <a:xfrm>
              <a:off x="393132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 name="Graphic 9">
              <a:extLst>
                <a:ext uri="{FF2B5EF4-FFF2-40B4-BE49-F238E27FC236}">
                  <a16:creationId xmlns:a16="http://schemas.microsoft.com/office/drawing/2014/main" id="{4DE78650-D809-EFB1-7369-615889A218B6}"/>
                </a:ext>
              </a:extLst>
            </p:cNvPr>
            <p:cNvSpPr/>
            <p:nvPr/>
          </p:nvSpPr>
          <p:spPr>
            <a:xfrm>
              <a:off x="393132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0" name="Graphic 9">
              <a:extLst>
                <a:ext uri="{FF2B5EF4-FFF2-40B4-BE49-F238E27FC236}">
                  <a16:creationId xmlns:a16="http://schemas.microsoft.com/office/drawing/2014/main" id="{118FD02A-80B6-5C46-2BD8-6BF5CD9AC122}"/>
                </a:ext>
              </a:extLst>
            </p:cNvPr>
            <p:cNvSpPr/>
            <p:nvPr/>
          </p:nvSpPr>
          <p:spPr>
            <a:xfrm>
              <a:off x="393132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3" name="Graphic 9">
              <a:extLst>
                <a:ext uri="{FF2B5EF4-FFF2-40B4-BE49-F238E27FC236}">
                  <a16:creationId xmlns:a16="http://schemas.microsoft.com/office/drawing/2014/main" id="{56A40DB4-64B7-137C-66C9-3DC0EBF2F0C8}"/>
                </a:ext>
              </a:extLst>
            </p:cNvPr>
            <p:cNvSpPr/>
            <p:nvPr/>
          </p:nvSpPr>
          <p:spPr>
            <a:xfrm>
              <a:off x="393132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0" name="Graphic 9">
              <a:extLst>
                <a:ext uri="{FF2B5EF4-FFF2-40B4-BE49-F238E27FC236}">
                  <a16:creationId xmlns:a16="http://schemas.microsoft.com/office/drawing/2014/main" id="{CCDD3F6B-2ED4-B14A-3898-CC8A5D76903A}"/>
                </a:ext>
              </a:extLst>
            </p:cNvPr>
            <p:cNvSpPr/>
            <p:nvPr/>
          </p:nvSpPr>
          <p:spPr>
            <a:xfrm>
              <a:off x="393132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8" name="Graphic 9">
              <a:extLst>
                <a:ext uri="{FF2B5EF4-FFF2-40B4-BE49-F238E27FC236}">
                  <a16:creationId xmlns:a16="http://schemas.microsoft.com/office/drawing/2014/main" id="{BE25FDC1-2858-988E-C5E3-9AC5004727A0}"/>
                </a:ext>
              </a:extLst>
            </p:cNvPr>
            <p:cNvSpPr/>
            <p:nvPr/>
          </p:nvSpPr>
          <p:spPr>
            <a:xfrm>
              <a:off x="393132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6" name="Graphic 9">
              <a:extLst>
                <a:ext uri="{FF2B5EF4-FFF2-40B4-BE49-F238E27FC236}">
                  <a16:creationId xmlns:a16="http://schemas.microsoft.com/office/drawing/2014/main" id="{AFF6FFCA-1E19-26AC-4BE3-DCB15B09C4E2}"/>
                </a:ext>
              </a:extLst>
            </p:cNvPr>
            <p:cNvSpPr/>
            <p:nvPr/>
          </p:nvSpPr>
          <p:spPr>
            <a:xfrm>
              <a:off x="393132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3" name="Graphic 9">
              <a:extLst>
                <a:ext uri="{FF2B5EF4-FFF2-40B4-BE49-F238E27FC236}">
                  <a16:creationId xmlns:a16="http://schemas.microsoft.com/office/drawing/2014/main" id="{3ADC29DD-868D-07B8-F1E2-51C762965F55}"/>
                </a:ext>
              </a:extLst>
            </p:cNvPr>
            <p:cNvSpPr/>
            <p:nvPr/>
          </p:nvSpPr>
          <p:spPr>
            <a:xfrm>
              <a:off x="393132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1" name="Graphic 9">
              <a:extLst>
                <a:ext uri="{FF2B5EF4-FFF2-40B4-BE49-F238E27FC236}">
                  <a16:creationId xmlns:a16="http://schemas.microsoft.com/office/drawing/2014/main" id="{42C45980-3CD1-BBFF-6F0F-BE6C34A62334}"/>
                </a:ext>
              </a:extLst>
            </p:cNvPr>
            <p:cNvSpPr/>
            <p:nvPr/>
          </p:nvSpPr>
          <p:spPr>
            <a:xfrm>
              <a:off x="393132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1" name="Graphic 9">
              <a:extLst>
                <a:ext uri="{FF2B5EF4-FFF2-40B4-BE49-F238E27FC236}">
                  <a16:creationId xmlns:a16="http://schemas.microsoft.com/office/drawing/2014/main" id="{701C0FE2-A9FE-122A-258F-E221E691AD84}"/>
                </a:ext>
              </a:extLst>
            </p:cNvPr>
            <p:cNvSpPr/>
            <p:nvPr/>
          </p:nvSpPr>
          <p:spPr>
            <a:xfrm>
              <a:off x="393132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4" name="Graphic 9">
              <a:extLst>
                <a:ext uri="{FF2B5EF4-FFF2-40B4-BE49-F238E27FC236}">
                  <a16:creationId xmlns:a16="http://schemas.microsoft.com/office/drawing/2014/main" id="{C21DED9D-79DA-5E8D-66A8-8CDA896C0DA3}"/>
                </a:ext>
              </a:extLst>
            </p:cNvPr>
            <p:cNvSpPr/>
            <p:nvPr/>
          </p:nvSpPr>
          <p:spPr>
            <a:xfrm>
              <a:off x="425192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 name="Graphic 9">
              <a:extLst>
                <a:ext uri="{FF2B5EF4-FFF2-40B4-BE49-F238E27FC236}">
                  <a16:creationId xmlns:a16="http://schemas.microsoft.com/office/drawing/2014/main" id="{1441589B-837A-7B2B-0660-7B491872C450}"/>
                </a:ext>
              </a:extLst>
            </p:cNvPr>
            <p:cNvSpPr/>
            <p:nvPr/>
          </p:nvSpPr>
          <p:spPr>
            <a:xfrm>
              <a:off x="425192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 name="Graphic 9">
              <a:extLst>
                <a:ext uri="{FF2B5EF4-FFF2-40B4-BE49-F238E27FC236}">
                  <a16:creationId xmlns:a16="http://schemas.microsoft.com/office/drawing/2014/main" id="{1A0AE0C2-C807-5971-DDA6-169BB4049C31}"/>
                </a:ext>
              </a:extLst>
            </p:cNvPr>
            <p:cNvSpPr/>
            <p:nvPr/>
          </p:nvSpPr>
          <p:spPr>
            <a:xfrm>
              <a:off x="425192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 name="Graphic 9">
              <a:extLst>
                <a:ext uri="{FF2B5EF4-FFF2-40B4-BE49-F238E27FC236}">
                  <a16:creationId xmlns:a16="http://schemas.microsoft.com/office/drawing/2014/main" id="{D660B723-0B3D-2103-E77A-8D30875268DA}"/>
                </a:ext>
              </a:extLst>
            </p:cNvPr>
            <p:cNvSpPr/>
            <p:nvPr/>
          </p:nvSpPr>
          <p:spPr>
            <a:xfrm>
              <a:off x="425192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 name="Graphic 9">
              <a:extLst>
                <a:ext uri="{FF2B5EF4-FFF2-40B4-BE49-F238E27FC236}">
                  <a16:creationId xmlns:a16="http://schemas.microsoft.com/office/drawing/2014/main" id="{B291D57A-64A4-F037-F91C-663A98DF7865}"/>
                </a:ext>
              </a:extLst>
            </p:cNvPr>
            <p:cNvSpPr/>
            <p:nvPr/>
          </p:nvSpPr>
          <p:spPr>
            <a:xfrm>
              <a:off x="425192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9" name="Graphic 9">
              <a:extLst>
                <a:ext uri="{FF2B5EF4-FFF2-40B4-BE49-F238E27FC236}">
                  <a16:creationId xmlns:a16="http://schemas.microsoft.com/office/drawing/2014/main" id="{A140ABE1-4E13-EE45-C362-736407FEC2DC}"/>
                </a:ext>
              </a:extLst>
            </p:cNvPr>
            <p:cNvSpPr/>
            <p:nvPr/>
          </p:nvSpPr>
          <p:spPr>
            <a:xfrm>
              <a:off x="425192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1" name="Graphic 9">
              <a:extLst>
                <a:ext uri="{FF2B5EF4-FFF2-40B4-BE49-F238E27FC236}">
                  <a16:creationId xmlns:a16="http://schemas.microsoft.com/office/drawing/2014/main" id="{3017AF38-F97A-D7E0-6594-6CA81937AE3B}"/>
                </a:ext>
              </a:extLst>
            </p:cNvPr>
            <p:cNvSpPr/>
            <p:nvPr/>
          </p:nvSpPr>
          <p:spPr>
            <a:xfrm>
              <a:off x="425192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4" name="Graphic 9">
              <a:extLst>
                <a:ext uri="{FF2B5EF4-FFF2-40B4-BE49-F238E27FC236}">
                  <a16:creationId xmlns:a16="http://schemas.microsoft.com/office/drawing/2014/main" id="{02F04593-7FB8-2696-7C50-D119E856CFD5}"/>
                </a:ext>
              </a:extLst>
            </p:cNvPr>
            <p:cNvSpPr/>
            <p:nvPr/>
          </p:nvSpPr>
          <p:spPr>
            <a:xfrm>
              <a:off x="425192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1" name="Graphic 9">
              <a:extLst>
                <a:ext uri="{FF2B5EF4-FFF2-40B4-BE49-F238E27FC236}">
                  <a16:creationId xmlns:a16="http://schemas.microsoft.com/office/drawing/2014/main" id="{1C80C38E-1643-088A-DD21-A035CD5C9B12}"/>
                </a:ext>
              </a:extLst>
            </p:cNvPr>
            <p:cNvSpPr/>
            <p:nvPr/>
          </p:nvSpPr>
          <p:spPr>
            <a:xfrm>
              <a:off x="425192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9" name="Graphic 9">
              <a:extLst>
                <a:ext uri="{FF2B5EF4-FFF2-40B4-BE49-F238E27FC236}">
                  <a16:creationId xmlns:a16="http://schemas.microsoft.com/office/drawing/2014/main" id="{C5D21B38-AE1A-8BE5-E885-494CDAE3B0DD}"/>
                </a:ext>
              </a:extLst>
            </p:cNvPr>
            <p:cNvSpPr/>
            <p:nvPr/>
          </p:nvSpPr>
          <p:spPr>
            <a:xfrm>
              <a:off x="425192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7" name="Graphic 9">
              <a:extLst>
                <a:ext uri="{FF2B5EF4-FFF2-40B4-BE49-F238E27FC236}">
                  <a16:creationId xmlns:a16="http://schemas.microsoft.com/office/drawing/2014/main" id="{952F6EC2-1E62-F6AF-5D00-DCC63189C7F3}"/>
                </a:ext>
              </a:extLst>
            </p:cNvPr>
            <p:cNvSpPr/>
            <p:nvPr/>
          </p:nvSpPr>
          <p:spPr>
            <a:xfrm>
              <a:off x="425192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4" name="Graphic 9">
              <a:extLst>
                <a:ext uri="{FF2B5EF4-FFF2-40B4-BE49-F238E27FC236}">
                  <a16:creationId xmlns:a16="http://schemas.microsoft.com/office/drawing/2014/main" id="{B17357E3-8BBB-2895-FDEA-5D98B16FE064}"/>
                </a:ext>
              </a:extLst>
            </p:cNvPr>
            <p:cNvSpPr/>
            <p:nvPr/>
          </p:nvSpPr>
          <p:spPr>
            <a:xfrm>
              <a:off x="425192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2" name="Graphic 9">
              <a:extLst>
                <a:ext uri="{FF2B5EF4-FFF2-40B4-BE49-F238E27FC236}">
                  <a16:creationId xmlns:a16="http://schemas.microsoft.com/office/drawing/2014/main" id="{4753922B-8A33-68D3-8B0B-46BA19253280}"/>
                </a:ext>
              </a:extLst>
            </p:cNvPr>
            <p:cNvSpPr/>
            <p:nvPr/>
          </p:nvSpPr>
          <p:spPr>
            <a:xfrm>
              <a:off x="425192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2" name="Graphic 9">
              <a:extLst>
                <a:ext uri="{FF2B5EF4-FFF2-40B4-BE49-F238E27FC236}">
                  <a16:creationId xmlns:a16="http://schemas.microsoft.com/office/drawing/2014/main" id="{08058000-C6F4-2982-CC4F-F1BACCABEDAD}"/>
                </a:ext>
              </a:extLst>
            </p:cNvPr>
            <p:cNvSpPr/>
            <p:nvPr/>
          </p:nvSpPr>
          <p:spPr>
            <a:xfrm>
              <a:off x="425192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5" name="Graphic 9">
              <a:extLst>
                <a:ext uri="{FF2B5EF4-FFF2-40B4-BE49-F238E27FC236}">
                  <a16:creationId xmlns:a16="http://schemas.microsoft.com/office/drawing/2014/main" id="{32B9DC88-CF99-3788-0E7D-D7BD2F1853FF}"/>
                </a:ext>
              </a:extLst>
            </p:cNvPr>
            <p:cNvSpPr/>
            <p:nvPr/>
          </p:nvSpPr>
          <p:spPr>
            <a:xfrm>
              <a:off x="457252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 name="Graphic 9">
              <a:extLst>
                <a:ext uri="{FF2B5EF4-FFF2-40B4-BE49-F238E27FC236}">
                  <a16:creationId xmlns:a16="http://schemas.microsoft.com/office/drawing/2014/main" id="{4B8A9B46-7DF4-6D76-917D-922F8331617A}"/>
                </a:ext>
              </a:extLst>
            </p:cNvPr>
            <p:cNvSpPr/>
            <p:nvPr/>
          </p:nvSpPr>
          <p:spPr>
            <a:xfrm>
              <a:off x="457252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 name="Graphic 9">
              <a:extLst>
                <a:ext uri="{FF2B5EF4-FFF2-40B4-BE49-F238E27FC236}">
                  <a16:creationId xmlns:a16="http://schemas.microsoft.com/office/drawing/2014/main" id="{2C8F88A8-76DC-A9C4-0783-8FD94EF9AD86}"/>
                </a:ext>
              </a:extLst>
            </p:cNvPr>
            <p:cNvSpPr/>
            <p:nvPr/>
          </p:nvSpPr>
          <p:spPr>
            <a:xfrm>
              <a:off x="457252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 name="Graphic 9">
              <a:extLst>
                <a:ext uri="{FF2B5EF4-FFF2-40B4-BE49-F238E27FC236}">
                  <a16:creationId xmlns:a16="http://schemas.microsoft.com/office/drawing/2014/main" id="{BE62EC9F-508E-BC90-CFD6-86210621D026}"/>
                </a:ext>
              </a:extLst>
            </p:cNvPr>
            <p:cNvSpPr/>
            <p:nvPr/>
          </p:nvSpPr>
          <p:spPr>
            <a:xfrm>
              <a:off x="457252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 name="Graphic 9">
              <a:extLst>
                <a:ext uri="{FF2B5EF4-FFF2-40B4-BE49-F238E27FC236}">
                  <a16:creationId xmlns:a16="http://schemas.microsoft.com/office/drawing/2014/main" id="{DF6A23FA-3CEE-D7D1-A5C7-617F9F87A17B}"/>
                </a:ext>
              </a:extLst>
            </p:cNvPr>
            <p:cNvSpPr/>
            <p:nvPr/>
          </p:nvSpPr>
          <p:spPr>
            <a:xfrm>
              <a:off x="457252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0" name="Graphic 9">
              <a:extLst>
                <a:ext uri="{FF2B5EF4-FFF2-40B4-BE49-F238E27FC236}">
                  <a16:creationId xmlns:a16="http://schemas.microsoft.com/office/drawing/2014/main" id="{31971154-1A92-9575-1880-661649FEB60A}"/>
                </a:ext>
              </a:extLst>
            </p:cNvPr>
            <p:cNvSpPr/>
            <p:nvPr/>
          </p:nvSpPr>
          <p:spPr>
            <a:xfrm>
              <a:off x="457252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2" name="Graphic 9">
              <a:extLst>
                <a:ext uri="{FF2B5EF4-FFF2-40B4-BE49-F238E27FC236}">
                  <a16:creationId xmlns:a16="http://schemas.microsoft.com/office/drawing/2014/main" id="{A929B929-60D4-D138-6AFC-AA82F5738C1D}"/>
                </a:ext>
              </a:extLst>
            </p:cNvPr>
            <p:cNvSpPr/>
            <p:nvPr/>
          </p:nvSpPr>
          <p:spPr>
            <a:xfrm>
              <a:off x="457252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5" name="Graphic 9">
              <a:extLst>
                <a:ext uri="{FF2B5EF4-FFF2-40B4-BE49-F238E27FC236}">
                  <a16:creationId xmlns:a16="http://schemas.microsoft.com/office/drawing/2014/main" id="{BC4869F4-2BA5-CFD5-173E-2E3C20F72795}"/>
                </a:ext>
              </a:extLst>
            </p:cNvPr>
            <p:cNvSpPr/>
            <p:nvPr/>
          </p:nvSpPr>
          <p:spPr>
            <a:xfrm>
              <a:off x="457252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2" name="Graphic 9">
              <a:extLst>
                <a:ext uri="{FF2B5EF4-FFF2-40B4-BE49-F238E27FC236}">
                  <a16:creationId xmlns:a16="http://schemas.microsoft.com/office/drawing/2014/main" id="{C2D6A614-41F4-A675-E376-DFAF1DECA1D6}"/>
                </a:ext>
              </a:extLst>
            </p:cNvPr>
            <p:cNvSpPr/>
            <p:nvPr/>
          </p:nvSpPr>
          <p:spPr>
            <a:xfrm>
              <a:off x="457252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0" name="Graphic 9">
              <a:extLst>
                <a:ext uri="{FF2B5EF4-FFF2-40B4-BE49-F238E27FC236}">
                  <a16:creationId xmlns:a16="http://schemas.microsoft.com/office/drawing/2014/main" id="{2CB8FA9E-4C60-E05C-A394-4D67D86E52BF}"/>
                </a:ext>
              </a:extLst>
            </p:cNvPr>
            <p:cNvSpPr/>
            <p:nvPr/>
          </p:nvSpPr>
          <p:spPr>
            <a:xfrm>
              <a:off x="457252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8" name="Graphic 9">
              <a:extLst>
                <a:ext uri="{FF2B5EF4-FFF2-40B4-BE49-F238E27FC236}">
                  <a16:creationId xmlns:a16="http://schemas.microsoft.com/office/drawing/2014/main" id="{8E4D9F7D-EEC1-7114-9E42-09BBD52922B5}"/>
                </a:ext>
              </a:extLst>
            </p:cNvPr>
            <p:cNvSpPr/>
            <p:nvPr/>
          </p:nvSpPr>
          <p:spPr>
            <a:xfrm>
              <a:off x="457252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5" name="Graphic 9">
              <a:extLst>
                <a:ext uri="{FF2B5EF4-FFF2-40B4-BE49-F238E27FC236}">
                  <a16:creationId xmlns:a16="http://schemas.microsoft.com/office/drawing/2014/main" id="{3867E451-95B9-F598-B650-3AC266CE4304}"/>
                </a:ext>
              </a:extLst>
            </p:cNvPr>
            <p:cNvSpPr/>
            <p:nvPr/>
          </p:nvSpPr>
          <p:spPr>
            <a:xfrm>
              <a:off x="457252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3" name="Graphic 9">
              <a:extLst>
                <a:ext uri="{FF2B5EF4-FFF2-40B4-BE49-F238E27FC236}">
                  <a16:creationId xmlns:a16="http://schemas.microsoft.com/office/drawing/2014/main" id="{F2379554-2A65-3512-981C-20B4D5D4F878}"/>
                </a:ext>
              </a:extLst>
            </p:cNvPr>
            <p:cNvSpPr/>
            <p:nvPr/>
          </p:nvSpPr>
          <p:spPr>
            <a:xfrm>
              <a:off x="457252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3" name="Graphic 9">
              <a:extLst>
                <a:ext uri="{FF2B5EF4-FFF2-40B4-BE49-F238E27FC236}">
                  <a16:creationId xmlns:a16="http://schemas.microsoft.com/office/drawing/2014/main" id="{89CE215B-ECE0-B5C8-D76D-F5C4D2C78BD5}"/>
                </a:ext>
              </a:extLst>
            </p:cNvPr>
            <p:cNvSpPr/>
            <p:nvPr/>
          </p:nvSpPr>
          <p:spPr>
            <a:xfrm>
              <a:off x="457252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6" name="Graphic 9">
              <a:extLst>
                <a:ext uri="{FF2B5EF4-FFF2-40B4-BE49-F238E27FC236}">
                  <a16:creationId xmlns:a16="http://schemas.microsoft.com/office/drawing/2014/main" id="{566ECDF5-43B1-4564-3EA9-19D7F89CBE34}"/>
                </a:ext>
              </a:extLst>
            </p:cNvPr>
            <p:cNvSpPr/>
            <p:nvPr/>
          </p:nvSpPr>
          <p:spPr>
            <a:xfrm>
              <a:off x="489311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 name="Graphic 9">
              <a:extLst>
                <a:ext uri="{FF2B5EF4-FFF2-40B4-BE49-F238E27FC236}">
                  <a16:creationId xmlns:a16="http://schemas.microsoft.com/office/drawing/2014/main" id="{9AFFD534-F639-C718-351B-E064AAA1AC42}"/>
                </a:ext>
              </a:extLst>
            </p:cNvPr>
            <p:cNvSpPr/>
            <p:nvPr/>
          </p:nvSpPr>
          <p:spPr>
            <a:xfrm>
              <a:off x="489311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2" name="Graphic 9">
              <a:extLst>
                <a:ext uri="{FF2B5EF4-FFF2-40B4-BE49-F238E27FC236}">
                  <a16:creationId xmlns:a16="http://schemas.microsoft.com/office/drawing/2014/main" id="{C977A35D-80B7-9248-D707-DA3FB4FF7858}"/>
                </a:ext>
              </a:extLst>
            </p:cNvPr>
            <p:cNvSpPr/>
            <p:nvPr/>
          </p:nvSpPr>
          <p:spPr>
            <a:xfrm>
              <a:off x="489311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1" name="Graphic 9">
              <a:extLst>
                <a:ext uri="{FF2B5EF4-FFF2-40B4-BE49-F238E27FC236}">
                  <a16:creationId xmlns:a16="http://schemas.microsoft.com/office/drawing/2014/main" id="{26ACBE69-4A3B-ED1A-CB3C-14FA6ECE95F0}"/>
                </a:ext>
              </a:extLst>
            </p:cNvPr>
            <p:cNvSpPr/>
            <p:nvPr/>
          </p:nvSpPr>
          <p:spPr>
            <a:xfrm>
              <a:off x="489311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3" name="Graphic 9">
              <a:extLst>
                <a:ext uri="{FF2B5EF4-FFF2-40B4-BE49-F238E27FC236}">
                  <a16:creationId xmlns:a16="http://schemas.microsoft.com/office/drawing/2014/main" id="{89C76F36-524C-97C1-C5E2-100FEC5B339F}"/>
                </a:ext>
              </a:extLst>
            </p:cNvPr>
            <p:cNvSpPr/>
            <p:nvPr/>
          </p:nvSpPr>
          <p:spPr>
            <a:xfrm>
              <a:off x="489311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4" name="Graphic 9">
              <a:extLst>
                <a:ext uri="{FF2B5EF4-FFF2-40B4-BE49-F238E27FC236}">
                  <a16:creationId xmlns:a16="http://schemas.microsoft.com/office/drawing/2014/main" id="{1407FBE9-2C0D-7666-74A5-605FC0CDF355}"/>
                </a:ext>
              </a:extLst>
            </p:cNvPr>
            <p:cNvSpPr/>
            <p:nvPr/>
          </p:nvSpPr>
          <p:spPr>
            <a:xfrm>
              <a:off x="489311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6" name="Graphic 9">
              <a:extLst>
                <a:ext uri="{FF2B5EF4-FFF2-40B4-BE49-F238E27FC236}">
                  <a16:creationId xmlns:a16="http://schemas.microsoft.com/office/drawing/2014/main" id="{30A7E110-1E9A-C526-50A3-4040AF2D53F5}"/>
                </a:ext>
              </a:extLst>
            </p:cNvPr>
            <p:cNvSpPr/>
            <p:nvPr/>
          </p:nvSpPr>
          <p:spPr>
            <a:xfrm>
              <a:off x="489311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7" name="Graphic 9">
              <a:extLst>
                <a:ext uri="{FF2B5EF4-FFF2-40B4-BE49-F238E27FC236}">
                  <a16:creationId xmlns:a16="http://schemas.microsoft.com/office/drawing/2014/main" id="{13AC1F0F-77F8-9BA6-1BE8-B14871A4E4DE}"/>
                </a:ext>
              </a:extLst>
            </p:cNvPr>
            <p:cNvSpPr/>
            <p:nvPr/>
          </p:nvSpPr>
          <p:spPr>
            <a:xfrm>
              <a:off x="489311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3" name="Graphic 9">
              <a:extLst>
                <a:ext uri="{FF2B5EF4-FFF2-40B4-BE49-F238E27FC236}">
                  <a16:creationId xmlns:a16="http://schemas.microsoft.com/office/drawing/2014/main" id="{CC5FFEA0-B75B-0466-5896-0A6657AEDDE0}"/>
                </a:ext>
              </a:extLst>
            </p:cNvPr>
            <p:cNvSpPr/>
            <p:nvPr/>
          </p:nvSpPr>
          <p:spPr>
            <a:xfrm>
              <a:off x="489311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1" name="Graphic 9">
              <a:extLst>
                <a:ext uri="{FF2B5EF4-FFF2-40B4-BE49-F238E27FC236}">
                  <a16:creationId xmlns:a16="http://schemas.microsoft.com/office/drawing/2014/main" id="{48097335-80C1-25FA-9696-FEDF728CBF82}"/>
                </a:ext>
              </a:extLst>
            </p:cNvPr>
            <p:cNvSpPr/>
            <p:nvPr/>
          </p:nvSpPr>
          <p:spPr>
            <a:xfrm>
              <a:off x="489311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9" name="Graphic 9">
              <a:extLst>
                <a:ext uri="{FF2B5EF4-FFF2-40B4-BE49-F238E27FC236}">
                  <a16:creationId xmlns:a16="http://schemas.microsoft.com/office/drawing/2014/main" id="{21903868-F4C0-ADF8-2825-940DE1B32047}"/>
                </a:ext>
              </a:extLst>
            </p:cNvPr>
            <p:cNvSpPr/>
            <p:nvPr/>
          </p:nvSpPr>
          <p:spPr>
            <a:xfrm>
              <a:off x="489311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6" name="Graphic 9">
              <a:extLst>
                <a:ext uri="{FF2B5EF4-FFF2-40B4-BE49-F238E27FC236}">
                  <a16:creationId xmlns:a16="http://schemas.microsoft.com/office/drawing/2014/main" id="{15FB5A0D-15EA-59DF-880F-114FA0562DE7}"/>
                </a:ext>
              </a:extLst>
            </p:cNvPr>
            <p:cNvSpPr/>
            <p:nvPr/>
          </p:nvSpPr>
          <p:spPr>
            <a:xfrm>
              <a:off x="489311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4" name="Graphic 9">
              <a:extLst>
                <a:ext uri="{FF2B5EF4-FFF2-40B4-BE49-F238E27FC236}">
                  <a16:creationId xmlns:a16="http://schemas.microsoft.com/office/drawing/2014/main" id="{3D5CB367-D13D-15E1-11C5-EC39D9356DF5}"/>
                </a:ext>
              </a:extLst>
            </p:cNvPr>
            <p:cNvSpPr/>
            <p:nvPr/>
          </p:nvSpPr>
          <p:spPr>
            <a:xfrm>
              <a:off x="489311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4" name="Graphic 9">
              <a:extLst>
                <a:ext uri="{FF2B5EF4-FFF2-40B4-BE49-F238E27FC236}">
                  <a16:creationId xmlns:a16="http://schemas.microsoft.com/office/drawing/2014/main" id="{D8712FC6-D9F3-0FDF-D628-E54D108AAC8A}"/>
                </a:ext>
              </a:extLst>
            </p:cNvPr>
            <p:cNvSpPr/>
            <p:nvPr/>
          </p:nvSpPr>
          <p:spPr>
            <a:xfrm>
              <a:off x="489311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7" name="Graphic 9">
              <a:extLst>
                <a:ext uri="{FF2B5EF4-FFF2-40B4-BE49-F238E27FC236}">
                  <a16:creationId xmlns:a16="http://schemas.microsoft.com/office/drawing/2014/main" id="{2A8BF5C9-3A4B-BA17-7B5C-CA06B64AA096}"/>
                </a:ext>
              </a:extLst>
            </p:cNvPr>
            <p:cNvSpPr/>
            <p:nvPr/>
          </p:nvSpPr>
          <p:spPr>
            <a:xfrm>
              <a:off x="521371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 name="Graphic 9">
              <a:extLst>
                <a:ext uri="{FF2B5EF4-FFF2-40B4-BE49-F238E27FC236}">
                  <a16:creationId xmlns:a16="http://schemas.microsoft.com/office/drawing/2014/main" id="{A3F75035-0A5E-266A-79C2-8B1CC7C3A3CB}"/>
                </a:ext>
              </a:extLst>
            </p:cNvPr>
            <p:cNvSpPr/>
            <p:nvPr/>
          </p:nvSpPr>
          <p:spPr>
            <a:xfrm>
              <a:off x="521371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 name="Graphic 9">
              <a:extLst>
                <a:ext uri="{FF2B5EF4-FFF2-40B4-BE49-F238E27FC236}">
                  <a16:creationId xmlns:a16="http://schemas.microsoft.com/office/drawing/2014/main" id="{19A1D6DF-23AC-C9A6-CFB3-613FCD0E73B9}"/>
                </a:ext>
              </a:extLst>
            </p:cNvPr>
            <p:cNvSpPr/>
            <p:nvPr/>
          </p:nvSpPr>
          <p:spPr>
            <a:xfrm>
              <a:off x="521371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 name="Graphic 9">
              <a:extLst>
                <a:ext uri="{FF2B5EF4-FFF2-40B4-BE49-F238E27FC236}">
                  <a16:creationId xmlns:a16="http://schemas.microsoft.com/office/drawing/2014/main" id="{0593ADAD-BCC8-B1AC-46D8-B164CFC195C9}"/>
                </a:ext>
              </a:extLst>
            </p:cNvPr>
            <p:cNvSpPr/>
            <p:nvPr/>
          </p:nvSpPr>
          <p:spPr>
            <a:xfrm>
              <a:off x="521371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 name="Graphic 9">
              <a:extLst>
                <a:ext uri="{FF2B5EF4-FFF2-40B4-BE49-F238E27FC236}">
                  <a16:creationId xmlns:a16="http://schemas.microsoft.com/office/drawing/2014/main" id="{844CEBD9-C4D6-F85D-DF29-41FD98D89605}"/>
                </a:ext>
              </a:extLst>
            </p:cNvPr>
            <p:cNvSpPr/>
            <p:nvPr/>
          </p:nvSpPr>
          <p:spPr>
            <a:xfrm>
              <a:off x="521371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 name="Graphic 9">
              <a:extLst>
                <a:ext uri="{FF2B5EF4-FFF2-40B4-BE49-F238E27FC236}">
                  <a16:creationId xmlns:a16="http://schemas.microsoft.com/office/drawing/2014/main" id="{2891BCDA-1A8D-276D-696D-E7356881D515}"/>
                </a:ext>
              </a:extLst>
            </p:cNvPr>
            <p:cNvSpPr/>
            <p:nvPr/>
          </p:nvSpPr>
          <p:spPr>
            <a:xfrm>
              <a:off x="521371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8" name="Graphic 9">
              <a:extLst>
                <a:ext uri="{FF2B5EF4-FFF2-40B4-BE49-F238E27FC236}">
                  <a16:creationId xmlns:a16="http://schemas.microsoft.com/office/drawing/2014/main" id="{F711351C-DE76-ABB9-3BD8-4B50C164B373}"/>
                </a:ext>
              </a:extLst>
            </p:cNvPr>
            <p:cNvSpPr/>
            <p:nvPr/>
          </p:nvSpPr>
          <p:spPr>
            <a:xfrm>
              <a:off x="521371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9" name="Graphic 9">
              <a:extLst>
                <a:ext uri="{FF2B5EF4-FFF2-40B4-BE49-F238E27FC236}">
                  <a16:creationId xmlns:a16="http://schemas.microsoft.com/office/drawing/2014/main" id="{53871C22-B16E-9C2F-CEC4-8C234C2F3E36}"/>
                </a:ext>
              </a:extLst>
            </p:cNvPr>
            <p:cNvSpPr/>
            <p:nvPr/>
          </p:nvSpPr>
          <p:spPr>
            <a:xfrm>
              <a:off x="521371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4" name="Graphic 9">
              <a:extLst>
                <a:ext uri="{FF2B5EF4-FFF2-40B4-BE49-F238E27FC236}">
                  <a16:creationId xmlns:a16="http://schemas.microsoft.com/office/drawing/2014/main" id="{E0FE2DA1-05A9-08A2-AC77-03716F7597F2}"/>
                </a:ext>
              </a:extLst>
            </p:cNvPr>
            <p:cNvSpPr/>
            <p:nvPr/>
          </p:nvSpPr>
          <p:spPr>
            <a:xfrm>
              <a:off x="521371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2" name="Graphic 9">
              <a:extLst>
                <a:ext uri="{FF2B5EF4-FFF2-40B4-BE49-F238E27FC236}">
                  <a16:creationId xmlns:a16="http://schemas.microsoft.com/office/drawing/2014/main" id="{25BDA31F-EDFC-D060-9841-E23537165D7B}"/>
                </a:ext>
              </a:extLst>
            </p:cNvPr>
            <p:cNvSpPr/>
            <p:nvPr/>
          </p:nvSpPr>
          <p:spPr>
            <a:xfrm>
              <a:off x="521371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0" name="Graphic 9">
              <a:extLst>
                <a:ext uri="{FF2B5EF4-FFF2-40B4-BE49-F238E27FC236}">
                  <a16:creationId xmlns:a16="http://schemas.microsoft.com/office/drawing/2014/main" id="{6BD66AE6-AF88-A503-24A3-FF04E046E895}"/>
                </a:ext>
              </a:extLst>
            </p:cNvPr>
            <p:cNvSpPr/>
            <p:nvPr/>
          </p:nvSpPr>
          <p:spPr>
            <a:xfrm>
              <a:off x="521371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7" name="Graphic 9">
              <a:extLst>
                <a:ext uri="{FF2B5EF4-FFF2-40B4-BE49-F238E27FC236}">
                  <a16:creationId xmlns:a16="http://schemas.microsoft.com/office/drawing/2014/main" id="{9E1CE29F-3E38-70D4-88B9-8D528FFDE779}"/>
                </a:ext>
              </a:extLst>
            </p:cNvPr>
            <p:cNvSpPr/>
            <p:nvPr/>
          </p:nvSpPr>
          <p:spPr>
            <a:xfrm>
              <a:off x="521371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5" name="Graphic 9">
              <a:extLst>
                <a:ext uri="{FF2B5EF4-FFF2-40B4-BE49-F238E27FC236}">
                  <a16:creationId xmlns:a16="http://schemas.microsoft.com/office/drawing/2014/main" id="{8B36CFA5-D700-6233-E77F-E7AD39AA3E0C}"/>
                </a:ext>
              </a:extLst>
            </p:cNvPr>
            <p:cNvSpPr/>
            <p:nvPr/>
          </p:nvSpPr>
          <p:spPr>
            <a:xfrm>
              <a:off x="521371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5" name="Graphic 9">
              <a:extLst>
                <a:ext uri="{FF2B5EF4-FFF2-40B4-BE49-F238E27FC236}">
                  <a16:creationId xmlns:a16="http://schemas.microsoft.com/office/drawing/2014/main" id="{EEF15CD0-18DD-2F70-FA87-89C5E9D264BE}"/>
                </a:ext>
              </a:extLst>
            </p:cNvPr>
            <p:cNvSpPr/>
            <p:nvPr/>
          </p:nvSpPr>
          <p:spPr>
            <a:xfrm>
              <a:off x="521371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8" name="Graphic 9">
              <a:extLst>
                <a:ext uri="{FF2B5EF4-FFF2-40B4-BE49-F238E27FC236}">
                  <a16:creationId xmlns:a16="http://schemas.microsoft.com/office/drawing/2014/main" id="{0CB4184D-BE19-F50B-7F3D-154308C1DFDA}"/>
                </a:ext>
              </a:extLst>
            </p:cNvPr>
            <p:cNvSpPr/>
            <p:nvPr/>
          </p:nvSpPr>
          <p:spPr>
            <a:xfrm>
              <a:off x="553430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 name="Graphic 9">
              <a:extLst>
                <a:ext uri="{FF2B5EF4-FFF2-40B4-BE49-F238E27FC236}">
                  <a16:creationId xmlns:a16="http://schemas.microsoft.com/office/drawing/2014/main" id="{C3B51FBD-0F81-5D96-065A-525DA49A7299}"/>
                </a:ext>
              </a:extLst>
            </p:cNvPr>
            <p:cNvSpPr/>
            <p:nvPr/>
          </p:nvSpPr>
          <p:spPr>
            <a:xfrm>
              <a:off x="553430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5" name="Graphic 9">
              <a:extLst>
                <a:ext uri="{FF2B5EF4-FFF2-40B4-BE49-F238E27FC236}">
                  <a16:creationId xmlns:a16="http://schemas.microsoft.com/office/drawing/2014/main" id="{15D5FFD6-03DF-5298-07D4-1640C6999921}"/>
                </a:ext>
              </a:extLst>
            </p:cNvPr>
            <p:cNvSpPr/>
            <p:nvPr/>
          </p:nvSpPr>
          <p:spPr>
            <a:xfrm>
              <a:off x="553430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 name="Graphic 9">
              <a:extLst>
                <a:ext uri="{FF2B5EF4-FFF2-40B4-BE49-F238E27FC236}">
                  <a16:creationId xmlns:a16="http://schemas.microsoft.com/office/drawing/2014/main" id="{31342A90-0B5B-1D54-E89E-BF9D8FCEA3B5}"/>
                </a:ext>
              </a:extLst>
            </p:cNvPr>
            <p:cNvSpPr/>
            <p:nvPr/>
          </p:nvSpPr>
          <p:spPr>
            <a:xfrm>
              <a:off x="553430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 name="Graphic 9">
              <a:extLst>
                <a:ext uri="{FF2B5EF4-FFF2-40B4-BE49-F238E27FC236}">
                  <a16:creationId xmlns:a16="http://schemas.microsoft.com/office/drawing/2014/main" id="{6E40B131-C2AC-0213-530B-CF83E514C83D}"/>
                </a:ext>
              </a:extLst>
            </p:cNvPr>
            <p:cNvSpPr/>
            <p:nvPr/>
          </p:nvSpPr>
          <p:spPr>
            <a:xfrm>
              <a:off x="553430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 name="Graphic 9">
              <a:extLst>
                <a:ext uri="{FF2B5EF4-FFF2-40B4-BE49-F238E27FC236}">
                  <a16:creationId xmlns:a16="http://schemas.microsoft.com/office/drawing/2014/main" id="{252C545D-3AF2-EDFF-8D77-8E55C2CDAF1D}"/>
                </a:ext>
              </a:extLst>
            </p:cNvPr>
            <p:cNvSpPr/>
            <p:nvPr/>
          </p:nvSpPr>
          <p:spPr>
            <a:xfrm>
              <a:off x="553430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0" name="Graphic 9">
              <a:extLst>
                <a:ext uri="{FF2B5EF4-FFF2-40B4-BE49-F238E27FC236}">
                  <a16:creationId xmlns:a16="http://schemas.microsoft.com/office/drawing/2014/main" id="{FDD8D893-258C-7F65-1F93-0AD92C5ECA0F}"/>
                </a:ext>
              </a:extLst>
            </p:cNvPr>
            <p:cNvSpPr/>
            <p:nvPr/>
          </p:nvSpPr>
          <p:spPr>
            <a:xfrm>
              <a:off x="553430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3" name="Graphic 9">
              <a:extLst>
                <a:ext uri="{FF2B5EF4-FFF2-40B4-BE49-F238E27FC236}">
                  <a16:creationId xmlns:a16="http://schemas.microsoft.com/office/drawing/2014/main" id="{F7BC139B-7FEE-BCD5-EC0D-2A94478D8FF2}"/>
                </a:ext>
              </a:extLst>
            </p:cNvPr>
            <p:cNvSpPr/>
            <p:nvPr/>
          </p:nvSpPr>
          <p:spPr>
            <a:xfrm>
              <a:off x="553430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5" name="Graphic 9">
              <a:extLst>
                <a:ext uri="{FF2B5EF4-FFF2-40B4-BE49-F238E27FC236}">
                  <a16:creationId xmlns:a16="http://schemas.microsoft.com/office/drawing/2014/main" id="{4C42556B-E99B-3A1D-5792-43CC3E858795}"/>
                </a:ext>
              </a:extLst>
            </p:cNvPr>
            <p:cNvSpPr/>
            <p:nvPr/>
          </p:nvSpPr>
          <p:spPr>
            <a:xfrm>
              <a:off x="553430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3" name="Graphic 9">
              <a:extLst>
                <a:ext uri="{FF2B5EF4-FFF2-40B4-BE49-F238E27FC236}">
                  <a16:creationId xmlns:a16="http://schemas.microsoft.com/office/drawing/2014/main" id="{FED7EF24-918F-A4F5-A21C-A3A9371AC158}"/>
                </a:ext>
              </a:extLst>
            </p:cNvPr>
            <p:cNvSpPr/>
            <p:nvPr/>
          </p:nvSpPr>
          <p:spPr>
            <a:xfrm>
              <a:off x="553430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1" name="Graphic 9">
              <a:extLst>
                <a:ext uri="{FF2B5EF4-FFF2-40B4-BE49-F238E27FC236}">
                  <a16:creationId xmlns:a16="http://schemas.microsoft.com/office/drawing/2014/main" id="{C5EB6DCC-AFE3-108E-3E47-89CAEBD749F0}"/>
                </a:ext>
              </a:extLst>
            </p:cNvPr>
            <p:cNvSpPr/>
            <p:nvPr/>
          </p:nvSpPr>
          <p:spPr>
            <a:xfrm>
              <a:off x="553430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8" name="Graphic 9">
              <a:extLst>
                <a:ext uri="{FF2B5EF4-FFF2-40B4-BE49-F238E27FC236}">
                  <a16:creationId xmlns:a16="http://schemas.microsoft.com/office/drawing/2014/main" id="{E5538D4A-4A96-B35C-D0C5-99052F2650BC}"/>
                </a:ext>
              </a:extLst>
            </p:cNvPr>
            <p:cNvSpPr/>
            <p:nvPr/>
          </p:nvSpPr>
          <p:spPr>
            <a:xfrm>
              <a:off x="553430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6" name="Graphic 9">
              <a:extLst>
                <a:ext uri="{FF2B5EF4-FFF2-40B4-BE49-F238E27FC236}">
                  <a16:creationId xmlns:a16="http://schemas.microsoft.com/office/drawing/2014/main" id="{F4411E8D-FE42-FBD5-8961-C9996F94EB69}"/>
                </a:ext>
              </a:extLst>
            </p:cNvPr>
            <p:cNvSpPr/>
            <p:nvPr/>
          </p:nvSpPr>
          <p:spPr>
            <a:xfrm>
              <a:off x="553430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6" name="Graphic 9">
              <a:extLst>
                <a:ext uri="{FF2B5EF4-FFF2-40B4-BE49-F238E27FC236}">
                  <a16:creationId xmlns:a16="http://schemas.microsoft.com/office/drawing/2014/main" id="{471A4641-0AD5-C9D3-F4A4-944337C5D67A}"/>
                </a:ext>
              </a:extLst>
            </p:cNvPr>
            <p:cNvSpPr/>
            <p:nvPr/>
          </p:nvSpPr>
          <p:spPr>
            <a:xfrm>
              <a:off x="553430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9" name="Graphic 9">
              <a:extLst>
                <a:ext uri="{FF2B5EF4-FFF2-40B4-BE49-F238E27FC236}">
                  <a16:creationId xmlns:a16="http://schemas.microsoft.com/office/drawing/2014/main" id="{8BB27252-596F-C925-F1F8-E770869DC04F}"/>
                </a:ext>
              </a:extLst>
            </p:cNvPr>
            <p:cNvSpPr/>
            <p:nvPr/>
          </p:nvSpPr>
          <p:spPr>
            <a:xfrm>
              <a:off x="585490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5" name="Graphic 9">
              <a:extLst>
                <a:ext uri="{FF2B5EF4-FFF2-40B4-BE49-F238E27FC236}">
                  <a16:creationId xmlns:a16="http://schemas.microsoft.com/office/drawing/2014/main" id="{9C418593-B0D9-8F6C-95FD-196FE1F10D19}"/>
                </a:ext>
              </a:extLst>
            </p:cNvPr>
            <p:cNvSpPr/>
            <p:nvPr/>
          </p:nvSpPr>
          <p:spPr>
            <a:xfrm>
              <a:off x="585490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 name="Graphic 9">
              <a:extLst>
                <a:ext uri="{FF2B5EF4-FFF2-40B4-BE49-F238E27FC236}">
                  <a16:creationId xmlns:a16="http://schemas.microsoft.com/office/drawing/2014/main" id="{5D95D11C-C70B-DF8E-2ECF-6779AB4A83D3}"/>
                </a:ext>
              </a:extLst>
            </p:cNvPr>
            <p:cNvSpPr/>
            <p:nvPr/>
          </p:nvSpPr>
          <p:spPr>
            <a:xfrm>
              <a:off x="585490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 name="Graphic 9">
              <a:extLst>
                <a:ext uri="{FF2B5EF4-FFF2-40B4-BE49-F238E27FC236}">
                  <a16:creationId xmlns:a16="http://schemas.microsoft.com/office/drawing/2014/main" id="{45EA9E2D-7D45-AD44-266E-3E858309C9F7}"/>
                </a:ext>
              </a:extLst>
            </p:cNvPr>
            <p:cNvSpPr/>
            <p:nvPr/>
          </p:nvSpPr>
          <p:spPr>
            <a:xfrm>
              <a:off x="585490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 name="Graphic 9">
              <a:extLst>
                <a:ext uri="{FF2B5EF4-FFF2-40B4-BE49-F238E27FC236}">
                  <a16:creationId xmlns:a16="http://schemas.microsoft.com/office/drawing/2014/main" id="{4502BB85-C35F-5F6A-5004-2BD869F0F6CB}"/>
                </a:ext>
              </a:extLst>
            </p:cNvPr>
            <p:cNvSpPr/>
            <p:nvPr/>
          </p:nvSpPr>
          <p:spPr>
            <a:xfrm>
              <a:off x="585490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 name="Graphic 9">
              <a:extLst>
                <a:ext uri="{FF2B5EF4-FFF2-40B4-BE49-F238E27FC236}">
                  <a16:creationId xmlns:a16="http://schemas.microsoft.com/office/drawing/2014/main" id="{84421B19-A624-D978-499D-7D9B9CE0B008}"/>
                </a:ext>
              </a:extLst>
            </p:cNvPr>
            <p:cNvSpPr/>
            <p:nvPr/>
          </p:nvSpPr>
          <p:spPr>
            <a:xfrm>
              <a:off x="585490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1" name="Graphic 9">
              <a:extLst>
                <a:ext uri="{FF2B5EF4-FFF2-40B4-BE49-F238E27FC236}">
                  <a16:creationId xmlns:a16="http://schemas.microsoft.com/office/drawing/2014/main" id="{223708FB-3935-DE5A-70CC-89EDC568AE59}"/>
                </a:ext>
              </a:extLst>
            </p:cNvPr>
            <p:cNvSpPr/>
            <p:nvPr/>
          </p:nvSpPr>
          <p:spPr>
            <a:xfrm>
              <a:off x="585490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4" name="Graphic 9">
              <a:extLst>
                <a:ext uri="{FF2B5EF4-FFF2-40B4-BE49-F238E27FC236}">
                  <a16:creationId xmlns:a16="http://schemas.microsoft.com/office/drawing/2014/main" id="{5521DFD1-86BB-9A08-109A-2662F334AC22}"/>
                </a:ext>
              </a:extLst>
            </p:cNvPr>
            <p:cNvSpPr/>
            <p:nvPr/>
          </p:nvSpPr>
          <p:spPr>
            <a:xfrm>
              <a:off x="585490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6" name="Graphic 9">
              <a:extLst>
                <a:ext uri="{FF2B5EF4-FFF2-40B4-BE49-F238E27FC236}">
                  <a16:creationId xmlns:a16="http://schemas.microsoft.com/office/drawing/2014/main" id="{51608F3D-B8EE-3AD8-0F3A-394835F3AC46}"/>
                </a:ext>
              </a:extLst>
            </p:cNvPr>
            <p:cNvSpPr/>
            <p:nvPr/>
          </p:nvSpPr>
          <p:spPr>
            <a:xfrm>
              <a:off x="585490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4" name="Graphic 9">
              <a:extLst>
                <a:ext uri="{FF2B5EF4-FFF2-40B4-BE49-F238E27FC236}">
                  <a16:creationId xmlns:a16="http://schemas.microsoft.com/office/drawing/2014/main" id="{BDA189BF-E782-1E43-1AA2-80521F70B163}"/>
                </a:ext>
              </a:extLst>
            </p:cNvPr>
            <p:cNvSpPr/>
            <p:nvPr/>
          </p:nvSpPr>
          <p:spPr>
            <a:xfrm>
              <a:off x="585490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2" name="Graphic 9">
              <a:extLst>
                <a:ext uri="{FF2B5EF4-FFF2-40B4-BE49-F238E27FC236}">
                  <a16:creationId xmlns:a16="http://schemas.microsoft.com/office/drawing/2014/main" id="{FE33736F-0D9A-C1A8-2AE5-9188BE8AAA83}"/>
                </a:ext>
              </a:extLst>
            </p:cNvPr>
            <p:cNvSpPr/>
            <p:nvPr/>
          </p:nvSpPr>
          <p:spPr>
            <a:xfrm>
              <a:off x="585490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89" name="Graphic 9">
              <a:extLst>
                <a:ext uri="{FF2B5EF4-FFF2-40B4-BE49-F238E27FC236}">
                  <a16:creationId xmlns:a16="http://schemas.microsoft.com/office/drawing/2014/main" id="{73A7A469-8AB6-D4A3-DDD4-399108FE21B7}"/>
                </a:ext>
              </a:extLst>
            </p:cNvPr>
            <p:cNvSpPr/>
            <p:nvPr/>
          </p:nvSpPr>
          <p:spPr>
            <a:xfrm>
              <a:off x="585490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7" name="Graphic 9">
              <a:extLst>
                <a:ext uri="{FF2B5EF4-FFF2-40B4-BE49-F238E27FC236}">
                  <a16:creationId xmlns:a16="http://schemas.microsoft.com/office/drawing/2014/main" id="{FF09CC5A-1CF5-4B3E-060A-D71EAE8BB3F0}"/>
                </a:ext>
              </a:extLst>
            </p:cNvPr>
            <p:cNvSpPr/>
            <p:nvPr/>
          </p:nvSpPr>
          <p:spPr>
            <a:xfrm>
              <a:off x="585490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7" name="Graphic 9">
              <a:extLst>
                <a:ext uri="{FF2B5EF4-FFF2-40B4-BE49-F238E27FC236}">
                  <a16:creationId xmlns:a16="http://schemas.microsoft.com/office/drawing/2014/main" id="{CF405DCA-11A7-563F-310D-E93D579D0DE3}"/>
                </a:ext>
              </a:extLst>
            </p:cNvPr>
            <p:cNvSpPr/>
            <p:nvPr/>
          </p:nvSpPr>
          <p:spPr>
            <a:xfrm>
              <a:off x="585490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50" name="Graphic 9">
              <a:extLst>
                <a:ext uri="{FF2B5EF4-FFF2-40B4-BE49-F238E27FC236}">
                  <a16:creationId xmlns:a16="http://schemas.microsoft.com/office/drawing/2014/main" id="{4404372E-257B-5862-04EF-89215FC7956D}"/>
                </a:ext>
              </a:extLst>
            </p:cNvPr>
            <p:cNvSpPr/>
            <p:nvPr/>
          </p:nvSpPr>
          <p:spPr>
            <a:xfrm>
              <a:off x="617550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 name="Graphic 9">
              <a:extLst>
                <a:ext uri="{FF2B5EF4-FFF2-40B4-BE49-F238E27FC236}">
                  <a16:creationId xmlns:a16="http://schemas.microsoft.com/office/drawing/2014/main" id="{A1DE0A53-B54F-2EA3-9ABD-D8F5221649A2}"/>
                </a:ext>
              </a:extLst>
            </p:cNvPr>
            <p:cNvSpPr/>
            <p:nvPr/>
          </p:nvSpPr>
          <p:spPr>
            <a:xfrm>
              <a:off x="617550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 name="Graphic 9">
              <a:extLst>
                <a:ext uri="{FF2B5EF4-FFF2-40B4-BE49-F238E27FC236}">
                  <a16:creationId xmlns:a16="http://schemas.microsoft.com/office/drawing/2014/main" id="{CBB2E4C6-99B5-05E5-B111-AB2DF842B497}"/>
                </a:ext>
              </a:extLst>
            </p:cNvPr>
            <p:cNvSpPr/>
            <p:nvPr/>
          </p:nvSpPr>
          <p:spPr>
            <a:xfrm>
              <a:off x="617550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 name="Graphic 9">
              <a:extLst>
                <a:ext uri="{FF2B5EF4-FFF2-40B4-BE49-F238E27FC236}">
                  <a16:creationId xmlns:a16="http://schemas.microsoft.com/office/drawing/2014/main" id="{60D1FB6D-282F-FF49-A246-14700F70B672}"/>
                </a:ext>
              </a:extLst>
            </p:cNvPr>
            <p:cNvSpPr/>
            <p:nvPr/>
          </p:nvSpPr>
          <p:spPr>
            <a:xfrm>
              <a:off x="617550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 name="Graphic 9">
              <a:extLst>
                <a:ext uri="{FF2B5EF4-FFF2-40B4-BE49-F238E27FC236}">
                  <a16:creationId xmlns:a16="http://schemas.microsoft.com/office/drawing/2014/main" id="{4E2428F5-1F88-05B5-67BE-2E7E9CE5A7DC}"/>
                </a:ext>
              </a:extLst>
            </p:cNvPr>
            <p:cNvSpPr/>
            <p:nvPr/>
          </p:nvSpPr>
          <p:spPr>
            <a:xfrm>
              <a:off x="617550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 name="Graphic 9">
              <a:extLst>
                <a:ext uri="{FF2B5EF4-FFF2-40B4-BE49-F238E27FC236}">
                  <a16:creationId xmlns:a16="http://schemas.microsoft.com/office/drawing/2014/main" id="{9421C94C-D129-33EC-253C-ADE310F7135B}"/>
                </a:ext>
              </a:extLst>
            </p:cNvPr>
            <p:cNvSpPr/>
            <p:nvPr/>
          </p:nvSpPr>
          <p:spPr>
            <a:xfrm>
              <a:off x="617550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2" name="Graphic 9">
              <a:extLst>
                <a:ext uri="{FF2B5EF4-FFF2-40B4-BE49-F238E27FC236}">
                  <a16:creationId xmlns:a16="http://schemas.microsoft.com/office/drawing/2014/main" id="{A08F4391-DF2D-9C91-97D8-3ABE1B37FB8F}"/>
                </a:ext>
              </a:extLst>
            </p:cNvPr>
            <p:cNvSpPr/>
            <p:nvPr/>
          </p:nvSpPr>
          <p:spPr>
            <a:xfrm>
              <a:off x="617550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5" name="Graphic 9">
              <a:extLst>
                <a:ext uri="{FF2B5EF4-FFF2-40B4-BE49-F238E27FC236}">
                  <a16:creationId xmlns:a16="http://schemas.microsoft.com/office/drawing/2014/main" id="{D003B47B-0D94-0A58-21D7-BF2AA8486136}"/>
                </a:ext>
              </a:extLst>
            </p:cNvPr>
            <p:cNvSpPr/>
            <p:nvPr/>
          </p:nvSpPr>
          <p:spPr>
            <a:xfrm>
              <a:off x="617550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7" name="Graphic 9">
              <a:extLst>
                <a:ext uri="{FF2B5EF4-FFF2-40B4-BE49-F238E27FC236}">
                  <a16:creationId xmlns:a16="http://schemas.microsoft.com/office/drawing/2014/main" id="{3E5D54E5-7A12-391F-C218-7A453F35CBD4}"/>
                </a:ext>
              </a:extLst>
            </p:cNvPr>
            <p:cNvSpPr/>
            <p:nvPr/>
          </p:nvSpPr>
          <p:spPr>
            <a:xfrm>
              <a:off x="617550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5" name="Graphic 9">
              <a:extLst>
                <a:ext uri="{FF2B5EF4-FFF2-40B4-BE49-F238E27FC236}">
                  <a16:creationId xmlns:a16="http://schemas.microsoft.com/office/drawing/2014/main" id="{6CF7AE75-24C4-3727-47AB-08E9FD924211}"/>
                </a:ext>
              </a:extLst>
            </p:cNvPr>
            <p:cNvSpPr/>
            <p:nvPr/>
          </p:nvSpPr>
          <p:spPr>
            <a:xfrm>
              <a:off x="617550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3" name="Graphic 9">
              <a:extLst>
                <a:ext uri="{FF2B5EF4-FFF2-40B4-BE49-F238E27FC236}">
                  <a16:creationId xmlns:a16="http://schemas.microsoft.com/office/drawing/2014/main" id="{3BA1B831-DA83-3E5D-0091-861CEFCF1D9A}"/>
                </a:ext>
              </a:extLst>
            </p:cNvPr>
            <p:cNvSpPr/>
            <p:nvPr/>
          </p:nvSpPr>
          <p:spPr>
            <a:xfrm>
              <a:off x="617550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0" name="Graphic 9">
              <a:extLst>
                <a:ext uri="{FF2B5EF4-FFF2-40B4-BE49-F238E27FC236}">
                  <a16:creationId xmlns:a16="http://schemas.microsoft.com/office/drawing/2014/main" id="{42466E8F-F90D-68C1-02D8-028727D91DAE}"/>
                </a:ext>
              </a:extLst>
            </p:cNvPr>
            <p:cNvSpPr/>
            <p:nvPr/>
          </p:nvSpPr>
          <p:spPr>
            <a:xfrm>
              <a:off x="617550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8" name="Graphic 9">
              <a:extLst>
                <a:ext uri="{FF2B5EF4-FFF2-40B4-BE49-F238E27FC236}">
                  <a16:creationId xmlns:a16="http://schemas.microsoft.com/office/drawing/2014/main" id="{F02F5CED-A551-B303-1E1F-BBE36F208B3C}"/>
                </a:ext>
              </a:extLst>
            </p:cNvPr>
            <p:cNvSpPr/>
            <p:nvPr/>
          </p:nvSpPr>
          <p:spPr>
            <a:xfrm>
              <a:off x="617550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8" name="Graphic 9">
              <a:extLst>
                <a:ext uri="{FF2B5EF4-FFF2-40B4-BE49-F238E27FC236}">
                  <a16:creationId xmlns:a16="http://schemas.microsoft.com/office/drawing/2014/main" id="{EFF60276-053B-D62A-FCA6-3F69A1E2DFA1}"/>
                </a:ext>
              </a:extLst>
            </p:cNvPr>
            <p:cNvSpPr/>
            <p:nvPr/>
          </p:nvSpPr>
          <p:spPr>
            <a:xfrm>
              <a:off x="617550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51" name="Graphic 9">
              <a:extLst>
                <a:ext uri="{FF2B5EF4-FFF2-40B4-BE49-F238E27FC236}">
                  <a16:creationId xmlns:a16="http://schemas.microsoft.com/office/drawing/2014/main" id="{FD7A502F-4CCB-F135-E33C-D291FC5D4A1F}"/>
                </a:ext>
              </a:extLst>
            </p:cNvPr>
            <p:cNvSpPr/>
            <p:nvPr/>
          </p:nvSpPr>
          <p:spPr>
            <a:xfrm>
              <a:off x="649609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 name="Graphic 9">
              <a:extLst>
                <a:ext uri="{FF2B5EF4-FFF2-40B4-BE49-F238E27FC236}">
                  <a16:creationId xmlns:a16="http://schemas.microsoft.com/office/drawing/2014/main" id="{6D2EB9FB-2709-C331-BA21-B87362B00DB8}"/>
                </a:ext>
              </a:extLst>
            </p:cNvPr>
            <p:cNvSpPr/>
            <p:nvPr/>
          </p:nvSpPr>
          <p:spPr>
            <a:xfrm>
              <a:off x="649609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 name="Graphic 9">
              <a:extLst>
                <a:ext uri="{FF2B5EF4-FFF2-40B4-BE49-F238E27FC236}">
                  <a16:creationId xmlns:a16="http://schemas.microsoft.com/office/drawing/2014/main" id="{4C1171DD-06F3-CD39-0D6C-AACEC7147516}"/>
                </a:ext>
              </a:extLst>
            </p:cNvPr>
            <p:cNvSpPr/>
            <p:nvPr/>
          </p:nvSpPr>
          <p:spPr>
            <a:xfrm>
              <a:off x="649609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 name="Graphic 9">
              <a:extLst>
                <a:ext uri="{FF2B5EF4-FFF2-40B4-BE49-F238E27FC236}">
                  <a16:creationId xmlns:a16="http://schemas.microsoft.com/office/drawing/2014/main" id="{EB9C7C4F-E416-565A-876B-C6BF3B4B8A86}"/>
                </a:ext>
              </a:extLst>
            </p:cNvPr>
            <p:cNvSpPr/>
            <p:nvPr/>
          </p:nvSpPr>
          <p:spPr>
            <a:xfrm>
              <a:off x="649609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 name="Graphic 9">
              <a:extLst>
                <a:ext uri="{FF2B5EF4-FFF2-40B4-BE49-F238E27FC236}">
                  <a16:creationId xmlns:a16="http://schemas.microsoft.com/office/drawing/2014/main" id="{D20A60CF-54FD-3B45-480F-7CFD18B976A4}"/>
                </a:ext>
              </a:extLst>
            </p:cNvPr>
            <p:cNvSpPr/>
            <p:nvPr/>
          </p:nvSpPr>
          <p:spPr>
            <a:xfrm>
              <a:off x="649609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 name="Graphic 9">
              <a:extLst>
                <a:ext uri="{FF2B5EF4-FFF2-40B4-BE49-F238E27FC236}">
                  <a16:creationId xmlns:a16="http://schemas.microsoft.com/office/drawing/2014/main" id="{67BBF0FB-D18A-0AA6-E51A-1A833D781695}"/>
                </a:ext>
              </a:extLst>
            </p:cNvPr>
            <p:cNvSpPr/>
            <p:nvPr/>
          </p:nvSpPr>
          <p:spPr>
            <a:xfrm>
              <a:off x="649609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6" name="Graphic 9">
              <a:extLst>
                <a:ext uri="{FF2B5EF4-FFF2-40B4-BE49-F238E27FC236}">
                  <a16:creationId xmlns:a16="http://schemas.microsoft.com/office/drawing/2014/main" id="{94FF4708-E6DB-EB6A-1C22-82CBCB3F9E54}"/>
                </a:ext>
              </a:extLst>
            </p:cNvPr>
            <p:cNvSpPr/>
            <p:nvPr/>
          </p:nvSpPr>
          <p:spPr>
            <a:xfrm>
              <a:off x="649609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7" name="Graphic 9">
              <a:extLst>
                <a:ext uri="{FF2B5EF4-FFF2-40B4-BE49-F238E27FC236}">
                  <a16:creationId xmlns:a16="http://schemas.microsoft.com/office/drawing/2014/main" id="{5E81A6AD-697B-2887-A808-B1D308FCA03D}"/>
                </a:ext>
              </a:extLst>
            </p:cNvPr>
            <p:cNvSpPr/>
            <p:nvPr/>
          </p:nvSpPr>
          <p:spPr>
            <a:xfrm>
              <a:off x="649609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8" name="Graphic 9">
              <a:extLst>
                <a:ext uri="{FF2B5EF4-FFF2-40B4-BE49-F238E27FC236}">
                  <a16:creationId xmlns:a16="http://schemas.microsoft.com/office/drawing/2014/main" id="{E82E7617-1D25-63FD-559D-25F033024890}"/>
                </a:ext>
              </a:extLst>
            </p:cNvPr>
            <p:cNvSpPr/>
            <p:nvPr/>
          </p:nvSpPr>
          <p:spPr>
            <a:xfrm>
              <a:off x="649609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6" name="Graphic 9">
              <a:extLst>
                <a:ext uri="{FF2B5EF4-FFF2-40B4-BE49-F238E27FC236}">
                  <a16:creationId xmlns:a16="http://schemas.microsoft.com/office/drawing/2014/main" id="{893DAF00-3858-933D-A0BA-1C90EBB1450C}"/>
                </a:ext>
              </a:extLst>
            </p:cNvPr>
            <p:cNvSpPr/>
            <p:nvPr/>
          </p:nvSpPr>
          <p:spPr>
            <a:xfrm>
              <a:off x="649609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4" name="Graphic 9">
              <a:extLst>
                <a:ext uri="{FF2B5EF4-FFF2-40B4-BE49-F238E27FC236}">
                  <a16:creationId xmlns:a16="http://schemas.microsoft.com/office/drawing/2014/main" id="{C556D0C8-EE70-2BB3-C978-566E628800F7}"/>
                </a:ext>
              </a:extLst>
            </p:cNvPr>
            <p:cNvSpPr/>
            <p:nvPr/>
          </p:nvSpPr>
          <p:spPr>
            <a:xfrm>
              <a:off x="649609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1" name="Graphic 9">
              <a:extLst>
                <a:ext uri="{FF2B5EF4-FFF2-40B4-BE49-F238E27FC236}">
                  <a16:creationId xmlns:a16="http://schemas.microsoft.com/office/drawing/2014/main" id="{F3BAA0D5-F2EB-38F9-371A-C5610E0707A8}"/>
                </a:ext>
              </a:extLst>
            </p:cNvPr>
            <p:cNvSpPr/>
            <p:nvPr/>
          </p:nvSpPr>
          <p:spPr>
            <a:xfrm>
              <a:off x="649609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19" name="Graphic 9">
              <a:extLst>
                <a:ext uri="{FF2B5EF4-FFF2-40B4-BE49-F238E27FC236}">
                  <a16:creationId xmlns:a16="http://schemas.microsoft.com/office/drawing/2014/main" id="{55B0EDBA-FE9B-7349-4614-20F892C44404}"/>
                </a:ext>
              </a:extLst>
            </p:cNvPr>
            <p:cNvSpPr/>
            <p:nvPr/>
          </p:nvSpPr>
          <p:spPr>
            <a:xfrm>
              <a:off x="649609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49" name="Graphic 9">
              <a:extLst>
                <a:ext uri="{FF2B5EF4-FFF2-40B4-BE49-F238E27FC236}">
                  <a16:creationId xmlns:a16="http://schemas.microsoft.com/office/drawing/2014/main" id="{9D356C33-CB9A-56BD-287F-ED565874F68C}"/>
                </a:ext>
              </a:extLst>
            </p:cNvPr>
            <p:cNvSpPr/>
            <p:nvPr/>
          </p:nvSpPr>
          <p:spPr>
            <a:xfrm>
              <a:off x="649609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2" name="Graphic 9">
              <a:extLst>
                <a:ext uri="{FF2B5EF4-FFF2-40B4-BE49-F238E27FC236}">
                  <a16:creationId xmlns:a16="http://schemas.microsoft.com/office/drawing/2014/main" id="{01354DD2-0E68-C677-4F35-2FB4C136CD6F}"/>
                </a:ext>
              </a:extLst>
            </p:cNvPr>
            <p:cNvSpPr/>
            <p:nvPr/>
          </p:nvSpPr>
          <p:spPr>
            <a:xfrm>
              <a:off x="681669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 name="Graphic 9">
              <a:extLst>
                <a:ext uri="{FF2B5EF4-FFF2-40B4-BE49-F238E27FC236}">
                  <a16:creationId xmlns:a16="http://schemas.microsoft.com/office/drawing/2014/main" id="{C7984D4E-5D98-8326-58FA-995CA347867A}"/>
                </a:ext>
              </a:extLst>
            </p:cNvPr>
            <p:cNvSpPr/>
            <p:nvPr/>
          </p:nvSpPr>
          <p:spPr>
            <a:xfrm>
              <a:off x="681669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 name="Graphic 9">
              <a:extLst>
                <a:ext uri="{FF2B5EF4-FFF2-40B4-BE49-F238E27FC236}">
                  <a16:creationId xmlns:a16="http://schemas.microsoft.com/office/drawing/2014/main" id="{4EA30333-87C0-3B81-38BD-07499AE7915B}"/>
                </a:ext>
              </a:extLst>
            </p:cNvPr>
            <p:cNvSpPr/>
            <p:nvPr/>
          </p:nvSpPr>
          <p:spPr>
            <a:xfrm>
              <a:off x="681669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 name="Graphic 9">
              <a:extLst>
                <a:ext uri="{FF2B5EF4-FFF2-40B4-BE49-F238E27FC236}">
                  <a16:creationId xmlns:a16="http://schemas.microsoft.com/office/drawing/2014/main" id="{BF27B972-D2C7-79EB-FECD-8B2105354196}"/>
                </a:ext>
              </a:extLst>
            </p:cNvPr>
            <p:cNvSpPr/>
            <p:nvPr/>
          </p:nvSpPr>
          <p:spPr>
            <a:xfrm>
              <a:off x="681669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 name="Graphic 9">
              <a:extLst>
                <a:ext uri="{FF2B5EF4-FFF2-40B4-BE49-F238E27FC236}">
                  <a16:creationId xmlns:a16="http://schemas.microsoft.com/office/drawing/2014/main" id="{448FAE41-897A-E02D-4F1D-CF86DCB0D01D}"/>
                </a:ext>
              </a:extLst>
            </p:cNvPr>
            <p:cNvSpPr/>
            <p:nvPr/>
          </p:nvSpPr>
          <p:spPr>
            <a:xfrm>
              <a:off x="681669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 name="Graphic 9">
              <a:extLst>
                <a:ext uri="{FF2B5EF4-FFF2-40B4-BE49-F238E27FC236}">
                  <a16:creationId xmlns:a16="http://schemas.microsoft.com/office/drawing/2014/main" id="{A0CAE130-1DB5-B618-3AB0-CDE0B8412604}"/>
                </a:ext>
              </a:extLst>
            </p:cNvPr>
            <p:cNvSpPr/>
            <p:nvPr/>
          </p:nvSpPr>
          <p:spPr>
            <a:xfrm>
              <a:off x="681669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8" name="Graphic 9">
              <a:extLst>
                <a:ext uri="{FF2B5EF4-FFF2-40B4-BE49-F238E27FC236}">
                  <a16:creationId xmlns:a16="http://schemas.microsoft.com/office/drawing/2014/main" id="{24F4169F-A220-2AD2-1E5D-A8D3DDBCDF8A}"/>
                </a:ext>
              </a:extLst>
            </p:cNvPr>
            <p:cNvSpPr/>
            <p:nvPr/>
          </p:nvSpPr>
          <p:spPr>
            <a:xfrm>
              <a:off x="681669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9" name="Graphic 9">
              <a:extLst>
                <a:ext uri="{FF2B5EF4-FFF2-40B4-BE49-F238E27FC236}">
                  <a16:creationId xmlns:a16="http://schemas.microsoft.com/office/drawing/2014/main" id="{CDF63F4A-36AA-B8CB-0FB4-3341F3F09A66}"/>
                </a:ext>
              </a:extLst>
            </p:cNvPr>
            <p:cNvSpPr/>
            <p:nvPr/>
          </p:nvSpPr>
          <p:spPr>
            <a:xfrm>
              <a:off x="681669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09" name="Graphic 9">
              <a:extLst>
                <a:ext uri="{FF2B5EF4-FFF2-40B4-BE49-F238E27FC236}">
                  <a16:creationId xmlns:a16="http://schemas.microsoft.com/office/drawing/2014/main" id="{10388E1D-B2F0-81DA-6633-BCA6B055556D}"/>
                </a:ext>
              </a:extLst>
            </p:cNvPr>
            <p:cNvSpPr/>
            <p:nvPr/>
          </p:nvSpPr>
          <p:spPr>
            <a:xfrm>
              <a:off x="681669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7" name="Graphic 9">
              <a:extLst>
                <a:ext uri="{FF2B5EF4-FFF2-40B4-BE49-F238E27FC236}">
                  <a16:creationId xmlns:a16="http://schemas.microsoft.com/office/drawing/2014/main" id="{0819CD6A-667D-8B63-F24B-1297243A391B}"/>
                </a:ext>
              </a:extLst>
            </p:cNvPr>
            <p:cNvSpPr/>
            <p:nvPr/>
          </p:nvSpPr>
          <p:spPr>
            <a:xfrm>
              <a:off x="681669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5" name="Graphic 9">
              <a:extLst>
                <a:ext uri="{FF2B5EF4-FFF2-40B4-BE49-F238E27FC236}">
                  <a16:creationId xmlns:a16="http://schemas.microsoft.com/office/drawing/2014/main" id="{8FEF8BBE-5207-D7B0-8F33-9ECFA3528E6D}"/>
                </a:ext>
              </a:extLst>
            </p:cNvPr>
            <p:cNvSpPr/>
            <p:nvPr/>
          </p:nvSpPr>
          <p:spPr>
            <a:xfrm>
              <a:off x="681669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2" name="Graphic 9">
              <a:extLst>
                <a:ext uri="{FF2B5EF4-FFF2-40B4-BE49-F238E27FC236}">
                  <a16:creationId xmlns:a16="http://schemas.microsoft.com/office/drawing/2014/main" id="{1EEBDE6E-B9F8-8489-18BE-C678EB85171B}"/>
                </a:ext>
              </a:extLst>
            </p:cNvPr>
            <p:cNvSpPr/>
            <p:nvPr/>
          </p:nvSpPr>
          <p:spPr>
            <a:xfrm>
              <a:off x="681669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0" name="Graphic 9">
              <a:extLst>
                <a:ext uri="{FF2B5EF4-FFF2-40B4-BE49-F238E27FC236}">
                  <a16:creationId xmlns:a16="http://schemas.microsoft.com/office/drawing/2014/main" id="{7E59D4CC-43D4-18DC-175D-3594EA612287}"/>
                </a:ext>
              </a:extLst>
            </p:cNvPr>
            <p:cNvSpPr/>
            <p:nvPr/>
          </p:nvSpPr>
          <p:spPr>
            <a:xfrm>
              <a:off x="681669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0" name="Graphic 9">
              <a:extLst>
                <a:ext uri="{FF2B5EF4-FFF2-40B4-BE49-F238E27FC236}">
                  <a16:creationId xmlns:a16="http://schemas.microsoft.com/office/drawing/2014/main" id="{089372AA-DD54-F57E-37F6-EA37DA53C8F3}"/>
                </a:ext>
              </a:extLst>
            </p:cNvPr>
            <p:cNvSpPr/>
            <p:nvPr/>
          </p:nvSpPr>
          <p:spPr>
            <a:xfrm>
              <a:off x="681669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3" name="Graphic 9">
              <a:extLst>
                <a:ext uri="{FF2B5EF4-FFF2-40B4-BE49-F238E27FC236}">
                  <a16:creationId xmlns:a16="http://schemas.microsoft.com/office/drawing/2014/main" id="{C353300E-0FB6-96CA-F99D-12CBAC85BD73}"/>
                </a:ext>
              </a:extLst>
            </p:cNvPr>
            <p:cNvSpPr/>
            <p:nvPr/>
          </p:nvSpPr>
          <p:spPr>
            <a:xfrm>
              <a:off x="713728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9" name="Graphic 9">
              <a:extLst>
                <a:ext uri="{FF2B5EF4-FFF2-40B4-BE49-F238E27FC236}">
                  <a16:creationId xmlns:a16="http://schemas.microsoft.com/office/drawing/2014/main" id="{1549F116-985A-E351-F576-3DC3261D8F3B}"/>
                </a:ext>
              </a:extLst>
            </p:cNvPr>
            <p:cNvSpPr/>
            <p:nvPr/>
          </p:nvSpPr>
          <p:spPr>
            <a:xfrm>
              <a:off x="713728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 name="Graphic 9">
              <a:extLst>
                <a:ext uri="{FF2B5EF4-FFF2-40B4-BE49-F238E27FC236}">
                  <a16:creationId xmlns:a16="http://schemas.microsoft.com/office/drawing/2014/main" id="{2D6CD3AC-2568-0486-212B-122A7D43FF0D}"/>
                </a:ext>
              </a:extLst>
            </p:cNvPr>
            <p:cNvSpPr/>
            <p:nvPr/>
          </p:nvSpPr>
          <p:spPr>
            <a:xfrm>
              <a:off x="713728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 name="Graphic 9">
              <a:extLst>
                <a:ext uri="{FF2B5EF4-FFF2-40B4-BE49-F238E27FC236}">
                  <a16:creationId xmlns:a16="http://schemas.microsoft.com/office/drawing/2014/main" id="{CEDD741F-D98B-4B00-29F0-A870691FF1DF}"/>
                </a:ext>
              </a:extLst>
            </p:cNvPr>
            <p:cNvSpPr/>
            <p:nvPr/>
          </p:nvSpPr>
          <p:spPr>
            <a:xfrm>
              <a:off x="713728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 name="Graphic 9">
              <a:extLst>
                <a:ext uri="{FF2B5EF4-FFF2-40B4-BE49-F238E27FC236}">
                  <a16:creationId xmlns:a16="http://schemas.microsoft.com/office/drawing/2014/main" id="{5E8C1699-C9AB-E6BF-99AA-D91589E46EAE}"/>
                </a:ext>
              </a:extLst>
            </p:cNvPr>
            <p:cNvSpPr/>
            <p:nvPr/>
          </p:nvSpPr>
          <p:spPr>
            <a:xfrm>
              <a:off x="713728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8" name="Graphic 9">
              <a:extLst>
                <a:ext uri="{FF2B5EF4-FFF2-40B4-BE49-F238E27FC236}">
                  <a16:creationId xmlns:a16="http://schemas.microsoft.com/office/drawing/2014/main" id="{7ABFAF13-7E1F-AD6C-72C8-3D8EAD1EF4B4}"/>
                </a:ext>
              </a:extLst>
            </p:cNvPr>
            <p:cNvSpPr/>
            <p:nvPr/>
          </p:nvSpPr>
          <p:spPr>
            <a:xfrm>
              <a:off x="713728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0" name="Graphic 9">
              <a:extLst>
                <a:ext uri="{FF2B5EF4-FFF2-40B4-BE49-F238E27FC236}">
                  <a16:creationId xmlns:a16="http://schemas.microsoft.com/office/drawing/2014/main" id="{7F8FC7D1-3559-E631-393B-1F8A57E86BF2}"/>
                </a:ext>
              </a:extLst>
            </p:cNvPr>
            <p:cNvSpPr/>
            <p:nvPr/>
          </p:nvSpPr>
          <p:spPr>
            <a:xfrm>
              <a:off x="713728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3" name="Graphic 9">
              <a:extLst>
                <a:ext uri="{FF2B5EF4-FFF2-40B4-BE49-F238E27FC236}">
                  <a16:creationId xmlns:a16="http://schemas.microsoft.com/office/drawing/2014/main" id="{251E869B-5FD4-250C-D900-0667E71129F8}"/>
                </a:ext>
              </a:extLst>
            </p:cNvPr>
            <p:cNvSpPr/>
            <p:nvPr/>
          </p:nvSpPr>
          <p:spPr>
            <a:xfrm>
              <a:off x="713728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0" name="Graphic 9">
              <a:extLst>
                <a:ext uri="{FF2B5EF4-FFF2-40B4-BE49-F238E27FC236}">
                  <a16:creationId xmlns:a16="http://schemas.microsoft.com/office/drawing/2014/main" id="{88DD33D8-65AC-0702-3F51-7EA3F48B91B1}"/>
                </a:ext>
              </a:extLst>
            </p:cNvPr>
            <p:cNvSpPr/>
            <p:nvPr/>
          </p:nvSpPr>
          <p:spPr>
            <a:xfrm>
              <a:off x="713728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8" name="Graphic 9">
              <a:extLst>
                <a:ext uri="{FF2B5EF4-FFF2-40B4-BE49-F238E27FC236}">
                  <a16:creationId xmlns:a16="http://schemas.microsoft.com/office/drawing/2014/main" id="{5F8812FE-E718-2AAA-23D9-871BB6F977AF}"/>
                </a:ext>
              </a:extLst>
            </p:cNvPr>
            <p:cNvSpPr/>
            <p:nvPr/>
          </p:nvSpPr>
          <p:spPr>
            <a:xfrm>
              <a:off x="713728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6" name="Graphic 9">
              <a:extLst>
                <a:ext uri="{FF2B5EF4-FFF2-40B4-BE49-F238E27FC236}">
                  <a16:creationId xmlns:a16="http://schemas.microsoft.com/office/drawing/2014/main" id="{ECBF4FA9-3862-5EA1-F94A-FBED0283D190}"/>
                </a:ext>
              </a:extLst>
            </p:cNvPr>
            <p:cNvSpPr/>
            <p:nvPr/>
          </p:nvSpPr>
          <p:spPr>
            <a:xfrm>
              <a:off x="713728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3" name="Graphic 9">
              <a:extLst>
                <a:ext uri="{FF2B5EF4-FFF2-40B4-BE49-F238E27FC236}">
                  <a16:creationId xmlns:a16="http://schemas.microsoft.com/office/drawing/2014/main" id="{5FC96111-D3A7-FE3D-D117-E94F87E32FD5}"/>
                </a:ext>
              </a:extLst>
            </p:cNvPr>
            <p:cNvSpPr/>
            <p:nvPr/>
          </p:nvSpPr>
          <p:spPr>
            <a:xfrm>
              <a:off x="713728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1" name="Graphic 9">
              <a:extLst>
                <a:ext uri="{FF2B5EF4-FFF2-40B4-BE49-F238E27FC236}">
                  <a16:creationId xmlns:a16="http://schemas.microsoft.com/office/drawing/2014/main" id="{0993F264-48AE-A659-C161-CD1712E6EEDF}"/>
                </a:ext>
              </a:extLst>
            </p:cNvPr>
            <p:cNvSpPr/>
            <p:nvPr/>
          </p:nvSpPr>
          <p:spPr>
            <a:xfrm>
              <a:off x="713728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1" name="Graphic 9">
              <a:extLst>
                <a:ext uri="{FF2B5EF4-FFF2-40B4-BE49-F238E27FC236}">
                  <a16:creationId xmlns:a16="http://schemas.microsoft.com/office/drawing/2014/main" id="{F116DAB8-5232-67C5-82DA-B7B05B3FD300}"/>
                </a:ext>
              </a:extLst>
            </p:cNvPr>
            <p:cNvSpPr/>
            <p:nvPr/>
          </p:nvSpPr>
          <p:spPr>
            <a:xfrm>
              <a:off x="713728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4" name="Graphic 9">
              <a:extLst>
                <a:ext uri="{FF2B5EF4-FFF2-40B4-BE49-F238E27FC236}">
                  <a16:creationId xmlns:a16="http://schemas.microsoft.com/office/drawing/2014/main" id="{8C09C6DC-E7AF-93BC-9656-DFC9459E4899}"/>
                </a:ext>
              </a:extLst>
            </p:cNvPr>
            <p:cNvSpPr/>
            <p:nvPr/>
          </p:nvSpPr>
          <p:spPr>
            <a:xfrm>
              <a:off x="745788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0" name="Graphic 9">
              <a:extLst>
                <a:ext uri="{FF2B5EF4-FFF2-40B4-BE49-F238E27FC236}">
                  <a16:creationId xmlns:a16="http://schemas.microsoft.com/office/drawing/2014/main" id="{4F2A1B3D-C8D4-5F27-6BDD-0EC4F2B240A2}"/>
                </a:ext>
              </a:extLst>
            </p:cNvPr>
            <p:cNvSpPr/>
            <p:nvPr/>
          </p:nvSpPr>
          <p:spPr>
            <a:xfrm>
              <a:off x="745788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 name="Graphic 9">
              <a:extLst>
                <a:ext uri="{FF2B5EF4-FFF2-40B4-BE49-F238E27FC236}">
                  <a16:creationId xmlns:a16="http://schemas.microsoft.com/office/drawing/2014/main" id="{09A228DE-71D4-1D4B-FFBF-4D31508A3CD0}"/>
                </a:ext>
              </a:extLst>
            </p:cNvPr>
            <p:cNvSpPr/>
            <p:nvPr/>
          </p:nvSpPr>
          <p:spPr>
            <a:xfrm>
              <a:off x="745788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 name="Graphic 9">
              <a:extLst>
                <a:ext uri="{FF2B5EF4-FFF2-40B4-BE49-F238E27FC236}">
                  <a16:creationId xmlns:a16="http://schemas.microsoft.com/office/drawing/2014/main" id="{D5387E1C-58BA-6A52-2618-CB9E4B8001C4}"/>
                </a:ext>
              </a:extLst>
            </p:cNvPr>
            <p:cNvSpPr/>
            <p:nvPr/>
          </p:nvSpPr>
          <p:spPr>
            <a:xfrm>
              <a:off x="745788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 name="Graphic 9">
              <a:extLst>
                <a:ext uri="{FF2B5EF4-FFF2-40B4-BE49-F238E27FC236}">
                  <a16:creationId xmlns:a16="http://schemas.microsoft.com/office/drawing/2014/main" id="{ABA01877-DBDF-7E1F-5853-E016A0C8B05E}"/>
                </a:ext>
              </a:extLst>
            </p:cNvPr>
            <p:cNvSpPr/>
            <p:nvPr/>
          </p:nvSpPr>
          <p:spPr>
            <a:xfrm>
              <a:off x="745788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9" name="Graphic 9">
              <a:extLst>
                <a:ext uri="{FF2B5EF4-FFF2-40B4-BE49-F238E27FC236}">
                  <a16:creationId xmlns:a16="http://schemas.microsoft.com/office/drawing/2014/main" id="{F7371400-5DA4-4FDF-BA4D-0BA886710C22}"/>
                </a:ext>
              </a:extLst>
            </p:cNvPr>
            <p:cNvSpPr/>
            <p:nvPr/>
          </p:nvSpPr>
          <p:spPr>
            <a:xfrm>
              <a:off x="745788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1" name="Graphic 9">
              <a:extLst>
                <a:ext uri="{FF2B5EF4-FFF2-40B4-BE49-F238E27FC236}">
                  <a16:creationId xmlns:a16="http://schemas.microsoft.com/office/drawing/2014/main" id="{185CB24C-8526-AB0A-6089-25B1E522EE71}"/>
                </a:ext>
              </a:extLst>
            </p:cNvPr>
            <p:cNvSpPr/>
            <p:nvPr/>
          </p:nvSpPr>
          <p:spPr>
            <a:xfrm>
              <a:off x="745788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4" name="Graphic 9">
              <a:extLst>
                <a:ext uri="{FF2B5EF4-FFF2-40B4-BE49-F238E27FC236}">
                  <a16:creationId xmlns:a16="http://schemas.microsoft.com/office/drawing/2014/main" id="{5A90B1F8-26A2-078B-BA8E-008CE8D30D9D}"/>
                </a:ext>
              </a:extLst>
            </p:cNvPr>
            <p:cNvSpPr/>
            <p:nvPr/>
          </p:nvSpPr>
          <p:spPr>
            <a:xfrm>
              <a:off x="745788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1" name="Graphic 9">
              <a:extLst>
                <a:ext uri="{FF2B5EF4-FFF2-40B4-BE49-F238E27FC236}">
                  <a16:creationId xmlns:a16="http://schemas.microsoft.com/office/drawing/2014/main" id="{17418AE4-AEF2-B2E3-D04D-03A219F6323C}"/>
                </a:ext>
              </a:extLst>
            </p:cNvPr>
            <p:cNvSpPr/>
            <p:nvPr/>
          </p:nvSpPr>
          <p:spPr>
            <a:xfrm>
              <a:off x="745788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39" name="Graphic 9">
              <a:extLst>
                <a:ext uri="{FF2B5EF4-FFF2-40B4-BE49-F238E27FC236}">
                  <a16:creationId xmlns:a16="http://schemas.microsoft.com/office/drawing/2014/main" id="{D3870DD7-DC40-B296-349F-88648E11AA09}"/>
                </a:ext>
              </a:extLst>
            </p:cNvPr>
            <p:cNvSpPr/>
            <p:nvPr/>
          </p:nvSpPr>
          <p:spPr>
            <a:xfrm>
              <a:off x="745788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7" name="Graphic 9">
              <a:extLst>
                <a:ext uri="{FF2B5EF4-FFF2-40B4-BE49-F238E27FC236}">
                  <a16:creationId xmlns:a16="http://schemas.microsoft.com/office/drawing/2014/main" id="{23CFAE43-DD69-2324-5E95-79BBD646440D}"/>
                </a:ext>
              </a:extLst>
            </p:cNvPr>
            <p:cNvSpPr/>
            <p:nvPr/>
          </p:nvSpPr>
          <p:spPr>
            <a:xfrm>
              <a:off x="745788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4" name="Graphic 9">
              <a:extLst>
                <a:ext uri="{FF2B5EF4-FFF2-40B4-BE49-F238E27FC236}">
                  <a16:creationId xmlns:a16="http://schemas.microsoft.com/office/drawing/2014/main" id="{39611A73-57C8-34A2-82CD-5EA5BDD05603}"/>
                </a:ext>
              </a:extLst>
            </p:cNvPr>
            <p:cNvSpPr/>
            <p:nvPr/>
          </p:nvSpPr>
          <p:spPr>
            <a:xfrm>
              <a:off x="745788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2" name="Graphic 9">
              <a:extLst>
                <a:ext uri="{FF2B5EF4-FFF2-40B4-BE49-F238E27FC236}">
                  <a16:creationId xmlns:a16="http://schemas.microsoft.com/office/drawing/2014/main" id="{92FEB169-36CC-50A0-9E83-D671D0B92B6B}"/>
                </a:ext>
              </a:extLst>
            </p:cNvPr>
            <p:cNvSpPr/>
            <p:nvPr/>
          </p:nvSpPr>
          <p:spPr>
            <a:xfrm>
              <a:off x="745788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2" name="Graphic 9">
              <a:extLst>
                <a:ext uri="{FF2B5EF4-FFF2-40B4-BE49-F238E27FC236}">
                  <a16:creationId xmlns:a16="http://schemas.microsoft.com/office/drawing/2014/main" id="{68913C6D-B184-58FF-6052-FFACB0A6EB13}"/>
                </a:ext>
              </a:extLst>
            </p:cNvPr>
            <p:cNvSpPr/>
            <p:nvPr/>
          </p:nvSpPr>
          <p:spPr>
            <a:xfrm>
              <a:off x="745788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5" name="Graphic 9">
              <a:extLst>
                <a:ext uri="{FF2B5EF4-FFF2-40B4-BE49-F238E27FC236}">
                  <a16:creationId xmlns:a16="http://schemas.microsoft.com/office/drawing/2014/main" id="{93C21A18-8DF1-AEB2-4AE5-61E0FC5B021E}"/>
                </a:ext>
              </a:extLst>
            </p:cNvPr>
            <p:cNvSpPr/>
            <p:nvPr/>
          </p:nvSpPr>
          <p:spPr>
            <a:xfrm>
              <a:off x="777848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1" name="Graphic 9">
              <a:extLst>
                <a:ext uri="{FF2B5EF4-FFF2-40B4-BE49-F238E27FC236}">
                  <a16:creationId xmlns:a16="http://schemas.microsoft.com/office/drawing/2014/main" id="{56110938-E868-DBF8-5E90-C60BEBB621D7}"/>
                </a:ext>
              </a:extLst>
            </p:cNvPr>
            <p:cNvSpPr/>
            <p:nvPr/>
          </p:nvSpPr>
          <p:spPr>
            <a:xfrm>
              <a:off x="777848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 name="Graphic 9">
              <a:extLst>
                <a:ext uri="{FF2B5EF4-FFF2-40B4-BE49-F238E27FC236}">
                  <a16:creationId xmlns:a16="http://schemas.microsoft.com/office/drawing/2014/main" id="{57683594-BA64-DA6A-4A4B-5B0834FF42D3}"/>
                </a:ext>
              </a:extLst>
            </p:cNvPr>
            <p:cNvSpPr/>
            <p:nvPr/>
          </p:nvSpPr>
          <p:spPr>
            <a:xfrm>
              <a:off x="777848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 name="Graphic 9">
              <a:extLst>
                <a:ext uri="{FF2B5EF4-FFF2-40B4-BE49-F238E27FC236}">
                  <a16:creationId xmlns:a16="http://schemas.microsoft.com/office/drawing/2014/main" id="{741F9314-EA46-CB6E-B90A-675AA75D9218}"/>
                </a:ext>
              </a:extLst>
            </p:cNvPr>
            <p:cNvSpPr/>
            <p:nvPr/>
          </p:nvSpPr>
          <p:spPr>
            <a:xfrm>
              <a:off x="777848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 name="Graphic 9">
              <a:extLst>
                <a:ext uri="{FF2B5EF4-FFF2-40B4-BE49-F238E27FC236}">
                  <a16:creationId xmlns:a16="http://schemas.microsoft.com/office/drawing/2014/main" id="{70A4C4FA-4D5C-FAF1-A232-754CD0699FA4}"/>
                </a:ext>
              </a:extLst>
            </p:cNvPr>
            <p:cNvSpPr/>
            <p:nvPr/>
          </p:nvSpPr>
          <p:spPr>
            <a:xfrm>
              <a:off x="777848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0" name="Graphic 9">
              <a:extLst>
                <a:ext uri="{FF2B5EF4-FFF2-40B4-BE49-F238E27FC236}">
                  <a16:creationId xmlns:a16="http://schemas.microsoft.com/office/drawing/2014/main" id="{F781E824-F969-4873-5AC7-C93535A25327}"/>
                </a:ext>
              </a:extLst>
            </p:cNvPr>
            <p:cNvSpPr/>
            <p:nvPr/>
          </p:nvSpPr>
          <p:spPr>
            <a:xfrm>
              <a:off x="777848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2" name="Graphic 9">
              <a:extLst>
                <a:ext uri="{FF2B5EF4-FFF2-40B4-BE49-F238E27FC236}">
                  <a16:creationId xmlns:a16="http://schemas.microsoft.com/office/drawing/2014/main" id="{198EC76E-32B8-101C-8234-315439E6D6BE}"/>
                </a:ext>
              </a:extLst>
            </p:cNvPr>
            <p:cNvSpPr/>
            <p:nvPr/>
          </p:nvSpPr>
          <p:spPr>
            <a:xfrm>
              <a:off x="777848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5" name="Graphic 9">
              <a:extLst>
                <a:ext uri="{FF2B5EF4-FFF2-40B4-BE49-F238E27FC236}">
                  <a16:creationId xmlns:a16="http://schemas.microsoft.com/office/drawing/2014/main" id="{CB2B3A93-598C-1230-F49F-985BA14E7050}"/>
                </a:ext>
              </a:extLst>
            </p:cNvPr>
            <p:cNvSpPr/>
            <p:nvPr/>
          </p:nvSpPr>
          <p:spPr>
            <a:xfrm>
              <a:off x="777848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2" name="Graphic 9">
              <a:extLst>
                <a:ext uri="{FF2B5EF4-FFF2-40B4-BE49-F238E27FC236}">
                  <a16:creationId xmlns:a16="http://schemas.microsoft.com/office/drawing/2014/main" id="{0876BA24-7977-245F-5632-9450D6DC17C7}"/>
                </a:ext>
              </a:extLst>
            </p:cNvPr>
            <p:cNvSpPr/>
            <p:nvPr/>
          </p:nvSpPr>
          <p:spPr>
            <a:xfrm>
              <a:off x="777848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0" name="Graphic 9">
              <a:extLst>
                <a:ext uri="{FF2B5EF4-FFF2-40B4-BE49-F238E27FC236}">
                  <a16:creationId xmlns:a16="http://schemas.microsoft.com/office/drawing/2014/main" id="{92829404-745E-CBB9-0115-5393B53FF549}"/>
                </a:ext>
              </a:extLst>
            </p:cNvPr>
            <p:cNvSpPr/>
            <p:nvPr/>
          </p:nvSpPr>
          <p:spPr>
            <a:xfrm>
              <a:off x="777848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8" name="Graphic 9">
              <a:extLst>
                <a:ext uri="{FF2B5EF4-FFF2-40B4-BE49-F238E27FC236}">
                  <a16:creationId xmlns:a16="http://schemas.microsoft.com/office/drawing/2014/main" id="{30AE1850-4F2F-8798-27CA-EDECFBAD279F}"/>
                </a:ext>
              </a:extLst>
            </p:cNvPr>
            <p:cNvSpPr/>
            <p:nvPr/>
          </p:nvSpPr>
          <p:spPr>
            <a:xfrm>
              <a:off x="777848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5" name="Graphic 9">
              <a:extLst>
                <a:ext uri="{FF2B5EF4-FFF2-40B4-BE49-F238E27FC236}">
                  <a16:creationId xmlns:a16="http://schemas.microsoft.com/office/drawing/2014/main" id="{93BE61C0-7F94-9865-0B39-F03E31ED477E}"/>
                </a:ext>
              </a:extLst>
            </p:cNvPr>
            <p:cNvSpPr/>
            <p:nvPr/>
          </p:nvSpPr>
          <p:spPr>
            <a:xfrm>
              <a:off x="777848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3" name="Graphic 9">
              <a:extLst>
                <a:ext uri="{FF2B5EF4-FFF2-40B4-BE49-F238E27FC236}">
                  <a16:creationId xmlns:a16="http://schemas.microsoft.com/office/drawing/2014/main" id="{2A2BB0CC-2D47-AA41-2A79-4B4499C89A8E}"/>
                </a:ext>
              </a:extLst>
            </p:cNvPr>
            <p:cNvSpPr/>
            <p:nvPr/>
          </p:nvSpPr>
          <p:spPr>
            <a:xfrm>
              <a:off x="777848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3" name="Graphic 9">
              <a:extLst>
                <a:ext uri="{FF2B5EF4-FFF2-40B4-BE49-F238E27FC236}">
                  <a16:creationId xmlns:a16="http://schemas.microsoft.com/office/drawing/2014/main" id="{B6E9E17B-3C2F-E35A-E0D7-98A94DC8988D}"/>
                </a:ext>
              </a:extLst>
            </p:cNvPr>
            <p:cNvSpPr/>
            <p:nvPr/>
          </p:nvSpPr>
          <p:spPr>
            <a:xfrm>
              <a:off x="777848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6" name="Graphic 9">
              <a:extLst>
                <a:ext uri="{FF2B5EF4-FFF2-40B4-BE49-F238E27FC236}">
                  <a16:creationId xmlns:a16="http://schemas.microsoft.com/office/drawing/2014/main" id="{77A0D086-3AB0-763C-3C18-91A9395847D7}"/>
                </a:ext>
              </a:extLst>
            </p:cNvPr>
            <p:cNvSpPr/>
            <p:nvPr/>
          </p:nvSpPr>
          <p:spPr>
            <a:xfrm>
              <a:off x="80990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2" name="Graphic 9">
              <a:extLst>
                <a:ext uri="{FF2B5EF4-FFF2-40B4-BE49-F238E27FC236}">
                  <a16:creationId xmlns:a16="http://schemas.microsoft.com/office/drawing/2014/main" id="{41236BAD-9A38-3472-EA8B-5D5A2F2F3774}"/>
                </a:ext>
              </a:extLst>
            </p:cNvPr>
            <p:cNvSpPr/>
            <p:nvPr/>
          </p:nvSpPr>
          <p:spPr>
            <a:xfrm>
              <a:off x="809907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2" name="Graphic 9">
              <a:extLst>
                <a:ext uri="{FF2B5EF4-FFF2-40B4-BE49-F238E27FC236}">
                  <a16:creationId xmlns:a16="http://schemas.microsoft.com/office/drawing/2014/main" id="{84DC2C68-2EAF-B7F7-A2CE-5FD1185B4C0E}"/>
                </a:ext>
              </a:extLst>
            </p:cNvPr>
            <p:cNvSpPr/>
            <p:nvPr/>
          </p:nvSpPr>
          <p:spPr>
            <a:xfrm>
              <a:off x="80990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1" name="Graphic 9">
              <a:extLst>
                <a:ext uri="{FF2B5EF4-FFF2-40B4-BE49-F238E27FC236}">
                  <a16:creationId xmlns:a16="http://schemas.microsoft.com/office/drawing/2014/main" id="{0B041030-8523-8D19-E9F3-04C632AFC1CE}"/>
                </a:ext>
              </a:extLst>
            </p:cNvPr>
            <p:cNvSpPr/>
            <p:nvPr/>
          </p:nvSpPr>
          <p:spPr>
            <a:xfrm>
              <a:off x="809907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3" name="Graphic 9">
              <a:extLst>
                <a:ext uri="{FF2B5EF4-FFF2-40B4-BE49-F238E27FC236}">
                  <a16:creationId xmlns:a16="http://schemas.microsoft.com/office/drawing/2014/main" id="{E9E44387-A9BB-FCB3-1468-0E7FE2342059}"/>
                </a:ext>
              </a:extLst>
            </p:cNvPr>
            <p:cNvSpPr/>
            <p:nvPr/>
          </p:nvSpPr>
          <p:spPr>
            <a:xfrm>
              <a:off x="809907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4" name="Graphic 9">
              <a:extLst>
                <a:ext uri="{FF2B5EF4-FFF2-40B4-BE49-F238E27FC236}">
                  <a16:creationId xmlns:a16="http://schemas.microsoft.com/office/drawing/2014/main" id="{3D442CEB-7F00-EDEB-51B0-C96AED235055}"/>
                </a:ext>
              </a:extLst>
            </p:cNvPr>
            <p:cNvSpPr/>
            <p:nvPr/>
          </p:nvSpPr>
          <p:spPr>
            <a:xfrm>
              <a:off x="80990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6" name="Graphic 9">
              <a:extLst>
                <a:ext uri="{FF2B5EF4-FFF2-40B4-BE49-F238E27FC236}">
                  <a16:creationId xmlns:a16="http://schemas.microsoft.com/office/drawing/2014/main" id="{5DA88E6E-DA63-D22F-997A-25DA0EE02441}"/>
                </a:ext>
              </a:extLst>
            </p:cNvPr>
            <p:cNvSpPr/>
            <p:nvPr/>
          </p:nvSpPr>
          <p:spPr>
            <a:xfrm>
              <a:off x="809907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7" name="Graphic 9">
              <a:extLst>
                <a:ext uri="{FF2B5EF4-FFF2-40B4-BE49-F238E27FC236}">
                  <a16:creationId xmlns:a16="http://schemas.microsoft.com/office/drawing/2014/main" id="{E880DC44-25C4-55E2-2C2A-CAEF95F5DE47}"/>
                </a:ext>
              </a:extLst>
            </p:cNvPr>
            <p:cNvSpPr/>
            <p:nvPr/>
          </p:nvSpPr>
          <p:spPr>
            <a:xfrm>
              <a:off x="809907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3" name="Graphic 9">
              <a:extLst>
                <a:ext uri="{FF2B5EF4-FFF2-40B4-BE49-F238E27FC236}">
                  <a16:creationId xmlns:a16="http://schemas.microsoft.com/office/drawing/2014/main" id="{FF9E553A-715D-4574-31B5-77C2464B26F2}"/>
                </a:ext>
              </a:extLst>
            </p:cNvPr>
            <p:cNvSpPr/>
            <p:nvPr/>
          </p:nvSpPr>
          <p:spPr>
            <a:xfrm>
              <a:off x="809907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1" name="Graphic 9">
              <a:extLst>
                <a:ext uri="{FF2B5EF4-FFF2-40B4-BE49-F238E27FC236}">
                  <a16:creationId xmlns:a16="http://schemas.microsoft.com/office/drawing/2014/main" id="{CE551DCC-FADB-CFF1-5BEA-FF41F6C94A48}"/>
                </a:ext>
              </a:extLst>
            </p:cNvPr>
            <p:cNvSpPr/>
            <p:nvPr/>
          </p:nvSpPr>
          <p:spPr>
            <a:xfrm>
              <a:off x="809907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69" name="Graphic 9">
              <a:extLst>
                <a:ext uri="{FF2B5EF4-FFF2-40B4-BE49-F238E27FC236}">
                  <a16:creationId xmlns:a16="http://schemas.microsoft.com/office/drawing/2014/main" id="{222E0C7F-0D7C-D975-C921-65F4980DB641}"/>
                </a:ext>
              </a:extLst>
            </p:cNvPr>
            <p:cNvSpPr/>
            <p:nvPr/>
          </p:nvSpPr>
          <p:spPr>
            <a:xfrm>
              <a:off x="809907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6" name="Graphic 9">
              <a:extLst>
                <a:ext uri="{FF2B5EF4-FFF2-40B4-BE49-F238E27FC236}">
                  <a16:creationId xmlns:a16="http://schemas.microsoft.com/office/drawing/2014/main" id="{52D7C302-078F-C7B0-39ED-4CC4D51EA370}"/>
                </a:ext>
              </a:extLst>
            </p:cNvPr>
            <p:cNvSpPr/>
            <p:nvPr/>
          </p:nvSpPr>
          <p:spPr>
            <a:xfrm>
              <a:off x="809907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4" name="Graphic 9">
              <a:extLst>
                <a:ext uri="{FF2B5EF4-FFF2-40B4-BE49-F238E27FC236}">
                  <a16:creationId xmlns:a16="http://schemas.microsoft.com/office/drawing/2014/main" id="{7EB16909-2341-88E1-5958-840FDEB5B521}"/>
                </a:ext>
              </a:extLst>
            </p:cNvPr>
            <p:cNvSpPr/>
            <p:nvPr/>
          </p:nvSpPr>
          <p:spPr>
            <a:xfrm>
              <a:off x="80990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4" name="Graphic 9">
              <a:extLst>
                <a:ext uri="{FF2B5EF4-FFF2-40B4-BE49-F238E27FC236}">
                  <a16:creationId xmlns:a16="http://schemas.microsoft.com/office/drawing/2014/main" id="{6FD879F1-86EF-E9AD-72D5-B82C697BFD1E}"/>
                </a:ext>
              </a:extLst>
            </p:cNvPr>
            <p:cNvSpPr/>
            <p:nvPr/>
          </p:nvSpPr>
          <p:spPr>
            <a:xfrm>
              <a:off x="809907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7" name="Graphic 9">
              <a:extLst>
                <a:ext uri="{FF2B5EF4-FFF2-40B4-BE49-F238E27FC236}">
                  <a16:creationId xmlns:a16="http://schemas.microsoft.com/office/drawing/2014/main" id="{03F895AE-0DB9-F775-B5C4-1A40F725951B}"/>
                </a:ext>
              </a:extLst>
            </p:cNvPr>
            <p:cNvSpPr/>
            <p:nvPr/>
          </p:nvSpPr>
          <p:spPr>
            <a:xfrm>
              <a:off x="841967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3" name="Graphic 9">
              <a:extLst>
                <a:ext uri="{FF2B5EF4-FFF2-40B4-BE49-F238E27FC236}">
                  <a16:creationId xmlns:a16="http://schemas.microsoft.com/office/drawing/2014/main" id="{FA217A6C-E3B0-F1EC-FA1B-91929873B126}"/>
                </a:ext>
              </a:extLst>
            </p:cNvPr>
            <p:cNvSpPr/>
            <p:nvPr/>
          </p:nvSpPr>
          <p:spPr>
            <a:xfrm>
              <a:off x="84196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6" name="Graphic 9">
              <a:extLst>
                <a:ext uri="{FF2B5EF4-FFF2-40B4-BE49-F238E27FC236}">
                  <a16:creationId xmlns:a16="http://schemas.microsoft.com/office/drawing/2014/main" id="{1AF4A0B9-79FD-BBA6-0AF3-557578F0928B}"/>
                </a:ext>
              </a:extLst>
            </p:cNvPr>
            <p:cNvSpPr/>
            <p:nvPr/>
          </p:nvSpPr>
          <p:spPr>
            <a:xfrm>
              <a:off x="841967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5" name="Graphic 9">
              <a:extLst>
                <a:ext uri="{FF2B5EF4-FFF2-40B4-BE49-F238E27FC236}">
                  <a16:creationId xmlns:a16="http://schemas.microsoft.com/office/drawing/2014/main" id="{62087DD6-5CA9-C722-D333-5B88ABFBE4A6}"/>
                </a:ext>
              </a:extLst>
            </p:cNvPr>
            <p:cNvSpPr/>
            <p:nvPr/>
          </p:nvSpPr>
          <p:spPr>
            <a:xfrm>
              <a:off x="841967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7" name="Graphic 9">
              <a:extLst>
                <a:ext uri="{FF2B5EF4-FFF2-40B4-BE49-F238E27FC236}">
                  <a16:creationId xmlns:a16="http://schemas.microsoft.com/office/drawing/2014/main" id="{FCC26AC6-4D70-897B-A238-6FE6CFD908E0}"/>
                </a:ext>
              </a:extLst>
            </p:cNvPr>
            <p:cNvSpPr/>
            <p:nvPr/>
          </p:nvSpPr>
          <p:spPr>
            <a:xfrm>
              <a:off x="841967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8" name="Graphic 9">
              <a:extLst>
                <a:ext uri="{FF2B5EF4-FFF2-40B4-BE49-F238E27FC236}">
                  <a16:creationId xmlns:a16="http://schemas.microsoft.com/office/drawing/2014/main" id="{2E6BCBB7-0466-E2F4-E351-72EC787CB98C}"/>
                </a:ext>
              </a:extLst>
            </p:cNvPr>
            <p:cNvSpPr/>
            <p:nvPr/>
          </p:nvSpPr>
          <p:spPr>
            <a:xfrm>
              <a:off x="841967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8" name="Graphic 9">
              <a:extLst>
                <a:ext uri="{FF2B5EF4-FFF2-40B4-BE49-F238E27FC236}">
                  <a16:creationId xmlns:a16="http://schemas.microsoft.com/office/drawing/2014/main" id="{F10FF7A8-8494-7FA2-25AB-E49193296E76}"/>
                </a:ext>
              </a:extLst>
            </p:cNvPr>
            <p:cNvSpPr/>
            <p:nvPr/>
          </p:nvSpPr>
          <p:spPr>
            <a:xfrm>
              <a:off x="84196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9" name="Graphic 9">
              <a:extLst>
                <a:ext uri="{FF2B5EF4-FFF2-40B4-BE49-F238E27FC236}">
                  <a16:creationId xmlns:a16="http://schemas.microsoft.com/office/drawing/2014/main" id="{364B402D-ADA4-4EAE-B96C-94089D0BC592}"/>
                </a:ext>
              </a:extLst>
            </p:cNvPr>
            <p:cNvSpPr/>
            <p:nvPr/>
          </p:nvSpPr>
          <p:spPr>
            <a:xfrm>
              <a:off x="841967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4" name="Graphic 9">
              <a:extLst>
                <a:ext uri="{FF2B5EF4-FFF2-40B4-BE49-F238E27FC236}">
                  <a16:creationId xmlns:a16="http://schemas.microsoft.com/office/drawing/2014/main" id="{9763D15E-6B7F-3A82-3B54-D76DB0690608}"/>
                </a:ext>
              </a:extLst>
            </p:cNvPr>
            <p:cNvSpPr/>
            <p:nvPr/>
          </p:nvSpPr>
          <p:spPr>
            <a:xfrm>
              <a:off x="841967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2" name="Graphic 9">
              <a:extLst>
                <a:ext uri="{FF2B5EF4-FFF2-40B4-BE49-F238E27FC236}">
                  <a16:creationId xmlns:a16="http://schemas.microsoft.com/office/drawing/2014/main" id="{713E8709-C02F-4DF4-2F3F-84CD3A7C0684}"/>
                </a:ext>
              </a:extLst>
            </p:cNvPr>
            <p:cNvSpPr/>
            <p:nvPr/>
          </p:nvSpPr>
          <p:spPr>
            <a:xfrm>
              <a:off x="84196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0" name="Graphic 9">
              <a:extLst>
                <a:ext uri="{FF2B5EF4-FFF2-40B4-BE49-F238E27FC236}">
                  <a16:creationId xmlns:a16="http://schemas.microsoft.com/office/drawing/2014/main" id="{879AEBFB-71A1-6B84-FE21-A83FC58F2B80}"/>
                </a:ext>
              </a:extLst>
            </p:cNvPr>
            <p:cNvSpPr/>
            <p:nvPr/>
          </p:nvSpPr>
          <p:spPr>
            <a:xfrm>
              <a:off x="841967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7" name="Graphic 9">
              <a:extLst>
                <a:ext uri="{FF2B5EF4-FFF2-40B4-BE49-F238E27FC236}">
                  <a16:creationId xmlns:a16="http://schemas.microsoft.com/office/drawing/2014/main" id="{248A902A-517F-D3A8-2513-8177BBE7A2D4}"/>
                </a:ext>
              </a:extLst>
            </p:cNvPr>
            <p:cNvSpPr/>
            <p:nvPr/>
          </p:nvSpPr>
          <p:spPr>
            <a:xfrm>
              <a:off x="84196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5" name="Graphic 9">
              <a:extLst>
                <a:ext uri="{FF2B5EF4-FFF2-40B4-BE49-F238E27FC236}">
                  <a16:creationId xmlns:a16="http://schemas.microsoft.com/office/drawing/2014/main" id="{513BEE06-3725-B0A4-C3F6-E44E24007ECB}"/>
                </a:ext>
              </a:extLst>
            </p:cNvPr>
            <p:cNvSpPr/>
            <p:nvPr/>
          </p:nvSpPr>
          <p:spPr>
            <a:xfrm>
              <a:off x="841967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5" name="Graphic 9">
              <a:extLst>
                <a:ext uri="{FF2B5EF4-FFF2-40B4-BE49-F238E27FC236}">
                  <a16:creationId xmlns:a16="http://schemas.microsoft.com/office/drawing/2014/main" id="{B4404D88-9BAB-8AA5-BA32-C076A9226A6B}"/>
                </a:ext>
              </a:extLst>
            </p:cNvPr>
            <p:cNvSpPr/>
            <p:nvPr/>
          </p:nvSpPr>
          <p:spPr>
            <a:xfrm>
              <a:off x="841967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8" name="Graphic 9">
              <a:extLst>
                <a:ext uri="{FF2B5EF4-FFF2-40B4-BE49-F238E27FC236}">
                  <a16:creationId xmlns:a16="http://schemas.microsoft.com/office/drawing/2014/main" id="{45CA7478-0AAB-7AB9-B102-11005C2D979A}"/>
                </a:ext>
              </a:extLst>
            </p:cNvPr>
            <p:cNvSpPr/>
            <p:nvPr/>
          </p:nvSpPr>
          <p:spPr>
            <a:xfrm>
              <a:off x="874026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6" name="Graphic 9">
              <a:extLst>
                <a:ext uri="{FF2B5EF4-FFF2-40B4-BE49-F238E27FC236}">
                  <a16:creationId xmlns:a16="http://schemas.microsoft.com/office/drawing/2014/main" id="{4E53A0CD-1823-D4BA-0EBE-FB33A37B9128}"/>
                </a:ext>
              </a:extLst>
            </p:cNvPr>
            <p:cNvSpPr/>
            <p:nvPr/>
          </p:nvSpPr>
          <p:spPr>
            <a:xfrm>
              <a:off x="87402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6" name="Graphic 9">
              <a:extLst>
                <a:ext uri="{FF2B5EF4-FFF2-40B4-BE49-F238E27FC236}">
                  <a16:creationId xmlns:a16="http://schemas.microsoft.com/office/drawing/2014/main" id="{F60E9736-0A17-2DED-E1A5-FA68C6182AE9}"/>
                </a:ext>
              </a:extLst>
            </p:cNvPr>
            <p:cNvSpPr/>
            <p:nvPr/>
          </p:nvSpPr>
          <p:spPr>
            <a:xfrm>
              <a:off x="874026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5" name="Graphic 9">
              <a:extLst>
                <a:ext uri="{FF2B5EF4-FFF2-40B4-BE49-F238E27FC236}">
                  <a16:creationId xmlns:a16="http://schemas.microsoft.com/office/drawing/2014/main" id="{141ABB28-01E7-40F7-5D6C-BB599D0BD3C7}"/>
                </a:ext>
              </a:extLst>
            </p:cNvPr>
            <p:cNvSpPr/>
            <p:nvPr/>
          </p:nvSpPr>
          <p:spPr>
            <a:xfrm>
              <a:off x="874026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4" name="Graphic 9">
              <a:extLst>
                <a:ext uri="{FF2B5EF4-FFF2-40B4-BE49-F238E27FC236}">
                  <a16:creationId xmlns:a16="http://schemas.microsoft.com/office/drawing/2014/main" id="{6BBA6818-EC87-FCD0-64CC-EFAEE1382F2A}"/>
                </a:ext>
              </a:extLst>
            </p:cNvPr>
            <p:cNvSpPr/>
            <p:nvPr/>
          </p:nvSpPr>
          <p:spPr>
            <a:xfrm>
              <a:off x="874026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7" name="Graphic 9">
              <a:extLst>
                <a:ext uri="{FF2B5EF4-FFF2-40B4-BE49-F238E27FC236}">
                  <a16:creationId xmlns:a16="http://schemas.microsoft.com/office/drawing/2014/main" id="{57B0E134-563E-EE4E-9027-FA90134D688C}"/>
                </a:ext>
              </a:extLst>
            </p:cNvPr>
            <p:cNvSpPr/>
            <p:nvPr/>
          </p:nvSpPr>
          <p:spPr>
            <a:xfrm>
              <a:off x="874026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0" name="Graphic 9">
              <a:extLst>
                <a:ext uri="{FF2B5EF4-FFF2-40B4-BE49-F238E27FC236}">
                  <a16:creationId xmlns:a16="http://schemas.microsoft.com/office/drawing/2014/main" id="{546011A3-B2B7-88B4-C0E7-E42DA22FCD92}"/>
                </a:ext>
              </a:extLst>
            </p:cNvPr>
            <p:cNvSpPr/>
            <p:nvPr/>
          </p:nvSpPr>
          <p:spPr>
            <a:xfrm>
              <a:off x="87402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1" name="Graphic 9">
              <a:extLst>
                <a:ext uri="{FF2B5EF4-FFF2-40B4-BE49-F238E27FC236}">
                  <a16:creationId xmlns:a16="http://schemas.microsoft.com/office/drawing/2014/main" id="{DBE2C26F-9D8E-9E96-CDC5-63B997F7D35D}"/>
                </a:ext>
              </a:extLst>
            </p:cNvPr>
            <p:cNvSpPr/>
            <p:nvPr/>
          </p:nvSpPr>
          <p:spPr>
            <a:xfrm>
              <a:off x="874026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5" name="Graphic 9">
              <a:extLst>
                <a:ext uri="{FF2B5EF4-FFF2-40B4-BE49-F238E27FC236}">
                  <a16:creationId xmlns:a16="http://schemas.microsoft.com/office/drawing/2014/main" id="{BA337DBA-2DA9-5224-612D-623E5519325C}"/>
                </a:ext>
              </a:extLst>
            </p:cNvPr>
            <p:cNvSpPr/>
            <p:nvPr/>
          </p:nvSpPr>
          <p:spPr>
            <a:xfrm>
              <a:off x="874026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3" name="Graphic 9">
              <a:extLst>
                <a:ext uri="{FF2B5EF4-FFF2-40B4-BE49-F238E27FC236}">
                  <a16:creationId xmlns:a16="http://schemas.microsoft.com/office/drawing/2014/main" id="{CBF03A44-E4F8-6CA7-BEBC-54BF89BF081B}"/>
                </a:ext>
              </a:extLst>
            </p:cNvPr>
            <p:cNvSpPr/>
            <p:nvPr/>
          </p:nvSpPr>
          <p:spPr>
            <a:xfrm>
              <a:off x="874026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1" name="Graphic 9">
              <a:extLst>
                <a:ext uri="{FF2B5EF4-FFF2-40B4-BE49-F238E27FC236}">
                  <a16:creationId xmlns:a16="http://schemas.microsoft.com/office/drawing/2014/main" id="{27038D42-1084-D71A-DF36-C62782086435}"/>
                </a:ext>
              </a:extLst>
            </p:cNvPr>
            <p:cNvSpPr/>
            <p:nvPr/>
          </p:nvSpPr>
          <p:spPr>
            <a:xfrm>
              <a:off x="874026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8" name="Graphic 9">
              <a:extLst>
                <a:ext uri="{FF2B5EF4-FFF2-40B4-BE49-F238E27FC236}">
                  <a16:creationId xmlns:a16="http://schemas.microsoft.com/office/drawing/2014/main" id="{F309CB50-C318-4435-3287-AFFE31DCE5BC}"/>
                </a:ext>
              </a:extLst>
            </p:cNvPr>
            <p:cNvSpPr/>
            <p:nvPr/>
          </p:nvSpPr>
          <p:spPr>
            <a:xfrm>
              <a:off x="874026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6" name="Graphic 9">
              <a:extLst>
                <a:ext uri="{FF2B5EF4-FFF2-40B4-BE49-F238E27FC236}">
                  <a16:creationId xmlns:a16="http://schemas.microsoft.com/office/drawing/2014/main" id="{1CAAC2AC-82C2-49B1-9055-A6C3D78A8058}"/>
                </a:ext>
              </a:extLst>
            </p:cNvPr>
            <p:cNvSpPr/>
            <p:nvPr/>
          </p:nvSpPr>
          <p:spPr>
            <a:xfrm>
              <a:off x="874026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6" name="Graphic 9">
              <a:extLst>
                <a:ext uri="{FF2B5EF4-FFF2-40B4-BE49-F238E27FC236}">
                  <a16:creationId xmlns:a16="http://schemas.microsoft.com/office/drawing/2014/main" id="{294A1FB9-EB04-7AA0-B20D-162A6AB4F111}"/>
                </a:ext>
              </a:extLst>
            </p:cNvPr>
            <p:cNvSpPr/>
            <p:nvPr/>
          </p:nvSpPr>
          <p:spPr>
            <a:xfrm>
              <a:off x="874026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9" name="Graphic 9">
              <a:extLst>
                <a:ext uri="{FF2B5EF4-FFF2-40B4-BE49-F238E27FC236}">
                  <a16:creationId xmlns:a16="http://schemas.microsoft.com/office/drawing/2014/main" id="{26552097-2B3C-FC4C-8B1A-58DA6FD8E417}"/>
                </a:ext>
              </a:extLst>
            </p:cNvPr>
            <p:cNvSpPr/>
            <p:nvPr/>
          </p:nvSpPr>
          <p:spPr>
            <a:xfrm>
              <a:off x="906086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7" name="Graphic 9">
              <a:extLst>
                <a:ext uri="{FF2B5EF4-FFF2-40B4-BE49-F238E27FC236}">
                  <a16:creationId xmlns:a16="http://schemas.microsoft.com/office/drawing/2014/main" id="{F2CD5918-4E31-A35B-22D1-DEE3BFEBB2FA}"/>
                </a:ext>
              </a:extLst>
            </p:cNvPr>
            <p:cNvSpPr/>
            <p:nvPr/>
          </p:nvSpPr>
          <p:spPr>
            <a:xfrm>
              <a:off x="906086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9" name="Graphic 9">
              <a:extLst>
                <a:ext uri="{FF2B5EF4-FFF2-40B4-BE49-F238E27FC236}">
                  <a16:creationId xmlns:a16="http://schemas.microsoft.com/office/drawing/2014/main" id="{6AF6F6BF-B475-D932-7D3F-0A53603F82B1}"/>
                </a:ext>
              </a:extLst>
            </p:cNvPr>
            <p:cNvSpPr/>
            <p:nvPr/>
          </p:nvSpPr>
          <p:spPr>
            <a:xfrm>
              <a:off x="906086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18" name="Graphic 9">
              <a:extLst>
                <a:ext uri="{FF2B5EF4-FFF2-40B4-BE49-F238E27FC236}">
                  <a16:creationId xmlns:a16="http://schemas.microsoft.com/office/drawing/2014/main" id="{ECE488F5-D200-A284-EB77-B5EF855C8D7D}"/>
                </a:ext>
              </a:extLst>
            </p:cNvPr>
            <p:cNvSpPr/>
            <p:nvPr/>
          </p:nvSpPr>
          <p:spPr>
            <a:xfrm>
              <a:off x="90608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0" name="Graphic 9">
              <a:extLst>
                <a:ext uri="{FF2B5EF4-FFF2-40B4-BE49-F238E27FC236}">
                  <a16:creationId xmlns:a16="http://schemas.microsoft.com/office/drawing/2014/main" id="{8E62D44B-CE0D-5F92-2309-A71333C053BB}"/>
                </a:ext>
              </a:extLst>
            </p:cNvPr>
            <p:cNvSpPr/>
            <p:nvPr/>
          </p:nvSpPr>
          <p:spPr>
            <a:xfrm>
              <a:off x="906086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1" name="Graphic 9">
              <a:extLst>
                <a:ext uri="{FF2B5EF4-FFF2-40B4-BE49-F238E27FC236}">
                  <a16:creationId xmlns:a16="http://schemas.microsoft.com/office/drawing/2014/main" id="{38BB4D7D-9C74-F8D0-2AA8-FFA24FF5286F}"/>
                </a:ext>
              </a:extLst>
            </p:cNvPr>
            <p:cNvSpPr/>
            <p:nvPr/>
          </p:nvSpPr>
          <p:spPr>
            <a:xfrm>
              <a:off x="90608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2" name="Graphic 9">
              <a:extLst>
                <a:ext uri="{FF2B5EF4-FFF2-40B4-BE49-F238E27FC236}">
                  <a16:creationId xmlns:a16="http://schemas.microsoft.com/office/drawing/2014/main" id="{4077691F-E86F-1017-D68C-575FFD28F07A}"/>
                </a:ext>
              </a:extLst>
            </p:cNvPr>
            <p:cNvSpPr/>
            <p:nvPr/>
          </p:nvSpPr>
          <p:spPr>
            <a:xfrm>
              <a:off x="906086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3" name="Graphic 9">
              <a:extLst>
                <a:ext uri="{FF2B5EF4-FFF2-40B4-BE49-F238E27FC236}">
                  <a16:creationId xmlns:a16="http://schemas.microsoft.com/office/drawing/2014/main" id="{A00FDF0F-2B6E-00DC-B959-6418E266F9FA}"/>
                </a:ext>
              </a:extLst>
            </p:cNvPr>
            <p:cNvSpPr/>
            <p:nvPr/>
          </p:nvSpPr>
          <p:spPr>
            <a:xfrm>
              <a:off x="906086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6" name="Graphic 9">
              <a:extLst>
                <a:ext uri="{FF2B5EF4-FFF2-40B4-BE49-F238E27FC236}">
                  <a16:creationId xmlns:a16="http://schemas.microsoft.com/office/drawing/2014/main" id="{59EDF4C0-FC65-0206-6BDD-473D79BA02A6}"/>
                </a:ext>
              </a:extLst>
            </p:cNvPr>
            <p:cNvSpPr/>
            <p:nvPr/>
          </p:nvSpPr>
          <p:spPr>
            <a:xfrm>
              <a:off x="906086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4" name="Graphic 9">
              <a:extLst>
                <a:ext uri="{FF2B5EF4-FFF2-40B4-BE49-F238E27FC236}">
                  <a16:creationId xmlns:a16="http://schemas.microsoft.com/office/drawing/2014/main" id="{CB82F668-A6CA-6B38-6DF3-46DDCDF2BE17}"/>
                </a:ext>
              </a:extLst>
            </p:cNvPr>
            <p:cNvSpPr/>
            <p:nvPr/>
          </p:nvSpPr>
          <p:spPr>
            <a:xfrm>
              <a:off x="906086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2" name="Graphic 9">
              <a:extLst>
                <a:ext uri="{FF2B5EF4-FFF2-40B4-BE49-F238E27FC236}">
                  <a16:creationId xmlns:a16="http://schemas.microsoft.com/office/drawing/2014/main" id="{20FF449F-6CE6-1F05-94C7-A83480FE10E0}"/>
                </a:ext>
              </a:extLst>
            </p:cNvPr>
            <p:cNvSpPr/>
            <p:nvPr/>
          </p:nvSpPr>
          <p:spPr>
            <a:xfrm>
              <a:off x="906086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99" name="Graphic 9">
              <a:extLst>
                <a:ext uri="{FF2B5EF4-FFF2-40B4-BE49-F238E27FC236}">
                  <a16:creationId xmlns:a16="http://schemas.microsoft.com/office/drawing/2014/main" id="{C43EBD4B-6EEA-71D9-B87A-3ACE48BEC839}"/>
                </a:ext>
              </a:extLst>
            </p:cNvPr>
            <p:cNvSpPr/>
            <p:nvPr/>
          </p:nvSpPr>
          <p:spPr>
            <a:xfrm>
              <a:off x="90608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7" name="Graphic 9">
              <a:extLst>
                <a:ext uri="{FF2B5EF4-FFF2-40B4-BE49-F238E27FC236}">
                  <a16:creationId xmlns:a16="http://schemas.microsoft.com/office/drawing/2014/main" id="{FDFC87C4-8C77-9FA0-3B13-AB364E51778D}"/>
                </a:ext>
              </a:extLst>
            </p:cNvPr>
            <p:cNvSpPr/>
            <p:nvPr/>
          </p:nvSpPr>
          <p:spPr>
            <a:xfrm>
              <a:off x="906086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7" name="Graphic 9">
              <a:extLst>
                <a:ext uri="{FF2B5EF4-FFF2-40B4-BE49-F238E27FC236}">
                  <a16:creationId xmlns:a16="http://schemas.microsoft.com/office/drawing/2014/main" id="{83C28AD2-7396-C614-2080-4DAFA18A236B}"/>
                </a:ext>
              </a:extLst>
            </p:cNvPr>
            <p:cNvSpPr/>
            <p:nvPr/>
          </p:nvSpPr>
          <p:spPr>
            <a:xfrm>
              <a:off x="906086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0" name="Graphic 9">
              <a:extLst>
                <a:ext uri="{FF2B5EF4-FFF2-40B4-BE49-F238E27FC236}">
                  <a16:creationId xmlns:a16="http://schemas.microsoft.com/office/drawing/2014/main" id="{FF068F74-EAC1-6BC0-42C9-CAAA651D9F1C}"/>
                </a:ext>
              </a:extLst>
            </p:cNvPr>
            <p:cNvSpPr/>
            <p:nvPr/>
          </p:nvSpPr>
          <p:spPr>
            <a:xfrm>
              <a:off x="938146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4" name="Graphic 9">
              <a:extLst>
                <a:ext uri="{FF2B5EF4-FFF2-40B4-BE49-F238E27FC236}">
                  <a16:creationId xmlns:a16="http://schemas.microsoft.com/office/drawing/2014/main" id="{2C1406F1-8C8F-3D91-9D5A-E1327D2616AC}"/>
                </a:ext>
              </a:extLst>
            </p:cNvPr>
            <p:cNvSpPr/>
            <p:nvPr/>
          </p:nvSpPr>
          <p:spPr>
            <a:xfrm>
              <a:off x="938146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 name="Graphic 9">
              <a:extLst>
                <a:ext uri="{FF2B5EF4-FFF2-40B4-BE49-F238E27FC236}">
                  <a16:creationId xmlns:a16="http://schemas.microsoft.com/office/drawing/2014/main" id="{48B967F5-5161-8C57-BA6F-51D984801A58}"/>
                </a:ext>
              </a:extLst>
            </p:cNvPr>
            <p:cNvSpPr/>
            <p:nvPr/>
          </p:nvSpPr>
          <p:spPr>
            <a:xfrm>
              <a:off x="93814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5" name="Graphic 9">
              <a:extLst>
                <a:ext uri="{FF2B5EF4-FFF2-40B4-BE49-F238E27FC236}">
                  <a16:creationId xmlns:a16="http://schemas.microsoft.com/office/drawing/2014/main" id="{5BC4FF2D-AD1C-AFAF-2CA2-2D39A836838A}"/>
                </a:ext>
              </a:extLst>
            </p:cNvPr>
            <p:cNvSpPr/>
            <p:nvPr/>
          </p:nvSpPr>
          <p:spPr>
            <a:xfrm>
              <a:off x="938146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 name="Graphic 9">
              <a:extLst>
                <a:ext uri="{FF2B5EF4-FFF2-40B4-BE49-F238E27FC236}">
                  <a16:creationId xmlns:a16="http://schemas.microsoft.com/office/drawing/2014/main" id="{FE246031-8F03-893C-1EEA-2E9EEAD32323}"/>
                </a:ext>
              </a:extLst>
            </p:cNvPr>
            <p:cNvSpPr/>
            <p:nvPr/>
          </p:nvSpPr>
          <p:spPr>
            <a:xfrm>
              <a:off x="93814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3" name="Graphic 9">
              <a:extLst>
                <a:ext uri="{FF2B5EF4-FFF2-40B4-BE49-F238E27FC236}">
                  <a16:creationId xmlns:a16="http://schemas.microsoft.com/office/drawing/2014/main" id="{C2625EC9-A883-50D9-79D0-96442089A9D2}"/>
                </a:ext>
              </a:extLst>
            </p:cNvPr>
            <p:cNvSpPr/>
            <p:nvPr/>
          </p:nvSpPr>
          <p:spPr>
            <a:xfrm>
              <a:off x="938146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5" name="Graphic 9">
              <a:extLst>
                <a:ext uri="{FF2B5EF4-FFF2-40B4-BE49-F238E27FC236}">
                  <a16:creationId xmlns:a16="http://schemas.microsoft.com/office/drawing/2014/main" id="{9D51716E-9970-45BD-E8DD-BFF0E5608463}"/>
                </a:ext>
              </a:extLst>
            </p:cNvPr>
            <p:cNvSpPr/>
            <p:nvPr/>
          </p:nvSpPr>
          <p:spPr>
            <a:xfrm>
              <a:off x="93814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6" name="Graphic 9">
              <a:extLst>
                <a:ext uri="{FF2B5EF4-FFF2-40B4-BE49-F238E27FC236}">
                  <a16:creationId xmlns:a16="http://schemas.microsoft.com/office/drawing/2014/main" id="{1173736A-0BD2-3DB2-6A4C-677C8714980B}"/>
                </a:ext>
              </a:extLst>
            </p:cNvPr>
            <p:cNvSpPr/>
            <p:nvPr/>
          </p:nvSpPr>
          <p:spPr>
            <a:xfrm>
              <a:off x="938146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7" name="Graphic 9">
              <a:extLst>
                <a:ext uri="{FF2B5EF4-FFF2-40B4-BE49-F238E27FC236}">
                  <a16:creationId xmlns:a16="http://schemas.microsoft.com/office/drawing/2014/main" id="{B83696CF-758C-D6E8-3F2F-F854F36DB36E}"/>
                </a:ext>
              </a:extLst>
            </p:cNvPr>
            <p:cNvSpPr/>
            <p:nvPr/>
          </p:nvSpPr>
          <p:spPr>
            <a:xfrm>
              <a:off x="938146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5" name="Graphic 9">
              <a:extLst>
                <a:ext uri="{FF2B5EF4-FFF2-40B4-BE49-F238E27FC236}">
                  <a16:creationId xmlns:a16="http://schemas.microsoft.com/office/drawing/2014/main" id="{86449120-9B32-4E25-C117-9838B54BD0FE}"/>
                </a:ext>
              </a:extLst>
            </p:cNvPr>
            <p:cNvSpPr/>
            <p:nvPr/>
          </p:nvSpPr>
          <p:spPr>
            <a:xfrm>
              <a:off x="938146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3" name="Graphic 9">
              <a:extLst>
                <a:ext uri="{FF2B5EF4-FFF2-40B4-BE49-F238E27FC236}">
                  <a16:creationId xmlns:a16="http://schemas.microsoft.com/office/drawing/2014/main" id="{95691DD5-3A0F-6F9A-5941-BB1D08D7FD28}"/>
                </a:ext>
              </a:extLst>
            </p:cNvPr>
            <p:cNvSpPr/>
            <p:nvPr/>
          </p:nvSpPr>
          <p:spPr>
            <a:xfrm>
              <a:off x="938146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0" name="Graphic 9">
              <a:extLst>
                <a:ext uri="{FF2B5EF4-FFF2-40B4-BE49-F238E27FC236}">
                  <a16:creationId xmlns:a16="http://schemas.microsoft.com/office/drawing/2014/main" id="{8A3FD2FE-953D-DA1F-7DF5-8E241D512035}"/>
                </a:ext>
              </a:extLst>
            </p:cNvPr>
            <p:cNvSpPr/>
            <p:nvPr/>
          </p:nvSpPr>
          <p:spPr>
            <a:xfrm>
              <a:off x="93814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8" name="Graphic 9">
              <a:extLst>
                <a:ext uri="{FF2B5EF4-FFF2-40B4-BE49-F238E27FC236}">
                  <a16:creationId xmlns:a16="http://schemas.microsoft.com/office/drawing/2014/main" id="{59D04568-D9CD-49E7-D9DA-B71E35522F0F}"/>
                </a:ext>
              </a:extLst>
            </p:cNvPr>
            <p:cNvSpPr/>
            <p:nvPr/>
          </p:nvSpPr>
          <p:spPr>
            <a:xfrm>
              <a:off x="938146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8" name="Graphic 9">
              <a:extLst>
                <a:ext uri="{FF2B5EF4-FFF2-40B4-BE49-F238E27FC236}">
                  <a16:creationId xmlns:a16="http://schemas.microsoft.com/office/drawing/2014/main" id="{1E77C08F-5DA2-4CF8-88E3-3BEA6D3B8A14}"/>
                </a:ext>
              </a:extLst>
            </p:cNvPr>
            <p:cNvSpPr/>
            <p:nvPr/>
          </p:nvSpPr>
          <p:spPr>
            <a:xfrm>
              <a:off x="938146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1" name="Graphic 9">
              <a:extLst>
                <a:ext uri="{FF2B5EF4-FFF2-40B4-BE49-F238E27FC236}">
                  <a16:creationId xmlns:a16="http://schemas.microsoft.com/office/drawing/2014/main" id="{DF6601B3-19A7-846B-4750-8AADB028CF70}"/>
                </a:ext>
              </a:extLst>
            </p:cNvPr>
            <p:cNvSpPr/>
            <p:nvPr/>
          </p:nvSpPr>
          <p:spPr>
            <a:xfrm>
              <a:off x="97020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4" name="Graphic 9">
              <a:extLst>
                <a:ext uri="{FF2B5EF4-FFF2-40B4-BE49-F238E27FC236}">
                  <a16:creationId xmlns:a16="http://schemas.microsoft.com/office/drawing/2014/main" id="{9306E659-976B-8F4D-19A6-8D7451BE15DD}"/>
                </a:ext>
              </a:extLst>
            </p:cNvPr>
            <p:cNvSpPr/>
            <p:nvPr/>
          </p:nvSpPr>
          <p:spPr>
            <a:xfrm>
              <a:off x="97020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 name="Graphic 9">
              <a:extLst>
                <a:ext uri="{FF2B5EF4-FFF2-40B4-BE49-F238E27FC236}">
                  <a16:creationId xmlns:a16="http://schemas.microsoft.com/office/drawing/2014/main" id="{945107D7-D97B-1FFB-0D31-0D5F4E99A8A3}"/>
                </a:ext>
              </a:extLst>
            </p:cNvPr>
            <p:cNvSpPr/>
            <p:nvPr/>
          </p:nvSpPr>
          <p:spPr>
            <a:xfrm>
              <a:off x="97020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 name="Graphic 9">
              <a:extLst>
                <a:ext uri="{FF2B5EF4-FFF2-40B4-BE49-F238E27FC236}">
                  <a16:creationId xmlns:a16="http://schemas.microsoft.com/office/drawing/2014/main" id="{D912F5F0-6987-0411-EE98-1384217163A4}"/>
                </a:ext>
              </a:extLst>
            </p:cNvPr>
            <p:cNvSpPr/>
            <p:nvPr/>
          </p:nvSpPr>
          <p:spPr>
            <a:xfrm>
              <a:off x="97020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2" name="Graphic 9">
              <a:extLst>
                <a:ext uri="{FF2B5EF4-FFF2-40B4-BE49-F238E27FC236}">
                  <a16:creationId xmlns:a16="http://schemas.microsoft.com/office/drawing/2014/main" id="{5F9F9DF3-A183-E2F3-6E6F-3A670492CFA6}"/>
                </a:ext>
              </a:extLst>
            </p:cNvPr>
            <p:cNvSpPr/>
            <p:nvPr/>
          </p:nvSpPr>
          <p:spPr>
            <a:xfrm>
              <a:off x="970205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3" name="Graphic 9">
              <a:extLst>
                <a:ext uri="{FF2B5EF4-FFF2-40B4-BE49-F238E27FC236}">
                  <a16:creationId xmlns:a16="http://schemas.microsoft.com/office/drawing/2014/main" id="{F781FF88-99B2-C025-22D6-C815687C7F7E}"/>
                </a:ext>
              </a:extLst>
            </p:cNvPr>
            <p:cNvSpPr/>
            <p:nvPr/>
          </p:nvSpPr>
          <p:spPr>
            <a:xfrm>
              <a:off x="97020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5" name="Graphic 9">
              <a:extLst>
                <a:ext uri="{FF2B5EF4-FFF2-40B4-BE49-F238E27FC236}">
                  <a16:creationId xmlns:a16="http://schemas.microsoft.com/office/drawing/2014/main" id="{CE04FE8E-4369-C215-94E6-D519BC9FB24E}"/>
                </a:ext>
              </a:extLst>
            </p:cNvPr>
            <p:cNvSpPr/>
            <p:nvPr/>
          </p:nvSpPr>
          <p:spPr>
            <a:xfrm>
              <a:off x="970205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6" name="Graphic 9">
              <a:extLst>
                <a:ext uri="{FF2B5EF4-FFF2-40B4-BE49-F238E27FC236}">
                  <a16:creationId xmlns:a16="http://schemas.microsoft.com/office/drawing/2014/main" id="{5261E961-0292-1727-6889-AD24200723FD}"/>
                </a:ext>
              </a:extLst>
            </p:cNvPr>
            <p:cNvSpPr/>
            <p:nvPr/>
          </p:nvSpPr>
          <p:spPr>
            <a:xfrm>
              <a:off x="970205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8" name="Graphic 9">
              <a:extLst>
                <a:ext uri="{FF2B5EF4-FFF2-40B4-BE49-F238E27FC236}">
                  <a16:creationId xmlns:a16="http://schemas.microsoft.com/office/drawing/2014/main" id="{D5F07399-1BC8-545E-0C0C-010DB78180DA}"/>
                </a:ext>
              </a:extLst>
            </p:cNvPr>
            <p:cNvSpPr/>
            <p:nvPr/>
          </p:nvSpPr>
          <p:spPr>
            <a:xfrm>
              <a:off x="970205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6" name="Graphic 9">
              <a:extLst>
                <a:ext uri="{FF2B5EF4-FFF2-40B4-BE49-F238E27FC236}">
                  <a16:creationId xmlns:a16="http://schemas.microsoft.com/office/drawing/2014/main" id="{5554C4C6-78B7-5E56-A9B6-63DC188F67A1}"/>
                </a:ext>
              </a:extLst>
            </p:cNvPr>
            <p:cNvSpPr/>
            <p:nvPr/>
          </p:nvSpPr>
          <p:spPr>
            <a:xfrm>
              <a:off x="97020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4" name="Graphic 9">
              <a:extLst>
                <a:ext uri="{FF2B5EF4-FFF2-40B4-BE49-F238E27FC236}">
                  <a16:creationId xmlns:a16="http://schemas.microsoft.com/office/drawing/2014/main" id="{78E47167-98E3-5DEE-5290-B81341CA751E}"/>
                </a:ext>
              </a:extLst>
            </p:cNvPr>
            <p:cNvSpPr/>
            <p:nvPr/>
          </p:nvSpPr>
          <p:spPr>
            <a:xfrm>
              <a:off x="970205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1" name="Graphic 9">
              <a:extLst>
                <a:ext uri="{FF2B5EF4-FFF2-40B4-BE49-F238E27FC236}">
                  <a16:creationId xmlns:a16="http://schemas.microsoft.com/office/drawing/2014/main" id="{F9B23D4E-0DFB-1AD5-3BFA-5F3A907EB1EF}"/>
                </a:ext>
              </a:extLst>
            </p:cNvPr>
            <p:cNvSpPr/>
            <p:nvPr/>
          </p:nvSpPr>
          <p:spPr>
            <a:xfrm>
              <a:off x="970205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29" name="Graphic 9">
              <a:extLst>
                <a:ext uri="{FF2B5EF4-FFF2-40B4-BE49-F238E27FC236}">
                  <a16:creationId xmlns:a16="http://schemas.microsoft.com/office/drawing/2014/main" id="{FAD3DE5D-8B9F-1A25-D233-283E0DE3239E}"/>
                </a:ext>
              </a:extLst>
            </p:cNvPr>
            <p:cNvSpPr/>
            <p:nvPr/>
          </p:nvSpPr>
          <p:spPr>
            <a:xfrm>
              <a:off x="970205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59" name="Graphic 9">
              <a:extLst>
                <a:ext uri="{FF2B5EF4-FFF2-40B4-BE49-F238E27FC236}">
                  <a16:creationId xmlns:a16="http://schemas.microsoft.com/office/drawing/2014/main" id="{8391E872-DE31-D72E-9306-EA39DB38734E}"/>
                </a:ext>
              </a:extLst>
            </p:cNvPr>
            <p:cNvSpPr/>
            <p:nvPr/>
          </p:nvSpPr>
          <p:spPr>
            <a:xfrm>
              <a:off x="970205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8" name="Graphic 9">
              <a:extLst>
                <a:ext uri="{FF2B5EF4-FFF2-40B4-BE49-F238E27FC236}">
                  <a16:creationId xmlns:a16="http://schemas.microsoft.com/office/drawing/2014/main" id="{231E3460-3513-DA52-7697-95527D580289}"/>
                </a:ext>
              </a:extLst>
            </p:cNvPr>
            <p:cNvSpPr/>
            <p:nvPr/>
          </p:nvSpPr>
          <p:spPr>
            <a:xfrm>
              <a:off x="20077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9" name="Graphic 9">
              <a:extLst>
                <a:ext uri="{FF2B5EF4-FFF2-40B4-BE49-F238E27FC236}">
                  <a16:creationId xmlns:a16="http://schemas.microsoft.com/office/drawing/2014/main" id="{F3BBFA9D-EC26-8731-D091-12170062BCCF}"/>
                </a:ext>
              </a:extLst>
            </p:cNvPr>
            <p:cNvSpPr/>
            <p:nvPr/>
          </p:nvSpPr>
          <p:spPr>
            <a:xfrm>
              <a:off x="200775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0" name="Graphic 9">
              <a:extLst>
                <a:ext uri="{FF2B5EF4-FFF2-40B4-BE49-F238E27FC236}">
                  <a16:creationId xmlns:a16="http://schemas.microsoft.com/office/drawing/2014/main" id="{EF13A2FC-F2B1-C783-35B9-C09F9FBE1D00}"/>
                </a:ext>
              </a:extLst>
            </p:cNvPr>
            <p:cNvSpPr/>
            <p:nvPr/>
          </p:nvSpPr>
          <p:spPr>
            <a:xfrm>
              <a:off x="200775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1" name="Graphic 9">
              <a:extLst>
                <a:ext uri="{FF2B5EF4-FFF2-40B4-BE49-F238E27FC236}">
                  <a16:creationId xmlns:a16="http://schemas.microsoft.com/office/drawing/2014/main" id="{A82A1033-D9A1-8200-6B15-07C816A37FD3}"/>
                </a:ext>
              </a:extLst>
            </p:cNvPr>
            <p:cNvSpPr/>
            <p:nvPr/>
          </p:nvSpPr>
          <p:spPr>
            <a:xfrm>
              <a:off x="200775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2" name="Graphic 9">
              <a:extLst>
                <a:ext uri="{FF2B5EF4-FFF2-40B4-BE49-F238E27FC236}">
                  <a16:creationId xmlns:a16="http://schemas.microsoft.com/office/drawing/2014/main" id="{13664628-0A94-9719-B292-704318392BCE}"/>
                </a:ext>
              </a:extLst>
            </p:cNvPr>
            <p:cNvSpPr/>
            <p:nvPr/>
          </p:nvSpPr>
          <p:spPr>
            <a:xfrm>
              <a:off x="200775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3" name="Graphic 9">
              <a:extLst>
                <a:ext uri="{FF2B5EF4-FFF2-40B4-BE49-F238E27FC236}">
                  <a16:creationId xmlns:a16="http://schemas.microsoft.com/office/drawing/2014/main" id="{032AA57D-57DA-082A-4B68-A429E25EC76E}"/>
                </a:ext>
              </a:extLst>
            </p:cNvPr>
            <p:cNvSpPr/>
            <p:nvPr/>
          </p:nvSpPr>
          <p:spPr>
            <a:xfrm>
              <a:off x="20077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4" name="Graphic 9">
              <a:extLst>
                <a:ext uri="{FF2B5EF4-FFF2-40B4-BE49-F238E27FC236}">
                  <a16:creationId xmlns:a16="http://schemas.microsoft.com/office/drawing/2014/main" id="{727732AC-8B13-C29B-8E54-98FA721D0F57}"/>
                </a:ext>
              </a:extLst>
            </p:cNvPr>
            <p:cNvSpPr/>
            <p:nvPr/>
          </p:nvSpPr>
          <p:spPr>
            <a:xfrm>
              <a:off x="20077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5" name="Graphic 9">
              <a:extLst>
                <a:ext uri="{FF2B5EF4-FFF2-40B4-BE49-F238E27FC236}">
                  <a16:creationId xmlns:a16="http://schemas.microsoft.com/office/drawing/2014/main" id="{08361A11-BE10-824B-2258-FBB33689C951}"/>
                </a:ext>
              </a:extLst>
            </p:cNvPr>
            <p:cNvSpPr/>
            <p:nvPr/>
          </p:nvSpPr>
          <p:spPr>
            <a:xfrm>
              <a:off x="20077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19" name="Graphic 9">
              <a:extLst>
                <a:ext uri="{FF2B5EF4-FFF2-40B4-BE49-F238E27FC236}">
                  <a16:creationId xmlns:a16="http://schemas.microsoft.com/office/drawing/2014/main" id="{40D30AD6-6117-70A2-36FA-9A648A0688AC}"/>
                </a:ext>
              </a:extLst>
            </p:cNvPr>
            <p:cNvSpPr/>
            <p:nvPr/>
          </p:nvSpPr>
          <p:spPr>
            <a:xfrm>
              <a:off x="20077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7" name="Graphic 9">
              <a:extLst>
                <a:ext uri="{FF2B5EF4-FFF2-40B4-BE49-F238E27FC236}">
                  <a16:creationId xmlns:a16="http://schemas.microsoft.com/office/drawing/2014/main" id="{6B25505D-2752-558C-95F9-45B936129929}"/>
                </a:ext>
              </a:extLst>
            </p:cNvPr>
            <p:cNvSpPr/>
            <p:nvPr/>
          </p:nvSpPr>
          <p:spPr>
            <a:xfrm>
              <a:off x="20077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5" name="Graphic 9">
              <a:extLst>
                <a:ext uri="{FF2B5EF4-FFF2-40B4-BE49-F238E27FC236}">
                  <a16:creationId xmlns:a16="http://schemas.microsoft.com/office/drawing/2014/main" id="{4E4C00AA-DB74-05FE-557F-B27BE77A7439}"/>
                </a:ext>
              </a:extLst>
            </p:cNvPr>
            <p:cNvSpPr/>
            <p:nvPr/>
          </p:nvSpPr>
          <p:spPr>
            <a:xfrm>
              <a:off x="20077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2" name="Graphic 9">
              <a:extLst>
                <a:ext uri="{FF2B5EF4-FFF2-40B4-BE49-F238E27FC236}">
                  <a16:creationId xmlns:a16="http://schemas.microsoft.com/office/drawing/2014/main" id="{9B2EF44A-3170-4846-33A9-495D9A2CA805}"/>
                </a:ext>
              </a:extLst>
            </p:cNvPr>
            <p:cNvSpPr/>
            <p:nvPr/>
          </p:nvSpPr>
          <p:spPr>
            <a:xfrm>
              <a:off x="200775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0" name="Graphic 9">
              <a:extLst>
                <a:ext uri="{FF2B5EF4-FFF2-40B4-BE49-F238E27FC236}">
                  <a16:creationId xmlns:a16="http://schemas.microsoft.com/office/drawing/2014/main" id="{8F1F7D94-C3D7-785C-5829-FB3D45B60351}"/>
                </a:ext>
              </a:extLst>
            </p:cNvPr>
            <p:cNvSpPr/>
            <p:nvPr/>
          </p:nvSpPr>
          <p:spPr>
            <a:xfrm>
              <a:off x="200775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0" name="Graphic 9">
              <a:extLst>
                <a:ext uri="{FF2B5EF4-FFF2-40B4-BE49-F238E27FC236}">
                  <a16:creationId xmlns:a16="http://schemas.microsoft.com/office/drawing/2014/main" id="{BCFEB629-2612-ACD8-EED2-D345C023A581}"/>
                </a:ext>
              </a:extLst>
            </p:cNvPr>
            <p:cNvSpPr/>
            <p:nvPr/>
          </p:nvSpPr>
          <p:spPr>
            <a:xfrm>
              <a:off x="200775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1082" name="Graphic 9">
              <a:extLst>
                <a:ext uri="{FF2B5EF4-FFF2-40B4-BE49-F238E27FC236}">
                  <a16:creationId xmlns:a16="http://schemas.microsoft.com/office/drawing/2014/main" id="{2C215185-808B-50CD-F017-94861B15A7A3}"/>
                </a:ext>
              </a:extLst>
            </p:cNvPr>
            <p:cNvSpPr/>
            <p:nvPr/>
          </p:nvSpPr>
          <p:spPr>
            <a:xfrm>
              <a:off x="100226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3" name="Graphic 9">
              <a:extLst>
                <a:ext uri="{FF2B5EF4-FFF2-40B4-BE49-F238E27FC236}">
                  <a16:creationId xmlns:a16="http://schemas.microsoft.com/office/drawing/2014/main" id="{BE23D593-6653-2C11-B73A-C64EA929CD09}"/>
                </a:ext>
              </a:extLst>
            </p:cNvPr>
            <p:cNvSpPr/>
            <p:nvPr/>
          </p:nvSpPr>
          <p:spPr>
            <a:xfrm>
              <a:off x="1002265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4" name="Graphic 9">
              <a:extLst>
                <a:ext uri="{FF2B5EF4-FFF2-40B4-BE49-F238E27FC236}">
                  <a16:creationId xmlns:a16="http://schemas.microsoft.com/office/drawing/2014/main" id="{E8557419-9BBA-76BB-8010-AFA4BA9F2DA4}"/>
                </a:ext>
              </a:extLst>
            </p:cNvPr>
            <p:cNvSpPr/>
            <p:nvPr/>
          </p:nvSpPr>
          <p:spPr>
            <a:xfrm>
              <a:off x="1002265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5" name="Graphic 9">
              <a:extLst>
                <a:ext uri="{FF2B5EF4-FFF2-40B4-BE49-F238E27FC236}">
                  <a16:creationId xmlns:a16="http://schemas.microsoft.com/office/drawing/2014/main" id="{C51136AE-5B7F-5D10-FEB5-0D7220301E17}"/>
                </a:ext>
              </a:extLst>
            </p:cNvPr>
            <p:cNvSpPr/>
            <p:nvPr/>
          </p:nvSpPr>
          <p:spPr>
            <a:xfrm>
              <a:off x="1002265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6" name="Graphic 9">
              <a:extLst>
                <a:ext uri="{FF2B5EF4-FFF2-40B4-BE49-F238E27FC236}">
                  <a16:creationId xmlns:a16="http://schemas.microsoft.com/office/drawing/2014/main" id="{14D71400-7C0B-A640-7237-79425A79E046}"/>
                </a:ext>
              </a:extLst>
            </p:cNvPr>
            <p:cNvSpPr/>
            <p:nvPr/>
          </p:nvSpPr>
          <p:spPr>
            <a:xfrm>
              <a:off x="1002265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7" name="Graphic 9">
              <a:extLst>
                <a:ext uri="{FF2B5EF4-FFF2-40B4-BE49-F238E27FC236}">
                  <a16:creationId xmlns:a16="http://schemas.microsoft.com/office/drawing/2014/main" id="{9DF4AFB3-F8AB-0BAE-1494-46A7DCB538B8}"/>
                </a:ext>
              </a:extLst>
            </p:cNvPr>
            <p:cNvSpPr/>
            <p:nvPr/>
          </p:nvSpPr>
          <p:spPr>
            <a:xfrm>
              <a:off x="100226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2" name="Graphic 9">
              <a:extLst>
                <a:ext uri="{FF2B5EF4-FFF2-40B4-BE49-F238E27FC236}">
                  <a16:creationId xmlns:a16="http://schemas.microsoft.com/office/drawing/2014/main" id="{602327D8-DBF1-1AB3-6E44-D6FBFCAB5E61}"/>
                </a:ext>
              </a:extLst>
            </p:cNvPr>
            <p:cNvSpPr/>
            <p:nvPr/>
          </p:nvSpPr>
          <p:spPr>
            <a:xfrm>
              <a:off x="100226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3" name="Graphic 9">
              <a:extLst>
                <a:ext uri="{FF2B5EF4-FFF2-40B4-BE49-F238E27FC236}">
                  <a16:creationId xmlns:a16="http://schemas.microsoft.com/office/drawing/2014/main" id="{B681DAC3-9D7A-4F09-F6CA-A3C17661D2B5}"/>
                </a:ext>
              </a:extLst>
            </p:cNvPr>
            <p:cNvSpPr/>
            <p:nvPr/>
          </p:nvSpPr>
          <p:spPr>
            <a:xfrm>
              <a:off x="100226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0" name="Graphic 9">
              <a:extLst>
                <a:ext uri="{FF2B5EF4-FFF2-40B4-BE49-F238E27FC236}">
                  <a16:creationId xmlns:a16="http://schemas.microsoft.com/office/drawing/2014/main" id="{3794F0DC-9647-DB93-8ECB-A8387A45CB8F}"/>
                </a:ext>
              </a:extLst>
            </p:cNvPr>
            <p:cNvSpPr/>
            <p:nvPr/>
          </p:nvSpPr>
          <p:spPr>
            <a:xfrm>
              <a:off x="100226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8" name="Graphic 9">
              <a:extLst>
                <a:ext uri="{FF2B5EF4-FFF2-40B4-BE49-F238E27FC236}">
                  <a16:creationId xmlns:a16="http://schemas.microsoft.com/office/drawing/2014/main" id="{9DD2F178-FB84-839F-D4A1-7B0CEA006C56}"/>
                </a:ext>
              </a:extLst>
            </p:cNvPr>
            <p:cNvSpPr/>
            <p:nvPr/>
          </p:nvSpPr>
          <p:spPr>
            <a:xfrm>
              <a:off x="100226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6" name="Graphic 9">
              <a:extLst>
                <a:ext uri="{FF2B5EF4-FFF2-40B4-BE49-F238E27FC236}">
                  <a16:creationId xmlns:a16="http://schemas.microsoft.com/office/drawing/2014/main" id="{D91FE11F-239C-F658-F030-A3EC502300BA}"/>
                </a:ext>
              </a:extLst>
            </p:cNvPr>
            <p:cNvSpPr/>
            <p:nvPr/>
          </p:nvSpPr>
          <p:spPr>
            <a:xfrm>
              <a:off x="100226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3" name="Graphic 9">
              <a:extLst>
                <a:ext uri="{FF2B5EF4-FFF2-40B4-BE49-F238E27FC236}">
                  <a16:creationId xmlns:a16="http://schemas.microsoft.com/office/drawing/2014/main" id="{50DB493C-8BA5-A803-5DE6-D574C65C4020}"/>
                </a:ext>
              </a:extLst>
            </p:cNvPr>
            <p:cNvSpPr/>
            <p:nvPr/>
          </p:nvSpPr>
          <p:spPr>
            <a:xfrm>
              <a:off x="1002265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1" name="Graphic 9">
              <a:extLst>
                <a:ext uri="{FF2B5EF4-FFF2-40B4-BE49-F238E27FC236}">
                  <a16:creationId xmlns:a16="http://schemas.microsoft.com/office/drawing/2014/main" id="{6D74CDD0-400A-0811-B69F-572C77612EC9}"/>
                </a:ext>
              </a:extLst>
            </p:cNvPr>
            <p:cNvSpPr/>
            <p:nvPr/>
          </p:nvSpPr>
          <p:spPr>
            <a:xfrm>
              <a:off x="1002265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1" name="Graphic 9">
              <a:extLst>
                <a:ext uri="{FF2B5EF4-FFF2-40B4-BE49-F238E27FC236}">
                  <a16:creationId xmlns:a16="http://schemas.microsoft.com/office/drawing/2014/main" id="{932BBC0B-2D33-45F4-495B-8E3F8EB6713B}"/>
                </a:ext>
              </a:extLst>
            </p:cNvPr>
            <p:cNvSpPr/>
            <p:nvPr/>
          </p:nvSpPr>
          <p:spPr>
            <a:xfrm>
              <a:off x="1002265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5" name="Graphic 9">
              <a:extLst>
                <a:ext uri="{FF2B5EF4-FFF2-40B4-BE49-F238E27FC236}">
                  <a16:creationId xmlns:a16="http://schemas.microsoft.com/office/drawing/2014/main" id="{D3D1C188-9012-D998-FCA5-A5152CC39EB7}"/>
                </a:ext>
              </a:extLst>
            </p:cNvPr>
            <p:cNvSpPr/>
            <p:nvPr/>
          </p:nvSpPr>
          <p:spPr>
            <a:xfrm>
              <a:off x="168715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8" name="Graphic 9">
              <a:extLst>
                <a:ext uri="{FF2B5EF4-FFF2-40B4-BE49-F238E27FC236}">
                  <a16:creationId xmlns:a16="http://schemas.microsoft.com/office/drawing/2014/main" id="{266729BC-8BA7-E48F-D6E3-172573298955}"/>
                </a:ext>
              </a:extLst>
            </p:cNvPr>
            <p:cNvSpPr/>
            <p:nvPr/>
          </p:nvSpPr>
          <p:spPr>
            <a:xfrm>
              <a:off x="16871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29" name="Graphic 9">
              <a:extLst>
                <a:ext uri="{FF2B5EF4-FFF2-40B4-BE49-F238E27FC236}">
                  <a16:creationId xmlns:a16="http://schemas.microsoft.com/office/drawing/2014/main" id="{16ADB86D-5D3C-645E-6ACE-4B47E273BD70}"/>
                </a:ext>
              </a:extLst>
            </p:cNvPr>
            <p:cNvSpPr/>
            <p:nvPr/>
          </p:nvSpPr>
          <p:spPr>
            <a:xfrm>
              <a:off x="16871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4" name="Graphic 9">
              <a:extLst>
                <a:ext uri="{FF2B5EF4-FFF2-40B4-BE49-F238E27FC236}">
                  <a16:creationId xmlns:a16="http://schemas.microsoft.com/office/drawing/2014/main" id="{28818EAB-748F-47AA-8FDB-764813590E21}"/>
                </a:ext>
              </a:extLst>
            </p:cNvPr>
            <p:cNvSpPr/>
            <p:nvPr/>
          </p:nvSpPr>
          <p:spPr>
            <a:xfrm>
              <a:off x="16871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5" name="Graphic 9">
              <a:extLst>
                <a:ext uri="{FF2B5EF4-FFF2-40B4-BE49-F238E27FC236}">
                  <a16:creationId xmlns:a16="http://schemas.microsoft.com/office/drawing/2014/main" id="{11C4BC5F-6919-121E-00E3-4C9F6E50045A}"/>
                </a:ext>
              </a:extLst>
            </p:cNvPr>
            <p:cNvSpPr/>
            <p:nvPr/>
          </p:nvSpPr>
          <p:spPr>
            <a:xfrm>
              <a:off x="16871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6" name="Graphic 9">
              <a:extLst>
                <a:ext uri="{FF2B5EF4-FFF2-40B4-BE49-F238E27FC236}">
                  <a16:creationId xmlns:a16="http://schemas.microsoft.com/office/drawing/2014/main" id="{D430A442-766B-489E-04A4-21D3E53A3D47}"/>
                </a:ext>
              </a:extLst>
            </p:cNvPr>
            <p:cNvSpPr/>
            <p:nvPr/>
          </p:nvSpPr>
          <p:spPr>
            <a:xfrm>
              <a:off x="168715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7" name="Graphic 9">
              <a:extLst>
                <a:ext uri="{FF2B5EF4-FFF2-40B4-BE49-F238E27FC236}">
                  <a16:creationId xmlns:a16="http://schemas.microsoft.com/office/drawing/2014/main" id="{C9C792F3-66B0-90ED-EB3B-C5FC10D39809}"/>
                </a:ext>
              </a:extLst>
            </p:cNvPr>
            <p:cNvSpPr/>
            <p:nvPr/>
          </p:nvSpPr>
          <p:spPr>
            <a:xfrm>
              <a:off x="16871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8" name="Graphic 9">
              <a:extLst>
                <a:ext uri="{FF2B5EF4-FFF2-40B4-BE49-F238E27FC236}">
                  <a16:creationId xmlns:a16="http://schemas.microsoft.com/office/drawing/2014/main" id="{E0F30854-15C7-AB6F-2598-7212BAE18FF6}"/>
                </a:ext>
              </a:extLst>
            </p:cNvPr>
            <p:cNvSpPr/>
            <p:nvPr/>
          </p:nvSpPr>
          <p:spPr>
            <a:xfrm>
              <a:off x="168715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21" name="Graphic 9">
              <a:extLst>
                <a:ext uri="{FF2B5EF4-FFF2-40B4-BE49-F238E27FC236}">
                  <a16:creationId xmlns:a16="http://schemas.microsoft.com/office/drawing/2014/main" id="{F7656817-FC51-B190-A35B-927CD810FC78}"/>
                </a:ext>
              </a:extLst>
            </p:cNvPr>
            <p:cNvSpPr/>
            <p:nvPr/>
          </p:nvSpPr>
          <p:spPr>
            <a:xfrm>
              <a:off x="168715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49" name="Graphic 9">
              <a:extLst>
                <a:ext uri="{FF2B5EF4-FFF2-40B4-BE49-F238E27FC236}">
                  <a16:creationId xmlns:a16="http://schemas.microsoft.com/office/drawing/2014/main" id="{53DB10E4-5661-4044-D3AF-5F5528DBA5EA}"/>
                </a:ext>
              </a:extLst>
            </p:cNvPr>
            <p:cNvSpPr/>
            <p:nvPr/>
          </p:nvSpPr>
          <p:spPr>
            <a:xfrm>
              <a:off x="16871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77" name="Graphic 9">
              <a:extLst>
                <a:ext uri="{FF2B5EF4-FFF2-40B4-BE49-F238E27FC236}">
                  <a16:creationId xmlns:a16="http://schemas.microsoft.com/office/drawing/2014/main" id="{75FA3F35-691A-7D7B-77DE-1EEDA269B5EE}"/>
                </a:ext>
              </a:extLst>
            </p:cNvPr>
            <p:cNvSpPr/>
            <p:nvPr/>
          </p:nvSpPr>
          <p:spPr>
            <a:xfrm>
              <a:off x="168715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05" name="Graphic 9">
              <a:extLst>
                <a:ext uri="{FF2B5EF4-FFF2-40B4-BE49-F238E27FC236}">
                  <a16:creationId xmlns:a16="http://schemas.microsoft.com/office/drawing/2014/main" id="{41C5B79E-727F-956F-BB78-BE52961C4353}"/>
                </a:ext>
              </a:extLst>
            </p:cNvPr>
            <p:cNvSpPr/>
            <p:nvPr/>
          </p:nvSpPr>
          <p:spPr>
            <a:xfrm>
              <a:off x="168715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3" name="Graphic 9">
              <a:extLst>
                <a:ext uri="{FF2B5EF4-FFF2-40B4-BE49-F238E27FC236}">
                  <a16:creationId xmlns:a16="http://schemas.microsoft.com/office/drawing/2014/main" id="{143CC32E-67BB-07C3-E578-CB2F370ED01C}"/>
                </a:ext>
              </a:extLst>
            </p:cNvPr>
            <p:cNvSpPr/>
            <p:nvPr/>
          </p:nvSpPr>
          <p:spPr>
            <a:xfrm>
              <a:off x="168715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2" name="Graphic 9">
              <a:extLst>
                <a:ext uri="{FF2B5EF4-FFF2-40B4-BE49-F238E27FC236}">
                  <a16:creationId xmlns:a16="http://schemas.microsoft.com/office/drawing/2014/main" id="{E0FB9869-5217-BCE0-49BB-E62C0D9284D0}"/>
                </a:ext>
              </a:extLst>
            </p:cNvPr>
            <p:cNvSpPr/>
            <p:nvPr/>
          </p:nvSpPr>
          <p:spPr>
            <a:xfrm>
              <a:off x="168715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317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1363" name="Graphic 9">
              <a:extLst>
                <a:ext uri="{FF2B5EF4-FFF2-40B4-BE49-F238E27FC236}">
                  <a16:creationId xmlns:a16="http://schemas.microsoft.com/office/drawing/2014/main" id="{F1D388F9-82D0-F6CC-4E04-F16D24347C32}"/>
                </a:ext>
              </a:extLst>
            </p:cNvPr>
            <p:cNvSpPr/>
            <p:nvPr/>
          </p:nvSpPr>
          <p:spPr>
            <a:xfrm>
              <a:off x="106638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4" name="Graphic 9">
              <a:extLst>
                <a:ext uri="{FF2B5EF4-FFF2-40B4-BE49-F238E27FC236}">
                  <a16:creationId xmlns:a16="http://schemas.microsoft.com/office/drawing/2014/main" id="{63B17135-8213-8A4A-A46D-091182B7E4E8}"/>
                </a:ext>
              </a:extLst>
            </p:cNvPr>
            <p:cNvSpPr/>
            <p:nvPr/>
          </p:nvSpPr>
          <p:spPr>
            <a:xfrm>
              <a:off x="106638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5" name="Graphic 9">
              <a:extLst>
                <a:ext uri="{FF2B5EF4-FFF2-40B4-BE49-F238E27FC236}">
                  <a16:creationId xmlns:a16="http://schemas.microsoft.com/office/drawing/2014/main" id="{0E944F02-E0ED-F5BC-B79A-11D7FEDA99B4}"/>
                </a:ext>
              </a:extLst>
            </p:cNvPr>
            <p:cNvSpPr/>
            <p:nvPr/>
          </p:nvSpPr>
          <p:spPr>
            <a:xfrm>
              <a:off x="1066384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6" name="Graphic 9">
              <a:extLst>
                <a:ext uri="{FF2B5EF4-FFF2-40B4-BE49-F238E27FC236}">
                  <a16:creationId xmlns:a16="http://schemas.microsoft.com/office/drawing/2014/main" id="{14FA7BBB-31E6-8782-DC09-8EAB026AD04F}"/>
                </a:ext>
              </a:extLst>
            </p:cNvPr>
            <p:cNvSpPr/>
            <p:nvPr/>
          </p:nvSpPr>
          <p:spPr>
            <a:xfrm>
              <a:off x="1066384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7" name="Graphic 9">
              <a:extLst>
                <a:ext uri="{FF2B5EF4-FFF2-40B4-BE49-F238E27FC236}">
                  <a16:creationId xmlns:a16="http://schemas.microsoft.com/office/drawing/2014/main" id="{87D768A3-8244-6774-B5A6-B07480ED30C2}"/>
                </a:ext>
              </a:extLst>
            </p:cNvPr>
            <p:cNvSpPr/>
            <p:nvPr/>
          </p:nvSpPr>
          <p:spPr>
            <a:xfrm>
              <a:off x="1066384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8" name="Graphic 9">
              <a:extLst>
                <a:ext uri="{FF2B5EF4-FFF2-40B4-BE49-F238E27FC236}">
                  <a16:creationId xmlns:a16="http://schemas.microsoft.com/office/drawing/2014/main" id="{63344AE3-EE2A-446F-CCD1-6F59746BFC92}"/>
                </a:ext>
              </a:extLst>
            </p:cNvPr>
            <p:cNvSpPr/>
            <p:nvPr/>
          </p:nvSpPr>
          <p:spPr>
            <a:xfrm>
              <a:off x="1066384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69" name="Graphic 9">
              <a:extLst>
                <a:ext uri="{FF2B5EF4-FFF2-40B4-BE49-F238E27FC236}">
                  <a16:creationId xmlns:a16="http://schemas.microsoft.com/office/drawing/2014/main" id="{CDD57D71-B608-95C6-462F-FA1832B0D0F5}"/>
                </a:ext>
              </a:extLst>
            </p:cNvPr>
            <p:cNvSpPr/>
            <p:nvPr/>
          </p:nvSpPr>
          <p:spPr>
            <a:xfrm>
              <a:off x="106638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0" name="Graphic 9">
              <a:extLst>
                <a:ext uri="{FF2B5EF4-FFF2-40B4-BE49-F238E27FC236}">
                  <a16:creationId xmlns:a16="http://schemas.microsoft.com/office/drawing/2014/main" id="{251967E1-5AAA-8BCB-1484-1F7E21233530}"/>
                </a:ext>
              </a:extLst>
            </p:cNvPr>
            <p:cNvSpPr/>
            <p:nvPr/>
          </p:nvSpPr>
          <p:spPr>
            <a:xfrm>
              <a:off x="1066384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1" name="Graphic 9">
              <a:extLst>
                <a:ext uri="{FF2B5EF4-FFF2-40B4-BE49-F238E27FC236}">
                  <a16:creationId xmlns:a16="http://schemas.microsoft.com/office/drawing/2014/main" id="{3C109C43-7925-D0AD-FA38-E40AB924A3CB}"/>
                </a:ext>
              </a:extLst>
            </p:cNvPr>
            <p:cNvSpPr/>
            <p:nvPr/>
          </p:nvSpPr>
          <p:spPr>
            <a:xfrm>
              <a:off x="1066384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2" name="Graphic 9">
              <a:extLst>
                <a:ext uri="{FF2B5EF4-FFF2-40B4-BE49-F238E27FC236}">
                  <a16:creationId xmlns:a16="http://schemas.microsoft.com/office/drawing/2014/main" id="{5AB3288A-6CC8-033E-7845-5EC13C213025}"/>
                </a:ext>
              </a:extLst>
            </p:cNvPr>
            <p:cNvSpPr/>
            <p:nvPr/>
          </p:nvSpPr>
          <p:spPr>
            <a:xfrm>
              <a:off x="106638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3" name="Graphic 9">
              <a:extLst>
                <a:ext uri="{FF2B5EF4-FFF2-40B4-BE49-F238E27FC236}">
                  <a16:creationId xmlns:a16="http://schemas.microsoft.com/office/drawing/2014/main" id="{78E7446F-31E0-9580-5BD5-DC158227AA98}"/>
                </a:ext>
              </a:extLst>
            </p:cNvPr>
            <p:cNvSpPr/>
            <p:nvPr/>
          </p:nvSpPr>
          <p:spPr>
            <a:xfrm>
              <a:off x="106638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4" name="Graphic 9">
              <a:extLst>
                <a:ext uri="{FF2B5EF4-FFF2-40B4-BE49-F238E27FC236}">
                  <a16:creationId xmlns:a16="http://schemas.microsoft.com/office/drawing/2014/main" id="{225F4614-F2F1-1A70-2430-A19531008588}"/>
                </a:ext>
              </a:extLst>
            </p:cNvPr>
            <p:cNvSpPr/>
            <p:nvPr/>
          </p:nvSpPr>
          <p:spPr>
            <a:xfrm>
              <a:off x="1066384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5" name="Graphic 9">
              <a:extLst>
                <a:ext uri="{FF2B5EF4-FFF2-40B4-BE49-F238E27FC236}">
                  <a16:creationId xmlns:a16="http://schemas.microsoft.com/office/drawing/2014/main" id="{642D72D8-74D2-5763-3FE4-BDE0010A2A4C}"/>
                </a:ext>
              </a:extLst>
            </p:cNvPr>
            <p:cNvSpPr/>
            <p:nvPr/>
          </p:nvSpPr>
          <p:spPr>
            <a:xfrm>
              <a:off x="1066384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6" name="Graphic 9">
              <a:extLst>
                <a:ext uri="{FF2B5EF4-FFF2-40B4-BE49-F238E27FC236}">
                  <a16:creationId xmlns:a16="http://schemas.microsoft.com/office/drawing/2014/main" id="{3C1D0C8F-24E7-C17C-D2E5-EC8EEF62A52C}"/>
                </a:ext>
              </a:extLst>
            </p:cNvPr>
            <p:cNvSpPr/>
            <p:nvPr/>
          </p:nvSpPr>
          <p:spPr>
            <a:xfrm>
              <a:off x="1066384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7" name="Graphic 9">
              <a:extLst>
                <a:ext uri="{FF2B5EF4-FFF2-40B4-BE49-F238E27FC236}">
                  <a16:creationId xmlns:a16="http://schemas.microsoft.com/office/drawing/2014/main" id="{57C29768-5022-5C16-4845-8757188BEF09}"/>
                </a:ext>
              </a:extLst>
            </p:cNvPr>
            <p:cNvSpPr/>
            <p:nvPr/>
          </p:nvSpPr>
          <p:spPr>
            <a:xfrm>
              <a:off x="1098444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8" name="Graphic 9">
              <a:extLst>
                <a:ext uri="{FF2B5EF4-FFF2-40B4-BE49-F238E27FC236}">
                  <a16:creationId xmlns:a16="http://schemas.microsoft.com/office/drawing/2014/main" id="{97046A13-51A6-D86C-5DA1-DAF76AD7522A}"/>
                </a:ext>
              </a:extLst>
            </p:cNvPr>
            <p:cNvSpPr/>
            <p:nvPr/>
          </p:nvSpPr>
          <p:spPr>
            <a:xfrm>
              <a:off x="1098444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79" name="Graphic 9">
              <a:extLst>
                <a:ext uri="{FF2B5EF4-FFF2-40B4-BE49-F238E27FC236}">
                  <a16:creationId xmlns:a16="http://schemas.microsoft.com/office/drawing/2014/main" id="{5CD02579-9962-14B4-4837-425DE2234B67}"/>
                </a:ext>
              </a:extLst>
            </p:cNvPr>
            <p:cNvSpPr/>
            <p:nvPr/>
          </p:nvSpPr>
          <p:spPr>
            <a:xfrm>
              <a:off x="1098444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0" name="Graphic 9">
              <a:extLst>
                <a:ext uri="{FF2B5EF4-FFF2-40B4-BE49-F238E27FC236}">
                  <a16:creationId xmlns:a16="http://schemas.microsoft.com/office/drawing/2014/main" id="{300215F7-367D-84EA-223B-3A833ED6B550}"/>
                </a:ext>
              </a:extLst>
            </p:cNvPr>
            <p:cNvSpPr/>
            <p:nvPr/>
          </p:nvSpPr>
          <p:spPr>
            <a:xfrm>
              <a:off x="1098444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1" name="Graphic 9">
              <a:extLst>
                <a:ext uri="{FF2B5EF4-FFF2-40B4-BE49-F238E27FC236}">
                  <a16:creationId xmlns:a16="http://schemas.microsoft.com/office/drawing/2014/main" id="{DB0CAD74-6D1B-F9B8-C873-C9DC62E3231D}"/>
                </a:ext>
              </a:extLst>
            </p:cNvPr>
            <p:cNvSpPr/>
            <p:nvPr/>
          </p:nvSpPr>
          <p:spPr>
            <a:xfrm>
              <a:off x="109844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2" name="Graphic 9">
              <a:extLst>
                <a:ext uri="{FF2B5EF4-FFF2-40B4-BE49-F238E27FC236}">
                  <a16:creationId xmlns:a16="http://schemas.microsoft.com/office/drawing/2014/main" id="{2CBEB41D-10EA-74A6-7DD9-CB4DE06E385D}"/>
                </a:ext>
              </a:extLst>
            </p:cNvPr>
            <p:cNvSpPr/>
            <p:nvPr/>
          </p:nvSpPr>
          <p:spPr>
            <a:xfrm>
              <a:off x="1098444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3" name="Graphic 9">
              <a:extLst>
                <a:ext uri="{FF2B5EF4-FFF2-40B4-BE49-F238E27FC236}">
                  <a16:creationId xmlns:a16="http://schemas.microsoft.com/office/drawing/2014/main" id="{789B8660-7BD9-1C35-39F8-601B5BFDA222}"/>
                </a:ext>
              </a:extLst>
            </p:cNvPr>
            <p:cNvSpPr/>
            <p:nvPr/>
          </p:nvSpPr>
          <p:spPr>
            <a:xfrm>
              <a:off x="1098444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4" name="Graphic 9">
              <a:extLst>
                <a:ext uri="{FF2B5EF4-FFF2-40B4-BE49-F238E27FC236}">
                  <a16:creationId xmlns:a16="http://schemas.microsoft.com/office/drawing/2014/main" id="{54A3E181-51E7-BAF6-51DD-0B73A470F92B}"/>
                </a:ext>
              </a:extLst>
            </p:cNvPr>
            <p:cNvSpPr/>
            <p:nvPr/>
          </p:nvSpPr>
          <p:spPr>
            <a:xfrm>
              <a:off x="1098444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5" name="Graphic 9">
              <a:extLst>
                <a:ext uri="{FF2B5EF4-FFF2-40B4-BE49-F238E27FC236}">
                  <a16:creationId xmlns:a16="http://schemas.microsoft.com/office/drawing/2014/main" id="{E30A5CAE-3EB4-8EE8-B3E2-9B137D091739}"/>
                </a:ext>
              </a:extLst>
            </p:cNvPr>
            <p:cNvSpPr/>
            <p:nvPr/>
          </p:nvSpPr>
          <p:spPr>
            <a:xfrm>
              <a:off x="1098444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6" name="Graphic 9">
              <a:extLst>
                <a:ext uri="{FF2B5EF4-FFF2-40B4-BE49-F238E27FC236}">
                  <a16:creationId xmlns:a16="http://schemas.microsoft.com/office/drawing/2014/main" id="{A25D2859-639E-AA71-1CED-1033C1482A6B}"/>
                </a:ext>
              </a:extLst>
            </p:cNvPr>
            <p:cNvSpPr/>
            <p:nvPr/>
          </p:nvSpPr>
          <p:spPr>
            <a:xfrm>
              <a:off x="109844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7" name="Graphic 9">
              <a:extLst>
                <a:ext uri="{FF2B5EF4-FFF2-40B4-BE49-F238E27FC236}">
                  <a16:creationId xmlns:a16="http://schemas.microsoft.com/office/drawing/2014/main" id="{E2DB1975-CEA8-6856-B41E-83ACA292939A}"/>
                </a:ext>
              </a:extLst>
            </p:cNvPr>
            <p:cNvSpPr/>
            <p:nvPr/>
          </p:nvSpPr>
          <p:spPr>
            <a:xfrm>
              <a:off x="1098444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8" name="Graphic 9">
              <a:extLst>
                <a:ext uri="{FF2B5EF4-FFF2-40B4-BE49-F238E27FC236}">
                  <a16:creationId xmlns:a16="http://schemas.microsoft.com/office/drawing/2014/main" id="{FC759003-1A55-6DA3-187F-7A97BCFA7AC9}"/>
                </a:ext>
              </a:extLst>
            </p:cNvPr>
            <p:cNvSpPr/>
            <p:nvPr/>
          </p:nvSpPr>
          <p:spPr>
            <a:xfrm>
              <a:off x="1098444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89" name="Graphic 9">
              <a:extLst>
                <a:ext uri="{FF2B5EF4-FFF2-40B4-BE49-F238E27FC236}">
                  <a16:creationId xmlns:a16="http://schemas.microsoft.com/office/drawing/2014/main" id="{8CD6AFF9-750C-A852-D67B-25019713CC6B}"/>
                </a:ext>
              </a:extLst>
            </p:cNvPr>
            <p:cNvSpPr/>
            <p:nvPr/>
          </p:nvSpPr>
          <p:spPr>
            <a:xfrm>
              <a:off x="1098444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0" name="Graphic 9">
              <a:extLst>
                <a:ext uri="{FF2B5EF4-FFF2-40B4-BE49-F238E27FC236}">
                  <a16:creationId xmlns:a16="http://schemas.microsoft.com/office/drawing/2014/main" id="{5D0D3D6D-1C2F-4CEB-9F4E-C7510355A8BA}"/>
                </a:ext>
              </a:extLst>
            </p:cNvPr>
            <p:cNvSpPr/>
            <p:nvPr/>
          </p:nvSpPr>
          <p:spPr>
            <a:xfrm>
              <a:off x="109844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1" name="Graphic 9">
              <a:extLst>
                <a:ext uri="{FF2B5EF4-FFF2-40B4-BE49-F238E27FC236}">
                  <a16:creationId xmlns:a16="http://schemas.microsoft.com/office/drawing/2014/main" id="{33D0944E-AFFC-B7A4-DBF9-2936A05C3992}"/>
                </a:ext>
              </a:extLst>
            </p:cNvPr>
            <p:cNvSpPr/>
            <p:nvPr/>
          </p:nvSpPr>
          <p:spPr>
            <a:xfrm>
              <a:off x="72536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4" name="Graphic 9">
              <a:extLst>
                <a:ext uri="{FF2B5EF4-FFF2-40B4-BE49-F238E27FC236}">
                  <a16:creationId xmlns:a16="http://schemas.microsoft.com/office/drawing/2014/main" id="{DD8CA2B8-6B09-B494-2DD1-74F329BA9D03}"/>
                </a:ext>
              </a:extLst>
            </p:cNvPr>
            <p:cNvSpPr/>
            <p:nvPr/>
          </p:nvSpPr>
          <p:spPr>
            <a:xfrm>
              <a:off x="7253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7" name="Graphic 9">
              <a:extLst>
                <a:ext uri="{FF2B5EF4-FFF2-40B4-BE49-F238E27FC236}">
                  <a16:creationId xmlns:a16="http://schemas.microsoft.com/office/drawing/2014/main" id="{1B2AFE5E-AD21-62F2-2BCB-90417B8D0890}"/>
                </a:ext>
              </a:extLst>
            </p:cNvPr>
            <p:cNvSpPr/>
            <p:nvPr/>
          </p:nvSpPr>
          <p:spPr>
            <a:xfrm>
              <a:off x="72536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0" name="Graphic 9">
              <a:extLst>
                <a:ext uri="{FF2B5EF4-FFF2-40B4-BE49-F238E27FC236}">
                  <a16:creationId xmlns:a16="http://schemas.microsoft.com/office/drawing/2014/main" id="{6FB33394-18A8-F6FE-315B-EDA75F9BFA34}"/>
                </a:ext>
              </a:extLst>
            </p:cNvPr>
            <p:cNvSpPr/>
            <p:nvPr/>
          </p:nvSpPr>
          <p:spPr>
            <a:xfrm>
              <a:off x="72536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3" name="Graphic 9">
              <a:extLst>
                <a:ext uri="{FF2B5EF4-FFF2-40B4-BE49-F238E27FC236}">
                  <a16:creationId xmlns:a16="http://schemas.microsoft.com/office/drawing/2014/main" id="{1CF50C77-2B8C-CF72-54E8-C8C80F974A77}"/>
                </a:ext>
              </a:extLst>
            </p:cNvPr>
            <p:cNvSpPr/>
            <p:nvPr/>
          </p:nvSpPr>
          <p:spPr>
            <a:xfrm>
              <a:off x="72536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6" name="Graphic 9">
              <a:extLst>
                <a:ext uri="{FF2B5EF4-FFF2-40B4-BE49-F238E27FC236}">
                  <a16:creationId xmlns:a16="http://schemas.microsoft.com/office/drawing/2014/main" id="{A4D5A84C-263E-0C1A-1CBC-D992A2563C2A}"/>
                </a:ext>
              </a:extLst>
            </p:cNvPr>
            <p:cNvSpPr/>
            <p:nvPr/>
          </p:nvSpPr>
          <p:spPr>
            <a:xfrm>
              <a:off x="72536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9" name="Graphic 9">
              <a:extLst>
                <a:ext uri="{FF2B5EF4-FFF2-40B4-BE49-F238E27FC236}">
                  <a16:creationId xmlns:a16="http://schemas.microsoft.com/office/drawing/2014/main" id="{2C9FCAB1-6FA7-29D2-A756-47EAD6B2BE45}"/>
                </a:ext>
              </a:extLst>
            </p:cNvPr>
            <p:cNvSpPr/>
            <p:nvPr/>
          </p:nvSpPr>
          <p:spPr>
            <a:xfrm>
              <a:off x="7253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2" name="Graphic 9">
              <a:extLst>
                <a:ext uri="{FF2B5EF4-FFF2-40B4-BE49-F238E27FC236}">
                  <a16:creationId xmlns:a16="http://schemas.microsoft.com/office/drawing/2014/main" id="{4F36C311-758A-3AB4-D0B0-9A24D94F90C8}"/>
                </a:ext>
              </a:extLst>
            </p:cNvPr>
            <p:cNvSpPr/>
            <p:nvPr/>
          </p:nvSpPr>
          <p:spPr>
            <a:xfrm>
              <a:off x="72536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1" name="Graphic 9">
              <a:extLst>
                <a:ext uri="{FF2B5EF4-FFF2-40B4-BE49-F238E27FC236}">
                  <a16:creationId xmlns:a16="http://schemas.microsoft.com/office/drawing/2014/main" id="{163B52F9-FDC6-58C8-5979-7F8893F3C705}"/>
                </a:ext>
              </a:extLst>
            </p:cNvPr>
            <p:cNvSpPr/>
            <p:nvPr/>
          </p:nvSpPr>
          <p:spPr>
            <a:xfrm>
              <a:off x="72536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6" name="Graphic 9">
              <a:extLst>
                <a:ext uri="{FF2B5EF4-FFF2-40B4-BE49-F238E27FC236}">
                  <a16:creationId xmlns:a16="http://schemas.microsoft.com/office/drawing/2014/main" id="{C5A3F3FE-B096-7E50-D212-52434458522F}"/>
                </a:ext>
              </a:extLst>
            </p:cNvPr>
            <p:cNvSpPr/>
            <p:nvPr/>
          </p:nvSpPr>
          <p:spPr>
            <a:xfrm>
              <a:off x="72536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1" name="Graphic 9">
              <a:extLst>
                <a:ext uri="{FF2B5EF4-FFF2-40B4-BE49-F238E27FC236}">
                  <a16:creationId xmlns:a16="http://schemas.microsoft.com/office/drawing/2014/main" id="{CA4114B7-130D-9E55-9142-623BED96FB5F}"/>
                </a:ext>
              </a:extLst>
            </p:cNvPr>
            <p:cNvSpPr/>
            <p:nvPr/>
          </p:nvSpPr>
          <p:spPr>
            <a:xfrm>
              <a:off x="72536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6" name="Graphic 9">
              <a:extLst>
                <a:ext uri="{FF2B5EF4-FFF2-40B4-BE49-F238E27FC236}">
                  <a16:creationId xmlns:a16="http://schemas.microsoft.com/office/drawing/2014/main" id="{1F292256-7319-E701-54EE-DCEE29679B2A}"/>
                </a:ext>
              </a:extLst>
            </p:cNvPr>
            <p:cNvSpPr/>
            <p:nvPr/>
          </p:nvSpPr>
          <p:spPr>
            <a:xfrm>
              <a:off x="72536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1" name="Graphic 9">
              <a:extLst>
                <a:ext uri="{FF2B5EF4-FFF2-40B4-BE49-F238E27FC236}">
                  <a16:creationId xmlns:a16="http://schemas.microsoft.com/office/drawing/2014/main" id="{70D12252-926B-595F-CBC4-F0C853F0DBA6}"/>
                </a:ext>
              </a:extLst>
            </p:cNvPr>
            <p:cNvSpPr/>
            <p:nvPr/>
          </p:nvSpPr>
          <p:spPr>
            <a:xfrm>
              <a:off x="72536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6" name="Graphic 9">
              <a:extLst>
                <a:ext uri="{FF2B5EF4-FFF2-40B4-BE49-F238E27FC236}">
                  <a16:creationId xmlns:a16="http://schemas.microsoft.com/office/drawing/2014/main" id="{D3BC95AA-F438-AF92-4C92-ECCA5F861280}"/>
                </a:ext>
              </a:extLst>
            </p:cNvPr>
            <p:cNvSpPr/>
            <p:nvPr/>
          </p:nvSpPr>
          <p:spPr>
            <a:xfrm>
              <a:off x="72536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2" name="Graphic 9">
              <a:extLst>
                <a:ext uri="{FF2B5EF4-FFF2-40B4-BE49-F238E27FC236}">
                  <a16:creationId xmlns:a16="http://schemas.microsoft.com/office/drawing/2014/main" id="{1335CDBF-3B06-52D2-52B2-092B95F8B800}"/>
                </a:ext>
              </a:extLst>
            </p:cNvPr>
            <p:cNvSpPr/>
            <p:nvPr/>
          </p:nvSpPr>
          <p:spPr>
            <a:xfrm>
              <a:off x="104596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5" name="Graphic 9">
              <a:extLst>
                <a:ext uri="{FF2B5EF4-FFF2-40B4-BE49-F238E27FC236}">
                  <a16:creationId xmlns:a16="http://schemas.microsoft.com/office/drawing/2014/main" id="{D81DAFA1-14A4-4BD7-C30C-DCEBCC79590E}"/>
                </a:ext>
              </a:extLst>
            </p:cNvPr>
            <p:cNvSpPr/>
            <p:nvPr/>
          </p:nvSpPr>
          <p:spPr>
            <a:xfrm>
              <a:off x="104596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8" name="Graphic 9">
              <a:extLst>
                <a:ext uri="{FF2B5EF4-FFF2-40B4-BE49-F238E27FC236}">
                  <a16:creationId xmlns:a16="http://schemas.microsoft.com/office/drawing/2014/main" id="{4A8E5C7F-44F6-0052-97C4-0EE91C720D80}"/>
                </a:ext>
              </a:extLst>
            </p:cNvPr>
            <p:cNvSpPr/>
            <p:nvPr/>
          </p:nvSpPr>
          <p:spPr>
            <a:xfrm>
              <a:off x="104596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1" name="Graphic 9">
              <a:extLst>
                <a:ext uri="{FF2B5EF4-FFF2-40B4-BE49-F238E27FC236}">
                  <a16:creationId xmlns:a16="http://schemas.microsoft.com/office/drawing/2014/main" id="{A70B0D7D-6FD3-D80C-D6A5-90D533DBBEA1}"/>
                </a:ext>
              </a:extLst>
            </p:cNvPr>
            <p:cNvSpPr/>
            <p:nvPr/>
          </p:nvSpPr>
          <p:spPr>
            <a:xfrm>
              <a:off x="10459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4" name="Graphic 9">
              <a:extLst>
                <a:ext uri="{FF2B5EF4-FFF2-40B4-BE49-F238E27FC236}">
                  <a16:creationId xmlns:a16="http://schemas.microsoft.com/office/drawing/2014/main" id="{E0DB7916-949F-FAD3-C6A8-CF7EF9102BD1}"/>
                </a:ext>
              </a:extLst>
            </p:cNvPr>
            <p:cNvSpPr/>
            <p:nvPr/>
          </p:nvSpPr>
          <p:spPr>
            <a:xfrm>
              <a:off x="104596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7" name="Graphic 9">
              <a:extLst>
                <a:ext uri="{FF2B5EF4-FFF2-40B4-BE49-F238E27FC236}">
                  <a16:creationId xmlns:a16="http://schemas.microsoft.com/office/drawing/2014/main" id="{02A5E7AA-B2D7-82E5-4114-CC71EEDB4D12}"/>
                </a:ext>
              </a:extLst>
            </p:cNvPr>
            <p:cNvSpPr/>
            <p:nvPr/>
          </p:nvSpPr>
          <p:spPr>
            <a:xfrm>
              <a:off x="10459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0" name="Graphic 9">
              <a:extLst>
                <a:ext uri="{FF2B5EF4-FFF2-40B4-BE49-F238E27FC236}">
                  <a16:creationId xmlns:a16="http://schemas.microsoft.com/office/drawing/2014/main" id="{967D12FD-81FE-AB90-7405-E9B0AAC253E6}"/>
                </a:ext>
              </a:extLst>
            </p:cNvPr>
            <p:cNvSpPr/>
            <p:nvPr/>
          </p:nvSpPr>
          <p:spPr>
            <a:xfrm>
              <a:off x="104596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3" name="Graphic 9">
              <a:extLst>
                <a:ext uri="{FF2B5EF4-FFF2-40B4-BE49-F238E27FC236}">
                  <a16:creationId xmlns:a16="http://schemas.microsoft.com/office/drawing/2014/main" id="{339C56A5-B1C4-B86A-8779-9D378695E0AE}"/>
                </a:ext>
              </a:extLst>
            </p:cNvPr>
            <p:cNvSpPr/>
            <p:nvPr/>
          </p:nvSpPr>
          <p:spPr>
            <a:xfrm>
              <a:off x="104596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2" name="Graphic 9">
              <a:extLst>
                <a:ext uri="{FF2B5EF4-FFF2-40B4-BE49-F238E27FC236}">
                  <a16:creationId xmlns:a16="http://schemas.microsoft.com/office/drawing/2014/main" id="{256BC8FB-5510-28E8-ACFB-6C5280893423}"/>
                </a:ext>
              </a:extLst>
            </p:cNvPr>
            <p:cNvSpPr/>
            <p:nvPr/>
          </p:nvSpPr>
          <p:spPr>
            <a:xfrm>
              <a:off x="104596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7" name="Graphic 9">
              <a:extLst>
                <a:ext uri="{FF2B5EF4-FFF2-40B4-BE49-F238E27FC236}">
                  <a16:creationId xmlns:a16="http://schemas.microsoft.com/office/drawing/2014/main" id="{C4373A91-8B26-C5FD-C305-DEF305702840}"/>
                </a:ext>
              </a:extLst>
            </p:cNvPr>
            <p:cNvSpPr/>
            <p:nvPr/>
          </p:nvSpPr>
          <p:spPr>
            <a:xfrm>
              <a:off x="104596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2" name="Graphic 9">
              <a:extLst>
                <a:ext uri="{FF2B5EF4-FFF2-40B4-BE49-F238E27FC236}">
                  <a16:creationId xmlns:a16="http://schemas.microsoft.com/office/drawing/2014/main" id="{C4116816-9810-BD56-36BF-626F30CC5DDE}"/>
                </a:ext>
              </a:extLst>
            </p:cNvPr>
            <p:cNvSpPr/>
            <p:nvPr/>
          </p:nvSpPr>
          <p:spPr>
            <a:xfrm>
              <a:off x="104596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7" name="Graphic 9">
              <a:extLst>
                <a:ext uri="{FF2B5EF4-FFF2-40B4-BE49-F238E27FC236}">
                  <a16:creationId xmlns:a16="http://schemas.microsoft.com/office/drawing/2014/main" id="{04FFCE17-8B57-87AD-F2D6-5331BF798014}"/>
                </a:ext>
              </a:extLst>
            </p:cNvPr>
            <p:cNvSpPr/>
            <p:nvPr/>
          </p:nvSpPr>
          <p:spPr>
            <a:xfrm>
              <a:off x="10459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2" name="Graphic 9">
              <a:extLst>
                <a:ext uri="{FF2B5EF4-FFF2-40B4-BE49-F238E27FC236}">
                  <a16:creationId xmlns:a16="http://schemas.microsoft.com/office/drawing/2014/main" id="{52FA5464-4A7D-0CCC-E04D-FE5A9F166A2C}"/>
                </a:ext>
              </a:extLst>
            </p:cNvPr>
            <p:cNvSpPr/>
            <p:nvPr/>
          </p:nvSpPr>
          <p:spPr>
            <a:xfrm>
              <a:off x="104596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7" name="Graphic 9">
              <a:extLst>
                <a:ext uri="{FF2B5EF4-FFF2-40B4-BE49-F238E27FC236}">
                  <a16:creationId xmlns:a16="http://schemas.microsoft.com/office/drawing/2014/main" id="{856D1147-935E-CA1F-9285-ED29A0C99A68}"/>
                </a:ext>
              </a:extLst>
            </p:cNvPr>
            <p:cNvSpPr/>
            <p:nvPr/>
          </p:nvSpPr>
          <p:spPr>
            <a:xfrm>
              <a:off x="104596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3" name="Graphic 9">
              <a:extLst>
                <a:ext uri="{FF2B5EF4-FFF2-40B4-BE49-F238E27FC236}">
                  <a16:creationId xmlns:a16="http://schemas.microsoft.com/office/drawing/2014/main" id="{A89BA425-0CDC-11E8-8148-BD2636E23E49}"/>
                </a:ext>
              </a:extLst>
            </p:cNvPr>
            <p:cNvSpPr/>
            <p:nvPr/>
          </p:nvSpPr>
          <p:spPr>
            <a:xfrm>
              <a:off x="136656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6" name="Graphic 9">
              <a:extLst>
                <a:ext uri="{FF2B5EF4-FFF2-40B4-BE49-F238E27FC236}">
                  <a16:creationId xmlns:a16="http://schemas.microsoft.com/office/drawing/2014/main" id="{021E6BDB-556F-99D1-9C1D-E1909EC4346D}"/>
                </a:ext>
              </a:extLst>
            </p:cNvPr>
            <p:cNvSpPr/>
            <p:nvPr/>
          </p:nvSpPr>
          <p:spPr>
            <a:xfrm>
              <a:off x="136656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69" name="Graphic 9">
              <a:extLst>
                <a:ext uri="{FF2B5EF4-FFF2-40B4-BE49-F238E27FC236}">
                  <a16:creationId xmlns:a16="http://schemas.microsoft.com/office/drawing/2014/main" id="{7475573F-26BA-C0C2-EB53-488D13A21849}"/>
                </a:ext>
              </a:extLst>
            </p:cNvPr>
            <p:cNvSpPr/>
            <p:nvPr/>
          </p:nvSpPr>
          <p:spPr>
            <a:xfrm>
              <a:off x="13665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2" name="Graphic 9">
              <a:extLst>
                <a:ext uri="{FF2B5EF4-FFF2-40B4-BE49-F238E27FC236}">
                  <a16:creationId xmlns:a16="http://schemas.microsoft.com/office/drawing/2014/main" id="{5943AEFB-B378-5FEA-B334-EFA35A275300}"/>
                </a:ext>
              </a:extLst>
            </p:cNvPr>
            <p:cNvSpPr/>
            <p:nvPr/>
          </p:nvSpPr>
          <p:spPr>
            <a:xfrm>
              <a:off x="136656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5" name="Graphic 9">
              <a:extLst>
                <a:ext uri="{FF2B5EF4-FFF2-40B4-BE49-F238E27FC236}">
                  <a16:creationId xmlns:a16="http://schemas.microsoft.com/office/drawing/2014/main" id="{F57E439D-F645-BE6E-A45D-194EDDD3EBF2}"/>
                </a:ext>
              </a:extLst>
            </p:cNvPr>
            <p:cNvSpPr/>
            <p:nvPr/>
          </p:nvSpPr>
          <p:spPr>
            <a:xfrm>
              <a:off x="13665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78" name="Graphic 9">
              <a:extLst>
                <a:ext uri="{FF2B5EF4-FFF2-40B4-BE49-F238E27FC236}">
                  <a16:creationId xmlns:a16="http://schemas.microsoft.com/office/drawing/2014/main" id="{3818D522-4BA5-7CE8-4F2A-91A11409EB7B}"/>
                </a:ext>
              </a:extLst>
            </p:cNvPr>
            <p:cNvSpPr/>
            <p:nvPr/>
          </p:nvSpPr>
          <p:spPr>
            <a:xfrm>
              <a:off x="136656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1" name="Graphic 9">
              <a:extLst>
                <a:ext uri="{FF2B5EF4-FFF2-40B4-BE49-F238E27FC236}">
                  <a16:creationId xmlns:a16="http://schemas.microsoft.com/office/drawing/2014/main" id="{D7E769D4-3002-79F0-2157-960E421CABBA}"/>
                </a:ext>
              </a:extLst>
            </p:cNvPr>
            <p:cNvSpPr/>
            <p:nvPr/>
          </p:nvSpPr>
          <p:spPr>
            <a:xfrm>
              <a:off x="13665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4" name="Graphic 9">
              <a:extLst>
                <a:ext uri="{FF2B5EF4-FFF2-40B4-BE49-F238E27FC236}">
                  <a16:creationId xmlns:a16="http://schemas.microsoft.com/office/drawing/2014/main" id="{C77F82C2-825D-8B54-5EF8-375C04E8B9F9}"/>
                </a:ext>
              </a:extLst>
            </p:cNvPr>
            <p:cNvSpPr/>
            <p:nvPr/>
          </p:nvSpPr>
          <p:spPr>
            <a:xfrm>
              <a:off x="136656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3" name="Graphic 9">
              <a:extLst>
                <a:ext uri="{FF2B5EF4-FFF2-40B4-BE49-F238E27FC236}">
                  <a16:creationId xmlns:a16="http://schemas.microsoft.com/office/drawing/2014/main" id="{F6900950-7A97-93E0-40C4-8CF21FB508B1}"/>
                </a:ext>
              </a:extLst>
            </p:cNvPr>
            <p:cNvSpPr/>
            <p:nvPr/>
          </p:nvSpPr>
          <p:spPr>
            <a:xfrm>
              <a:off x="136656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8" name="Graphic 9">
              <a:extLst>
                <a:ext uri="{FF2B5EF4-FFF2-40B4-BE49-F238E27FC236}">
                  <a16:creationId xmlns:a16="http://schemas.microsoft.com/office/drawing/2014/main" id="{9718CFFD-C398-25CD-6362-2D1E114EFC9D}"/>
                </a:ext>
              </a:extLst>
            </p:cNvPr>
            <p:cNvSpPr/>
            <p:nvPr/>
          </p:nvSpPr>
          <p:spPr>
            <a:xfrm>
              <a:off x="136656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3" name="Graphic 9">
              <a:extLst>
                <a:ext uri="{FF2B5EF4-FFF2-40B4-BE49-F238E27FC236}">
                  <a16:creationId xmlns:a16="http://schemas.microsoft.com/office/drawing/2014/main" id="{6BCA4A01-3F87-C7CA-20B4-4BDA9C9B14B8}"/>
                </a:ext>
              </a:extLst>
            </p:cNvPr>
            <p:cNvSpPr/>
            <p:nvPr/>
          </p:nvSpPr>
          <p:spPr>
            <a:xfrm>
              <a:off x="136656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8" name="Graphic 9">
              <a:extLst>
                <a:ext uri="{FF2B5EF4-FFF2-40B4-BE49-F238E27FC236}">
                  <a16:creationId xmlns:a16="http://schemas.microsoft.com/office/drawing/2014/main" id="{1BC5D81D-6A0E-00A6-E563-AA427FF41B8E}"/>
                </a:ext>
              </a:extLst>
            </p:cNvPr>
            <p:cNvSpPr/>
            <p:nvPr/>
          </p:nvSpPr>
          <p:spPr>
            <a:xfrm>
              <a:off x="13665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3" name="Graphic 9">
              <a:extLst>
                <a:ext uri="{FF2B5EF4-FFF2-40B4-BE49-F238E27FC236}">
                  <a16:creationId xmlns:a16="http://schemas.microsoft.com/office/drawing/2014/main" id="{2855F128-0284-8ACE-E669-2AE053119DFD}"/>
                </a:ext>
              </a:extLst>
            </p:cNvPr>
            <p:cNvSpPr/>
            <p:nvPr/>
          </p:nvSpPr>
          <p:spPr>
            <a:xfrm>
              <a:off x="136656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8" name="Graphic 9">
              <a:extLst>
                <a:ext uri="{FF2B5EF4-FFF2-40B4-BE49-F238E27FC236}">
                  <a16:creationId xmlns:a16="http://schemas.microsoft.com/office/drawing/2014/main" id="{DA8E6BBA-0E2F-E956-FA2C-1DF22F4C3EB0}"/>
                </a:ext>
              </a:extLst>
            </p:cNvPr>
            <p:cNvSpPr/>
            <p:nvPr/>
          </p:nvSpPr>
          <p:spPr>
            <a:xfrm>
              <a:off x="136656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5" name="Graphic 9">
              <a:extLst>
                <a:ext uri="{FF2B5EF4-FFF2-40B4-BE49-F238E27FC236}">
                  <a16:creationId xmlns:a16="http://schemas.microsoft.com/office/drawing/2014/main" id="{621492A0-5C07-4D98-B72B-CF13EA9797D9}"/>
                </a:ext>
              </a:extLst>
            </p:cNvPr>
            <p:cNvSpPr/>
            <p:nvPr/>
          </p:nvSpPr>
          <p:spPr>
            <a:xfrm>
              <a:off x="40477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6" name="Graphic 9">
              <a:extLst>
                <a:ext uri="{FF2B5EF4-FFF2-40B4-BE49-F238E27FC236}">
                  <a16:creationId xmlns:a16="http://schemas.microsoft.com/office/drawing/2014/main" id="{5068A1B5-57F2-4D6D-2FD7-0CB526A25A36}"/>
                </a:ext>
              </a:extLst>
            </p:cNvPr>
            <p:cNvSpPr/>
            <p:nvPr/>
          </p:nvSpPr>
          <p:spPr>
            <a:xfrm>
              <a:off x="4047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7" name="Graphic 9">
              <a:extLst>
                <a:ext uri="{FF2B5EF4-FFF2-40B4-BE49-F238E27FC236}">
                  <a16:creationId xmlns:a16="http://schemas.microsoft.com/office/drawing/2014/main" id="{A875686F-0D1B-3A86-C6B6-74CC2A81F9A3}"/>
                </a:ext>
              </a:extLst>
            </p:cNvPr>
            <p:cNvSpPr/>
            <p:nvPr/>
          </p:nvSpPr>
          <p:spPr>
            <a:xfrm>
              <a:off x="40477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8" name="Graphic 9">
              <a:extLst>
                <a:ext uri="{FF2B5EF4-FFF2-40B4-BE49-F238E27FC236}">
                  <a16:creationId xmlns:a16="http://schemas.microsoft.com/office/drawing/2014/main" id="{45FDA227-8929-E6CC-9C7A-6BB7E9321BB3}"/>
                </a:ext>
              </a:extLst>
            </p:cNvPr>
            <p:cNvSpPr/>
            <p:nvPr/>
          </p:nvSpPr>
          <p:spPr>
            <a:xfrm>
              <a:off x="40477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89" name="Graphic 9">
              <a:extLst>
                <a:ext uri="{FF2B5EF4-FFF2-40B4-BE49-F238E27FC236}">
                  <a16:creationId xmlns:a16="http://schemas.microsoft.com/office/drawing/2014/main" id="{303528C8-B38E-B6B8-27EC-7E3C56B9A9B5}"/>
                </a:ext>
              </a:extLst>
            </p:cNvPr>
            <p:cNvSpPr/>
            <p:nvPr/>
          </p:nvSpPr>
          <p:spPr>
            <a:xfrm>
              <a:off x="40477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0" name="Graphic 9">
              <a:extLst>
                <a:ext uri="{FF2B5EF4-FFF2-40B4-BE49-F238E27FC236}">
                  <a16:creationId xmlns:a16="http://schemas.microsoft.com/office/drawing/2014/main" id="{80803F48-FA2A-9B34-E97B-7D9E52437312}"/>
                </a:ext>
              </a:extLst>
            </p:cNvPr>
            <p:cNvSpPr/>
            <p:nvPr/>
          </p:nvSpPr>
          <p:spPr>
            <a:xfrm>
              <a:off x="40477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1" name="Graphic 9">
              <a:extLst>
                <a:ext uri="{FF2B5EF4-FFF2-40B4-BE49-F238E27FC236}">
                  <a16:creationId xmlns:a16="http://schemas.microsoft.com/office/drawing/2014/main" id="{8F69F9BF-9E6A-D7E4-617A-D535E7355551}"/>
                </a:ext>
              </a:extLst>
            </p:cNvPr>
            <p:cNvSpPr/>
            <p:nvPr/>
          </p:nvSpPr>
          <p:spPr>
            <a:xfrm>
              <a:off x="4047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2" name="Graphic 9">
              <a:extLst>
                <a:ext uri="{FF2B5EF4-FFF2-40B4-BE49-F238E27FC236}">
                  <a16:creationId xmlns:a16="http://schemas.microsoft.com/office/drawing/2014/main" id="{D7FF01F1-055E-BDBA-A3BB-B312012D83DB}"/>
                </a:ext>
              </a:extLst>
            </p:cNvPr>
            <p:cNvSpPr/>
            <p:nvPr/>
          </p:nvSpPr>
          <p:spPr>
            <a:xfrm>
              <a:off x="40477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4" name="Graphic 9">
              <a:extLst>
                <a:ext uri="{FF2B5EF4-FFF2-40B4-BE49-F238E27FC236}">
                  <a16:creationId xmlns:a16="http://schemas.microsoft.com/office/drawing/2014/main" id="{579D599B-1CC8-6CFA-2638-4EED9070C811}"/>
                </a:ext>
              </a:extLst>
            </p:cNvPr>
            <p:cNvSpPr/>
            <p:nvPr/>
          </p:nvSpPr>
          <p:spPr>
            <a:xfrm>
              <a:off x="40477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9" name="Graphic 9">
              <a:extLst>
                <a:ext uri="{FF2B5EF4-FFF2-40B4-BE49-F238E27FC236}">
                  <a16:creationId xmlns:a16="http://schemas.microsoft.com/office/drawing/2014/main" id="{6BC25EFE-4400-5732-C089-EDA39CAB54A7}"/>
                </a:ext>
              </a:extLst>
            </p:cNvPr>
            <p:cNvSpPr/>
            <p:nvPr/>
          </p:nvSpPr>
          <p:spPr>
            <a:xfrm>
              <a:off x="4047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4" name="Graphic 9">
              <a:extLst>
                <a:ext uri="{FF2B5EF4-FFF2-40B4-BE49-F238E27FC236}">
                  <a16:creationId xmlns:a16="http://schemas.microsoft.com/office/drawing/2014/main" id="{63BDBC3D-01A8-E4DB-1011-32C06437BCD0}"/>
                </a:ext>
              </a:extLst>
            </p:cNvPr>
            <p:cNvSpPr/>
            <p:nvPr/>
          </p:nvSpPr>
          <p:spPr>
            <a:xfrm>
              <a:off x="40477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9" name="Graphic 9">
              <a:extLst>
                <a:ext uri="{FF2B5EF4-FFF2-40B4-BE49-F238E27FC236}">
                  <a16:creationId xmlns:a16="http://schemas.microsoft.com/office/drawing/2014/main" id="{3EA98292-222F-F803-282B-4F6830903D86}"/>
                </a:ext>
              </a:extLst>
            </p:cNvPr>
            <p:cNvSpPr/>
            <p:nvPr/>
          </p:nvSpPr>
          <p:spPr>
            <a:xfrm>
              <a:off x="4047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4" name="Graphic 9">
              <a:extLst>
                <a:ext uri="{FF2B5EF4-FFF2-40B4-BE49-F238E27FC236}">
                  <a16:creationId xmlns:a16="http://schemas.microsoft.com/office/drawing/2014/main" id="{2FF12154-124B-ED52-3729-AF0B293F937A}"/>
                </a:ext>
              </a:extLst>
            </p:cNvPr>
            <p:cNvSpPr/>
            <p:nvPr/>
          </p:nvSpPr>
          <p:spPr>
            <a:xfrm>
              <a:off x="40477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9" name="Graphic 9">
              <a:extLst>
                <a:ext uri="{FF2B5EF4-FFF2-40B4-BE49-F238E27FC236}">
                  <a16:creationId xmlns:a16="http://schemas.microsoft.com/office/drawing/2014/main" id="{144A4465-64E9-272C-6059-5811F10C9B9B}"/>
                </a:ext>
              </a:extLst>
            </p:cNvPr>
            <p:cNvSpPr/>
            <p:nvPr/>
          </p:nvSpPr>
          <p:spPr>
            <a:xfrm>
              <a:off x="40477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3" name="Graphic 9">
              <a:extLst>
                <a:ext uri="{FF2B5EF4-FFF2-40B4-BE49-F238E27FC236}">
                  <a16:creationId xmlns:a16="http://schemas.microsoft.com/office/drawing/2014/main" id="{C9782450-DBA9-3C52-419E-782F87C7CED3}"/>
                </a:ext>
              </a:extLst>
            </p:cNvPr>
            <p:cNvSpPr/>
            <p:nvPr/>
          </p:nvSpPr>
          <p:spPr>
            <a:xfrm>
              <a:off x="8417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4" name="Graphic 9">
              <a:extLst>
                <a:ext uri="{FF2B5EF4-FFF2-40B4-BE49-F238E27FC236}">
                  <a16:creationId xmlns:a16="http://schemas.microsoft.com/office/drawing/2014/main" id="{1A3921DD-7607-7C39-FD22-87B3AB1262BD}"/>
                </a:ext>
              </a:extLst>
            </p:cNvPr>
            <p:cNvSpPr/>
            <p:nvPr/>
          </p:nvSpPr>
          <p:spPr>
            <a:xfrm>
              <a:off x="841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5" name="Graphic 9">
              <a:extLst>
                <a:ext uri="{FF2B5EF4-FFF2-40B4-BE49-F238E27FC236}">
                  <a16:creationId xmlns:a16="http://schemas.microsoft.com/office/drawing/2014/main" id="{9AB0DB6B-D802-864A-DBF3-18BD86F9874B}"/>
                </a:ext>
              </a:extLst>
            </p:cNvPr>
            <p:cNvSpPr/>
            <p:nvPr/>
          </p:nvSpPr>
          <p:spPr>
            <a:xfrm>
              <a:off x="8417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6" name="Graphic 9">
              <a:extLst>
                <a:ext uri="{FF2B5EF4-FFF2-40B4-BE49-F238E27FC236}">
                  <a16:creationId xmlns:a16="http://schemas.microsoft.com/office/drawing/2014/main" id="{49DF78F1-3462-0DDF-6991-C3D4A49DA7A8}"/>
                </a:ext>
              </a:extLst>
            </p:cNvPr>
            <p:cNvSpPr/>
            <p:nvPr/>
          </p:nvSpPr>
          <p:spPr>
            <a:xfrm>
              <a:off x="841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7" name="Graphic 9">
              <a:extLst>
                <a:ext uri="{FF2B5EF4-FFF2-40B4-BE49-F238E27FC236}">
                  <a16:creationId xmlns:a16="http://schemas.microsoft.com/office/drawing/2014/main" id="{369BC01F-27A9-DCEF-68FB-EA18B67B0EA2}"/>
                </a:ext>
              </a:extLst>
            </p:cNvPr>
            <p:cNvSpPr/>
            <p:nvPr/>
          </p:nvSpPr>
          <p:spPr>
            <a:xfrm>
              <a:off x="8417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8" name="Graphic 9">
              <a:extLst>
                <a:ext uri="{FF2B5EF4-FFF2-40B4-BE49-F238E27FC236}">
                  <a16:creationId xmlns:a16="http://schemas.microsoft.com/office/drawing/2014/main" id="{6A70690B-6D66-320C-FED5-2C0714848EF4}"/>
                </a:ext>
              </a:extLst>
            </p:cNvPr>
            <p:cNvSpPr/>
            <p:nvPr/>
          </p:nvSpPr>
          <p:spPr>
            <a:xfrm>
              <a:off x="8417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99" name="Graphic 9">
              <a:extLst>
                <a:ext uri="{FF2B5EF4-FFF2-40B4-BE49-F238E27FC236}">
                  <a16:creationId xmlns:a16="http://schemas.microsoft.com/office/drawing/2014/main" id="{A706FF39-34DD-3080-B247-2AEAA03E5E8E}"/>
                </a:ext>
              </a:extLst>
            </p:cNvPr>
            <p:cNvSpPr/>
            <p:nvPr/>
          </p:nvSpPr>
          <p:spPr>
            <a:xfrm>
              <a:off x="841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0" name="Graphic 9">
              <a:extLst>
                <a:ext uri="{FF2B5EF4-FFF2-40B4-BE49-F238E27FC236}">
                  <a16:creationId xmlns:a16="http://schemas.microsoft.com/office/drawing/2014/main" id="{641CDE33-F8F9-D0C3-92D2-C2413F05337E}"/>
                </a:ext>
              </a:extLst>
            </p:cNvPr>
            <p:cNvSpPr/>
            <p:nvPr/>
          </p:nvSpPr>
          <p:spPr>
            <a:xfrm>
              <a:off x="8417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05" name="Graphic 9">
              <a:extLst>
                <a:ext uri="{FF2B5EF4-FFF2-40B4-BE49-F238E27FC236}">
                  <a16:creationId xmlns:a16="http://schemas.microsoft.com/office/drawing/2014/main" id="{785ECBE1-E80D-94EF-7FB8-BCD8A13B2F55}"/>
                </a:ext>
              </a:extLst>
            </p:cNvPr>
            <p:cNvSpPr/>
            <p:nvPr/>
          </p:nvSpPr>
          <p:spPr>
            <a:xfrm>
              <a:off x="8417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0" name="Graphic 9">
              <a:extLst>
                <a:ext uri="{FF2B5EF4-FFF2-40B4-BE49-F238E27FC236}">
                  <a16:creationId xmlns:a16="http://schemas.microsoft.com/office/drawing/2014/main" id="{D9484381-F410-CFEC-BD45-5E14A04B021D}"/>
                </a:ext>
              </a:extLst>
            </p:cNvPr>
            <p:cNvSpPr/>
            <p:nvPr/>
          </p:nvSpPr>
          <p:spPr>
            <a:xfrm>
              <a:off x="8417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15" name="Graphic 9">
              <a:extLst>
                <a:ext uri="{FF2B5EF4-FFF2-40B4-BE49-F238E27FC236}">
                  <a16:creationId xmlns:a16="http://schemas.microsoft.com/office/drawing/2014/main" id="{C4E0E542-7BDC-78C5-7B6E-5D2FC4BA990A}"/>
                </a:ext>
              </a:extLst>
            </p:cNvPr>
            <p:cNvSpPr/>
            <p:nvPr/>
          </p:nvSpPr>
          <p:spPr>
            <a:xfrm>
              <a:off x="8417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0" name="Graphic 9">
              <a:extLst>
                <a:ext uri="{FF2B5EF4-FFF2-40B4-BE49-F238E27FC236}">
                  <a16:creationId xmlns:a16="http://schemas.microsoft.com/office/drawing/2014/main" id="{B4D3FBD9-0946-1FBE-7667-D699FAEDB288}"/>
                </a:ext>
              </a:extLst>
            </p:cNvPr>
            <p:cNvSpPr/>
            <p:nvPr/>
          </p:nvSpPr>
          <p:spPr>
            <a:xfrm>
              <a:off x="8417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25" name="Graphic 9">
              <a:extLst>
                <a:ext uri="{FF2B5EF4-FFF2-40B4-BE49-F238E27FC236}">
                  <a16:creationId xmlns:a16="http://schemas.microsoft.com/office/drawing/2014/main" id="{0FF62BF4-531E-4296-3989-6C2F34CEBC62}"/>
                </a:ext>
              </a:extLst>
            </p:cNvPr>
            <p:cNvSpPr/>
            <p:nvPr/>
          </p:nvSpPr>
          <p:spPr>
            <a:xfrm>
              <a:off x="841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0" name="Graphic 9">
              <a:extLst>
                <a:ext uri="{FF2B5EF4-FFF2-40B4-BE49-F238E27FC236}">
                  <a16:creationId xmlns:a16="http://schemas.microsoft.com/office/drawing/2014/main" id="{49E9FD18-E12E-7EFB-B87D-A436DDEEE5A5}"/>
                </a:ext>
              </a:extLst>
            </p:cNvPr>
            <p:cNvSpPr/>
            <p:nvPr/>
          </p:nvSpPr>
          <p:spPr>
            <a:xfrm>
              <a:off x="8417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9" name="Graphic 9">
              <a:extLst>
                <a:ext uri="{FF2B5EF4-FFF2-40B4-BE49-F238E27FC236}">
                  <a16:creationId xmlns:a16="http://schemas.microsoft.com/office/drawing/2014/main" id="{5C302937-37ED-BDD3-B9F0-F3E1FC7AFE33}"/>
                </a:ext>
              </a:extLst>
            </p:cNvPr>
            <p:cNvSpPr/>
            <p:nvPr/>
          </p:nvSpPr>
          <p:spPr>
            <a:xfrm>
              <a:off x="116256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0" name="Graphic 9">
              <a:extLst>
                <a:ext uri="{FF2B5EF4-FFF2-40B4-BE49-F238E27FC236}">
                  <a16:creationId xmlns:a16="http://schemas.microsoft.com/office/drawing/2014/main" id="{9581B8CD-C99F-DD8F-B76B-ACA7553B904C}"/>
                </a:ext>
              </a:extLst>
            </p:cNvPr>
            <p:cNvSpPr/>
            <p:nvPr/>
          </p:nvSpPr>
          <p:spPr>
            <a:xfrm>
              <a:off x="1162563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1" name="Graphic 9">
              <a:extLst>
                <a:ext uri="{FF2B5EF4-FFF2-40B4-BE49-F238E27FC236}">
                  <a16:creationId xmlns:a16="http://schemas.microsoft.com/office/drawing/2014/main" id="{D4EEEE71-6B48-2388-7B26-DFDDD85CFA84}"/>
                </a:ext>
              </a:extLst>
            </p:cNvPr>
            <p:cNvSpPr/>
            <p:nvPr/>
          </p:nvSpPr>
          <p:spPr>
            <a:xfrm>
              <a:off x="1162563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2" name="Graphic 9">
              <a:extLst>
                <a:ext uri="{FF2B5EF4-FFF2-40B4-BE49-F238E27FC236}">
                  <a16:creationId xmlns:a16="http://schemas.microsoft.com/office/drawing/2014/main" id="{C507F3EB-1134-7225-6F28-0186689AFDA2}"/>
                </a:ext>
              </a:extLst>
            </p:cNvPr>
            <p:cNvSpPr/>
            <p:nvPr/>
          </p:nvSpPr>
          <p:spPr>
            <a:xfrm>
              <a:off x="1162563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3" name="Graphic 9">
              <a:extLst>
                <a:ext uri="{FF2B5EF4-FFF2-40B4-BE49-F238E27FC236}">
                  <a16:creationId xmlns:a16="http://schemas.microsoft.com/office/drawing/2014/main" id="{64A535DD-7A1F-31CF-49B7-3BF15AC6ED6A}"/>
                </a:ext>
              </a:extLst>
            </p:cNvPr>
            <p:cNvSpPr/>
            <p:nvPr/>
          </p:nvSpPr>
          <p:spPr>
            <a:xfrm>
              <a:off x="116256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4" name="Graphic 9">
              <a:extLst>
                <a:ext uri="{FF2B5EF4-FFF2-40B4-BE49-F238E27FC236}">
                  <a16:creationId xmlns:a16="http://schemas.microsoft.com/office/drawing/2014/main" id="{164EDB07-92AA-E95C-D403-DE16C9643C4E}"/>
                </a:ext>
              </a:extLst>
            </p:cNvPr>
            <p:cNvSpPr/>
            <p:nvPr/>
          </p:nvSpPr>
          <p:spPr>
            <a:xfrm>
              <a:off x="1162563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5" name="Graphic 9">
              <a:extLst>
                <a:ext uri="{FF2B5EF4-FFF2-40B4-BE49-F238E27FC236}">
                  <a16:creationId xmlns:a16="http://schemas.microsoft.com/office/drawing/2014/main" id="{DA0A71D4-6040-3E12-FF63-C36E42F63121}"/>
                </a:ext>
              </a:extLst>
            </p:cNvPr>
            <p:cNvSpPr/>
            <p:nvPr/>
          </p:nvSpPr>
          <p:spPr>
            <a:xfrm>
              <a:off x="1162563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6" name="Graphic 9">
              <a:extLst>
                <a:ext uri="{FF2B5EF4-FFF2-40B4-BE49-F238E27FC236}">
                  <a16:creationId xmlns:a16="http://schemas.microsoft.com/office/drawing/2014/main" id="{5BE43DD2-1D35-1CB5-A8EB-36914A3AFB36}"/>
                </a:ext>
              </a:extLst>
            </p:cNvPr>
            <p:cNvSpPr/>
            <p:nvPr/>
          </p:nvSpPr>
          <p:spPr>
            <a:xfrm>
              <a:off x="1162563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7" name="Graphic 9">
              <a:extLst>
                <a:ext uri="{FF2B5EF4-FFF2-40B4-BE49-F238E27FC236}">
                  <a16:creationId xmlns:a16="http://schemas.microsoft.com/office/drawing/2014/main" id="{40E1FA9B-2E29-5637-8782-3E3520C18455}"/>
                </a:ext>
              </a:extLst>
            </p:cNvPr>
            <p:cNvSpPr/>
            <p:nvPr/>
          </p:nvSpPr>
          <p:spPr>
            <a:xfrm>
              <a:off x="1162563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9" name="Graphic 9">
              <a:extLst>
                <a:ext uri="{FF2B5EF4-FFF2-40B4-BE49-F238E27FC236}">
                  <a16:creationId xmlns:a16="http://schemas.microsoft.com/office/drawing/2014/main" id="{506C6423-DA26-FD44-E9DA-39DC921CCD9A}"/>
                </a:ext>
              </a:extLst>
            </p:cNvPr>
            <p:cNvSpPr/>
            <p:nvPr/>
          </p:nvSpPr>
          <p:spPr>
            <a:xfrm>
              <a:off x="116256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1" name="Graphic 9">
              <a:extLst>
                <a:ext uri="{FF2B5EF4-FFF2-40B4-BE49-F238E27FC236}">
                  <a16:creationId xmlns:a16="http://schemas.microsoft.com/office/drawing/2014/main" id="{D8CFB7CA-9091-B47E-45E7-F40158A371C1}"/>
                </a:ext>
              </a:extLst>
            </p:cNvPr>
            <p:cNvSpPr/>
            <p:nvPr/>
          </p:nvSpPr>
          <p:spPr>
            <a:xfrm>
              <a:off x="1162563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4" name="Graphic 9">
              <a:extLst>
                <a:ext uri="{FF2B5EF4-FFF2-40B4-BE49-F238E27FC236}">
                  <a16:creationId xmlns:a16="http://schemas.microsoft.com/office/drawing/2014/main" id="{B5F2437D-7E34-2CD6-0D2C-A17BF5360715}"/>
                </a:ext>
              </a:extLst>
            </p:cNvPr>
            <p:cNvSpPr/>
            <p:nvPr/>
          </p:nvSpPr>
          <p:spPr>
            <a:xfrm>
              <a:off x="116256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6" name="Graphic 9">
              <a:extLst>
                <a:ext uri="{FF2B5EF4-FFF2-40B4-BE49-F238E27FC236}">
                  <a16:creationId xmlns:a16="http://schemas.microsoft.com/office/drawing/2014/main" id="{3816411C-61DE-FA99-3885-7EBBD0F4CC1E}"/>
                </a:ext>
              </a:extLst>
            </p:cNvPr>
            <p:cNvSpPr/>
            <p:nvPr/>
          </p:nvSpPr>
          <p:spPr>
            <a:xfrm>
              <a:off x="116256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7" name="Graphic 9">
              <a:extLst>
                <a:ext uri="{FF2B5EF4-FFF2-40B4-BE49-F238E27FC236}">
                  <a16:creationId xmlns:a16="http://schemas.microsoft.com/office/drawing/2014/main" id="{45060793-E65D-A410-03FE-0A170A79F6DE}"/>
                </a:ext>
              </a:extLst>
            </p:cNvPr>
            <p:cNvSpPr/>
            <p:nvPr/>
          </p:nvSpPr>
          <p:spPr>
            <a:xfrm>
              <a:off x="116256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1" name="Graphic 9">
              <a:extLst>
                <a:ext uri="{FF2B5EF4-FFF2-40B4-BE49-F238E27FC236}">
                  <a16:creationId xmlns:a16="http://schemas.microsoft.com/office/drawing/2014/main" id="{A0520AF4-6438-A8CE-1223-F09B0430B4DF}"/>
                </a:ext>
              </a:extLst>
            </p:cNvPr>
            <p:cNvSpPr/>
            <p:nvPr/>
          </p:nvSpPr>
          <p:spPr>
            <a:xfrm>
              <a:off x="1130503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2" name="Graphic 9">
              <a:extLst>
                <a:ext uri="{FF2B5EF4-FFF2-40B4-BE49-F238E27FC236}">
                  <a16:creationId xmlns:a16="http://schemas.microsoft.com/office/drawing/2014/main" id="{E39CD619-26D3-E59B-846F-BF5B0372F94C}"/>
                </a:ext>
              </a:extLst>
            </p:cNvPr>
            <p:cNvSpPr/>
            <p:nvPr/>
          </p:nvSpPr>
          <p:spPr>
            <a:xfrm>
              <a:off x="113050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3" name="Graphic 9">
              <a:extLst>
                <a:ext uri="{FF2B5EF4-FFF2-40B4-BE49-F238E27FC236}">
                  <a16:creationId xmlns:a16="http://schemas.microsoft.com/office/drawing/2014/main" id="{F68D488B-9575-6317-B7AC-678A488537A9}"/>
                </a:ext>
              </a:extLst>
            </p:cNvPr>
            <p:cNvSpPr/>
            <p:nvPr/>
          </p:nvSpPr>
          <p:spPr>
            <a:xfrm>
              <a:off x="1130503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4" name="Graphic 9">
              <a:extLst>
                <a:ext uri="{FF2B5EF4-FFF2-40B4-BE49-F238E27FC236}">
                  <a16:creationId xmlns:a16="http://schemas.microsoft.com/office/drawing/2014/main" id="{A0F31CB6-E983-17AE-8E82-A279214B5DCD}"/>
                </a:ext>
              </a:extLst>
            </p:cNvPr>
            <p:cNvSpPr/>
            <p:nvPr/>
          </p:nvSpPr>
          <p:spPr>
            <a:xfrm>
              <a:off x="113050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5" name="Graphic 9">
              <a:extLst>
                <a:ext uri="{FF2B5EF4-FFF2-40B4-BE49-F238E27FC236}">
                  <a16:creationId xmlns:a16="http://schemas.microsoft.com/office/drawing/2014/main" id="{E54DD314-773E-E16B-95F6-D49311E8A686}"/>
                </a:ext>
              </a:extLst>
            </p:cNvPr>
            <p:cNvSpPr/>
            <p:nvPr/>
          </p:nvSpPr>
          <p:spPr>
            <a:xfrm>
              <a:off x="1130503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6" name="Graphic 9">
              <a:extLst>
                <a:ext uri="{FF2B5EF4-FFF2-40B4-BE49-F238E27FC236}">
                  <a16:creationId xmlns:a16="http://schemas.microsoft.com/office/drawing/2014/main" id="{6D5743AA-5832-81C4-AA81-D2ADE0A788A4}"/>
                </a:ext>
              </a:extLst>
            </p:cNvPr>
            <p:cNvSpPr/>
            <p:nvPr/>
          </p:nvSpPr>
          <p:spPr>
            <a:xfrm>
              <a:off x="1130503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7" name="Graphic 9">
              <a:extLst>
                <a:ext uri="{FF2B5EF4-FFF2-40B4-BE49-F238E27FC236}">
                  <a16:creationId xmlns:a16="http://schemas.microsoft.com/office/drawing/2014/main" id="{626AB7FD-7DB0-346C-DD52-D31FBC7A7110}"/>
                </a:ext>
              </a:extLst>
            </p:cNvPr>
            <p:cNvSpPr/>
            <p:nvPr/>
          </p:nvSpPr>
          <p:spPr>
            <a:xfrm>
              <a:off x="113050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38" name="Graphic 9">
              <a:extLst>
                <a:ext uri="{FF2B5EF4-FFF2-40B4-BE49-F238E27FC236}">
                  <a16:creationId xmlns:a16="http://schemas.microsoft.com/office/drawing/2014/main" id="{9424EF45-938B-8DB7-9F1F-2A158EE08554}"/>
                </a:ext>
              </a:extLst>
            </p:cNvPr>
            <p:cNvSpPr/>
            <p:nvPr/>
          </p:nvSpPr>
          <p:spPr>
            <a:xfrm>
              <a:off x="113050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48" name="Graphic 9">
              <a:extLst>
                <a:ext uri="{FF2B5EF4-FFF2-40B4-BE49-F238E27FC236}">
                  <a16:creationId xmlns:a16="http://schemas.microsoft.com/office/drawing/2014/main" id="{3C86CE64-3CE7-61CC-E72B-DA4B56CFBF7D}"/>
                </a:ext>
              </a:extLst>
            </p:cNvPr>
            <p:cNvSpPr/>
            <p:nvPr/>
          </p:nvSpPr>
          <p:spPr>
            <a:xfrm>
              <a:off x="1130503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0" name="Graphic 9">
              <a:extLst>
                <a:ext uri="{FF2B5EF4-FFF2-40B4-BE49-F238E27FC236}">
                  <a16:creationId xmlns:a16="http://schemas.microsoft.com/office/drawing/2014/main" id="{E950A40D-3A99-756C-9AE0-B061ACF3E474}"/>
                </a:ext>
              </a:extLst>
            </p:cNvPr>
            <p:cNvSpPr/>
            <p:nvPr/>
          </p:nvSpPr>
          <p:spPr>
            <a:xfrm>
              <a:off x="1130503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2" name="Graphic 9">
              <a:extLst>
                <a:ext uri="{FF2B5EF4-FFF2-40B4-BE49-F238E27FC236}">
                  <a16:creationId xmlns:a16="http://schemas.microsoft.com/office/drawing/2014/main" id="{0CC926C4-914C-7913-C458-884C5BE6845C}"/>
                </a:ext>
              </a:extLst>
            </p:cNvPr>
            <p:cNvSpPr/>
            <p:nvPr/>
          </p:nvSpPr>
          <p:spPr>
            <a:xfrm>
              <a:off x="113050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3" name="Graphic 9">
              <a:extLst>
                <a:ext uri="{FF2B5EF4-FFF2-40B4-BE49-F238E27FC236}">
                  <a16:creationId xmlns:a16="http://schemas.microsoft.com/office/drawing/2014/main" id="{5DDE8F09-9E75-731C-2474-F655594A417F}"/>
                </a:ext>
              </a:extLst>
            </p:cNvPr>
            <p:cNvSpPr/>
            <p:nvPr/>
          </p:nvSpPr>
          <p:spPr>
            <a:xfrm>
              <a:off x="113050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5" name="Graphic 9">
              <a:extLst>
                <a:ext uri="{FF2B5EF4-FFF2-40B4-BE49-F238E27FC236}">
                  <a16:creationId xmlns:a16="http://schemas.microsoft.com/office/drawing/2014/main" id="{A9259134-E6F4-FE1B-7B89-6E4C658557C9}"/>
                </a:ext>
              </a:extLst>
            </p:cNvPr>
            <p:cNvSpPr/>
            <p:nvPr/>
          </p:nvSpPr>
          <p:spPr>
            <a:xfrm>
              <a:off x="1130503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8" name="Graphic 9">
              <a:extLst>
                <a:ext uri="{FF2B5EF4-FFF2-40B4-BE49-F238E27FC236}">
                  <a16:creationId xmlns:a16="http://schemas.microsoft.com/office/drawing/2014/main" id="{4017F139-4D03-0E9D-BBBC-A2B27BC34D86}"/>
                </a:ext>
              </a:extLst>
            </p:cNvPr>
            <p:cNvSpPr/>
            <p:nvPr/>
          </p:nvSpPr>
          <p:spPr>
            <a:xfrm>
              <a:off x="113050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59" name="Graphic 9">
              <a:extLst>
                <a:ext uri="{FF2B5EF4-FFF2-40B4-BE49-F238E27FC236}">
                  <a16:creationId xmlns:a16="http://schemas.microsoft.com/office/drawing/2014/main" id="{6A6417BB-B24A-5EB4-A768-507A6878599D}"/>
                </a:ext>
              </a:extLst>
            </p:cNvPr>
            <p:cNvSpPr/>
            <p:nvPr/>
          </p:nvSpPr>
          <p:spPr>
            <a:xfrm>
              <a:off x="11946242"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0" name="Graphic 9">
              <a:extLst>
                <a:ext uri="{FF2B5EF4-FFF2-40B4-BE49-F238E27FC236}">
                  <a16:creationId xmlns:a16="http://schemas.microsoft.com/office/drawing/2014/main" id="{27DFD4D8-9AD8-C4A2-3639-A11592237C55}"/>
                </a:ext>
              </a:extLst>
            </p:cNvPr>
            <p:cNvSpPr/>
            <p:nvPr/>
          </p:nvSpPr>
          <p:spPr>
            <a:xfrm>
              <a:off x="11946242"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1" name="Graphic 9">
              <a:extLst>
                <a:ext uri="{FF2B5EF4-FFF2-40B4-BE49-F238E27FC236}">
                  <a16:creationId xmlns:a16="http://schemas.microsoft.com/office/drawing/2014/main" id="{EBAF82D8-0885-8922-5ADA-5D935D3C2EED}"/>
                </a:ext>
              </a:extLst>
            </p:cNvPr>
            <p:cNvSpPr/>
            <p:nvPr/>
          </p:nvSpPr>
          <p:spPr>
            <a:xfrm>
              <a:off x="11946242"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2" name="Graphic 9">
              <a:extLst>
                <a:ext uri="{FF2B5EF4-FFF2-40B4-BE49-F238E27FC236}">
                  <a16:creationId xmlns:a16="http://schemas.microsoft.com/office/drawing/2014/main" id="{109AA512-5E43-CE03-98B0-8B75E6C5D590}"/>
                </a:ext>
              </a:extLst>
            </p:cNvPr>
            <p:cNvSpPr/>
            <p:nvPr/>
          </p:nvSpPr>
          <p:spPr>
            <a:xfrm>
              <a:off x="11946242"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3" name="Graphic 9">
              <a:extLst>
                <a:ext uri="{FF2B5EF4-FFF2-40B4-BE49-F238E27FC236}">
                  <a16:creationId xmlns:a16="http://schemas.microsoft.com/office/drawing/2014/main" id="{B3A0EECD-C9D2-7C50-5499-DD93836CCD23}"/>
                </a:ext>
              </a:extLst>
            </p:cNvPr>
            <p:cNvSpPr/>
            <p:nvPr/>
          </p:nvSpPr>
          <p:spPr>
            <a:xfrm>
              <a:off x="11946242"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4" name="Graphic 9">
              <a:extLst>
                <a:ext uri="{FF2B5EF4-FFF2-40B4-BE49-F238E27FC236}">
                  <a16:creationId xmlns:a16="http://schemas.microsoft.com/office/drawing/2014/main" id="{1378B1E3-9140-9F9A-1996-DAF01F30BF85}"/>
                </a:ext>
              </a:extLst>
            </p:cNvPr>
            <p:cNvSpPr/>
            <p:nvPr/>
          </p:nvSpPr>
          <p:spPr>
            <a:xfrm>
              <a:off x="11946242"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5" name="Graphic 9">
              <a:extLst>
                <a:ext uri="{FF2B5EF4-FFF2-40B4-BE49-F238E27FC236}">
                  <a16:creationId xmlns:a16="http://schemas.microsoft.com/office/drawing/2014/main" id="{21D0DCC2-6663-B880-17DA-42EBAA8D1D7A}"/>
                </a:ext>
              </a:extLst>
            </p:cNvPr>
            <p:cNvSpPr/>
            <p:nvPr/>
          </p:nvSpPr>
          <p:spPr>
            <a:xfrm>
              <a:off x="11946242"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6" name="Graphic 9">
              <a:extLst>
                <a:ext uri="{FF2B5EF4-FFF2-40B4-BE49-F238E27FC236}">
                  <a16:creationId xmlns:a16="http://schemas.microsoft.com/office/drawing/2014/main" id="{77B715FB-CB55-65FD-3BE7-41B3CBA4B1A6}"/>
                </a:ext>
              </a:extLst>
            </p:cNvPr>
            <p:cNvSpPr/>
            <p:nvPr/>
          </p:nvSpPr>
          <p:spPr>
            <a:xfrm>
              <a:off x="11946242"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7" name="Graphic 9">
              <a:extLst>
                <a:ext uri="{FF2B5EF4-FFF2-40B4-BE49-F238E27FC236}">
                  <a16:creationId xmlns:a16="http://schemas.microsoft.com/office/drawing/2014/main" id="{6CF68AB1-7D7C-56BF-9A9B-19F0F3A644D8}"/>
                </a:ext>
              </a:extLst>
            </p:cNvPr>
            <p:cNvSpPr/>
            <p:nvPr/>
          </p:nvSpPr>
          <p:spPr>
            <a:xfrm>
              <a:off x="11946242"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8" name="Graphic 9">
              <a:extLst>
                <a:ext uri="{FF2B5EF4-FFF2-40B4-BE49-F238E27FC236}">
                  <a16:creationId xmlns:a16="http://schemas.microsoft.com/office/drawing/2014/main" id="{B7AB8028-70A5-D4CD-5F5F-76E350D1D50A}"/>
                </a:ext>
              </a:extLst>
            </p:cNvPr>
            <p:cNvSpPr/>
            <p:nvPr/>
          </p:nvSpPr>
          <p:spPr>
            <a:xfrm>
              <a:off x="11946242"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69" name="Graphic 9">
              <a:extLst>
                <a:ext uri="{FF2B5EF4-FFF2-40B4-BE49-F238E27FC236}">
                  <a16:creationId xmlns:a16="http://schemas.microsoft.com/office/drawing/2014/main" id="{12629BCB-88E9-C47F-86F7-9B3053AA3C6B}"/>
                </a:ext>
              </a:extLst>
            </p:cNvPr>
            <p:cNvSpPr/>
            <p:nvPr/>
          </p:nvSpPr>
          <p:spPr>
            <a:xfrm>
              <a:off x="11946242"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0" name="Graphic 9">
              <a:extLst>
                <a:ext uri="{FF2B5EF4-FFF2-40B4-BE49-F238E27FC236}">
                  <a16:creationId xmlns:a16="http://schemas.microsoft.com/office/drawing/2014/main" id="{D28C6DD6-2C94-CE51-4D06-FDAB5CBD78DB}"/>
                </a:ext>
              </a:extLst>
            </p:cNvPr>
            <p:cNvSpPr/>
            <p:nvPr/>
          </p:nvSpPr>
          <p:spPr>
            <a:xfrm>
              <a:off x="11946242"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1" name="Graphic 9">
              <a:extLst>
                <a:ext uri="{FF2B5EF4-FFF2-40B4-BE49-F238E27FC236}">
                  <a16:creationId xmlns:a16="http://schemas.microsoft.com/office/drawing/2014/main" id="{CCE5BC35-8887-7CF7-D291-6D7BA469B5CC}"/>
                </a:ext>
              </a:extLst>
            </p:cNvPr>
            <p:cNvSpPr/>
            <p:nvPr/>
          </p:nvSpPr>
          <p:spPr>
            <a:xfrm>
              <a:off x="11946242"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72" name="Graphic 9">
              <a:extLst>
                <a:ext uri="{FF2B5EF4-FFF2-40B4-BE49-F238E27FC236}">
                  <a16:creationId xmlns:a16="http://schemas.microsoft.com/office/drawing/2014/main" id="{93EE8A82-499A-5C10-3625-6855F6A029AC}"/>
                </a:ext>
              </a:extLst>
            </p:cNvPr>
            <p:cNvSpPr/>
            <p:nvPr/>
          </p:nvSpPr>
          <p:spPr>
            <a:xfrm>
              <a:off x="11946242"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643" name="Graphic 9">
              <a:extLst>
                <a:ext uri="{FF2B5EF4-FFF2-40B4-BE49-F238E27FC236}">
                  <a16:creationId xmlns:a16="http://schemas.microsoft.com/office/drawing/2014/main" id="{7A11FDD3-AFF8-2B1D-BD7C-945A8694B8DC}"/>
                </a:ext>
              </a:extLst>
            </p:cNvPr>
            <p:cNvSpPr/>
            <p:nvPr/>
          </p:nvSpPr>
          <p:spPr>
            <a:xfrm>
              <a:off x="11946242" y="52963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sp>
        <p:nvSpPr>
          <p:cNvPr id="1683" name="Rectangle 1682" hidden="1">
            <a:extLst>
              <a:ext uri="{FF2B5EF4-FFF2-40B4-BE49-F238E27FC236}">
                <a16:creationId xmlns:a16="http://schemas.microsoft.com/office/drawing/2014/main" id="{EE570E8D-4599-3ECB-4711-A9A95BC8FFA1}"/>
              </a:ext>
              <a:ext uri="{C183D7F6-B498-43B3-948B-1728B52AA6E4}">
                <adec:decorative xmlns:adec="http://schemas.microsoft.com/office/drawing/2017/decorative" val="1"/>
              </a:ext>
            </a:extLst>
          </p:cNvPr>
          <p:cNvSpPr/>
          <p:nvPr/>
        </p:nvSpPr>
        <p:spPr bwMode="auto">
          <a:xfrm>
            <a:off x="0" y="0"/>
            <a:ext cx="419100" cy="6858000"/>
          </a:xfrm>
          <a:prstGeom prst="rect">
            <a:avLst/>
          </a:prstGeom>
          <a:gradFill flip="none" rotWithShape="1">
            <a:gsLst>
              <a:gs pos="16000">
                <a:srgbClr val="FFFFFF"/>
              </a:gs>
              <a:gs pos="100000">
                <a:srgbClr val="FFFFFF">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sp>
        <p:nvSpPr>
          <p:cNvPr id="1684" name="Rectangle 1683" hidden="1">
            <a:extLst>
              <a:ext uri="{FF2B5EF4-FFF2-40B4-BE49-F238E27FC236}">
                <a16:creationId xmlns:a16="http://schemas.microsoft.com/office/drawing/2014/main" id="{74DD16F5-87BD-55B5-DE98-B516C1722CA4}"/>
              </a:ext>
              <a:ext uri="{C183D7F6-B498-43B3-948B-1728B52AA6E4}">
                <adec:decorative xmlns:adec="http://schemas.microsoft.com/office/drawing/2017/decorative" val="1"/>
              </a:ext>
            </a:extLst>
          </p:cNvPr>
          <p:cNvSpPr/>
          <p:nvPr/>
        </p:nvSpPr>
        <p:spPr bwMode="auto">
          <a:xfrm flipH="1">
            <a:off x="11772900" y="0"/>
            <a:ext cx="419100" cy="6858000"/>
          </a:xfrm>
          <a:prstGeom prst="rect">
            <a:avLst/>
          </a:prstGeom>
          <a:gradFill flip="none" rotWithShape="1">
            <a:gsLst>
              <a:gs pos="16000">
                <a:srgbClr val="FFFFFF"/>
              </a:gs>
              <a:gs pos="100000">
                <a:srgbClr val="FFFFFF">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sp>
        <p:nvSpPr>
          <p:cNvPr id="1707" name="Title 1706">
            <a:extLst>
              <a:ext uri="{FF2B5EF4-FFF2-40B4-BE49-F238E27FC236}">
                <a16:creationId xmlns:a16="http://schemas.microsoft.com/office/drawing/2014/main" id="{0A28D3A5-7490-6CF5-46A6-F158BE9B0FF0}"/>
              </a:ext>
            </a:extLst>
          </p:cNvPr>
          <p:cNvSpPr txBox="1">
            <a:spLocks noGrp="1"/>
          </p:cNvSpPr>
          <p:nvPr>
            <p:ph type="title" idx="4294967295"/>
          </p:nvPr>
        </p:nvSpPr>
        <p:spPr>
          <a:xfrm>
            <a:off x="3585987" y="388699"/>
            <a:ext cx="5020029" cy="492443"/>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3200" b="0" i="0" u="none" strike="noStrike" kern="1200" cap="none" spc="-50" normalizeH="0" baseline="0" noProof="0">
                <a:ln w="3175">
                  <a:noFill/>
                </a:ln>
                <a:solidFill>
                  <a:srgbClr val="091F2C"/>
                </a:solidFill>
                <a:effectLst/>
                <a:uLnTx/>
                <a:uFillTx/>
                <a:latin typeface="Segoe Sans Display Semibold"/>
                <a:ea typeface="+mn-ea"/>
                <a:cs typeface="Segoe Sans Display"/>
              </a:rPr>
              <a:t>Transformation IA à l’échelle</a:t>
            </a:r>
            <a:endParaRPr kumimoji="0" lang="en-US" sz="3200" b="0" i="0" u="none" strike="noStrike" kern="1200" cap="none" spc="-50" normalizeH="0" baseline="0" noProof="0">
              <a:ln w="3175">
                <a:noFill/>
              </a:ln>
              <a:solidFill>
                <a:srgbClr val="091F2C"/>
              </a:solidFill>
              <a:effectLst/>
              <a:uLnTx/>
              <a:uFillTx/>
              <a:latin typeface="Segoe Sans Display Semibold"/>
              <a:ea typeface="+mn-ea"/>
              <a:cs typeface="Segoe Sans Display" pitchFamily="2" charset="0"/>
            </a:endParaRPr>
          </a:p>
        </p:txBody>
      </p:sp>
      <p:grpSp>
        <p:nvGrpSpPr>
          <p:cNvPr id="1723" name="Group 1722" descr="Encadré indiquant que certains employés disposeront de Copilot Chat et d’autres de Microsoft 365 Copilot">
            <a:extLst>
              <a:ext uri="{FF2B5EF4-FFF2-40B4-BE49-F238E27FC236}">
                <a16:creationId xmlns:a16="http://schemas.microsoft.com/office/drawing/2014/main" id="{B6E85EC7-D726-A251-213C-2D4A3B11A8BE}"/>
              </a:ext>
            </a:extLst>
          </p:cNvPr>
          <p:cNvGrpSpPr/>
          <p:nvPr/>
        </p:nvGrpSpPr>
        <p:grpSpPr>
          <a:xfrm>
            <a:off x="4890928" y="5751987"/>
            <a:ext cx="2881472" cy="793593"/>
            <a:chOff x="3783535" y="6003447"/>
            <a:chExt cx="2881472" cy="793593"/>
          </a:xfrm>
        </p:grpSpPr>
        <p:pic>
          <p:nvPicPr>
            <p:cNvPr id="18" name="Picture 17" descr="Logo coloré avec du texte blanc  Le contenu généré par IA peut être incorrect.">
              <a:extLst>
                <a:ext uri="{FF2B5EF4-FFF2-40B4-BE49-F238E27FC236}">
                  <a16:creationId xmlns:a16="http://schemas.microsoft.com/office/drawing/2014/main" id="{5630F91D-208A-D28F-0390-AA8428A8DE9E}"/>
                </a:ext>
              </a:extLst>
            </p:cNvPr>
            <p:cNvPicPr>
              <a:picLocks noChangeAspect="1"/>
            </p:cNvPicPr>
            <p:nvPr/>
          </p:nvPicPr>
          <p:blipFill>
            <a:blip r:embed="rId3"/>
            <a:stretch>
              <a:fillRect/>
            </a:stretch>
          </p:blipFill>
          <p:spPr>
            <a:xfrm>
              <a:off x="4005957" y="6145951"/>
              <a:ext cx="504636" cy="508584"/>
            </a:xfrm>
            <a:prstGeom prst="rect">
              <a:avLst/>
            </a:prstGeom>
          </p:spPr>
        </p:pic>
        <p:sp>
          <p:nvSpPr>
            <p:cNvPr id="1027" name="TextBox 1026">
              <a:extLst>
                <a:ext uri="{FF2B5EF4-FFF2-40B4-BE49-F238E27FC236}">
                  <a16:creationId xmlns:a16="http://schemas.microsoft.com/office/drawing/2014/main" id="{BAB0D52D-7B8D-48D4-6341-571C8A14B9F1}"/>
                </a:ext>
              </a:extLst>
            </p:cNvPr>
            <p:cNvSpPr txBox="1"/>
            <p:nvPr/>
          </p:nvSpPr>
          <p:spPr>
            <a:xfrm>
              <a:off x="5035247" y="6196955"/>
              <a:ext cx="1152954" cy="147733"/>
            </a:xfrm>
            <a:prstGeom prst="rect">
              <a:avLst/>
            </a:prstGeom>
            <a:noFill/>
          </p:spPr>
          <p:txBody>
            <a:bodyPr wrap="square" lIns="0" tIns="0" rIns="0" bIns="0" rtlCol="0">
              <a:spAutoFit/>
            </a:bodyPr>
            <a:lstStyle>
              <a:defPPr>
                <a:defRPr lang="en-US"/>
              </a:defPPr>
              <a:lvl1pPr marR="0" lvl="0" indent="0" algn="ctr" defTabSz="932742" fontAlgn="auto">
                <a:lnSpc>
                  <a:spcPct val="80000"/>
                </a:lnSpc>
                <a:spcBef>
                  <a:spcPts val="0"/>
                </a:spcBef>
                <a:spcAft>
                  <a:spcPts val="0"/>
                </a:spcAft>
                <a:buClrTx/>
                <a:buSzTx/>
                <a:buFontTx/>
                <a:buNone/>
                <a:tabLst/>
                <a:defRPr kumimoji="0" sz="1600" b="0" i="0" u="none" strike="noStrike" cap="none" spc="0" normalizeH="0" baseline="0">
                  <a:ln>
                    <a:noFill/>
                  </a:ln>
                  <a:solidFill>
                    <a:schemeClr val="tx2">
                      <a:lumMod val="50000"/>
                      <a:lumOff val="50000"/>
                    </a:schemeClr>
                  </a:solidFill>
                  <a:effectLst/>
                  <a:uLnTx/>
                  <a:uFillTx/>
                  <a:latin typeface="Segoe UI Variable Display" pitchFamily="2" charset="0"/>
                  <a:cs typeface="Segoe UI Semibold"/>
                </a:defRPr>
              </a:lvl1pPr>
            </a:lstStyle>
            <a:p>
              <a:pPr marL="0" marR="0" lvl="0" indent="0" algn="l" defTabSz="932742" rtl="0" eaLnBrk="1" fontAlgn="auto" latinLnBrk="0" hangingPunct="1">
                <a:lnSpc>
                  <a:spcPct val="80000"/>
                </a:lnSpc>
                <a:spcBef>
                  <a:spcPts val="0"/>
                </a:spcBef>
                <a:spcAft>
                  <a:spcPts val="0"/>
                </a:spcAft>
                <a:buClrTx/>
                <a:buSzTx/>
                <a:buFontTx/>
                <a:buNone/>
                <a:tabLst/>
                <a:defRPr/>
              </a:pPr>
              <a:r>
                <a:rPr kumimoji="0" lang="fr-fr" sz="1200" b="0" i="0" u="none" strike="noStrike" kern="1200" cap="none" spc="0" normalizeH="0" baseline="0" noProof="0">
                  <a:ln>
                    <a:noFill/>
                  </a:ln>
                  <a:solidFill>
                    <a:srgbClr val="454142"/>
                  </a:solidFill>
                  <a:effectLst/>
                  <a:uLnTx/>
                  <a:uFillTx/>
                  <a:latin typeface="Segoe Sans Display"/>
                  <a:ea typeface="+mn-ea"/>
                  <a:cs typeface="Segoe UI Semibold"/>
                </a:rPr>
                <a:t>Copilot Chat</a:t>
              </a:r>
            </a:p>
          </p:txBody>
        </p:sp>
        <p:sp>
          <p:nvSpPr>
            <p:cNvPr id="1031" name="TextBox 1030">
              <a:extLst>
                <a:ext uri="{FF2B5EF4-FFF2-40B4-BE49-F238E27FC236}">
                  <a16:creationId xmlns:a16="http://schemas.microsoft.com/office/drawing/2014/main" id="{0D2C0D24-1A71-E88F-4DF7-4078A2765762}"/>
                </a:ext>
              </a:extLst>
            </p:cNvPr>
            <p:cNvSpPr txBox="1"/>
            <p:nvPr/>
          </p:nvSpPr>
          <p:spPr>
            <a:xfrm>
              <a:off x="5035247" y="6506347"/>
              <a:ext cx="1555331" cy="147733"/>
            </a:xfrm>
            <a:prstGeom prst="rect">
              <a:avLst/>
            </a:prstGeom>
            <a:noFill/>
          </p:spPr>
          <p:txBody>
            <a:bodyPr wrap="square" lIns="0" tIns="0" rIns="0" bIns="0" rtlCol="0">
              <a:spAutoFit/>
            </a:bodyPr>
            <a:lstStyle>
              <a:defPPr>
                <a:defRPr lang="en-US"/>
              </a:defPPr>
              <a:lvl1pPr marR="0" lvl="0" indent="0" algn="ctr" defTabSz="932742" fontAlgn="auto">
                <a:lnSpc>
                  <a:spcPct val="80000"/>
                </a:lnSpc>
                <a:spcBef>
                  <a:spcPts val="0"/>
                </a:spcBef>
                <a:spcAft>
                  <a:spcPts val="0"/>
                </a:spcAft>
                <a:buClrTx/>
                <a:buSzTx/>
                <a:buFontTx/>
                <a:buNone/>
                <a:tabLst/>
                <a:defRPr kumimoji="0" sz="1600" b="0" i="0" u="none" strike="noStrike" cap="none" spc="0" normalizeH="0" baseline="0">
                  <a:ln>
                    <a:noFill/>
                  </a:ln>
                  <a:solidFill>
                    <a:schemeClr val="tx2">
                      <a:lumMod val="50000"/>
                      <a:lumOff val="50000"/>
                    </a:schemeClr>
                  </a:solidFill>
                  <a:effectLst/>
                  <a:uLnTx/>
                  <a:uFillTx/>
                  <a:latin typeface="Segoe UI Variable Display" pitchFamily="2" charset="0"/>
                  <a:cs typeface="Segoe UI Semibold"/>
                </a:defRPr>
              </a:lvl1pPr>
            </a:lstStyle>
            <a:p>
              <a:pPr marL="0" marR="0" lvl="0" indent="0" algn="l" defTabSz="932742" rtl="0" eaLnBrk="1" fontAlgn="auto" latinLnBrk="0" hangingPunct="1">
                <a:lnSpc>
                  <a:spcPct val="80000"/>
                </a:lnSpc>
                <a:spcBef>
                  <a:spcPts val="0"/>
                </a:spcBef>
                <a:spcAft>
                  <a:spcPts val="0"/>
                </a:spcAft>
                <a:buClrTx/>
                <a:buSzTx/>
                <a:buFontTx/>
                <a:buNone/>
                <a:tabLst/>
                <a:defRPr/>
              </a:pPr>
              <a:r>
                <a:rPr kumimoji="0" lang="fr-fr" sz="1200" b="0" i="0" u="none" strike="noStrike" kern="1200" cap="none" spc="0" normalizeH="0" baseline="0" noProof="0">
                  <a:ln>
                    <a:noFill/>
                  </a:ln>
                  <a:solidFill>
                    <a:srgbClr val="454142"/>
                  </a:solidFill>
                  <a:effectLst/>
                  <a:uLnTx/>
                  <a:uFillTx/>
                  <a:latin typeface="Segoe Sans Display"/>
                  <a:ea typeface="+mn-ea"/>
                  <a:cs typeface="Segoe UI Semibold"/>
                </a:rPr>
                <a:t>Microsoft 365 Copilot</a:t>
              </a:r>
            </a:p>
          </p:txBody>
        </p:sp>
        <p:sp>
          <p:nvSpPr>
            <p:cNvPr id="1573" name="Rectangle 1572">
              <a:extLst>
                <a:ext uri="{FF2B5EF4-FFF2-40B4-BE49-F238E27FC236}">
                  <a16:creationId xmlns:a16="http://schemas.microsoft.com/office/drawing/2014/main" id="{F1379EAE-CBFB-B996-6A84-3B13DFD43D59}"/>
                </a:ext>
              </a:extLst>
            </p:cNvPr>
            <p:cNvSpPr/>
            <p:nvPr/>
          </p:nvSpPr>
          <p:spPr bwMode="auto">
            <a:xfrm>
              <a:off x="3783535" y="6003447"/>
              <a:ext cx="2881472" cy="793593"/>
            </a:xfrm>
            <a:prstGeom prst="rect">
              <a:avLst/>
            </a:prstGeom>
            <a:noFill/>
            <a:ln>
              <a:solidFill>
                <a:schemeClr val="bg1">
                  <a:lumMod val="6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sp>
          <p:nvSpPr>
            <p:cNvPr id="1721" name="Graphic 9">
              <a:extLst>
                <a:ext uri="{FF2B5EF4-FFF2-40B4-BE49-F238E27FC236}">
                  <a16:creationId xmlns:a16="http://schemas.microsoft.com/office/drawing/2014/main" id="{9086C99B-52A6-DA6E-A16D-C83B4BAF1969}"/>
                </a:ext>
              </a:extLst>
            </p:cNvPr>
            <p:cNvSpPr/>
            <p:nvPr/>
          </p:nvSpPr>
          <p:spPr>
            <a:xfrm>
              <a:off x="4753451" y="6167709"/>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solidFill>
              <a:srgbClr val="CDCDCD"/>
            </a:soli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22" name="Graphic 9">
              <a:extLst>
                <a:ext uri="{FF2B5EF4-FFF2-40B4-BE49-F238E27FC236}">
                  <a16:creationId xmlns:a16="http://schemas.microsoft.com/office/drawing/2014/main" id="{A3D32C8E-F16E-4423-2FB7-5A2EBE5C17FA}"/>
                </a:ext>
              </a:extLst>
            </p:cNvPr>
            <p:cNvSpPr/>
            <p:nvPr/>
          </p:nvSpPr>
          <p:spPr>
            <a:xfrm>
              <a:off x="4753451" y="6481475"/>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404" name="Group 403" descr="Des rangées d’icônes de personnes pour illustrer qu’une organisation peut compter des collaborateurs utilisant soit Copilot Chat, soit Microsoft 365 Copilot, à mesure qu’elle étend l’adoption de l’IA.">
            <a:extLst>
              <a:ext uri="{FF2B5EF4-FFF2-40B4-BE49-F238E27FC236}">
                <a16:creationId xmlns:a16="http://schemas.microsoft.com/office/drawing/2014/main" id="{4935A895-1AA3-A8C7-4987-450DCBF9F2E0}"/>
              </a:ext>
            </a:extLst>
          </p:cNvPr>
          <p:cNvGrpSpPr/>
          <p:nvPr/>
        </p:nvGrpSpPr>
        <p:grpSpPr>
          <a:xfrm>
            <a:off x="84177" y="1173072"/>
            <a:ext cx="12034867" cy="4322755"/>
            <a:chOff x="84177" y="1173072"/>
            <a:chExt cx="12034867" cy="4322755"/>
          </a:xfrm>
        </p:grpSpPr>
        <p:grpSp>
          <p:nvGrpSpPr>
            <p:cNvPr id="3" name="Cluster 5">
              <a:extLst>
                <a:ext uri="{FF2B5EF4-FFF2-40B4-BE49-F238E27FC236}">
                  <a16:creationId xmlns:a16="http://schemas.microsoft.com/office/drawing/2014/main" id="{E8D3EACE-CF2E-305B-01BB-CAE50AC00045}"/>
                </a:ext>
              </a:extLst>
            </p:cNvPr>
            <p:cNvGrpSpPr/>
            <p:nvPr/>
          </p:nvGrpSpPr>
          <p:grpSpPr>
            <a:xfrm>
              <a:off x="3290137" y="1173072"/>
              <a:ext cx="3058166" cy="2737697"/>
              <a:chOff x="3290137" y="1173072"/>
              <a:chExt cx="3058166" cy="2737697"/>
            </a:xfrm>
          </p:grpSpPr>
          <p:sp>
            <p:nvSpPr>
              <p:cNvPr id="4" name="Graphic 9">
                <a:extLst>
                  <a:ext uri="{FF2B5EF4-FFF2-40B4-BE49-F238E27FC236}">
                    <a16:creationId xmlns:a16="http://schemas.microsoft.com/office/drawing/2014/main" id="{08AE3131-368D-44EB-94F0-C8AFAF83FC2C}"/>
                  </a:ext>
                </a:extLst>
              </p:cNvPr>
              <p:cNvSpPr/>
              <p:nvPr/>
            </p:nvSpPr>
            <p:spPr>
              <a:xfrm>
                <a:off x="617550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 name="Graphic 9">
                <a:extLst>
                  <a:ext uri="{FF2B5EF4-FFF2-40B4-BE49-F238E27FC236}">
                    <a16:creationId xmlns:a16="http://schemas.microsoft.com/office/drawing/2014/main" id="{D3DA56CE-EE19-C8E8-1FA5-3149D23FA4B8}"/>
                  </a:ext>
                </a:extLst>
              </p:cNvPr>
              <p:cNvSpPr/>
              <p:nvPr/>
            </p:nvSpPr>
            <p:spPr>
              <a:xfrm>
                <a:off x="585490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8" name="Graphic 9">
                <a:extLst>
                  <a:ext uri="{FF2B5EF4-FFF2-40B4-BE49-F238E27FC236}">
                    <a16:creationId xmlns:a16="http://schemas.microsoft.com/office/drawing/2014/main" id="{29723A69-7FB8-5F55-886D-D06CE4CD05A2}"/>
                  </a:ext>
                </a:extLst>
              </p:cNvPr>
              <p:cNvSpPr/>
              <p:nvPr/>
            </p:nvSpPr>
            <p:spPr>
              <a:xfrm>
                <a:off x="425192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 name="Graphic 9">
                <a:extLst>
                  <a:ext uri="{FF2B5EF4-FFF2-40B4-BE49-F238E27FC236}">
                    <a16:creationId xmlns:a16="http://schemas.microsoft.com/office/drawing/2014/main" id="{AC903D36-9038-61B7-0C09-CEA8F8CEA022}"/>
                  </a:ext>
                </a:extLst>
              </p:cNvPr>
              <p:cNvSpPr/>
              <p:nvPr/>
            </p:nvSpPr>
            <p:spPr>
              <a:xfrm>
                <a:off x="521371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 name="Graphic 9">
                <a:extLst>
                  <a:ext uri="{FF2B5EF4-FFF2-40B4-BE49-F238E27FC236}">
                    <a16:creationId xmlns:a16="http://schemas.microsoft.com/office/drawing/2014/main" id="{EA27FA39-E10C-3708-0A5E-8D7818A05690}"/>
                  </a:ext>
                </a:extLst>
              </p:cNvPr>
              <p:cNvSpPr/>
              <p:nvPr/>
            </p:nvSpPr>
            <p:spPr>
              <a:xfrm>
                <a:off x="361073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2" name="Graphic 9">
                <a:extLst>
                  <a:ext uri="{FF2B5EF4-FFF2-40B4-BE49-F238E27FC236}">
                    <a16:creationId xmlns:a16="http://schemas.microsoft.com/office/drawing/2014/main" id="{2ABDD3CB-B06F-082B-AB9B-17985C3802A7}"/>
                  </a:ext>
                </a:extLst>
              </p:cNvPr>
              <p:cNvSpPr/>
              <p:nvPr/>
            </p:nvSpPr>
            <p:spPr>
              <a:xfrm>
                <a:off x="489311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 name="Graphic 9">
                <a:extLst>
                  <a:ext uri="{FF2B5EF4-FFF2-40B4-BE49-F238E27FC236}">
                    <a16:creationId xmlns:a16="http://schemas.microsoft.com/office/drawing/2014/main" id="{51AA7F47-FD92-C734-265C-F7975B4BB581}"/>
                  </a:ext>
                </a:extLst>
              </p:cNvPr>
              <p:cNvSpPr/>
              <p:nvPr/>
            </p:nvSpPr>
            <p:spPr>
              <a:xfrm>
                <a:off x="553430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 name="Graphic 9">
                <a:extLst>
                  <a:ext uri="{FF2B5EF4-FFF2-40B4-BE49-F238E27FC236}">
                    <a16:creationId xmlns:a16="http://schemas.microsoft.com/office/drawing/2014/main" id="{7F111283-AA69-FF11-D4D4-FF1B38A4924C}"/>
                  </a:ext>
                </a:extLst>
              </p:cNvPr>
              <p:cNvSpPr/>
              <p:nvPr/>
            </p:nvSpPr>
            <p:spPr>
              <a:xfrm>
                <a:off x="361073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5" name="Graphic 9">
                <a:extLst>
                  <a:ext uri="{FF2B5EF4-FFF2-40B4-BE49-F238E27FC236}">
                    <a16:creationId xmlns:a16="http://schemas.microsoft.com/office/drawing/2014/main" id="{A592376F-BAFD-D27E-22BD-4C71A864D361}"/>
                  </a:ext>
                </a:extLst>
              </p:cNvPr>
              <p:cNvSpPr/>
              <p:nvPr/>
            </p:nvSpPr>
            <p:spPr>
              <a:xfrm>
                <a:off x="457252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 name="Graphic 9">
                <a:extLst>
                  <a:ext uri="{FF2B5EF4-FFF2-40B4-BE49-F238E27FC236}">
                    <a16:creationId xmlns:a16="http://schemas.microsoft.com/office/drawing/2014/main" id="{709AA2A4-619F-0A3D-B15F-CB65B8E85242}"/>
                  </a:ext>
                </a:extLst>
              </p:cNvPr>
              <p:cNvSpPr/>
              <p:nvPr/>
            </p:nvSpPr>
            <p:spPr>
              <a:xfrm>
                <a:off x="393132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 name="Graphic 9">
                <a:extLst>
                  <a:ext uri="{FF2B5EF4-FFF2-40B4-BE49-F238E27FC236}">
                    <a16:creationId xmlns:a16="http://schemas.microsoft.com/office/drawing/2014/main" id="{DD548719-757C-826A-6F0F-5D5DD52AAB88}"/>
                  </a:ext>
                </a:extLst>
              </p:cNvPr>
              <p:cNvSpPr/>
              <p:nvPr/>
            </p:nvSpPr>
            <p:spPr>
              <a:xfrm>
                <a:off x="425192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2" name="Graphic 9">
                <a:extLst>
                  <a:ext uri="{FF2B5EF4-FFF2-40B4-BE49-F238E27FC236}">
                    <a16:creationId xmlns:a16="http://schemas.microsoft.com/office/drawing/2014/main" id="{58EE0E2D-596D-EE77-43BB-EBE80172D53C}"/>
                  </a:ext>
                </a:extLst>
              </p:cNvPr>
              <p:cNvSpPr/>
              <p:nvPr/>
            </p:nvSpPr>
            <p:spPr>
              <a:xfrm>
                <a:off x="457252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3" name="Graphic 9">
                <a:extLst>
                  <a:ext uri="{FF2B5EF4-FFF2-40B4-BE49-F238E27FC236}">
                    <a16:creationId xmlns:a16="http://schemas.microsoft.com/office/drawing/2014/main" id="{D5133AF0-8858-8827-0093-C8851F42FF98}"/>
                  </a:ext>
                </a:extLst>
              </p:cNvPr>
              <p:cNvSpPr/>
              <p:nvPr/>
            </p:nvSpPr>
            <p:spPr>
              <a:xfrm>
                <a:off x="489311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4" name="Graphic 9">
                <a:extLst>
                  <a:ext uri="{FF2B5EF4-FFF2-40B4-BE49-F238E27FC236}">
                    <a16:creationId xmlns:a16="http://schemas.microsoft.com/office/drawing/2014/main" id="{6891A7B6-B5C3-DF7A-EA47-484F8BB75F55}"/>
                  </a:ext>
                </a:extLst>
              </p:cNvPr>
              <p:cNvSpPr/>
              <p:nvPr/>
            </p:nvSpPr>
            <p:spPr>
              <a:xfrm>
                <a:off x="521371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5" name="Graphic 9">
                <a:extLst>
                  <a:ext uri="{FF2B5EF4-FFF2-40B4-BE49-F238E27FC236}">
                    <a16:creationId xmlns:a16="http://schemas.microsoft.com/office/drawing/2014/main" id="{C008C89A-5436-9AD7-BAC9-57805A51E215}"/>
                  </a:ext>
                </a:extLst>
              </p:cNvPr>
              <p:cNvSpPr/>
              <p:nvPr/>
            </p:nvSpPr>
            <p:spPr>
              <a:xfrm>
                <a:off x="36107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6" name="Graphic 9">
                <a:extLst>
                  <a:ext uri="{FF2B5EF4-FFF2-40B4-BE49-F238E27FC236}">
                    <a16:creationId xmlns:a16="http://schemas.microsoft.com/office/drawing/2014/main" id="{CA634114-0FA0-48F8-3E9B-D7F8E67DF076}"/>
                  </a:ext>
                </a:extLst>
              </p:cNvPr>
              <p:cNvSpPr/>
              <p:nvPr/>
            </p:nvSpPr>
            <p:spPr>
              <a:xfrm>
                <a:off x="393132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7" name="Graphic 9">
                <a:extLst>
                  <a:ext uri="{FF2B5EF4-FFF2-40B4-BE49-F238E27FC236}">
                    <a16:creationId xmlns:a16="http://schemas.microsoft.com/office/drawing/2014/main" id="{4226FEB5-61FE-41FA-5518-79DF5EB1A7ED}"/>
                  </a:ext>
                </a:extLst>
              </p:cNvPr>
              <p:cNvSpPr/>
              <p:nvPr/>
            </p:nvSpPr>
            <p:spPr>
              <a:xfrm>
                <a:off x="425192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8" name="Graphic 9">
                <a:extLst>
                  <a:ext uri="{FF2B5EF4-FFF2-40B4-BE49-F238E27FC236}">
                    <a16:creationId xmlns:a16="http://schemas.microsoft.com/office/drawing/2014/main" id="{771ACC8D-2531-30A3-E10B-DEC0E68984CE}"/>
                  </a:ext>
                </a:extLst>
              </p:cNvPr>
              <p:cNvSpPr/>
              <p:nvPr/>
            </p:nvSpPr>
            <p:spPr>
              <a:xfrm>
                <a:off x="457252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69" name="Graphic 9">
                <a:extLst>
                  <a:ext uri="{FF2B5EF4-FFF2-40B4-BE49-F238E27FC236}">
                    <a16:creationId xmlns:a16="http://schemas.microsoft.com/office/drawing/2014/main" id="{6C8F7D57-AB90-1297-FD04-8486A31ABBCB}"/>
                  </a:ext>
                </a:extLst>
              </p:cNvPr>
              <p:cNvSpPr/>
              <p:nvPr/>
            </p:nvSpPr>
            <p:spPr>
              <a:xfrm>
                <a:off x="489311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0" name="Graphic 9">
                <a:extLst>
                  <a:ext uri="{FF2B5EF4-FFF2-40B4-BE49-F238E27FC236}">
                    <a16:creationId xmlns:a16="http://schemas.microsoft.com/office/drawing/2014/main" id="{9C62A65F-4E29-A650-14F0-5D7C16F757CE}"/>
                  </a:ext>
                </a:extLst>
              </p:cNvPr>
              <p:cNvSpPr/>
              <p:nvPr/>
            </p:nvSpPr>
            <p:spPr>
              <a:xfrm>
                <a:off x="36107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1" name="Graphic 9">
                <a:extLst>
                  <a:ext uri="{FF2B5EF4-FFF2-40B4-BE49-F238E27FC236}">
                    <a16:creationId xmlns:a16="http://schemas.microsoft.com/office/drawing/2014/main" id="{811EFC7F-C309-BDDA-FC12-AB30A6BE02A7}"/>
                  </a:ext>
                </a:extLst>
              </p:cNvPr>
              <p:cNvSpPr/>
              <p:nvPr/>
            </p:nvSpPr>
            <p:spPr>
              <a:xfrm>
                <a:off x="393132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2" name="Graphic 9">
                <a:extLst>
                  <a:ext uri="{FF2B5EF4-FFF2-40B4-BE49-F238E27FC236}">
                    <a16:creationId xmlns:a16="http://schemas.microsoft.com/office/drawing/2014/main" id="{D8C1ECE0-E4BD-D0D7-5A6C-72B03890C614}"/>
                  </a:ext>
                </a:extLst>
              </p:cNvPr>
              <p:cNvSpPr/>
              <p:nvPr/>
            </p:nvSpPr>
            <p:spPr>
              <a:xfrm>
                <a:off x="457252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3" name="Graphic 9">
                <a:extLst>
                  <a:ext uri="{FF2B5EF4-FFF2-40B4-BE49-F238E27FC236}">
                    <a16:creationId xmlns:a16="http://schemas.microsoft.com/office/drawing/2014/main" id="{21E8321A-F6F6-6765-4B0D-59722DD6AF01}"/>
                  </a:ext>
                </a:extLst>
              </p:cNvPr>
              <p:cNvSpPr/>
              <p:nvPr/>
            </p:nvSpPr>
            <p:spPr>
              <a:xfrm>
                <a:off x="32901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74" name="Graphic 9">
                <a:extLst>
                  <a:ext uri="{FF2B5EF4-FFF2-40B4-BE49-F238E27FC236}">
                    <a16:creationId xmlns:a16="http://schemas.microsoft.com/office/drawing/2014/main" id="{FE684B93-4CF3-A494-A708-C4935BFF04CB}"/>
                  </a:ext>
                </a:extLst>
              </p:cNvPr>
              <p:cNvSpPr/>
              <p:nvPr/>
            </p:nvSpPr>
            <p:spPr>
              <a:xfrm>
                <a:off x="36107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3" name="Graphic 9">
                <a:extLst>
                  <a:ext uri="{FF2B5EF4-FFF2-40B4-BE49-F238E27FC236}">
                    <a16:creationId xmlns:a16="http://schemas.microsoft.com/office/drawing/2014/main" id="{35D47B35-045D-5C8D-CA3D-1DC11F8971B2}"/>
                  </a:ext>
                </a:extLst>
              </p:cNvPr>
              <p:cNvSpPr/>
              <p:nvPr/>
            </p:nvSpPr>
            <p:spPr>
              <a:xfrm>
                <a:off x="393132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4" name="Graphic 9">
                <a:extLst>
                  <a:ext uri="{FF2B5EF4-FFF2-40B4-BE49-F238E27FC236}">
                    <a16:creationId xmlns:a16="http://schemas.microsoft.com/office/drawing/2014/main" id="{27F66FA9-EE75-7A19-5F44-AC645F28235D}"/>
                  </a:ext>
                </a:extLst>
              </p:cNvPr>
              <p:cNvSpPr/>
              <p:nvPr/>
            </p:nvSpPr>
            <p:spPr>
              <a:xfrm>
                <a:off x="425192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5" name="Graphic 9">
                <a:extLst>
                  <a:ext uri="{FF2B5EF4-FFF2-40B4-BE49-F238E27FC236}">
                    <a16:creationId xmlns:a16="http://schemas.microsoft.com/office/drawing/2014/main" id="{22560B10-9443-B9FE-64EC-E60074185259}"/>
                  </a:ext>
                </a:extLst>
              </p:cNvPr>
              <p:cNvSpPr/>
              <p:nvPr/>
            </p:nvSpPr>
            <p:spPr>
              <a:xfrm>
                <a:off x="553430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96" name="Cluster 4">
              <a:extLst>
                <a:ext uri="{FF2B5EF4-FFF2-40B4-BE49-F238E27FC236}">
                  <a16:creationId xmlns:a16="http://schemas.microsoft.com/office/drawing/2014/main" id="{0A814B9C-5C87-167B-8947-6F9AE1C8E286}"/>
                </a:ext>
              </a:extLst>
            </p:cNvPr>
            <p:cNvGrpSpPr/>
            <p:nvPr/>
          </p:nvGrpSpPr>
          <p:grpSpPr>
            <a:xfrm>
              <a:off x="9702057" y="1173072"/>
              <a:ext cx="2416987" cy="4322755"/>
              <a:chOff x="9702057" y="1173072"/>
              <a:chExt cx="2416987" cy="4322755"/>
            </a:xfrm>
          </p:grpSpPr>
          <p:sp>
            <p:nvSpPr>
              <p:cNvPr id="97" name="Graphic 9">
                <a:extLst>
                  <a:ext uri="{FF2B5EF4-FFF2-40B4-BE49-F238E27FC236}">
                    <a16:creationId xmlns:a16="http://schemas.microsoft.com/office/drawing/2014/main" id="{E166953D-8DE6-BE88-71AD-F15DDA5AE888}"/>
                  </a:ext>
                </a:extLst>
              </p:cNvPr>
              <p:cNvSpPr/>
              <p:nvPr/>
            </p:nvSpPr>
            <p:spPr>
              <a:xfrm>
                <a:off x="1034324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98" name="Graphic 9">
                <a:extLst>
                  <a:ext uri="{FF2B5EF4-FFF2-40B4-BE49-F238E27FC236}">
                    <a16:creationId xmlns:a16="http://schemas.microsoft.com/office/drawing/2014/main" id="{C271226B-49DC-A846-05F4-203962BB8228}"/>
                  </a:ext>
                </a:extLst>
              </p:cNvPr>
              <p:cNvSpPr/>
              <p:nvPr/>
            </p:nvSpPr>
            <p:spPr>
              <a:xfrm>
                <a:off x="100226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4" name="Graphic 9">
                <a:extLst>
                  <a:ext uri="{FF2B5EF4-FFF2-40B4-BE49-F238E27FC236}">
                    <a16:creationId xmlns:a16="http://schemas.microsoft.com/office/drawing/2014/main" id="{B570591A-D7DB-CBE5-C022-E3338CFE68D9}"/>
                  </a:ext>
                </a:extLst>
              </p:cNvPr>
              <p:cNvSpPr/>
              <p:nvPr/>
            </p:nvSpPr>
            <p:spPr>
              <a:xfrm>
                <a:off x="970205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5" name="Graphic 9">
                <a:extLst>
                  <a:ext uri="{FF2B5EF4-FFF2-40B4-BE49-F238E27FC236}">
                    <a16:creationId xmlns:a16="http://schemas.microsoft.com/office/drawing/2014/main" id="{0D7B4086-6A93-4384-9386-6325520A4113}"/>
                  </a:ext>
                </a:extLst>
              </p:cNvPr>
              <p:cNvSpPr/>
              <p:nvPr/>
            </p:nvSpPr>
            <p:spPr>
              <a:xfrm>
                <a:off x="106638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6" name="Graphic 9">
                <a:extLst>
                  <a:ext uri="{FF2B5EF4-FFF2-40B4-BE49-F238E27FC236}">
                    <a16:creationId xmlns:a16="http://schemas.microsoft.com/office/drawing/2014/main" id="{825F8CE2-9AB8-5B37-139C-A42FA6579889}"/>
                  </a:ext>
                </a:extLst>
              </p:cNvPr>
              <p:cNvSpPr/>
              <p:nvPr/>
            </p:nvSpPr>
            <p:spPr>
              <a:xfrm>
                <a:off x="106638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7" name="Graphic 9">
                <a:extLst>
                  <a:ext uri="{FF2B5EF4-FFF2-40B4-BE49-F238E27FC236}">
                    <a16:creationId xmlns:a16="http://schemas.microsoft.com/office/drawing/2014/main" id="{B54670C0-7AC5-A8B6-F11B-17F3BD14B57A}"/>
                  </a:ext>
                </a:extLst>
              </p:cNvPr>
              <p:cNvSpPr/>
              <p:nvPr/>
            </p:nvSpPr>
            <p:spPr>
              <a:xfrm>
                <a:off x="109844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8" name="Graphic 9">
                <a:extLst>
                  <a:ext uri="{FF2B5EF4-FFF2-40B4-BE49-F238E27FC236}">
                    <a16:creationId xmlns:a16="http://schemas.microsoft.com/office/drawing/2014/main" id="{BE79EB35-90AC-D26F-2499-C06CA5D61A6E}"/>
                  </a:ext>
                </a:extLst>
              </p:cNvPr>
              <p:cNvSpPr/>
              <p:nvPr/>
            </p:nvSpPr>
            <p:spPr>
              <a:xfrm>
                <a:off x="109844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79" name="Graphic 9">
                <a:extLst>
                  <a:ext uri="{FF2B5EF4-FFF2-40B4-BE49-F238E27FC236}">
                    <a16:creationId xmlns:a16="http://schemas.microsoft.com/office/drawing/2014/main" id="{1D7A5E82-1503-CFBC-9DC6-D553EAA1E9B8}"/>
                  </a:ext>
                </a:extLst>
              </p:cNvPr>
              <p:cNvSpPr/>
              <p:nvPr/>
            </p:nvSpPr>
            <p:spPr>
              <a:xfrm>
                <a:off x="1130503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0" name="Graphic 9">
                <a:extLst>
                  <a:ext uri="{FF2B5EF4-FFF2-40B4-BE49-F238E27FC236}">
                    <a16:creationId xmlns:a16="http://schemas.microsoft.com/office/drawing/2014/main" id="{920D1B26-1C11-EEE1-94FF-F199AA32497F}"/>
                  </a:ext>
                </a:extLst>
              </p:cNvPr>
              <p:cNvSpPr/>
              <p:nvPr/>
            </p:nvSpPr>
            <p:spPr>
              <a:xfrm>
                <a:off x="113050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1" name="Graphic 9">
                <a:extLst>
                  <a:ext uri="{FF2B5EF4-FFF2-40B4-BE49-F238E27FC236}">
                    <a16:creationId xmlns:a16="http://schemas.microsoft.com/office/drawing/2014/main" id="{107BAD77-4AC1-8ECF-FE71-BD8CE60E864C}"/>
                  </a:ext>
                </a:extLst>
              </p:cNvPr>
              <p:cNvSpPr/>
              <p:nvPr/>
            </p:nvSpPr>
            <p:spPr>
              <a:xfrm>
                <a:off x="1162563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2" name="Graphic 9">
                <a:extLst>
                  <a:ext uri="{FF2B5EF4-FFF2-40B4-BE49-F238E27FC236}">
                    <a16:creationId xmlns:a16="http://schemas.microsoft.com/office/drawing/2014/main" id="{8EAB3379-257B-7820-B59B-E048C67DA8E2}"/>
                  </a:ext>
                </a:extLst>
              </p:cNvPr>
              <p:cNvSpPr/>
              <p:nvPr/>
            </p:nvSpPr>
            <p:spPr>
              <a:xfrm>
                <a:off x="1130503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3" name="Graphic 9">
                <a:extLst>
                  <a:ext uri="{FF2B5EF4-FFF2-40B4-BE49-F238E27FC236}">
                    <a16:creationId xmlns:a16="http://schemas.microsoft.com/office/drawing/2014/main" id="{DB999B4C-390B-CBEC-6209-22A7786C44B3}"/>
                  </a:ext>
                </a:extLst>
              </p:cNvPr>
              <p:cNvSpPr/>
              <p:nvPr/>
            </p:nvSpPr>
            <p:spPr>
              <a:xfrm>
                <a:off x="116256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4" name="Graphic 9">
                <a:extLst>
                  <a:ext uri="{FF2B5EF4-FFF2-40B4-BE49-F238E27FC236}">
                    <a16:creationId xmlns:a16="http://schemas.microsoft.com/office/drawing/2014/main" id="{CBC09FBF-3349-CF00-EDAC-6C87EFCF3C6E}"/>
                  </a:ext>
                </a:extLst>
              </p:cNvPr>
              <p:cNvSpPr/>
              <p:nvPr/>
            </p:nvSpPr>
            <p:spPr>
              <a:xfrm>
                <a:off x="1162563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5" name="Graphic 9">
                <a:extLst>
                  <a:ext uri="{FF2B5EF4-FFF2-40B4-BE49-F238E27FC236}">
                    <a16:creationId xmlns:a16="http://schemas.microsoft.com/office/drawing/2014/main" id="{9C3DF35A-904A-FF21-30A9-7E34E102F3A4}"/>
                  </a:ext>
                </a:extLst>
              </p:cNvPr>
              <p:cNvSpPr/>
              <p:nvPr/>
            </p:nvSpPr>
            <p:spPr>
              <a:xfrm>
                <a:off x="1130503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6" name="Graphic 9">
                <a:extLst>
                  <a:ext uri="{FF2B5EF4-FFF2-40B4-BE49-F238E27FC236}">
                    <a16:creationId xmlns:a16="http://schemas.microsoft.com/office/drawing/2014/main" id="{7C91FBE0-E304-97C2-49E5-8C56769F5EA1}"/>
                  </a:ext>
                </a:extLst>
              </p:cNvPr>
              <p:cNvSpPr/>
              <p:nvPr/>
            </p:nvSpPr>
            <p:spPr>
              <a:xfrm>
                <a:off x="11946242"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87" name="Graphic 9">
                <a:extLst>
                  <a:ext uri="{FF2B5EF4-FFF2-40B4-BE49-F238E27FC236}">
                    <a16:creationId xmlns:a16="http://schemas.microsoft.com/office/drawing/2014/main" id="{EB6A97AB-1739-8E04-6392-BA2BB5EA70C2}"/>
                  </a:ext>
                </a:extLst>
              </p:cNvPr>
              <p:cNvSpPr/>
              <p:nvPr/>
            </p:nvSpPr>
            <p:spPr>
              <a:xfrm>
                <a:off x="11946242"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88" name="Cluster 3">
              <a:extLst>
                <a:ext uri="{FF2B5EF4-FFF2-40B4-BE49-F238E27FC236}">
                  <a16:creationId xmlns:a16="http://schemas.microsoft.com/office/drawing/2014/main" id="{3D87E96A-6031-39B6-2320-F93378B0EDD7}"/>
                </a:ext>
              </a:extLst>
            </p:cNvPr>
            <p:cNvGrpSpPr/>
            <p:nvPr/>
          </p:nvGrpSpPr>
          <p:grpSpPr>
            <a:xfrm>
              <a:off x="2648945" y="4026180"/>
              <a:ext cx="6905318" cy="1469647"/>
              <a:chOff x="2648945" y="4026180"/>
              <a:chExt cx="6905318" cy="1469647"/>
            </a:xfrm>
          </p:grpSpPr>
          <p:sp>
            <p:nvSpPr>
              <p:cNvPr id="189" name="Graphic 9">
                <a:extLst>
                  <a:ext uri="{FF2B5EF4-FFF2-40B4-BE49-F238E27FC236}">
                    <a16:creationId xmlns:a16="http://schemas.microsoft.com/office/drawing/2014/main" id="{8BE8AE6D-DEBF-5304-7392-2BEFC838A3D4}"/>
                  </a:ext>
                </a:extLst>
              </p:cNvPr>
              <p:cNvSpPr/>
              <p:nvPr/>
            </p:nvSpPr>
            <p:spPr>
              <a:xfrm>
                <a:off x="26489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0" name="Graphic 9">
                <a:extLst>
                  <a:ext uri="{FF2B5EF4-FFF2-40B4-BE49-F238E27FC236}">
                    <a16:creationId xmlns:a16="http://schemas.microsoft.com/office/drawing/2014/main" id="{7DC19CB1-8A4B-1F08-FC5F-98529740AFFF}"/>
                  </a:ext>
                </a:extLst>
              </p:cNvPr>
              <p:cNvSpPr/>
              <p:nvPr/>
            </p:nvSpPr>
            <p:spPr>
              <a:xfrm>
                <a:off x="296954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1" name="Graphic 9">
                <a:extLst>
                  <a:ext uri="{FF2B5EF4-FFF2-40B4-BE49-F238E27FC236}">
                    <a16:creationId xmlns:a16="http://schemas.microsoft.com/office/drawing/2014/main" id="{0AFE6111-DD5F-0D85-F9C0-5058463A2220}"/>
                  </a:ext>
                </a:extLst>
              </p:cNvPr>
              <p:cNvSpPr/>
              <p:nvPr/>
            </p:nvSpPr>
            <p:spPr>
              <a:xfrm>
                <a:off x="425192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4" name="Graphic 9">
                <a:extLst>
                  <a:ext uri="{FF2B5EF4-FFF2-40B4-BE49-F238E27FC236}">
                    <a16:creationId xmlns:a16="http://schemas.microsoft.com/office/drawing/2014/main" id="{D7BB78A6-3F23-3343-A7AF-6EBCC22A99AC}"/>
                  </a:ext>
                </a:extLst>
              </p:cNvPr>
              <p:cNvSpPr/>
              <p:nvPr/>
            </p:nvSpPr>
            <p:spPr>
              <a:xfrm>
                <a:off x="457252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5" name="Graphic 9">
                <a:extLst>
                  <a:ext uri="{FF2B5EF4-FFF2-40B4-BE49-F238E27FC236}">
                    <a16:creationId xmlns:a16="http://schemas.microsoft.com/office/drawing/2014/main" id="{C2C9716F-9FC9-CC78-195D-9FE0E10CA857}"/>
                  </a:ext>
                </a:extLst>
              </p:cNvPr>
              <p:cNvSpPr/>
              <p:nvPr/>
            </p:nvSpPr>
            <p:spPr>
              <a:xfrm>
                <a:off x="617550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6" name="Graphic 9">
                <a:extLst>
                  <a:ext uri="{FF2B5EF4-FFF2-40B4-BE49-F238E27FC236}">
                    <a16:creationId xmlns:a16="http://schemas.microsoft.com/office/drawing/2014/main" id="{9EFBBD12-2E02-F105-E4E3-CE45380C74B6}"/>
                  </a:ext>
                </a:extLst>
              </p:cNvPr>
              <p:cNvSpPr/>
              <p:nvPr/>
            </p:nvSpPr>
            <p:spPr>
              <a:xfrm>
                <a:off x="649609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7" name="Graphic 9">
                <a:extLst>
                  <a:ext uri="{FF2B5EF4-FFF2-40B4-BE49-F238E27FC236}">
                    <a16:creationId xmlns:a16="http://schemas.microsoft.com/office/drawing/2014/main" id="{295E59B7-E106-31CE-B12A-CE653122EAE9}"/>
                  </a:ext>
                </a:extLst>
              </p:cNvPr>
              <p:cNvSpPr/>
              <p:nvPr/>
            </p:nvSpPr>
            <p:spPr>
              <a:xfrm>
                <a:off x="681669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8" name="Graphic 9">
                <a:extLst>
                  <a:ext uri="{FF2B5EF4-FFF2-40B4-BE49-F238E27FC236}">
                    <a16:creationId xmlns:a16="http://schemas.microsoft.com/office/drawing/2014/main" id="{D0C2FF98-9E05-232D-2665-F16E8A6EBA90}"/>
                  </a:ext>
                </a:extLst>
              </p:cNvPr>
              <p:cNvSpPr/>
              <p:nvPr/>
            </p:nvSpPr>
            <p:spPr>
              <a:xfrm>
                <a:off x="80990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99" name="Graphic 9">
                <a:extLst>
                  <a:ext uri="{FF2B5EF4-FFF2-40B4-BE49-F238E27FC236}">
                    <a16:creationId xmlns:a16="http://schemas.microsoft.com/office/drawing/2014/main" id="{D7F31853-442E-17B2-405F-6B2C0BBB42E8}"/>
                  </a:ext>
                </a:extLst>
              </p:cNvPr>
              <p:cNvSpPr/>
              <p:nvPr/>
            </p:nvSpPr>
            <p:spPr>
              <a:xfrm>
                <a:off x="906086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0" name="Graphic 9">
                <a:extLst>
                  <a:ext uri="{FF2B5EF4-FFF2-40B4-BE49-F238E27FC236}">
                    <a16:creationId xmlns:a16="http://schemas.microsoft.com/office/drawing/2014/main" id="{D8D8C4C5-ACC2-AA37-E228-4B5B2F655905}"/>
                  </a:ext>
                </a:extLst>
              </p:cNvPr>
              <p:cNvSpPr/>
              <p:nvPr/>
            </p:nvSpPr>
            <p:spPr>
              <a:xfrm>
                <a:off x="713728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1" name="Graphic 9">
                <a:extLst>
                  <a:ext uri="{FF2B5EF4-FFF2-40B4-BE49-F238E27FC236}">
                    <a16:creationId xmlns:a16="http://schemas.microsoft.com/office/drawing/2014/main" id="{D65B25F6-CD86-9B0D-D4E4-79D885EEAC86}"/>
                  </a:ext>
                </a:extLst>
              </p:cNvPr>
              <p:cNvSpPr/>
              <p:nvPr/>
            </p:nvSpPr>
            <p:spPr>
              <a:xfrm>
                <a:off x="87402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3" name="Graphic 9">
                <a:extLst>
                  <a:ext uri="{FF2B5EF4-FFF2-40B4-BE49-F238E27FC236}">
                    <a16:creationId xmlns:a16="http://schemas.microsoft.com/office/drawing/2014/main" id="{4F5B5D39-7824-CDC2-42B7-75E3A991CABE}"/>
                  </a:ext>
                </a:extLst>
              </p:cNvPr>
              <p:cNvSpPr/>
              <p:nvPr/>
            </p:nvSpPr>
            <p:spPr>
              <a:xfrm>
                <a:off x="93814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4" name="Graphic 9">
                <a:extLst>
                  <a:ext uri="{FF2B5EF4-FFF2-40B4-BE49-F238E27FC236}">
                    <a16:creationId xmlns:a16="http://schemas.microsoft.com/office/drawing/2014/main" id="{358C8479-F5EC-589B-53BC-2ED2F74A116C}"/>
                  </a:ext>
                </a:extLst>
              </p:cNvPr>
              <p:cNvSpPr/>
              <p:nvPr/>
            </p:nvSpPr>
            <p:spPr>
              <a:xfrm>
                <a:off x="32901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5" name="Graphic 9">
                <a:extLst>
                  <a:ext uri="{FF2B5EF4-FFF2-40B4-BE49-F238E27FC236}">
                    <a16:creationId xmlns:a16="http://schemas.microsoft.com/office/drawing/2014/main" id="{CF4C536B-C1B7-E9DB-33E1-56F8B6EE97E4}"/>
                  </a:ext>
                </a:extLst>
              </p:cNvPr>
              <p:cNvSpPr/>
              <p:nvPr/>
            </p:nvSpPr>
            <p:spPr>
              <a:xfrm>
                <a:off x="36107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6" name="Graphic 9">
                <a:extLst>
                  <a:ext uri="{FF2B5EF4-FFF2-40B4-BE49-F238E27FC236}">
                    <a16:creationId xmlns:a16="http://schemas.microsoft.com/office/drawing/2014/main" id="{766307B5-7EC3-5356-1B9C-F3DBAC3307CF}"/>
                  </a:ext>
                </a:extLst>
              </p:cNvPr>
              <p:cNvSpPr/>
              <p:nvPr/>
            </p:nvSpPr>
            <p:spPr>
              <a:xfrm>
                <a:off x="425192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7" name="Graphic 9">
                <a:extLst>
                  <a:ext uri="{FF2B5EF4-FFF2-40B4-BE49-F238E27FC236}">
                    <a16:creationId xmlns:a16="http://schemas.microsoft.com/office/drawing/2014/main" id="{4E01728D-353A-822E-56B8-7EA5DE49F858}"/>
                  </a:ext>
                </a:extLst>
              </p:cNvPr>
              <p:cNvSpPr/>
              <p:nvPr/>
            </p:nvSpPr>
            <p:spPr>
              <a:xfrm>
                <a:off x="457252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8" name="Graphic 9">
                <a:extLst>
                  <a:ext uri="{FF2B5EF4-FFF2-40B4-BE49-F238E27FC236}">
                    <a16:creationId xmlns:a16="http://schemas.microsoft.com/office/drawing/2014/main" id="{17AC405B-2244-D10B-62E9-968442157357}"/>
                  </a:ext>
                </a:extLst>
              </p:cNvPr>
              <p:cNvSpPr/>
              <p:nvPr/>
            </p:nvSpPr>
            <p:spPr>
              <a:xfrm>
                <a:off x="585490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09" name="Graphic 9">
                <a:extLst>
                  <a:ext uri="{FF2B5EF4-FFF2-40B4-BE49-F238E27FC236}">
                    <a16:creationId xmlns:a16="http://schemas.microsoft.com/office/drawing/2014/main" id="{DFC725E4-C715-B93B-7778-57C6320BF787}"/>
                  </a:ext>
                </a:extLst>
              </p:cNvPr>
              <p:cNvSpPr/>
              <p:nvPr/>
            </p:nvSpPr>
            <p:spPr>
              <a:xfrm>
                <a:off x="713728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79" name="Graphic 9">
                <a:extLst>
                  <a:ext uri="{FF2B5EF4-FFF2-40B4-BE49-F238E27FC236}">
                    <a16:creationId xmlns:a16="http://schemas.microsoft.com/office/drawing/2014/main" id="{A8171586-16AF-3021-2D16-FB28517710BE}"/>
                  </a:ext>
                </a:extLst>
              </p:cNvPr>
              <p:cNvSpPr/>
              <p:nvPr/>
            </p:nvSpPr>
            <p:spPr>
              <a:xfrm>
                <a:off x="777848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0" name="Graphic 9">
                <a:extLst>
                  <a:ext uri="{FF2B5EF4-FFF2-40B4-BE49-F238E27FC236}">
                    <a16:creationId xmlns:a16="http://schemas.microsoft.com/office/drawing/2014/main" id="{42190C72-B849-D39E-1956-0597885C2A7A}"/>
                  </a:ext>
                </a:extLst>
              </p:cNvPr>
              <p:cNvSpPr/>
              <p:nvPr/>
            </p:nvSpPr>
            <p:spPr>
              <a:xfrm>
                <a:off x="90608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1" name="Graphic 9">
                <a:extLst>
                  <a:ext uri="{FF2B5EF4-FFF2-40B4-BE49-F238E27FC236}">
                    <a16:creationId xmlns:a16="http://schemas.microsoft.com/office/drawing/2014/main" id="{ED0AC528-9D3A-065C-D790-6E42508D85C6}"/>
                  </a:ext>
                </a:extLst>
              </p:cNvPr>
              <p:cNvSpPr/>
              <p:nvPr/>
            </p:nvSpPr>
            <p:spPr>
              <a:xfrm>
                <a:off x="29695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2" name="Graphic 9">
                <a:extLst>
                  <a:ext uri="{FF2B5EF4-FFF2-40B4-BE49-F238E27FC236}">
                    <a16:creationId xmlns:a16="http://schemas.microsoft.com/office/drawing/2014/main" id="{C08514A8-0A81-4864-F958-55794AC13A48}"/>
                  </a:ext>
                </a:extLst>
              </p:cNvPr>
              <p:cNvSpPr/>
              <p:nvPr/>
            </p:nvSpPr>
            <p:spPr>
              <a:xfrm>
                <a:off x="425192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3" name="Graphic 9">
                <a:extLst>
                  <a:ext uri="{FF2B5EF4-FFF2-40B4-BE49-F238E27FC236}">
                    <a16:creationId xmlns:a16="http://schemas.microsoft.com/office/drawing/2014/main" id="{52BC1CC0-1126-EE08-A89C-214C909F3E1F}"/>
                  </a:ext>
                </a:extLst>
              </p:cNvPr>
              <p:cNvSpPr/>
              <p:nvPr/>
            </p:nvSpPr>
            <p:spPr>
              <a:xfrm>
                <a:off x="489311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4" name="Graphic 9">
                <a:extLst>
                  <a:ext uri="{FF2B5EF4-FFF2-40B4-BE49-F238E27FC236}">
                    <a16:creationId xmlns:a16="http://schemas.microsoft.com/office/drawing/2014/main" id="{5321CDAA-7FB6-B17F-EB0C-A1F51511A986}"/>
                  </a:ext>
                </a:extLst>
              </p:cNvPr>
              <p:cNvSpPr/>
              <p:nvPr/>
            </p:nvSpPr>
            <p:spPr>
              <a:xfrm>
                <a:off x="649609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5" name="Graphic 9">
                <a:extLst>
                  <a:ext uri="{FF2B5EF4-FFF2-40B4-BE49-F238E27FC236}">
                    <a16:creationId xmlns:a16="http://schemas.microsoft.com/office/drawing/2014/main" id="{06F7811C-1939-3DE2-454E-D7F93DBA1D50}"/>
                  </a:ext>
                </a:extLst>
              </p:cNvPr>
              <p:cNvSpPr/>
              <p:nvPr/>
            </p:nvSpPr>
            <p:spPr>
              <a:xfrm>
                <a:off x="681669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6" name="Graphic 9">
                <a:extLst>
                  <a:ext uri="{FF2B5EF4-FFF2-40B4-BE49-F238E27FC236}">
                    <a16:creationId xmlns:a16="http://schemas.microsoft.com/office/drawing/2014/main" id="{A8496794-ADF8-DE5E-7C4F-002F8C69B1FB}"/>
                  </a:ext>
                </a:extLst>
              </p:cNvPr>
              <p:cNvSpPr/>
              <p:nvPr/>
            </p:nvSpPr>
            <p:spPr>
              <a:xfrm>
                <a:off x="80990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7" name="Graphic 9">
                <a:extLst>
                  <a:ext uri="{FF2B5EF4-FFF2-40B4-BE49-F238E27FC236}">
                    <a16:creationId xmlns:a16="http://schemas.microsoft.com/office/drawing/2014/main" id="{A9148CB6-228C-8365-909B-970C5C46B404}"/>
                  </a:ext>
                </a:extLst>
              </p:cNvPr>
              <p:cNvSpPr/>
              <p:nvPr/>
            </p:nvSpPr>
            <p:spPr>
              <a:xfrm>
                <a:off x="457252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88" name="Graphic 9">
                <a:extLst>
                  <a:ext uri="{FF2B5EF4-FFF2-40B4-BE49-F238E27FC236}">
                    <a16:creationId xmlns:a16="http://schemas.microsoft.com/office/drawing/2014/main" id="{5858F040-2652-D6C5-C352-30FDF48B7A88}"/>
                  </a:ext>
                </a:extLst>
              </p:cNvPr>
              <p:cNvSpPr/>
              <p:nvPr/>
            </p:nvSpPr>
            <p:spPr>
              <a:xfrm>
                <a:off x="553430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289" name="Cluster 2">
              <a:extLst>
                <a:ext uri="{FF2B5EF4-FFF2-40B4-BE49-F238E27FC236}">
                  <a16:creationId xmlns:a16="http://schemas.microsoft.com/office/drawing/2014/main" id="{AD7E680D-C0D8-F959-0CC0-65FAF9124C31}"/>
                </a:ext>
              </a:extLst>
            </p:cNvPr>
            <p:cNvGrpSpPr/>
            <p:nvPr/>
          </p:nvGrpSpPr>
          <p:grpSpPr>
            <a:xfrm>
              <a:off x="6175501" y="1173072"/>
              <a:ext cx="3378762" cy="3054709"/>
              <a:chOff x="6175501" y="1173072"/>
              <a:chExt cx="3378762" cy="3054709"/>
            </a:xfrm>
          </p:grpSpPr>
          <p:sp>
            <p:nvSpPr>
              <p:cNvPr id="290" name="Graphic 9">
                <a:extLst>
                  <a:ext uri="{FF2B5EF4-FFF2-40B4-BE49-F238E27FC236}">
                    <a16:creationId xmlns:a16="http://schemas.microsoft.com/office/drawing/2014/main" id="{63F13838-C6FF-89F4-A99C-B4F8853733DA}"/>
                  </a:ext>
                </a:extLst>
              </p:cNvPr>
              <p:cNvSpPr/>
              <p:nvPr/>
            </p:nvSpPr>
            <p:spPr>
              <a:xfrm>
                <a:off x="80990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1" name="Graphic 9">
                <a:extLst>
                  <a:ext uri="{FF2B5EF4-FFF2-40B4-BE49-F238E27FC236}">
                    <a16:creationId xmlns:a16="http://schemas.microsoft.com/office/drawing/2014/main" id="{CD8EE501-DC14-95EF-F02C-41466862C5EC}"/>
                  </a:ext>
                </a:extLst>
              </p:cNvPr>
              <p:cNvSpPr/>
              <p:nvPr/>
            </p:nvSpPr>
            <p:spPr>
              <a:xfrm>
                <a:off x="649609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2" name="Graphic 9">
                <a:extLst>
                  <a:ext uri="{FF2B5EF4-FFF2-40B4-BE49-F238E27FC236}">
                    <a16:creationId xmlns:a16="http://schemas.microsoft.com/office/drawing/2014/main" id="{EF054296-0189-0C3F-0947-0D3EFEBCE05C}"/>
                  </a:ext>
                </a:extLst>
              </p:cNvPr>
              <p:cNvSpPr/>
              <p:nvPr/>
            </p:nvSpPr>
            <p:spPr>
              <a:xfrm>
                <a:off x="745788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3" name="Graphic 9">
                <a:extLst>
                  <a:ext uri="{FF2B5EF4-FFF2-40B4-BE49-F238E27FC236}">
                    <a16:creationId xmlns:a16="http://schemas.microsoft.com/office/drawing/2014/main" id="{97546F7A-3EE5-9075-420D-DBE3DCCC6DBB}"/>
                  </a:ext>
                </a:extLst>
              </p:cNvPr>
              <p:cNvSpPr/>
              <p:nvPr/>
            </p:nvSpPr>
            <p:spPr>
              <a:xfrm>
                <a:off x="841967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4" name="Graphic 9">
                <a:extLst>
                  <a:ext uri="{FF2B5EF4-FFF2-40B4-BE49-F238E27FC236}">
                    <a16:creationId xmlns:a16="http://schemas.microsoft.com/office/drawing/2014/main" id="{9DA60CF8-02E1-3682-1E40-3E8508C48AA0}"/>
                  </a:ext>
                </a:extLst>
              </p:cNvPr>
              <p:cNvSpPr/>
              <p:nvPr/>
            </p:nvSpPr>
            <p:spPr>
              <a:xfrm>
                <a:off x="874026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5" name="Graphic 9">
                <a:extLst>
                  <a:ext uri="{FF2B5EF4-FFF2-40B4-BE49-F238E27FC236}">
                    <a16:creationId xmlns:a16="http://schemas.microsoft.com/office/drawing/2014/main" id="{F329A091-1EE1-CBB9-88BA-802E2A9DBFEE}"/>
                  </a:ext>
                </a:extLst>
              </p:cNvPr>
              <p:cNvSpPr/>
              <p:nvPr/>
            </p:nvSpPr>
            <p:spPr>
              <a:xfrm>
                <a:off x="649609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6" name="Graphic 9">
                <a:extLst>
                  <a:ext uri="{FF2B5EF4-FFF2-40B4-BE49-F238E27FC236}">
                    <a16:creationId xmlns:a16="http://schemas.microsoft.com/office/drawing/2014/main" id="{83E6BFEC-02A9-536D-5AC4-02F4CCFB83C1}"/>
                  </a:ext>
                </a:extLst>
              </p:cNvPr>
              <p:cNvSpPr/>
              <p:nvPr/>
            </p:nvSpPr>
            <p:spPr>
              <a:xfrm>
                <a:off x="777848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7" name="Graphic 9">
                <a:extLst>
                  <a:ext uri="{FF2B5EF4-FFF2-40B4-BE49-F238E27FC236}">
                    <a16:creationId xmlns:a16="http://schemas.microsoft.com/office/drawing/2014/main" id="{7D0130A1-EA0D-9ACC-0734-C3094F46CB88}"/>
                  </a:ext>
                </a:extLst>
              </p:cNvPr>
              <p:cNvSpPr/>
              <p:nvPr/>
            </p:nvSpPr>
            <p:spPr>
              <a:xfrm>
                <a:off x="841967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8" name="Graphic 9">
                <a:extLst>
                  <a:ext uri="{FF2B5EF4-FFF2-40B4-BE49-F238E27FC236}">
                    <a16:creationId xmlns:a16="http://schemas.microsoft.com/office/drawing/2014/main" id="{1F6890D6-DB36-C1B2-560A-1807F3449518}"/>
                  </a:ext>
                </a:extLst>
              </p:cNvPr>
              <p:cNvSpPr/>
              <p:nvPr/>
            </p:nvSpPr>
            <p:spPr>
              <a:xfrm>
                <a:off x="80990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299" name="Graphic 9">
                <a:extLst>
                  <a:ext uri="{FF2B5EF4-FFF2-40B4-BE49-F238E27FC236}">
                    <a16:creationId xmlns:a16="http://schemas.microsoft.com/office/drawing/2014/main" id="{B44EC1F4-D9B1-9CC1-76ED-9443BCC85C4F}"/>
                  </a:ext>
                </a:extLst>
              </p:cNvPr>
              <p:cNvSpPr/>
              <p:nvPr/>
            </p:nvSpPr>
            <p:spPr>
              <a:xfrm>
                <a:off x="649609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0" name="Graphic 9">
                <a:extLst>
                  <a:ext uri="{FF2B5EF4-FFF2-40B4-BE49-F238E27FC236}">
                    <a16:creationId xmlns:a16="http://schemas.microsoft.com/office/drawing/2014/main" id="{FBC477F2-8A17-A926-5965-68888455E972}"/>
                  </a:ext>
                </a:extLst>
              </p:cNvPr>
              <p:cNvSpPr/>
              <p:nvPr/>
            </p:nvSpPr>
            <p:spPr>
              <a:xfrm>
                <a:off x="777848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1" name="Graphic 9">
                <a:extLst>
                  <a:ext uri="{FF2B5EF4-FFF2-40B4-BE49-F238E27FC236}">
                    <a16:creationId xmlns:a16="http://schemas.microsoft.com/office/drawing/2014/main" id="{FC9FB944-9508-7FC6-3AC8-8C9CD5E7BDD4}"/>
                  </a:ext>
                </a:extLst>
              </p:cNvPr>
              <p:cNvSpPr/>
              <p:nvPr/>
            </p:nvSpPr>
            <p:spPr>
              <a:xfrm>
                <a:off x="93814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2" name="Graphic 9">
                <a:extLst>
                  <a:ext uri="{FF2B5EF4-FFF2-40B4-BE49-F238E27FC236}">
                    <a16:creationId xmlns:a16="http://schemas.microsoft.com/office/drawing/2014/main" id="{01816413-E2DD-EA1B-DCB0-5819F8D0E411}"/>
                  </a:ext>
                </a:extLst>
              </p:cNvPr>
              <p:cNvSpPr/>
              <p:nvPr/>
            </p:nvSpPr>
            <p:spPr>
              <a:xfrm>
                <a:off x="745788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3" name="Graphic 9">
                <a:extLst>
                  <a:ext uri="{FF2B5EF4-FFF2-40B4-BE49-F238E27FC236}">
                    <a16:creationId xmlns:a16="http://schemas.microsoft.com/office/drawing/2014/main" id="{06BEF314-98F6-4559-E049-60808D953009}"/>
                  </a:ext>
                </a:extLst>
              </p:cNvPr>
              <p:cNvSpPr/>
              <p:nvPr/>
            </p:nvSpPr>
            <p:spPr>
              <a:xfrm>
                <a:off x="745788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4" name="Graphic 9">
                <a:extLst>
                  <a:ext uri="{FF2B5EF4-FFF2-40B4-BE49-F238E27FC236}">
                    <a16:creationId xmlns:a16="http://schemas.microsoft.com/office/drawing/2014/main" id="{8522E490-0766-F511-A585-2C06D043096A}"/>
                  </a:ext>
                </a:extLst>
              </p:cNvPr>
              <p:cNvSpPr/>
              <p:nvPr/>
            </p:nvSpPr>
            <p:spPr>
              <a:xfrm>
                <a:off x="777848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5" name="Graphic 9">
                <a:extLst>
                  <a:ext uri="{FF2B5EF4-FFF2-40B4-BE49-F238E27FC236}">
                    <a16:creationId xmlns:a16="http://schemas.microsoft.com/office/drawing/2014/main" id="{38931876-80F3-BEFD-DFBE-9C9DDD72ACAE}"/>
                  </a:ext>
                </a:extLst>
              </p:cNvPr>
              <p:cNvSpPr/>
              <p:nvPr/>
            </p:nvSpPr>
            <p:spPr>
              <a:xfrm>
                <a:off x="809907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6" name="Graphic 9">
                <a:extLst>
                  <a:ext uri="{FF2B5EF4-FFF2-40B4-BE49-F238E27FC236}">
                    <a16:creationId xmlns:a16="http://schemas.microsoft.com/office/drawing/2014/main" id="{D07ABA6F-21DF-4899-031C-9677176D3469}"/>
                  </a:ext>
                </a:extLst>
              </p:cNvPr>
              <p:cNvSpPr/>
              <p:nvPr/>
            </p:nvSpPr>
            <p:spPr>
              <a:xfrm>
                <a:off x="681669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7" name="Graphic 9">
                <a:extLst>
                  <a:ext uri="{FF2B5EF4-FFF2-40B4-BE49-F238E27FC236}">
                    <a16:creationId xmlns:a16="http://schemas.microsoft.com/office/drawing/2014/main" id="{418A747F-A11B-2A81-A17D-7E85D26C5462}"/>
                  </a:ext>
                </a:extLst>
              </p:cNvPr>
              <p:cNvSpPr/>
              <p:nvPr/>
            </p:nvSpPr>
            <p:spPr>
              <a:xfrm>
                <a:off x="841967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8" name="Graphic 9">
                <a:extLst>
                  <a:ext uri="{FF2B5EF4-FFF2-40B4-BE49-F238E27FC236}">
                    <a16:creationId xmlns:a16="http://schemas.microsoft.com/office/drawing/2014/main" id="{BFC7C237-114D-A462-0829-9BCDC59A432B}"/>
                  </a:ext>
                </a:extLst>
              </p:cNvPr>
              <p:cNvSpPr/>
              <p:nvPr/>
            </p:nvSpPr>
            <p:spPr>
              <a:xfrm>
                <a:off x="617550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09" name="Graphic 9">
                <a:extLst>
                  <a:ext uri="{FF2B5EF4-FFF2-40B4-BE49-F238E27FC236}">
                    <a16:creationId xmlns:a16="http://schemas.microsoft.com/office/drawing/2014/main" id="{89D21178-099F-43F7-F897-5B0F04148D6F}"/>
                  </a:ext>
                </a:extLst>
              </p:cNvPr>
              <p:cNvSpPr/>
              <p:nvPr/>
            </p:nvSpPr>
            <p:spPr>
              <a:xfrm>
                <a:off x="745788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0" name="Graphic 9">
                <a:extLst>
                  <a:ext uri="{FF2B5EF4-FFF2-40B4-BE49-F238E27FC236}">
                    <a16:creationId xmlns:a16="http://schemas.microsoft.com/office/drawing/2014/main" id="{06068D14-540B-72D4-1F2C-888340DEF98D}"/>
                  </a:ext>
                </a:extLst>
              </p:cNvPr>
              <p:cNvSpPr/>
              <p:nvPr/>
            </p:nvSpPr>
            <p:spPr>
              <a:xfrm>
                <a:off x="777848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311" name="Cluster 1">
              <a:extLst>
                <a:ext uri="{FF2B5EF4-FFF2-40B4-BE49-F238E27FC236}">
                  <a16:creationId xmlns:a16="http://schemas.microsoft.com/office/drawing/2014/main" id="{C6F8BEBA-A811-FCF4-A520-CF3534800F4A}"/>
                </a:ext>
              </a:extLst>
            </p:cNvPr>
            <p:cNvGrpSpPr/>
            <p:nvPr/>
          </p:nvGrpSpPr>
          <p:grpSpPr>
            <a:xfrm>
              <a:off x="84177" y="1807096"/>
              <a:ext cx="2737570" cy="3688731"/>
              <a:chOff x="84177" y="1807096"/>
              <a:chExt cx="2737570" cy="3688731"/>
            </a:xfrm>
          </p:grpSpPr>
          <p:sp>
            <p:nvSpPr>
              <p:cNvPr id="312" name="Graphic 9">
                <a:extLst>
                  <a:ext uri="{FF2B5EF4-FFF2-40B4-BE49-F238E27FC236}">
                    <a16:creationId xmlns:a16="http://schemas.microsoft.com/office/drawing/2014/main" id="{E098C031-DBA1-C118-F729-872D7D228262}"/>
                  </a:ext>
                </a:extLst>
              </p:cNvPr>
              <p:cNvSpPr/>
              <p:nvPr/>
            </p:nvSpPr>
            <p:spPr>
              <a:xfrm>
                <a:off x="264894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3" name="Graphic 9">
                <a:extLst>
                  <a:ext uri="{FF2B5EF4-FFF2-40B4-BE49-F238E27FC236}">
                    <a16:creationId xmlns:a16="http://schemas.microsoft.com/office/drawing/2014/main" id="{3FBC7D50-BCB8-AF61-D441-4605782A93B8}"/>
                  </a:ext>
                </a:extLst>
              </p:cNvPr>
              <p:cNvSpPr/>
              <p:nvPr/>
            </p:nvSpPr>
            <p:spPr>
              <a:xfrm>
                <a:off x="232834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4" name="Graphic 9">
                <a:extLst>
                  <a:ext uri="{FF2B5EF4-FFF2-40B4-BE49-F238E27FC236}">
                    <a16:creationId xmlns:a16="http://schemas.microsoft.com/office/drawing/2014/main" id="{1D0B9FCA-230A-0282-1570-4E2CEB68DB4D}"/>
                  </a:ext>
                </a:extLst>
              </p:cNvPr>
              <p:cNvSpPr/>
              <p:nvPr/>
            </p:nvSpPr>
            <p:spPr>
              <a:xfrm>
                <a:off x="168715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5" name="Graphic 9">
                <a:extLst>
                  <a:ext uri="{FF2B5EF4-FFF2-40B4-BE49-F238E27FC236}">
                    <a16:creationId xmlns:a16="http://schemas.microsoft.com/office/drawing/2014/main" id="{7E0D50A1-AA3F-91E0-0C81-119D20A24A38}"/>
                  </a:ext>
                </a:extLst>
              </p:cNvPr>
              <p:cNvSpPr/>
              <p:nvPr/>
            </p:nvSpPr>
            <p:spPr>
              <a:xfrm>
                <a:off x="23283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6" name="Graphic 9">
                <a:extLst>
                  <a:ext uri="{FF2B5EF4-FFF2-40B4-BE49-F238E27FC236}">
                    <a16:creationId xmlns:a16="http://schemas.microsoft.com/office/drawing/2014/main" id="{EA20D0FF-EA81-7AD7-B916-B0A10829D095}"/>
                  </a:ext>
                </a:extLst>
              </p:cNvPr>
              <p:cNvSpPr/>
              <p:nvPr/>
            </p:nvSpPr>
            <p:spPr>
              <a:xfrm>
                <a:off x="26489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7" name="Graphic 9">
                <a:extLst>
                  <a:ext uri="{FF2B5EF4-FFF2-40B4-BE49-F238E27FC236}">
                    <a16:creationId xmlns:a16="http://schemas.microsoft.com/office/drawing/2014/main" id="{B8CDF8AB-C1AD-71DA-F417-D6A033BB50CE}"/>
                  </a:ext>
                </a:extLst>
              </p:cNvPr>
              <p:cNvSpPr/>
              <p:nvPr/>
            </p:nvSpPr>
            <p:spPr>
              <a:xfrm>
                <a:off x="7253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8" name="Graphic 9">
                <a:extLst>
                  <a:ext uri="{FF2B5EF4-FFF2-40B4-BE49-F238E27FC236}">
                    <a16:creationId xmlns:a16="http://schemas.microsoft.com/office/drawing/2014/main" id="{696D05C9-D12A-A4FC-ADB6-0E0096FD7D38}"/>
                  </a:ext>
                </a:extLst>
              </p:cNvPr>
              <p:cNvSpPr/>
              <p:nvPr/>
            </p:nvSpPr>
            <p:spPr>
              <a:xfrm>
                <a:off x="136656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19" name="Graphic 9">
                <a:extLst>
                  <a:ext uri="{FF2B5EF4-FFF2-40B4-BE49-F238E27FC236}">
                    <a16:creationId xmlns:a16="http://schemas.microsoft.com/office/drawing/2014/main" id="{BD884CBF-E4FF-62CB-247B-FFDFA0B21C2B}"/>
                  </a:ext>
                </a:extLst>
              </p:cNvPr>
              <p:cNvSpPr/>
              <p:nvPr/>
            </p:nvSpPr>
            <p:spPr>
              <a:xfrm>
                <a:off x="40477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4" name="Graphic 9">
                <a:extLst>
                  <a:ext uri="{FF2B5EF4-FFF2-40B4-BE49-F238E27FC236}">
                    <a16:creationId xmlns:a16="http://schemas.microsoft.com/office/drawing/2014/main" id="{4AC696EC-A45F-CC0F-1828-8B880E74C76A}"/>
                  </a:ext>
                </a:extLst>
              </p:cNvPr>
              <p:cNvSpPr/>
              <p:nvPr/>
            </p:nvSpPr>
            <p:spPr>
              <a:xfrm>
                <a:off x="8417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5" name="Graphic 9">
                <a:extLst>
                  <a:ext uri="{FF2B5EF4-FFF2-40B4-BE49-F238E27FC236}">
                    <a16:creationId xmlns:a16="http://schemas.microsoft.com/office/drawing/2014/main" id="{0FC51B48-060E-ED7A-FAD1-FFB9342E44A4}"/>
                  </a:ext>
                </a:extLst>
              </p:cNvPr>
              <p:cNvSpPr/>
              <p:nvPr/>
            </p:nvSpPr>
            <p:spPr>
              <a:xfrm>
                <a:off x="104596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6" name="Graphic 9">
                <a:extLst>
                  <a:ext uri="{FF2B5EF4-FFF2-40B4-BE49-F238E27FC236}">
                    <a16:creationId xmlns:a16="http://schemas.microsoft.com/office/drawing/2014/main" id="{50E19559-0E9A-C77F-BC01-6F1CBB8E1239}"/>
                  </a:ext>
                </a:extLst>
              </p:cNvPr>
              <p:cNvSpPr/>
              <p:nvPr/>
            </p:nvSpPr>
            <p:spPr>
              <a:xfrm>
                <a:off x="136656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7" name="Graphic 9">
                <a:extLst>
                  <a:ext uri="{FF2B5EF4-FFF2-40B4-BE49-F238E27FC236}">
                    <a16:creationId xmlns:a16="http://schemas.microsoft.com/office/drawing/2014/main" id="{542E74ED-F8AA-3485-ADF2-3401D80DF0E1}"/>
                  </a:ext>
                </a:extLst>
              </p:cNvPr>
              <p:cNvSpPr/>
              <p:nvPr/>
            </p:nvSpPr>
            <p:spPr>
              <a:xfrm>
                <a:off x="40477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8" name="Graphic 9">
                <a:extLst>
                  <a:ext uri="{FF2B5EF4-FFF2-40B4-BE49-F238E27FC236}">
                    <a16:creationId xmlns:a16="http://schemas.microsoft.com/office/drawing/2014/main" id="{8F49C986-AA8B-498D-2DB7-E2BA6DD3C18D}"/>
                  </a:ext>
                </a:extLst>
              </p:cNvPr>
              <p:cNvSpPr/>
              <p:nvPr/>
            </p:nvSpPr>
            <p:spPr>
              <a:xfrm>
                <a:off x="136656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89" name="Graphic 9">
                <a:extLst>
                  <a:ext uri="{FF2B5EF4-FFF2-40B4-BE49-F238E27FC236}">
                    <a16:creationId xmlns:a16="http://schemas.microsoft.com/office/drawing/2014/main" id="{B88AEE08-FBBE-B15A-61E2-DB33ACEE02F8}"/>
                  </a:ext>
                </a:extLst>
              </p:cNvPr>
              <p:cNvSpPr/>
              <p:nvPr/>
            </p:nvSpPr>
            <p:spPr>
              <a:xfrm>
                <a:off x="232834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0" name="Graphic 9">
                <a:extLst>
                  <a:ext uri="{FF2B5EF4-FFF2-40B4-BE49-F238E27FC236}">
                    <a16:creationId xmlns:a16="http://schemas.microsoft.com/office/drawing/2014/main" id="{429DA773-0872-8ADF-ACFD-059F11A7D5D8}"/>
                  </a:ext>
                </a:extLst>
              </p:cNvPr>
              <p:cNvSpPr/>
              <p:nvPr/>
            </p:nvSpPr>
            <p:spPr>
              <a:xfrm>
                <a:off x="20077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1" name="Graphic 9">
                <a:extLst>
                  <a:ext uri="{FF2B5EF4-FFF2-40B4-BE49-F238E27FC236}">
                    <a16:creationId xmlns:a16="http://schemas.microsoft.com/office/drawing/2014/main" id="{111E35D7-6498-B39C-3EA8-7A424A16CBD7}"/>
                  </a:ext>
                </a:extLst>
              </p:cNvPr>
              <p:cNvSpPr/>
              <p:nvPr/>
            </p:nvSpPr>
            <p:spPr>
              <a:xfrm>
                <a:off x="16871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2" name="Graphic 9">
                <a:extLst>
                  <a:ext uri="{FF2B5EF4-FFF2-40B4-BE49-F238E27FC236}">
                    <a16:creationId xmlns:a16="http://schemas.microsoft.com/office/drawing/2014/main" id="{A9A5A189-4630-1428-B86B-4AE5770CDEC7}"/>
                  </a:ext>
                </a:extLst>
              </p:cNvPr>
              <p:cNvSpPr/>
              <p:nvPr/>
            </p:nvSpPr>
            <p:spPr>
              <a:xfrm>
                <a:off x="16871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3" name="Graphic 9">
                <a:extLst>
                  <a:ext uri="{FF2B5EF4-FFF2-40B4-BE49-F238E27FC236}">
                    <a16:creationId xmlns:a16="http://schemas.microsoft.com/office/drawing/2014/main" id="{6626A725-743A-EEC2-79CA-E63D3A6E1F75}"/>
                  </a:ext>
                </a:extLst>
              </p:cNvPr>
              <p:cNvSpPr/>
              <p:nvPr/>
            </p:nvSpPr>
            <p:spPr>
              <a:xfrm>
                <a:off x="232834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4" name="Graphic 9">
                <a:extLst>
                  <a:ext uri="{FF2B5EF4-FFF2-40B4-BE49-F238E27FC236}">
                    <a16:creationId xmlns:a16="http://schemas.microsoft.com/office/drawing/2014/main" id="{1C02FE91-56C2-FACE-85F3-16DEC7EE7ED0}"/>
                  </a:ext>
                </a:extLst>
              </p:cNvPr>
              <p:cNvSpPr/>
              <p:nvPr/>
            </p:nvSpPr>
            <p:spPr>
              <a:xfrm>
                <a:off x="200775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5" name="Graphic 9">
                <a:extLst>
                  <a:ext uri="{FF2B5EF4-FFF2-40B4-BE49-F238E27FC236}">
                    <a16:creationId xmlns:a16="http://schemas.microsoft.com/office/drawing/2014/main" id="{14AFBA54-6058-0741-9FF9-1BDC47DBEACC}"/>
                  </a:ext>
                </a:extLst>
              </p:cNvPr>
              <p:cNvSpPr/>
              <p:nvPr/>
            </p:nvSpPr>
            <p:spPr>
              <a:xfrm>
                <a:off x="72536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6" name="Graphic 9">
                <a:extLst>
                  <a:ext uri="{FF2B5EF4-FFF2-40B4-BE49-F238E27FC236}">
                    <a16:creationId xmlns:a16="http://schemas.microsoft.com/office/drawing/2014/main" id="{B6A09FF0-04DA-A3D5-D99F-D01DEFF47B1E}"/>
                  </a:ext>
                </a:extLst>
              </p:cNvPr>
              <p:cNvSpPr/>
              <p:nvPr/>
            </p:nvSpPr>
            <p:spPr>
              <a:xfrm>
                <a:off x="1366561"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7" name="Graphic 9">
                <a:extLst>
                  <a:ext uri="{FF2B5EF4-FFF2-40B4-BE49-F238E27FC236}">
                    <a16:creationId xmlns:a16="http://schemas.microsoft.com/office/drawing/2014/main" id="{EF284550-A888-1FE9-EFE9-4A247A1DE134}"/>
                  </a:ext>
                </a:extLst>
              </p:cNvPr>
              <p:cNvSpPr/>
              <p:nvPr/>
            </p:nvSpPr>
            <p:spPr>
              <a:xfrm>
                <a:off x="136656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8" name="Graphic 9">
                <a:extLst>
                  <a:ext uri="{FF2B5EF4-FFF2-40B4-BE49-F238E27FC236}">
                    <a16:creationId xmlns:a16="http://schemas.microsoft.com/office/drawing/2014/main" id="{EED70E35-3468-D6E8-B9A3-66629325E2DA}"/>
                  </a:ext>
                </a:extLst>
              </p:cNvPr>
              <p:cNvSpPr/>
              <p:nvPr/>
            </p:nvSpPr>
            <p:spPr>
              <a:xfrm>
                <a:off x="104596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399" name="Graphic 9">
                <a:extLst>
                  <a:ext uri="{FF2B5EF4-FFF2-40B4-BE49-F238E27FC236}">
                    <a16:creationId xmlns:a16="http://schemas.microsoft.com/office/drawing/2014/main" id="{EC8B4BE6-549F-83C7-A8C9-1D020BCA28B6}"/>
                  </a:ext>
                </a:extLst>
              </p:cNvPr>
              <p:cNvSpPr/>
              <p:nvPr/>
            </p:nvSpPr>
            <p:spPr>
              <a:xfrm>
                <a:off x="13665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0" name="Graphic 9">
                <a:extLst>
                  <a:ext uri="{FF2B5EF4-FFF2-40B4-BE49-F238E27FC236}">
                    <a16:creationId xmlns:a16="http://schemas.microsoft.com/office/drawing/2014/main" id="{8114A724-2831-57D2-8821-9CE1992A363D}"/>
                  </a:ext>
                </a:extLst>
              </p:cNvPr>
              <p:cNvSpPr/>
              <p:nvPr/>
            </p:nvSpPr>
            <p:spPr>
              <a:xfrm>
                <a:off x="40477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1" name="Graphic 9">
                <a:extLst>
                  <a:ext uri="{FF2B5EF4-FFF2-40B4-BE49-F238E27FC236}">
                    <a16:creationId xmlns:a16="http://schemas.microsoft.com/office/drawing/2014/main" id="{966B351A-505B-A894-02F1-5F91A724FB41}"/>
                  </a:ext>
                </a:extLst>
              </p:cNvPr>
              <p:cNvSpPr/>
              <p:nvPr/>
            </p:nvSpPr>
            <p:spPr>
              <a:xfrm>
                <a:off x="8417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2" name="Graphic 9">
                <a:extLst>
                  <a:ext uri="{FF2B5EF4-FFF2-40B4-BE49-F238E27FC236}">
                    <a16:creationId xmlns:a16="http://schemas.microsoft.com/office/drawing/2014/main" id="{49C2920C-1744-635A-6666-B3B1F8914ED9}"/>
                  </a:ext>
                </a:extLst>
              </p:cNvPr>
              <p:cNvSpPr/>
              <p:nvPr/>
            </p:nvSpPr>
            <p:spPr>
              <a:xfrm>
                <a:off x="8417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3" name="Graphic 9">
                <a:extLst>
                  <a:ext uri="{FF2B5EF4-FFF2-40B4-BE49-F238E27FC236}">
                    <a16:creationId xmlns:a16="http://schemas.microsoft.com/office/drawing/2014/main" id="{3C619600-B60F-7BF8-79C2-62E724225D6D}"/>
                  </a:ext>
                </a:extLst>
              </p:cNvPr>
              <p:cNvSpPr/>
              <p:nvPr/>
            </p:nvSpPr>
            <p:spPr>
              <a:xfrm>
                <a:off x="4047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grpSp>
        <p:nvGrpSpPr>
          <p:cNvPr id="1447" name="Group 1446" descr="Rangées d’icônes de personnes montrant qu’une organisation peut avoir des collaborateurs utilisant soit Copilot Chat, soit Microsoft 365 Copilot selon l’échelle d’adoption de l’IA.">
            <a:extLst>
              <a:ext uri="{FF2B5EF4-FFF2-40B4-BE49-F238E27FC236}">
                <a16:creationId xmlns:a16="http://schemas.microsoft.com/office/drawing/2014/main" id="{F79394CE-3A06-2ECB-CC91-4702A1A6235B}"/>
              </a:ext>
            </a:extLst>
          </p:cNvPr>
          <p:cNvGrpSpPr/>
          <p:nvPr/>
        </p:nvGrpSpPr>
        <p:grpSpPr>
          <a:xfrm>
            <a:off x="84177" y="1173072"/>
            <a:ext cx="12034867" cy="4322755"/>
            <a:chOff x="84177" y="1173072"/>
            <a:chExt cx="12034867" cy="4322755"/>
          </a:xfrm>
        </p:grpSpPr>
        <p:grpSp>
          <p:nvGrpSpPr>
            <p:cNvPr id="405" name="Cluster 5">
              <a:extLst>
                <a:ext uri="{FF2B5EF4-FFF2-40B4-BE49-F238E27FC236}">
                  <a16:creationId xmlns:a16="http://schemas.microsoft.com/office/drawing/2014/main" id="{A84B5A33-77A5-E138-E017-630F019891D3}"/>
                </a:ext>
              </a:extLst>
            </p:cNvPr>
            <p:cNvGrpSpPr/>
            <p:nvPr/>
          </p:nvGrpSpPr>
          <p:grpSpPr>
            <a:xfrm>
              <a:off x="1687157" y="1173072"/>
              <a:ext cx="2737570" cy="3371721"/>
              <a:chOff x="1687157" y="1173072"/>
              <a:chExt cx="2737570" cy="3371721"/>
            </a:xfrm>
          </p:grpSpPr>
          <p:sp>
            <p:nvSpPr>
              <p:cNvPr id="407" name="Graphic 9">
                <a:extLst>
                  <a:ext uri="{FF2B5EF4-FFF2-40B4-BE49-F238E27FC236}">
                    <a16:creationId xmlns:a16="http://schemas.microsoft.com/office/drawing/2014/main" id="{7E707A0F-70F3-B886-8310-5C6F3F67E97B}"/>
                  </a:ext>
                </a:extLst>
              </p:cNvPr>
              <p:cNvSpPr/>
              <p:nvPr/>
            </p:nvSpPr>
            <p:spPr>
              <a:xfrm>
                <a:off x="32901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8" name="Graphic 9">
                <a:extLst>
                  <a:ext uri="{FF2B5EF4-FFF2-40B4-BE49-F238E27FC236}">
                    <a16:creationId xmlns:a16="http://schemas.microsoft.com/office/drawing/2014/main" id="{458E8E2A-D356-A013-3D9E-D2072A5942C6}"/>
                  </a:ext>
                </a:extLst>
              </p:cNvPr>
              <p:cNvSpPr/>
              <p:nvPr/>
            </p:nvSpPr>
            <p:spPr>
              <a:xfrm>
                <a:off x="361073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09" name="Graphic 9">
                <a:extLst>
                  <a:ext uri="{FF2B5EF4-FFF2-40B4-BE49-F238E27FC236}">
                    <a16:creationId xmlns:a16="http://schemas.microsoft.com/office/drawing/2014/main" id="{537BEF1C-25C9-A0F3-52E2-378EFDB17635}"/>
                  </a:ext>
                </a:extLst>
              </p:cNvPr>
              <p:cNvSpPr/>
              <p:nvPr/>
            </p:nvSpPr>
            <p:spPr>
              <a:xfrm>
                <a:off x="2969541"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0" name="Graphic 9">
                <a:extLst>
                  <a:ext uri="{FF2B5EF4-FFF2-40B4-BE49-F238E27FC236}">
                    <a16:creationId xmlns:a16="http://schemas.microsoft.com/office/drawing/2014/main" id="{F96A381D-BECC-8DA6-FC87-14AA80ABEA65}"/>
                  </a:ext>
                </a:extLst>
              </p:cNvPr>
              <p:cNvSpPr/>
              <p:nvPr/>
            </p:nvSpPr>
            <p:spPr>
              <a:xfrm>
                <a:off x="329013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1" name="Graphic 9">
                <a:extLst>
                  <a:ext uri="{FF2B5EF4-FFF2-40B4-BE49-F238E27FC236}">
                    <a16:creationId xmlns:a16="http://schemas.microsoft.com/office/drawing/2014/main" id="{406C9B94-C134-389D-A561-36799C0D5F3A}"/>
                  </a:ext>
                </a:extLst>
              </p:cNvPr>
              <p:cNvSpPr/>
              <p:nvPr/>
            </p:nvSpPr>
            <p:spPr>
              <a:xfrm>
                <a:off x="32901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2" name="Graphic 9">
                <a:extLst>
                  <a:ext uri="{FF2B5EF4-FFF2-40B4-BE49-F238E27FC236}">
                    <a16:creationId xmlns:a16="http://schemas.microsoft.com/office/drawing/2014/main" id="{F0523DC4-5D5A-CE0D-FB3E-D8E83C8ADAC9}"/>
                  </a:ext>
                </a:extLst>
              </p:cNvPr>
              <p:cNvSpPr/>
              <p:nvPr/>
            </p:nvSpPr>
            <p:spPr>
              <a:xfrm>
                <a:off x="36107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3" name="Graphic 9">
                <a:extLst>
                  <a:ext uri="{FF2B5EF4-FFF2-40B4-BE49-F238E27FC236}">
                    <a16:creationId xmlns:a16="http://schemas.microsoft.com/office/drawing/2014/main" id="{3919700A-E704-4F53-26D0-A96AAC9175DF}"/>
                  </a:ext>
                </a:extLst>
              </p:cNvPr>
              <p:cNvSpPr/>
              <p:nvPr/>
            </p:nvSpPr>
            <p:spPr>
              <a:xfrm>
                <a:off x="329013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4" name="Graphic 9">
                <a:extLst>
                  <a:ext uri="{FF2B5EF4-FFF2-40B4-BE49-F238E27FC236}">
                    <a16:creationId xmlns:a16="http://schemas.microsoft.com/office/drawing/2014/main" id="{E896E687-439A-4233-3576-A547D8E73A77}"/>
                  </a:ext>
                </a:extLst>
              </p:cNvPr>
              <p:cNvSpPr/>
              <p:nvPr/>
            </p:nvSpPr>
            <p:spPr>
              <a:xfrm>
                <a:off x="393132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5" name="Graphic 9">
                <a:extLst>
                  <a:ext uri="{FF2B5EF4-FFF2-40B4-BE49-F238E27FC236}">
                    <a16:creationId xmlns:a16="http://schemas.microsoft.com/office/drawing/2014/main" id="{0F422F7B-D11F-6B81-1128-9A0552BA4E99}"/>
                  </a:ext>
                </a:extLst>
              </p:cNvPr>
              <p:cNvSpPr/>
              <p:nvPr/>
            </p:nvSpPr>
            <p:spPr>
              <a:xfrm>
                <a:off x="425192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6" name="Graphic 9">
                <a:extLst>
                  <a:ext uri="{FF2B5EF4-FFF2-40B4-BE49-F238E27FC236}">
                    <a16:creationId xmlns:a16="http://schemas.microsoft.com/office/drawing/2014/main" id="{A166DA07-0378-7214-D236-9D1A400125DB}"/>
                  </a:ext>
                </a:extLst>
              </p:cNvPr>
              <p:cNvSpPr/>
              <p:nvPr/>
            </p:nvSpPr>
            <p:spPr>
              <a:xfrm>
                <a:off x="26489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7" name="Graphic 9">
                <a:extLst>
                  <a:ext uri="{FF2B5EF4-FFF2-40B4-BE49-F238E27FC236}">
                    <a16:creationId xmlns:a16="http://schemas.microsoft.com/office/drawing/2014/main" id="{54DA934E-0320-5E0F-686B-5E097B08BF65}"/>
                  </a:ext>
                </a:extLst>
              </p:cNvPr>
              <p:cNvSpPr/>
              <p:nvPr/>
            </p:nvSpPr>
            <p:spPr>
              <a:xfrm>
                <a:off x="329013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8" name="Graphic 9">
                <a:extLst>
                  <a:ext uri="{FF2B5EF4-FFF2-40B4-BE49-F238E27FC236}">
                    <a16:creationId xmlns:a16="http://schemas.microsoft.com/office/drawing/2014/main" id="{E5EC200B-13A0-C532-FE19-258DB9087384}"/>
                  </a:ext>
                </a:extLst>
              </p:cNvPr>
              <p:cNvSpPr/>
              <p:nvPr/>
            </p:nvSpPr>
            <p:spPr>
              <a:xfrm>
                <a:off x="393132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19" name="Graphic 9">
                <a:extLst>
                  <a:ext uri="{FF2B5EF4-FFF2-40B4-BE49-F238E27FC236}">
                    <a16:creationId xmlns:a16="http://schemas.microsoft.com/office/drawing/2014/main" id="{3699EE3F-41D2-2DC2-B41C-4B97DFFA124F}"/>
                  </a:ext>
                </a:extLst>
              </p:cNvPr>
              <p:cNvSpPr/>
              <p:nvPr/>
            </p:nvSpPr>
            <p:spPr>
              <a:xfrm>
                <a:off x="23283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0" name="Graphic 9">
                <a:extLst>
                  <a:ext uri="{FF2B5EF4-FFF2-40B4-BE49-F238E27FC236}">
                    <a16:creationId xmlns:a16="http://schemas.microsoft.com/office/drawing/2014/main" id="{EA40FCCD-7673-4A10-E103-EE7CACA1DB48}"/>
                  </a:ext>
                </a:extLst>
              </p:cNvPr>
              <p:cNvSpPr/>
              <p:nvPr/>
            </p:nvSpPr>
            <p:spPr>
              <a:xfrm>
                <a:off x="296954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1" name="Graphic 9">
                <a:extLst>
                  <a:ext uri="{FF2B5EF4-FFF2-40B4-BE49-F238E27FC236}">
                    <a16:creationId xmlns:a16="http://schemas.microsoft.com/office/drawing/2014/main" id="{8F54CCA3-A8AB-4BDF-D772-4E6606A437C8}"/>
                  </a:ext>
                </a:extLst>
              </p:cNvPr>
              <p:cNvSpPr/>
              <p:nvPr/>
            </p:nvSpPr>
            <p:spPr>
              <a:xfrm>
                <a:off x="329013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2" name="Graphic 9">
                <a:extLst>
                  <a:ext uri="{FF2B5EF4-FFF2-40B4-BE49-F238E27FC236}">
                    <a16:creationId xmlns:a16="http://schemas.microsoft.com/office/drawing/2014/main" id="{7FFEF21E-19D1-777B-1373-44D1B59D4230}"/>
                  </a:ext>
                </a:extLst>
              </p:cNvPr>
              <p:cNvSpPr/>
              <p:nvPr/>
            </p:nvSpPr>
            <p:spPr>
              <a:xfrm>
                <a:off x="32901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4" name="Graphic 9">
                <a:extLst>
                  <a:ext uri="{FF2B5EF4-FFF2-40B4-BE49-F238E27FC236}">
                    <a16:creationId xmlns:a16="http://schemas.microsoft.com/office/drawing/2014/main" id="{3105F554-808A-4345-C966-47591A793AE1}"/>
                  </a:ext>
                </a:extLst>
              </p:cNvPr>
              <p:cNvSpPr/>
              <p:nvPr/>
            </p:nvSpPr>
            <p:spPr>
              <a:xfrm>
                <a:off x="20077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5" name="Graphic 9">
                <a:extLst>
                  <a:ext uri="{FF2B5EF4-FFF2-40B4-BE49-F238E27FC236}">
                    <a16:creationId xmlns:a16="http://schemas.microsoft.com/office/drawing/2014/main" id="{A6570141-C494-95B6-5208-C7C7B164004C}"/>
                  </a:ext>
                </a:extLst>
              </p:cNvPr>
              <p:cNvSpPr/>
              <p:nvPr/>
            </p:nvSpPr>
            <p:spPr>
              <a:xfrm>
                <a:off x="20077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6" name="Graphic 9">
                <a:extLst>
                  <a:ext uri="{FF2B5EF4-FFF2-40B4-BE49-F238E27FC236}">
                    <a16:creationId xmlns:a16="http://schemas.microsoft.com/office/drawing/2014/main" id="{735093EA-1D06-B128-789D-9E826B501C34}"/>
                  </a:ext>
                </a:extLst>
              </p:cNvPr>
              <p:cNvSpPr/>
              <p:nvPr/>
            </p:nvSpPr>
            <p:spPr>
              <a:xfrm>
                <a:off x="20077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7" name="Graphic 9">
                <a:extLst>
                  <a:ext uri="{FF2B5EF4-FFF2-40B4-BE49-F238E27FC236}">
                    <a16:creationId xmlns:a16="http://schemas.microsoft.com/office/drawing/2014/main" id="{A307DB64-D6AE-C5B7-8800-45CFE86C67C1}"/>
                  </a:ext>
                </a:extLst>
              </p:cNvPr>
              <p:cNvSpPr/>
              <p:nvPr/>
            </p:nvSpPr>
            <p:spPr>
              <a:xfrm>
                <a:off x="168715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8" name="Graphic 9">
                <a:extLst>
                  <a:ext uri="{FF2B5EF4-FFF2-40B4-BE49-F238E27FC236}">
                    <a16:creationId xmlns:a16="http://schemas.microsoft.com/office/drawing/2014/main" id="{6B34C0FB-7F2B-77AF-A460-0DC28B9CC276}"/>
                  </a:ext>
                </a:extLst>
              </p:cNvPr>
              <p:cNvSpPr/>
              <p:nvPr/>
            </p:nvSpPr>
            <p:spPr>
              <a:xfrm>
                <a:off x="16871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29" name="Graphic 9">
                <a:extLst>
                  <a:ext uri="{FF2B5EF4-FFF2-40B4-BE49-F238E27FC236}">
                    <a16:creationId xmlns:a16="http://schemas.microsoft.com/office/drawing/2014/main" id="{3D53B6E2-1974-55AC-17D7-D0C7D052C0C7}"/>
                  </a:ext>
                </a:extLst>
              </p:cNvPr>
              <p:cNvSpPr/>
              <p:nvPr/>
            </p:nvSpPr>
            <p:spPr>
              <a:xfrm>
                <a:off x="296954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0" name="Graphic 9">
                <a:extLst>
                  <a:ext uri="{FF2B5EF4-FFF2-40B4-BE49-F238E27FC236}">
                    <a16:creationId xmlns:a16="http://schemas.microsoft.com/office/drawing/2014/main" id="{8ECE7D46-8E3C-F971-6338-0E348DFCC3EE}"/>
                  </a:ext>
                </a:extLst>
              </p:cNvPr>
              <p:cNvSpPr/>
              <p:nvPr/>
            </p:nvSpPr>
            <p:spPr>
              <a:xfrm>
                <a:off x="361073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1" name="Graphic 9">
                <a:extLst>
                  <a:ext uri="{FF2B5EF4-FFF2-40B4-BE49-F238E27FC236}">
                    <a16:creationId xmlns:a16="http://schemas.microsoft.com/office/drawing/2014/main" id="{86AFD960-A561-79E3-DD4B-55947CFC6D71}"/>
                  </a:ext>
                </a:extLst>
              </p:cNvPr>
              <p:cNvSpPr/>
              <p:nvPr/>
            </p:nvSpPr>
            <p:spPr>
              <a:xfrm>
                <a:off x="393132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2" name="Graphic 9">
                <a:extLst>
                  <a:ext uri="{FF2B5EF4-FFF2-40B4-BE49-F238E27FC236}">
                    <a16:creationId xmlns:a16="http://schemas.microsoft.com/office/drawing/2014/main" id="{AB8093CC-C4C1-0E51-717D-5ADEC710CFF4}"/>
                  </a:ext>
                </a:extLst>
              </p:cNvPr>
              <p:cNvSpPr/>
              <p:nvPr/>
            </p:nvSpPr>
            <p:spPr>
              <a:xfrm>
                <a:off x="4251925"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3" name="Graphic 9">
                <a:extLst>
                  <a:ext uri="{FF2B5EF4-FFF2-40B4-BE49-F238E27FC236}">
                    <a16:creationId xmlns:a16="http://schemas.microsoft.com/office/drawing/2014/main" id="{FDCC1115-B3EB-A5B1-FDF4-34A6F4C4A2DA}"/>
                  </a:ext>
                </a:extLst>
              </p:cNvPr>
              <p:cNvSpPr/>
              <p:nvPr/>
            </p:nvSpPr>
            <p:spPr>
              <a:xfrm>
                <a:off x="2007753"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4" name="Graphic 9">
                <a:extLst>
                  <a:ext uri="{FF2B5EF4-FFF2-40B4-BE49-F238E27FC236}">
                    <a16:creationId xmlns:a16="http://schemas.microsoft.com/office/drawing/2014/main" id="{02B2D1EC-5FE5-D974-68FF-38D0A77FF511}"/>
                  </a:ext>
                </a:extLst>
              </p:cNvPr>
              <p:cNvSpPr/>
              <p:nvPr/>
            </p:nvSpPr>
            <p:spPr>
              <a:xfrm>
                <a:off x="393132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5" name="Graphic 9">
                <a:extLst>
                  <a:ext uri="{FF2B5EF4-FFF2-40B4-BE49-F238E27FC236}">
                    <a16:creationId xmlns:a16="http://schemas.microsoft.com/office/drawing/2014/main" id="{48D39899-AD4F-24AF-123C-66E93D1B5ECD}"/>
                  </a:ext>
                </a:extLst>
              </p:cNvPr>
              <p:cNvSpPr/>
              <p:nvPr/>
            </p:nvSpPr>
            <p:spPr>
              <a:xfrm>
                <a:off x="425192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6" name="Graphic 9">
                <a:extLst>
                  <a:ext uri="{FF2B5EF4-FFF2-40B4-BE49-F238E27FC236}">
                    <a16:creationId xmlns:a16="http://schemas.microsoft.com/office/drawing/2014/main" id="{0F09C56B-0A59-2EB3-3A40-0FFEC6548A71}"/>
                  </a:ext>
                </a:extLst>
              </p:cNvPr>
              <p:cNvSpPr/>
              <p:nvPr/>
            </p:nvSpPr>
            <p:spPr>
              <a:xfrm>
                <a:off x="20077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7" name="Graphic 9">
                <a:extLst>
                  <a:ext uri="{FF2B5EF4-FFF2-40B4-BE49-F238E27FC236}">
                    <a16:creationId xmlns:a16="http://schemas.microsoft.com/office/drawing/2014/main" id="{30C1D000-96C6-94FC-866B-DB75D5EEB6DB}"/>
                  </a:ext>
                </a:extLst>
              </p:cNvPr>
              <p:cNvSpPr/>
              <p:nvPr/>
            </p:nvSpPr>
            <p:spPr>
              <a:xfrm>
                <a:off x="16871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8" name="Graphic 9">
                <a:extLst>
                  <a:ext uri="{FF2B5EF4-FFF2-40B4-BE49-F238E27FC236}">
                    <a16:creationId xmlns:a16="http://schemas.microsoft.com/office/drawing/2014/main" id="{82EA6D95-3974-AB90-35DA-21D41062FCE8}"/>
                  </a:ext>
                </a:extLst>
              </p:cNvPr>
              <p:cNvSpPr/>
              <p:nvPr/>
            </p:nvSpPr>
            <p:spPr>
              <a:xfrm>
                <a:off x="23283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39" name="Graphic 9">
                <a:extLst>
                  <a:ext uri="{FF2B5EF4-FFF2-40B4-BE49-F238E27FC236}">
                    <a16:creationId xmlns:a16="http://schemas.microsoft.com/office/drawing/2014/main" id="{D519EFB9-E8BB-08D8-A007-7974E268BE87}"/>
                  </a:ext>
                </a:extLst>
              </p:cNvPr>
              <p:cNvSpPr/>
              <p:nvPr/>
            </p:nvSpPr>
            <p:spPr>
              <a:xfrm>
                <a:off x="2648945"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0" name="Graphic 9">
                <a:extLst>
                  <a:ext uri="{FF2B5EF4-FFF2-40B4-BE49-F238E27FC236}">
                    <a16:creationId xmlns:a16="http://schemas.microsoft.com/office/drawing/2014/main" id="{C1C2AF33-8DB1-84FF-7EBA-930F6813DA0F}"/>
                  </a:ext>
                </a:extLst>
              </p:cNvPr>
              <p:cNvSpPr/>
              <p:nvPr/>
            </p:nvSpPr>
            <p:spPr>
              <a:xfrm>
                <a:off x="296954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1" name="Graphic 9">
                <a:extLst>
                  <a:ext uri="{FF2B5EF4-FFF2-40B4-BE49-F238E27FC236}">
                    <a16:creationId xmlns:a16="http://schemas.microsoft.com/office/drawing/2014/main" id="{830DAABD-0C41-63C2-4EFB-81053EB499A4}"/>
                  </a:ext>
                </a:extLst>
              </p:cNvPr>
              <p:cNvSpPr/>
              <p:nvPr/>
            </p:nvSpPr>
            <p:spPr>
              <a:xfrm>
                <a:off x="32901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2" name="Graphic 9">
                <a:extLst>
                  <a:ext uri="{FF2B5EF4-FFF2-40B4-BE49-F238E27FC236}">
                    <a16:creationId xmlns:a16="http://schemas.microsoft.com/office/drawing/2014/main" id="{B401F0C1-5A68-8FC3-ABC8-C31042B49E60}"/>
                  </a:ext>
                </a:extLst>
              </p:cNvPr>
              <p:cNvSpPr/>
              <p:nvPr/>
            </p:nvSpPr>
            <p:spPr>
              <a:xfrm>
                <a:off x="20077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3" name="Graphic 9">
                <a:extLst>
                  <a:ext uri="{FF2B5EF4-FFF2-40B4-BE49-F238E27FC236}">
                    <a16:creationId xmlns:a16="http://schemas.microsoft.com/office/drawing/2014/main" id="{CFC7ED9D-23C2-060A-84A9-10EE5B304F69}"/>
                  </a:ext>
                </a:extLst>
              </p:cNvPr>
              <p:cNvSpPr/>
              <p:nvPr/>
            </p:nvSpPr>
            <p:spPr>
              <a:xfrm>
                <a:off x="23283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4" name="Graphic 9">
                <a:extLst>
                  <a:ext uri="{FF2B5EF4-FFF2-40B4-BE49-F238E27FC236}">
                    <a16:creationId xmlns:a16="http://schemas.microsoft.com/office/drawing/2014/main" id="{2DFF6C25-11DE-462A-7E1A-186022679061}"/>
                  </a:ext>
                </a:extLst>
              </p:cNvPr>
              <p:cNvSpPr/>
              <p:nvPr/>
            </p:nvSpPr>
            <p:spPr>
              <a:xfrm>
                <a:off x="2969541"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445" name="Graphic 9">
                <a:extLst>
                  <a:ext uri="{FF2B5EF4-FFF2-40B4-BE49-F238E27FC236}">
                    <a16:creationId xmlns:a16="http://schemas.microsoft.com/office/drawing/2014/main" id="{F042E61A-D1B5-C15E-DE7B-B145DF353FFE}"/>
                  </a:ext>
                </a:extLst>
              </p:cNvPr>
              <p:cNvSpPr/>
              <p:nvPr/>
            </p:nvSpPr>
            <p:spPr>
              <a:xfrm>
                <a:off x="200775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446" name="Cluster 4">
              <a:extLst>
                <a:ext uri="{FF2B5EF4-FFF2-40B4-BE49-F238E27FC236}">
                  <a16:creationId xmlns:a16="http://schemas.microsoft.com/office/drawing/2014/main" id="{A82E4653-1B99-03FB-1337-13A54E007DDD}"/>
                </a:ext>
              </a:extLst>
            </p:cNvPr>
            <p:cNvGrpSpPr/>
            <p:nvPr/>
          </p:nvGrpSpPr>
          <p:grpSpPr>
            <a:xfrm>
              <a:off x="7457885" y="3709168"/>
              <a:ext cx="4661159" cy="1786659"/>
              <a:chOff x="7457885" y="3709168"/>
              <a:chExt cx="4661159" cy="1786659"/>
            </a:xfrm>
          </p:grpSpPr>
          <p:sp>
            <p:nvSpPr>
              <p:cNvPr id="447" name="Graphic 9">
                <a:extLst>
                  <a:ext uri="{FF2B5EF4-FFF2-40B4-BE49-F238E27FC236}">
                    <a16:creationId xmlns:a16="http://schemas.microsoft.com/office/drawing/2014/main" id="{2748C899-4A57-E047-8A29-AA0EB833FD34}"/>
                  </a:ext>
                </a:extLst>
              </p:cNvPr>
              <p:cNvSpPr/>
              <p:nvPr/>
            </p:nvSpPr>
            <p:spPr>
              <a:xfrm>
                <a:off x="745788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4" name="Graphic 9">
                <a:extLst>
                  <a:ext uri="{FF2B5EF4-FFF2-40B4-BE49-F238E27FC236}">
                    <a16:creationId xmlns:a16="http://schemas.microsoft.com/office/drawing/2014/main" id="{B4526972-3FF1-935F-1CC0-67E6741F77FC}"/>
                  </a:ext>
                </a:extLst>
              </p:cNvPr>
              <p:cNvSpPr/>
              <p:nvPr/>
            </p:nvSpPr>
            <p:spPr>
              <a:xfrm>
                <a:off x="97020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5" name="Graphic 9">
                <a:extLst>
                  <a:ext uri="{FF2B5EF4-FFF2-40B4-BE49-F238E27FC236}">
                    <a16:creationId xmlns:a16="http://schemas.microsoft.com/office/drawing/2014/main" id="{1243C31F-1AD5-73F5-28A3-620AEE415407}"/>
                  </a:ext>
                </a:extLst>
              </p:cNvPr>
              <p:cNvSpPr/>
              <p:nvPr/>
            </p:nvSpPr>
            <p:spPr>
              <a:xfrm>
                <a:off x="809907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6" name="Graphic 9">
                <a:extLst>
                  <a:ext uri="{FF2B5EF4-FFF2-40B4-BE49-F238E27FC236}">
                    <a16:creationId xmlns:a16="http://schemas.microsoft.com/office/drawing/2014/main" id="{625BC4DA-A1D8-7FA4-9178-7FFA8EBA5941}"/>
                  </a:ext>
                </a:extLst>
              </p:cNvPr>
              <p:cNvSpPr/>
              <p:nvPr/>
            </p:nvSpPr>
            <p:spPr>
              <a:xfrm>
                <a:off x="84196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8" name="Graphic 9">
                <a:extLst>
                  <a:ext uri="{FF2B5EF4-FFF2-40B4-BE49-F238E27FC236}">
                    <a16:creationId xmlns:a16="http://schemas.microsoft.com/office/drawing/2014/main" id="{589F4309-9695-1EE6-77BB-6E0BEE6D32DC}"/>
                  </a:ext>
                </a:extLst>
              </p:cNvPr>
              <p:cNvSpPr/>
              <p:nvPr/>
            </p:nvSpPr>
            <p:spPr>
              <a:xfrm>
                <a:off x="938146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29" name="Graphic 9">
                <a:extLst>
                  <a:ext uri="{FF2B5EF4-FFF2-40B4-BE49-F238E27FC236}">
                    <a16:creationId xmlns:a16="http://schemas.microsoft.com/office/drawing/2014/main" id="{15336D57-9840-F707-235E-27C8F0BFE947}"/>
                  </a:ext>
                </a:extLst>
              </p:cNvPr>
              <p:cNvSpPr/>
              <p:nvPr/>
            </p:nvSpPr>
            <p:spPr>
              <a:xfrm>
                <a:off x="970205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0" name="Graphic 9">
                <a:extLst>
                  <a:ext uri="{FF2B5EF4-FFF2-40B4-BE49-F238E27FC236}">
                    <a16:creationId xmlns:a16="http://schemas.microsoft.com/office/drawing/2014/main" id="{919CF52A-E495-2F02-BEEE-C3A55785B80F}"/>
                  </a:ext>
                </a:extLst>
              </p:cNvPr>
              <p:cNvSpPr/>
              <p:nvPr/>
            </p:nvSpPr>
            <p:spPr>
              <a:xfrm>
                <a:off x="841967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2" name="Graphic 9">
                <a:extLst>
                  <a:ext uri="{FF2B5EF4-FFF2-40B4-BE49-F238E27FC236}">
                    <a16:creationId xmlns:a16="http://schemas.microsoft.com/office/drawing/2014/main" id="{A1F31718-7DE5-CD1B-33AC-D64087745969}"/>
                  </a:ext>
                </a:extLst>
              </p:cNvPr>
              <p:cNvSpPr/>
              <p:nvPr/>
            </p:nvSpPr>
            <p:spPr>
              <a:xfrm>
                <a:off x="874026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4" name="Graphic 9">
                <a:extLst>
                  <a:ext uri="{FF2B5EF4-FFF2-40B4-BE49-F238E27FC236}">
                    <a16:creationId xmlns:a16="http://schemas.microsoft.com/office/drawing/2014/main" id="{34D0C396-4422-AFC5-F6D3-6572DA8EFBC4}"/>
                  </a:ext>
                </a:extLst>
              </p:cNvPr>
              <p:cNvSpPr/>
              <p:nvPr/>
            </p:nvSpPr>
            <p:spPr>
              <a:xfrm>
                <a:off x="906086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5" name="Graphic 9">
                <a:extLst>
                  <a:ext uri="{FF2B5EF4-FFF2-40B4-BE49-F238E27FC236}">
                    <a16:creationId xmlns:a16="http://schemas.microsoft.com/office/drawing/2014/main" id="{6FECF605-DA9C-64B7-9CA0-BE14CB639AD1}"/>
                  </a:ext>
                </a:extLst>
              </p:cNvPr>
              <p:cNvSpPr/>
              <p:nvPr/>
            </p:nvSpPr>
            <p:spPr>
              <a:xfrm>
                <a:off x="970205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6" name="Graphic 9">
                <a:extLst>
                  <a:ext uri="{FF2B5EF4-FFF2-40B4-BE49-F238E27FC236}">
                    <a16:creationId xmlns:a16="http://schemas.microsoft.com/office/drawing/2014/main" id="{28E93D15-50BF-A5CE-5A25-B204B393D62B}"/>
                  </a:ext>
                </a:extLst>
              </p:cNvPr>
              <p:cNvSpPr/>
              <p:nvPr/>
            </p:nvSpPr>
            <p:spPr>
              <a:xfrm>
                <a:off x="777848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7" name="Graphic 9">
                <a:extLst>
                  <a:ext uri="{FF2B5EF4-FFF2-40B4-BE49-F238E27FC236}">
                    <a16:creationId xmlns:a16="http://schemas.microsoft.com/office/drawing/2014/main" id="{0E3C6A28-8887-456F-B52C-B72248C54FED}"/>
                  </a:ext>
                </a:extLst>
              </p:cNvPr>
              <p:cNvSpPr/>
              <p:nvPr/>
            </p:nvSpPr>
            <p:spPr>
              <a:xfrm>
                <a:off x="809907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8" name="Graphic 9">
                <a:extLst>
                  <a:ext uri="{FF2B5EF4-FFF2-40B4-BE49-F238E27FC236}">
                    <a16:creationId xmlns:a16="http://schemas.microsoft.com/office/drawing/2014/main" id="{98991E95-C149-18B7-AD03-0682D1357A45}"/>
                  </a:ext>
                </a:extLst>
              </p:cNvPr>
              <p:cNvSpPr/>
              <p:nvPr/>
            </p:nvSpPr>
            <p:spPr>
              <a:xfrm>
                <a:off x="90608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39" name="Graphic 9">
                <a:extLst>
                  <a:ext uri="{FF2B5EF4-FFF2-40B4-BE49-F238E27FC236}">
                    <a16:creationId xmlns:a16="http://schemas.microsoft.com/office/drawing/2014/main" id="{E646A953-4037-C9CE-5F6D-88B98A76D49A}"/>
                  </a:ext>
                </a:extLst>
              </p:cNvPr>
              <p:cNvSpPr/>
              <p:nvPr/>
            </p:nvSpPr>
            <p:spPr>
              <a:xfrm>
                <a:off x="97020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0" name="Graphic 9">
                <a:extLst>
                  <a:ext uri="{FF2B5EF4-FFF2-40B4-BE49-F238E27FC236}">
                    <a16:creationId xmlns:a16="http://schemas.microsoft.com/office/drawing/2014/main" id="{8375C403-3C62-A465-3E8F-A44078B9E801}"/>
                  </a:ext>
                </a:extLst>
              </p:cNvPr>
              <p:cNvSpPr/>
              <p:nvPr/>
            </p:nvSpPr>
            <p:spPr>
              <a:xfrm>
                <a:off x="1002265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1" name="Graphic 9">
                <a:extLst>
                  <a:ext uri="{FF2B5EF4-FFF2-40B4-BE49-F238E27FC236}">
                    <a16:creationId xmlns:a16="http://schemas.microsoft.com/office/drawing/2014/main" id="{E76D57CD-992C-A542-7145-3EC4D4196EFD}"/>
                  </a:ext>
                </a:extLst>
              </p:cNvPr>
              <p:cNvSpPr/>
              <p:nvPr/>
            </p:nvSpPr>
            <p:spPr>
              <a:xfrm>
                <a:off x="1034324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2" name="Graphic 9">
                <a:extLst>
                  <a:ext uri="{FF2B5EF4-FFF2-40B4-BE49-F238E27FC236}">
                    <a16:creationId xmlns:a16="http://schemas.microsoft.com/office/drawing/2014/main" id="{7EFC9BC9-5020-D2A6-3383-BD89F0BB91BC}"/>
                  </a:ext>
                </a:extLst>
              </p:cNvPr>
              <p:cNvSpPr/>
              <p:nvPr/>
            </p:nvSpPr>
            <p:spPr>
              <a:xfrm>
                <a:off x="841967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3" name="Graphic 9">
                <a:extLst>
                  <a:ext uri="{FF2B5EF4-FFF2-40B4-BE49-F238E27FC236}">
                    <a16:creationId xmlns:a16="http://schemas.microsoft.com/office/drawing/2014/main" id="{02B7AAE7-8288-4CBA-DD21-1BA7FE847121}"/>
                  </a:ext>
                </a:extLst>
              </p:cNvPr>
              <p:cNvSpPr/>
              <p:nvPr/>
            </p:nvSpPr>
            <p:spPr>
              <a:xfrm>
                <a:off x="874026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4" name="Graphic 9">
                <a:extLst>
                  <a:ext uri="{FF2B5EF4-FFF2-40B4-BE49-F238E27FC236}">
                    <a16:creationId xmlns:a16="http://schemas.microsoft.com/office/drawing/2014/main" id="{DD5879D9-29E1-A18C-103D-3CD24471A79C}"/>
                  </a:ext>
                </a:extLst>
              </p:cNvPr>
              <p:cNvSpPr/>
              <p:nvPr/>
            </p:nvSpPr>
            <p:spPr>
              <a:xfrm>
                <a:off x="93814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5" name="Graphic 9">
                <a:extLst>
                  <a:ext uri="{FF2B5EF4-FFF2-40B4-BE49-F238E27FC236}">
                    <a16:creationId xmlns:a16="http://schemas.microsoft.com/office/drawing/2014/main" id="{4C6F70F9-256F-1AF1-7541-6A97197FBA5D}"/>
                  </a:ext>
                </a:extLst>
              </p:cNvPr>
              <p:cNvSpPr/>
              <p:nvPr/>
            </p:nvSpPr>
            <p:spPr>
              <a:xfrm>
                <a:off x="745788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6" name="Graphic 9">
                <a:extLst>
                  <a:ext uri="{FF2B5EF4-FFF2-40B4-BE49-F238E27FC236}">
                    <a16:creationId xmlns:a16="http://schemas.microsoft.com/office/drawing/2014/main" id="{815F0276-8EF7-6D82-AA69-E01E2B4F2885}"/>
                  </a:ext>
                </a:extLst>
              </p:cNvPr>
              <p:cNvSpPr/>
              <p:nvPr/>
            </p:nvSpPr>
            <p:spPr>
              <a:xfrm>
                <a:off x="777848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7" name="Graphic 9">
                <a:extLst>
                  <a:ext uri="{FF2B5EF4-FFF2-40B4-BE49-F238E27FC236}">
                    <a16:creationId xmlns:a16="http://schemas.microsoft.com/office/drawing/2014/main" id="{BC34AD0D-A34B-4C10-7D60-2F59554534F2}"/>
                  </a:ext>
                </a:extLst>
              </p:cNvPr>
              <p:cNvSpPr/>
              <p:nvPr/>
            </p:nvSpPr>
            <p:spPr>
              <a:xfrm>
                <a:off x="874026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8" name="Graphic 9">
                <a:extLst>
                  <a:ext uri="{FF2B5EF4-FFF2-40B4-BE49-F238E27FC236}">
                    <a16:creationId xmlns:a16="http://schemas.microsoft.com/office/drawing/2014/main" id="{A8DD3CBF-DDDC-598E-47E8-386C31CA0BDF}"/>
                  </a:ext>
                </a:extLst>
              </p:cNvPr>
              <p:cNvSpPr/>
              <p:nvPr/>
            </p:nvSpPr>
            <p:spPr>
              <a:xfrm>
                <a:off x="938146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49" name="Graphic 9">
                <a:extLst>
                  <a:ext uri="{FF2B5EF4-FFF2-40B4-BE49-F238E27FC236}">
                    <a16:creationId xmlns:a16="http://schemas.microsoft.com/office/drawing/2014/main" id="{F3A4C8F2-9E6F-D080-05F3-1B711BB930CA}"/>
                  </a:ext>
                </a:extLst>
              </p:cNvPr>
              <p:cNvSpPr/>
              <p:nvPr/>
            </p:nvSpPr>
            <p:spPr>
              <a:xfrm>
                <a:off x="10663845"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0" name="Graphic 9">
                <a:extLst>
                  <a:ext uri="{FF2B5EF4-FFF2-40B4-BE49-F238E27FC236}">
                    <a16:creationId xmlns:a16="http://schemas.microsoft.com/office/drawing/2014/main" id="{BEDF12BD-18AF-3661-23FB-5B8E63C17E40}"/>
                  </a:ext>
                </a:extLst>
              </p:cNvPr>
              <p:cNvSpPr/>
              <p:nvPr/>
            </p:nvSpPr>
            <p:spPr>
              <a:xfrm>
                <a:off x="10663845"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1" name="Graphic 9">
                <a:extLst>
                  <a:ext uri="{FF2B5EF4-FFF2-40B4-BE49-F238E27FC236}">
                    <a16:creationId xmlns:a16="http://schemas.microsoft.com/office/drawing/2014/main" id="{CC6E7358-5ED9-BCFF-69DB-513981EC00A8}"/>
                  </a:ext>
                </a:extLst>
              </p:cNvPr>
              <p:cNvSpPr/>
              <p:nvPr/>
            </p:nvSpPr>
            <p:spPr>
              <a:xfrm>
                <a:off x="10984441"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2" name="Graphic 9">
                <a:extLst>
                  <a:ext uri="{FF2B5EF4-FFF2-40B4-BE49-F238E27FC236}">
                    <a16:creationId xmlns:a16="http://schemas.microsoft.com/office/drawing/2014/main" id="{0BD84C4C-2778-0935-ACEE-0412D8B8AF2B}"/>
                  </a:ext>
                </a:extLst>
              </p:cNvPr>
              <p:cNvSpPr/>
              <p:nvPr/>
            </p:nvSpPr>
            <p:spPr>
              <a:xfrm>
                <a:off x="1098444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3" name="Graphic 9">
                <a:extLst>
                  <a:ext uri="{FF2B5EF4-FFF2-40B4-BE49-F238E27FC236}">
                    <a16:creationId xmlns:a16="http://schemas.microsoft.com/office/drawing/2014/main" id="{05B8BE33-5F45-6BED-E747-8E8123A62BD4}"/>
                  </a:ext>
                </a:extLst>
              </p:cNvPr>
              <p:cNvSpPr/>
              <p:nvPr/>
            </p:nvSpPr>
            <p:spPr>
              <a:xfrm>
                <a:off x="10984441"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4" name="Graphic 9">
                <a:extLst>
                  <a:ext uri="{FF2B5EF4-FFF2-40B4-BE49-F238E27FC236}">
                    <a16:creationId xmlns:a16="http://schemas.microsoft.com/office/drawing/2014/main" id="{540EF0BB-49AA-4F42-AA85-C5B6D8A50E33}"/>
                  </a:ext>
                </a:extLst>
              </p:cNvPr>
              <p:cNvSpPr/>
              <p:nvPr/>
            </p:nvSpPr>
            <p:spPr>
              <a:xfrm>
                <a:off x="11305037"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5" name="Graphic 9">
                <a:extLst>
                  <a:ext uri="{FF2B5EF4-FFF2-40B4-BE49-F238E27FC236}">
                    <a16:creationId xmlns:a16="http://schemas.microsoft.com/office/drawing/2014/main" id="{DC000F87-3CD9-E0BA-427D-5A02DC4B1A40}"/>
                  </a:ext>
                </a:extLst>
              </p:cNvPr>
              <p:cNvSpPr/>
              <p:nvPr/>
            </p:nvSpPr>
            <p:spPr>
              <a:xfrm>
                <a:off x="1130503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6" name="Graphic 9">
                <a:extLst>
                  <a:ext uri="{FF2B5EF4-FFF2-40B4-BE49-F238E27FC236}">
                    <a16:creationId xmlns:a16="http://schemas.microsoft.com/office/drawing/2014/main" id="{37437B4C-D082-23E1-EE0D-9C59ABCDC620}"/>
                  </a:ext>
                </a:extLst>
              </p:cNvPr>
              <p:cNvSpPr/>
              <p:nvPr/>
            </p:nvSpPr>
            <p:spPr>
              <a:xfrm>
                <a:off x="1162563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57" name="Graphic 9">
                <a:extLst>
                  <a:ext uri="{FF2B5EF4-FFF2-40B4-BE49-F238E27FC236}">
                    <a16:creationId xmlns:a16="http://schemas.microsoft.com/office/drawing/2014/main" id="{4043D7A5-E38E-366D-4E4C-2D57F4772F46}"/>
                  </a:ext>
                </a:extLst>
              </p:cNvPr>
              <p:cNvSpPr/>
              <p:nvPr/>
            </p:nvSpPr>
            <p:spPr>
              <a:xfrm>
                <a:off x="1130503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6" name="Graphic 9">
                <a:extLst>
                  <a:ext uri="{FF2B5EF4-FFF2-40B4-BE49-F238E27FC236}">
                    <a16:creationId xmlns:a16="http://schemas.microsoft.com/office/drawing/2014/main" id="{76E49B47-9643-BE32-36BB-3F2D93D2E419}"/>
                  </a:ext>
                </a:extLst>
              </p:cNvPr>
              <p:cNvSpPr/>
              <p:nvPr/>
            </p:nvSpPr>
            <p:spPr>
              <a:xfrm>
                <a:off x="1162563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7" name="Graphic 9">
                <a:extLst>
                  <a:ext uri="{FF2B5EF4-FFF2-40B4-BE49-F238E27FC236}">
                    <a16:creationId xmlns:a16="http://schemas.microsoft.com/office/drawing/2014/main" id="{25013F5C-9652-4BC9-81ED-D0A60A117B1B}"/>
                  </a:ext>
                </a:extLst>
              </p:cNvPr>
              <p:cNvSpPr/>
              <p:nvPr/>
            </p:nvSpPr>
            <p:spPr>
              <a:xfrm>
                <a:off x="11946242"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68" name="Graphic 9">
                <a:extLst>
                  <a:ext uri="{FF2B5EF4-FFF2-40B4-BE49-F238E27FC236}">
                    <a16:creationId xmlns:a16="http://schemas.microsoft.com/office/drawing/2014/main" id="{67F363CC-6830-4542-9180-AB7954A8F9D8}"/>
                  </a:ext>
                </a:extLst>
              </p:cNvPr>
              <p:cNvSpPr/>
              <p:nvPr/>
            </p:nvSpPr>
            <p:spPr>
              <a:xfrm>
                <a:off x="11946242"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069" name="Cluster 3">
              <a:extLst>
                <a:ext uri="{FF2B5EF4-FFF2-40B4-BE49-F238E27FC236}">
                  <a16:creationId xmlns:a16="http://schemas.microsoft.com/office/drawing/2014/main" id="{77B4B043-01F7-5A13-5500-CC6BD8D2FF16}"/>
                </a:ext>
              </a:extLst>
            </p:cNvPr>
            <p:cNvGrpSpPr/>
            <p:nvPr/>
          </p:nvGrpSpPr>
          <p:grpSpPr>
            <a:xfrm>
              <a:off x="84177" y="1807096"/>
              <a:ext cx="4019954" cy="3688731"/>
              <a:chOff x="84177" y="1807096"/>
              <a:chExt cx="4019954" cy="3688731"/>
            </a:xfrm>
          </p:grpSpPr>
          <p:sp>
            <p:nvSpPr>
              <p:cNvPr id="1070" name="Graphic 9">
                <a:extLst>
                  <a:ext uri="{FF2B5EF4-FFF2-40B4-BE49-F238E27FC236}">
                    <a16:creationId xmlns:a16="http://schemas.microsoft.com/office/drawing/2014/main" id="{8D2EB7AE-F159-62B5-421C-4C76B635D9BC}"/>
                  </a:ext>
                </a:extLst>
              </p:cNvPr>
              <p:cNvSpPr/>
              <p:nvPr/>
            </p:nvSpPr>
            <p:spPr>
              <a:xfrm>
                <a:off x="3610733"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1" name="Graphic 9">
                <a:extLst>
                  <a:ext uri="{FF2B5EF4-FFF2-40B4-BE49-F238E27FC236}">
                    <a16:creationId xmlns:a16="http://schemas.microsoft.com/office/drawing/2014/main" id="{B066DD95-9553-57BF-21CB-05D1763AC244}"/>
                  </a:ext>
                </a:extLst>
              </p:cNvPr>
              <p:cNvSpPr/>
              <p:nvPr/>
            </p:nvSpPr>
            <p:spPr>
              <a:xfrm>
                <a:off x="3931329"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2" name="Graphic 9">
                <a:extLst>
                  <a:ext uri="{FF2B5EF4-FFF2-40B4-BE49-F238E27FC236}">
                    <a16:creationId xmlns:a16="http://schemas.microsoft.com/office/drawing/2014/main" id="{5E2FC851-1AD0-940F-5F38-4E81EF3BEB94}"/>
                  </a:ext>
                </a:extLst>
              </p:cNvPr>
              <p:cNvSpPr/>
              <p:nvPr/>
            </p:nvSpPr>
            <p:spPr>
              <a:xfrm>
                <a:off x="232834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3" name="Graphic 9">
                <a:extLst>
                  <a:ext uri="{FF2B5EF4-FFF2-40B4-BE49-F238E27FC236}">
                    <a16:creationId xmlns:a16="http://schemas.microsoft.com/office/drawing/2014/main" id="{8F00E9E6-6477-5B7C-3A99-0CB00EB1E1F4}"/>
                  </a:ext>
                </a:extLst>
              </p:cNvPr>
              <p:cNvSpPr/>
              <p:nvPr/>
            </p:nvSpPr>
            <p:spPr>
              <a:xfrm>
                <a:off x="264894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4" name="Graphic 9">
                <a:extLst>
                  <a:ext uri="{FF2B5EF4-FFF2-40B4-BE49-F238E27FC236}">
                    <a16:creationId xmlns:a16="http://schemas.microsoft.com/office/drawing/2014/main" id="{C858F21E-14F6-4262-4549-F6AA85906DFE}"/>
                  </a:ext>
                </a:extLst>
              </p:cNvPr>
              <p:cNvSpPr/>
              <p:nvPr/>
            </p:nvSpPr>
            <p:spPr>
              <a:xfrm>
                <a:off x="200775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5" name="Graphic 9">
                <a:extLst>
                  <a:ext uri="{FF2B5EF4-FFF2-40B4-BE49-F238E27FC236}">
                    <a16:creationId xmlns:a16="http://schemas.microsoft.com/office/drawing/2014/main" id="{6B66EB1B-CB42-AC3B-63C0-8664C5E8952B}"/>
                  </a:ext>
                </a:extLst>
              </p:cNvPr>
              <p:cNvSpPr/>
              <p:nvPr/>
            </p:nvSpPr>
            <p:spPr>
              <a:xfrm>
                <a:off x="168715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6" name="Graphic 9">
                <a:extLst>
                  <a:ext uri="{FF2B5EF4-FFF2-40B4-BE49-F238E27FC236}">
                    <a16:creationId xmlns:a16="http://schemas.microsoft.com/office/drawing/2014/main" id="{1369C977-CA76-CAE6-83D8-B8C8F9A80FD0}"/>
                  </a:ext>
                </a:extLst>
              </p:cNvPr>
              <p:cNvSpPr/>
              <p:nvPr/>
            </p:nvSpPr>
            <p:spPr>
              <a:xfrm>
                <a:off x="168715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7" name="Graphic 9">
                <a:extLst>
                  <a:ext uri="{FF2B5EF4-FFF2-40B4-BE49-F238E27FC236}">
                    <a16:creationId xmlns:a16="http://schemas.microsoft.com/office/drawing/2014/main" id="{7FCEC139-1F18-E868-1A75-BB78DF2C8450}"/>
                  </a:ext>
                </a:extLst>
              </p:cNvPr>
              <p:cNvSpPr/>
              <p:nvPr/>
            </p:nvSpPr>
            <p:spPr>
              <a:xfrm>
                <a:off x="296954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8" name="Graphic 9">
                <a:extLst>
                  <a:ext uri="{FF2B5EF4-FFF2-40B4-BE49-F238E27FC236}">
                    <a16:creationId xmlns:a16="http://schemas.microsoft.com/office/drawing/2014/main" id="{EA281BCB-ED1B-6BB3-E781-B217F130913E}"/>
                  </a:ext>
                </a:extLst>
              </p:cNvPr>
              <p:cNvSpPr/>
              <p:nvPr/>
            </p:nvSpPr>
            <p:spPr>
              <a:xfrm>
                <a:off x="3931329"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79" name="Graphic 9">
                <a:extLst>
                  <a:ext uri="{FF2B5EF4-FFF2-40B4-BE49-F238E27FC236}">
                    <a16:creationId xmlns:a16="http://schemas.microsoft.com/office/drawing/2014/main" id="{C7D6507C-D8D4-A827-C5C1-DFCF7CAE741E}"/>
                  </a:ext>
                </a:extLst>
              </p:cNvPr>
              <p:cNvSpPr/>
              <p:nvPr/>
            </p:nvSpPr>
            <p:spPr>
              <a:xfrm>
                <a:off x="168715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0" name="Graphic 9">
                <a:extLst>
                  <a:ext uri="{FF2B5EF4-FFF2-40B4-BE49-F238E27FC236}">
                    <a16:creationId xmlns:a16="http://schemas.microsoft.com/office/drawing/2014/main" id="{3AC2EB21-5DBE-514B-B890-C5438A8A3464}"/>
                  </a:ext>
                </a:extLst>
              </p:cNvPr>
              <p:cNvSpPr/>
              <p:nvPr/>
            </p:nvSpPr>
            <p:spPr>
              <a:xfrm>
                <a:off x="2328349"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081" name="Graphic 9">
                <a:extLst>
                  <a:ext uri="{FF2B5EF4-FFF2-40B4-BE49-F238E27FC236}">
                    <a16:creationId xmlns:a16="http://schemas.microsoft.com/office/drawing/2014/main" id="{FFFBD3BD-CA36-20EE-B743-D160C6E0FD53}"/>
                  </a:ext>
                </a:extLst>
              </p:cNvPr>
              <p:cNvSpPr/>
              <p:nvPr/>
            </p:nvSpPr>
            <p:spPr>
              <a:xfrm>
                <a:off x="2648945"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2" name="Graphic 9">
                <a:extLst>
                  <a:ext uri="{FF2B5EF4-FFF2-40B4-BE49-F238E27FC236}">
                    <a16:creationId xmlns:a16="http://schemas.microsoft.com/office/drawing/2014/main" id="{B3E47ACE-EAB0-327F-7CCC-EA184C5FC72A}"/>
                  </a:ext>
                </a:extLst>
              </p:cNvPr>
              <p:cNvSpPr/>
              <p:nvPr/>
            </p:nvSpPr>
            <p:spPr>
              <a:xfrm>
                <a:off x="361073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3" name="Graphic 9">
                <a:extLst>
                  <a:ext uri="{FF2B5EF4-FFF2-40B4-BE49-F238E27FC236}">
                    <a16:creationId xmlns:a16="http://schemas.microsoft.com/office/drawing/2014/main" id="{339C49E3-3617-8EB7-DD6D-69590CC70BDD}"/>
                  </a:ext>
                </a:extLst>
              </p:cNvPr>
              <p:cNvSpPr/>
              <p:nvPr/>
            </p:nvSpPr>
            <p:spPr>
              <a:xfrm>
                <a:off x="168715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4" name="Graphic 9">
                <a:extLst>
                  <a:ext uri="{FF2B5EF4-FFF2-40B4-BE49-F238E27FC236}">
                    <a16:creationId xmlns:a16="http://schemas.microsoft.com/office/drawing/2014/main" id="{FDC6718D-7099-74CA-9F18-2EFE2F01DC89}"/>
                  </a:ext>
                </a:extLst>
              </p:cNvPr>
              <p:cNvSpPr/>
              <p:nvPr/>
            </p:nvSpPr>
            <p:spPr>
              <a:xfrm>
                <a:off x="725369"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5" name="Graphic 9">
                <a:extLst>
                  <a:ext uri="{FF2B5EF4-FFF2-40B4-BE49-F238E27FC236}">
                    <a16:creationId xmlns:a16="http://schemas.microsoft.com/office/drawing/2014/main" id="{D7975175-9E3E-945A-62AB-EB17D041730F}"/>
                  </a:ext>
                </a:extLst>
              </p:cNvPr>
              <p:cNvSpPr/>
              <p:nvPr/>
            </p:nvSpPr>
            <p:spPr>
              <a:xfrm>
                <a:off x="1045965"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6" name="Graphic 9">
                <a:extLst>
                  <a:ext uri="{FF2B5EF4-FFF2-40B4-BE49-F238E27FC236}">
                    <a16:creationId xmlns:a16="http://schemas.microsoft.com/office/drawing/2014/main" id="{899490A8-8AA6-C5F6-076D-617816353B53}"/>
                  </a:ext>
                </a:extLst>
              </p:cNvPr>
              <p:cNvSpPr/>
              <p:nvPr/>
            </p:nvSpPr>
            <p:spPr>
              <a:xfrm>
                <a:off x="104596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7" name="Graphic 9">
                <a:extLst>
                  <a:ext uri="{FF2B5EF4-FFF2-40B4-BE49-F238E27FC236}">
                    <a16:creationId xmlns:a16="http://schemas.microsoft.com/office/drawing/2014/main" id="{09928AE0-2D5B-A7E8-3431-7503BEE5E3B5}"/>
                  </a:ext>
                </a:extLst>
              </p:cNvPr>
              <p:cNvSpPr/>
              <p:nvPr/>
            </p:nvSpPr>
            <p:spPr>
              <a:xfrm>
                <a:off x="72536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8" name="Graphic 9">
                <a:extLst>
                  <a:ext uri="{FF2B5EF4-FFF2-40B4-BE49-F238E27FC236}">
                    <a16:creationId xmlns:a16="http://schemas.microsoft.com/office/drawing/2014/main" id="{4EEA5903-5052-4A96-BE8D-FB38FD0FCEB3}"/>
                  </a:ext>
                </a:extLst>
              </p:cNvPr>
              <p:cNvSpPr/>
              <p:nvPr/>
            </p:nvSpPr>
            <p:spPr>
              <a:xfrm>
                <a:off x="10459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59" name="Graphic 9">
                <a:extLst>
                  <a:ext uri="{FF2B5EF4-FFF2-40B4-BE49-F238E27FC236}">
                    <a16:creationId xmlns:a16="http://schemas.microsoft.com/office/drawing/2014/main" id="{C5DB10CF-1E79-C835-A680-366C69A355F4}"/>
                  </a:ext>
                </a:extLst>
              </p:cNvPr>
              <p:cNvSpPr/>
              <p:nvPr/>
            </p:nvSpPr>
            <p:spPr>
              <a:xfrm>
                <a:off x="136656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0" name="Graphic 9">
                <a:extLst>
                  <a:ext uri="{FF2B5EF4-FFF2-40B4-BE49-F238E27FC236}">
                    <a16:creationId xmlns:a16="http://schemas.microsoft.com/office/drawing/2014/main" id="{D8F85C23-029C-77FD-2E1F-69A06E387904}"/>
                  </a:ext>
                </a:extLst>
              </p:cNvPr>
              <p:cNvSpPr/>
              <p:nvPr/>
            </p:nvSpPr>
            <p:spPr>
              <a:xfrm>
                <a:off x="72536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1" name="Graphic 9">
                <a:extLst>
                  <a:ext uri="{FF2B5EF4-FFF2-40B4-BE49-F238E27FC236}">
                    <a16:creationId xmlns:a16="http://schemas.microsoft.com/office/drawing/2014/main" id="{DF68750E-C34A-C2D4-287B-F58A6F1317A4}"/>
                  </a:ext>
                </a:extLst>
              </p:cNvPr>
              <p:cNvSpPr/>
              <p:nvPr/>
            </p:nvSpPr>
            <p:spPr>
              <a:xfrm>
                <a:off x="1045965"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2" name="Graphic 9">
                <a:extLst>
                  <a:ext uri="{FF2B5EF4-FFF2-40B4-BE49-F238E27FC236}">
                    <a16:creationId xmlns:a16="http://schemas.microsoft.com/office/drawing/2014/main" id="{A3385CB6-0775-FA65-ABB4-A3B5F618AC16}"/>
                  </a:ext>
                </a:extLst>
              </p:cNvPr>
              <p:cNvSpPr/>
              <p:nvPr/>
            </p:nvSpPr>
            <p:spPr>
              <a:xfrm>
                <a:off x="40477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3" name="Graphic 9">
                <a:extLst>
                  <a:ext uri="{FF2B5EF4-FFF2-40B4-BE49-F238E27FC236}">
                    <a16:creationId xmlns:a16="http://schemas.microsoft.com/office/drawing/2014/main" id="{3F72320E-C8E4-9F77-C0BC-283780771C34}"/>
                  </a:ext>
                </a:extLst>
              </p:cNvPr>
              <p:cNvSpPr/>
              <p:nvPr/>
            </p:nvSpPr>
            <p:spPr>
              <a:xfrm>
                <a:off x="40477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4" name="Graphic 9">
                <a:extLst>
                  <a:ext uri="{FF2B5EF4-FFF2-40B4-BE49-F238E27FC236}">
                    <a16:creationId xmlns:a16="http://schemas.microsoft.com/office/drawing/2014/main" id="{9D7BD04A-9ADB-E622-97A1-519199C1DED8}"/>
                  </a:ext>
                </a:extLst>
              </p:cNvPr>
              <p:cNvSpPr/>
              <p:nvPr/>
            </p:nvSpPr>
            <p:spPr>
              <a:xfrm>
                <a:off x="4047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5" name="Graphic 9">
                <a:extLst>
                  <a:ext uri="{FF2B5EF4-FFF2-40B4-BE49-F238E27FC236}">
                    <a16:creationId xmlns:a16="http://schemas.microsoft.com/office/drawing/2014/main" id="{41BE1783-DC02-0C71-34F1-3333CCCC6104}"/>
                  </a:ext>
                </a:extLst>
              </p:cNvPr>
              <p:cNvSpPr/>
              <p:nvPr/>
            </p:nvSpPr>
            <p:spPr>
              <a:xfrm>
                <a:off x="84177"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6" name="Graphic 9">
                <a:extLst>
                  <a:ext uri="{FF2B5EF4-FFF2-40B4-BE49-F238E27FC236}">
                    <a16:creationId xmlns:a16="http://schemas.microsoft.com/office/drawing/2014/main" id="{70004229-D4AF-CCF5-B520-C511ADE9A4B8}"/>
                  </a:ext>
                </a:extLst>
              </p:cNvPr>
              <p:cNvSpPr/>
              <p:nvPr/>
            </p:nvSpPr>
            <p:spPr>
              <a:xfrm>
                <a:off x="84177"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7" name="Graphic 9">
                <a:extLst>
                  <a:ext uri="{FF2B5EF4-FFF2-40B4-BE49-F238E27FC236}">
                    <a16:creationId xmlns:a16="http://schemas.microsoft.com/office/drawing/2014/main" id="{E1A50A7A-2BFA-4D68-4AB8-8023BF67AE36}"/>
                  </a:ext>
                </a:extLst>
              </p:cNvPr>
              <p:cNvSpPr/>
              <p:nvPr/>
            </p:nvSpPr>
            <p:spPr>
              <a:xfrm>
                <a:off x="4047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8" name="Graphic 9">
                <a:extLst>
                  <a:ext uri="{FF2B5EF4-FFF2-40B4-BE49-F238E27FC236}">
                    <a16:creationId xmlns:a16="http://schemas.microsoft.com/office/drawing/2014/main" id="{A62837AE-DD49-4A85-0CA7-1E2E3C5AA32A}"/>
                  </a:ext>
                </a:extLst>
              </p:cNvPr>
              <p:cNvSpPr/>
              <p:nvPr/>
            </p:nvSpPr>
            <p:spPr>
              <a:xfrm>
                <a:off x="8417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69" name="Graphic 9">
                <a:extLst>
                  <a:ext uri="{FF2B5EF4-FFF2-40B4-BE49-F238E27FC236}">
                    <a16:creationId xmlns:a16="http://schemas.microsoft.com/office/drawing/2014/main" id="{0A211EA2-F3DD-6951-470C-6342CC0B45D7}"/>
                  </a:ext>
                </a:extLst>
              </p:cNvPr>
              <p:cNvSpPr/>
              <p:nvPr/>
            </p:nvSpPr>
            <p:spPr>
              <a:xfrm>
                <a:off x="1045965"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0" name="Graphic 9">
                <a:extLst>
                  <a:ext uri="{FF2B5EF4-FFF2-40B4-BE49-F238E27FC236}">
                    <a16:creationId xmlns:a16="http://schemas.microsoft.com/office/drawing/2014/main" id="{9F6D4AFE-423F-F151-4D89-3E6149BAEB42}"/>
                  </a:ext>
                </a:extLst>
              </p:cNvPr>
              <p:cNvSpPr/>
              <p:nvPr/>
            </p:nvSpPr>
            <p:spPr>
              <a:xfrm>
                <a:off x="136656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1" name="Graphic 9">
                <a:extLst>
                  <a:ext uri="{FF2B5EF4-FFF2-40B4-BE49-F238E27FC236}">
                    <a16:creationId xmlns:a16="http://schemas.microsoft.com/office/drawing/2014/main" id="{D91F871A-73D9-11C3-B642-2895E967DB05}"/>
                  </a:ext>
                </a:extLst>
              </p:cNvPr>
              <p:cNvSpPr/>
              <p:nvPr/>
            </p:nvSpPr>
            <p:spPr>
              <a:xfrm>
                <a:off x="404773"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2" name="Graphic 9">
                <a:extLst>
                  <a:ext uri="{FF2B5EF4-FFF2-40B4-BE49-F238E27FC236}">
                    <a16:creationId xmlns:a16="http://schemas.microsoft.com/office/drawing/2014/main" id="{CA0F892B-5D43-0647-C679-CA4AA9AB214E}"/>
                  </a:ext>
                </a:extLst>
              </p:cNvPr>
              <p:cNvSpPr/>
              <p:nvPr/>
            </p:nvSpPr>
            <p:spPr>
              <a:xfrm>
                <a:off x="84177" y="529422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173" name="Cluster 2">
              <a:extLst>
                <a:ext uri="{FF2B5EF4-FFF2-40B4-BE49-F238E27FC236}">
                  <a16:creationId xmlns:a16="http://schemas.microsoft.com/office/drawing/2014/main" id="{29B61BAA-A95D-4BD5-36D0-1B833D0BD75C}"/>
                </a:ext>
              </a:extLst>
            </p:cNvPr>
            <p:cNvGrpSpPr/>
            <p:nvPr/>
          </p:nvGrpSpPr>
          <p:grpSpPr>
            <a:xfrm>
              <a:off x="7137289" y="1173072"/>
              <a:ext cx="4981755" cy="2420685"/>
              <a:chOff x="7137289" y="1173072"/>
              <a:chExt cx="4981755" cy="2420685"/>
            </a:xfrm>
          </p:grpSpPr>
          <p:sp>
            <p:nvSpPr>
              <p:cNvPr id="1174" name="Graphic 9">
                <a:extLst>
                  <a:ext uri="{FF2B5EF4-FFF2-40B4-BE49-F238E27FC236}">
                    <a16:creationId xmlns:a16="http://schemas.microsoft.com/office/drawing/2014/main" id="{C6D58DF5-D1F0-6F4C-DC04-9E3B3FBFCE78}"/>
                  </a:ext>
                </a:extLst>
              </p:cNvPr>
              <p:cNvSpPr/>
              <p:nvPr/>
            </p:nvSpPr>
            <p:spPr>
              <a:xfrm>
                <a:off x="1034324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5" name="Graphic 9">
                <a:extLst>
                  <a:ext uri="{FF2B5EF4-FFF2-40B4-BE49-F238E27FC236}">
                    <a16:creationId xmlns:a16="http://schemas.microsoft.com/office/drawing/2014/main" id="{2B513630-86BA-9C7B-2F01-D2A84880D15D}"/>
                  </a:ext>
                </a:extLst>
              </p:cNvPr>
              <p:cNvSpPr/>
              <p:nvPr/>
            </p:nvSpPr>
            <p:spPr>
              <a:xfrm>
                <a:off x="938146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6" name="Graphic 9">
                <a:extLst>
                  <a:ext uri="{FF2B5EF4-FFF2-40B4-BE49-F238E27FC236}">
                    <a16:creationId xmlns:a16="http://schemas.microsoft.com/office/drawing/2014/main" id="{3D18DD2F-AD85-38D8-63B1-4266087BB06E}"/>
                  </a:ext>
                </a:extLst>
              </p:cNvPr>
              <p:cNvSpPr/>
              <p:nvPr/>
            </p:nvSpPr>
            <p:spPr>
              <a:xfrm>
                <a:off x="777848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7" name="Graphic 9">
                <a:extLst>
                  <a:ext uri="{FF2B5EF4-FFF2-40B4-BE49-F238E27FC236}">
                    <a16:creationId xmlns:a16="http://schemas.microsoft.com/office/drawing/2014/main" id="{500B8CF6-C54E-19D0-40F0-95935B06FBB6}"/>
                  </a:ext>
                </a:extLst>
              </p:cNvPr>
              <p:cNvSpPr/>
              <p:nvPr/>
            </p:nvSpPr>
            <p:spPr>
              <a:xfrm>
                <a:off x="874026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8" name="Graphic 9">
                <a:extLst>
                  <a:ext uri="{FF2B5EF4-FFF2-40B4-BE49-F238E27FC236}">
                    <a16:creationId xmlns:a16="http://schemas.microsoft.com/office/drawing/2014/main" id="{53345660-1522-FBD7-3D56-CAAFE5BE5A98}"/>
                  </a:ext>
                </a:extLst>
              </p:cNvPr>
              <p:cNvSpPr/>
              <p:nvPr/>
            </p:nvSpPr>
            <p:spPr>
              <a:xfrm>
                <a:off x="906086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79" name="Graphic 9">
                <a:extLst>
                  <a:ext uri="{FF2B5EF4-FFF2-40B4-BE49-F238E27FC236}">
                    <a16:creationId xmlns:a16="http://schemas.microsoft.com/office/drawing/2014/main" id="{E0AF04AF-E15C-2CEA-2B47-1EB4618F595C}"/>
                  </a:ext>
                </a:extLst>
              </p:cNvPr>
              <p:cNvSpPr/>
              <p:nvPr/>
            </p:nvSpPr>
            <p:spPr>
              <a:xfrm>
                <a:off x="9702057"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0" name="Graphic 9">
                <a:extLst>
                  <a:ext uri="{FF2B5EF4-FFF2-40B4-BE49-F238E27FC236}">
                    <a16:creationId xmlns:a16="http://schemas.microsoft.com/office/drawing/2014/main" id="{109BCBBB-4284-03C9-55E4-1BC566AEA759}"/>
                  </a:ext>
                </a:extLst>
              </p:cNvPr>
              <p:cNvSpPr/>
              <p:nvPr/>
            </p:nvSpPr>
            <p:spPr>
              <a:xfrm>
                <a:off x="841967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1" name="Graphic 9">
                <a:extLst>
                  <a:ext uri="{FF2B5EF4-FFF2-40B4-BE49-F238E27FC236}">
                    <a16:creationId xmlns:a16="http://schemas.microsoft.com/office/drawing/2014/main" id="{6CBFDFA3-BDF8-26C7-D469-959E28190C9B}"/>
                  </a:ext>
                </a:extLst>
              </p:cNvPr>
              <p:cNvSpPr/>
              <p:nvPr/>
            </p:nvSpPr>
            <p:spPr>
              <a:xfrm>
                <a:off x="874026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2" name="Graphic 9">
                <a:extLst>
                  <a:ext uri="{FF2B5EF4-FFF2-40B4-BE49-F238E27FC236}">
                    <a16:creationId xmlns:a16="http://schemas.microsoft.com/office/drawing/2014/main" id="{9D64195A-2DF1-15F9-D89D-6B28ED42B467}"/>
                  </a:ext>
                </a:extLst>
              </p:cNvPr>
              <p:cNvSpPr/>
              <p:nvPr/>
            </p:nvSpPr>
            <p:spPr>
              <a:xfrm>
                <a:off x="9060865"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3" name="Graphic 9">
                <a:extLst>
                  <a:ext uri="{FF2B5EF4-FFF2-40B4-BE49-F238E27FC236}">
                    <a16:creationId xmlns:a16="http://schemas.microsoft.com/office/drawing/2014/main" id="{955A9493-4231-687C-7B23-BF15F110700C}"/>
                  </a:ext>
                </a:extLst>
              </p:cNvPr>
              <p:cNvSpPr/>
              <p:nvPr/>
            </p:nvSpPr>
            <p:spPr>
              <a:xfrm>
                <a:off x="809907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4" name="Graphic 9">
                <a:extLst>
                  <a:ext uri="{FF2B5EF4-FFF2-40B4-BE49-F238E27FC236}">
                    <a16:creationId xmlns:a16="http://schemas.microsoft.com/office/drawing/2014/main" id="{7BC453F1-692A-D34E-812A-BA58EB8A3FB1}"/>
                  </a:ext>
                </a:extLst>
              </p:cNvPr>
              <p:cNvSpPr/>
              <p:nvPr/>
            </p:nvSpPr>
            <p:spPr>
              <a:xfrm>
                <a:off x="10022653"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5" name="Graphic 9">
                <a:extLst>
                  <a:ext uri="{FF2B5EF4-FFF2-40B4-BE49-F238E27FC236}">
                    <a16:creationId xmlns:a16="http://schemas.microsoft.com/office/drawing/2014/main" id="{D070C277-8D68-660A-3636-264968710AE3}"/>
                  </a:ext>
                </a:extLst>
              </p:cNvPr>
              <p:cNvSpPr/>
              <p:nvPr/>
            </p:nvSpPr>
            <p:spPr>
              <a:xfrm>
                <a:off x="1002265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6" name="Graphic 9">
                <a:extLst>
                  <a:ext uri="{FF2B5EF4-FFF2-40B4-BE49-F238E27FC236}">
                    <a16:creationId xmlns:a16="http://schemas.microsoft.com/office/drawing/2014/main" id="{AF5EE5AD-1EE7-E384-011F-E57CCE970589}"/>
                  </a:ext>
                </a:extLst>
              </p:cNvPr>
              <p:cNvSpPr/>
              <p:nvPr/>
            </p:nvSpPr>
            <p:spPr>
              <a:xfrm>
                <a:off x="1002265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7" name="Graphic 9">
                <a:extLst>
                  <a:ext uri="{FF2B5EF4-FFF2-40B4-BE49-F238E27FC236}">
                    <a16:creationId xmlns:a16="http://schemas.microsoft.com/office/drawing/2014/main" id="{4F4FBA2E-F903-C355-43C4-26825CA91C14}"/>
                  </a:ext>
                </a:extLst>
              </p:cNvPr>
              <p:cNvSpPr/>
              <p:nvPr/>
            </p:nvSpPr>
            <p:spPr>
              <a:xfrm>
                <a:off x="1002265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8" name="Graphic 9">
                <a:extLst>
                  <a:ext uri="{FF2B5EF4-FFF2-40B4-BE49-F238E27FC236}">
                    <a16:creationId xmlns:a16="http://schemas.microsoft.com/office/drawing/2014/main" id="{0E477ABA-458C-0B47-E5DE-F9C8454AB26B}"/>
                  </a:ext>
                </a:extLst>
              </p:cNvPr>
              <p:cNvSpPr/>
              <p:nvPr/>
            </p:nvSpPr>
            <p:spPr>
              <a:xfrm>
                <a:off x="10343249"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89" name="Graphic 9">
                <a:extLst>
                  <a:ext uri="{FF2B5EF4-FFF2-40B4-BE49-F238E27FC236}">
                    <a16:creationId xmlns:a16="http://schemas.microsoft.com/office/drawing/2014/main" id="{9D95C655-87DD-FC43-D9CD-4272C414580D}"/>
                  </a:ext>
                </a:extLst>
              </p:cNvPr>
              <p:cNvSpPr/>
              <p:nvPr/>
            </p:nvSpPr>
            <p:spPr>
              <a:xfrm>
                <a:off x="10343249"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0" name="Graphic 9">
                <a:extLst>
                  <a:ext uri="{FF2B5EF4-FFF2-40B4-BE49-F238E27FC236}">
                    <a16:creationId xmlns:a16="http://schemas.microsoft.com/office/drawing/2014/main" id="{54D1A5D9-EC9C-5CE9-120C-00033F2FF6D4}"/>
                  </a:ext>
                </a:extLst>
              </p:cNvPr>
              <p:cNvSpPr/>
              <p:nvPr/>
            </p:nvSpPr>
            <p:spPr>
              <a:xfrm>
                <a:off x="1034324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1" name="Graphic 9">
                <a:extLst>
                  <a:ext uri="{FF2B5EF4-FFF2-40B4-BE49-F238E27FC236}">
                    <a16:creationId xmlns:a16="http://schemas.microsoft.com/office/drawing/2014/main" id="{2A939893-7E1A-EBEB-EBE0-F1A4E90330DA}"/>
                  </a:ext>
                </a:extLst>
              </p:cNvPr>
              <p:cNvSpPr/>
              <p:nvPr/>
            </p:nvSpPr>
            <p:spPr>
              <a:xfrm>
                <a:off x="7778481"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2" name="Graphic 9">
                <a:extLst>
                  <a:ext uri="{FF2B5EF4-FFF2-40B4-BE49-F238E27FC236}">
                    <a16:creationId xmlns:a16="http://schemas.microsoft.com/office/drawing/2014/main" id="{AC6AA7FE-AB3F-9378-BF73-8B7F28B70C6D}"/>
                  </a:ext>
                </a:extLst>
              </p:cNvPr>
              <p:cNvSpPr/>
              <p:nvPr/>
            </p:nvSpPr>
            <p:spPr>
              <a:xfrm>
                <a:off x="841967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193" name="Graphic 9">
                <a:extLst>
                  <a:ext uri="{FF2B5EF4-FFF2-40B4-BE49-F238E27FC236}">
                    <a16:creationId xmlns:a16="http://schemas.microsoft.com/office/drawing/2014/main" id="{1F528AD5-1F28-154E-F449-E5E6D93F3680}"/>
                  </a:ext>
                </a:extLst>
              </p:cNvPr>
              <p:cNvSpPr/>
              <p:nvPr/>
            </p:nvSpPr>
            <p:spPr>
              <a:xfrm>
                <a:off x="970205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34" name="Graphic 9">
                <a:extLst>
                  <a:ext uri="{FF2B5EF4-FFF2-40B4-BE49-F238E27FC236}">
                    <a16:creationId xmlns:a16="http://schemas.microsoft.com/office/drawing/2014/main" id="{E6F3D589-EBD6-1EB9-9E3F-99550C38AB90}"/>
                  </a:ext>
                </a:extLst>
              </p:cNvPr>
              <p:cNvSpPr/>
              <p:nvPr/>
            </p:nvSpPr>
            <p:spPr>
              <a:xfrm>
                <a:off x="1002265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1" name="Graphic 9">
                <a:extLst>
                  <a:ext uri="{FF2B5EF4-FFF2-40B4-BE49-F238E27FC236}">
                    <a16:creationId xmlns:a16="http://schemas.microsoft.com/office/drawing/2014/main" id="{EDD81FBD-74D7-1636-E826-8C272A064120}"/>
                  </a:ext>
                </a:extLst>
              </p:cNvPr>
              <p:cNvSpPr/>
              <p:nvPr/>
            </p:nvSpPr>
            <p:spPr>
              <a:xfrm>
                <a:off x="7778481"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2" name="Graphic 9">
                <a:extLst>
                  <a:ext uri="{FF2B5EF4-FFF2-40B4-BE49-F238E27FC236}">
                    <a16:creationId xmlns:a16="http://schemas.microsoft.com/office/drawing/2014/main" id="{5F11FC16-EEDF-45A8-2B6E-553328B9D58B}"/>
                  </a:ext>
                </a:extLst>
              </p:cNvPr>
              <p:cNvSpPr/>
              <p:nvPr/>
            </p:nvSpPr>
            <p:spPr>
              <a:xfrm>
                <a:off x="809907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3" name="Graphic 9">
                <a:extLst>
                  <a:ext uri="{FF2B5EF4-FFF2-40B4-BE49-F238E27FC236}">
                    <a16:creationId xmlns:a16="http://schemas.microsoft.com/office/drawing/2014/main" id="{2FAF496A-8E4B-1517-4E67-AB0A883CC94A}"/>
                  </a:ext>
                </a:extLst>
              </p:cNvPr>
              <p:cNvSpPr/>
              <p:nvPr/>
            </p:nvSpPr>
            <p:spPr>
              <a:xfrm>
                <a:off x="8740269"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4" name="Graphic 9">
                <a:extLst>
                  <a:ext uri="{FF2B5EF4-FFF2-40B4-BE49-F238E27FC236}">
                    <a16:creationId xmlns:a16="http://schemas.microsoft.com/office/drawing/2014/main" id="{B4A64052-7009-B29E-508C-876CB5E303D7}"/>
                  </a:ext>
                </a:extLst>
              </p:cNvPr>
              <p:cNvSpPr/>
              <p:nvPr/>
            </p:nvSpPr>
            <p:spPr>
              <a:xfrm>
                <a:off x="10022653"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5" name="Graphic 9">
                <a:extLst>
                  <a:ext uri="{FF2B5EF4-FFF2-40B4-BE49-F238E27FC236}">
                    <a16:creationId xmlns:a16="http://schemas.microsoft.com/office/drawing/2014/main" id="{607CC8E7-E58C-6ACA-5A71-1DEEB6E10EA3}"/>
                  </a:ext>
                </a:extLst>
              </p:cNvPr>
              <p:cNvSpPr/>
              <p:nvPr/>
            </p:nvSpPr>
            <p:spPr>
              <a:xfrm>
                <a:off x="1034324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6" name="Graphic 9">
                <a:extLst>
                  <a:ext uri="{FF2B5EF4-FFF2-40B4-BE49-F238E27FC236}">
                    <a16:creationId xmlns:a16="http://schemas.microsoft.com/office/drawing/2014/main" id="{31040D7C-A94E-C38A-0E75-7AA1B8853684}"/>
                  </a:ext>
                </a:extLst>
              </p:cNvPr>
              <p:cNvSpPr/>
              <p:nvPr/>
            </p:nvSpPr>
            <p:spPr>
              <a:xfrm>
                <a:off x="7137289"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7" name="Graphic 9">
                <a:extLst>
                  <a:ext uri="{FF2B5EF4-FFF2-40B4-BE49-F238E27FC236}">
                    <a16:creationId xmlns:a16="http://schemas.microsoft.com/office/drawing/2014/main" id="{EDE2CE74-0A55-A74C-4AF9-546288C497F5}"/>
                  </a:ext>
                </a:extLst>
              </p:cNvPr>
              <p:cNvSpPr/>
              <p:nvPr/>
            </p:nvSpPr>
            <p:spPr>
              <a:xfrm>
                <a:off x="8419673"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8" name="Graphic 9">
                <a:extLst>
                  <a:ext uri="{FF2B5EF4-FFF2-40B4-BE49-F238E27FC236}">
                    <a16:creationId xmlns:a16="http://schemas.microsoft.com/office/drawing/2014/main" id="{C0CAC978-1D50-E3FC-06CE-DD22BC23DA68}"/>
                  </a:ext>
                </a:extLst>
              </p:cNvPr>
              <p:cNvSpPr/>
              <p:nvPr/>
            </p:nvSpPr>
            <p:spPr>
              <a:xfrm>
                <a:off x="906086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399" name="Graphic 9">
                <a:extLst>
                  <a:ext uri="{FF2B5EF4-FFF2-40B4-BE49-F238E27FC236}">
                    <a16:creationId xmlns:a16="http://schemas.microsoft.com/office/drawing/2014/main" id="{1CA7C250-88EA-9C96-5C60-80F8782EA658}"/>
                  </a:ext>
                </a:extLst>
              </p:cNvPr>
              <p:cNvSpPr/>
              <p:nvPr/>
            </p:nvSpPr>
            <p:spPr>
              <a:xfrm>
                <a:off x="1066384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0" name="Graphic 9">
                <a:extLst>
                  <a:ext uri="{FF2B5EF4-FFF2-40B4-BE49-F238E27FC236}">
                    <a16:creationId xmlns:a16="http://schemas.microsoft.com/office/drawing/2014/main" id="{84E8BD0E-0A7A-31EB-0498-7CF73EDCD594}"/>
                  </a:ext>
                </a:extLst>
              </p:cNvPr>
              <p:cNvSpPr/>
              <p:nvPr/>
            </p:nvSpPr>
            <p:spPr>
              <a:xfrm>
                <a:off x="10663845"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1" name="Graphic 9">
                <a:extLst>
                  <a:ext uri="{FF2B5EF4-FFF2-40B4-BE49-F238E27FC236}">
                    <a16:creationId xmlns:a16="http://schemas.microsoft.com/office/drawing/2014/main" id="{198C17A6-0F33-ACBF-5763-61673DD99AB9}"/>
                  </a:ext>
                </a:extLst>
              </p:cNvPr>
              <p:cNvSpPr/>
              <p:nvPr/>
            </p:nvSpPr>
            <p:spPr>
              <a:xfrm>
                <a:off x="1066384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2" name="Graphic 9">
                <a:extLst>
                  <a:ext uri="{FF2B5EF4-FFF2-40B4-BE49-F238E27FC236}">
                    <a16:creationId xmlns:a16="http://schemas.microsoft.com/office/drawing/2014/main" id="{43E8411D-2F1A-A28B-8CC5-D5E50CE166EB}"/>
                  </a:ext>
                </a:extLst>
              </p:cNvPr>
              <p:cNvSpPr/>
              <p:nvPr/>
            </p:nvSpPr>
            <p:spPr>
              <a:xfrm>
                <a:off x="10663845"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3" name="Graphic 9">
                <a:extLst>
                  <a:ext uri="{FF2B5EF4-FFF2-40B4-BE49-F238E27FC236}">
                    <a16:creationId xmlns:a16="http://schemas.microsoft.com/office/drawing/2014/main" id="{512DAFBA-243E-2B8C-667B-07A2613AE20A}"/>
                  </a:ext>
                </a:extLst>
              </p:cNvPr>
              <p:cNvSpPr/>
              <p:nvPr/>
            </p:nvSpPr>
            <p:spPr>
              <a:xfrm>
                <a:off x="10984441"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4" name="Graphic 9">
                <a:extLst>
                  <a:ext uri="{FF2B5EF4-FFF2-40B4-BE49-F238E27FC236}">
                    <a16:creationId xmlns:a16="http://schemas.microsoft.com/office/drawing/2014/main" id="{1F6873A1-5782-0D1B-C8CA-C8DD8C61DCE4}"/>
                  </a:ext>
                </a:extLst>
              </p:cNvPr>
              <p:cNvSpPr/>
              <p:nvPr/>
            </p:nvSpPr>
            <p:spPr>
              <a:xfrm>
                <a:off x="11305037"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5" name="Graphic 9">
                <a:extLst>
                  <a:ext uri="{FF2B5EF4-FFF2-40B4-BE49-F238E27FC236}">
                    <a16:creationId xmlns:a16="http://schemas.microsoft.com/office/drawing/2014/main" id="{D2EB7F98-6793-105C-2DC9-C3BFB5F23F53}"/>
                  </a:ext>
                </a:extLst>
              </p:cNvPr>
              <p:cNvSpPr/>
              <p:nvPr/>
            </p:nvSpPr>
            <p:spPr>
              <a:xfrm>
                <a:off x="1162563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6" name="Graphic 9">
                <a:extLst>
                  <a:ext uri="{FF2B5EF4-FFF2-40B4-BE49-F238E27FC236}">
                    <a16:creationId xmlns:a16="http://schemas.microsoft.com/office/drawing/2014/main" id="{F62A4258-29CB-E08A-585F-2A9232E1CE3F}"/>
                  </a:ext>
                </a:extLst>
              </p:cNvPr>
              <p:cNvSpPr/>
              <p:nvPr/>
            </p:nvSpPr>
            <p:spPr>
              <a:xfrm>
                <a:off x="1130503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7" name="Graphic 9">
                <a:extLst>
                  <a:ext uri="{FF2B5EF4-FFF2-40B4-BE49-F238E27FC236}">
                    <a16:creationId xmlns:a16="http://schemas.microsoft.com/office/drawing/2014/main" id="{538E5A5D-286F-EE49-023C-29116BF1CE93}"/>
                  </a:ext>
                </a:extLst>
              </p:cNvPr>
              <p:cNvSpPr/>
              <p:nvPr/>
            </p:nvSpPr>
            <p:spPr>
              <a:xfrm>
                <a:off x="11625633"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8" name="Graphic 9">
                <a:extLst>
                  <a:ext uri="{FF2B5EF4-FFF2-40B4-BE49-F238E27FC236}">
                    <a16:creationId xmlns:a16="http://schemas.microsoft.com/office/drawing/2014/main" id="{D6417DE2-3EAC-D987-4AC7-354C2B2B15A6}"/>
                  </a:ext>
                </a:extLst>
              </p:cNvPr>
              <p:cNvSpPr/>
              <p:nvPr/>
            </p:nvSpPr>
            <p:spPr>
              <a:xfrm>
                <a:off x="11305037"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09" name="Graphic 9">
                <a:extLst>
                  <a:ext uri="{FF2B5EF4-FFF2-40B4-BE49-F238E27FC236}">
                    <a16:creationId xmlns:a16="http://schemas.microsoft.com/office/drawing/2014/main" id="{7D443956-332F-0AA7-ABC2-DE542A1D2FD4}"/>
                  </a:ext>
                </a:extLst>
              </p:cNvPr>
              <p:cNvSpPr/>
              <p:nvPr/>
            </p:nvSpPr>
            <p:spPr>
              <a:xfrm>
                <a:off x="11946242"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0" name="Graphic 9">
                <a:extLst>
                  <a:ext uri="{FF2B5EF4-FFF2-40B4-BE49-F238E27FC236}">
                    <a16:creationId xmlns:a16="http://schemas.microsoft.com/office/drawing/2014/main" id="{DF23A153-D260-3880-39E3-435F15994D7A}"/>
                  </a:ext>
                </a:extLst>
              </p:cNvPr>
              <p:cNvSpPr/>
              <p:nvPr/>
            </p:nvSpPr>
            <p:spPr>
              <a:xfrm>
                <a:off x="11946242"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1" name="Graphic 9">
                <a:extLst>
                  <a:ext uri="{FF2B5EF4-FFF2-40B4-BE49-F238E27FC236}">
                    <a16:creationId xmlns:a16="http://schemas.microsoft.com/office/drawing/2014/main" id="{B7FD6004-1099-37D9-2F1A-FF1D0AF14806}"/>
                  </a:ext>
                </a:extLst>
              </p:cNvPr>
              <p:cNvSpPr/>
              <p:nvPr/>
            </p:nvSpPr>
            <p:spPr>
              <a:xfrm>
                <a:off x="11946242" y="149008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nvGrpSpPr>
            <p:cNvPr id="1412" name="Cluster 1">
              <a:extLst>
                <a:ext uri="{FF2B5EF4-FFF2-40B4-BE49-F238E27FC236}">
                  <a16:creationId xmlns:a16="http://schemas.microsoft.com/office/drawing/2014/main" id="{D741F5C0-984A-3B03-F7EF-D060337E2AFE}"/>
                </a:ext>
              </a:extLst>
            </p:cNvPr>
            <p:cNvGrpSpPr/>
            <p:nvPr/>
          </p:nvGrpSpPr>
          <p:grpSpPr>
            <a:xfrm>
              <a:off x="4572521" y="1173072"/>
              <a:ext cx="2737570" cy="4005745"/>
              <a:chOff x="4572521" y="1173072"/>
              <a:chExt cx="2737570" cy="4005745"/>
            </a:xfrm>
          </p:grpSpPr>
          <p:sp>
            <p:nvSpPr>
              <p:cNvPr id="1413" name="Graphic 9">
                <a:extLst>
                  <a:ext uri="{FF2B5EF4-FFF2-40B4-BE49-F238E27FC236}">
                    <a16:creationId xmlns:a16="http://schemas.microsoft.com/office/drawing/2014/main" id="{8326D11A-BACE-9824-5B90-28835732CAC1}"/>
                  </a:ext>
                </a:extLst>
              </p:cNvPr>
              <p:cNvSpPr/>
              <p:nvPr/>
            </p:nvSpPr>
            <p:spPr>
              <a:xfrm>
                <a:off x="4893117" y="466020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4" name="Graphic 9">
                <a:extLst>
                  <a:ext uri="{FF2B5EF4-FFF2-40B4-BE49-F238E27FC236}">
                    <a16:creationId xmlns:a16="http://schemas.microsoft.com/office/drawing/2014/main" id="{678D96B4-8A41-E93F-0D12-B7FAD492D0B0}"/>
                  </a:ext>
                </a:extLst>
              </p:cNvPr>
              <p:cNvSpPr/>
              <p:nvPr/>
            </p:nvSpPr>
            <p:spPr>
              <a:xfrm>
                <a:off x="5213713" y="434319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5" name="Graphic 9">
                <a:extLst>
                  <a:ext uri="{FF2B5EF4-FFF2-40B4-BE49-F238E27FC236}">
                    <a16:creationId xmlns:a16="http://schemas.microsoft.com/office/drawing/2014/main" id="{65199CFC-60B1-FEC9-B23D-D5E9E48E096E}"/>
                  </a:ext>
                </a:extLst>
              </p:cNvPr>
              <p:cNvSpPr/>
              <p:nvPr/>
            </p:nvSpPr>
            <p:spPr>
              <a:xfrm>
                <a:off x="489311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6" name="Graphic 9">
                <a:extLst>
                  <a:ext uri="{FF2B5EF4-FFF2-40B4-BE49-F238E27FC236}">
                    <a16:creationId xmlns:a16="http://schemas.microsoft.com/office/drawing/2014/main" id="{D47A969C-B088-2817-F574-8417EAFD6CDF}"/>
                  </a:ext>
                </a:extLst>
              </p:cNvPr>
              <p:cNvSpPr/>
              <p:nvPr/>
            </p:nvSpPr>
            <p:spPr>
              <a:xfrm>
                <a:off x="521371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7" name="Graphic 9">
                <a:extLst>
                  <a:ext uri="{FF2B5EF4-FFF2-40B4-BE49-F238E27FC236}">
                    <a16:creationId xmlns:a16="http://schemas.microsoft.com/office/drawing/2014/main" id="{5BF8D68A-56C4-73DC-BF27-0252AD969B3A}"/>
                  </a:ext>
                </a:extLst>
              </p:cNvPr>
              <p:cNvSpPr/>
              <p:nvPr/>
            </p:nvSpPr>
            <p:spPr>
              <a:xfrm>
                <a:off x="6496097"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8" name="Graphic 9">
                <a:extLst>
                  <a:ext uri="{FF2B5EF4-FFF2-40B4-BE49-F238E27FC236}">
                    <a16:creationId xmlns:a16="http://schemas.microsoft.com/office/drawing/2014/main" id="{FA58AAA3-1284-BA1C-08FF-2C566D3B5EF4}"/>
                  </a:ext>
                </a:extLst>
              </p:cNvPr>
              <p:cNvSpPr/>
              <p:nvPr/>
            </p:nvSpPr>
            <p:spPr>
              <a:xfrm>
                <a:off x="6816693"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19" name="Graphic 9">
                <a:extLst>
                  <a:ext uri="{FF2B5EF4-FFF2-40B4-BE49-F238E27FC236}">
                    <a16:creationId xmlns:a16="http://schemas.microsoft.com/office/drawing/2014/main" id="{1CA33A69-F9B8-6D25-B1B9-D1DEEE095D84}"/>
                  </a:ext>
                </a:extLst>
              </p:cNvPr>
              <p:cNvSpPr/>
              <p:nvPr/>
            </p:nvSpPr>
            <p:spPr>
              <a:xfrm>
                <a:off x="7137289" y="402618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0" name="Graphic 9">
                <a:extLst>
                  <a:ext uri="{FF2B5EF4-FFF2-40B4-BE49-F238E27FC236}">
                    <a16:creationId xmlns:a16="http://schemas.microsoft.com/office/drawing/2014/main" id="{1FBC141C-6C63-2678-EA19-19D20FABEEE0}"/>
                  </a:ext>
                </a:extLst>
              </p:cNvPr>
              <p:cNvSpPr/>
              <p:nvPr/>
            </p:nvSpPr>
            <p:spPr>
              <a:xfrm>
                <a:off x="457252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1" name="Graphic 9">
                <a:extLst>
                  <a:ext uri="{FF2B5EF4-FFF2-40B4-BE49-F238E27FC236}">
                    <a16:creationId xmlns:a16="http://schemas.microsoft.com/office/drawing/2014/main" id="{80A3EDD0-40B3-4B97-C3CC-B433ADA64522}"/>
                  </a:ext>
                </a:extLst>
              </p:cNvPr>
              <p:cNvSpPr/>
              <p:nvPr/>
            </p:nvSpPr>
            <p:spPr>
              <a:xfrm>
                <a:off x="4893117"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2" name="Graphic 9">
                <a:extLst>
                  <a:ext uri="{FF2B5EF4-FFF2-40B4-BE49-F238E27FC236}">
                    <a16:creationId xmlns:a16="http://schemas.microsoft.com/office/drawing/2014/main" id="{4332C06F-6CC2-7480-AEB8-0F0FDD927E60}"/>
                  </a:ext>
                </a:extLst>
              </p:cNvPr>
              <p:cNvSpPr/>
              <p:nvPr/>
            </p:nvSpPr>
            <p:spPr>
              <a:xfrm>
                <a:off x="5534309"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3" name="Graphic 9">
                <a:extLst>
                  <a:ext uri="{FF2B5EF4-FFF2-40B4-BE49-F238E27FC236}">
                    <a16:creationId xmlns:a16="http://schemas.microsoft.com/office/drawing/2014/main" id="{1BC76AAB-2BD1-024A-F91C-EFCA7E3DCCBC}"/>
                  </a:ext>
                </a:extLst>
              </p:cNvPr>
              <p:cNvSpPr/>
              <p:nvPr/>
            </p:nvSpPr>
            <p:spPr>
              <a:xfrm>
                <a:off x="5854905"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4" name="Graphic 9">
                <a:extLst>
                  <a:ext uri="{FF2B5EF4-FFF2-40B4-BE49-F238E27FC236}">
                    <a16:creationId xmlns:a16="http://schemas.microsoft.com/office/drawing/2014/main" id="{0D17EA5C-4048-C4BC-C885-C3378B3287E3}"/>
                  </a:ext>
                </a:extLst>
              </p:cNvPr>
              <p:cNvSpPr/>
              <p:nvPr/>
            </p:nvSpPr>
            <p:spPr>
              <a:xfrm>
                <a:off x="6175501"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5" name="Graphic 9">
                <a:extLst>
                  <a:ext uri="{FF2B5EF4-FFF2-40B4-BE49-F238E27FC236}">
                    <a16:creationId xmlns:a16="http://schemas.microsoft.com/office/drawing/2014/main" id="{A11A8C15-2EFC-98AB-C628-79AE2D7A44C6}"/>
                  </a:ext>
                </a:extLst>
              </p:cNvPr>
              <p:cNvSpPr/>
              <p:nvPr/>
            </p:nvSpPr>
            <p:spPr>
              <a:xfrm>
                <a:off x="6816693" y="370916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6" name="Graphic 9">
                <a:extLst>
                  <a:ext uri="{FF2B5EF4-FFF2-40B4-BE49-F238E27FC236}">
                    <a16:creationId xmlns:a16="http://schemas.microsoft.com/office/drawing/2014/main" id="{32EB2BCA-2EFC-C22D-9315-CB7345C11929}"/>
                  </a:ext>
                </a:extLst>
              </p:cNvPr>
              <p:cNvSpPr/>
              <p:nvPr/>
            </p:nvSpPr>
            <p:spPr>
              <a:xfrm>
                <a:off x="4572521"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7" name="Graphic 9">
                <a:extLst>
                  <a:ext uri="{FF2B5EF4-FFF2-40B4-BE49-F238E27FC236}">
                    <a16:creationId xmlns:a16="http://schemas.microsoft.com/office/drawing/2014/main" id="{D9431544-B599-1F4F-A1A2-579166F0339A}"/>
                  </a:ext>
                </a:extLst>
              </p:cNvPr>
              <p:cNvSpPr/>
              <p:nvPr/>
            </p:nvSpPr>
            <p:spPr>
              <a:xfrm>
                <a:off x="5854905"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8" name="Graphic 9">
                <a:extLst>
                  <a:ext uri="{FF2B5EF4-FFF2-40B4-BE49-F238E27FC236}">
                    <a16:creationId xmlns:a16="http://schemas.microsoft.com/office/drawing/2014/main" id="{1A4970B5-3BF7-2A7E-864B-043914CA565B}"/>
                  </a:ext>
                </a:extLst>
              </p:cNvPr>
              <p:cNvSpPr/>
              <p:nvPr/>
            </p:nvSpPr>
            <p:spPr>
              <a:xfrm>
                <a:off x="7137289" y="339215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29" name="Graphic 9">
                <a:extLst>
                  <a:ext uri="{FF2B5EF4-FFF2-40B4-BE49-F238E27FC236}">
                    <a16:creationId xmlns:a16="http://schemas.microsoft.com/office/drawing/2014/main" id="{76555961-BCCF-68DA-57EB-5F0C72FBF2BB}"/>
                  </a:ext>
                </a:extLst>
              </p:cNvPr>
              <p:cNvSpPr/>
              <p:nvPr/>
            </p:nvSpPr>
            <p:spPr>
              <a:xfrm>
                <a:off x="521371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0" name="Graphic 9">
                <a:extLst>
                  <a:ext uri="{FF2B5EF4-FFF2-40B4-BE49-F238E27FC236}">
                    <a16:creationId xmlns:a16="http://schemas.microsoft.com/office/drawing/2014/main" id="{2EA35928-C90A-66C5-8B29-75953BE671DE}"/>
                  </a:ext>
                </a:extLst>
              </p:cNvPr>
              <p:cNvSpPr/>
              <p:nvPr/>
            </p:nvSpPr>
            <p:spPr>
              <a:xfrm>
                <a:off x="5534309"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1" name="Graphic 9">
                <a:extLst>
                  <a:ext uri="{FF2B5EF4-FFF2-40B4-BE49-F238E27FC236}">
                    <a16:creationId xmlns:a16="http://schemas.microsoft.com/office/drawing/2014/main" id="{A217F3DA-EAC8-A782-15B4-F1531620545C}"/>
                  </a:ext>
                </a:extLst>
              </p:cNvPr>
              <p:cNvSpPr/>
              <p:nvPr/>
            </p:nvSpPr>
            <p:spPr>
              <a:xfrm>
                <a:off x="6175501"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2" name="Graphic 9">
                <a:extLst>
                  <a:ext uri="{FF2B5EF4-FFF2-40B4-BE49-F238E27FC236}">
                    <a16:creationId xmlns:a16="http://schemas.microsoft.com/office/drawing/2014/main" id="{0C7EFFAD-72B1-80CD-C508-8624A20F3C49}"/>
                  </a:ext>
                </a:extLst>
              </p:cNvPr>
              <p:cNvSpPr/>
              <p:nvPr/>
            </p:nvSpPr>
            <p:spPr>
              <a:xfrm>
                <a:off x="6816693" y="3075144"/>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3" name="Graphic 9">
                <a:extLst>
                  <a:ext uri="{FF2B5EF4-FFF2-40B4-BE49-F238E27FC236}">
                    <a16:creationId xmlns:a16="http://schemas.microsoft.com/office/drawing/2014/main" id="{9C0F7738-BB8D-302F-AC4B-AD80BCC69DA7}"/>
                  </a:ext>
                </a:extLst>
              </p:cNvPr>
              <p:cNvSpPr/>
              <p:nvPr/>
            </p:nvSpPr>
            <p:spPr>
              <a:xfrm>
                <a:off x="6175501"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4" name="Graphic 9">
                <a:extLst>
                  <a:ext uri="{FF2B5EF4-FFF2-40B4-BE49-F238E27FC236}">
                    <a16:creationId xmlns:a16="http://schemas.microsoft.com/office/drawing/2014/main" id="{2CCB3EB0-79EA-37BD-5A5B-FA401616123B}"/>
                  </a:ext>
                </a:extLst>
              </p:cNvPr>
              <p:cNvSpPr/>
              <p:nvPr/>
            </p:nvSpPr>
            <p:spPr>
              <a:xfrm>
                <a:off x="6816693" y="275813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5" name="Graphic 9">
                <a:extLst>
                  <a:ext uri="{FF2B5EF4-FFF2-40B4-BE49-F238E27FC236}">
                    <a16:creationId xmlns:a16="http://schemas.microsoft.com/office/drawing/2014/main" id="{5C01D36A-670B-4527-FC7A-06658CE42081}"/>
                  </a:ext>
                </a:extLst>
              </p:cNvPr>
              <p:cNvSpPr/>
              <p:nvPr/>
            </p:nvSpPr>
            <p:spPr>
              <a:xfrm>
                <a:off x="6816693" y="2441120"/>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6" name="Graphic 9">
                <a:extLst>
                  <a:ext uri="{FF2B5EF4-FFF2-40B4-BE49-F238E27FC236}">
                    <a16:creationId xmlns:a16="http://schemas.microsoft.com/office/drawing/2014/main" id="{E13F6B1E-D0D4-2074-7BF1-655EC445198C}"/>
                  </a:ext>
                </a:extLst>
              </p:cNvPr>
              <p:cNvSpPr/>
              <p:nvPr/>
            </p:nvSpPr>
            <p:spPr>
              <a:xfrm>
                <a:off x="5534309"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7" name="Graphic 9">
                <a:extLst>
                  <a:ext uri="{FF2B5EF4-FFF2-40B4-BE49-F238E27FC236}">
                    <a16:creationId xmlns:a16="http://schemas.microsoft.com/office/drawing/2014/main" id="{511D4A1A-8F7F-6A20-E11C-865CA225A01A}"/>
                  </a:ext>
                </a:extLst>
              </p:cNvPr>
              <p:cNvSpPr/>
              <p:nvPr/>
            </p:nvSpPr>
            <p:spPr>
              <a:xfrm>
                <a:off x="6175501"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8" name="Graphic 9">
                <a:extLst>
                  <a:ext uri="{FF2B5EF4-FFF2-40B4-BE49-F238E27FC236}">
                    <a16:creationId xmlns:a16="http://schemas.microsoft.com/office/drawing/2014/main" id="{C7AE46BD-3ACB-971B-8A6B-A0BFE2870551}"/>
                  </a:ext>
                </a:extLst>
              </p:cNvPr>
              <p:cNvSpPr/>
              <p:nvPr/>
            </p:nvSpPr>
            <p:spPr>
              <a:xfrm>
                <a:off x="6496097" y="2124108"/>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39" name="Graphic 9">
                <a:extLst>
                  <a:ext uri="{FF2B5EF4-FFF2-40B4-BE49-F238E27FC236}">
                    <a16:creationId xmlns:a16="http://schemas.microsoft.com/office/drawing/2014/main" id="{F8EF9BBD-C9B2-988E-91C3-2F39EA46A601}"/>
                  </a:ext>
                </a:extLst>
              </p:cNvPr>
              <p:cNvSpPr/>
              <p:nvPr/>
            </p:nvSpPr>
            <p:spPr>
              <a:xfrm>
                <a:off x="5534309"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0" name="Graphic 9">
                <a:extLst>
                  <a:ext uri="{FF2B5EF4-FFF2-40B4-BE49-F238E27FC236}">
                    <a16:creationId xmlns:a16="http://schemas.microsoft.com/office/drawing/2014/main" id="{B27502F4-5137-14A3-A728-8207E54704B5}"/>
                  </a:ext>
                </a:extLst>
              </p:cNvPr>
              <p:cNvSpPr/>
              <p:nvPr/>
            </p:nvSpPr>
            <p:spPr>
              <a:xfrm>
                <a:off x="5854905"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1" name="Graphic 9">
                <a:extLst>
                  <a:ext uri="{FF2B5EF4-FFF2-40B4-BE49-F238E27FC236}">
                    <a16:creationId xmlns:a16="http://schemas.microsoft.com/office/drawing/2014/main" id="{638EE04C-6ED5-A63E-246F-638D472C722E}"/>
                  </a:ext>
                </a:extLst>
              </p:cNvPr>
              <p:cNvSpPr/>
              <p:nvPr/>
            </p:nvSpPr>
            <p:spPr>
              <a:xfrm>
                <a:off x="6496097" y="180709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2" name="Graphic 9">
                <a:extLst>
                  <a:ext uri="{FF2B5EF4-FFF2-40B4-BE49-F238E27FC236}">
                    <a16:creationId xmlns:a16="http://schemas.microsoft.com/office/drawing/2014/main" id="{1A6E28E1-B4F4-79D8-9A96-8C70C206E0D2}"/>
                  </a:ext>
                </a:extLst>
              </p:cNvPr>
              <p:cNvSpPr/>
              <p:nvPr/>
            </p:nvSpPr>
            <p:spPr>
              <a:xfrm>
                <a:off x="521371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3" name="Graphic 9">
                <a:extLst>
                  <a:ext uri="{FF2B5EF4-FFF2-40B4-BE49-F238E27FC236}">
                    <a16:creationId xmlns:a16="http://schemas.microsoft.com/office/drawing/2014/main" id="{CE9AA19C-C709-C0F7-382C-F0BF9675EE74}"/>
                  </a:ext>
                </a:extLst>
              </p:cNvPr>
              <p:cNvSpPr/>
              <p:nvPr/>
            </p:nvSpPr>
            <p:spPr>
              <a:xfrm>
                <a:off x="6175501"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4" name="Graphic 9">
                <a:extLst>
                  <a:ext uri="{FF2B5EF4-FFF2-40B4-BE49-F238E27FC236}">
                    <a16:creationId xmlns:a16="http://schemas.microsoft.com/office/drawing/2014/main" id="{3F539B0D-1FB0-B4A6-9E36-51C391E58133}"/>
                  </a:ext>
                </a:extLst>
              </p:cNvPr>
              <p:cNvSpPr/>
              <p:nvPr/>
            </p:nvSpPr>
            <p:spPr>
              <a:xfrm>
                <a:off x="6496097"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5" name="Graphic 9">
                <a:extLst>
                  <a:ext uri="{FF2B5EF4-FFF2-40B4-BE49-F238E27FC236}">
                    <a16:creationId xmlns:a16="http://schemas.microsoft.com/office/drawing/2014/main" id="{8BAF8740-B4BB-6E93-A682-7EA03675E487}"/>
                  </a:ext>
                </a:extLst>
              </p:cNvPr>
              <p:cNvSpPr/>
              <p:nvPr/>
            </p:nvSpPr>
            <p:spPr>
              <a:xfrm>
                <a:off x="6816693" y="4977216"/>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sp>
            <p:nvSpPr>
              <p:cNvPr id="1446" name="Graphic 9">
                <a:extLst>
                  <a:ext uri="{FF2B5EF4-FFF2-40B4-BE49-F238E27FC236}">
                    <a16:creationId xmlns:a16="http://schemas.microsoft.com/office/drawing/2014/main" id="{3721EAD3-B3CD-1FE7-1DF2-6776C895B98C}"/>
                  </a:ext>
                </a:extLst>
              </p:cNvPr>
              <p:cNvSpPr/>
              <p:nvPr/>
            </p:nvSpPr>
            <p:spPr>
              <a:xfrm>
                <a:off x="4893117" y="1173072"/>
                <a:ext cx="172802" cy="201601"/>
              </a:xfrm>
              <a:custGeom>
                <a:avLst/>
                <a:gdLst>
                  <a:gd name="connsiteX0" fmla="*/ 114300 w 228600"/>
                  <a:gd name="connsiteY0" fmla="*/ 133350 h 266700"/>
                  <a:gd name="connsiteX1" fmla="*/ 180975 w 228600"/>
                  <a:gd name="connsiteY1" fmla="*/ 66675 h 266700"/>
                  <a:gd name="connsiteX2" fmla="*/ 114300 w 228600"/>
                  <a:gd name="connsiteY2" fmla="*/ 0 h 266700"/>
                  <a:gd name="connsiteX3" fmla="*/ 47625 w 228600"/>
                  <a:gd name="connsiteY3" fmla="*/ 66675 h 266700"/>
                  <a:gd name="connsiteX4" fmla="*/ 114300 w 228600"/>
                  <a:gd name="connsiteY4" fmla="*/ 133350 h 266700"/>
                  <a:gd name="connsiteX5" fmla="*/ 33338 w 228600"/>
                  <a:gd name="connsiteY5" fmla="*/ 152400 h 266700"/>
                  <a:gd name="connsiteX6" fmla="*/ 0 w 228600"/>
                  <a:gd name="connsiteY6" fmla="*/ 185738 h 266700"/>
                  <a:gd name="connsiteX7" fmla="*/ 0 w 228600"/>
                  <a:gd name="connsiteY7" fmla="*/ 190500 h 266700"/>
                  <a:gd name="connsiteX8" fmla="*/ 35099 w 228600"/>
                  <a:gd name="connsiteY8" fmla="*/ 245682 h 266700"/>
                  <a:gd name="connsiteX9" fmla="*/ 114299 w 228600"/>
                  <a:gd name="connsiteY9" fmla="*/ 266700 h 266700"/>
                  <a:gd name="connsiteX10" fmla="*/ 193500 w 228600"/>
                  <a:gd name="connsiteY10" fmla="*/ 245682 h 266700"/>
                  <a:gd name="connsiteX11" fmla="*/ 228600 w 228600"/>
                  <a:gd name="connsiteY11" fmla="*/ 190500 h 266700"/>
                  <a:gd name="connsiteX12" fmla="*/ 228600 w 228600"/>
                  <a:gd name="connsiteY12" fmla="*/ 185738 h 266700"/>
                  <a:gd name="connsiteX13" fmla="*/ 195263 w 228600"/>
                  <a:gd name="connsiteY13" fmla="*/ 152400 h 266700"/>
                  <a:gd name="connsiteX14" fmla="*/ 33338 w 228600"/>
                  <a:gd name="connsiteY14" fmla="*/ 15240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8600" h="266700">
                    <a:moveTo>
                      <a:pt x="114300" y="133350"/>
                    </a:moveTo>
                    <a:cubicBezTo>
                      <a:pt x="151124" y="133350"/>
                      <a:pt x="180975" y="103499"/>
                      <a:pt x="180975" y="66675"/>
                    </a:cubicBezTo>
                    <a:cubicBezTo>
                      <a:pt x="180975" y="29851"/>
                      <a:pt x="151124" y="0"/>
                      <a:pt x="114300" y="0"/>
                    </a:cubicBezTo>
                    <a:cubicBezTo>
                      <a:pt x="77476" y="0"/>
                      <a:pt x="47625" y="29851"/>
                      <a:pt x="47625" y="66675"/>
                    </a:cubicBezTo>
                    <a:cubicBezTo>
                      <a:pt x="47625" y="103499"/>
                      <a:pt x="77476" y="133350"/>
                      <a:pt x="114300" y="133350"/>
                    </a:cubicBezTo>
                    <a:close/>
                    <a:moveTo>
                      <a:pt x="33338" y="152400"/>
                    </a:moveTo>
                    <a:cubicBezTo>
                      <a:pt x="14925" y="152400"/>
                      <a:pt x="-1" y="167326"/>
                      <a:pt x="0" y="185738"/>
                    </a:cubicBezTo>
                    <a:lnTo>
                      <a:pt x="0" y="190500"/>
                    </a:lnTo>
                    <a:cubicBezTo>
                      <a:pt x="0" y="213298"/>
                      <a:pt x="14503" y="232576"/>
                      <a:pt x="35099" y="245682"/>
                    </a:cubicBezTo>
                    <a:cubicBezTo>
                      <a:pt x="55808" y="258861"/>
                      <a:pt x="83834" y="266700"/>
                      <a:pt x="114299" y="266700"/>
                    </a:cubicBezTo>
                    <a:cubicBezTo>
                      <a:pt x="144764" y="266700"/>
                      <a:pt x="172791" y="258861"/>
                      <a:pt x="193500" y="245682"/>
                    </a:cubicBezTo>
                    <a:cubicBezTo>
                      <a:pt x="214096" y="232576"/>
                      <a:pt x="228600" y="213298"/>
                      <a:pt x="228600" y="190500"/>
                    </a:cubicBezTo>
                    <a:lnTo>
                      <a:pt x="228600" y="185738"/>
                    </a:lnTo>
                    <a:cubicBezTo>
                      <a:pt x="228600" y="167326"/>
                      <a:pt x="213674" y="152400"/>
                      <a:pt x="195263" y="152400"/>
                    </a:cubicBezTo>
                    <a:lnTo>
                      <a:pt x="33338" y="152400"/>
                    </a:lnTo>
                    <a:close/>
                  </a:path>
                </a:pathLst>
              </a:custGeom>
              <a:gradFill>
                <a:gsLst>
                  <a:gs pos="0">
                    <a:schemeClr val="accent2"/>
                  </a:gs>
                  <a:gs pos="100000">
                    <a:schemeClr val="accent1"/>
                  </a:gs>
                </a:gsLst>
                <a:path path="circle">
                  <a:fillToRect r="100000" b="100000"/>
                </a:path>
              </a:grad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mn-ea"/>
                  <a:cs typeface="Segoe UI" pitchFamily="34" charset="0"/>
                </a:endParaRPr>
              </a:p>
            </p:txBody>
          </p:sp>
        </p:grpSp>
      </p:grpSp>
    </p:spTree>
    <p:extLst>
      <p:ext uri="{BB962C8B-B14F-4D97-AF65-F5344CB8AC3E}">
        <p14:creationId xmlns:p14="http://schemas.microsoft.com/office/powerpoint/2010/main" val="3161450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404"/>
                                        </p:tgtEl>
                                        <p:attrNameLst>
                                          <p:attrName>style.visibility</p:attrName>
                                        </p:attrNameLst>
                                      </p:cBhvr>
                                      <p:to>
                                        <p:strVal val="visible"/>
                                      </p:to>
                                    </p:set>
                                    <p:animEffect transition="in" filter="barn(outVertical)">
                                      <p:cBhvr>
                                        <p:cTn id="7" dur="2000"/>
                                        <p:tgtEl>
                                          <p:spTgt spid="40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nodeType="clickEffect">
                                  <p:stCondLst>
                                    <p:cond delay="0"/>
                                  </p:stCondLst>
                                  <p:childTnLst>
                                    <p:set>
                                      <p:cBhvr>
                                        <p:cTn id="11" dur="1" fill="hold">
                                          <p:stCondLst>
                                            <p:cond delay="0"/>
                                          </p:stCondLst>
                                        </p:cTn>
                                        <p:tgtEl>
                                          <p:spTgt spid="1447"/>
                                        </p:tgtEl>
                                        <p:attrNameLst>
                                          <p:attrName>style.visibility</p:attrName>
                                        </p:attrNameLst>
                                      </p:cBhvr>
                                      <p:to>
                                        <p:strVal val="visible"/>
                                      </p:to>
                                    </p:set>
                                    <p:animEffect transition="in" filter="barn(outVertical)">
                                      <p:cBhvr>
                                        <p:cTn id="12" dur="2000"/>
                                        <p:tgtEl>
                                          <p:spTgt spid="14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4">
            <a:extLst>
              <a:ext uri="{FF2B5EF4-FFF2-40B4-BE49-F238E27FC236}">
                <a16:creationId xmlns:a16="http://schemas.microsoft.com/office/drawing/2014/main" id="{45D4DAE8-59B8-BFDD-B237-DBA39DBE0D39}"/>
              </a:ext>
            </a:extLst>
          </p:cNvPr>
          <p:cNvSpPr>
            <a:spLocks noGrp="1"/>
          </p:cNvSpPr>
          <p:nvPr>
            <p:ph type="title"/>
          </p:nvPr>
        </p:nvSpPr>
        <p:spPr>
          <a:xfrm>
            <a:off x="588263" y="67117"/>
            <a:ext cx="11018520" cy="553998"/>
          </a:xfrm>
        </p:spPr>
        <p:txBody>
          <a:bodyPr>
            <a:noAutofit/>
          </a:bodyPr>
          <a:lstStyle/>
          <a:p>
            <a:pPr algn="ctr"/>
            <a:r>
              <a:rPr lang="fr-fr" sz="3200"/>
              <a:t>Top 10 des actions à essayer en premier avec </a:t>
            </a:r>
            <a:br>
              <a:rPr lang="fr-fr" sz="3200"/>
            </a:br>
            <a:r>
              <a:rPr lang="fr-fr" sz="3200"/>
              <a:t>Microsoft 365 Copilot Chat</a:t>
            </a:r>
            <a:br>
              <a:rPr/>
            </a:br>
            <a:endParaRPr lang="en-US" sz="2000">
              <a:solidFill>
                <a:srgbClr val="0078D4"/>
              </a:solidFill>
            </a:endParaRPr>
          </a:p>
        </p:txBody>
      </p:sp>
      <p:sp useBgFill="1">
        <p:nvSpPr>
          <p:cNvPr id="3" name="Rounded Rectangle 1">
            <a:extLst>
              <a:ext uri="{FF2B5EF4-FFF2-40B4-BE49-F238E27FC236}">
                <a16:creationId xmlns:a16="http://schemas.microsoft.com/office/drawing/2014/main" id="{4A8E42DE-67EE-129B-0515-5CC895AD8AC6}"/>
              </a:ext>
              <a:ext uri="{C183D7F6-B498-43B3-948B-1728B52AA6E4}">
                <adec:decorative xmlns:adec="http://schemas.microsoft.com/office/drawing/2017/decorative" val="1"/>
              </a:ext>
            </a:extLst>
          </p:cNvPr>
          <p:cNvSpPr/>
          <p:nvPr/>
        </p:nvSpPr>
        <p:spPr bwMode="auto">
          <a:xfrm>
            <a:off x="505272"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6" name="TextBox 5">
            <a:extLst>
              <a:ext uri="{FF2B5EF4-FFF2-40B4-BE49-F238E27FC236}">
                <a16:creationId xmlns:a16="http://schemas.microsoft.com/office/drawing/2014/main" id="{8FDFB3FB-32E5-FDF1-4D2A-D0EB53D491EB}"/>
              </a:ext>
            </a:extLst>
          </p:cNvPr>
          <p:cNvSpPr txBox="1"/>
          <p:nvPr/>
        </p:nvSpPr>
        <p:spPr>
          <a:xfrm>
            <a:off x="626192" y="1689478"/>
            <a:ext cx="1922209" cy="615553"/>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Poser une question</a:t>
            </a:r>
            <a:br>
              <a:rPr/>
            </a:br>
            <a:r>
              <a:rPr kumimoji="0" lang="fr-fr" sz="850" b="0" i="0" u="none" strike="noStrike" kern="1200" cap="none" spc="0" normalizeH="0" baseline="0" noProof="0">
                <a:ln>
                  <a:noFill/>
                </a:ln>
                <a:solidFill>
                  <a:prstClr val="black"/>
                </a:solidFill>
                <a:effectLst/>
                <a:uLnTx/>
                <a:uFillTx/>
                <a:latin typeface="Segoe UI"/>
                <a:ea typeface="+mn-ea"/>
                <a:cs typeface="+mn-cs"/>
              </a:rPr>
              <a:t>Obtenez des informations et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des réponses à vos questions.</a:t>
            </a:r>
          </a:p>
        </p:txBody>
      </p:sp>
      <p:sp>
        <p:nvSpPr>
          <p:cNvPr id="7" name="TextBox 6">
            <a:extLst>
              <a:ext uri="{FF2B5EF4-FFF2-40B4-BE49-F238E27FC236}">
                <a16:creationId xmlns:a16="http://schemas.microsoft.com/office/drawing/2014/main" id="{DEA92599-D878-B04A-C0FD-51780F733404}"/>
              </a:ext>
            </a:extLst>
          </p:cNvPr>
          <p:cNvSpPr txBox="1"/>
          <p:nvPr/>
        </p:nvSpPr>
        <p:spPr>
          <a:xfrm>
            <a:off x="2267041" y="1195425"/>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91F2C"/>
                </a:solidFill>
                <a:effectLst/>
                <a:uLnTx/>
                <a:uFillTx/>
                <a:latin typeface="Segoe UI" panose="020B0502040204020203" pitchFamily="34" charset="0"/>
                <a:ea typeface="+mn-ea"/>
                <a:cs typeface="Segoe UI" panose="020B0502040204020203" pitchFamily="34" charset="0"/>
              </a:rPr>
              <a:t>1</a:t>
            </a: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8" name="TextBox 7">
            <a:extLst>
              <a:ext uri="{FF2B5EF4-FFF2-40B4-BE49-F238E27FC236}">
                <a16:creationId xmlns:a16="http://schemas.microsoft.com/office/drawing/2014/main" id="{A38D73C0-43E4-DC0F-9906-5CACA8B9FC7F}"/>
              </a:ext>
            </a:extLst>
          </p:cNvPr>
          <p:cNvSpPr txBox="1"/>
          <p:nvPr/>
        </p:nvSpPr>
        <p:spPr>
          <a:xfrm>
            <a:off x="677266" y="2740426"/>
            <a:ext cx="1981228" cy="707886"/>
          </a:xfrm>
          <a:prstGeom prst="rect">
            <a:avLst/>
          </a:prstGeom>
          <a:noFill/>
        </p:spPr>
        <p:txBody>
          <a:bodyPr wrap="square" lIns="91440" tIns="45720" rIns="0" bIns="45720" anchor="t">
            <a:no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Dans quelle mesure [produit]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peut être comparé à [produit concurrent] ? Présente la comparaison sous forme de tableau.</a:t>
            </a:r>
          </a:p>
        </p:txBody>
      </p:sp>
      <p:pic>
        <p:nvPicPr>
          <p:cNvPr id="9" name="Graphic 8">
            <a:extLst>
              <a:ext uri="{FF2B5EF4-FFF2-40B4-BE49-F238E27FC236}">
                <a16:creationId xmlns:a16="http://schemas.microsoft.com/office/drawing/2014/main" id="{58E03677-1107-729A-FCF7-ECD4CD09243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9441" y="2779229"/>
            <a:ext cx="163426" cy="163426"/>
          </a:xfrm>
          <a:prstGeom prst="rect">
            <a:avLst/>
          </a:prstGeom>
        </p:spPr>
      </p:pic>
      <p:sp useBgFill="1">
        <p:nvSpPr>
          <p:cNvPr id="10" name="Rounded Rectangle 1">
            <a:extLst>
              <a:ext uri="{FF2B5EF4-FFF2-40B4-BE49-F238E27FC236}">
                <a16:creationId xmlns:a16="http://schemas.microsoft.com/office/drawing/2014/main" id="{D9C1465B-1BA6-94ED-3502-EA1A50C7223F}"/>
              </a:ext>
              <a:ext uri="{C183D7F6-B498-43B3-948B-1728B52AA6E4}">
                <adec:decorative xmlns:adec="http://schemas.microsoft.com/office/drawing/2017/decorative" val="1"/>
              </a:ext>
            </a:extLst>
          </p:cNvPr>
          <p:cNvSpPr/>
          <p:nvPr/>
        </p:nvSpPr>
        <p:spPr bwMode="auto">
          <a:xfrm>
            <a:off x="2766319"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11" name="TextBox 10">
            <a:extLst>
              <a:ext uri="{FF2B5EF4-FFF2-40B4-BE49-F238E27FC236}">
                <a16:creationId xmlns:a16="http://schemas.microsoft.com/office/drawing/2014/main" id="{3A2B169D-6135-07C8-E0AD-3CFDEC9AC425}"/>
              </a:ext>
            </a:extLst>
          </p:cNvPr>
          <p:cNvSpPr txBox="1"/>
          <p:nvPr/>
        </p:nvSpPr>
        <p:spPr>
          <a:xfrm>
            <a:off x="2887239" y="1689478"/>
            <a:ext cx="1859859" cy="820738"/>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Rédiger un e-mail</a:t>
            </a:r>
            <a:endParaRPr kumimoji="0" lang="en-US" sz="11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Générez un brouillon d’e-mail puis personnalisez le ton et la longueur. </a:t>
            </a:r>
          </a:p>
        </p:txBody>
      </p:sp>
      <p:sp>
        <p:nvSpPr>
          <p:cNvPr id="12" name="TextBox 11">
            <a:extLst>
              <a:ext uri="{FF2B5EF4-FFF2-40B4-BE49-F238E27FC236}">
                <a16:creationId xmlns:a16="http://schemas.microsoft.com/office/drawing/2014/main" id="{2C870879-A78B-7C40-4935-632D90E146FE}"/>
              </a:ext>
            </a:extLst>
          </p:cNvPr>
          <p:cNvSpPr txBox="1"/>
          <p:nvPr/>
        </p:nvSpPr>
        <p:spPr>
          <a:xfrm>
            <a:off x="4528088" y="1195425"/>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2</a:t>
            </a:r>
          </a:p>
        </p:txBody>
      </p:sp>
      <p:sp>
        <p:nvSpPr>
          <p:cNvPr id="13" name="TextBox 12">
            <a:extLst>
              <a:ext uri="{FF2B5EF4-FFF2-40B4-BE49-F238E27FC236}">
                <a16:creationId xmlns:a16="http://schemas.microsoft.com/office/drawing/2014/main" id="{7489BF84-E0A5-DA99-7906-5B8E3AE79993}"/>
              </a:ext>
            </a:extLst>
          </p:cNvPr>
          <p:cNvSpPr txBox="1"/>
          <p:nvPr/>
        </p:nvSpPr>
        <p:spPr>
          <a:xfrm>
            <a:off x="2935326" y="2601927"/>
            <a:ext cx="1897483" cy="861774"/>
          </a:xfrm>
          <a:prstGeom prst="rect">
            <a:avLst/>
          </a:prstGeom>
          <a:noFill/>
        </p:spPr>
        <p:txBody>
          <a:bodyPr wrap="square" lIns="91440" tIns="45720" rIns="91440" bIns="45720" anchor="t">
            <a:no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Rédige un e-mail à l’intention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de [nom] pour l’informer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que le projet X est retardé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de deux semaines. Fais en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sorte qu’il soit court et informel. </a:t>
            </a:r>
          </a:p>
        </p:txBody>
      </p:sp>
      <p:pic>
        <p:nvPicPr>
          <p:cNvPr id="14" name="Graphic 13">
            <a:extLst>
              <a:ext uri="{FF2B5EF4-FFF2-40B4-BE49-F238E27FC236}">
                <a16:creationId xmlns:a16="http://schemas.microsoft.com/office/drawing/2014/main" id="{D511B61F-EAA5-2623-E3E8-14A1057B21B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27501" y="2634499"/>
            <a:ext cx="163426" cy="163426"/>
          </a:xfrm>
          <a:prstGeom prst="rect">
            <a:avLst/>
          </a:prstGeom>
        </p:spPr>
      </p:pic>
      <p:sp useBgFill="1">
        <p:nvSpPr>
          <p:cNvPr id="15" name="Rounded Rectangle 1">
            <a:extLst>
              <a:ext uri="{FF2B5EF4-FFF2-40B4-BE49-F238E27FC236}">
                <a16:creationId xmlns:a16="http://schemas.microsoft.com/office/drawing/2014/main" id="{E5C5DE53-E61A-4CE2-6EE8-DF72B691DC74}"/>
              </a:ext>
              <a:ext uri="{C183D7F6-B498-43B3-948B-1728B52AA6E4}">
                <adec:decorative xmlns:adec="http://schemas.microsoft.com/office/drawing/2017/decorative" val="1"/>
              </a:ext>
            </a:extLst>
          </p:cNvPr>
          <p:cNvSpPr/>
          <p:nvPr/>
        </p:nvSpPr>
        <p:spPr bwMode="auto">
          <a:xfrm>
            <a:off x="7288413"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16" name="TextBox 15">
            <a:extLst>
              <a:ext uri="{FF2B5EF4-FFF2-40B4-BE49-F238E27FC236}">
                <a16:creationId xmlns:a16="http://schemas.microsoft.com/office/drawing/2014/main" id="{346814A2-F2F5-0E73-514F-3B84D302E5A2}"/>
              </a:ext>
            </a:extLst>
          </p:cNvPr>
          <p:cNvSpPr txBox="1"/>
          <p:nvPr/>
        </p:nvSpPr>
        <p:spPr>
          <a:xfrm>
            <a:off x="7409333" y="1689478"/>
            <a:ext cx="2032303" cy="974626"/>
          </a:xfrm>
          <a:prstGeom prst="rect">
            <a:avLst/>
          </a:prstGeom>
          <a:noFill/>
        </p:spPr>
        <p:txBody>
          <a:bodyPr wrap="square" lIns="91440" tIns="45720" rIns="91440" bIns="45720" anchor="t">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Trouver de nouvelles idées</a:t>
            </a:r>
            <a:endParaRPr kumimoji="0" lang="en-US" sz="11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Stimulez votre créativité avec des idées pour vos différentes tâches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telles que l’élaboration </a:t>
            </a:r>
            <a:r>
              <a:rPr kumimoji="0" lang="fr-FR" sz="850" b="0" i="0" u="none" strike="noStrike" kern="1200" cap="none" spc="0" normalizeH="0" baseline="0" noProof="0">
                <a:ln>
                  <a:noFill/>
                </a:ln>
                <a:solidFill>
                  <a:prstClr val="black"/>
                </a:solidFill>
                <a:effectLst/>
                <a:uLnTx/>
                <a:uFillTx/>
                <a:latin typeface="Segoe UI"/>
                <a:ea typeface="+mn-ea"/>
                <a:cs typeface="+mn-cs"/>
              </a:rPr>
              <a:t>d'ordres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du jour</a:t>
            </a:r>
            <a:r>
              <a:rPr kumimoji="0" lang="fr-fr" sz="850" b="0" i="0" u="none" strike="noStrike" kern="1200" cap="none" spc="0" normalizeH="0" baseline="0" noProof="0">
                <a:ln>
                  <a:noFill/>
                </a:ln>
                <a:solidFill>
                  <a:prstClr val="black"/>
                </a:solidFill>
                <a:effectLst/>
                <a:uLnTx/>
                <a:uFillTx/>
                <a:latin typeface="Segoe UI"/>
                <a:ea typeface="+mn-ea"/>
                <a:cs typeface="+mn-cs"/>
              </a:rPr>
              <a:t> la création d’images,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des publications sur les réseaux sociaux, etc.</a:t>
            </a:r>
            <a:endParaRPr kumimoji="0" lang="en-US" sz="850" b="0" i="0" u="none" strike="noStrike" kern="1200" cap="none" spc="0" normalizeH="0" baseline="0" noProof="0">
              <a:ln>
                <a:noFill/>
              </a:ln>
              <a:solidFill>
                <a:prstClr val="black"/>
              </a:solidFill>
              <a:effectLst/>
              <a:uLnTx/>
              <a:uFillTx/>
              <a:latin typeface="Segoe UI"/>
              <a:ea typeface="+mn-ea"/>
              <a:cs typeface="Segoe UI"/>
            </a:endParaRPr>
          </a:p>
        </p:txBody>
      </p:sp>
      <p:sp>
        <p:nvSpPr>
          <p:cNvPr id="17" name="TextBox 16">
            <a:extLst>
              <a:ext uri="{FF2B5EF4-FFF2-40B4-BE49-F238E27FC236}">
                <a16:creationId xmlns:a16="http://schemas.microsoft.com/office/drawing/2014/main" id="{3CB77E26-9D91-A29A-E99C-3A3A5ABACE5B}"/>
              </a:ext>
            </a:extLst>
          </p:cNvPr>
          <p:cNvSpPr txBox="1"/>
          <p:nvPr/>
        </p:nvSpPr>
        <p:spPr>
          <a:xfrm>
            <a:off x="9050182" y="1195425"/>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4</a:t>
            </a:r>
          </a:p>
        </p:txBody>
      </p:sp>
      <p:sp>
        <p:nvSpPr>
          <p:cNvPr id="18" name="TextBox 17">
            <a:extLst>
              <a:ext uri="{FF2B5EF4-FFF2-40B4-BE49-F238E27FC236}">
                <a16:creationId xmlns:a16="http://schemas.microsoft.com/office/drawing/2014/main" id="{1EB84112-4635-82DF-337A-51A1A9034B3B}"/>
              </a:ext>
            </a:extLst>
          </p:cNvPr>
          <p:cNvSpPr txBox="1"/>
          <p:nvPr/>
        </p:nvSpPr>
        <p:spPr>
          <a:xfrm>
            <a:off x="7451833" y="2878926"/>
            <a:ext cx="1973240" cy="553998"/>
          </a:xfrm>
          <a:prstGeom prst="rect">
            <a:avLst/>
          </a:prstGeom>
          <a:noFill/>
        </p:spPr>
        <p:txBody>
          <a:bodyPr wrap="square" lIns="91440" tIns="45720" rIns="91440" bIns="45720" anchor="t">
            <a:no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Suggère 10 slogans convaincants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à partir du fichier &lt;insérer le fichier&gt;.</a:t>
            </a:r>
          </a:p>
        </p:txBody>
      </p:sp>
      <p:pic>
        <p:nvPicPr>
          <p:cNvPr id="19" name="Graphic 18">
            <a:extLst>
              <a:ext uri="{FF2B5EF4-FFF2-40B4-BE49-F238E27FC236}">
                <a16:creationId xmlns:a16="http://schemas.microsoft.com/office/drawing/2014/main" id="{C0E6DFBA-05E8-00B0-3D2C-3CFF713D327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41204" y="2907448"/>
            <a:ext cx="163426" cy="163426"/>
          </a:xfrm>
          <a:prstGeom prst="rect">
            <a:avLst/>
          </a:prstGeom>
        </p:spPr>
      </p:pic>
      <p:sp useBgFill="1">
        <p:nvSpPr>
          <p:cNvPr id="20" name="Rounded Rectangle 1">
            <a:extLst>
              <a:ext uri="{FF2B5EF4-FFF2-40B4-BE49-F238E27FC236}">
                <a16:creationId xmlns:a16="http://schemas.microsoft.com/office/drawing/2014/main" id="{C9C912AE-CD8E-30DC-E779-A095619B3AA4}"/>
              </a:ext>
              <a:ext uri="{C183D7F6-B498-43B3-948B-1728B52AA6E4}">
                <adec:decorative xmlns:adec="http://schemas.microsoft.com/office/drawing/2017/decorative" val="1"/>
              </a:ext>
            </a:extLst>
          </p:cNvPr>
          <p:cNvSpPr/>
          <p:nvPr/>
        </p:nvSpPr>
        <p:spPr bwMode="auto">
          <a:xfrm>
            <a:off x="9549461"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21" name="TextBox 20">
            <a:extLst>
              <a:ext uri="{FF2B5EF4-FFF2-40B4-BE49-F238E27FC236}">
                <a16:creationId xmlns:a16="http://schemas.microsoft.com/office/drawing/2014/main" id="{033530C5-A8DC-B7E3-C6F8-ACA2088321BA}"/>
              </a:ext>
            </a:extLst>
          </p:cNvPr>
          <p:cNvSpPr txBox="1"/>
          <p:nvPr/>
        </p:nvSpPr>
        <p:spPr>
          <a:xfrm>
            <a:off x="9670382" y="1689478"/>
            <a:ext cx="2016346" cy="666849"/>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Rédiger un document</a:t>
            </a:r>
            <a:endParaRPr kumimoji="0" lang="en-US" sz="11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Commencez avec un brouillon complet plutôt qu’une page blanche.</a:t>
            </a:r>
          </a:p>
        </p:txBody>
      </p:sp>
      <p:sp>
        <p:nvSpPr>
          <p:cNvPr id="22" name="TextBox 21">
            <a:extLst>
              <a:ext uri="{FF2B5EF4-FFF2-40B4-BE49-F238E27FC236}">
                <a16:creationId xmlns:a16="http://schemas.microsoft.com/office/drawing/2014/main" id="{7F130D9E-A13A-E40A-F4F0-0B115724BF0E}"/>
              </a:ext>
            </a:extLst>
          </p:cNvPr>
          <p:cNvSpPr txBox="1"/>
          <p:nvPr/>
        </p:nvSpPr>
        <p:spPr>
          <a:xfrm>
            <a:off x="11311230" y="1195425"/>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5</a:t>
            </a: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23" name="TextBox 22">
            <a:extLst>
              <a:ext uri="{FF2B5EF4-FFF2-40B4-BE49-F238E27FC236}">
                <a16:creationId xmlns:a16="http://schemas.microsoft.com/office/drawing/2014/main" id="{D5EFF142-EF28-B505-2B8C-F7EB9B2EF008}"/>
              </a:ext>
            </a:extLst>
          </p:cNvPr>
          <p:cNvSpPr txBox="1"/>
          <p:nvPr/>
        </p:nvSpPr>
        <p:spPr>
          <a:xfrm>
            <a:off x="9704765" y="2884587"/>
            <a:ext cx="2103450" cy="400110"/>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Rédige le plan d’un brief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créatif pour un projet vidéo.</a:t>
            </a:r>
            <a:endParaRPr kumimoji="0" lang="en-US" sz="850" b="1" i="0" u="none" strike="noStrike" kern="1200" cap="none" spc="0" normalizeH="0" baseline="0" noProof="0">
              <a:ln>
                <a:noFill/>
              </a:ln>
              <a:solidFill>
                <a:prstClr val="black"/>
              </a:solidFill>
              <a:effectLst/>
              <a:uLnTx/>
              <a:uFillTx/>
              <a:latin typeface="Segoe UI"/>
              <a:ea typeface="+mn-ea"/>
              <a:cs typeface="+mn-cs"/>
            </a:endParaRPr>
          </a:p>
        </p:txBody>
      </p:sp>
      <p:pic>
        <p:nvPicPr>
          <p:cNvPr id="24" name="Graphic 23">
            <a:extLst>
              <a:ext uri="{FF2B5EF4-FFF2-40B4-BE49-F238E27FC236}">
                <a16:creationId xmlns:a16="http://schemas.microsoft.com/office/drawing/2014/main" id="{78A94574-3BC6-6E9C-287B-2E968614B2C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80673" y="2910957"/>
            <a:ext cx="163426" cy="163426"/>
          </a:xfrm>
          <a:prstGeom prst="rect">
            <a:avLst/>
          </a:prstGeom>
        </p:spPr>
      </p:pic>
      <p:sp useBgFill="1">
        <p:nvSpPr>
          <p:cNvPr id="25" name="Rounded Rectangle 1">
            <a:extLst>
              <a:ext uri="{FF2B5EF4-FFF2-40B4-BE49-F238E27FC236}">
                <a16:creationId xmlns:a16="http://schemas.microsoft.com/office/drawing/2014/main" id="{FE64CB9E-07CF-4590-1A0E-1A2828EB425E}"/>
              </a:ext>
              <a:ext uri="{C183D7F6-B498-43B3-948B-1728B52AA6E4}">
                <adec:decorative xmlns:adec="http://schemas.microsoft.com/office/drawing/2017/decorative" val="1"/>
              </a:ext>
            </a:extLst>
          </p:cNvPr>
          <p:cNvSpPr/>
          <p:nvPr/>
        </p:nvSpPr>
        <p:spPr bwMode="auto">
          <a:xfrm>
            <a:off x="505272" y="3612857"/>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26" name="TextBox 25">
            <a:extLst>
              <a:ext uri="{FF2B5EF4-FFF2-40B4-BE49-F238E27FC236}">
                <a16:creationId xmlns:a16="http://schemas.microsoft.com/office/drawing/2014/main" id="{E2C11034-F5C6-1FFD-F3BD-143491585ADF}"/>
              </a:ext>
            </a:extLst>
          </p:cNvPr>
          <p:cNvSpPr txBox="1"/>
          <p:nvPr/>
        </p:nvSpPr>
        <p:spPr>
          <a:xfrm>
            <a:off x="626191" y="4160700"/>
            <a:ext cx="1922209" cy="512961"/>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Améliorer sa</a:t>
            </a: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 </a:t>
            </a:r>
            <a:b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b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production écrite</a:t>
            </a:r>
            <a:endParaRPr kumimoji="0" lang="en-US" sz="11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Écrivez et apportez des modifications comme un pro.</a:t>
            </a:r>
          </a:p>
        </p:txBody>
      </p:sp>
      <p:sp>
        <p:nvSpPr>
          <p:cNvPr id="27" name="TextBox 26">
            <a:extLst>
              <a:ext uri="{FF2B5EF4-FFF2-40B4-BE49-F238E27FC236}">
                <a16:creationId xmlns:a16="http://schemas.microsoft.com/office/drawing/2014/main" id="{963F6DE5-64D2-D50F-3A37-3F9A3E0CF536}"/>
              </a:ext>
            </a:extLst>
          </p:cNvPr>
          <p:cNvSpPr txBox="1"/>
          <p:nvPr/>
        </p:nvSpPr>
        <p:spPr>
          <a:xfrm>
            <a:off x="2267041" y="3666646"/>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6</a:t>
            </a:r>
          </a:p>
        </p:txBody>
      </p:sp>
      <p:pic>
        <p:nvPicPr>
          <p:cNvPr id="28" name="Picture 27">
            <a:extLst>
              <a:ext uri="{FF2B5EF4-FFF2-40B4-BE49-F238E27FC236}">
                <a16:creationId xmlns:a16="http://schemas.microsoft.com/office/drawing/2014/main" id="{F281DBAF-65E0-40C2-AD2F-EF84F21FA64A}"/>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697685" y="3786975"/>
            <a:ext cx="318387" cy="280446"/>
          </a:xfrm>
          <a:prstGeom prst="rect">
            <a:avLst/>
          </a:prstGeom>
        </p:spPr>
      </p:pic>
      <p:sp>
        <p:nvSpPr>
          <p:cNvPr id="29" name="TextBox 28">
            <a:extLst>
              <a:ext uri="{FF2B5EF4-FFF2-40B4-BE49-F238E27FC236}">
                <a16:creationId xmlns:a16="http://schemas.microsoft.com/office/drawing/2014/main" id="{8D19DBC9-3D90-E49D-3F07-25E602248C4E}"/>
              </a:ext>
            </a:extLst>
          </p:cNvPr>
          <p:cNvSpPr txBox="1"/>
          <p:nvPr/>
        </p:nvSpPr>
        <p:spPr>
          <a:xfrm>
            <a:off x="665690" y="5439823"/>
            <a:ext cx="1915422" cy="400110"/>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Propose-moi trois façons de dire [texte].</a:t>
            </a:r>
          </a:p>
        </p:txBody>
      </p:sp>
      <p:pic>
        <p:nvPicPr>
          <p:cNvPr id="30" name="Graphic 29">
            <a:extLst>
              <a:ext uri="{FF2B5EF4-FFF2-40B4-BE49-F238E27FC236}">
                <a16:creationId xmlns:a16="http://schemas.microsoft.com/office/drawing/2014/main" id="{A55E2F54-2CA9-A93C-0A0F-D75B4D6FDE1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7865" y="5466617"/>
            <a:ext cx="163426" cy="163426"/>
          </a:xfrm>
          <a:prstGeom prst="rect">
            <a:avLst/>
          </a:prstGeom>
        </p:spPr>
      </p:pic>
      <p:sp useBgFill="1">
        <p:nvSpPr>
          <p:cNvPr id="31" name="Rounded Rectangle 1">
            <a:extLst>
              <a:ext uri="{FF2B5EF4-FFF2-40B4-BE49-F238E27FC236}">
                <a16:creationId xmlns:a16="http://schemas.microsoft.com/office/drawing/2014/main" id="{0FB39F70-93D7-DF78-19CC-30319A327ADA}"/>
              </a:ext>
              <a:ext uri="{C183D7F6-B498-43B3-948B-1728B52AA6E4}">
                <adec:decorative xmlns:adec="http://schemas.microsoft.com/office/drawing/2017/decorative" val="1"/>
              </a:ext>
            </a:extLst>
          </p:cNvPr>
          <p:cNvSpPr/>
          <p:nvPr/>
        </p:nvSpPr>
        <p:spPr bwMode="auto">
          <a:xfrm>
            <a:off x="5027366" y="3612856"/>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32" name="TextBox 31">
            <a:extLst>
              <a:ext uri="{FF2B5EF4-FFF2-40B4-BE49-F238E27FC236}">
                <a16:creationId xmlns:a16="http://schemas.microsoft.com/office/drawing/2014/main" id="{64A85457-A198-1598-B461-CA513334884C}"/>
              </a:ext>
            </a:extLst>
          </p:cNvPr>
          <p:cNvSpPr txBox="1"/>
          <p:nvPr/>
        </p:nvSpPr>
        <p:spPr>
          <a:xfrm>
            <a:off x="5148286" y="4160700"/>
            <a:ext cx="2022312" cy="820738"/>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Créer une image</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Oubliez les images libres de droits et les rapports contenant uniquement du texte en créant facilement vos propres images.</a:t>
            </a:r>
          </a:p>
        </p:txBody>
      </p:sp>
      <p:sp>
        <p:nvSpPr>
          <p:cNvPr id="33" name="TextBox 32">
            <a:extLst>
              <a:ext uri="{FF2B5EF4-FFF2-40B4-BE49-F238E27FC236}">
                <a16:creationId xmlns:a16="http://schemas.microsoft.com/office/drawing/2014/main" id="{40025F11-422A-ACEC-34CA-086A87774B65}"/>
              </a:ext>
            </a:extLst>
          </p:cNvPr>
          <p:cNvSpPr txBox="1"/>
          <p:nvPr/>
        </p:nvSpPr>
        <p:spPr>
          <a:xfrm>
            <a:off x="6789135" y="3666646"/>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8</a:t>
            </a:r>
          </a:p>
        </p:txBody>
      </p:sp>
      <p:sp>
        <p:nvSpPr>
          <p:cNvPr id="34" name="TextBox 33">
            <a:extLst>
              <a:ext uri="{FF2B5EF4-FFF2-40B4-BE49-F238E27FC236}">
                <a16:creationId xmlns:a16="http://schemas.microsoft.com/office/drawing/2014/main" id="{073F1E5C-D49E-A7FE-A07D-F3571E94A401}"/>
              </a:ext>
            </a:extLst>
          </p:cNvPr>
          <p:cNvSpPr txBox="1"/>
          <p:nvPr/>
        </p:nvSpPr>
        <p:spPr>
          <a:xfrm>
            <a:off x="5176404" y="5197546"/>
            <a:ext cx="2022312" cy="707886"/>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Génère une image romantique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pop art d’un employé de bureau confronté à une crise dramatique en rapport avec son café.</a:t>
            </a:r>
            <a:endParaRPr kumimoji="0" lang="en-US" sz="850" b="1" i="0" u="none" strike="noStrike" kern="1200" cap="none" spc="0" normalizeH="0" baseline="0" noProof="0">
              <a:ln>
                <a:noFill/>
              </a:ln>
              <a:solidFill>
                <a:srgbClr val="0078D4"/>
              </a:solidFill>
              <a:effectLst/>
              <a:uLnTx/>
              <a:uFillTx/>
              <a:latin typeface="Segoe UI"/>
              <a:ea typeface="+mn-ea"/>
              <a:cs typeface="+mn-cs"/>
            </a:endParaRPr>
          </a:p>
        </p:txBody>
      </p:sp>
      <p:pic>
        <p:nvPicPr>
          <p:cNvPr id="35" name="Graphic 34">
            <a:extLst>
              <a:ext uri="{FF2B5EF4-FFF2-40B4-BE49-F238E27FC236}">
                <a16:creationId xmlns:a16="http://schemas.microsoft.com/office/drawing/2014/main" id="{C600C180-0A81-3D4E-3BB0-25C07BAC6FE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38559" y="5244301"/>
            <a:ext cx="163426" cy="163426"/>
          </a:xfrm>
          <a:prstGeom prst="rect">
            <a:avLst/>
          </a:prstGeom>
        </p:spPr>
      </p:pic>
      <p:sp useBgFill="1">
        <p:nvSpPr>
          <p:cNvPr id="36" name="Rounded Rectangle 1">
            <a:extLst>
              <a:ext uri="{FF2B5EF4-FFF2-40B4-BE49-F238E27FC236}">
                <a16:creationId xmlns:a16="http://schemas.microsoft.com/office/drawing/2014/main" id="{78C2B0A1-1CC0-79CC-61EC-2A23152DE7DA}"/>
              </a:ext>
              <a:ext uri="{C183D7F6-B498-43B3-948B-1728B52AA6E4}">
                <adec:decorative xmlns:adec="http://schemas.microsoft.com/office/drawing/2017/decorative" val="1"/>
              </a:ext>
            </a:extLst>
          </p:cNvPr>
          <p:cNvSpPr/>
          <p:nvPr/>
        </p:nvSpPr>
        <p:spPr bwMode="auto">
          <a:xfrm>
            <a:off x="9549461" y="3612856"/>
            <a:ext cx="2153223" cy="2325937"/>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37" name="TextBox 36">
            <a:extLst>
              <a:ext uri="{FF2B5EF4-FFF2-40B4-BE49-F238E27FC236}">
                <a16:creationId xmlns:a16="http://schemas.microsoft.com/office/drawing/2014/main" id="{EC4850B5-E2A3-B86C-6753-0DFF4CA333AA}"/>
              </a:ext>
            </a:extLst>
          </p:cNvPr>
          <p:cNvSpPr txBox="1"/>
          <p:nvPr/>
        </p:nvSpPr>
        <p:spPr>
          <a:xfrm>
            <a:off x="9670381" y="4160700"/>
            <a:ext cx="1936402" cy="882293"/>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Donner une dimension ludique à son travail</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Ajoutez un peu de fantaisie à vos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e-mails, messages et réunions.</a:t>
            </a:r>
          </a:p>
        </p:txBody>
      </p:sp>
      <p:sp>
        <p:nvSpPr>
          <p:cNvPr id="38" name="TextBox 37">
            <a:extLst>
              <a:ext uri="{FF2B5EF4-FFF2-40B4-BE49-F238E27FC236}">
                <a16:creationId xmlns:a16="http://schemas.microsoft.com/office/drawing/2014/main" id="{C825478E-B519-30E4-17AC-78BABC65F8F1}"/>
              </a:ext>
            </a:extLst>
          </p:cNvPr>
          <p:cNvSpPr txBox="1"/>
          <p:nvPr/>
        </p:nvSpPr>
        <p:spPr>
          <a:xfrm>
            <a:off x="11104442" y="3666646"/>
            <a:ext cx="598242"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10</a:t>
            </a:r>
          </a:p>
        </p:txBody>
      </p:sp>
      <p:sp>
        <p:nvSpPr>
          <p:cNvPr id="39" name="TextBox 38">
            <a:extLst>
              <a:ext uri="{FF2B5EF4-FFF2-40B4-BE49-F238E27FC236}">
                <a16:creationId xmlns:a16="http://schemas.microsoft.com/office/drawing/2014/main" id="{54D04ADA-2C5A-1164-5FE3-BE89F671191E}"/>
              </a:ext>
            </a:extLst>
          </p:cNvPr>
          <p:cNvSpPr txBox="1"/>
          <p:nvPr/>
        </p:nvSpPr>
        <p:spPr>
          <a:xfrm>
            <a:off x="9704765" y="5474545"/>
            <a:ext cx="1997919" cy="400110"/>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Suggère 5 plaisanteries adaptées au bureau.</a:t>
            </a:r>
            <a:endParaRPr kumimoji="0" lang="en-US" sz="850" b="1" i="0" u="none" strike="noStrike" kern="1200" cap="none" spc="0" normalizeH="0" baseline="0" noProof="0">
              <a:ln>
                <a:noFill/>
              </a:ln>
              <a:solidFill>
                <a:prstClr val="black"/>
              </a:solidFill>
              <a:effectLst/>
              <a:uLnTx/>
              <a:uFillTx/>
              <a:latin typeface="Segoe UI"/>
              <a:ea typeface="+mn-ea"/>
              <a:cs typeface="+mn-cs"/>
            </a:endParaRPr>
          </a:p>
        </p:txBody>
      </p:sp>
      <p:pic>
        <p:nvPicPr>
          <p:cNvPr id="40" name="Graphic 39">
            <a:extLst>
              <a:ext uri="{FF2B5EF4-FFF2-40B4-BE49-F238E27FC236}">
                <a16:creationId xmlns:a16="http://schemas.microsoft.com/office/drawing/2014/main" id="{9CECA8D0-108E-C8F4-B8B0-63851743527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97812" y="5514316"/>
            <a:ext cx="163426" cy="163426"/>
          </a:xfrm>
          <a:prstGeom prst="rect">
            <a:avLst/>
          </a:prstGeom>
        </p:spPr>
      </p:pic>
      <p:sp useBgFill="1">
        <p:nvSpPr>
          <p:cNvPr id="41" name="Rounded Rectangle 1">
            <a:extLst>
              <a:ext uri="{FF2B5EF4-FFF2-40B4-BE49-F238E27FC236}">
                <a16:creationId xmlns:a16="http://schemas.microsoft.com/office/drawing/2014/main" id="{DC7290CC-2E2A-1FCA-B06A-BAF243CD1C2D}"/>
              </a:ext>
              <a:ext uri="{C183D7F6-B498-43B3-948B-1728B52AA6E4}">
                <adec:decorative xmlns:adec="http://schemas.microsoft.com/office/drawing/2017/decorative" val="1"/>
              </a:ext>
            </a:extLst>
          </p:cNvPr>
          <p:cNvSpPr/>
          <p:nvPr/>
        </p:nvSpPr>
        <p:spPr bwMode="auto">
          <a:xfrm>
            <a:off x="5027366" y="1195425"/>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42" name="TextBox 41">
            <a:extLst>
              <a:ext uri="{FF2B5EF4-FFF2-40B4-BE49-F238E27FC236}">
                <a16:creationId xmlns:a16="http://schemas.microsoft.com/office/drawing/2014/main" id="{1E96771B-A030-237F-93EE-9E03582445B1}"/>
              </a:ext>
            </a:extLst>
          </p:cNvPr>
          <p:cNvSpPr txBox="1"/>
          <p:nvPr/>
        </p:nvSpPr>
        <p:spPr>
          <a:xfrm>
            <a:off x="5148286" y="1689478"/>
            <a:ext cx="1932245" cy="882293"/>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Résumer un document</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Simplifiez un long document,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un article ou un PDF.</a:t>
            </a:r>
          </a:p>
        </p:txBody>
      </p:sp>
      <p:sp>
        <p:nvSpPr>
          <p:cNvPr id="43" name="TextBox 42">
            <a:extLst>
              <a:ext uri="{FF2B5EF4-FFF2-40B4-BE49-F238E27FC236}">
                <a16:creationId xmlns:a16="http://schemas.microsoft.com/office/drawing/2014/main" id="{C0F43274-BC8A-A3E9-93D1-5038E19238D3}"/>
              </a:ext>
            </a:extLst>
          </p:cNvPr>
          <p:cNvSpPr txBox="1"/>
          <p:nvPr/>
        </p:nvSpPr>
        <p:spPr>
          <a:xfrm>
            <a:off x="6789135" y="1195425"/>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3</a:t>
            </a:r>
          </a:p>
        </p:txBody>
      </p:sp>
      <p:sp>
        <p:nvSpPr>
          <p:cNvPr id="44" name="TextBox 43">
            <a:extLst>
              <a:ext uri="{FF2B5EF4-FFF2-40B4-BE49-F238E27FC236}">
                <a16:creationId xmlns:a16="http://schemas.microsoft.com/office/drawing/2014/main" id="{38100CBB-CB8D-0EC2-2494-C5FB81188A2D}"/>
              </a:ext>
            </a:extLst>
          </p:cNvPr>
          <p:cNvSpPr txBox="1"/>
          <p:nvPr/>
        </p:nvSpPr>
        <p:spPr>
          <a:xfrm>
            <a:off x="5187981" y="2878926"/>
            <a:ext cx="1963505" cy="400110"/>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Donne-moi une liste à puces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des points clés du fichier </a:t>
            </a:r>
            <a:br>
              <a:rPr kumimoji="0" lang="fr-fr" sz="850" b="1" i="0" u="none" strike="noStrike" kern="1200" cap="none" spc="0" normalizeH="0" baseline="0" noProof="0">
                <a:ln>
                  <a:noFill/>
                </a:ln>
                <a:solidFill>
                  <a:prstClr val="black"/>
                </a:solidFill>
                <a:effectLst/>
                <a:uLnTx/>
                <a:uFillTx/>
                <a:latin typeface="Segoe UI"/>
                <a:ea typeface="+mn-ea"/>
                <a:cs typeface="+mn-cs"/>
              </a:rPr>
            </a:br>
            <a:r>
              <a:rPr kumimoji="0" lang="fr-fr" sz="850" b="1" i="0" u="none" strike="noStrike" kern="1200" cap="none" spc="0" normalizeH="0" baseline="0" noProof="0">
                <a:ln>
                  <a:noFill/>
                </a:ln>
                <a:solidFill>
                  <a:prstClr val="black"/>
                </a:solidFill>
                <a:effectLst/>
                <a:uLnTx/>
                <a:uFillTx/>
                <a:latin typeface="Segoe UI"/>
                <a:ea typeface="+mn-ea"/>
                <a:cs typeface="+mn-cs"/>
              </a:rPr>
              <a:t>&lt;insérer le fichier&gt;</a:t>
            </a:r>
          </a:p>
        </p:txBody>
      </p:sp>
      <p:pic>
        <p:nvPicPr>
          <p:cNvPr id="45" name="Graphic 44">
            <a:extLst>
              <a:ext uri="{FF2B5EF4-FFF2-40B4-BE49-F238E27FC236}">
                <a16:creationId xmlns:a16="http://schemas.microsoft.com/office/drawing/2014/main" id="{F90F483D-DD7E-D76B-6361-C871F384241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03658" y="2914664"/>
            <a:ext cx="163426" cy="163426"/>
          </a:xfrm>
          <a:prstGeom prst="rect">
            <a:avLst/>
          </a:prstGeom>
        </p:spPr>
      </p:pic>
      <p:sp useBgFill="1">
        <p:nvSpPr>
          <p:cNvPr id="46" name="Rounded Rectangle 1">
            <a:extLst>
              <a:ext uri="{FF2B5EF4-FFF2-40B4-BE49-F238E27FC236}">
                <a16:creationId xmlns:a16="http://schemas.microsoft.com/office/drawing/2014/main" id="{156DEEB7-041F-983A-DF92-B29236C4C1C0}"/>
              </a:ext>
              <a:ext uri="{C183D7F6-B498-43B3-948B-1728B52AA6E4}">
                <adec:decorative xmlns:adec="http://schemas.microsoft.com/office/drawing/2017/decorative" val="1"/>
              </a:ext>
            </a:extLst>
          </p:cNvPr>
          <p:cNvSpPr/>
          <p:nvPr/>
        </p:nvSpPr>
        <p:spPr bwMode="auto">
          <a:xfrm>
            <a:off x="7288413" y="3612856"/>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47" name="TextBox 46">
            <a:extLst>
              <a:ext uri="{FF2B5EF4-FFF2-40B4-BE49-F238E27FC236}">
                <a16:creationId xmlns:a16="http://schemas.microsoft.com/office/drawing/2014/main" id="{ED9F78E9-9C88-011B-5D52-73A9E67D671B}"/>
              </a:ext>
            </a:extLst>
          </p:cNvPr>
          <p:cNvSpPr txBox="1"/>
          <p:nvPr/>
        </p:nvSpPr>
        <p:spPr>
          <a:xfrm>
            <a:off x="7409333" y="4160700"/>
            <a:ext cx="1895429" cy="666849"/>
          </a:xfrm>
          <a:prstGeom prst="rect">
            <a:avLst/>
          </a:prstGeom>
          <a:noFill/>
        </p:spPr>
        <p:txBody>
          <a:bodyPr wrap="square">
            <a:noAutofit/>
          </a:bodyPr>
          <a:lstStyle/>
          <a:p>
            <a:pPr marL="0" marR="0" lvl="0" indent="0" algn="l" defTabSz="914367"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Traduire un message</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Lisez et écrivez du contenu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dans d’autres langues.</a:t>
            </a:r>
          </a:p>
        </p:txBody>
      </p:sp>
      <p:sp>
        <p:nvSpPr>
          <p:cNvPr id="48" name="TextBox 47">
            <a:extLst>
              <a:ext uri="{FF2B5EF4-FFF2-40B4-BE49-F238E27FC236}">
                <a16:creationId xmlns:a16="http://schemas.microsoft.com/office/drawing/2014/main" id="{64B4E477-8677-B58B-4624-CFAC5AABC993}"/>
              </a:ext>
            </a:extLst>
          </p:cNvPr>
          <p:cNvSpPr txBox="1"/>
          <p:nvPr/>
        </p:nvSpPr>
        <p:spPr>
          <a:xfrm>
            <a:off x="9050182" y="3666646"/>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9</a:t>
            </a:r>
            <a:endParaRPr kumimoji="0" lang="en-US" sz="1765"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9" name="TextBox 48">
            <a:extLst>
              <a:ext uri="{FF2B5EF4-FFF2-40B4-BE49-F238E27FC236}">
                <a16:creationId xmlns:a16="http://schemas.microsoft.com/office/drawing/2014/main" id="{B9CD8385-8BAC-D8B4-33E5-B70D8D7669BB}"/>
              </a:ext>
            </a:extLst>
          </p:cNvPr>
          <p:cNvSpPr txBox="1"/>
          <p:nvPr/>
        </p:nvSpPr>
        <p:spPr>
          <a:xfrm>
            <a:off x="7440257" y="5474545"/>
            <a:ext cx="1913129" cy="400110"/>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Traduis le texte suivant en français : [texte].</a:t>
            </a:r>
          </a:p>
        </p:txBody>
      </p:sp>
      <p:pic>
        <p:nvPicPr>
          <p:cNvPr id="50" name="Graphic 49">
            <a:extLst>
              <a:ext uri="{FF2B5EF4-FFF2-40B4-BE49-F238E27FC236}">
                <a16:creationId xmlns:a16="http://schemas.microsoft.com/office/drawing/2014/main" id="{2B8FB4B3-C007-5590-A7B5-CCD769BF2E6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25773" y="5509213"/>
            <a:ext cx="163426" cy="163426"/>
          </a:xfrm>
          <a:prstGeom prst="rect">
            <a:avLst/>
          </a:prstGeom>
        </p:spPr>
      </p:pic>
      <p:sp>
        <p:nvSpPr>
          <p:cNvPr id="51" name="TextBox 50">
            <a:extLst>
              <a:ext uri="{FF2B5EF4-FFF2-40B4-BE49-F238E27FC236}">
                <a16:creationId xmlns:a16="http://schemas.microsoft.com/office/drawing/2014/main" id="{6C8AD4B5-8D46-0CB4-6794-F690413F9E03}"/>
              </a:ext>
            </a:extLst>
          </p:cNvPr>
          <p:cNvSpPr txBox="1"/>
          <p:nvPr/>
        </p:nvSpPr>
        <p:spPr>
          <a:xfrm>
            <a:off x="1082376" y="5987861"/>
            <a:ext cx="10043201" cy="366895"/>
          </a:xfrm>
          <a:prstGeom prst="rect">
            <a:avLst/>
          </a:prstGeom>
          <a:noFill/>
        </p:spPr>
        <p:txBody>
          <a:bodyPr wrap="square" lIns="91440" tIns="45720" rIns="91440" bIns="45720" anchor="t">
            <a:noAutofit/>
          </a:bodyPr>
          <a:lstStyle/>
          <a:p>
            <a:pPr marL="0" marR="0" lvl="0" indent="0" algn="ctr" defTabSz="914367" rtl="0" eaLnBrk="1" fontAlgn="auto" latinLnBrk="0" hangingPunct="1">
              <a:lnSpc>
                <a:spcPct val="107000"/>
              </a:lnSpc>
              <a:spcBef>
                <a:spcPts val="0"/>
              </a:spcBef>
              <a:spcAft>
                <a:spcPts val="800"/>
              </a:spcAft>
              <a:buClrTx/>
              <a:buSzTx/>
              <a:buFontTx/>
              <a:buNone/>
              <a:tabLst/>
              <a:defRPr/>
            </a:pPr>
            <a: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t> Pour plus d’exemples de requêtes, cliquez sur l’option « Voir les requêtes », </a:t>
            </a:r>
            <a:b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br>
            <a: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t>située </a:t>
            </a:r>
            <a:r>
              <a:rPr lang="fr-fr" sz="1800" b="1" kern="100">
                <a:solidFill>
                  <a:prstClr val="white"/>
                </a:solidFill>
                <a:latin typeface="Segoe UI Semibold"/>
                <a:ea typeface="Aptos" panose="020B0004020202020204" pitchFamily="34" charset="0"/>
                <a:cs typeface="Segoe UI Semibold"/>
              </a:rPr>
              <a:t>sous</a:t>
            </a:r>
            <a: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t> la zone de requête </a:t>
            </a:r>
            <a:r>
              <a:rPr kumimoji="0" lang="fr-fr" sz="1800" b="1" i="0" u="none" strike="noStrike" kern="100" cap="none" spc="0" normalizeH="0" baseline="0" noProof="0" err="1">
                <a:ln>
                  <a:noFill/>
                </a:ln>
                <a:solidFill>
                  <a:prstClr val="white"/>
                </a:solidFill>
                <a:effectLst/>
                <a:uLnTx/>
                <a:uFillTx/>
                <a:latin typeface="Segoe UI Semibold"/>
                <a:ea typeface="Aptos" panose="020B0004020202020204" pitchFamily="34" charset="0"/>
                <a:cs typeface="Segoe UI Semibold"/>
              </a:rPr>
              <a:t>Copilot</a:t>
            </a:r>
            <a:r>
              <a:rPr kumimoji="0" lang="fr-fr" sz="1800" b="1"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rPr>
              <a:t> Chat</a:t>
            </a:r>
            <a:endParaRPr kumimoji="0" lang="en-CA" sz="1800" b="0" i="0" u="none" strike="noStrike" kern="100" cap="none" spc="0" normalizeH="0" baseline="0" noProof="0">
              <a:ln>
                <a:noFill/>
              </a:ln>
              <a:solidFill>
                <a:prstClr val="white"/>
              </a:solidFill>
              <a:effectLst/>
              <a:uLnTx/>
              <a:uFillTx/>
              <a:latin typeface="Segoe UI Semibold"/>
              <a:ea typeface="Aptos" panose="020B0004020202020204" pitchFamily="34" charset="0"/>
              <a:cs typeface="Segoe UI Semibold"/>
            </a:endParaRPr>
          </a:p>
        </p:txBody>
      </p:sp>
      <p:sp useBgFill="1">
        <p:nvSpPr>
          <p:cNvPr id="52" name="Rounded Rectangle 1">
            <a:extLst>
              <a:ext uri="{FF2B5EF4-FFF2-40B4-BE49-F238E27FC236}">
                <a16:creationId xmlns:a16="http://schemas.microsoft.com/office/drawing/2014/main" id="{962ADDE8-8010-B592-E740-8CC0B6DD1494}"/>
              </a:ext>
              <a:ext uri="{C183D7F6-B498-43B3-948B-1728B52AA6E4}">
                <adec:decorative xmlns:adec="http://schemas.microsoft.com/office/drawing/2017/decorative" val="1"/>
              </a:ext>
            </a:extLst>
          </p:cNvPr>
          <p:cNvSpPr/>
          <p:nvPr/>
        </p:nvSpPr>
        <p:spPr bwMode="auto">
          <a:xfrm>
            <a:off x="2766319" y="3612856"/>
            <a:ext cx="2153223" cy="2325938"/>
          </a:xfrm>
          <a:prstGeom prst="roundRect">
            <a:avLst>
              <a:gd name="adj" fmla="val 2901"/>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3200" b="1">
              <a:gradFill flip="none" rotWithShape="1">
                <a:gsLst>
                  <a:gs pos="100000">
                    <a:srgbClr val="C73ECC"/>
                  </a:gs>
                  <a:gs pos="0">
                    <a:srgbClr val="0078D4"/>
                  </a:gs>
                </a:gsLst>
                <a:lin ang="0" scaled="1"/>
                <a:tileRect/>
              </a:gradFill>
              <a:latin typeface="Segoe Sans Display Semibold" pitchFamily="2" charset="0"/>
              <a:cs typeface="Segoe Sans Display Semibold" pitchFamily="2" charset="0"/>
            </a:endParaRPr>
          </a:p>
        </p:txBody>
      </p:sp>
      <p:sp>
        <p:nvSpPr>
          <p:cNvPr id="53" name="TextBox 52">
            <a:extLst>
              <a:ext uri="{FF2B5EF4-FFF2-40B4-BE49-F238E27FC236}">
                <a16:creationId xmlns:a16="http://schemas.microsoft.com/office/drawing/2014/main" id="{CB4BC0D0-D620-3EAE-5864-61693A0D5A20}"/>
              </a:ext>
            </a:extLst>
          </p:cNvPr>
          <p:cNvSpPr txBox="1"/>
          <p:nvPr/>
        </p:nvSpPr>
        <p:spPr>
          <a:xfrm>
            <a:off x="2887238" y="4160700"/>
            <a:ext cx="1972597" cy="666849"/>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Apprendre</a:t>
            </a: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 quelque </a:t>
            </a:r>
            <a:b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br>
            <a:r>
              <a:rPr kumimoji="0" lang="fr-fr" sz="1200" b="1" i="0" u="none" strike="noStrike" kern="1200" cap="none" spc="0" normalizeH="0" baseline="0" noProof="0">
                <a:ln>
                  <a:noFill/>
                </a:ln>
                <a:solidFill>
                  <a:srgbClr val="2A446F"/>
                </a:solidFill>
                <a:effectLst/>
                <a:uLnTx/>
                <a:uFillTx/>
                <a:latin typeface="Segoe UI Semibold" panose="020B0502040204020203" pitchFamily="34" charset="0"/>
                <a:ea typeface="+mn-ea"/>
                <a:cs typeface="Segoe UI Semibold" panose="020B0502040204020203" pitchFamily="34" charset="0"/>
              </a:rPr>
              <a:t>chose de nouveau</a:t>
            </a:r>
          </a:p>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0" i="0" u="none" strike="noStrike" kern="1200" cap="none" spc="0" normalizeH="0" baseline="0" noProof="0">
                <a:ln>
                  <a:noFill/>
                </a:ln>
                <a:solidFill>
                  <a:prstClr val="black"/>
                </a:solidFill>
                <a:effectLst/>
                <a:uLnTx/>
                <a:uFillTx/>
                <a:latin typeface="Segoe UI"/>
                <a:ea typeface="+mn-ea"/>
                <a:cs typeface="+mn-cs"/>
              </a:rPr>
              <a:t>Apprenez rapidement de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nouvelles compétences </a:t>
            </a:r>
            <a:br>
              <a:rPr kumimoji="0" lang="fr-fr" sz="850" b="0" i="0" u="none" strike="noStrike" kern="1200" cap="none" spc="0" normalizeH="0" baseline="0" noProof="0">
                <a:ln>
                  <a:noFill/>
                </a:ln>
                <a:solidFill>
                  <a:prstClr val="black"/>
                </a:solidFill>
                <a:effectLst/>
                <a:uLnTx/>
                <a:uFillTx/>
                <a:latin typeface="Segoe UI"/>
                <a:ea typeface="+mn-ea"/>
                <a:cs typeface="+mn-cs"/>
              </a:rPr>
            </a:br>
            <a:r>
              <a:rPr kumimoji="0" lang="fr-fr" sz="850" b="0" i="0" u="none" strike="noStrike" kern="1200" cap="none" spc="0" normalizeH="0" baseline="0" noProof="0">
                <a:ln>
                  <a:noFill/>
                </a:ln>
                <a:solidFill>
                  <a:prstClr val="black"/>
                </a:solidFill>
                <a:effectLst/>
                <a:uLnTx/>
                <a:uFillTx/>
                <a:latin typeface="Segoe UI"/>
                <a:ea typeface="+mn-ea"/>
                <a:cs typeface="+mn-cs"/>
              </a:rPr>
              <a:t>et découvrez de nouveaux sujets.</a:t>
            </a:r>
          </a:p>
        </p:txBody>
      </p:sp>
      <p:sp>
        <p:nvSpPr>
          <p:cNvPr id="54" name="TextBox 53">
            <a:extLst>
              <a:ext uri="{FF2B5EF4-FFF2-40B4-BE49-F238E27FC236}">
                <a16:creationId xmlns:a16="http://schemas.microsoft.com/office/drawing/2014/main" id="{41AA1E28-CAAD-EF89-C269-2BC718298893}"/>
              </a:ext>
            </a:extLst>
          </p:cNvPr>
          <p:cNvSpPr txBox="1"/>
          <p:nvPr/>
        </p:nvSpPr>
        <p:spPr>
          <a:xfrm>
            <a:off x="4528088" y="3666646"/>
            <a:ext cx="391454" cy="523220"/>
          </a:xfrm>
          <a:prstGeom prst="rect">
            <a:avLst/>
          </a:prstGeom>
          <a:noFill/>
        </p:spPr>
        <p:txBody>
          <a:bodyPr wrap="none" lIns="91440" tIns="45720" rIns="91440" bIns="45720" rtlCol="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1"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7</a:t>
            </a:r>
          </a:p>
        </p:txBody>
      </p:sp>
      <p:sp>
        <p:nvSpPr>
          <p:cNvPr id="55" name="TextBox 54">
            <a:extLst>
              <a:ext uri="{FF2B5EF4-FFF2-40B4-BE49-F238E27FC236}">
                <a16:creationId xmlns:a16="http://schemas.microsoft.com/office/drawing/2014/main" id="{E32FC149-493B-5235-186D-FCC4B6976A77}"/>
              </a:ext>
            </a:extLst>
          </p:cNvPr>
          <p:cNvSpPr txBox="1"/>
          <p:nvPr/>
        </p:nvSpPr>
        <p:spPr>
          <a:xfrm>
            <a:off x="2923749" y="5434432"/>
            <a:ext cx="2013099" cy="400110"/>
          </a:xfrm>
          <a:prstGeom prst="rect">
            <a:avLst/>
          </a:prstGeom>
          <a:noFill/>
        </p:spPr>
        <p:txBody>
          <a:bodyPr wrap="square">
            <a:noAutofit/>
          </a:bodyPr>
          <a:lstStyle/>
          <a:p>
            <a:pPr marL="0" marR="0" lvl="0" indent="0" algn="l" defTabSz="914400" rtl="0" eaLnBrk="1" fontAlgn="auto" latinLnBrk="0" hangingPunct="1">
              <a:lnSpc>
                <a:spcPct val="100000"/>
              </a:lnSpc>
              <a:spcBef>
                <a:spcPts val="200"/>
              </a:spcBef>
              <a:spcAft>
                <a:spcPts val="200"/>
              </a:spcAft>
              <a:buClrTx/>
              <a:buSzTx/>
              <a:buFontTx/>
              <a:buNone/>
              <a:tabLst/>
              <a:defRPr/>
            </a:pPr>
            <a:r>
              <a:rPr kumimoji="0" lang="fr-fr" sz="850" b="1" i="0" u="none" strike="noStrike" kern="1200" cap="none" spc="0" normalizeH="0" baseline="0" noProof="0">
                <a:ln>
                  <a:noFill/>
                </a:ln>
                <a:solidFill>
                  <a:prstClr val="black"/>
                </a:solidFill>
                <a:effectLst/>
                <a:uLnTx/>
                <a:uFillTx/>
                <a:latin typeface="Segoe UI"/>
                <a:ea typeface="+mn-ea"/>
                <a:cs typeface="+mn-cs"/>
              </a:rPr>
              <a:t>Explique-moi comment fonctionne un grand modèle de langage en utilisant des termes simples.</a:t>
            </a:r>
            <a:endParaRPr kumimoji="0" lang="en-US" sz="850" b="1" i="0" u="none" strike="noStrike" kern="1200" cap="none" spc="0" normalizeH="0" baseline="0" noProof="0">
              <a:ln>
                <a:noFill/>
              </a:ln>
              <a:solidFill>
                <a:prstClr val="black"/>
              </a:solidFill>
              <a:effectLst/>
              <a:uLnTx/>
              <a:uFillTx/>
              <a:latin typeface="Segoe UI"/>
              <a:ea typeface="+mn-ea"/>
              <a:cs typeface="+mn-cs"/>
            </a:endParaRPr>
          </a:p>
        </p:txBody>
      </p:sp>
      <p:pic>
        <p:nvPicPr>
          <p:cNvPr id="56" name="Graphic 55">
            <a:extLst>
              <a:ext uri="{FF2B5EF4-FFF2-40B4-BE49-F238E27FC236}">
                <a16:creationId xmlns:a16="http://schemas.microsoft.com/office/drawing/2014/main" id="{F180C370-ADD4-79DB-92C8-EAF9B5863AB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23692" y="5476508"/>
            <a:ext cx="163426" cy="163426"/>
          </a:xfrm>
          <a:prstGeom prst="rect">
            <a:avLst/>
          </a:prstGeom>
        </p:spPr>
      </p:pic>
      <p:pic>
        <p:nvPicPr>
          <p:cNvPr id="57" name="Picture 56">
            <a:extLst>
              <a:ext uri="{FF2B5EF4-FFF2-40B4-BE49-F238E27FC236}">
                <a16:creationId xmlns:a16="http://schemas.microsoft.com/office/drawing/2014/main" id="{7C2925DD-221F-B506-412B-962B568CD9C4}"/>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668538" y="1305170"/>
            <a:ext cx="318387" cy="280446"/>
          </a:xfrm>
          <a:prstGeom prst="rect">
            <a:avLst/>
          </a:prstGeom>
        </p:spPr>
      </p:pic>
      <p:pic>
        <p:nvPicPr>
          <p:cNvPr id="58" name="Picture 57">
            <a:extLst>
              <a:ext uri="{FF2B5EF4-FFF2-40B4-BE49-F238E27FC236}">
                <a16:creationId xmlns:a16="http://schemas.microsoft.com/office/drawing/2014/main" id="{6684EC7F-7F99-8BE1-355A-9AE3EABA0440}"/>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2926597" y="1305170"/>
            <a:ext cx="318387" cy="280446"/>
          </a:xfrm>
          <a:prstGeom prst="rect">
            <a:avLst/>
          </a:prstGeom>
        </p:spPr>
      </p:pic>
      <p:pic>
        <p:nvPicPr>
          <p:cNvPr id="59" name="Picture 58">
            <a:extLst>
              <a:ext uri="{FF2B5EF4-FFF2-40B4-BE49-F238E27FC236}">
                <a16:creationId xmlns:a16="http://schemas.microsoft.com/office/drawing/2014/main" id="{BA8D0EDA-267F-31C5-C82F-CB74C713B218}"/>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5192314" y="1305170"/>
            <a:ext cx="318387" cy="280446"/>
          </a:xfrm>
          <a:prstGeom prst="rect">
            <a:avLst/>
          </a:prstGeom>
        </p:spPr>
      </p:pic>
      <p:pic>
        <p:nvPicPr>
          <p:cNvPr id="60" name="Picture 59">
            <a:extLst>
              <a:ext uri="{FF2B5EF4-FFF2-40B4-BE49-F238E27FC236}">
                <a16:creationId xmlns:a16="http://schemas.microsoft.com/office/drawing/2014/main" id="{BEF9B6FE-ABF7-8101-D8FE-39C0239E3F1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7492047" y="1305170"/>
            <a:ext cx="318387" cy="280446"/>
          </a:xfrm>
          <a:prstGeom prst="rect">
            <a:avLst/>
          </a:prstGeom>
        </p:spPr>
      </p:pic>
      <p:pic>
        <p:nvPicPr>
          <p:cNvPr id="61" name="Picture 60">
            <a:extLst>
              <a:ext uri="{FF2B5EF4-FFF2-40B4-BE49-F238E27FC236}">
                <a16:creationId xmlns:a16="http://schemas.microsoft.com/office/drawing/2014/main" id="{5E16BCA0-94FF-A8AC-7714-0026DA9E697C}"/>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9707613" y="1305170"/>
            <a:ext cx="318387" cy="280446"/>
          </a:xfrm>
          <a:prstGeom prst="rect">
            <a:avLst/>
          </a:prstGeom>
        </p:spPr>
      </p:pic>
      <p:pic>
        <p:nvPicPr>
          <p:cNvPr id="62" name="Picture 61">
            <a:extLst>
              <a:ext uri="{FF2B5EF4-FFF2-40B4-BE49-F238E27FC236}">
                <a16:creationId xmlns:a16="http://schemas.microsoft.com/office/drawing/2014/main" id="{377A60C5-9584-E4E9-390E-806A284CBA10}"/>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2965592" y="3786975"/>
            <a:ext cx="318387" cy="280446"/>
          </a:xfrm>
          <a:prstGeom prst="rect">
            <a:avLst/>
          </a:prstGeom>
        </p:spPr>
      </p:pic>
      <p:pic>
        <p:nvPicPr>
          <p:cNvPr id="63" name="Picture 62">
            <a:extLst>
              <a:ext uri="{FF2B5EF4-FFF2-40B4-BE49-F238E27FC236}">
                <a16:creationId xmlns:a16="http://schemas.microsoft.com/office/drawing/2014/main" id="{95B33245-C7C1-CA99-FA97-1E48281FEBE2}"/>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5200601" y="3786975"/>
            <a:ext cx="318387" cy="280446"/>
          </a:xfrm>
          <a:prstGeom prst="rect">
            <a:avLst/>
          </a:prstGeom>
        </p:spPr>
      </p:pic>
      <p:pic>
        <p:nvPicPr>
          <p:cNvPr id="64" name="Picture 63">
            <a:extLst>
              <a:ext uri="{FF2B5EF4-FFF2-40B4-BE49-F238E27FC236}">
                <a16:creationId xmlns:a16="http://schemas.microsoft.com/office/drawing/2014/main" id="{3A919941-DD95-729D-FB35-35469C73CE92}"/>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7484148" y="3786975"/>
            <a:ext cx="318387" cy="280446"/>
          </a:xfrm>
          <a:prstGeom prst="rect">
            <a:avLst/>
          </a:prstGeom>
        </p:spPr>
      </p:pic>
      <p:pic>
        <p:nvPicPr>
          <p:cNvPr id="65" name="Picture 64">
            <a:extLst>
              <a:ext uri="{FF2B5EF4-FFF2-40B4-BE49-F238E27FC236}">
                <a16:creationId xmlns:a16="http://schemas.microsoft.com/office/drawing/2014/main" id="{EA0400F8-1C4C-2EBB-C429-F4C8A51DBA74}"/>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a:ext>
            </a:extLst>
          </a:blip>
          <a:srcRect t="5958" b="5958"/>
          <a:stretch/>
        </p:blipFill>
        <p:spPr>
          <a:xfrm>
            <a:off x="9728100" y="3786975"/>
            <a:ext cx="318387" cy="280446"/>
          </a:xfrm>
          <a:prstGeom prst="rect">
            <a:avLst/>
          </a:prstGeom>
        </p:spPr>
      </p:pic>
    </p:spTree>
    <p:extLst>
      <p:ext uri="{BB962C8B-B14F-4D97-AF65-F5344CB8AC3E}">
        <p14:creationId xmlns:p14="http://schemas.microsoft.com/office/powerpoint/2010/main" val="19339871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3A148-E0F5-A757-D177-19AA70B92F7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B8F7016-411E-2C48-A23E-9452F7467A83}"/>
              </a:ext>
            </a:extLst>
          </p:cNvPr>
          <p:cNvSpPr>
            <a:spLocks noGrp="1"/>
          </p:cNvSpPr>
          <p:nvPr>
            <p:ph type="title"/>
          </p:nvPr>
        </p:nvSpPr>
        <p:spPr>
          <a:xfrm>
            <a:off x="588263" y="485481"/>
            <a:ext cx="11018520" cy="1661993"/>
          </a:xfrm>
        </p:spPr>
        <p:txBody>
          <a:bodyPr/>
          <a:lstStyle/>
          <a:p>
            <a:r>
              <a:rPr lang="fr-fr" spc="-50"/>
              <a:t>Les risques liés au Shadow IA</a:t>
            </a:r>
          </a:p>
        </p:txBody>
      </p:sp>
      <p:sp>
        <p:nvSpPr>
          <p:cNvPr id="5" name="Freeform: Shape 4">
            <a:extLst>
              <a:ext uri="{FF2B5EF4-FFF2-40B4-BE49-F238E27FC236}">
                <a16:creationId xmlns:a16="http://schemas.microsoft.com/office/drawing/2014/main" id="{12D385A9-89DE-52F0-F9F4-49095AE8A50B}"/>
              </a:ext>
              <a:ext uri="{C183D7F6-B498-43B3-948B-1728B52AA6E4}">
                <adec:decorative xmlns:adec="http://schemas.microsoft.com/office/drawing/2017/decorative" val="1"/>
              </a:ext>
            </a:extLst>
          </p:cNvPr>
          <p:cNvSpPr>
            <a:spLocks/>
          </p:cNvSpPr>
          <p:nvPr/>
        </p:nvSpPr>
        <p:spPr bwMode="auto">
          <a:xfrm>
            <a:off x="588965" y="1328794"/>
            <a:ext cx="11018520" cy="4937760"/>
          </a:xfrm>
          <a:custGeom>
            <a:avLst/>
            <a:gdLst>
              <a:gd name="connsiteX0" fmla="*/ 123444 w 11018520"/>
              <a:gd name="connsiteY0" fmla="*/ 0 h 4937760"/>
              <a:gd name="connsiteX1" fmla="*/ 5317237 w 11018520"/>
              <a:gd name="connsiteY1" fmla="*/ 0 h 4937760"/>
              <a:gd name="connsiteX2" fmla="*/ 5365285 w 11018520"/>
              <a:gd name="connsiteY2" fmla="*/ 9701 h 4937760"/>
              <a:gd name="connsiteX3" fmla="*/ 5440679 w 11018520"/>
              <a:gd name="connsiteY3" fmla="*/ 123444 h 4937760"/>
              <a:gd name="connsiteX4" fmla="*/ 5440679 w 11018520"/>
              <a:gd name="connsiteY4" fmla="*/ 2354579 h 4937760"/>
              <a:gd name="connsiteX5" fmla="*/ 5509259 w 11018520"/>
              <a:gd name="connsiteY5" fmla="*/ 2423159 h 4937760"/>
              <a:gd name="connsiteX6" fmla="*/ 5577839 w 11018520"/>
              <a:gd name="connsiteY6" fmla="*/ 2354579 h 4937760"/>
              <a:gd name="connsiteX7" fmla="*/ 5577839 w 11018520"/>
              <a:gd name="connsiteY7" fmla="*/ 123444 h 4937760"/>
              <a:gd name="connsiteX8" fmla="*/ 5653233 w 11018520"/>
              <a:gd name="connsiteY8" fmla="*/ 9701 h 4937760"/>
              <a:gd name="connsiteX9" fmla="*/ 5701282 w 11018520"/>
              <a:gd name="connsiteY9" fmla="*/ 0 h 4937760"/>
              <a:gd name="connsiteX10" fmla="*/ 10895076 w 11018520"/>
              <a:gd name="connsiteY10" fmla="*/ 0 h 4937760"/>
              <a:gd name="connsiteX11" fmla="*/ 11018520 w 11018520"/>
              <a:gd name="connsiteY11" fmla="*/ 123445 h 4937760"/>
              <a:gd name="connsiteX12" fmla="*/ 11018520 w 11018520"/>
              <a:gd name="connsiteY12" fmla="*/ 4814316 h 4937760"/>
              <a:gd name="connsiteX13" fmla="*/ 10895076 w 11018520"/>
              <a:gd name="connsiteY13" fmla="*/ 4937760 h 4937760"/>
              <a:gd name="connsiteX14" fmla="*/ 5701283 w 11018520"/>
              <a:gd name="connsiteY14" fmla="*/ 4937760 h 4937760"/>
              <a:gd name="connsiteX15" fmla="*/ 5577839 w 11018520"/>
              <a:gd name="connsiteY15" fmla="*/ 4814316 h 4937760"/>
              <a:gd name="connsiteX16" fmla="*/ 5577839 w 11018520"/>
              <a:gd name="connsiteY16" fmla="*/ 2628899 h 4937760"/>
              <a:gd name="connsiteX17" fmla="*/ 5509259 w 11018520"/>
              <a:gd name="connsiteY17" fmla="*/ 2560319 h 4937760"/>
              <a:gd name="connsiteX18" fmla="*/ 5440679 w 11018520"/>
              <a:gd name="connsiteY18" fmla="*/ 2628899 h 4937760"/>
              <a:gd name="connsiteX19" fmla="*/ 5440679 w 11018520"/>
              <a:gd name="connsiteY19" fmla="*/ 4814316 h 4937760"/>
              <a:gd name="connsiteX20" fmla="*/ 5317235 w 11018520"/>
              <a:gd name="connsiteY20" fmla="*/ 4937760 h 4937760"/>
              <a:gd name="connsiteX21" fmla="*/ 123444 w 11018520"/>
              <a:gd name="connsiteY21" fmla="*/ 4937760 h 4937760"/>
              <a:gd name="connsiteX22" fmla="*/ 0 w 11018520"/>
              <a:gd name="connsiteY22" fmla="*/ 4814316 h 4937760"/>
              <a:gd name="connsiteX23" fmla="*/ 0 w 11018520"/>
              <a:gd name="connsiteY23" fmla="*/ 123445 h 4937760"/>
              <a:gd name="connsiteX24" fmla="*/ 123444 w 11018520"/>
              <a:gd name="connsiteY24" fmla="*/ 0 h 4937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18520" h="4937760">
                <a:moveTo>
                  <a:pt x="123444" y="0"/>
                </a:moveTo>
                <a:lnTo>
                  <a:pt x="5317237" y="0"/>
                </a:lnTo>
                <a:lnTo>
                  <a:pt x="5365285" y="9701"/>
                </a:lnTo>
                <a:cubicBezTo>
                  <a:pt x="5409591" y="28441"/>
                  <a:pt x="5440679" y="72312"/>
                  <a:pt x="5440679" y="123444"/>
                </a:cubicBezTo>
                <a:lnTo>
                  <a:pt x="5440679" y="2354579"/>
                </a:lnTo>
                <a:cubicBezTo>
                  <a:pt x="5440679" y="2392455"/>
                  <a:pt x="5471383" y="2423159"/>
                  <a:pt x="5509259" y="2423159"/>
                </a:cubicBezTo>
                <a:cubicBezTo>
                  <a:pt x="5547135" y="2423159"/>
                  <a:pt x="5577839" y="2392455"/>
                  <a:pt x="5577839" y="2354579"/>
                </a:cubicBezTo>
                <a:lnTo>
                  <a:pt x="5577839" y="123444"/>
                </a:lnTo>
                <a:cubicBezTo>
                  <a:pt x="5577839" y="72312"/>
                  <a:pt x="5608928" y="28441"/>
                  <a:pt x="5653233" y="9701"/>
                </a:cubicBezTo>
                <a:lnTo>
                  <a:pt x="5701282" y="0"/>
                </a:lnTo>
                <a:lnTo>
                  <a:pt x="10895076" y="0"/>
                </a:lnTo>
                <a:cubicBezTo>
                  <a:pt x="10963252" y="0"/>
                  <a:pt x="11018520" y="55269"/>
                  <a:pt x="11018520" y="123445"/>
                </a:cubicBezTo>
                <a:lnTo>
                  <a:pt x="11018520" y="4814316"/>
                </a:lnTo>
                <a:cubicBezTo>
                  <a:pt x="11018520" y="4882492"/>
                  <a:pt x="10963252" y="4937760"/>
                  <a:pt x="10895076" y="4937760"/>
                </a:cubicBezTo>
                <a:lnTo>
                  <a:pt x="5701283" y="4937760"/>
                </a:lnTo>
                <a:cubicBezTo>
                  <a:pt x="5633107" y="4937760"/>
                  <a:pt x="5577839" y="4882492"/>
                  <a:pt x="5577839" y="4814316"/>
                </a:cubicBezTo>
                <a:lnTo>
                  <a:pt x="5577839" y="2628899"/>
                </a:lnTo>
                <a:cubicBezTo>
                  <a:pt x="5577839" y="2591023"/>
                  <a:pt x="5547135" y="2560319"/>
                  <a:pt x="5509259" y="2560319"/>
                </a:cubicBezTo>
                <a:cubicBezTo>
                  <a:pt x="5471383" y="2560319"/>
                  <a:pt x="5440679" y="2591023"/>
                  <a:pt x="5440679" y="2628899"/>
                </a:cubicBezTo>
                <a:lnTo>
                  <a:pt x="5440679" y="4814316"/>
                </a:lnTo>
                <a:cubicBezTo>
                  <a:pt x="5440679" y="4882492"/>
                  <a:pt x="5385411" y="4937760"/>
                  <a:pt x="5317235" y="4937760"/>
                </a:cubicBezTo>
                <a:lnTo>
                  <a:pt x="123444" y="4937760"/>
                </a:lnTo>
                <a:cubicBezTo>
                  <a:pt x="55268" y="4937760"/>
                  <a:pt x="0" y="4882492"/>
                  <a:pt x="0" y="4814316"/>
                </a:cubicBezTo>
                <a:lnTo>
                  <a:pt x="0" y="123445"/>
                </a:lnTo>
                <a:cubicBezTo>
                  <a:pt x="0" y="55269"/>
                  <a:pt x="55268" y="0"/>
                  <a:pt x="123444" y="0"/>
                </a:cubicBezTo>
                <a:close/>
              </a:path>
            </a:pathLst>
          </a:custGeom>
          <a:gradFill flip="none" rotWithShape="1">
            <a:gsLst>
              <a:gs pos="0">
                <a:srgbClr val="EBEDF5"/>
              </a:gs>
              <a:gs pos="100000">
                <a:srgbClr val="F5F2F0"/>
              </a:gs>
            </a:gsLst>
            <a:lin ang="2700000" scaled="1"/>
            <a:tileRect/>
          </a:gradFill>
          <a:ln w="6350">
            <a:solidFill>
              <a:srgbClr val="FFFFFF"/>
            </a:solidFill>
            <a:headEnd type="none" w="med" len="med"/>
            <a:tailEnd type="none" w="med" len="med"/>
          </a:ln>
          <a:effectLst>
            <a:outerShdw blurRad="1206500" dist="571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2834640"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5400" b="0" i="0" u="none" strike="noStrike" kern="1200" cap="none" spc="0" normalizeH="0" baseline="0" noProof="0" err="1">
              <a:ln>
                <a:noFill/>
              </a:ln>
              <a:solidFill>
                <a:srgbClr val="091F2C"/>
              </a:solidFill>
              <a:effectLst/>
              <a:uLnTx/>
              <a:uFillTx/>
              <a:latin typeface="Segoe Sans Display"/>
              <a:ea typeface="+mn-ea"/>
              <a:cs typeface="+mn-cs"/>
            </a:endParaRPr>
          </a:p>
        </p:txBody>
      </p:sp>
      <p:sp>
        <p:nvSpPr>
          <p:cNvPr id="17" name="Oval 16">
            <a:extLst>
              <a:ext uri="{FF2B5EF4-FFF2-40B4-BE49-F238E27FC236}">
                <a16:creationId xmlns:a16="http://schemas.microsoft.com/office/drawing/2014/main" id="{16FDEAAB-0191-98D2-7113-6D14DA48EE8B}"/>
              </a:ext>
              <a:ext uri="{C183D7F6-B498-43B3-948B-1728B52AA6E4}">
                <adec:decorative xmlns:adec="http://schemas.microsoft.com/office/drawing/2017/decorative" val="1"/>
              </a:ext>
            </a:extLst>
          </p:cNvPr>
          <p:cNvSpPr>
            <a:spLocks noChangeAspect="1"/>
          </p:cNvSpPr>
          <p:nvPr/>
        </p:nvSpPr>
        <p:spPr bwMode="auto">
          <a:xfrm>
            <a:off x="2166304" y="1465953"/>
            <a:ext cx="2286000" cy="2286000"/>
          </a:xfrm>
          <a:prstGeom prst="ellipse">
            <a:avLst/>
          </a:prstGeom>
          <a:solidFill>
            <a:srgbClr val="FFFFFF">
              <a:alpha val="95000"/>
            </a:srgbClr>
          </a:solidFill>
          <a:effectLst>
            <a:innerShdw blurRad="127000">
              <a:prstClr val="black">
                <a:alpha val="15000"/>
              </a:prstClr>
            </a:innerShdw>
          </a:effectLst>
        </p:spPr>
        <p:txBody>
          <a:bodyPr vert="horz" wrap="square" lIns="274320" tIns="182880" rIns="274320" bIns="182880" rtlCol="0">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6600" b="1" i="0" u="none" strike="noStrike" kern="1200" cap="none" spc="0" normalizeH="0" baseline="0" noProof="0">
              <a:ln>
                <a:noFill/>
              </a:ln>
              <a:solidFill>
                <a:srgbClr val="091F2C"/>
              </a:solidFill>
              <a:effectLst/>
              <a:uLnTx/>
              <a:uFillTx/>
              <a:latin typeface="Segoe Sans Display"/>
              <a:ea typeface="+mn-ea"/>
              <a:cs typeface="Segoe Sans Display Semibold" pitchFamily="2" charset="0"/>
            </a:endParaRPr>
          </a:p>
        </p:txBody>
      </p:sp>
      <p:sp>
        <p:nvSpPr>
          <p:cNvPr id="18" name="Oval 17">
            <a:extLst>
              <a:ext uri="{FF2B5EF4-FFF2-40B4-BE49-F238E27FC236}">
                <a16:creationId xmlns:a16="http://schemas.microsoft.com/office/drawing/2014/main" id="{FC34538F-9551-6F26-C0A0-763EB0771806}"/>
              </a:ext>
              <a:ext uri="{C183D7F6-B498-43B3-948B-1728B52AA6E4}">
                <adec:decorative xmlns:adec="http://schemas.microsoft.com/office/drawing/2017/decorative" val="1"/>
              </a:ext>
            </a:extLst>
          </p:cNvPr>
          <p:cNvSpPr>
            <a:spLocks noChangeAspect="1"/>
          </p:cNvSpPr>
          <p:nvPr/>
        </p:nvSpPr>
        <p:spPr bwMode="auto">
          <a:xfrm>
            <a:off x="2486344" y="1785993"/>
            <a:ext cx="1645920" cy="1645920"/>
          </a:xfrm>
          <a:prstGeom prst="ellipse">
            <a:avLst/>
          </a:prstGeom>
          <a:solidFill>
            <a:srgbClr val="FFFFFF">
              <a:alpha val="95000"/>
            </a:srgbClr>
          </a:solidFill>
          <a:effectLst>
            <a:outerShdw blurRad="254000" dist="50800" algn="ctr" rotWithShape="0">
              <a:prstClr val="black">
                <a:alpha val="10000"/>
              </a:prstClr>
            </a:outerShdw>
          </a:effectLst>
        </p:spPr>
        <p:txBody>
          <a:bodyPr vert="horz" wrap="square" lIns="274320" tIns="182880" rIns="274320" bIns="182880" rtlCol="0">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6600" b="1" i="0" u="none" strike="noStrike" kern="1200" cap="none" spc="0" normalizeH="0" baseline="0" noProof="0">
              <a:ln>
                <a:noFill/>
              </a:ln>
              <a:solidFill>
                <a:srgbClr val="091F2C"/>
              </a:solidFill>
              <a:effectLst/>
              <a:uLnTx/>
              <a:uFillTx/>
              <a:latin typeface="Segoe Sans Display"/>
              <a:ea typeface="+mn-ea"/>
              <a:cs typeface="Segoe Sans Display Semibold" pitchFamily="2" charset="0"/>
            </a:endParaRPr>
          </a:p>
        </p:txBody>
      </p:sp>
      <p:sp>
        <p:nvSpPr>
          <p:cNvPr id="19" name="Rectangle 18">
            <a:extLst>
              <a:ext uri="{FF2B5EF4-FFF2-40B4-BE49-F238E27FC236}">
                <a16:creationId xmlns:a16="http://schemas.microsoft.com/office/drawing/2014/main" id="{B41DFA37-7517-C89F-0ADF-DE159132B5F8}"/>
              </a:ext>
              <a:ext uri="{C183D7F6-B498-43B3-948B-1728B52AA6E4}">
                <adec:decorative xmlns:adec="http://schemas.microsoft.com/office/drawing/2017/decorative" val="1"/>
              </a:ext>
            </a:extLst>
          </p:cNvPr>
          <p:cNvSpPr>
            <a:spLocks/>
          </p:cNvSpPr>
          <p:nvPr/>
        </p:nvSpPr>
        <p:spPr bwMode="auto">
          <a:xfrm>
            <a:off x="6175247" y="1682534"/>
            <a:ext cx="5431536" cy="1371600"/>
          </a:xfrm>
          <a:prstGeom prst="rect">
            <a:avLst/>
          </a:prstGeom>
          <a:solidFill>
            <a:srgbClr val="FFF8F3">
              <a:alpha val="84000"/>
            </a:srgbClr>
          </a:solidFill>
          <a:ln>
            <a:noFill/>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20" name="Arc 19">
            <a:extLst>
              <a:ext uri="{FF2B5EF4-FFF2-40B4-BE49-F238E27FC236}">
                <a16:creationId xmlns:a16="http://schemas.microsoft.com/office/drawing/2014/main" id="{7ACEFCE2-6A56-1957-6B99-9E4191B52AFA}"/>
              </a:ext>
              <a:ext uri="{C183D7F6-B498-43B3-948B-1728B52AA6E4}">
                <adec:decorative xmlns:adec="http://schemas.microsoft.com/office/drawing/2017/decorative" val="1"/>
              </a:ext>
            </a:extLst>
          </p:cNvPr>
          <p:cNvSpPr>
            <a:spLocks noChangeAspect="1"/>
          </p:cNvSpPr>
          <p:nvPr/>
        </p:nvSpPr>
        <p:spPr>
          <a:xfrm>
            <a:off x="2326324" y="1625973"/>
            <a:ext cx="1965960" cy="1965960"/>
          </a:xfrm>
          <a:prstGeom prst="arc">
            <a:avLst>
              <a:gd name="adj1" fmla="val 16200000"/>
              <a:gd name="adj2" fmla="val 11832711"/>
            </a:avLst>
          </a:prstGeom>
          <a:ln w="127000" cap="rnd">
            <a:gradFill flip="none" rotWithShape="1">
              <a:gsLst>
                <a:gs pos="52000">
                  <a:srgbClr val="6B6FD7"/>
                </a:gs>
                <a:gs pos="73000">
                  <a:srgbClr val="00B0F0"/>
                </a:gs>
                <a:gs pos="31000">
                  <a:srgbClr val="C03BC4"/>
                </a:gs>
                <a:gs pos="0">
                  <a:srgbClr val="FFA38B"/>
                </a:gs>
                <a:gs pos="100000">
                  <a:srgbClr val="0078D4"/>
                </a:gs>
              </a:gsLst>
              <a:lin ang="189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21" name="TextBox 20">
            <a:extLst>
              <a:ext uri="{FF2B5EF4-FFF2-40B4-BE49-F238E27FC236}">
                <a16:creationId xmlns:a16="http://schemas.microsoft.com/office/drawing/2014/main" id="{2AFC24CF-E781-4A26-A558-95B8DE428095}"/>
              </a:ext>
            </a:extLst>
          </p:cNvPr>
          <p:cNvSpPr txBox="1"/>
          <p:nvPr/>
        </p:nvSpPr>
        <p:spPr>
          <a:xfrm>
            <a:off x="2621615" y="2239616"/>
            <a:ext cx="1375378" cy="738664"/>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8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78 %</a:t>
            </a:r>
          </a:p>
        </p:txBody>
      </p:sp>
      <p:sp>
        <p:nvSpPr>
          <p:cNvPr id="22" name="Rectangle: Rounded Corners 21">
            <a:extLst>
              <a:ext uri="{FF2B5EF4-FFF2-40B4-BE49-F238E27FC236}">
                <a16:creationId xmlns:a16="http://schemas.microsoft.com/office/drawing/2014/main" id="{20A07024-CA12-4F89-C027-CBD293166CDF}"/>
              </a:ext>
            </a:extLst>
          </p:cNvPr>
          <p:cNvSpPr>
            <a:spLocks/>
          </p:cNvSpPr>
          <p:nvPr/>
        </p:nvSpPr>
        <p:spPr bwMode="auto">
          <a:xfrm>
            <a:off x="726124" y="3889113"/>
            <a:ext cx="5166360" cy="2240281"/>
          </a:xfrm>
          <a:prstGeom prst="roundRect">
            <a:avLst>
              <a:gd name="adj" fmla="val 4000"/>
            </a:avLst>
          </a:prstGeom>
          <a:solidFill>
            <a:srgbClr val="FFF8F3">
              <a:alpha val="84000"/>
            </a:srgbClr>
          </a:solidFill>
          <a:ln>
            <a:noFill/>
          </a:ln>
          <a:effectLst>
            <a:outerShdw blurRad="139700" dist="50800" dir="2700000" algn="tl" rotWithShape="0">
              <a:schemeClr val="bg1">
                <a:lumMod val="50000"/>
                <a:alpha val="18000"/>
              </a:scheme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r>
              <a:rPr kumimoji="0" lang="fr-fr" sz="2800" b="0" i="0" u="none" strike="noStrike" kern="1200" cap="none" spc="0" normalizeH="0" baseline="0" noProof="0">
                <a:ln>
                  <a:noFill/>
                </a:ln>
                <a:solidFill>
                  <a:srgbClr val="091F2C"/>
                </a:solidFill>
                <a:effectLst/>
                <a:uLnTx/>
                <a:uFillTx/>
                <a:latin typeface="Segoe Sans Display"/>
                <a:ea typeface="+mn-ea"/>
                <a:cs typeface="+mn-cs"/>
              </a:rPr>
              <a:t>des collaborateurs apportent leurs propres outils </a:t>
            </a:r>
            <a:br>
              <a:rPr kumimoji="0" lang="fr-fr" sz="2800" b="0" i="0" u="none" strike="noStrike" kern="1200" cap="none" spc="0" normalizeH="0" baseline="0" noProof="0">
                <a:ln>
                  <a:noFill/>
                </a:ln>
                <a:solidFill>
                  <a:srgbClr val="091F2C"/>
                </a:solidFill>
                <a:effectLst/>
                <a:uLnTx/>
                <a:uFillTx/>
                <a:latin typeface="Segoe Sans Display"/>
                <a:ea typeface="+mn-ea"/>
                <a:cs typeface="+mn-cs"/>
              </a:rPr>
            </a:br>
            <a:r>
              <a:rPr kumimoji="0" lang="fr-fr" sz="2800" b="0" i="0" u="none" strike="noStrike" kern="1200" cap="none" spc="0" normalizeH="0" baseline="0" noProof="0">
                <a:ln>
                  <a:noFill/>
                </a:ln>
                <a:solidFill>
                  <a:srgbClr val="091F2C"/>
                </a:solidFill>
                <a:effectLst/>
                <a:uLnTx/>
                <a:uFillTx/>
                <a:latin typeface="Segoe Sans Display"/>
                <a:ea typeface="+mn-ea"/>
                <a:cs typeface="+mn-cs"/>
              </a:rPr>
              <a:t>d’IA au travail</a:t>
            </a:r>
            <a:r>
              <a:rPr kumimoji="0" lang="fr-fr" sz="2800" b="0" i="0" u="none" strike="noStrike" kern="1200" cap="none" spc="0" normalizeH="0" baseline="30000" noProof="0">
                <a:ln>
                  <a:noFill/>
                </a:ln>
                <a:solidFill>
                  <a:srgbClr val="091F2C"/>
                </a:solidFill>
                <a:effectLst/>
                <a:uLnTx/>
                <a:uFillTx/>
                <a:latin typeface="Segoe Sans Display"/>
                <a:ea typeface="+mn-ea"/>
                <a:cs typeface="+mn-cs"/>
              </a:rPr>
              <a:t>1</a:t>
            </a:r>
          </a:p>
        </p:txBody>
      </p:sp>
      <p:sp>
        <p:nvSpPr>
          <p:cNvPr id="23" name="TextBox 22">
            <a:hlinkClick r:id="rId3"/>
            <a:extLst>
              <a:ext uri="{FF2B5EF4-FFF2-40B4-BE49-F238E27FC236}">
                <a16:creationId xmlns:a16="http://schemas.microsoft.com/office/drawing/2014/main" id="{A9619816-427B-DF04-742E-2A43DE0FD0FB}"/>
              </a:ext>
            </a:extLst>
          </p:cNvPr>
          <p:cNvSpPr txBox="1">
            <a:spLocks/>
          </p:cNvSpPr>
          <p:nvPr/>
        </p:nvSpPr>
        <p:spPr>
          <a:xfrm>
            <a:off x="588963" y="6418348"/>
            <a:ext cx="11018521" cy="143950"/>
          </a:xfrm>
          <a:prstGeom prst="rect">
            <a:avLst/>
          </a:prstGeom>
          <a:noFill/>
        </p:spPr>
        <p:txBody>
          <a:bodyPr wrap="square" lIns="0" tIns="0" rIns="0" bIns="0" anchor="b">
            <a:spAutoFit/>
          </a:bodyPr>
          <a:lstStyle>
            <a:defPPr>
              <a:defRPr lang="en-US"/>
            </a:defPPr>
            <a:lvl1pPr defTabSz="914367">
              <a:spcAft>
                <a:spcPts val="200"/>
              </a:spcAft>
              <a:defRPr kumimoji="0" sz="900" b="0" i="0" u="none" strike="noStrike" kern="100" cap="none" spc="0" normalizeH="0" baseline="0">
                <a:ln>
                  <a:noFill/>
                </a:ln>
                <a:effectLst/>
                <a:uLnTx/>
                <a:uFillTx/>
                <a:ea typeface="Aptos" panose="020B0004020202020204" pitchFamily="34" charset="0"/>
                <a:cs typeface="Times New Roman" panose="02020603050405020304" pitchFamily="18" charset="0"/>
              </a:defRPr>
            </a:lvl1pPr>
          </a:lstStyle>
          <a:p>
            <a:pPr marL="0" marR="0" lvl="0" indent="0" algn="l" defTabSz="914367" rtl="0" eaLnBrk="1" fontAlgn="auto" latinLnBrk="0" hangingPunct="1">
              <a:lnSpc>
                <a:spcPct val="100000"/>
              </a:lnSpc>
              <a:spcBef>
                <a:spcPts val="0"/>
              </a:spcBef>
              <a:spcAft>
                <a:spcPts val="200"/>
              </a:spcAft>
              <a:buClrTx/>
              <a:buSzTx/>
              <a:buFontTx/>
              <a:buNone/>
              <a:tabLst/>
              <a:defRPr/>
            </a:pP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Source : 1. </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hlinkClick r:id="rId4">
                  <a:extLst>
                    <a:ext uri="{A12FA001-AC4F-418D-AE19-62706E023703}">
                      <ahyp:hlinkClr xmlns:ahyp="http://schemas.microsoft.com/office/drawing/2018/hyperlinkcolor" val="tx"/>
                    </a:ext>
                  </a:extLst>
                </a:hlinkClick>
              </a:rPr>
              <a:t>AI at Work Is Here. Now Comes the Hard Part</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 2 : </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hlinkClick r:id="rId5">
                  <a:extLst>
                    <a:ext uri="{A12FA001-AC4F-418D-AE19-62706E023703}">
                      <ahyp:hlinkClr xmlns:ahyp="http://schemas.microsoft.com/office/drawing/2018/hyperlinkcolor" val="tx"/>
                    </a:ext>
                  </a:extLst>
                </a:hlinkClick>
              </a:rPr>
              <a:t>Microsoft Data Security Index Blog</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 3 : </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hlinkClick r:id="rId6">
                  <a:extLst>
                    <a:ext uri="{A12FA001-AC4F-418D-AE19-62706E023703}">
                      <ahyp:hlinkClr xmlns:ahyp="http://schemas.microsoft.com/office/drawing/2018/hyperlinkcolor" val="tx"/>
                    </a:ext>
                  </a:extLst>
                </a:hlinkClick>
              </a:rPr>
              <a:t>Livre blanc Microsoft Security</a:t>
            </a:r>
            <a:r>
              <a:rPr kumimoji="0" lang="fr-fr" sz="900" b="0" i="0" u="none" strike="noStrike" kern="100" cap="none" spc="0" normalizeH="0" baseline="0" noProof="0">
                <a:ln>
                  <a:noFill/>
                </a:ln>
                <a:solidFill>
                  <a:schemeClr val="bg1">
                    <a:lumMod val="95000"/>
                  </a:schemeClr>
                </a:solidFill>
                <a:effectLst/>
                <a:uLnTx/>
                <a:uFillTx/>
                <a:latin typeface="Segoe Sans Display"/>
                <a:cs typeface="Times New Roman" panose="02020603050405020304" pitchFamily="18" charset="0"/>
              </a:rPr>
              <a:t>,  </a:t>
            </a:r>
          </a:p>
        </p:txBody>
      </p:sp>
      <p:sp>
        <p:nvSpPr>
          <p:cNvPr id="24" name="TextBox 23">
            <a:extLst>
              <a:ext uri="{FF2B5EF4-FFF2-40B4-BE49-F238E27FC236}">
                <a16:creationId xmlns:a16="http://schemas.microsoft.com/office/drawing/2014/main" id="{31C53794-8673-6A67-8B9B-096AB78C36B8}"/>
              </a:ext>
            </a:extLst>
          </p:cNvPr>
          <p:cNvSpPr txBox="1"/>
          <p:nvPr/>
        </p:nvSpPr>
        <p:spPr>
          <a:xfrm>
            <a:off x="6905396" y="2082449"/>
            <a:ext cx="565861" cy="615553"/>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0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2 fois</a:t>
            </a:r>
          </a:p>
        </p:txBody>
      </p:sp>
      <p:sp>
        <p:nvSpPr>
          <p:cNvPr id="25" name="TextBox 24">
            <a:extLst>
              <a:ext uri="{FF2B5EF4-FFF2-40B4-BE49-F238E27FC236}">
                <a16:creationId xmlns:a16="http://schemas.microsoft.com/office/drawing/2014/main" id="{9105E6C1-61EC-896C-B24F-5EE86570ECCE}"/>
              </a:ext>
            </a:extLst>
          </p:cNvPr>
          <p:cNvSpPr txBox="1"/>
          <p:nvPr/>
        </p:nvSpPr>
        <p:spPr>
          <a:xfrm>
            <a:off x="8368490" y="1903007"/>
            <a:ext cx="3009919" cy="984885"/>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1000"/>
              </a:spcBef>
              <a:spcAft>
                <a:spcPts val="0"/>
              </a:spcAft>
              <a:buClrTx/>
              <a:buSzTx/>
              <a:buFontTx/>
              <a:buNone/>
              <a:tabLst/>
              <a:defRPr/>
            </a:pPr>
            <a:r>
              <a:rPr kumimoji="0" lang="fr-fr" sz="1600" b="0" i="0" u="none" strike="noStrike" kern="1200" cap="none" spc="0" normalizeH="0" baseline="0" noProof="0">
                <a:ln>
                  <a:noFill/>
                </a:ln>
                <a:solidFill>
                  <a:srgbClr val="091F2C"/>
                </a:solidFill>
                <a:effectLst/>
                <a:uLnTx/>
                <a:uFillTx/>
                <a:latin typeface="Segoe Sans Display"/>
                <a:ea typeface="+mn-ea"/>
                <a:cs typeface="+mn-cs"/>
              </a:rPr>
              <a:t>Les incidents de sécurité </a:t>
            </a:r>
            <a:br>
              <a:rPr kumimoji="0" lang="fr-fr" sz="1600" b="0" i="0" u="none" strike="noStrike" kern="1200" cap="none" spc="0" normalizeH="0" baseline="0" noProof="0">
                <a:ln>
                  <a:noFill/>
                </a:ln>
                <a:solidFill>
                  <a:srgbClr val="091F2C"/>
                </a:solidFill>
                <a:effectLst/>
                <a:uLnTx/>
                <a:uFillTx/>
                <a:latin typeface="Segoe Sans Display"/>
                <a:ea typeface="+mn-ea"/>
                <a:cs typeface="+mn-cs"/>
              </a:rPr>
            </a:br>
            <a:r>
              <a:rPr kumimoji="0" lang="fr-fr" sz="1600" b="0" i="0" u="none" strike="noStrike" kern="1200" cap="none" spc="0" normalizeH="0" baseline="0" noProof="0">
                <a:ln>
                  <a:noFill/>
                </a:ln>
                <a:solidFill>
                  <a:srgbClr val="091F2C"/>
                </a:solidFill>
                <a:effectLst/>
                <a:uLnTx/>
                <a:uFillTx/>
                <a:latin typeface="Segoe Sans Display"/>
                <a:ea typeface="+mn-ea"/>
                <a:cs typeface="+mn-cs"/>
              </a:rPr>
              <a:t>des données liés à l’utilisation d’applications d’IA ont presque doublé en 2024.</a:t>
            </a:r>
            <a:r>
              <a:rPr kumimoji="0" lang="fr-fr" sz="1600" b="0" i="0" u="none" strike="noStrike" kern="1200" cap="none" spc="0" normalizeH="0" baseline="30000" noProof="0">
                <a:ln>
                  <a:noFill/>
                </a:ln>
                <a:solidFill>
                  <a:srgbClr val="091F2C"/>
                </a:solidFill>
                <a:effectLst/>
                <a:uLnTx/>
                <a:uFillTx/>
                <a:latin typeface="Segoe Sans Display"/>
                <a:ea typeface="+mn-ea"/>
                <a:cs typeface="+mn-cs"/>
              </a:rPr>
              <a:t> 2</a:t>
            </a: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cxnSp>
        <p:nvCxnSpPr>
          <p:cNvPr id="26" name="Straight Connector 25">
            <a:extLst>
              <a:ext uri="{FF2B5EF4-FFF2-40B4-BE49-F238E27FC236}">
                <a16:creationId xmlns:a16="http://schemas.microsoft.com/office/drawing/2014/main" id="{9DEB8FD4-D460-9FAB-6EB9-18471CD827E8}"/>
              </a:ext>
              <a:ext uri="{C183D7F6-B498-43B3-948B-1728B52AA6E4}">
                <adec:decorative xmlns:adec="http://schemas.microsoft.com/office/drawing/2017/decorative" val="1"/>
              </a:ext>
            </a:extLst>
          </p:cNvPr>
          <p:cNvCxnSpPr>
            <a:cxnSpLocks/>
          </p:cNvCxnSpPr>
          <p:nvPr/>
        </p:nvCxnSpPr>
        <p:spPr>
          <a:xfrm>
            <a:off x="8045640" y="1872065"/>
            <a:ext cx="0" cy="1036320"/>
          </a:xfrm>
          <a:prstGeom prst="line">
            <a:avLst/>
          </a:prstGeom>
          <a:ln w="6350">
            <a:solidFill>
              <a:schemeClr val="bg2">
                <a:lumMod val="75000"/>
                <a:alpha val="71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B4514D1D-45BF-9BA6-6041-244E1D896550}"/>
              </a:ext>
              <a:ext uri="{C183D7F6-B498-43B3-948B-1728B52AA6E4}">
                <adec:decorative xmlns:adec="http://schemas.microsoft.com/office/drawing/2017/decorative" val="1"/>
              </a:ext>
            </a:extLst>
          </p:cNvPr>
          <p:cNvSpPr>
            <a:spLocks/>
          </p:cNvSpPr>
          <p:nvPr/>
        </p:nvSpPr>
        <p:spPr bwMode="auto">
          <a:xfrm>
            <a:off x="6175247" y="3187210"/>
            <a:ext cx="5431536" cy="1371600"/>
          </a:xfrm>
          <a:prstGeom prst="rect">
            <a:avLst/>
          </a:prstGeom>
          <a:solidFill>
            <a:srgbClr val="FFF8F3">
              <a:alpha val="84000"/>
            </a:srgbClr>
          </a:solidFill>
          <a:ln>
            <a:noFill/>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28" name="TextBox 27">
            <a:extLst>
              <a:ext uri="{FF2B5EF4-FFF2-40B4-BE49-F238E27FC236}">
                <a16:creationId xmlns:a16="http://schemas.microsoft.com/office/drawing/2014/main" id="{45684069-5F98-A3C4-CB9E-AAD3FA37D50F}"/>
              </a:ext>
            </a:extLst>
          </p:cNvPr>
          <p:cNvSpPr txBox="1"/>
          <p:nvPr/>
        </p:nvSpPr>
        <p:spPr>
          <a:xfrm>
            <a:off x="6616056" y="3587125"/>
            <a:ext cx="1144544" cy="615553"/>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0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80 %</a:t>
            </a:r>
          </a:p>
        </p:txBody>
      </p:sp>
      <p:sp>
        <p:nvSpPr>
          <p:cNvPr id="29" name="TextBox 28">
            <a:extLst>
              <a:ext uri="{FF2B5EF4-FFF2-40B4-BE49-F238E27FC236}">
                <a16:creationId xmlns:a16="http://schemas.microsoft.com/office/drawing/2014/main" id="{71AFF9B7-B764-AEF8-8645-256728063AE3}"/>
              </a:ext>
            </a:extLst>
          </p:cNvPr>
          <p:cNvSpPr txBox="1"/>
          <p:nvPr/>
        </p:nvSpPr>
        <p:spPr>
          <a:xfrm>
            <a:off x="8368490" y="3479403"/>
            <a:ext cx="3097384"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1000"/>
              </a:spcBef>
              <a:spcAft>
                <a:spcPts val="0"/>
              </a:spcAft>
              <a:buClrTx/>
              <a:buSzTx/>
              <a:buFontTx/>
              <a:buNone/>
              <a:tabLst/>
              <a:defRPr/>
            </a:pPr>
            <a:r>
              <a:rPr kumimoji="0" lang="fr-fr" sz="1600" b="0" i="0" u="none" strike="noStrike" kern="1200" cap="none" spc="0" normalizeH="0" baseline="0" noProof="0">
                <a:ln>
                  <a:noFill/>
                </a:ln>
                <a:solidFill>
                  <a:srgbClr val="091F2C"/>
                </a:solidFill>
                <a:effectLst/>
                <a:uLnTx/>
                <a:uFillTx/>
                <a:latin typeface="Segoe Sans Display"/>
                <a:ea typeface="+mn-ea"/>
                <a:cs typeface="+mn-cs"/>
              </a:rPr>
              <a:t>des dirigeants craignent que le recours à l’IA ne provoque des fuites de données confidentielles.</a:t>
            </a:r>
            <a:r>
              <a:rPr kumimoji="0" lang="fr-fr" sz="1600" b="0" i="0" u="none" strike="noStrike" kern="1200" cap="none" spc="0" normalizeH="0" baseline="30000" noProof="0">
                <a:ln>
                  <a:noFill/>
                </a:ln>
                <a:solidFill>
                  <a:srgbClr val="091F2C"/>
                </a:solidFill>
                <a:effectLst/>
                <a:uLnTx/>
                <a:uFillTx/>
                <a:latin typeface="Segoe Sans Display"/>
                <a:ea typeface="+mn-ea"/>
                <a:cs typeface="+mn-cs"/>
              </a:rPr>
              <a:t> 3</a:t>
            </a: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cxnSp>
        <p:nvCxnSpPr>
          <p:cNvPr id="30" name="Straight Connector 29">
            <a:extLst>
              <a:ext uri="{FF2B5EF4-FFF2-40B4-BE49-F238E27FC236}">
                <a16:creationId xmlns:a16="http://schemas.microsoft.com/office/drawing/2014/main" id="{B89CA077-F674-E640-207A-9AECBEE68925}"/>
              </a:ext>
              <a:ext uri="{C183D7F6-B498-43B3-948B-1728B52AA6E4}">
                <adec:decorative xmlns:adec="http://schemas.microsoft.com/office/drawing/2017/decorative" val="1"/>
              </a:ext>
            </a:extLst>
          </p:cNvPr>
          <p:cNvCxnSpPr>
            <a:cxnSpLocks/>
          </p:cNvCxnSpPr>
          <p:nvPr/>
        </p:nvCxnSpPr>
        <p:spPr>
          <a:xfrm>
            <a:off x="8045640" y="3376741"/>
            <a:ext cx="0" cy="1036320"/>
          </a:xfrm>
          <a:prstGeom prst="line">
            <a:avLst/>
          </a:prstGeom>
          <a:ln w="6350">
            <a:solidFill>
              <a:schemeClr val="bg2">
                <a:lumMod val="75000"/>
                <a:alpha val="71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2CB7790F-C45E-4483-6F33-A338BA7A1877}"/>
              </a:ext>
              <a:ext uri="{C183D7F6-B498-43B3-948B-1728B52AA6E4}">
                <adec:decorative xmlns:adec="http://schemas.microsoft.com/office/drawing/2017/decorative" val="1"/>
              </a:ext>
            </a:extLst>
          </p:cNvPr>
          <p:cNvSpPr>
            <a:spLocks/>
          </p:cNvSpPr>
          <p:nvPr/>
        </p:nvSpPr>
        <p:spPr bwMode="auto">
          <a:xfrm>
            <a:off x="6171499" y="4744081"/>
            <a:ext cx="5431536" cy="1371600"/>
          </a:xfrm>
          <a:prstGeom prst="rect">
            <a:avLst/>
          </a:prstGeom>
          <a:solidFill>
            <a:srgbClr val="FFF8F3">
              <a:alpha val="84000"/>
            </a:srgbClr>
          </a:solidFill>
          <a:ln>
            <a:noFill/>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1000"/>
              </a:spcBef>
              <a:spcAft>
                <a:spcPts val="0"/>
              </a:spcAft>
              <a:buClrTx/>
              <a:buSzTx/>
              <a:buFontTx/>
              <a:buNone/>
              <a:tabLst/>
              <a:defRPr/>
            </a:pPr>
            <a:endParaRPr kumimoji="0" lang="en-US" sz="24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32" name="TextBox 31">
            <a:extLst>
              <a:ext uri="{FF2B5EF4-FFF2-40B4-BE49-F238E27FC236}">
                <a16:creationId xmlns:a16="http://schemas.microsoft.com/office/drawing/2014/main" id="{DDED1665-65CD-42CB-B361-D847C432F94D}"/>
              </a:ext>
            </a:extLst>
          </p:cNvPr>
          <p:cNvSpPr txBox="1"/>
          <p:nvPr/>
        </p:nvSpPr>
        <p:spPr>
          <a:xfrm>
            <a:off x="6612308" y="5143996"/>
            <a:ext cx="1144544" cy="615553"/>
          </a:xfrm>
          <a:prstGeom prst="rect">
            <a:avLst/>
          </a:prstGeom>
          <a:noFill/>
        </p:spPr>
        <p:txBody>
          <a:bodyPr wrap="none" lIns="0" tIns="0" rIns="0" bIns="0" anchor="ctr">
            <a:sp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4000" b="1" i="0" u="none" strike="noStrike" kern="1200" cap="none" spc="0" normalizeH="0" baseline="0" noProof="0">
                <a:ln>
                  <a:noFill/>
                </a:ln>
                <a:gradFill flip="none" rotWithShape="1">
                  <a:gsLst>
                    <a:gs pos="0">
                      <a:srgbClr val="702573"/>
                    </a:gs>
                    <a:gs pos="100000">
                      <a:srgbClr val="2A446F"/>
                    </a:gs>
                  </a:gsLst>
                  <a:lin ang="13500000" scaled="1"/>
                  <a:tileRect/>
                </a:gradFill>
                <a:effectLst/>
                <a:uLnTx/>
                <a:uFillTx/>
                <a:latin typeface="Segoe Sans Display"/>
                <a:ea typeface="+mn-ea"/>
                <a:cs typeface="+mn-cs"/>
              </a:rPr>
              <a:t>93 %</a:t>
            </a:r>
          </a:p>
        </p:txBody>
      </p:sp>
      <p:sp>
        <p:nvSpPr>
          <p:cNvPr id="33" name="TextBox 32">
            <a:extLst>
              <a:ext uri="{FF2B5EF4-FFF2-40B4-BE49-F238E27FC236}">
                <a16:creationId xmlns:a16="http://schemas.microsoft.com/office/drawing/2014/main" id="{35CD15D1-5245-35BE-AE5A-5F8E3F2EA448}"/>
              </a:ext>
            </a:extLst>
          </p:cNvPr>
          <p:cNvSpPr txBox="1"/>
          <p:nvPr/>
        </p:nvSpPr>
        <p:spPr>
          <a:xfrm>
            <a:off x="8364742" y="4812149"/>
            <a:ext cx="3009919" cy="1231106"/>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1000"/>
              </a:spcBef>
              <a:spcAft>
                <a:spcPts val="0"/>
              </a:spcAft>
              <a:buClrTx/>
              <a:buSzTx/>
              <a:buFontTx/>
              <a:buNone/>
              <a:tabLst/>
              <a:defRPr/>
            </a:pPr>
            <a:r>
              <a:rPr kumimoji="0" lang="fr-fr" sz="1600" b="0" i="0" u="none" strike="noStrike" kern="1200" cap="none" spc="0" normalizeH="0" baseline="0" noProof="0">
                <a:ln>
                  <a:noFill/>
                </a:ln>
                <a:solidFill>
                  <a:srgbClr val="091F2C"/>
                </a:solidFill>
                <a:effectLst/>
                <a:uLnTx/>
                <a:uFillTx/>
                <a:latin typeface="Segoe Sans Display"/>
                <a:ea typeface="+mn-ea"/>
                <a:cs typeface="+mn-cs"/>
              </a:rPr>
              <a:t>des entreprises ont pris des mesures proactives, en mettant en place de nouveaux contrôles pour l’utilisation de l’IA générative par les employés.</a:t>
            </a:r>
            <a:r>
              <a:rPr kumimoji="0" lang="fr-fr" sz="1600" b="0" i="0" u="none" strike="noStrike" kern="1200" cap="none" spc="0" normalizeH="0" baseline="30000" noProof="0">
                <a:ln>
                  <a:noFill/>
                </a:ln>
                <a:solidFill>
                  <a:srgbClr val="091F2C"/>
                </a:solidFill>
                <a:effectLst/>
                <a:uLnTx/>
                <a:uFillTx/>
                <a:latin typeface="Segoe Sans Display"/>
                <a:ea typeface="+mn-ea"/>
                <a:cs typeface="+mn-cs"/>
              </a:rPr>
              <a:t> 2</a:t>
            </a: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cxnSp>
        <p:nvCxnSpPr>
          <p:cNvPr id="34" name="Straight Connector 33">
            <a:extLst>
              <a:ext uri="{FF2B5EF4-FFF2-40B4-BE49-F238E27FC236}">
                <a16:creationId xmlns:a16="http://schemas.microsoft.com/office/drawing/2014/main" id="{8FC23A10-281D-076E-AB9F-887C4A0B7D77}"/>
              </a:ext>
              <a:ext uri="{C183D7F6-B498-43B3-948B-1728B52AA6E4}">
                <adec:decorative xmlns:adec="http://schemas.microsoft.com/office/drawing/2017/decorative" val="1"/>
              </a:ext>
            </a:extLst>
          </p:cNvPr>
          <p:cNvCxnSpPr>
            <a:cxnSpLocks/>
          </p:cNvCxnSpPr>
          <p:nvPr/>
        </p:nvCxnSpPr>
        <p:spPr>
          <a:xfrm>
            <a:off x="8041892" y="4933612"/>
            <a:ext cx="0" cy="1036320"/>
          </a:xfrm>
          <a:prstGeom prst="line">
            <a:avLst/>
          </a:prstGeom>
          <a:ln w="6350">
            <a:solidFill>
              <a:schemeClr val="bg2">
                <a:lumMod val="75000"/>
                <a:alpha val="71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3972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42" presetClass="path" presetSubtype="0" accel="50000" decel="50000" fill="hold" grpId="1" nodeType="withEffect">
                                  <p:stCondLst>
                                    <p:cond delay="0"/>
                                  </p:stCondLst>
                                  <p:childTnLst>
                                    <p:animMotion origin="layout" path="M 0.02682 4.44444E-6 L 1.25E-6 4.44444E-6 " pathEditMode="relative" rAng="0" ptsTypes="AA">
                                      <p:cBhvr>
                                        <p:cTn id="9" dur="1000" fill="hold"/>
                                        <p:tgtEl>
                                          <p:spTgt spid="24"/>
                                        </p:tgtEl>
                                        <p:attrNameLst>
                                          <p:attrName>ppt_x</p:attrName>
                                          <p:attrName>ppt_y</p:attrName>
                                        </p:attrNameLst>
                                      </p:cBhvr>
                                      <p:rCtr x="-1341" y="0"/>
                                    </p:animMotion>
                                  </p:childTnLst>
                                </p:cTn>
                              </p:par>
                              <p:par>
                                <p:cTn id="10" presetID="10" presetClass="entr" presetSubtype="0" fill="hold" grpId="0" nodeType="with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42" presetClass="path" presetSubtype="0" accel="50000" decel="50000" fill="hold" grpId="1" nodeType="withEffect">
                                  <p:stCondLst>
                                    <p:cond delay="0"/>
                                  </p:stCondLst>
                                  <p:childTnLst>
                                    <p:animMotion origin="layout" path="M 0.02682 4.44444E-6 L 2.91667E-6 4.44444E-6 " pathEditMode="relative" rAng="0" ptsTypes="AA">
                                      <p:cBhvr>
                                        <p:cTn id="14" dur="1000" fill="hold"/>
                                        <p:tgtEl>
                                          <p:spTgt spid="25"/>
                                        </p:tgtEl>
                                        <p:attrNameLst>
                                          <p:attrName>ppt_x</p:attrName>
                                          <p:attrName>ppt_y</p:attrName>
                                        </p:attrNameLst>
                                      </p:cBhvr>
                                      <p:rCtr x="-1341" y="0"/>
                                    </p:animMotion>
                                  </p:childTnLst>
                                </p:cTn>
                              </p:par>
                              <p:par>
                                <p:cTn id="15" presetID="10" presetClass="entr" presetSubtype="0" fill="hold" nodeType="with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par>
                                <p:cTn id="18" presetID="42" presetClass="path" presetSubtype="0" accel="50000" decel="50000" fill="hold" nodeType="withEffect">
                                  <p:stCondLst>
                                    <p:cond delay="0"/>
                                  </p:stCondLst>
                                  <p:childTnLst>
                                    <p:animMotion origin="layout" path="M 0.02682 2.96296E-6 L 1.25E-6 2.96296E-6 " pathEditMode="relative" rAng="0" ptsTypes="AA">
                                      <p:cBhvr>
                                        <p:cTn id="19" dur="1000" fill="hold"/>
                                        <p:tgtEl>
                                          <p:spTgt spid="26"/>
                                        </p:tgtEl>
                                        <p:attrNameLst>
                                          <p:attrName>ppt_x</p:attrName>
                                          <p:attrName>ppt_y</p:attrName>
                                        </p:attrNameLst>
                                      </p:cBhvr>
                                      <p:rCtr x="-1341" y="0"/>
                                    </p:animMotion>
                                  </p:childTnLst>
                                </p:cTn>
                              </p:par>
                              <p:par>
                                <p:cTn id="20" presetID="10" presetClass="entr" presetSubtype="0" fill="hold" grpId="0" nodeType="with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par>
                                <p:cTn id="23" presetID="42" presetClass="path" presetSubtype="0" accel="50000" decel="50000" fill="hold" grpId="1" nodeType="withEffect">
                                  <p:stCondLst>
                                    <p:cond delay="0"/>
                                  </p:stCondLst>
                                  <p:childTnLst>
                                    <p:animMotion origin="layout" path="M 0.02682 4.44444E-6 L 1.25E-6 4.44444E-6 " pathEditMode="relative" rAng="0" ptsTypes="AA">
                                      <p:cBhvr>
                                        <p:cTn id="24" dur="1000" fill="hold"/>
                                        <p:tgtEl>
                                          <p:spTgt spid="28"/>
                                        </p:tgtEl>
                                        <p:attrNameLst>
                                          <p:attrName>ppt_x</p:attrName>
                                          <p:attrName>ppt_y</p:attrName>
                                        </p:attrNameLst>
                                      </p:cBhvr>
                                      <p:rCtr x="-1341" y="0"/>
                                    </p:animMotion>
                                  </p:childTnLst>
                                </p:cTn>
                              </p:par>
                              <p:par>
                                <p:cTn id="25" presetID="10" presetClass="entr" presetSubtype="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par>
                                <p:cTn id="28" presetID="42" presetClass="path" presetSubtype="0" accel="50000" decel="50000" fill="hold" grpId="1" nodeType="withEffect">
                                  <p:stCondLst>
                                    <p:cond delay="0"/>
                                  </p:stCondLst>
                                  <p:childTnLst>
                                    <p:animMotion origin="layout" path="M 0.02682 4.44444E-6 L 2.91667E-6 4.44444E-6 " pathEditMode="relative" rAng="0" ptsTypes="AA">
                                      <p:cBhvr>
                                        <p:cTn id="29" dur="1000" fill="hold"/>
                                        <p:tgtEl>
                                          <p:spTgt spid="29"/>
                                        </p:tgtEl>
                                        <p:attrNameLst>
                                          <p:attrName>ppt_x</p:attrName>
                                          <p:attrName>ppt_y</p:attrName>
                                        </p:attrNameLst>
                                      </p:cBhvr>
                                      <p:rCtr x="-1341" y="0"/>
                                    </p:animMotion>
                                  </p:childTnLst>
                                </p:cTn>
                              </p:par>
                              <p:par>
                                <p:cTn id="30" presetID="10" presetClass="entr" presetSubtype="0" fill="hold" nodeType="with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fade">
                                      <p:cBhvr>
                                        <p:cTn id="32" dur="500"/>
                                        <p:tgtEl>
                                          <p:spTgt spid="30"/>
                                        </p:tgtEl>
                                      </p:cBhvr>
                                    </p:animEffect>
                                  </p:childTnLst>
                                </p:cTn>
                              </p:par>
                              <p:par>
                                <p:cTn id="33" presetID="42" presetClass="path" presetSubtype="0" accel="50000" decel="50000" fill="hold" nodeType="withEffect">
                                  <p:stCondLst>
                                    <p:cond delay="0"/>
                                  </p:stCondLst>
                                  <p:childTnLst>
                                    <p:animMotion origin="layout" path="M 0.02682 2.96296E-6 L 1.25E-6 2.96296E-6 " pathEditMode="relative" rAng="0" ptsTypes="AA">
                                      <p:cBhvr>
                                        <p:cTn id="34" dur="1000" fill="hold"/>
                                        <p:tgtEl>
                                          <p:spTgt spid="30"/>
                                        </p:tgtEl>
                                        <p:attrNameLst>
                                          <p:attrName>ppt_x</p:attrName>
                                          <p:attrName>ppt_y</p:attrName>
                                        </p:attrNameLst>
                                      </p:cBhvr>
                                      <p:rCtr x="-1341" y="0"/>
                                    </p:animMotion>
                                  </p:childTnLst>
                                </p:cTn>
                              </p:par>
                              <p:par>
                                <p:cTn id="35" presetID="10" presetClass="entr" presetSubtype="0" fill="hold" grpId="0" nodeType="with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fade">
                                      <p:cBhvr>
                                        <p:cTn id="37" dur="500"/>
                                        <p:tgtEl>
                                          <p:spTgt spid="32"/>
                                        </p:tgtEl>
                                      </p:cBhvr>
                                    </p:animEffect>
                                  </p:childTnLst>
                                </p:cTn>
                              </p:par>
                              <p:par>
                                <p:cTn id="38" presetID="42" presetClass="path" presetSubtype="0" accel="50000" decel="50000" fill="hold" grpId="1" nodeType="withEffect">
                                  <p:stCondLst>
                                    <p:cond delay="0"/>
                                  </p:stCondLst>
                                  <p:childTnLst>
                                    <p:animMotion origin="layout" path="M 0.02682 4.44444E-6 L 1.25E-6 4.44444E-6 " pathEditMode="relative" rAng="0" ptsTypes="AA">
                                      <p:cBhvr>
                                        <p:cTn id="39" dur="1000" fill="hold"/>
                                        <p:tgtEl>
                                          <p:spTgt spid="32"/>
                                        </p:tgtEl>
                                        <p:attrNameLst>
                                          <p:attrName>ppt_x</p:attrName>
                                          <p:attrName>ppt_y</p:attrName>
                                        </p:attrNameLst>
                                      </p:cBhvr>
                                      <p:rCtr x="-1341" y="0"/>
                                    </p:animMotion>
                                  </p:childTnLst>
                                </p:cTn>
                              </p:par>
                              <p:par>
                                <p:cTn id="40" presetID="10" presetClass="entr" presetSubtype="0" fill="hold" grpId="0"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childTnLst>
                                </p:cTn>
                              </p:par>
                              <p:par>
                                <p:cTn id="43" presetID="42" presetClass="path" presetSubtype="0" accel="50000" decel="50000" fill="hold" grpId="1" nodeType="withEffect">
                                  <p:stCondLst>
                                    <p:cond delay="0"/>
                                  </p:stCondLst>
                                  <p:childTnLst>
                                    <p:animMotion origin="layout" path="M 0.02682 4.44444E-6 L 2.91667E-6 4.44444E-6 " pathEditMode="relative" rAng="0" ptsTypes="AA">
                                      <p:cBhvr>
                                        <p:cTn id="44" dur="1000" fill="hold"/>
                                        <p:tgtEl>
                                          <p:spTgt spid="33"/>
                                        </p:tgtEl>
                                        <p:attrNameLst>
                                          <p:attrName>ppt_x</p:attrName>
                                          <p:attrName>ppt_y</p:attrName>
                                        </p:attrNameLst>
                                      </p:cBhvr>
                                      <p:rCtr x="-1341" y="0"/>
                                    </p:animMotion>
                                  </p:childTnLst>
                                </p:cTn>
                              </p:par>
                              <p:par>
                                <p:cTn id="45" presetID="10" presetClass="entr" presetSubtype="0" fill="hold" nodeType="with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500"/>
                                        <p:tgtEl>
                                          <p:spTgt spid="34"/>
                                        </p:tgtEl>
                                      </p:cBhvr>
                                    </p:animEffect>
                                  </p:childTnLst>
                                </p:cTn>
                              </p:par>
                              <p:par>
                                <p:cTn id="48" presetID="42" presetClass="path" presetSubtype="0" accel="50000" decel="50000" fill="hold" nodeType="withEffect">
                                  <p:stCondLst>
                                    <p:cond delay="0"/>
                                  </p:stCondLst>
                                  <p:childTnLst>
                                    <p:animMotion origin="layout" path="M 0.02682 2.96296E-6 L 1.25E-6 2.96296E-6 " pathEditMode="relative" rAng="0" ptsTypes="AA">
                                      <p:cBhvr>
                                        <p:cTn id="49" dur="1000" fill="hold"/>
                                        <p:tgtEl>
                                          <p:spTgt spid="34"/>
                                        </p:tgtEl>
                                        <p:attrNameLst>
                                          <p:attrName>ppt_x</p:attrName>
                                          <p:attrName>ppt_y</p:attrName>
                                        </p:attrNameLst>
                                      </p:cBhvr>
                                      <p:rCtr x="-1341"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4" grpId="1"/>
      <p:bldP spid="25" grpId="0"/>
      <p:bldP spid="25" grpId="1"/>
      <p:bldP spid="28" grpId="0"/>
      <p:bldP spid="28" grpId="1"/>
      <p:bldP spid="29" grpId="0"/>
      <p:bldP spid="29" grpId="1"/>
      <p:bldP spid="32" grpId="0"/>
      <p:bldP spid="32" grpId="1"/>
      <p:bldP spid="33" grpId="0"/>
      <p:bldP spid="33" grpId="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AC3DA-6DDA-68CF-3ECF-94A1A0786DB9}"/>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8F7B983-9DE6-E1E1-C8A2-E17520CBB57D}"/>
              </a:ext>
              <a:ext uri="{C183D7F6-B498-43B3-948B-1728B52AA6E4}">
                <adec:decorative xmlns:adec="http://schemas.microsoft.com/office/drawing/2017/decorative" val="1"/>
              </a:ext>
            </a:extLst>
          </p:cNvPr>
          <p:cNvCxnSpPr>
            <a:cxnSpLocks/>
          </p:cNvCxnSpPr>
          <p:nvPr/>
        </p:nvCxnSpPr>
        <p:spPr>
          <a:xfrm>
            <a:off x="0" y="2559557"/>
            <a:ext cx="1219200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3" name="Title 2">
            <a:extLst>
              <a:ext uri="{FF2B5EF4-FFF2-40B4-BE49-F238E27FC236}">
                <a16:creationId xmlns:a16="http://schemas.microsoft.com/office/drawing/2014/main" id="{89416B9C-938F-DEA8-5731-1E6ED23ACD43}"/>
              </a:ext>
            </a:extLst>
          </p:cNvPr>
          <p:cNvSpPr>
            <a:spLocks noGrp="1"/>
          </p:cNvSpPr>
          <p:nvPr>
            <p:ph type="title"/>
          </p:nvPr>
        </p:nvSpPr>
        <p:spPr>
          <a:xfrm>
            <a:off x="589280" y="282924"/>
            <a:ext cx="3424370" cy="1939850"/>
          </a:xfrm>
        </p:spPr>
        <p:txBody>
          <a:bodyPr/>
          <a:lstStyle/>
          <a:p>
            <a:r>
              <a:rPr lang="fr-fr" sz="3200"/>
              <a:t>Bibliothèque </a:t>
            </a:r>
            <a:br>
              <a:rPr lang="fr-fr" sz="3200"/>
            </a:br>
            <a:r>
              <a:rPr lang="fr-fr" sz="3200"/>
              <a:t>de scénarios Microsoft 365 </a:t>
            </a:r>
            <a:r>
              <a:rPr lang="fr-fr" sz="3200" err="1"/>
              <a:t>Copilot</a:t>
            </a:r>
            <a:r>
              <a:rPr lang="fr-fr" sz="3200"/>
              <a:t> Chat</a:t>
            </a:r>
          </a:p>
        </p:txBody>
      </p:sp>
      <p:sp>
        <p:nvSpPr>
          <p:cNvPr id="12" name="TextBox 11">
            <a:extLst>
              <a:ext uri="{FF2B5EF4-FFF2-40B4-BE49-F238E27FC236}">
                <a16:creationId xmlns:a16="http://schemas.microsoft.com/office/drawing/2014/main" id="{351419A3-4030-E5D7-4267-4B3ED91187EA}"/>
              </a:ext>
            </a:extLst>
          </p:cNvPr>
          <p:cNvSpPr txBox="1"/>
          <p:nvPr/>
        </p:nvSpPr>
        <p:spPr>
          <a:xfrm>
            <a:off x="4992125" y="167482"/>
            <a:ext cx="6878230" cy="338554"/>
          </a:xfrm>
          <a:prstGeom prst="rect">
            <a:avLst/>
          </a:prstGeom>
          <a:noFill/>
        </p:spPr>
        <p:txBody>
          <a:bodyPr wrap="square">
            <a:spAutoFit/>
          </a:bodyPr>
          <a:lstStyle/>
          <a:p>
            <a:pPr algn="r"/>
            <a:r>
              <a:rPr lang="fr-fr" sz="1600" u="sng">
                <a:solidFill>
                  <a:schemeClr val="bg1"/>
                </a:solidFill>
                <a:hlinkClick r:id="rId3">
                  <a:extLst>
                    <a:ext uri="{A12FA001-AC4F-418D-AE19-62706E023703}">
                      <ahyp:hlinkClr xmlns:ahyp="http://schemas.microsoft.com/office/drawing/2018/hyperlinkcolor" val="tx"/>
                    </a:ext>
                  </a:extLst>
                </a:hlinkClick>
              </a:rPr>
              <a:t>aka.ms/</a:t>
            </a:r>
            <a:r>
              <a:rPr lang="fr-fr" sz="1600" u="sng" err="1">
                <a:solidFill>
                  <a:schemeClr val="bg1"/>
                </a:solidFill>
                <a:hlinkClick r:id="rId3">
                  <a:extLst>
                    <a:ext uri="{A12FA001-AC4F-418D-AE19-62706E023703}">
                      <ahyp:hlinkClr xmlns:ahyp="http://schemas.microsoft.com/office/drawing/2018/hyperlinkcolor" val="tx"/>
                    </a:ext>
                  </a:extLst>
                </a:hlinkClick>
              </a:rPr>
              <a:t>scenariolibrary</a:t>
            </a:r>
            <a:endParaRPr lang="en-US" sz="1600" u="sng">
              <a:solidFill>
                <a:schemeClr val="bg1"/>
              </a:solidFill>
            </a:endParaRPr>
          </a:p>
        </p:txBody>
      </p:sp>
      <p:sp>
        <p:nvSpPr>
          <p:cNvPr id="16" name="TextBox 15">
            <a:extLst>
              <a:ext uri="{FF2B5EF4-FFF2-40B4-BE49-F238E27FC236}">
                <a16:creationId xmlns:a16="http://schemas.microsoft.com/office/drawing/2014/main" id="{73135CDC-2016-0A40-0998-1A8B858F3BF7}"/>
              </a:ext>
            </a:extLst>
          </p:cNvPr>
          <p:cNvSpPr txBox="1"/>
          <p:nvPr/>
        </p:nvSpPr>
        <p:spPr>
          <a:xfrm>
            <a:off x="518910" y="2701115"/>
            <a:ext cx="3421912" cy="3351687"/>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Découvrez les scénarios </a:t>
            </a:r>
            <a:r>
              <a:rPr kumimoji="0" lang="fr-fr" sz="1765" b="0" i="0" u="none" strike="noStrike" kern="1200" cap="none" spc="0" normalizeH="0" baseline="0" noProof="0" err="1">
                <a:ln>
                  <a:noFill/>
                </a:ln>
                <a:solidFill>
                  <a:prstClr val="white">
                    <a:lumMod val="85000"/>
                  </a:prstClr>
                </a:solidFill>
                <a:effectLst/>
                <a:uLnTx/>
                <a:uFillTx/>
                <a:latin typeface="SegoeUI"/>
                <a:ea typeface="+mn-ea"/>
                <a:cs typeface="+mn-cs"/>
              </a:rPr>
              <a:t>Copilot</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 Chat par secteur,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rôle et fonction pour explorer les différentes possibilités.</a:t>
            </a:r>
          </a:p>
          <a:p>
            <a:pPr marL="0" marR="0" lvl="0" indent="0" algn="l" defTabSz="914367" rtl="0" eaLnBrk="1" fontAlgn="auto" latinLnBrk="0" hangingPunct="1">
              <a:lnSpc>
                <a:spcPct val="100000"/>
              </a:lnSpc>
              <a:spcBef>
                <a:spcPts val="0"/>
              </a:spcBef>
              <a:spcAft>
                <a:spcPts val="0"/>
              </a:spcAft>
              <a:buClrTx/>
              <a:buSzTx/>
              <a:buFontTx/>
              <a:buNone/>
              <a:tabLst/>
              <a:defRPr/>
            </a:pPr>
            <a:endParaRPr lang="en-US">
              <a:solidFill>
                <a:prstClr val="white">
                  <a:lumMod val="85000"/>
                </a:prstClr>
              </a:solidFill>
              <a:latin typeface="SegoeUI"/>
            </a:endParaRP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Les guides de scénarios téléchargeables contiennent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des exemples de KPI et des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cas d’usage qui illustrent une journée type afin d’inspirer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les utilisateurs </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et de démontrer</a:t>
            </a: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 </a:t>
            </a:r>
            <a:b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br>
            <a:r>
              <a:rPr kumimoji="0" lang="fr-fr" sz="1765" b="0" i="0" u="none" strike="noStrike" kern="1200" cap="none" spc="0" normalizeH="0" baseline="0" noProof="0">
                <a:ln>
                  <a:noFill/>
                </a:ln>
                <a:solidFill>
                  <a:prstClr val="white">
                    <a:lumMod val="85000"/>
                  </a:prstClr>
                </a:solidFill>
                <a:effectLst/>
                <a:uLnTx/>
                <a:uFillTx/>
                <a:latin typeface="SegoeUI"/>
                <a:ea typeface="+mn-ea"/>
                <a:cs typeface="+mn-cs"/>
              </a:rPr>
              <a:t>la valeur commerciale.</a:t>
            </a:r>
            <a:endParaRPr kumimoji="0" lang="en-US" sz="1765" b="0" i="0" u="none" strike="noStrike" kern="1200" cap="none" spc="0" normalizeH="0" baseline="0" noProof="0">
              <a:ln>
                <a:noFill/>
              </a:ln>
              <a:solidFill>
                <a:prstClr val="white">
                  <a:lumMod val="85000"/>
                </a:prstClr>
              </a:solidFill>
              <a:effectLst/>
              <a:uLnTx/>
              <a:uFillTx/>
              <a:latin typeface="Segoe Sans Display"/>
              <a:ea typeface="+mn-ea"/>
              <a:cs typeface="+mn-cs"/>
            </a:endParaRPr>
          </a:p>
        </p:txBody>
      </p:sp>
      <p:pic>
        <p:nvPicPr>
          <p:cNvPr id="4" name="Picture 3">
            <a:extLst>
              <a:ext uri="{FF2B5EF4-FFF2-40B4-BE49-F238E27FC236}">
                <a16:creationId xmlns:a16="http://schemas.microsoft.com/office/drawing/2014/main" id="{A5EDAB33-68A3-B903-930E-341E6B36BE3C}"/>
              </a:ext>
            </a:extLst>
          </p:cNvPr>
          <p:cNvPicPr>
            <a:picLocks noChangeAspect="1"/>
          </p:cNvPicPr>
          <p:nvPr/>
        </p:nvPicPr>
        <p:blipFill>
          <a:blip r:embed="rId4"/>
          <a:stretch>
            <a:fillRect/>
          </a:stretch>
        </p:blipFill>
        <p:spPr>
          <a:xfrm>
            <a:off x="4593115" y="858767"/>
            <a:ext cx="7277240" cy="5140466"/>
          </a:xfrm>
          <a:prstGeom prst="roundRect">
            <a:avLst>
              <a:gd name="adj" fmla="val 1451"/>
            </a:avLst>
          </a:prstGeom>
          <a:solidFill>
            <a:srgbClr val="FFFFFF">
              <a:shade val="85000"/>
            </a:srgbClr>
          </a:solidFill>
          <a:ln>
            <a:noFill/>
          </a:ln>
          <a:effectLst/>
        </p:spPr>
      </p:pic>
    </p:spTree>
    <p:extLst>
      <p:ext uri="{BB962C8B-B14F-4D97-AF65-F5344CB8AC3E}">
        <p14:creationId xmlns:p14="http://schemas.microsoft.com/office/powerpoint/2010/main" val="29516719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nodeType="withEffect">
                                  <p:stCondLst>
                                    <p:cond delay="0"/>
                                  </p:stCondLst>
                                  <p:childTnLst>
                                    <p:animMotion origin="layout" path="M -0.01719 -0.00023 L 0 3.7037E-7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91C6A-83D8-F2C0-AA76-2B7736461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9C5E7-A7A1-1B11-719B-90815A586E94}"/>
              </a:ext>
            </a:extLst>
          </p:cNvPr>
          <p:cNvSpPr>
            <a:spLocks noGrp="1"/>
          </p:cNvSpPr>
          <p:nvPr>
            <p:ph type="title"/>
          </p:nvPr>
        </p:nvSpPr>
        <p:spPr>
          <a:xfrm>
            <a:off x="571500" y="2792795"/>
            <a:ext cx="4179404" cy="646331"/>
          </a:xfrm>
        </p:spPr>
        <p:txBody>
          <a:bodyPr/>
          <a:lstStyle/>
          <a:p>
            <a:r>
              <a:rPr lang="fr-fr"/>
              <a:t>Démonstrations</a:t>
            </a:r>
          </a:p>
        </p:txBody>
      </p:sp>
    </p:spTree>
    <p:extLst>
      <p:ext uri="{BB962C8B-B14F-4D97-AF65-F5344CB8AC3E}">
        <p14:creationId xmlns:p14="http://schemas.microsoft.com/office/powerpoint/2010/main" val="344605890"/>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DCF6606-05CC-8F09-13A0-F891A7BCC9B9}"/>
              </a:ext>
            </a:extLst>
          </p:cNvPr>
          <p:cNvSpPr>
            <a:spLocks noGrp="1"/>
          </p:cNvSpPr>
          <p:nvPr>
            <p:ph type="title"/>
          </p:nvPr>
        </p:nvSpPr>
        <p:spPr>
          <a:xfrm>
            <a:off x="586740" y="335010"/>
            <a:ext cx="11018520" cy="498598"/>
          </a:xfrm>
        </p:spPr>
        <p:txBody>
          <a:bodyPr/>
          <a:lstStyle/>
          <a:p>
            <a:r>
              <a:rPr lang="fr-FR"/>
              <a:t>Copilot Chat in Outlook </a:t>
            </a:r>
          </a:p>
        </p:txBody>
      </p:sp>
      <p:pic>
        <p:nvPicPr>
          <p:cNvPr id="7" name="Picture 6">
            <a:extLst>
              <a:ext uri="{FF2B5EF4-FFF2-40B4-BE49-F238E27FC236}">
                <a16:creationId xmlns:a16="http://schemas.microsoft.com/office/drawing/2014/main" id="{ADB5880B-9836-6402-B1D8-9181469FA982}"/>
              </a:ext>
            </a:extLst>
          </p:cNvPr>
          <p:cNvPicPr>
            <a:picLocks noChangeAspect="1"/>
          </p:cNvPicPr>
          <p:nvPr/>
        </p:nvPicPr>
        <p:blipFill>
          <a:blip r:embed="rId3"/>
          <a:stretch>
            <a:fillRect/>
          </a:stretch>
        </p:blipFill>
        <p:spPr>
          <a:xfrm>
            <a:off x="709947" y="0"/>
            <a:ext cx="10036678" cy="6424863"/>
          </a:xfrm>
          <a:prstGeom prst="rect">
            <a:avLst/>
          </a:prstGeom>
        </p:spPr>
      </p:pic>
    </p:spTree>
    <p:extLst>
      <p:ext uri="{BB962C8B-B14F-4D97-AF65-F5344CB8AC3E}">
        <p14:creationId xmlns:p14="http://schemas.microsoft.com/office/powerpoint/2010/main" val="3378386393"/>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F2B1C-1A32-EF69-D0A7-C2CD219CE90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C8593D6-694E-3E31-BDCB-614B4A44F3E0}"/>
              </a:ext>
            </a:extLst>
          </p:cNvPr>
          <p:cNvSpPr>
            <a:spLocks noGrp="1"/>
          </p:cNvSpPr>
          <p:nvPr>
            <p:ph idx="1"/>
          </p:nvPr>
        </p:nvSpPr>
        <p:spPr/>
        <p:txBody>
          <a:bodyPr/>
          <a:lstStyle/>
          <a:p>
            <a:endParaRPr lang="en-US"/>
          </a:p>
        </p:txBody>
      </p:sp>
      <p:pic>
        <p:nvPicPr>
          <p:cNvPr id="4" name="demo Copilot chat Outlook">
            <a:hlinkClick r:id="" action="ppaction://media"/>
            <a:extLst>
              <a:ext uri="{FF2B5EF4-FFF2-40B4-BE49-F238E27FC236}">
                <a16:creationId xmlns:a16="http://schemas.microsoft.com/office/drawing/2014/main" id="{E176C059-BA21-9958-C491-879281757D6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84200" y="0"/>
            <a:ext cx="10398888" cy="663170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5627324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12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fullScrn="1">
              <p:cMediaNode vol="80000">
                <p:cTn id="12"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B39C6-0F90-B240-07BA-86EC79AF7157}"/>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6974EF6-C827-45DD-A656-3FB06A5521F6}"/>
              </a:ext>
            </a:extLst>
          </p:cNvPr>
          <p:cNvSpPr>
            <a:spLocks noGrp="1"/>
          </p:cNvSpPr>
          <p:nvPr>
            <p:ph type="title"/>
          </p:nvPr>
        </p:nvSpPr>
        <p:spPr>
          <a:xfrm>
            <a:off x="571499" y="2792795"/>
            <a:ext cx="8648279" cy="1107996"/>
          </a:xfrm>
        </p:spPr>
        <p:txBody>
          <a:bodyPr/>
          <a:lstStyle/>
          <a:p>
            <a:r>
              <a:rPr lang="fr-fr">
                <a:cs typeface="Segoe Sans Display"/>
              </a:rPr>
              <a:t>Aperçu des Agents dans Microsoft 365 Copilot Chat</a:t>
            </a:r>
            <a:endParaRPr lang="en-US" spc="0"/>
          </a:p>
        </p:txBody>
      </p:sp>
    </p:spTree>
    <p:extLst>
      <p:ext uri="{BB962C8B-B14F-4D97-AF65-F5344CB8AC3E}">
        <p14:creationId xmlns:p14="http://schemas.microsoft.com/office/powerpoint/2010/main" val="2903999188"/>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2F647-3DEA-A303-F49C-5A1A0611F17B}"/>
              </a:ext>
            </a:extLst>
          </p:cNvPr>
          <p:cNvSpPr>
            <a:spLocks noGrp="1"/>
          </p:cNvSpPr>
          <p:nvPr>
            <p:ph type="title"/>
          </p:nvPr>
        </p:nvSpPr>
        <p:spPr/>
        <p:txBody>
          <a:bodyPr/>
          <a:lstStyle/>
          <a:p>
            <a:pPr algn="ctr"/>
            <a:r>
              <a:rPr lang="fr-fr"/>
              <a:t>Copilot Chat + Agents</a:t>
            </a:r>
          </a:p>
        </p:txBody>
      </p:sp>
      <p:sp>
        <p:nvSpPr>
          <p:cNvPr id="2" name="Rectangle: Rounded Corners 34">
            <a:extLst>
              <a:ext uri="{FF2B5EF4-FFF2-40B4-BE49-F238E27FC236}">
                <a16:creationId xmlns:a16="http://schemas.microsoft.com/office/drawing/2014/main" id="{306EFB59-20DF-AA45-F855-5DC7FFF6A8BF}"/>
              </a:ext>
              <a:ext uri="{C183D7F6-B498-43B3-948B-1728B52AA6E4}">
                <adec:decorative xmlns:adec="http://schemas.microsoft.com/office/drawing/2017/decorative" val="1"/>
              </a:ext>
            </a:extLst>
          </p:cNvPr>
          <p:cNvSpPr/>
          <p:nvPr/>
        </p:nvSpPr>
        <p:spPr bwMode="auto">
          <a:xfrm rot="10800000" flipV="1">
            <a:off x="586740" y="1479705"/>
            <a:ext cx="11018519" cy="4855047"/>
          </a:xfrm>
          <a:prstGeom prst="roundRect">
            <a:avLst>
              <a:gd name="adj" fmla="val 3363"/>
            </a:avLst>
          </a:prstGeom>
          <a:solidFill>
            <a:schemeClr val="bg1">
              <a:alpha val="93000"/>
            </a:schemeClr>
          </a:solidFill>
          <a:ln>
            <a:noFill/>
          </a:ln>
          <a:effectLst>
            <a:outerShdw blurRad="330200" dist="63500" dir="2700000" algn="tl"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rgbClr val="FFFFFF"/>
              </a:solidFill>
              <a:effectLst/>
              <a:uLnTx/>
              <a:uFillTx/>
              <a:latin typeface="Aptos" panose="020B0004020202020204" pitchFamily="34" charset="0"/>
              <a:cs typeface="Segoe UI" pitchFamily="34" charset="0"/>
            </a:endParaRPr>
          </a:p>
        </p:txBody>
      </p:sp>
      <p:grpSp>
        <p:nvGrpSpPr>
          <p:cNvPr id="3" name="!!NetworkLines" descr="Schéma : un utilisateur est connecté par des flèches directionnelles à la couche Copilot et Copilot Studio, laquelle est connectée à un réseau d’agents.   Le système de contrôle Copilot englobe l’ensemble de ce schéma">
            <a:extLst>
              <a:ext uri="{FF2B5EF4-FFF2-40B4-BE49-F238E27FC236}">
                <a16:creationId xmlns:a16="http://schemas.microsoft.com/office/drawing/2014/main" id="{4FA610AA-0B83-8823-4E04-663EE16D22CC}"/>
              </a:ext>
            </a:extLst>
          </p:cNvPr>
          <p:cNvGrpSpPr/>
          <p:nvPr/>
        </p:nvGrpSpPr>
        <p:grpSpPr>
          <a:xfrm>
            <a:off x="6385393" y="2515580"/>
            <a:ext cx="4203031" cy="2452391"/>
            <a:chOff x="26278919" y="7127751"/>
            <a:chExt cx="11858730" cy="6919351"/>
          </a:xfrm>
        </p:grpSpPr>
        <p:sp>
          <p:nvSpPr>
            <p:cNvPr id="6" name="Freeform: Shape 22">
              <a:extLst>
                <a:ext uri="{FF2B5EF4-FFF2-40B4-BE49-F238E27FC236}">
                  <a16:creationId xmlns:a16="http://schemas.microsoft.com/office/drawing/2014/main" id="{2EC9A9EE-1885-3FFD-C953-EB5BC94E7059}"/>
                </a:ext>
                <a:ext uri="{C183D7F6-B498-43B3-948B-1728B52AA6E4}">
                  <adec:decorative xmlns:adec="http://schemas.microsoft.com/office/drawing/2017/decorative" val="1"/>
                </a:ext>
              </a:extLst>
            </p:cNvPr>
            <p:cNvSpPr/>
            <p:nvPr/>
          </p:nvSpPr>
          <p:spPr>
            <a:xfrm>
              <a:off x="26278919" y="7130936"/>
              <a:ext cx="4299641" cy="3471138"/>
            </a:xfrm>
            <a:custGeom>
              <a:avLst/>
              <a:gdLst>
                <a:gd name="connsiteX0" fmla="*/ 0 w 4010353"/>
                <a:gd name="connsiteY0" fmla="*/ 2428280 h 2428280"/>
                <a:gd name="connsiteX1" fmla="*/ 4010354 w 4010353"/>
                <a:gd name="connsiteY1" fmla="*/ 0 h 2428280"/>
              </a:gdLst>
              <a:ahLst/>
              <a:cxnLst>
                <a:cxn ang="0">
                  <a:pos x="connsiteX0" y="connsiteY0"/>
                </a:cxn>
                <a:cxn ang="0">
                  <a:pos x="connsiteX1" y="connsiteY1"/>
                </a:cxn>
              </a:cxnLst>
              <a:rect l="l" t="t" r="r" b="b"/>
              <a:pathLst>
                <a:path w="4010353" h="2428280">
                  <a:moveTo>
                    <a:pt x="0" y="2428280"/>
                  </a:moveTo>
                  <a:lnTo>
                    <a:pt x="4010354" y="0"/>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7" name="Freeform: Shape 23">
              <a:extLst>
                <a:ext uri="{FF2B5EF4-FFF2-40B4-BE49-F238E27FC236}">
                  <a16:creationId xmlns:a16="http://schemas.microsoft.com/office/drawing/2014/main" id="{E717F582-6B08-14A5-1F14-5F7F7FEB88CC}"/>
                </a:ext>
                <a:ext uri="{C183D7F6-B498-43B3-948B-1728B52AA6E4}">
                  <adec:decorative xmlns:adec="http://schemas.microsoft.com/office/drawing/2017/decorative" val="1"/>
                </a:ext>
              </a:extLst>
            </p:cNvPr>
            <p:cNvSpPr/>
            <p:nvPr/>
          </p:nvSpPr>
          <p:spPr>
            <a:xfrm>
              <a:off x="26278919" y="8893798"/>
              <a:ext cx="6723610" cy="1708275"/>
            </a:xfrm>
            <a:custGeom>
              <a:avLst/>
              <a:gdLst>
                <a:gd name="connsiteX0" fmla="*/ 0 w 6271233"/>
                <a:gd name="connsiteY0" fmla="*/ 1397819 h 1397819"/>
                <a:gd name="connsiteX1" fmla="*/ 6271234 w 6271233"/>
                <a:gd name="connsiteY1" fmla="*/ 0 h 1397819"/>
              </a:gdLst>
              <a:ahLst/>
              <a:cxnLst>
                <a:cxn ang="0">
                  <a:pos x="connsiteX0" y="connsiteY0"/>
                </a:cxn>
                <a:cxn ang="0">
                  <a:pos x="connsiteX1" y="connsiteY1"/>
                </a:cxn>
              </a:cxnLst>
              <a:rect l="l" t="t" r="r" b="b"/>
              <a:pathLst>
                <a:path w="6271233" h="1397819">
                  <a:moveTo>
                    <a:pt x="0" y="1397819"/>
                  </a:moveTo>
                  <a:lnTo>
                    <a:pt x="6271234" y="0"/>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8" name="Freeform: Shape 28">
              <a:extLst>
                <a:ext uri="{FF2B5EF4-FFF2-40B4-BE49-F238E27FC236}">
                  <a16:creationId xmlns:a16="http://schemas.microsoft.com/office/drawing/2014/main" id="{F3BBFEB4-C29F-10B6-9DE9-2AC542E3BEFB}"/>
                </a:ext>
                <a:ext uri="{C183D7F6-B498-43B3-948B-1728B52AA6E4}">
                  <adec:decorative xmlns:adec="http://schemas.microsoft.com/office/drawing/2017/decorative" val="1"/>
                </a:ext>
              </a:extLst>
            </p:cNvPr>
            <p:cNvSpPr/>
            <p:nvPr/>
          </p:nvSpPr>
          <p:spPr>
            <a:xfrm>
              <a:off x="26278919" y="10602074"/>
              <a:ext cx="4090583" cy="352768"/>
            </a:xfrm>
            <a:custGeom>
              <a:avLst/>
              <a:gdLst>
                <a:gd name="connsiteX0" fmla="*/ 0 w 5237844"/>
                <a:gd name="connsiteY0" fmla="*/ 0 h 601528"/>
                <a:gd name="connsiteX1" fmla="*/ 5237845 w 5237844"/>
                <a:gd name="connsiteY1" fmla="*/ 601528 h 601528"/>
              </a:gdLst>
              <a:ahLst/>
              <a:cxnLst>
                <a:cxn ang="0">
                  <a:pos x="connsiteX0" y="connsiteY0"/>
                </a:cxn>
                <a:cxn ang="0">
                  <a:pos x="connsiteX1" y="connsiteY1"/>
                </a:cxn>
              </a:cxnLst>
              <a:rect l="l" t="t" r="r" b="b"/>
              <a:pathLst>
                <a:path w="5237844" h="601528">
                  <a:moveTo>
                    <a:pt x="0" y="0"/>
                  </a:moveTo>
                  <a:lnTo>
                    <a:pt x="5237845" y="601528"/>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9" name="Freeform: Shape 29">
              <a:extLst>
                <a:ext uri="{FF2B5EF4-FFF2-40B4-BE49-F238E27FC236}">
                  <a16:creationId xmlns:a16="http://schemas.microsoft.com/office/drawing/2014/main" id="{752CC237-ACC5-5F7A-4FED-6CA1AE2E4514}"/>
                </a:ext>
                <a:ext uri="{C183D7F6-B498-43B3-948B-1728B52AA6E4}">
                  <adec:decorative xmlns:adec="http://schemas.microsoft.com/office/drawing/2017/decorative" val="1"/>
                </a:ext>
              </a:extLst>
            </p:cNvPr>
            <p:cNvSpPr/>
            <p:nvPr/>
          </p:nvSpPr>
          <p:spPr>
            <a:xfrm>
              <a:off x="26278919" y="10602073"/>
              <a:ext cx="3725726" cy="3405436"/>
            </a:xfrm>
            <a:custGeom>
              <a:avLst/>
              <a:gdLst>
                <a:gd name="connsiteX0" fmla="*/ 0 w 3475052"/>
                <a:gd name="connsiteY0" fmla="*/ 0 h 2786544"/>
                <a:gd name="connsiteX1" fmla="*/ 3475052 w 3475052"/>
                <a:gd name="connsiteY1" fmla="*/ 2786545 h 2786544"/>
              </a:gdLst>
              <a:ahLst/>
              <a:cxnLst>
                <a:cxn ang="0">
                  <a:pos x="connsiteX0" y="connsiteY0"/>
                </a:cxn>
                <a:cxn ang="0">
                  <a:pos x="connsiteX1" y="connsiteY1"/>
                </a:cxn>
              </a:cxnLst>
              <a:rect l="l" t="t" r="r" b="b"/>
              <a:pathLst>
                <a:path w="3475052" h="2786544">
                  <a:moveTo>
                    <a:pt x="0" y="0"/>
                  </a:moveTo>
                  <a:lnTo>
                    <a:pt x="3475052" y="2786545"/>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0" name="Freeform: Shape 30">
              <a:extLst>
                <a:ext uri="{FF2B5EF4-FFF2-40B4-BE49-F238E27FC236}">
                  <a16:creationId xmlns:a16="http://schemas.microsoft.com/office/drawing/2014/main" id="{4DFF6B3A-66A8-7CFD-02AC-39204EAD59D4}"/>
                </a:ext>
                <a:ext uri="{C183D7F6-B498-43B3-948B-1728B52AA6E4}">
                  <adec:decorative xmlns:adec="http://schemas.microsoft.com/office/drawing/2017/decorative" val="1"/>
                </a:ext>
              </a:extLst>
            </p:cNvPr>
            <p:cNvSpPr/>
            <p:nvPr/>
          </p:nvSpPr>
          <p:spPr>
            <a:xfrm>
              <a:off x="26278919" y="10602073"/>
              <a:ext cx="6894546" cy="3445028"/>
            </a:xfrm>
            <a:custGeom>
              <a:avLst/>
              <a:gdLst>
                <a:gd name="connsiteX0" fmla="*/ 0 w 6430668"/>
                <a:gd name="connsiteY0" fmla="*/ 0 h 2818941"/>
                <a:gd name="connsiteX1" fmla="*/ 6430669 w 6430668"/>
                <a:gd name="connsiteY1" fmla="*/ 2818942 h 2818941"/>
              </a:gdLst>
              <a:ahLst/>
              <a:cxnLst>
                <a:cxn ang="0">
                  <a:pos x="connsiteX0" y="connsiteY0"/>
                </a:cxn>
                <a:cxn ang="0">
                  <a:pos x="connsiteX1" y="connsiteY1"/>
                </a:cxn>
              </a:cxnLst>
              <a:rect l="l" t="t" r="r" b="b"/>
              <a:pathLst>
                <a:path w="6430668" h="2818941">
                  <a:moveTo>
                    <a:pt x="0" y="0"/>
                  </a:moveTo>
                  <a:lnTo>
                    <a:pt x="6430669" y="2818942"/>
                  </a:lnTo>
                </a:path>
              </a:pathLst>
            </a:custGeom>
            <a:ln w="25400" cap="flat">
              <a:solidFill>
                <a:srgbClr val="454142">
                  <a:alpha val="50000"/>
                </a:srgb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1" name="Freeform: Shape 31">
              <a:extLst>
                <a:ext uri="{FF2B5EF4-FFF2-40B4-BE49-F238E27FC236}">
                  <a16:creationId xmlns:a16="http://schemas.microsoft.com/office/drawing/2014/main" id="{48E74B05-C83C-A6A0-A469-F335A5D4F5D5}"/>
                </a:ext>
                <a:ext uri="{C183D7F6-B498-43B3-948B-1728B52AA6E4}">
                  <adec:decorative xmlns:adec="http://schemas.microsoft.com/office/drawing/2017/decorative" val="1"/>
                </a:ext>
              </a:extLst>
            </p:cNvPr>
            <p:cNvSpPr/>
            <p:nvPr/>
          </p:nvSpPr>
          <p:spPr>
            <a:xfrm>
              <a:off x="30391111" y="10961209"/>
              <a:ext cx="2782355" cy="3085893"/>
            </a:xfrm>
            <a:custGeom>
              <a:avLst/>
              <a:gdLst>
                <a:gd name="connsiteX0" fmla="*/ 0 w 1192823"/>
                <a:gd name="connsiteY0" fmla="*/ 0 h 2217413"/>
                <a:gd name="connsiteX1" fmla="*/ 1192823 w 1192823"/>
                <a:gd name="connsiteY1" fmla="*/ 2217414 h 2217413"/>
              </a:gdLst>
              <a:ahLst/>
              <a:cxnLst>
                <a:cxn ang="0">
                  <a:pos x="connsiteX0" y="connsiteY0"/>
                </a:cxn>
                <a:cxn ang="0">
                  <a:pos x="connsiteX1" y="connsiteY1"/>
                </a:cxn>
              </a:cxnLst>
              <a:rect l="l" t="t" r="r" b="b"/>
              <a:pathLst>
                <a:path w="1192823" h="2217413">
                  <a:moveTo>
                    <a:pt x="0" y="0"/>
                  </a:moveTo>
                  <a:lnTo>
                    <a:pt x="1192823" y="2217414"/>
                  </a:lnTo>
                </a:path>
              </a:pathLst>
            </a:custGeom>
            <a:ln w="25400" cap="flat">
              <a:solidFill>
                <a:srgbClr val="454142">
                  <a:alpha val="50000"/>
                </a:srgb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2" name="Freeform: Shape 32">
              <a:extLst>
                <a:ext uri="{FF2B5EF4-FFF2-40B4-BE49-F238E27FC236}">
                  <a16:creationId xmlns:a16="http://schemas.microsoft.com/office/drawing/2014/main" id="{22BEE982-31EF-AE9F-A698-A19A4AE3F25B}"/>
                </a:ext>
                <a:ext uri="{C183D7F6-B498-43B3-948B-1728B52AA6E4}">
                  <adec:decorative xmlns:adec="http://schemas.microsoft.com/office/drawing/2017/decorative" val="1"/>
                </a:ext>
              </a:extLst>
            </p:cNvPr>
            <p:cNvSpPr/>
            <p:nvPr/>
          </p:nvSpPr>
          <p:spPr>
            <a:xfrm>
              <a:off x="30004646" y="10961209"/>
              <a:ext cx="374168" cy="3046300"/>
            </a:xfrm>
            <a:custGeom>
              <a:avLst/>
              <a:gdLst>
                <a:gd name="connsiteX0" fmla="*/ 0 w 1762792"/>
                <a:gd name="connsiteY0" fmla="*/ 2185017 h 2185016"/>
                <a:gd name="connsiteX1" fmla="*/ 1762793 w 1762792"/>
                <a:gd name="connsiteY1" fmla="*/ 0 h 2185016"/>
              </a:gdLst>
              <a:ahLst/>
              <a:cxnLst>
                <a:cxn ang="0">
                  <a:pos x="connsiteX0" y="connsiteY0"/>
                </a:cxn>
                <a:cxn ang="0">
                  <a:pos x="connsiteX1" y="connsiteY1"/>
                </a:cxn>
              </a:cxnLst>
              <a:rect l="l" t="t" r="r" b="b"/>
              <a:pathLst>
                <a:path w="1762792" h="2185016">
                  <a:moveTo>
                    <a:pt x="0" y="2185017"/>
                  </a:moveTo>
                  <a:lnTo>
                    <a:pt x="1762793" y="0"/>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3" name="Freeform: Shape 33">
              <a:extLst>
                <a:ext uri="{FF2B5EF4-FFF2-40B4-BE49-F238E27FC236}">
                  <a16:creationId xmlns:a16="http://schemas.microsoft.com/office/drawing/2014/main" id="{6BFA68CB-A4D9-B36A-0510-876581E5002A}"/>
                </a:ext>
                <a:ext uri="{C183D7F6-B498-43B3-948B-1728B52AA6E4}">
                  <adec:decorative xmlns:adec="http://schemas.microsoft.com/office/drawing/2017/decorative" val="1"/>
                </a:ext>
              </a:extLst>
            </p:cNvPr>
            <p:cNvSpPr/>
            <p:nvPr/>
          </p:nvSpPr>
          <p:spPr>
            <a:xfrm>
              <a:off x="30004645" y="14007510"/>
              <a:ext cx="3168819" cy="39592"/>
            </a:xfrm>
            <a:custGeom>
              <a:avLst/>
              <a:gdLst>
                <a:gd name="connsiteX0" fmla="*/ 0 w 2955615"/>
                <a:gd name="connsiteY0" fmla="*/ 0 h 32397"/>
                <a:gd name="connsiteX1" fmla="*/ 2955616 w 2955615"/>
                <a:gd name="connsiteY1" fmla="*/ 32397 h 32397"/>
              </a:gdLst>
              <a:ahLst/>
              <a:cxnLst>
                <a:cxn ang="0">
                  <a:pos x="connsiteX0" y="connsiteY0"/>
                </a:cxn>
                <a:cxn ang="0">
                  <a:pos x="connsiteX1" y="connsiteY1"/>
                </a:cxn>
              </a:cxnLst>
              <a:rect l="l" t="t" r="r" b="b"/>
              <a:pathLst>
                <a:path w="2955615" h="32397">
                  <a:moveTo>
                    <a:pt x="0" y="0"/>
                  </a:moveTo>
                  <a:lnTo>
                    <a:pt x="2955616" y="32397"/>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4" name="Freeform: Shape 42">
              <a:extLst>
                <a:ext uri="{FF2B5EF4-FFF2-40B4-BE49-F238E27FC236}">
                  <a16:creationId xmlns:a16="http://schemas.microsoft.com/office/drawing/2014/main" id="{CBDD2F03-CBB4-68CB-BF40-340B2A3AFC60}"/>
                </a:ext>
                <a:ext uri="{C183D7F6-B498-43B3-948B-1728B52AA6E4}">
                  <adec:decorative xmlns:adec="http://schemas.microsoft.com/office/drawing/2017/decorative" val="1"/>
                </a:ext>
              </a:extLst>
            </p:cNvPr>
            <p:cNvSpPr/>
            <p:nvPr/>
          </p:nvSpPr>
          <p:spPr>
            <a:xfrm flipH="1">
              <a:off x="30391111" y="7134121"/>
              <a:ext cx="197436" cy="3820720"/>
            </a:xfrm>
            <a:custGeom>
              <a:avLst/>
              <a:gdLst>
                <a:gd name="connsiteX0" fmla="*/ 1227491 w 1227491"/>
                <a:gd name="connsiteY0" fmla="*/ 3029809 h 3029808"/>
                <a:gd name="connsiteX1" fmla="*/ 0 w 1227491"/>
                <a:gd name="connsiteY1" fmla="*/ 0 h 3029808"/>
              </a:gdLst>
              <a:ahLst/>
              <a:cxnLst>
                <a:cxn ang="0">
                  <a:pos x="connsiteX0" y="connsiteY0"/>
                </a:cxn>
                <a:cxn ang="0">
                  <a:pos x="connsiteX1" y="connsiteY1"/>
                </a:cxn>
              </a:cxnLst>
              <a:rect l="l" t="t" r="r" b="b"/>
              <a:pathLst>
                <a:path w="1227491" h="3029808">
                  <a:moveTo>
                    <a:pt x="1227491" y="3029809"/>
                  </a:moveTo>
                  <a:lnTo>
                    <a:pt x="0" y="0"/>
                  </a:lnTo>
                </a:path>
              </a:pathLst>
            </a:custGeom>
            <a:ln w="25400" cap="flat">
              <a:solidFill>
                <a:srgbClr val="454142">
                  <a:alpha val="50000"/>
                </a:srgb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5" name="Freeform: Shape 44">
              <a:extLst>
                <a:ext uri="{FF2B5EF4-FFF2-40B4-BE49-F238E27FC236}">
                  <a16:creationId xmlns:a16="http://schemas.microsoft.com/office/drawing/2014/main" id="{E49B9B7E-6E88-0A82-AF58-4ED415292E54}"/>
                </a:ext>
                <a:ext uri="{C183D7F6-B498-43B3-948B-1728B52AA6E4}">
                  <adec:decorative xmlns:adec="http://schemas.microsoft.com/office/drawing/2017/decorative" val="1"/>
                </a:ext>
              </a:extLst>
            </p:cNvPr>
            <p:cNvSpPr/>
            <p:nvPr/>
          </p:nvSpPr>
          <p:spPr>
            <a:xfrm flipV="1">
              <a:off x="30600169" y="7127752"/>
              <a:ext cx="5043463" cy="174465"/>
            </a:xfrm>
            <a:custGeom>
              <a:avLst/>
              <a:gdLst>
                <a:gd name="connsiteX0" fmla="*/ 0 w 4724284"/>
                <a:gd name="connsiteY0" fmla="*/ 271872 h 271871"/>
                <a:gd name="connsiteX1" fmla="*/ 4724285 w 4724284"/>
                <a:gd name="connsiteY1" fmla="*/ 0 h 271871"/>
              </a:gdLst>
              <a:ahLst/>
              <a:cxnLst>
                <a:cxn ang="0">
                  <a:pos x="connsiteX0" y="connsiteY0"/>
                </a:cxn>
                <a:cxn ang="0">
                  <a:pos x="connsiteX1" y="connsiteY1"/>
                </a:cxn>
              </a:cxnLst>
              <a:rect l="l" t="t" r="r" b="b"/>
              <a:pathLst>
                <a:path w="4724284" h="271871">
                  <a:moveTo>
                    <a:pt x="0" y="271872"/>
                  </a:moveTo>
                  <a:lnTo>
                    <a:pt x="4724285" y="0"/>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6" name="Freeform: Shape 54">
              <a:extLst>
                <a:ext uri="{FF2B5EF4-FFF2-40B4-BE49-F238E27FC236}">
                  <a16:creationId xmlns:a16="http://schemas.microsoft.com/office/drawing/2014/main" id="{6AFD2D27-B965-09FB-9C0A-378A312C1C0C}"/>
                </a:ext>
                <a:ext uri="{C183D7F6-B498-43B3-948B-1728B52AA6E4}">
                  <adec:decorative xmlns:adec="http://schemas.microsoft.com/office/drawing/2017/decorative" val="1"/>
                </a:ext>
              </a:extLst>
            </p:cNvPr>
            <p:cNvSpPr/>
            <p:nvPr/>
          </p:nvSpPr>
          <p:spPr>
            <a:xfrm>
              <a:off x="33002529" y="7302217"/>
              <a:ext cx="2641102" cy="1591580"/>
            </a:xfrm>
            <a:custGeom>
              <a:avLst/>
              <a:gdLst>
                <a:gd name="connsiteX0" fmla="*/ 2463405 w 2463404"/>
                <a:gd name="connsiteY0" fmla="*/ 0 h 1302332"/>
                <a:gd name="connsiteX1" fmla="*/ 0 w 2463404"/>
                <a:gd name="connsiteY1" fmla="*/ 1302333 h 1302332"/>
              </a:gdLst>
              <a:ahLst/>
              <a:cxnLst>
                <a:cxn ang="0">
                  <a:pos x="connsiteX0" y="connsiteY0"/>
                </a:cxn>
                <a:cxn ang="0">
                  <a:pos x="connsiteX1" y="connsiteY1"/>
                </a:cxn>
              </a:cxnLst>
              <a:rect l="l" t="t" r="r" b="b"/>
              <a:pathLst>
                <a:path w="2463404" h="1302332">
                  <a:moveTo>
                    <a:pt x="2463405" y="0"/>
                  </a:moveTo>
                  <a:lnTo>
                    <a:pt x="0" y="1302333"/>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7" name="Freeform: Shape 55">
              <a:extLst>
                <a:ext uri="{FF2B5EF4-FFF2-40B4-BE49-F238E27FC236}">
                  <a16:creationId xmlns:a16="http://schemas.microsoft.com/office/drawing/2014/main" id="{6D6118EB-87E3-76BB-59A3-D6AE6FDBC3FF}"/>
                </a:ext>
                <a:ext uri="{C183D7F6-B498-43B3-948B-1728B52AA6E4}">
                  <adec:decorative xmlns:adec="http://schemas.microsoft.com/office/drawing/2017/decorative" val="1"/>
                </a:ext>
              </a:extLst>
            </p:cNvPr>
            <p:cNvSpPr/>
            <p:nvPr/>
          </p:nvSpPr>
          <p:spPr>
            <a:xfrm>
              <a:off x="30578560" y="7127751"/>
              <a:ext cx="2423969" cy="1766046"/>
            </a:xfrm>
            <a:custGeom>
              <a:avLst/>
              <a:gdLst>
                <a:gd name="connsiteX0" fmla="*/ 0 w 2260879"/>
                <a:gd name="connsiteY0" fmla="*/ 0 h 1030460"/>
                <a:gd name="connsiteX1" fmla="*/ 2260880 w 2260879"/>
                <a:gd name="connsiteY1" fmla="*/ 1030461 h 1030460"/>
              </a:gdLst>
              <a:ahLst/>
              <a:cxnLst>
                <a:cxn ang="0">
                  <a:pos x="connsiteX0" y="connsiteY0"/>
                </a:cxn>
                <a:cxn ang="0">
                  <a:pos x="connsiteX1" y="connsiteY1"/>
                </a:cxn>
              </a:cxnLst>
              <a:rect l="l" t="t" r="r" b="b"/>
              <a:pathLst>
                <a:path w="2260879" h="1030460">
                  <a:moveTo>
                    <a:pt x="0" y="0"/>
                  </a:moveTo>
                  <a:lnTo>
                    <a:pt x="2260880" y="1030461"/>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8" name="Freeform: Shape 56">
              <a:extLst>
                <a:ext uri="{FF2B5EF4-FFF2-40B4-BE49-F238E27FC236}">
                  <a16:creationId xmlns:a16="http://schemas.microsoft.com/office/drawing/2014/main" id="{A875B24F-A012-6547-790C-B6D72320DB6B}"/>
                </a:ext>
                <a:ext uri="{C183D7F6-B498-43B3-948B-1728B52AA6E4}">
                  <adec:decorative xmlns:adec="http://schemas.microsoft.com/office/drawing/2017/decorative" val="1"/>
                </a:ext>
              </a:extLst>
            </p:cNvPr>
            <p:cNvSpPr/>
            <p:nvPr/>
          </p:nvSpPr>
          <p:spPr>
            <a:xfrm>
              <a:off x="33002529" y="8893798"/>
              <a:ext cx="1992850" cy="2493414"/>
            </a:xfrm>
            <a:custGeom>
              <a:avLst/>
              <a:gdLst>
                <a:gd name="connsiteX0" fmla="*/ 0 w 1858767"/>
                <a:gd name="connsiteY0" fmla="*/ 0 h 2040270"/>
                <a:gd name="connsiteX1" fmla="*/ 1858767 w 1858767"/>
                <a:gd name="connsiteY1" fmla="*/ 2040271 h 2040270"/>
              </a:gdLst>
              <a:ahLst/>
              <a:cxnLst>
                <a:cxn ang="0">
                  <a:pos x="connsiteX0" y="connsiteY0"/>
                </a:cxn>
                <a:cxn ang="0">
                  <a:pos x="connsiteX1" y="connsiteY1"/>
                </a:cxn>
              </a:cxnLst>
              <a:rect l="l" t="t" r="r" b="b"/>
              <a:pathLst>
                <a:path w="1858767" h="2040270">
                  <a:moveTo>
                    <a:pt x="0" y="0"/>
                  </a:moveTo>
                  <a:lnTo>
                    <a:pt x="1858767" y="2040271"/>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19" name="Freeform: Shape 57">
              <a:extLst>
                <a:ext uri="{FF2B5EF4-FFF2-40B4-BE49-F238E27FC236}">
                  <a16:creationId xmlns:a16="http://schemas.microsoft.com/office/drawing/2014/main" id="{38BB9665-31F4-A9E5-64FE-DB246C1AB27B}"/>
                </a:ext>
                <a:ext uri="{C183D7F6-B498-43B3-948B-1728B52AA6E4}">
                  <adec:decorative xmlns:adec="http://schemas.microsoft.com/office/drawing/2017/decorative" val="1"/>
                </a:ext>
              </a:extLst>
            </p:cNvPr>
            <p:cNvSpPr/>
            <p:nvPr/>
          </p:nvSpPr>
          <p:spPr>
            <a:xfrm>
              <a:off x="30388728" y="8893798"/>
              <a:ext cx="2613802" cy="2067413"/>
            </a:xfrm>
            <a:custGeom>
              <a:avLst/>
              <a:gdLst>
                <a:gd name="connsiteX0" fmla="*/ 1033388 w 1033388"/>
                <a:gd name="connsiteY0" fmla="*/ 0 h 1999347"/>
                <a:gd name="connsiteX1" fmla="*/ 0 w 1033388"/>
                <a:gd name="connsiteY1" fmla="*/ 1999348 h 1999347"/>
              </a:gdLst>
              <a:ahLst/>
              <a:cxnLst>
                <a:cxn ang="0">
                  <a:pos x="connsiteX0" y="connsiteY0"/>
                </a:cxn>
                <a:cxn ang="0">
                  <a:pos x="connsiteX1" y="connsiteY1"/>
                </a:cxn>
              </a:cxnLst>
              <a:rect l="l" t="t" r="r" b="b"/>
              <a:pathLst>
                <a:path w="1033388" h="1999347">
                  <a:moveTo>
                    <a:pt x="1033388" y="0"/>
                  </a:moveTo>
                  <a:lnTo>
                    <a:pt x="0" y="1999348"/>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0" name="Freeform: Shape 59">
              <a:extLst>
                <a:ext uri="{FF2B5EF4-FFF2-40B4-BE49-F238E27FC236}">
                  <a16:creationId xmlns:a16="http://schemas.microsoft.com/office/drawing/2014/main" id="{9CA95F63-C378-E069-FE69-D5F05ED441A9}"/>
                </a:ext>
                <a:ext uri="{C183D7F6-B498-43B3-948B-1728B52AA6E4}">
                  <adec:decorative xmlns:adec="http://schemas.microsoft.com/office/drawing/2017/decorative" val="1"/>
                </a:ext>
              </a:extLst>
            </p:cNvPr>
            <p:cNvSpPr/>
            <p:nvPr/>
          </p:nvSpPr>
          <p:spPr>
            <a:xfrm>
              <a:off x="33173465" y="11387213"/>
              <a:ext cx="1821914" cy="2659889"/>
            </a:xfrm>
            <a:custGeom>
              <a:avLst/>
              <a:gdLst>
                <a:gd name="connsiteX0" fmla="*/ 1699332 w 1699332"/>
                <a:gd name="connsiteY0" fmla="*/ 0 h 2176490"/>
                <a:gd name="connsiteX1" fmla="*/ 0 w 1699332"/>
                <a:gd name="connsiteY1" fmla="*/ 2176491 h 2176490"/>
              </a:gdLst>
              <a:ahLst/>
              <a:cxnLst>
                <a:cxn ang="0">
                  <a:pos x="connsiteX0" y="connsiteY0"/>
                </a:cxn>
                <a:cxn ang="0">
                  <a:pos x="connsiteX1" y="connsiteY1"/>
                </a:cxn>
              </a:cxnLst>
              <a:rect l="l" t="t" r="r" b="b"/>
              <a:pathLst>
                <a:path w="1699332" h="2176490">
                  <a:moveTo>
                    <a:pt x="1699332" y="0"/>
                  </a:moveTo>
                  <a:lnTo>
                    <a:pt x="0" y="2176491"/>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1" name="Freeform: Shape 60">
              <a:extLst>
                <a:ext uri="{FF2B5EF4-FFF2-40B4-BE49-F238E27FC236}">
                  <a16:creationId xmlns:a16="http://schemas.microsoft.com/office/drawing/2014/main" id="{E0608D54-5432-5949-D6F9-384E6814C6F3}"/>
                </a:ext>
                <a:ext uri="{C183D7F6-B498-43B3-948B-1728B52AA6E4}">
                  <adec:decorative xmlns:adec="http://schemas.microsoft.com/office/drawing/2017/decorative" val="1"/>
                </a:ext>
              </a:extLst>
            </p:cNvPr>
            <p:cNvSpPr/>
            <p:nvPr/>
          </p:nvSpPr>
          <p:spPr>
            <a:xfrm>
              <a:off x="34995379" y="11387213"/>
              <a:ext cx="1456811" cy="2235399"/>
            </a:xfrm>
            <a:custGeom>
              <a:avLst/>
              <a:gdLst>
                <a:gd name="connsiteX0" fmla="*/ 0 w 943485"/>
                <a:gd name="connsiteY0" fmla="*/ 0 h 2305132"/>
                <a:gd name="connsiteX1" fmla="*/ 943486 w 943485"/>
                <a:gd name="connsiteY1" fmla="*/ 2305133 h 2305132"/>
              </a:gdLst>
              <a:ahLst/>
              <a:cxnLst>
                <a:cxn ang="0">
                  <a:pos x="connsiteX0" y="connsiteY0"/>
                </a:cxn>
                <a:cxn ang="0">
                  <a:pos x="connsiteX1" y="connsiteY1"/>
                </a:cxn>
              </a:cxnLst>
              <a:rect l="l" t="t" r="r" b="b"/>
              <a:pathLst>
                <a:path w="943485" h="2305132">
                  <a:moveTo>
                    <a:pt x="0" y="0"/>
                  </a:moveTo>
                  <a:lnTo>
                    <a:pt x="943486" y="2305133"/>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2" name="Freeform: Shape 64">
              <a:extLst>
                <a:ext uri="{FF2B5EF4-FFF2-40B4-BE49-F238E27FC236}">
                  <a16:creationId xmlns:a16="http://schemas.microsoft.com/office/drawing/2014/main" id="{8D497F27-BE46-1A60-5816-53021837F5F6}"/>
                </a:ext>
                <a:ext uri="{C183D7F6-B498-43B3-948B-1728B52AA6E4}">
                  <adec:decorative xmlns:adec="http://schemas.microsoft.com/office/drawing/2017/decorative" val="1"/>
                </a:ext>
              </a:extLst>
            </p:cNvPr>
            <p:cNvSpPr/>
            <p:nvPr/>
          </p:nvSpPr>
          <p:spPr>
            <a:xfrm>
              <a:off x="34995380" y="10450945"/>
              <a:ext cx="3142263" cy="936268"/>
            </a:xfrm>
            <a:custGeom>
              <a:avLst/>
              <a:gdLst>
                <a:gd name="connsiteX0" fmla="*/ 0 w 2841426"/>
                <a:gd name="connsiteY0" fmla="*/ 171080 h 171080"/>
                <a:gd name="connsiteX1" fmla="*/ 2841426 w 2841426"/>
                <a:gd name="connsiteY1" fmla="*/ 0 h 171080"/>
              </a:gdLst>
              <a:ahLst/>
              <a:cxnLst>
                <a:cxn ang="0">
                  <a:pos x="connsiteX0" y="connsiteY0"/>
                </a:cxn>
                <a:cxn ang="0">
                  <a:pos x="connsiteX1" y="connsiteY1"/>
                </a:cxn>
              </a:cxnLst>
              <a:rect l="l" t="t" r="r" b="b"/>
              <a:pathLst>
                <a:path w="2841426" h="171080">
                  <a:moveTo>
                    <a:pt x="0" y="171080"/>
                  </a:moveTo>
                  <a:lnTo>
                    <a:pt x="2841426" y="0"/>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3" name="Freeform: Shape 65">
              <a:extLst>
                <a:ext uri="{FF2B5EF4-FFF2-40B4-BE49-F238E27FC236}">
                  <a16:creationId xmlns:a16="http://schemas.microsoft.com/office/drawing/2014/main" id="{E7D8C18B-3660-0CDD-A16B-EBF7371BAB68}"/>
                </a:ext>
                <a:ext uri="{C183D7F6-B498-43B3-948B-1728B52AA6E4}">
                  <adec:decorative xmlns:adec="http://schemas.microsoft.com/office/drawing/2017/decorative" val="1"/>
                </a:ext>
              </a:extLst>
            </p:cNvPr>
            <p:cNvSpPr/>
            <p:nvPr/>
          </p:nvSpPr>
          <p:spPr>
            <a:xfrm>
              <a:off x="35643634" y="7302218"/>
              <a:ext cx="2494008" cy="3135278"/>
            </a:xfrm>
            <a:custGeom>
              <a:avLst/>
              <a:gdLst>
                <a:gd name="connsiteX0" fmla="*/ 0 w 2236788"/>
                <a:gd name="connsiteY0" fmla="*/ 0 h 3171522"/>
                <a:gd name="connsiteX1" fmla="*/ 2236788 w 2236788"/>
                <a:gd name="connsiteY1" fmla="*/ 3171523 h 3171522"/>
              </a:gdLst>
              <a:ahLst/>
              <a:cxnLst>
                <a:cxn ang="0">
                  <a:pos x="connsiteX0" y="connsiteY0"/>
                </a:cxn>
                <a:cxn ang="0">
                  <a:pos x="connsiteX1" y="connsiteY1"/>
                </a:cxn>
              </a:cxnLst>
              <a:rect l="l" t="t" r="r" b="b"/>
              <a:pathLst>
                <a:path w="2236788" h="3171522">
                  <a:moveTo>
                    <a:pt x="0" y="0"/>
                  </a:moveTo>
                  <a:lnTo>
                    <a:pt x="2236788" y="3171523"/>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4" name="Freeform: Shape 66">
              <a:extLst>
                <a:ext uri="{FF2B5EF4-FFF2-40B4-BE49-F238E27FC236}">
                  <a16:creationId xmlns:a16="http://schemas.microsoft.com/office/drawing/2014/main" id="{C23124B3-290E-4CF5-DA50-7D323F4F0C8D}"/>
                </a:ext>
                <a:ext uri="{C183D7F6-B498-43B3-948B-1728B52AA6E4}">
                  <adec:decorative xmlns:adec="http://schemas.microsoft.com/office/drawing/2017/decorative" val="1"/>
                </a:ext>
              </a:extLst>
            </p:cNvPr>
            <p:cNvSpPr/>
            <p:nvPr/>
          </p:nvSpPr>
          <p:spPr>
            <a:xfrm>
              <a:off x="34995380" y="7302217"/>
              <a:ext cx="648253" cy="4084995"/>
            </a:xfrm>
            <a:custGeom>
              <a:avLst/>
              <a:gdLst>
                <a:gd name="connsiteX0" fmla="*/ 604638 w 604637"/>
                <a:gd name="connsiteY0" fmla="*/ 0 h 3342603"/>
                <a:gd name="connsiteX1" fmla="*/ 0 w 604637"/>
                <a:gd name="connsiteY1" fmla="*/ 3342603 h 3342603"/>
              </a:gdLst>
              <a:ahLst/>
              <a:cxnLst>
                <a:cxn ang="0">
                  <a:pos x="connsiteX0" y="connsiteY0"/>
                </a:cxn>
                <a:cxn ang="0">
                  <a:pos x="connsiteX1" y="connsiteY1"/>
                </a:cxn>
              </a:cxnLst>
              <a:rect l="l" t="t" r="r" b="b"/>
              <a:pathLst>
                <a:path w="604637" h="3342603">
                  <a:moveTo>
                    <a:pt x="604638" y="0"/>
                  </a:moveTo>
                  <a:lnTo>
                    <a:pt x="0" y="3342603"/>
                  </a:lnTo>
                </a:path>
              </a:pathLst>
            </a:custGeom>
            <a:ln w="25400" cap="flat">
              <a:solidFill>
                <a:srgbClr val="454142">
                  <a:alpha val="50000"/>
                </a:srgb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5" name="Freeform: Shape 67">
              <a:extLst>
                <a:ext uri="{FF2B5EF4-FFF2-40B4-BE49-F238E27FC236}">
                  <a16:creationId xmlns:a16="http://schemas.microsoft.com/office/drawing/2014/main" id="{5F0EF089-975A-A0B1-E6F7-1A3340C10634}"/>
                </a:ext>
                <a:ext uri="{C183D7F6-B498-43B3-948B-1728B52AA6E4}">
                  <adec:decorative xmlns:adec="http://schemas.microsoft.com/office/drawing/2017/decorative" val="1"/>
                </a:ext>
              </a:extLst>
            </p:cNvPr>
            <p:cNvSpPr/>
            <p:nvPr/>
          </p:nvSpPr>
          <p:spPr>
            <a:xfrm>
              <a:off x="33002529" y="8893799"/>
              <a:ext cx="5135120" cy="1557146"/>
            </a:xfrm>
            <a:custGeom>
              <a:avLst/>
              <a:gdLst>
                <a:gd name="connsiteX0" fmla="*/ 0 w 4700193"/>
                <a:gd name="connsiteY0" fmla="*/ 0 h 1869190"/>
                <a:gd name="connsiteX1" fmla="*/ 4700193 w 4700193"/>
                <a:gd name="connsiteY1" fmla="*/ 1869190 h 1869190"/>
              </a:gdLst>
              <a:ahLst/>
              <a:cxnLst>
                <a:cxn ang="0">
                  <a:pos x="connsiteX0" y="connsiteY0"/>
                </a:cxn>
                <a:cxn ang="0">
                  <a:pos x="connsiteX1" y="connsiteY1"/>
                </a:cxn>
              </a:cxnLst>
              <a:rect l="l" t="t" r="r" b="b"/>
              <a:pathLst>
                <a:path w="4700193" h="1869190">
                  <a:moveTo>
                    <a:pt x="0" y="0"/>
                  </a:moveTo>
                  <a:lnTo>
                    <a:pt x="4700193" y="1869190"/>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6" name="Freeform: Shape 68">
              <a:extLst>
                <a:ext uri="{FF2B5EF4-FFF2-40B4-BE49-F238E27FC236}">
                  <a16:creationId xmlns:a16="http://schemas.microsoft.com/office/drawing/2014/main" id="{D4ED8D82-40AB-CB41-4712-9E5849577F85}"/>
                </a:ext>
                <a:ext uri="{C183D7F6-B498-43B3-948B-1728B52AA6E4}">
                  <adec:decorative xmlns:adec="http://schemas.microsoft.com/office/drawing/2017/decorative" val="1"/>
                </a:ext>
              </a:extLst>
            </p:cNvPr>
            <p:cNvSpPr/>
            <p:nvPr/>
          </p:nvSpPr>
          <p:spPr>
            <a:xfrm>
              <a:off x="30376853" y="10961211"/>
              <a:ext cx="4618527" cy="482093"/>
            </a:xfrm>
            <a:custGeom>
              <a:avLst/>
              <a:gdLst>
                <a:gd name="connsiteX0" fmla="*/ 0 w 2892155"/>
                <a:gd name="connsiteY0" fmla="*/ 0 h 40922"/>
                <a:gd name="connsiteX1" fmla="*/ 2892155 w 2892155"/>
                <a:gd name="connsiteY1" fmla="*/ 40923 h 40922"/>
              </a:gdLst>
              <a:ahLst/>
              <a:cxnLst>
                <a:cxn ang="0">
                  <a:pos x="connsiteX0" y="connsiteY0"/>
                </a:cxn>
                <a:cxn ang="0">
                  <a:pos x="connsiteX1" y="connsiteY1"/>
                </a:cxn>
              </a:cxnLst>
              <a:rect l="l" t="t" r="r" b="b"/>
              <a:pathLst>
                <a:path w="2892155" h="40922">
                  <a:moveTo>
                    <a:pt x="0" y="0"/>
                  </a:moveTo>
                  <a:lnTo>
                    <a:pt x="2892155" y="40923"/>
                  </a:lnTo>
                </a:path>
              </a:pathLst>
            </a:custGeom>
            <a:ln w="25400" cap="flat">
              <a:solidFill>
                <a:srgbClr val="454142">
                  <a:alpha val="50000"/>
                </a:srgb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7" name="Freeform: Shape 98">
              <a:extLst>
                <a:ext uri="{FF2B5EF4-FFF2-40B4-BE49-F238E27FC236}">
                  <a16:creationId xmlns:a16="http://schemas.microsoft.com/office/drawing/2014/main" id="{4E52126D-9347-AC21-413C-24806410154F}"/>
                </a:ext>
                <a:ext uri="{C183D7F6-B498-43B3-948B-1728B52AA6E4}">
                  <adec:decorative xmlns:adec="http://schemas.microsoft.com/office/drawing/2017/decorative" val="1"/>
                </a:ext>
              </a:extLst>
            </p:cNvPr>
            <p:cNvSpPr/>
            <p:nvPr/>
          </p:nvSpPr>
          <p:spPr>
            <a:xfrm>
              <a:off x="33002529" y="8893798"/>
              <a:ext cx="170935" cy="5153304"/>
            </a:xfrm>
            <a:custGeom>
              <a:avLst/>
              <a:gdLst>
                <a:gd name="connsiteX0" fmla="*/ 0 w 159434"/>
                <a:gd name="connsiteY0" fmla="*/ 0 h 4216761"/>
                <a:gd name="connsiteX1" fmla="*/ 159435 w 159434"/>
                <a:gd name="connsiteY1" fmla="*/ 4216762 h 4216761"/>
              </a:gdLst>
              <a:ahLst/>
              <a:cxnLst>
                <a:cxn ang="0">
                  <a:pos x="connsiteX0" y="connsiteY0"/>
                </a:cxn>
                <a:cxn ang="0">
                  <a:pos x="connsiteX1" y="connsiteY1"/>
                </a:cxn>
              </a:cxnLst>
              <a:rect l="l" t="t" r="r" b="b"/>
              <a:pathLst>
                <a:path w="159434" h="4216761">
                  <a:moveTo>
                    <a:pt x="0" y="0"/>
                  </a:moveTo>
                  <a:lnTo>
                    <a:pt x="159435" y="4216762"/>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8" name="Freeform: Shape 99">
              <a:extLst>
                <a:ext uri="{FF2B5EF4-FFF2-40B4-BE49-F238E27FC236}">
                  <a16:creationId xmlns:a16="http://schemas.microsoft.com/office/drawing/2014/main" id="{506BDFD5-16DE-4014-1DD0-B22D17F1568D}"/>
                </a:ext>
                <a:ext uri="{C183D7F6-B498-43B3-948B-1728B52AA6E4}">
                  <adec:decorative xmlns:adec="http://schemas.microsoft.com/office/drawing/2017/decorative" val="1"/>
                </a:ext>
              </a:extLst>
            </p:cNvPr>
            <p:cNvSpPr/>
            <p:nvPr/>
          </p:nvSpPr>
          <p:spPr>
            <a:xfrm>
              <a:off x="36452194" y="10450945"/>
              <a:ext cx="1685447" cy="3165222"/>
            </a:xfrm>
            <a:custGeom>
              <a:avLst/>
              <a:gdLst>
                <a:gd name="connsiteX0" fmla="*/ 1897940 w 1897940"/>
                <a:gd name="connsiteY0" fmla="*/ 0 h 2476212"/>
                <a:gd name="connsiteX1" fmla="*/ 0 w 1897940"/>
                <a:gd name="connsiteY1" fmla="*/ 2476213 h 2476212"/>
              </a:gdLst>
              <a:ahLst/>
              <a:cxnLst>
                <a:cxn ang="0">
                  <a:pos x="connsiteX0" y="connsiteY0"/>
                </a:cxn>
                <a:cxn ang="0">
                  <a:pos x="connsiteX1" y="connsiteY1"/>
                </a:cxn>
              </a:cxnLst>
              <a:rect l="l" t="t" r="r" b="b"/>
              <a:pathLst>
                <a:path w="1897940" h="2476212">
                  <a:moveTo>
                    <a:pt x="1897940" y="0"/>
                  </a:moveTo>
                  <a:lnTo>
                    <a:pt x="0" y="2476213"/>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29" name="Freeform: Shape 100">
              <a:extLst>
                <a:ext uri="{FF2B5EF4-FFF2-40B4-BE49-F238E27FC236}">
                  <a16:creationId xmlns:a16="http://schemas.microsoft.com/office/drawing/2014/main" id="{3E8C5406-6703-5A41-83E3-DF21171190AA}"/>
                </a:ext>
                <a:ext uri="{C183D7F6-B498-43B3-948B-1728B52AA6E4}">
                  <adec:decorative xmlns:adec="http://schemas.microsoft.com/office/drawing/2017/decorative" val="1"/>
                </a:ext>
              </a:extLst>
            </p:cNvPr>
            <p:cNvSpPr/>
            <p:nvPr/>
          </p:nvSpPr>
          <p:spPr>
            <a:xfrm flipV="1">
              <a:off x="33173464" y="13622612"/>
              <a:ext cx="3278721" cy="424490"/>
            </a:xfrm>
            <a:custGeom>
              <a:avLst/>
              <a:gdLst>
                <a:gd name="connsiteX0" fmla="*/ 0 w 2642818"/>
                <a:gd name="connsiteY0" fmla="*/ 0 h 128641"/>
                <a:gd name="connsiteX1" fmla="*/ 2642818 w 2642818"/>
                <a:gd name="connsiteY1" fmla="*/ 128642 h 128641"/>
              </a:gdLst>
              <a:ahLst/>
              <a:cxnLst>
                <a:cxn ang="0">
                  <a:pos x="connsiteX0" y="connsiteY0"/>
                </a:cxn>
                <a:cxn ang="0">
                  <a:pos x="connsiteX1" y="connsiteY1"/>
                </a:cxn>
              </a:cxnLst>
              <a:rect l="l" t="t" r="r" b="b"/>
              <a:pathLst>
                <a:path w="2642818" h="128641">
                  <a:moveTo>
                    <a:pt x="0" y="0"/>
                  </a:moveTo>
                  <a:lnTo>
                    <a:pt x="2642818" y="128642"/>
                  </a:lnTo>
                </a:path>
              </a:pathLst>
            </a:custGeom>
            <a:ln w="25400" cap="flat">
              <a:solidFill>
                <a:srgbClr val="454142"/>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30" name="Freeform: Shape 101">
              <a:extLst>
                <a:ext uri="{FF2B5EF4-FFF2-40B4-BE49-F238E27FC236}">
                  <a16:creationId xmlns:a16="http://schemas.microsoft.com/office/drawing/2014/main" id="{6ACFBD39-5D40-6C2F-2DCB-43812586D0BD}"/>
                </a:ext>
                <a:ext uri="{C183D7F6-B498-43B3-948B-1728B52AA6E4}">
                  <adec:decorative xmlns:adec="http://schemas.microsoft.com/office/drawing/2017/decorative" val="1"/>
                </a:ext>
              </a:extLst>
            </p:cNvPr>
            <p:cNvSpPr/>
            <p:nvPr/>
          </p:nvSpPr>
          <p:spPr>
            <a:xfrm>
              <a:off x="35643633" y="7302218"/>
              <a:ext cx="808560" cy="6313945"/>
            </a:xfrm>
            <a:custGeom>
              <a:avLst/>
              <a:gdLst>
                <a:gd name="connsiteX0" fmla="*/ 0 w 338847"/>
                <a:gd name="connsiteY0" fmla="*/ 0 h 5647735"/>
                <a:gd name="connsiteX1" fmla="*/ 338848 w 338847"/>
                <a:gd name="connsiteY1" fmla="*/ 5647736 h 5647735"/>
              </a:gdLst>
              <a:ahLst/>
              <a:cxnLst>
                <a:cxn ang="0">
                  <a:pos x="connsiteX0" y="connsiteY0"/>
                </a:cxn>
                <a:cxn ang="0">
                  <a:pos x="connsiteX1" y="connsiteY1"/>
                </a:cxn>
              </a:cxnLst>
              <a:rect l="l" t="t" r="r" b="b"/>
              <a:pathLst>
                <a:path w="338847" h="5647735">
                  <a:moveTo>
                    <a:pt x="0" y="0"/>
                  </a:moveTo>
                  <a:lnTo>
                    <a:pt x="338848" y="5647736"/>
                  </a:lnTo>
                </a:path>
              </a:pathLst>
            </a:custGeom>
            <a:ln w="25400" cap="flat">
              <a:solidFill>
                <a:srgbClr val="454142">
                  <a:alpha val="50000"/>
                </a:srgb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sp>
          <p:nvSpPr>
            <p:cNvPr id="31" name="Freeform: Shape 102">
              <a:extLst>
                <a:ext uri="{FF2B5EF4-FFF2-40B4-BE49-F238E27FC236}">
                  <a16:creationId xmlns:a16="http://schemas.microsoft.com/office/drawing/2014/main" id="{38047546-33AF-8486-3BC6-C44341497A71}"/>
                </a:ext>
                <a:ext uri="{C183D7F6-B498-43B3-948B-1728B52AA6E4}">
                  <adec:decorative xmlns:adec="http://schemas.microsoft.com/office/drawing/2017/decorative" val="1"/>
                </a:ext>
              </a:extLst>
            </p:cNvPr>
            <p:cNvSpPr/>
            <p:nvPr/>
          </p:nvSpPr>
          <p:spPr>
            <a:xfrm>
              <a:off x="33173465" y="10437494"/>
              <a:ext cx="4964177" cy="3609607"/>
            </a:xfrm>
            <a:custGeom>
              <a:avLst/>
              <a:gdLst>
                <a:gd name="connsiteX0" fmla="*/ 4540758 w 4540758"/>
                <a:gd name="connsiteY0" fmla="*/ 0 h 2347571"/>
                <a:gd name="connsiteX1" fmla="*/ 0 w 4540758"/>
                <a:gd name="connsiteY1" fmla="*/ 2347571 h 2347571"/>
              </a:gdLst>
              <a:ahLst/>
              <a:cxnLst>
                <a:cxn ang="0">
                  <a:pos x="connsiteX0" y="connsiteY0"/>
                </a:cxn>
                <a:cxn ang="0">
                  <a:pos x="connsiteX1" y="connsiteY1"/>
                </a:cxn>
              </a:cxnLst>
              <a:rect l="l" t="t" r="r" b="b"/>
              <a:pathLst>
                <a:path w="4540758" h="2347571">
                  <a:moveTo>
                    <a:pt x="4540758" y="0"/>
                  </a:moveTo>
                  <a:lnTo>
                    <a:pt x="0" y="2347571"/>
                  </a:lnTo>
                </a:path>
              </a:pathLst>
            </a:custGeom>
            <a:ln w="25400" cap="flat">
              <a:solidFill>
                <a:srgbClr val="454142">
                  <a:alpha val="50000"/>
                </a:srgb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srgbClr val="000000"/>
                </a:solidFill>
                <a:effectLst/>
                <a:uLnTx/>
                <a:uFillTx/>
                <a:latin typeface="Aptos" panose="020B0004020202020204" pitchFamily="34" charset="0"/>
              </a:endParaRPr>
            </a:p>
          </p:txBody>
        </p:sp>
      </p:grpSp>
      <p:grpSp>
        <p:nvGrpSpPr>
          <p:cNvPr id="32" name="Group 31" descr="Icône d’un réseau connecté">
            <a:extLst>
              <a:ext uri="{FF2B5EF4-FFF2-40B4-BE49-F238E27FC236}">
                <a16:creationId xmlns:a16="http://schemas.microsoft.com/office/drawing/2014/main" id="{F100FDDE-BD68-AC23-BF0D-87168EF13255}"/>
              </a:ext>
            </a:extLst>
          </p:cNvPr>
          <p:cNvGrpSpPr/>
          <p:nvPr/>
        </p:nvGrpSpPr>
        <p:grpSpPr>
          <a:xfrm>
            <a:off x="9486987" y="2432030"/>
            <a:ext cx="429790" cy="429790"/>
            <a:chOff x="36782287" y="9539321"/>
            <a:chExt cx="1796350" cy="1796350"/>
          </a:xfrm>
        </p:grpSpPr>
        <p:sp>
          <p:nvSpPr>
            <p:cNvPr id="33" name="Box">
              <a:extLst>
                <a:ext uri="{FF2B5EF4-FFF2-40B4-BE49-F238E27FC236}">
                  <a16:creationId xmlns:a16="http://schemas.microsoft.com/office/drawing/2014/main" id="{B2F1D405-B6D5-190F-192B-2227E9A211B7}"/>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34" name="Graphic 82">
              <a:extLst>
                <a:ext uri="{FF2B5EF4-FFF2-40B4-BE49-F238E27FC236}">
                  <a16:creationId xmlns:a16="http://schemas.microsoft.com/office/drawing/2014/main" id="{52F5307E-1FD1-F5D2-549F-FF334BF2A4CE}"/>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grpSp>
        <p:nvGrpSpPr>
          <p:cNvPr id="35" name="Group 34" descr="Icône d’un réseau connecté">
            <a:extLst>
              <a:ext uri="{FF2B5EF4-FFF2-40B4-BE49-F238E27FC236}">
                <a16:creationId xmlns:a16="http://schemas.microsoft.com/office/drawing/2014/main" id="{4506BB24-0E5C-641D-268B-16E2FCA8D0DD}"/>
              </a:ext>
            </a:extLst>
          </p:cNvPr>
          <p:cNvGrpSpPr/>
          <p:nvPr/>
        </p:nvGrpSpPr>
        <p:grpSpPr>
          <a:xfrm>
            <a:off x="8634941" y="3013655"/>
            <a:ext cx="258498" cy="258498"/>
            <a:chOff x="36782287" y="9539321"/>
            <a:chExt cx="1796350" cy="1796350"/>
          </a:xfrm>
        </p:grpSpPr>
        <p:sp>
          <p:nvSpPr>
            <p:cNvPr id="36" name="Box">
              <a:extLst>
                <a:ext uri="{FF2B5EF4-FFF2-40B4-BE49-F238E27FC236}">
                  <a16:creationId xmlns:a16="http://schemas.microsoft.com/office/drawing/2014/main" id="{E611415C-D157-DC60-E9DA-24CF74E3EAAE}"/>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37" name="Graphic 82">
              <a:extLst>
                <a:ext uri="{FF2B5EF4-FFF2-40B4-BE49-F238E27FC236}">
                  <a16:creationId xmlns:a16="http://schemas.microsoft.com/office/drawing/2014/main" id="{678E6FA4-CF85-C0BF-53F1-8DD65A7FEDD4}"/>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grpSp>
        <p:nvGrpSpPr>
          <p:cNvPr id="38" name="Group 37" descr="Icône d’un réseau connecté">
            <a:extLst>
              <a:ext uri="{FF2B5EF4-FFF2-40B4-BE49-F238E27FC236}">
                <a16:creationId xmlns:a16="http://schemas.microsoft.com/office/drawing/2014/main" id="{43AF88FB-38BC-1DB0-A155-2E590E2FE178}"/>
              </a:ext>
            </a:extLst>
          </p:cNvPr>
          <p:cNvGrpSpPr/>
          <p:nvPr/>
        </p:nvGrpSpPr>
        <p:grpSpPr>
          <a:xfrm>
            <a:off x="7533996" y="3566078"/>
            <a:ext cx="611830" cy="611830"/>
            <a:chOff x="36782287" y="9539321"/>
            <a:chExt cx="1796350" cy="1796350"/>
          </a:xfrm>
        </p:grpSpPr>
        <p:sp>
          <p:nvSpPr>
            <p:cNvPr id="39" name="Box">
              <a:extLst>
                <a:ext uri="{FF2B5EF4-FFF2-40B4-BE49-F238E27FC236}">
                  <a16:creationId xmlns:a16="http://schemas.microsoft.com/office/drawing/2014/main" id="{1D3B20C3-385D-F045-1930-E7B58E14BC49}"/>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40" name="Graphic 82">
              <a:extLst>
                <a:ext uri="{FF2B5EF4-FFF2-40B4-BE49-F238E27FC236}">
                  <a16:creationId xmlns:a16="http://schemas.microsoft.com/office/drawing/2014/main" id="{4557FE51-13F2-533A-3E3C-C6845B395ACD}"/>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grpSp>
        <p:nvGrpSpPr>
          <p:cNvPr id="41" name="Group 40" descr="Icône d’un réseau connecté">
            <a:extLst>
              <a:ext uri="{FF2B5EF4-FFF2-40B4-BE49-F238E27FC236}">
                <a16:creationId xmlns:a16="http://schemas.microsoft.com/office/drawing/2014/main" id="{40A99ED6-F2AE-9E9B-477C-B671FCD2AD23}"/>
              </a:ext>
            </a:extLst>
          </p:cNvPr>
          <p:cNvGrpSpPr/>
          <p:nvPr/>
        </p:nvGrpSpPr>
        <p:grpSpPr>
          <a:xfrm>
            <a:off x="10282518" y="3382718"/>
            <a:ext cx="611830" cy="611830"/>
            <a:chOff x="36782287" y="9539321"/>
            <a:chExt cx="1796350" cy="1796350"/>
          </a:xfrm>
          <a:gradFill>
            <a:gsLst>
              <a:gs pos="0">
                <a:srgbClr val="C03BC4"/>
              </a:gs>
              <a:gs pos="80000">
                <a:srgbClr val="0078D4"/>
              </a:gs>
            </a:gsLst>
            <a:path path="circle">
              <a:fillToRect l="100000" t="100000"/>
            </a:path>
          </a:gradFill>
        </p:grpSpPr>
        <p:sp>
          <p:nvSpPr>
            <p:cNvPr id="42" name="Box">
              <a:extLst>
                <a:ext uri="{FF2B5EF4-FFF2-40B4-BE49-F238E27FC236}">
                  <a16:creationId xmlns:a16="http://schemas.microsoft.com/office/drawing/2014/main" id="{399AD584-E542-C44A-BBB4-7A2BA3553FDB}"/>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pFill/>
            <a:ln w="19050">
              <a:noFill/>
              <a:headEnd type="none" w="med" len="med"/>
              <a:tailEnd type="none" w="med" len="med"/>
            </a:ln>
            <a:effectLst/>
            <a:scene3d>
              <a:camera prst="orthographicFront">
                <a:rot lat="60000" lon="0" rev="0"/>
              </a:camera>
              <a:lightRig rig="threePt" dir="t"/>
            </a:scene3d>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5" rIns="261257" bIns="209005" numCol="1" spcCol="0" rtlCol="0" fromWordArt="0" anchor="t" anchorCtr="0" forceAA="0" compatLnSpc="1">
              <a:prstTxWarp prst="textNoShape">
                <a:avLst/>
              </a:prstTxWarp>
              <a:noAutofit/>
            </a:bodyPr>
            <a:lstStyle/>
            <a:p>
              <a:pPr marL="0" marR="0" lvl="0" indent="0" algn="l" defTabSz="1332160" rtl="0" eaLnBrk="1" fontAlgn="base" latinLnBrk="0" hangingPunct="1">
                <a:lnSpc>
                  <a:spcPct val="100000"/>
                </a:lnSpc>
                <a:spcBef>
                  <a:spcPct val="0"/>
                </a:spcBef>
                <a:spcAft>
                  <a:spcPct val="0"/>
                </a:spcAft>
                <a:buClrTx/>
                <a:buSzTx/>
                <a:buFontTx/>
                <a:buNone/>
                <a:tabLst/>
                <a:defRPr/>
              </a:pPr>
              <a:endParaRPr kumimoji="0" lang="en-US" sz="2857" b="0" i="0" u="none" strike="noStrike" kern="1200" cap="none" spc="0" normalizeH="0" baseline="0" noProof="0">
                <a:ln>
                  <a:noFill/>
                </a:ln>
                <a:noFill/>
                <a:effectLst/>
                <a:uLnTx/>
                <a:uFillTx/>
                <a:latin typeface="Aptos" panose="020B0004020202020204" pitchFamily="34" charset="0"/>
                <a:cs typeface="Segoe UI" pitchFamily="34" charset="0"/>
              </a:endParaRPr>
            </a:p>
          </p:txBody>
        </p:sp>
        <p:sp>
          <p:nvSpPr>
            <p:cNvPr id="43" name="Graphic 82">
              <a:extLst>
                <a:ext uri="{FF2B5EF4-FFF2-40B4-BE49-F238E27FC236}">
                  <a16:creationId xmlns:a16="http://schemas.microsoft.com/office/drawing/2014/main" id="{1306A6BD-51DE-273C-3DF9-614CD0D7EE14}"/>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a:ln w="11579" cap="flat">
              <a:noFill/>
              <a:prstDash val="solid"/>
              <a:miter/>
            </a:ln>
            <a:effectLst/>
          </p:spPr>
          <p:txBody>
            <a:bodyPr rot="0" spcFirstLastPara="0" vertOverflow="overflow" horzOverflow="overflow" vert="horz" wrap="square" lIns="130595" tIns="65302" rIns="130595" bIns="65302" numCol="1" spcCol="0" rtlCol="0" fromWordArt="0" anchor="ctr" anchorCtr="0" forceAA="0" compatLnSpc="1">
              <a:prstTxWarp prst="textNoShape">
                <a:avLst/>
              </a:prstTxWarp>
              <a:noAutofit/>
            </a:bodyPr>
            <a:lstStyle/>
            <a:p>
              <a:pPr marL="0" marR="0" lvl="0" indent="0" algn="l" defTabSz="1024543" rtl="0" eaLnBrk="1" fontAlgn="auto" latinLnBrk="0" hangingPunct="1">
                <a:lnSpc>
                  <a:spcPct val="100000"/>
                </a:lnSpc>
                <a:spcBef>
                  <a:spcPts val="0"/>
                </a:spcBef>
                <a:spcAft>
                  <a:spcPts val="0"/>
                </a:spcAft>
                <a:buClrTx/>
                <a:buSzTx/>
                <a:buFontTx/>
                <a:buNone/>
                <a:tabLst/>
                <a:defRPr/>
              </a:pPr>
              <a:endParaRPr kumimoji="0" lang="en-US" sz="300" b="1" i="0" u="none" strike="noStrike" kern="0" cap="none" spc="0" normalizeH="0" baseline="0" noProof="0">
                <a:ln>
                  <a:noFill/>
                </a:ln>
                <a:solidFill>
                  <a:srgbClr val="000000"/>
                </a:solidFill>
                <a:effectLst/>
                <a:uLnTx/>
                <a:uFillTx/>
                <a:latin typeface="Aptos" panose="020B0004020202020204" pitchFamily="34" charset="0"/>
                <a:cs typeface="Segoe Sans Display Semibold" pitchFamily="2" charset="0"/>
              </a:endParaRPr>
            </a:p>
          </p:txBody>
        </p:sp>
      </p:grpSp>
      <p:grpSp>
        <p:nvGrpSpPr>
          <p:cNvPr id="44" name="Group 43" descr="Icône d’un réseau connecté">
            <a:extLst>
              <a:ext uri="{FF2B5EF4-FFF2-40B4-BE49-F238E27FC236}">
                <a16:creationId xmlns:a16="http://schemas.microsoft.com/office/drawing/2014/main" id="{45152B5B-B181-AAC3-567A-22C35210CE14}"/>
              </a:ext>
            </a:extLst>
          </p:cNvPr>
          <p:cNvGrpSpPr/>
          <p:nvPr/>
        </p:nvGrpSpPr>
        <p:grpSpPr>
          <a:xfrm>
            <a:off x="9341564" y="3898857"/>
            <a:ext cx="258498" cy="258498"/>
            <a:chOff x="36782287" y="9539321"/>
            <a:chExt cx="1796350" cy="1796350"/>
          </a:xfrm>
        </p:grpSpPr>
        <p:sp>
          <p:nvSpPr>
            <p:cNvPr id="45" name="Box">
              <a:extLst>
                <a:ext uri="{FF2B5EF4-FFF2-40B4-BE49-F238E27FC236}">
                  <a16:creationId xmlns:a16="http://schemas.microsoft.com/office/drawing/2014/main" id="{30A089C0-BCA3-715C-F5D7-CD61EA67B082}"/>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46" name="Graphic 82">
              <a:extLst>
                <a:ext uri="{FF2B5EF4-FFF2-40B4-BE49-F238E27FC236}">
                  <a16:creationId xmlns:a16="http://schemas.microsoft.com/office/drawing/2014/main" id="{01332E3B-3DB7-53A1-B1E4-1B691AA1F7CE}"/>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grpSp>
        <p:nvGrpSpPr>
          <p:cNvPr id="47" name="Group 46" descr="Icône d’un réseau connecté">
            <a:extLst>
              <a:ext uri="{FF2B5EF4-FFF2-40B4-BE49-F238E27FC236}">
                <a16:creationId xmlns:a16="http://schemas.microsoft.com/office/drawing/2014/main" id="{F2F00EB0-B1D4-0BCE-A22A-2E58F3BE834B}"/>
              </a:ext>
            </a:extLst>
          </p:cNvPr>
          <p:cNvGrpSpPr/>
          <p:nvPr/>
        </p:nvGrpSpPr>
        <p:grpSpPr>
          <a:xfrm>
            <a:off x="7575929" y="4812250"/>
            <a:ext cx="258498" cy="258498"/>
            <a:chOff x="36782287" y="9539321"/>
            <a:chExt cx="1796350" cy="1796350"/>
          </a:xfrm>
        </p:grpSpPr>
        <p:sp>
          <p:nvSpPr>
            <p:cNvPr id="48" name="Box">
              <a:extLst>
                <a:ext uri="{FF2B5EF4-FFF2-40B4-BE49-F238E27FC236}">
                  <a16:creationId xmlns:a16="http://schemas.microsoft.com/office/drawing/2014/main" id="{25045200-9324-DB19-063B-B58C6AAB55EA}"/>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49" name="Graphic 82">
              <a:extLst>
                <a:ext uri="{FF2B5EF4-FFF2-40B4-BE49-F238E27FC236}">
                  <a16:creationId xmlns:a16="http://schemas.microsoft.com/office/drawing/2014/main" id="{87E4D69D-219E-EF23-02ED-877EDA32C1E2}"/>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grpSp>
        <p:nvGrpSpPr>
          <p:cNvPr id="50" name="Group 49" descr="Icône d’un réseau connecté">
            <a:extLst>
              <a:ext uri="{FF2B5EF4-FFF2-40B4-BE49-F238E27FC236}">
                <a16:creationId xmlns:a16="http://schemas.microsoft.com/office/drawing/2014/main" id="{5CD4AAF5-2EBA-1D47-3AE1-79A270C15AE3}"/>
              </a:ext>
            </a:extLst>
          </p:cNvPr>
          <p:cNvGrpSpPr/>
          <p:nvPr/>
        </p:nvGrpSpPr>
        <p:grpSpPr>
          <a:xfrm>
            <a:off x="8613184" y="4736990"/>
            <a:ext cx="429790" cy="429790"/>
            <a:chOff x="36782287" y="9539321"/>
            <a:chExt cx="1796350" cy="1796350"/>
          </a:xfrm>
        </p:grpSpPr>
        <p:sp>
          <p:nvSpPr>
            <p:cNvPr id="51" name="Box">
              <a:extLst>
                <a:ext uri="{FF2B5EF4-FFF2-40B4-BE49-F238E27FC236}">
                  <a16:creationId xmlns:a16="http://schemas.microsoft.com/office/drawing/2014/main" id="{37191884-AB9C-F5C1-B9D3-36A7DAE75942}"/>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52" name="Graphic 82">
              <a:extLst>
                <a:ext uri="{FF2B5EF4-FFF2-40B4-BE49-F238E27FC236}">
                  <a16:creationId xmlns:a16="http://schemas.microsoft.com/office/drawing/2014/main" id="{38EFFF53-7AC7-704E-0F08-874CA4675EF4}"/>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grpSp>
        <p:nvGrpSpPr>
          <p:cNvPr id="53" name="Group 52" descr="Icône d’un réseau connecté">
            <a:extLst>
              <a:ext uri="{FF2B5EF4-FFF2-40B4-BE49-F238E27FC236}">
                <a16:creationId xmlns:a16="http://schemas.microsoft.com/office/drawing/2014/main" id="{A7AE2CC1-1C3D-98BD-8B1F-490A9072843B}"/>
              </a:ext>
            </a:extLst>
          </p:cNvPr>
          <p:cNvGrpSpPr/>
          <p:nvPr/>
        </p:nvGrpSpPr>
        <p:grpSpPr>
          <a:xfrm>
            <a:off x="9862398" y="4685388"/>
            <a:ext cx="258498" cy="258498"/>
            <a:chOff x="36782287" y="9539321"/>
            <a:chExt cx="1796350" cy="1796350"/>
          </a:xfrm>
        </p:grpSpPr>
        <p:sp>
          <p:nvSpPr>
            <p:cNvPr id="54" name="Box">
              <a:extLst>
                <a:ext uri="{FF2B5EF4-FFF2-40B4-BE49-F238E27FC236}">
                  <a16:creationId xmlns:a16="http://schemas.microsoft.com/office/drawing/2014/main" id="{80A7FF4B-F9C4-83D1-A75F-272BEBC44FC3}"/>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55" name="Graphic 82">
              <a:extLst>
                <a:ext uri="{FF2B5EF4-FFF2-40B4-BE49-F238E27FC236}">
                  <a16:creationId xmlns:a16="http://schemas.microsoft.com/office/drawing/2014/main" id="{8763CAE1-23D5-2610-9FB7-AA1751CCCC9B}"/>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sp>
        <p:nvSpPr>
          <p:cNvPr id="56" name="CS box - replacement" descr="Couche Copilot Studio">
            <a:extLst>
              <a:ext uri="{FF2B5EF4-FFF2-40B4-BE49-F238E27FC236}">
                <a16:creationId xmlns:a16="http://schemas.microsoft.com/office/drawing/2014/main" id="{856FC8B9-8331-9C09-EC6B-75847F8C7EC6}"/>
              </a:ext>
            </a:extLst>
          </p:cNvPr>
          <p:cNvSpPr>
            <a:spLocks noChangeAspect="1"/>
          </p:cNvSpPr>
          <p:nvPr/>
        </p:nvSpPr>
        <p:spPr bwMode="auto">
          <a:xfrm>
            <a:off x="4916994" y="2515354"/>
            <a:ext cx="2323421" cy="2323421"/>
          </a:xfrm>
          <a:prstGeom prst="roundRect">
            <a:avLst>
              <a:gd name="adj" fmla="val 6704"/>
            </a:avLst>
          </a:prstGeom>
          <a:gradFill flip="none" rotWithShape="1">
            <a:gsLst>
              <a:gs pos="0">
                <a:srgbClr val="D59ED7"/>
              </a:gs>
              <a:gs pos="80000">
                <a:srgbClr val="8DC8E8"/>
              </a:gs>
            </a:gsLst>
            <a:path path="circle">
              <a:fillToRect l="100000" t="100000"/>
            </a:path>
            <a:tileRect r="-100000" b="-100000"/>
          </a:gradFill>
          <a:scene3d>
            <a:camera prst="isometricLeftDown"/>
            <a:lightRig rig="threePt" dir="t"/>
          </a:scene3d>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pic>
        <p:nvPicPr>
          <p:cNvPr id="57" name="CS logo - replacement" descr="Logo de Copilot Studio">
            <a:extLst>
              <a:ext uri="{FF2B5EF4-FFF2-40B4-BE49-F238E27FC236}">
                <a16:creationId xmlns:a16="http://schemas.microsoft.com/office/drawing/2014/main" id="{6D1CE6B8-0B05-3D29-23E0-05421BE5580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690377" y="3288744"/>
            <a:ext cx="776657" cy="776657"/>
          </a:xfrm>
          <a:prstGeom prst="rect">
            <a:avLst/>
          </a:prstGeom>
          <a:scene3d>
            <a:camera prst="isometricOffAxis1Left">
              <a:rot lat="1080000" lon="3000000" rev="0"/>
            </a:camera>
            <a:lightRig rig="threePt" dir="t"/>
          </a:scene3d>
        </p:spPr>
      </p:pic>
      <p:sp>
        <p:nvSpPr>
          <p:cNvPr id="58" name="Rounded Rectangle 62">
            <a:extLst>
              <a:ext uri="{FF2B5EF4-FFF2-40B4-BE49-F238E27FC236}">
                <a16:creationId xmlns:a16="http://schemas.microsoft.com/office/drawing/2014/main" id="{40D78957-0586-3DEC-9C4A-587070EF9B1A}"/>
              </a:ext>
              <a:ext uri="{C183D7F6-B498-43B3-948B-1728B52AA6E4}">
                <adec:decorative xmlns:adec="http://schemas.microsoft.com/office/drawing/2017/decorative" val="0"/>
              </a:ext>
            </a:extLst>
          </p:cNvPr>
          <p:cNvSpPr/>
          <p:nvPr/>
        </p:nvSpPr>
        <p:spPr bwMode="auto">
          <a:xfrm>
            <a:off x="5200555" y="1768163"/>
            <a:ext cx="1672833" cy="276999"/>
          </a:xfrm>
          <a:prstGeom prst="rect">
            <a:avLst/>
          </a:prstGeom>
          <a:noFill/>
          <a:ln w="9525" cap="flat" cmpd="sng" algn="ctr">
            <a:noFill/>
            <a:prstDash val="solid"/>
            <a:headEnd type="none" w="med" len="med"/>
            <a:tailEnd type="none" w="med" len="med"/>
          </a:ln>
          <a:effectLst>
            <a:softEdge rad="165100"/>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821996" rtl="0" eaLnBrk="1" fontAlgn="base" latinLnBrk="0" hangingPunct="1">
              <a:lnSpc>
                <a:spcPct val="100000"/>
              </a:lnSpc>
              <a:spcBef>
                <a:spcPct val="0"/>
              </a:spcBef>
              <a:spcAft>
                <a:spcPct val="0"/>
              </a:spcAft>
              <a:buClrTx/>
              <a:buSzTx/>
              <a:buFontTx/>
              <a:buNone/>
              <a:tabLst>
                <a:tab pos="920076" algn="l"/>
              </a:tabLst>
              <a:defRPr/>
            </a:pPr>
            <a:r>
              <a:rPr kumimoji="0" lang="fr-fr" sz="1800" b="0" i="0" u="none" strike="noStrike" kern="0" cap="none" spc="0" normalizeH="0" baseline="0" noProof="0">
                <a:ln>
                  <a:noFill/>
                </a:ln>
                <a:gradFill>
                  <a:gsLst>
                    <a:gs pos="88073">
                      <a:srgbClr val="000000"/>
                    </a:gs>
                    <a:gs pos="68807">
                      <a:srgbClr val="000000"/>
                    </a:gs>
                  </a:gsLst>
                  <a:lin ang="5400000" scaled="1"/>
                </a:gradFill>
                <a:effectLst/>
                <a:uLnTx/>
                <a:uFillTx/>
                <a:latin typeface="Aptos" panose="020B0004020202020204" pitchFamily="34" charset="0"/>
                <a:cs typeface="Segoe Sans Display Semibold" pitchFamily="2" charset="0"/>
              </a:rPr>
              <a:t>Copilot Studio</a:t>
            </a:r>
          </a:p>
        </p:txBody>
      </p:sp>
      <p:sp>
        <p:nvSpPr>
          <p:cNvPr id="59" name="Copilot Box - replacement" descr="Couche Copilot">
            <a:extLst>
              <a:ext uri="{FF2B5EF4-FFF2-40B4-BE49-F238E27FC236}">
                <a16:creationId xmlns:a16="http://schemas.microsoft.com/office/drawing/2014/main" id="{3D06E1DA-77C5-C689-BA82-C6A16250070D}"/>
              </a:ext>
            </a:extLst>
          </p:cNvPr>
          <p:cNvSpPr>
            <a:spLocks noChangeAspect="1"/>
          </p:cNvSpPr>
          <p:nvPr/>
        </p:nvSpPr>
        <p:spPr bwMode="auto">
          <a:xfrm>
            <a:off x="3749091" y="2513695"/>
            <a:ext cx="2325013" cy="2325013"/>
          </a:xfrm>
          <a:prstGeom prst="roundRect">
            <a:avLst>
              <a:gd name="adj" fmla="val 6703"/>
            </a:avLst>
          </a:prstGeom>
          <a:gradFill flip="none" rotWithShape="1">
            <a:gsLst>
              <a:gs pos="0">
                <a:srgbClr val="C03BC4"/>
              </a:gs>
              <a:gs pos="80000">
                <a:srgbClr val="0078D4"/>
              </a:gs>
            </a:gsLst>
            <a:path path="circle">
              <a:fillToRect l="100000" t="100000"/>
            </a:path>
            <a:tileRect r="-100000" b="-100000"/>
          </a:gradFill>
          <a:scene3d>
            <a:camera prst="isometricLeftDown"/>
            <a:lightRig rig="threePt" dir="t"/>
          </a:scene3d>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60" name="Copilot logo - replacement" descr="Logo de Copilot sous forme d’icône de contour">
            <a:extLst>
              <a:ext uri="{FF2B5EF4-FFF2-40B4-BE49-F238E27FC236}">
                <a16:creationId xmlns:a16="http://schemas.microsoft.com/office/drawing/2014/main" id="{C14CC413-51CE-ED07-1539-A451972AD276}"/>
              </a:ext>
            </a:extLst>
          </p:cNvPr>
          <p:cNvSpPr>
            <a:spLocks noChangeAspect="1"/>
          </p:cNvSpPr>
          <p:nvPr/>
        </p:nvSpPr>
        <p:spPr>
          <a:xfrm>
            <a:off x="4500798" y="3315946"/>
            <a:ext cx="821608" cy="720525"/>
          </a:xfrm>
          <a:custGeom>
            <a:avLst/>
            <a:gdLst>
              <a:gd name="connsiteX0" fmla="*/ 1532660 w 1573156"/>
              <a:gd name="connsiteY0" fmla="*/ 437600 h 1379613"/>
              <a:gd name="connsiteX1" fmla="*/ 1344698 w 1573156"/>
              <a:gd name="connsiteY1" fmla="*/ 358303 h 1379613"/>
              <a:gd name="connsiteX2" fmla="*/ 1312392 w 1573156"/>
              <a:gd name="connsiteY2" fmla="*/ 358303 h 1379613"/>
              <a:gd name="connsiteX3" fmla="*/ 1299910 w 1573156"/>
              <a:gd name="connsiteY3" fmla="*/ 356100 h 1379613"/>
              <a:gd name="connsiteX4" fmla="*/ 1170686 w 1573156"/>
              <a:gd name="connsiteY4" fmla="*/ 213660 h 1379613"/>
              <a:gd name="connsiteX5" fmla="*/ 940139 w 1573156"/>
              <a:gd name="connsiteY5" fmla="*/ 0 h 1379613"/>
              <a:gd name="connsiteX6" fmla="*/ 438662 w 1573156"/>
              <a:gd name="connsiteY6" fmla="*/ 0 h 1379613"/>
              <a:gd name="connsiteX7" fmla="*/ 82562 w 1573156"/>
              <a:gd name="connsiteY7" fmla="*/ 422915 h 1379613"/>
              <a:gd name="connsiteX8" fmla="*/ 40711 w 1573156"/>
              <a:gd name="connsiteY8" fmla="*/ 942014 h 1379613"/>
              <a:gd name="connsiteX9" fmla="*/ 228673 w 1573156"/>
              <a:gd name="connsiteY9" fmla="*/ 1021310 h 1379613"/>
              <a:gd name="connsiteX10" fmla="*/ 260979 w 1573156"/>
              <a:gd name="connsiteY10" fmla="*/ 1021310 h 1379613"/>
              <a:gd name="connsiteX11" fmla="*/ 273461 w 1573156"/>
              <a:gd name="connsiteY11" fmla="*/ 1023513 h 1379613"/>
              <a:gd name="connsiteX12" fmla="*/ 402685 w 1573156"/>
              <a:gd name="connsiteY12" fmla="*/ 1165953 h 1379613"/>
              <a:gd name="connsiteX13" fmla="*/ 633232 w 1573156"/>
              <a:gd name="connsiteY13" fmla="*/ 1379613 h 1379613"/>
              <a:gd name="connsiteX14" fmla="*/ 1134709 w 1573156"/>
              <a:gd name="connsiteY14" fmla="*/ 1379613 h 1379613"/>
              <a:gd name="connsiteX15" fmla="*/ 1490809 w 1573156"/>
              <a:gd name="connsiteY15" fmla="*/ 956698 h 1379613"/>
              <a:gd name="connsiteX16" fmla="*/ 1531926 w 1573156"/>
              <a:gd name="connsiteY16" fmla="*/ 437600 h 1379613"/>
              <a:gd name="connsiteX17" fmla="*/ 940139 w 1573156"/>
              <a:gd name="connsiteY17" fmla="*/ 71954 h 1379613"/>
              <a:gd name="connsiteX18" fmla="*/ 1101669 w 1573156"/>
              <a:gd name="connsiteY18" fmla="*/ 233484 h 1379613"/>
              <a:gd name="connsiteX19" fmla="*/ 1151596 w 1573156"/>
              <a:gd name="connsiteY19" fmla="*/ 356100 h 1379613"/>
              <a:gd name="connsiteX20" fmla="*/ 882869 w 1573156"/>
              <a:gd name="connsiteY20" fmla="*/ 356100 h 1379613"/>
              <a:gd name="connsiteX21" fmla="*/ 754379 w 1573156"/>
              <a:gd name="connsiteY21" fmla="*/ 389141 h 1379613"/>
              <a:gd name="connsiteX22" fmla="*/ 775672 w 1573156"/>
              <a:gd name="connsiteY22" fmla="*/ 322326 h 1379613"/>
              <a:gd name="connsiteX23" fmla="*/ 778609 w 1573156"/>
              <a:gd name="connsiteY23" fmla="*/ 312781 h 1379613"/>
              <a:gd name="connsiteX24" fmla="*/ 861577 w 1573156"/>
              <a:gd name="connsiteY24" fmla="*/ 110134 h 1379613"/>
              <a:gd name="connsiteX25" fmla="*/ 939405 w 1573156"/>
              <a:gd name="connsiteY25" fmla="*/ 72689 h 1379613"/>
              <a:gd name="connsiteX26" fmla="*/ 1030449 w 1573156"/>
              <a:gd name="connsiteY26" fmla="*/ 428055 h 1379613"/>
              <a:gd name="connsiteX27" fmla="*/ 957760 w 1573156"/>
              <a:gd name="connsiteY27" fmla="*/ 541860 h 1379613"/>
              <a:gd name="connsiteX28" fmla="*/ 890211 w 1573156"/>
              <a:gd name="connsiteY28" fmla="*/ 762128 h 1379613"/>
              <a:gd name="connsiteX29" fmla="*/ 871856 w 1573156"/>
              <a:gd name="connsiteY29" fmla="*/ 820132 h 1379613"/>
              <a:gd name="connsiteX30" fmla="*/ 690502 w 1573156"/>
              <a:gd name="connsiteY30" fmla="*/ 951559 h 1379613"/>
              <a:gd name="connsiteX31" fmla="*/ 542922 w 1573156"/>
              <a:gd name="connsiteY31" fmla="*/ 951559 h 1379613"/>
              <a:gd name="connsiteX32" fmla="*/ 615610 w 1573156"/>
              <a:gd name="connsiteY32" fmla="*/ 837753 h 1379613"/>
              <a:gd name="connsiteX33" fmla="*/ 683159 w 1573156"/>
              <a:gd name="connsiteY33" fmla="*/ 617485 h 1379613"/>
              <a:gd name="connsiteX34" fmla="*/ 701515 w 1573156"/>
              <a:gd name="connsiteY34" fmla="*/ 559481 h 1379613"/>
              <a:gd name="connsiteX35" fmla="*/ 882869 w 1573156"/>
              <a:gd name="connsiteY35" fmla="*/ 428055 h 1379613"/>
              <a:gd name="connsiteX36" fmla="*/ 1030449 w 1573156"/>
              <a:gd name="connsiteY36" fmla="*/ 428055 h 1379613"/>
              <a:gd name="connsiteX37" fmla="*/ 99449 w 1573156"/>
              <a:gd name="connsiteY37" fmla="*/ 899429 h 1379613"/>
              <a:gd name="connsiteX38" fmla="*/ 150845 w 1573156"/>
              <a:gd name="connsiteY38" fmla="*/ 444942 h 1379613"/>
              <a:gd name="connsiteX39" fmla="*/ 438662 w 1573156"/>
              <a:gd name="connsiteY39" fmla="*/ 71954 h 1379613"/>
              <a:gd name="connsiteX40" fmla="*/ 800636 w 1573156"/>
              <a:gd name="connsiteY40" fmla="*/ 71954 h 1379613"/>
              <a:gd name="connsiteX41" fmla="*/ 710326 w 1573156"/>
              <a:gd name="connsiteY41" fmla="*/ 290754 h 1379613"/>
              <a:gd name="connsiteX42" fmla="*/ 707389 w 1573156"/>
              <a:gd name="connsiteY42" fmla="*/ 300299 h 1379613"/>
              <a:gd name="connsiteX43" fmla="*/ 614876 w 1573156"/>
              <a:gd name="connsiteY43" fmla="*/ 596193 h 1379613"/>
              <a:gd name="connsiteX44" fmla="*/ 611205 w 1573156"/>
              <a:gd name="connsiteY44" fmla="*/ 608675 h 1379613"/>
              <a:gd name="connsiteX45" fmla="*/ 611205 w 1573156"/>
              <a:gd name="connsiteY45" fmla="*/ 610143 h 1379613"/>
              <a:gd name="connsiteX46" fmla="*/ 548062 w 1573156"/>
              <a:gd name="connsiteY46" fmla="*/ 816461 h 1379613"/>
              <a:gd name="connsiteX47" fmla="*/ 365973 w 1573156"/>
              <a:gd name="connsiteY47" fmla="*/ 948622 h 1379613"/>
              <a:gd name="connsiteX48" fmla="*/ 229407 w 1573156"/>
              <a:gd name="connsiteY48" fmla="*/ 948622 h 1379613"/>
              <a:gd name="connsiteX49" fmla="*/ 99449 w 1573156"/>
              <a:gd name="connsiteY49" fmla="*/ 899429 h 1379613"/>
              <a:gd name="connsiteX50" fmla="*/ 633966 w 1573156"/>
              <a:gd name="connsiteY50" fmla="*/ 1307659 h 1379613"/>
              <a:gd name="connsiteX51" fmla="*/ 472436 w 1573156"/>
              <a:gd name="connsiteY51" fmla="*/ 1146129 h 1379613"/>
              <a:gd name="connsiteX52" fmla="*/ 422509 w 1573156"/>
              <a:gd name="connsiteY52" fmla="*/ 1023513 h 1379613"/>
              <a:gd name="connsiteX53" fmla="*/ 691236 w 1573156"/>
              <a:gd name="connsiteY53" fmla="*/ 1023513 h 1379613"/>
              <a:gd name="connsiteX54" fmla="*/ 819726 w 1573156"/>
              <a:gd name="connsiteY54" fmla="*/ 990473 h 1379613"/>
              <a:gd name="connsiteX55" fmla="*/ 798433 w 1573156"/>
              <a:gd name="connsiteY55" fmla="*/ 1057287 h 1379613"/>
              <a:gd name="connsiteX56" fmla="*/ 795496 w 1573156"/>
              <a:gd name="connsiteY56" fmla="*/ 1066098 h 1379613"/>
              <a:gd name="connsiteX57" fmla="*/ 711794 w 1573156"/>
              <a:gd name="connsiteY57" fmla="*/ 1269479 h 1379613"/>
              <a:gd name="connsiteX58" fmla="*/ 633966 w 1573156"/>
              <a:gd name="connsiteY58" fmla="*/ 1306925 h 1379613"/>
              <a:gd name="connsiteX59" fmla="*/ 1423260 w 1573156"/>
              <a:gd name="connsiteY59" fmla="*/ 934671 h 1379613"/>
              <a:gd name="connsiteX60" fmla="*/ 1135443 w 1573156"/>
              <a:gd name="connsiteY60" fmla="*/ 1307659 h 1379613"/>
              <a:gd name="connsiteX61" fmla="*/ 773469 w 1573156"/>
              <a:gd name="connsiteY61" fmla="*/ 1307659 h 1379613"/>
              <a:gd name="connsiteX62" fmla="*/ 863779 w 1573156"/>
              <a:gd name="connsiteY62" fmla="*/ 1088859 h 1379613"/>
              <a:gd name="connsiteX63" fmla="*/ 866716 w 1573156"/>
              <a:gd name="connsiteY63" fmla="*/ 1080049 h 1379613"/>
              <a:gd name="connsiteX64" fmla="*/ 959229 w 1573156"/>
              <a:gd name="connsiteY64" fmla="*/ 784155 h 1379613"/>
              <a:gd name="connsiteX65" fmla="*/ 962900 w 1573156"/>
              <a:gd name="connsiteY65" fmla="*/ 771673 h 1379613"/>
              <a:gd name="connsiteX66" fmla="*/ 962900 w 1573156"/>
              <a:gd name="connsiteY66" fmla="*/ 770205 h 1379613"/>
              <a:gd name="connsiteX67" fmla="*/ 1026778 w 1573156"/>
              <a:gd name="connsiteY67" fmla="*/ 563887 h 1379613"/>
              <a:gd name="connsiteX68" fmla="*/ 1208132 w 1573156"/>
              <a:gd name="connsiteY68" fmla="*/ 431726 h 1379613"/>
              <a:gd name="connsiteX69" fmla="*/ 1344698 w 1573156"/>
              <a:gd name="connsiteY69" fmla="*/ 431726 h 1379613"/>
              <a:gd name="connsiteX70" fmla="*/ 1474656 w 1573156"/>
              <a:gd name="connsiteY70" fmla="*/ 480919 h 1379613"/>
              <a:gd name="connsiteX71" fmla="*/ 1423260 w 1573156"/>
              <a:gd name="connsiteY71" fmla="*/ 935406 h 137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1573156" h="1379613">
                <a:moveTo>
                  <a:pt x="1532660" y="437600"/>
                </a:moveTo>
                <a:cubicBezTo>
                  <a:pt x="1494480" y="385469"/>
                  <a:pt x="1431337" y="358303"/>
                  <a:pt x="1344698" y="358303"/>
                </a:cubicBezTo>
                <a:lnTo>
                  <a:pt x="1312392" y="358303"/>
                </a:lnTo>
                <a:cubicBezTo>
                  <a:pt x="1308721" y="356835"/>
                  <a:pt x="1304316" y="356100"/>
                  <a:pt x="1299910" y="356100"/>
                </a:cubicBezTo>
                <a:cubicBezTo>
                  <a:pt x="1215474" y="356100"/>
                  <a:pt x="1197853" y="306907"/>
                  <a:pt x="1170686" y="213660"/>
                </a:cubicBezTo>
                <a:cubicBezTo>
                  <a:pt x="1144988" y="123350"/>
                  <a:pt x="1109745" y="0"/>
                  <a:pt x="940139" y="0"/>
                </a:cubicBezTo>
                <a:lnTo>
                  <a:pt x="438662" y="0"/>
                </a:lnTo>
                <a:cubicBezTo>
                  <a:pt x="242623" y="0"/>
                  <a:pt x="141300" y="241561"/>
                  <a:pt x="82562" y="422915"/>
                </a:cubicBezTo>
                <a:cubicBezTo>
                  <a:pt x="25292" y="600598"/>
                  <a:pt x="-46662" y="821600"/>
                  <a:pt x="40711" y="942014"/>
                </a:cubicBezTo>
                <a:cubicBezTo>
                  <a:pt x="78890" y="994144"/>
                  <a:pt x="142034" y="1021310"/>
                  <a:pt x="228673" y="1021310"/>
                </a:cubicBezTo>
                <a:lnTo>
                  <a:pt x="260979" y="1021310"/>
                </a:lnTo>
                <a:cubicBezTo>
                  <a:pt x="264650" y="1022779"/>
                  <a:pt x="269055" y="1023513"/>
                  <a:pt x="273461" y="1023513"/>
                </a:cubicBezTo>
                <a:cubicBezTo>
                  <a:pt x="357897" y="1023513"/>
                  <a:pt x="375518" y="1072706"/>
                  <a:pt x="402685" y="1165953"/>
                </a:cubicBezTo>
                <a:cubicBezTo>
                  <a:pt x="428383" y="1256263"/>
                  <a:pt x="463625" y="1379613"/>
                  <a:pt x="633232" y="1379613"/>
                </a:cubicBezTo>
                <a:lnTo>
                  <a:pt x="1134709" y="1379613"/>
                </a:lnTo>
                <a:cubicBezTo>
                  <a:pt x="1331482" y="1379613"/>
                  <a:pt x="1432071" y="1138052"/>
                  <a:pt x="1490809" y="956698"/>
                </a:cubicBezTo>
                <a:cubicBezTo>
                  <a:pt x="1548079" y="779015"/>
                  <a:pt x="1620033" y="558013"/>
                  <a:pt x="1531926" y="437600"/>
                </a:cubicBezTo>
                <a:close/>
                <a:moveTo>
                  <a:pt x="940139" y="71954"/>
                </a:moveTo>
                <a:cubicBezTo>
                  <a:pt x="1050273" y="71954"/>
                  <a:pt x="1073034" y="132895"/>
                  <a:pt x="1101669" y="233484"/>
                </a:cubicBezTo>
                <a:cubicBezTo>
                  <a:pt x="1113416" y="273867"/>
                  <a:pt x="1126633" y="319389"/>
                  <a:pt x="1151596" y="356100"/>
                </a:cubicBezTo>
                <a:lnTo>
                  <a:pt x="882869" y="356100"/>
                </a:lnTo>
                <a:cubicBezTo>
                  <a:pt x="836613" y="356100"/>
                  <a:pt x="792559" y="367848"/>
                  <a:pt x="754379" y="389141"/>
                </a:cubicBezTo>
                <a:cubicBezTo>
                  <a:pt x="761722" y="366379"/>
                  <a:pt x="768330" y="343618"/>
                  <a:pt x="775672" y="322326"/>
                </a:cubicBezTo>
                <a:lnTo>
                  <a:pt x="778609" y="312781"/>
                </a:lnTo>
                <a:cubicBezTo>
                  <a:pt x="805775" y="226876"/>
                  <a:pt x="829271" y="153454"/>
                  <a:pt x="861577" y="110134"/>
                </a:cubicBezTo>
                <a:cubicBezTo>
                  <a:pt x="874793" y="93247"/>
                  <a:pt x="898288" y="72689"/>
                  <a:pt x="939405" y="72689"/>
                </a:cubicBezTo>
                <a:close/>
                <a:moveTo>
                  <a:pt x="1030449" y="428055"/>
                </a:moveTo>
                <a:cubicBezTo>
                  <a:pt x="997409" y="458158"/>
                  <a:pt x="971711" y="497072"/>
                  <a:pt x="957760" y="541860"/>
                </a:cubicBezTo>
                <a:cubicBezTo>
                  <a:pt x="938670" y="605003"/>
                  <a:pt x="915175" y="681363"/>
                  <a:pt x="890211" y="762128"/>
                </a:cubicBezTo>
                <a:lnTo>
                  <a:pt x="871856" y="820132"/>
                </a:lnTo>
                <a:cubicBezTo>
                  <a:pt x="847626" y="898694"/>
                  <a:pt x="774204" y="951559"/>
                  <a:pt x="690502" y="951559"/>
                </a:cubicBezTo>
                <a:lnTo>
                  <a:pt x="542922" y="951559"/>
                </a:lnTo>
                <a:cubicBezTo>
                  <a:pt x="575962" y="921455"/>
                  <a:pt x="601660" y="882541"/>
                  <a:pt x="615610" y="837753"/>
                </a:cubicBezTo>
                <a:cubicBezTo>
                  <a:pt x="634700" y="774610"/>
                  <a:pt x="658196" y="697516"/>
                  <a:pt x="683159" y="617485"/>
                </a:cubicBezTo>
                <a:lnTo>
                  <a:pt x="701515" y="559481"/>
                </a:lnTo>
                <a:cubicBezTo>
                  <a:pt x="725745" y="480919"/>
                  <a:pt x="799167" y="428055"/>
                  <a:pt x="882869" y="428055"/>
                </a:cubicBezTo>
                <a:lnTo>
                  <a:pt x="1030449" y="428055"/>
                </a:lnTo>
                <a:close/>
                <a:moveTo>
                  <a:pt x="99449" y="899429"/>
                </a:moveTo>
                <a:cubicBezTo>
                  <a:pt x="33368" y="808384"/>
                  <a:pt x="101651" y="598395"/>
                  <a:pt x="150845" y="444942"/>
                </a:cubicBezTo>
                <a:cubicBezTo>
                  <a:pt x="232344" y="193836"/>
                  <a:pt x="326325" y="71954"/>
                  <a:pt x="438662" y="71954"/>
                </a:cubicBezTo>
                <a:lnTo>
                  <a:pt x="800636" y="71954"/>
                </a:lnTo>
                <a:cubicBezTo>
                  <a:pt x="763190" y="124819"/>
                  <a:pt x="738226" y="201913"/>
                  <a:pt x="710326" y="290754"/>
                </a:cubicBezTo>
                <a:lnTo>
                  <a:pt x="707389" y="300299"/>
                </a:lnTo>
                <a:cubicBezTo>
                  <a:pt x="678754" y="391343"/>
                  <a:pt x="645714" y="496338"/>
                  <a:pt x="614876" y="596193"/>
                </a:cubicBezTo>
                <a:lnTo>
                  <a:pt x="611205" y="608675"/>
                </a:lnTo>
                <a:cubicBezTo>
                  <a:pt x="611205" y="608675"/>
                  <a:pt x="611205" y="609409"/>
                  <a:pt x="611205" y="610143"/>
                </a:cubicBezTo>
                <a:cubicBezTo>
                  <a:pt x="587710" y="685034"/>
                  <a:pt x="565683" y="756988"/>
                  <a:pt x="548062" y="816461"/>
                </a:cubicBezTo>
                <a:cubicBezTo>
                  <a:pt x="523832" y="895757"/>
                  <a:pt x="450409" y="948622"/>
                  <a:pt x="365973" y="948622"/>
                </a:cubicBezTo>
                <a:lnTo>
                  <a:pt x="229407" y="948622"/>
                </a:lnTo>
                <a:cubicBezTo>
                  <a:pt x="166263" y="948622"/>
                  <a:pt x="123678" y="932469"/>
                  <a:pt x="99449" y="899429"/>
                </a:cubicBezTo>
                <a:close/>
                <a:moveTo>
                  <a:pt x="633966" y="1307659"/>
                </a:moveTo>
                <a:cubicBezTo>
                  <a:pt x="523832" y="1307659"/>
                  <a:pt x="501071" y="1246718"/>
                  <a:pt x="472436" y="1146129"/>
                </a:cubicBezTo>
                <a:cubicBezTo>
                  <a:pt x="460689" y="1105747"/>
                  <a:pt x="447472" y="1060224"/>
                  <a:pt x="422509" y="1023513"/>
                </a:cubicBezTo>
                <a:lnTo>
                  <a:pt x="691236" y="1023513"/>
                </a:lnTo>
                <a:cubicBezTo>
                  <a:pt x="737492" y="1023513"/>
                  <a:pt x="781546" y="1011765"/>
                  <a:pt x="819726" y="990473"/>
                </a:cubicBezTo>
                <a:cubicBezTo>
                  <a:pt x="812383" y="1013234"/>
                  <a:pt x="805775" y="1035995"/>
                  <a:pt x="798433" y="1057287"/>
                </a:cubicBezTo>
                <a:lnTo>
                  <a:pt x="795496" y="1066098"/>
                </a:lnTo>
                <a:cubicBezTo>
                  <a:pt x="768330" y="1152003"/>
                  <a:pt x="744834" y="1226160"/>
                  <a:pt x="711794" y="1269479"/>
                </a:cubicBezTo>
                <a:cubicBezTo>
                  <a:pt x="698578" y="1286366"/>
                  <a:pt x="675083" y="1306925"/>
                  <a:pt x="633966" y="1306925"/>
                </a:cubicBezTo>
                <a:close/>
                <a:moveTo>
                  <a:pt x="1423260" y="934671"/>
                </a:moveTo>
                <a:cubicBezTo>
                  <a:pt x="1341761" y="1185777"/>
                  <a:pt x="1247780" y="1307659"/>
                  <a:pt x="1135443" y="1307659"/>
                </a:cubicBezTo>
                <a:lnTo>
                  <a:pt x="773469" y="1307659"/>
                </a:lnTo>
                <a:cubicBezTo>
                  <a:pt x="810915" y="1254795"/>
                  <a:pt x="835879" y="1177701"/>
                  <a:pt x="863779" y="1088859"/>
                </a:cubicBezTo>
                <a:lnTo>
                  <a:pt x="866716" y="1080049"/>
                </a:lnTo>
                <a:cubicBezTo>
                  <a:pt x="895351" y="989004"/>
                  <a:pt x="928391" y="884010"/>
                  <a:pt x="959229" y="784155"/>
                </a:cubicBezTo>
                <a:lnTo>
                  <a:pt x="962900" y="771673"/>
                </a:lnTo>
                <a:lnTo>
                  <a:pt x="962900" y="770205"/>
                </a:lnTo>
                <a:cubicBezTo>
                  <a:pt x="986395" y="695313"/>
                  <a:pt x="1008422" y="623359"/>
                  <a:pt x="1026778" y="563887"/>
                </a:cubicBezTo>
                <a:cubicBezTo>
                  <a:pt x="1051007" y="484590"/>
                  <a:pt x="1123696" y="431726"/>
                  <a:pt x="1208132" y="431726"/>
                </a:cubicBezTo>
                <a:lnTo>
                  <a:pt x="1344698" y="431726"/>
                </a:lnTo>
                <a:cubicBezTo>
                  <a:pt x="1407842" y="431726"/>
                  <a:pt x="1450427" y="447879"/>
                  <a:pt x="1474656" y="480919"/>
                </a:cubicBezTo>
                <a:cubicBezTo>
                  <a:pt x="1540737" y="571963"/>
                  <a:pt x="1472454" y="781952"/>
                  <a:pt x="1423260" y="935406"/>
                </a:cubicBezTo>
                <a:close/>
              </a:path>
            </a:pathLst>
          </a:custGeom>
          <a:solidFill>
            <a:srgbClr val="FFFFFF"/>
          </a:solidFill>
          <a:ln w="19050" cap="flat" cmpd="sng" algn="ctr">
            <a:noFill/>
            <a:prstDash val="solid"/>
            <a:headEnd type="none" w="med" len="med"/>
            <a:tailEnd type="none" w="med" len="med"/>
          </a:ln>
          <a:effectLst/>
          <a:scene3d>
            <a:camera prst="orthographicFront">
              <a:rot lat="1080000" lon="3000000" rev="0"/>
            </a:camera>
            <a:lightRig rig="threePt" dir="t"/>
          </a:scene3d>
        </p:spPr>
        <p:txBody>
          <a:bodyPr rot="0" spcFirstLastPara="0" vertOverflow="overflow" horzOverflow="overflow" vert="horz" wrap="square" lIns="261190" tIns="208950" rIns="261190" bIns="208950" numCol="1" spcCol="0" rtlCol="0" fromWordArt="0" anchor="t" anchorCtr="0" forceAA="0" compatLnSpc="1">
            <a:prstTxWarp prst="textNoShape">
              <a:avLst/>
            </a:prstTxWarp>
            <a:noAutofit/>
          </a:bodyPr>
          <a:lstStyle/>
          <a:p>
            <a:pPr marL="0" marR="0" lvl="0" indent="0" algn="l" defTabSz="1330972" rtl="0" eaLnBrk="1" fontAlgn="base" latinLnBrk="0" hangingPunct="1">
              <a:lnSpc>
                <a:spcPct val="100000"/>
              </a:lnSpc>
              <a:spcBef>
                <a:spcPct val="0"/>
              </a:spcBef>
              <a:spcAft>
                <a:spcPct val="0"/>
              </a:spcAft>
              <a:buClrTx/>
              <a:buSzTx/>
              <a:buFontTx/>
              <a:buNone/>
              <a:tabLst/>
              <a:defRPr/>
            </a:pPr>
            <a:endParaRPr kumimoji="0" lang="en-US" sz="2799" b="0" i="0" u="none" strike="noStrike" kern="0" cap="none" spc="0" normalizeH="0" baseline="0" noProof="0">
              <a:ln>
                <a:noFill/>
              </a:ln>
              <a:noFill/>
              <a:effectLst/>
              <a:uLnTx/>
              <a:uFillTx/>
              <a:latin typeface="Aptos" panose="020B0004020202020204" pitchFamily="34" charset="0"/>
              <a:cs typeface="Segoe UI" pitchFamily="34" charset="0"/>
            </a:endParaRPr>
          </a:p>
        </p:txBody>
      </p:sp>
      <p:sp>
        <p:nvSpPr>
          <p:cNvPr id="61" name="Rounded Rectangle 62">
            <a:extLst>
              <a:ext uri="{FF2B5EF4-FFF2-40B4-BE49-F238E27FC236}">
                <a16:creationId xmlns:a16="http://schemas.microsoft.com/office/drawing/2014/main" id="{326F97FB-C322-E07A-59E7-C9342E4966ED}"/>
              </a:ext>
              <a:ext uri="{C183D7F6-B498-43B3-948B-1728B52AA6E4}">
                <adec:decorative xmlns:adec="http://schemas.microsoft.com/office/drawing/2017/decorative" val="0"/>
              </a:ext>
            </a:extLst>
          </p:cNvPr>
          <p:cNvSpPr/>
          <p:nvPr/>
        </p:nvSpPr>
        <p:spPr bwMode="auto">
          <a:xfrm>
            <a:off x="4097321" y="1768163"/>
            <a:ext cx="919002" cy="276999"/>
          </a:xfrm>
          <a:prstGeom prst="rect">
            <a:avLst/>
          </a:prstGeom>
          <a:noFill/>
          <a:ln w="9525" cap="flat" cmpd="sng" algn="ctr">
            <a:noFill/>
            <a:prstDash val="solid"/>
            <a:headEnd type="none" w="med" len="med"/>
            <a:tailEnd type="none" w="med" len="med"/>
          </a:ln>
          <a:effectLst>
            <a:softEdge rad="165100"/>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821996" rtl="0" eaLnBrk="1" fontAlgn="base" latinLnBrk="0" hangingPunct="1">
              <a:lnSpc>
                <a:spcPct val="100000"/>
              </a:lnSpc>
              <a:spcBef>
                <a:spcPct val="0"/>
              </a:spcBef>
              <a:spcAft>
                <a:spcPct val="0"/>
              </a:spcAft>
              <a:buClrTx/>
              <a:buSzTx/>
              <a:buFontTx/>
              <a:buNone/>
              <a:tabLst>
                <a:tab pos="920076" algn="l"/>
              </a:tabLst>
              <a:defRPr/>
            </a:pPr>
            <a:r>
              <a:rPr kumimoji="0" lang="fr-fr" sz="1800" b="0" i="0" u="none" strike="noStrike" kern="0" cap="none" spc="0" normalizeH="0" baseline="0" noProof="0">
                <a:ln>
                  <a:noFill/>
                </a:ln>
                <a:gradFill>
                  <a:gsLst>
                    <a:gs pos="88073">
                      <a:srgbClr val="000000"/>
                    </a:gs>
                    <a:gs pos="68807">
                      <a:srgbClr val="000000"/>
                    </a:gs>
                  </a:gsLst>
                  <a:lin ang="5400000" scaled="1"/>
                </a:gradFill>
                <a:effectLst/>
                <a:uLnTx/>
                <a:uFillTx/>
                <a:latin typeface="Aptos" panose="020B0004020202020204" pitchFamily="34" charset="0"/>
                <a:cs typeface="Segoe Sans Display Semibold" pitchFamily="2" charset="0"/>
              </a:rPr>
              <a:t>Copilot</a:t>
            </a:r>
          </a:p>
        </p:txBody>
      </p:sp>
      <p:pic>
        <p:nvPicPr>
          <p:cNvPr id="62" name="Picture 61" descr="Portrait d’une femme">
            <a:extLst>
              <a:ext uri="{FF2B5EF4-FFF2-40B4-BE49-F238E27FC236}">
                <a16:creationId xmlns:a16="http://schemas.microsoft.com/office/drawing/2014/main" id="{0C8F4408-4E5E-1F3F-D50F-1C52BE3C648D}"/>
              </a:ext>
              <a:ext uri="{C183D7F6-B498-43B3-948B-1728B52AA6E4}">
                <adec:decorative xmlns:adec="http://schemas.microsoft.com/office/drawing/2017/decorative" val="0"/>
              </a:ext>
            </a:extLst>
          </p:cNvPr>
          <p:cNvPicPr>
            <a:picLocks noChangeAspect="1"/>
          </p:cNvPicPr>
          <p:nvPr/>
        </p:nvPicPr>
        <p:blipFill rotWithShape="1">
          <a:blip r:embed="rId4"/>
          <a:srcRect l="7986" t="12923" r="24479" b="42054"/>
          <a:stretch/>
        </p:blipFill>
        <p:spPr>
          <a:xfrm>
            <a:off x="1575500" y="3094445"/>
            <a:ext cx="1162801" cy="1162800"/>
          </a:xfrm>
          <a:prstGeom prst="ellipse">
            <a:avLst/>
          </a:prstGeom>
          <a:solidFill>
            <a:schemeClr val="bg1"/>
          </a:solidFill>
          <a:ln w="14684" cap="flat">
            <a:noFill/>
            <a:prstDash val="solid"/>
            <a:miter/>
          </a:ln>
          <a:effectLst>
            <a:outerShdw blurRad="254000" dist="63500" dir="2700000" algn="tl" rotWithShape="0">
              <a:prstClr val="black">
                <a:alpha val="10000"/>
              </a:prstClr>
            </a:outerShdw>
          </a:effectLst>
        </p:spPr>
      </p:pic>
      <p:grpSp>
        <p:nvGrpSpPr>
          <p:cNvPr id="63" name="Group 62" descr="Ensemble de flèches bidirectionnelles">
            <a:extLst>
              <a:ext uri="{FF2B5EF4-FFF2-40B4-BE49-F238E27FC236}">
                <a16:creationId xmlns:a16="http://schemas.microsoft.com/office/drawing/2014/main" id="{42EFED22-E1CB-BE01-9457-482D4EB7E0B7}"/>
              </a:ext>
            </a:extLst>
          </p:cNvPr>
          <p:cNvGrpSpPr/>
          <p:nvPr/>
        </p:nvGrpSpPr>
        <p:grpSpPr>
          <a:xfrm>
            <a:off x="2928217" y="3506343"/>
            <a:ext cx="1043807" cy="339829"/>
            <a:chOff x="16892579" y="9293170"/>
            <a:chExt cx="2858461" cy="930620"/>
          </a:xfrm>
        </p:grpSpPr>
        <p:grpSp>
          <p:nvGrpSpPr>
            <p:cNvPr id="64" name="Group 63">
              <a:extLst>
                <a:ext uri="{FF2B5EF4-FFF2-40B4-BE49-F238E27FC236}">
                  <a16:creationId xmlns:a16="http://schemas.microsoft.com/office/drawing/2014/main" id="{E3D6F198-6513-A5F5-1074-12EB546236D3}"/>
                </a:ext>
              </a:extLst>
            </p:cNvPr>
            <p:cNvGrpSpPr/>
            <p:nvPr/>
          </p:nvGrpSpPr>
          <p:grpSpPr>
            <a:xfrm>
              <a:off x="16892579" y="9293170"/>
              <a:ext cx="2492701" cy="463291"/>
              <a:chOff x="16892579" y="9293170"/>
              <a:chExt cx="2492701" cy="463291"/>
            </a:xfrm>
          </p:grpSpPr>
          <p:grpSp>
            <p:nvGrpSpPr>
              <p:cNvPr id="70" name="Group 69">
                <a:extLst>
                  <a:ext uri="{FF2B5EF4-FFF2-40B4-BE49-F238E27FC236}">
                    <a16:creationId xmlns:a16="http://schemas.microsoft.com/office/drawing/2014/main" id="{96D034BC-A700-77C8-F3A8-621012A37894}"/>
                  </a:ext>
                </a:extLst>
              </p:cNvPr>
              <p:cNvGrpSpPr>
                <a:grpSpLocks noChangeAspect="1"/>
              </p:cNvGrpSpPr>
              <p:nvPr/>
            </p:nvGrpSpPr>
            <p:grpSpPr>
              <a:xfrm rot="16200000" flipH="1">
                <a:off x="16758939" y="9426810"/>
                <a:ext cx="463291" cy="196011"/>
                <a:chOff x="24942308" y="2917288"/>
                <a:chExt cx="1321816" cy="559246"/>
              </a:xfrm>
            </p:grpSpPr>
            <p:cxnSp>
              <p:nvCxnSpPr>
                <p:cNvPr id="72" name="Straight Connector 71">
                  <a:extLst>
                    <a:ext uri="{FF2B5EF4-FFF2-40B4-BE49-F238E27FC236}">
                      <a16:creationId xmlns:a16="http://schemas.microsoft.com/office/drawing/2014/main" id="{B2C6A50C-3724-BEDB-6C93-91D4FAC03550}"/>
                    </a:ext>
                    <a:ext uri="{C183D7F6-B498-43B3-948B-1728B52AA6E4}">
                      <adec:decorative xmlns:adec="http://schemas.microsoft.com/office/drawing/2017/decorative" val="1"/>
                    </a:ext>
                  </a:extLst>
                </p:cNvPr>
                <p:cNvCxnSpPr>
                  <a:cxnSpLocks/>
                </p:cNvCxnSpPr>
                <p:nvPr/>
              </p:nvCxnSpPr>
              <p:spPr>
                <a:xfrm rot="10800000">
                  <a:off x="25603203" y="2917288"/>
                  <a:ext cx="660921" cy="559239"/>
                </a:xfrm>
                <a:prstGeom prst="line">
                  <a:avLst/>
                </a:prstGeom>
                <a:noFill/>
                <a:ln w="19050" cap="rnd" cmpd="sng" algn="ctr">
                  <a:solidFill>
                    <a:srgbClr val="000000"/>
                  </a:solidFill>
                  <a:prstDash val="solid"/>
                  <a:headEnd type="none" w="lg" len="med"/>
                  <a:tailEnd type="none" w="lg" len="med"/>
                </a:ln>
                <a:effectLst/>
              </p:spPr>
            </p:cxnSp>
            <p:cxnSp>
              <p:nvCxnSpPr>
                <p:cNvPr id="73" name="Straight Connector 72">
                  <a:extLst>
                    <a:ext uri="{FF2B5EF4-FFF2-40B4-BE49-F238E27FC236}">
                      <a16:creationId xmlns:a16="http://schemas.microsoft.com/office/drawing/2014/main" id="{BEA9F1CA-6287-8AF4-D9A0-333F77112624}"/>
                    </a:ext>
                    <a:ext uri="{C183D7F6-B498-43B3-948B-1728B52AA6E4}">
                      <adec:decorative xmlns:adec="http://schemas.microsoft.com/office/drawing/2017/decorative" val="1"/>
                    </a:ext>
                  </a:extLst>
                </p:cNvPr>
                <p:cNvCxnSpPr>
                  <a:cxnSpLocks/>
                </p:cNvCxnSpPr>
                <p:nvPr/>
              </p:nvCxnSpPr>
              <p:spPr>
                <a:xfrm rot="10800000" flipH="1">
                  <a:off x="24942308" y="2917292"/>
                  <a:ext cx="660917" cy="559242"/>
                </a:xfrm>
                <a:prstGeom prst="line">
                  <a:avLst/>
                </a:prstGeom>
                <a:noFill/>
                <a:ln w="19050" cap="rnd" cmpd="sng" algn="ctr">
                  <a:solidFill>
                    <a:srgbClr val="000000"/>
                  </a:solidFill>
                  <a:prstDash val="solid"/>
                  <a:headEnd type="none" w="lg" len="med"/>
                  <a:tailEnd type="none" w="lg" len="med"/>
                </a:ln>
                <a:effectLst/>
              </p:spPr>
            </p:cxnSp>
          </p:grpSp>
          <p:cxnSp>
            <p:nvCxnSpPr>
              <p:cNvPr id="71" name="Straight Connector 70">
                <a:extLst>
                  <a:ext uri="{FF2B5EF4-FFF2-40B4-BE49-F238E27FC236}">
                    <a16:creationId xmlns:a16="http://schemas.microsoft.com/office/drawing/2014/main" id="{A1E9AE28-F04D-C364-3C5A-9DA52A3993DF}"/>
                  </a:ext>
                  <a:ext uri="{C183D7F6-B498-43B3-948B-1728B52AA6E4}">
                    <adec:decorative xmlns:adec="http://schemas.microsoft.com/office/drawing/2017/decorative" val="1"/>
                  </a:ext>
                </a:extLst>
              </p:cNvPr>
              <p:cNvCxnSpPr>
                <a:cxnSpLocks/>
              </p:cNvCxnSpPr>
              <p:nvPr/>
            </p:nvCxnSpPr>
            <p:spPr>
              <a:xfrm>
                <a:off x="16907819" y="9524781"/>
                <a:ext cx="2477461" cy="0"/>
              </a:xfrm>
              <a:prstGeom prst="line">
                <a:avLst/>
              </a:prstGeom>
              <a:noFill/>
              <a:ln w="19050" cap="rnd" cmpd="sng" algn="ctr">
                <a:solidFill>
                  <a:srgbClr val="000000"/>
                </a:solidFill>
                <a:prstDash val="solid"/>
                <a:headEnd type="none" w="lg" len="med"/>
                <a:tailEnd type="none" w="lg" len="sm"/>
              </a:ln>
              <a:effectLst/>
            </p:spPr>
          </p:cxnSp>
        </p:grpSp>
        <p:grpSp>
          <p:nvGrpSpPr>
            <p:cNvPr id="65" name="Group 64">
              <a:extLst>
                <a:ext uri="{FF2B5EF4-FFF2-40B4-BE49-F238E27FC236}">
                  <a16:creationId xmlns:a16="http://schemas.microsoft.com/office/drawing/2014/main" id="{05CBDAB3-D11E-B152-21D5-BB99254078DD}"/>
                </a:ext>
              </a:extLst>
            </p:cNvPr>
            <p:cNvGrpSpPr/>
            <p:nvPr/>
          </p:nvGrpSpPr>
          <p:grpSpPr>
            <a:xfrm rot="10800000">
              <a:off x="17258339" y="9760499"/>
              <a:ext cx="2492701" cy="463291"/>
              <a:chOff x="16892579" y="9293170"/>
              <a:chExt cx="2492701" cy="463291"/>
            </a:xfrm>
          </p:grpSpPr>
          <p:grpSp>
            <p:nvGrpSpPr>
              <p:cNvPr id="66" name="Group 65">
                <a:extLst>
                  <a:ext uri="{FF2B5EF4-FFF2-40B4-BE49-F238E27FC236}">
                    <a16:creationId xmlns:a16="http://schemas.microsoft.com/office/drawing/2014/main" id="{10AC4987-E054-2E85-37E6-37C53E52754E}"/>
                  </a:ext>
                </a:extLst>
              </p:cNvPr>
              <p:cNvGrpSpPr>
                <a:grpSpLocks noChangeAspect="1"/>
              </p:cNvGrpSpPr>
              <p:nvPr/>
            </p:nvGrpSpPr>
            <p:grpSpPr>
              <a:xfrm rot="16200000" flipH="1">
                <a:off x="16758939" y="9426810"/>
                <a:ext cx="463291" cy="196011"/>
                <a:chOff x="24942308" y="2917288"/>
                <a:chExt cx="1321816" cy="559246"/>
              </a:xfrm>
            </p:grpSpPr>
            <p:cxnSp>
              <p:nvCxnSpPr>
                <p:cNvPr id="68" name="Straight Connector 67">
                  <a:extLst>
                    <a:ext uri="{FF2B5EF4-FFF2-40B4-BE49-F238E27FC236}">
                      <a16:creationId xmlns:a16="http://schemas.microsoft.com/office/drawing/2014/main" id="{75EF151C-A5E9-7B4D-F4F1-F2487CAACAC8}"/>
                    </a:ext>
                    <a:ext uri="{C183D7F6-B498-43B3-948B-1728B52AA6E4}">
                      <adec:decorative xmlns:adec="http://schemas.microsoft.com/office/drawing/2017/decorative" val="1"/>
                    </a:ext>
                  </a:extLst>
                </p:cNvPr>
                <p:cNvCxnSpPr>
                  <a:cxnSpLocks/>
                </p:cNvCxnSpPr>
                <p:nvPr/>
              </p:nvCxnSpPr>
              <p:spPr>
                <a:xfrm rot="10800000">
                  <a:off x="25603203" y="2917288"/>
                  <a:ext cx="660921" cy="559239"/>
                </a:xfrm>
                <a:prstGeom prst="line">
                  <a:avLst/>
                </a:prstGeom>
                <a:noFill/>
                <a:ln w="19050" cap="rnd" cmpd="sng" algn="ctr">
                  <a:solidFill>
                    <a:srgbClr val="000000"/>
                  </a:solidFill>
                  <a:prstDash val="solid"/>
                  <a:headEnd type="none" w="lg" len="med"/>
                  <a:tailEnd type="none" w="lg" len="med"/>
                </a:ln>
                <a:effectLst/>
              </p:spPr>
            </p:cxnSp>
            <p:cxnSp>
              <p:nvCxnSpPr>
                <p:cNvPr id="69" name="Straight Connector 68">
                  <a:extLst>
                    <a:ext uri="{FF2B5EF4-FFF2-40B4-BE49-F238E27FC236}">
                      <a16:creationId xmlns:a16="http://schemas.microsoft.com/office/drawing/2014/main" id="{0385CFF9-3B7B-4E79-A2AF-1BF3606373D0}"/>
                    </a:ext>
                    <a:ext uri="{C183D7F6-B498-43B3-948B-1728B52AA6E4}">
                      <adec:decorative xmlns:adec="http://schemas.microsoft.com/office/drawing/2017/decorative" val="1"/>
                    </a:ext>
                  </a:extLst>
                </p:cNvPr>
                <p:cNvCxnSpPr>
                  <a:cxnSpLocks/>
                </p:cNvCxnSpPr>
                <p:nvPr/>
              </p:nvCxnSpPr>
              <p:spPr>
                <a:xfrm rot="10800000" flipH="1">
                  <a:off x="24942308" y="2917292"/>
                  <a:ext cx="660917" cy="559242"/>
                </a:xfrm>
                <a:prstGeom prst="line">
                  <a:avLst/>
                </a:prstGeom>
                <a:noFill/>
                <a:ln w="19050" cap="rnd" cmpd="sng" algn="ctr">
                  <a:solidFill>
                    <a:srgbClr val="000000"/>
                  </a:solidFill>
                  <a:prstDash val="solid"/>
                  <a:headEnd type="none" w="lg" len="med"/>
                  <a:tailEnd type="none" w="lg" len="med"/>
                </a:ln>
                <a:effectLst/>
              </p:spPr>
            </p:cxnSp>
          </p:grpSp>
          <p:cxnSp>
            <p:nvCxnSpPr>
              <p:cNvPr id="67" name="Straight Connector 66">
                <a:extLst>
                  <a:ext uri="{FF2B5EF4-FFF2-40B4-BE49-F238E27FC236}">
                    <a16:creationId xmlns:a16="http://schemas.microsoft.com/office/drawing/2014/main" id="{44E6B539-2A3D-DEFB-6931-79CC434383E1}"/>
                  </a:ext>
                  <a:ext uri="{C183D7F6-B498-43B3-948B-1728B52AA6E4}">
                    <adec:decorative xmlns:adec="http://schemas.microsoft.com/office/drawing/2017/decorative" val="1"/>
                  </a:ext>
                </a:extLst>
              </p:cNvPr>
              <p:cNvCxnSpPr>
                <a:cxnSpLocks/>
              </p:cNvCxnSpPr>
              <p:nvPr/>
            </p:nvCxnSpPr>
            <p:spPr>
              <a:xfrm>
                <a:off x="16907819" y="9524781"/>
                <a:ext cx="2477461" cy="0"/>
              </a:xfrm>
              <a:prstGeom prst="line">
                <a:avLst/>
              </a:prstGeom>
              <a:noFill/>
              <a:ln w="19050" cap="rnd" cmpd="sng" algn="ctr">
                <a:solidFill>
                  <a:srgbClr val="000000"/>
                </a:solidFill>
                <a:prstDash val="solid"/>
                <a:headEnd type="none" w="lg" len="med"/>
                <a:tailEnd type="none" w="lg" len="sm"/>
              </a:ln>
              <a:effectLst/>
            </p:spPr>
          </p:cxnSp>
        </p:grpSp>
      </p:grpSp>
      <p:sp>
        <p:nvSpPr>
          <p:cNvPr id="74" name="Rounded Rectangle 62">
            <a:extLst>
              <a:ext uri="{FF2B5EF4-FFF2-40B4-BE49-F238E27FC236}">
                <a16:creationId xmlns:a16="http://schemas.microsoft.com/office/drawing/2014/main" id="{07D93F0E-7E26-17E5-129A-F469E8A2CA1F}"/>
              </a:ext>
              <a:ext uri="{C183D7F6-B498-43B3-948B-1728B52AA6E4}">
                <adec:decorative xmlns:adec="http://schemas.microsoft.com/office/drawing/2017/decorative" val="1"/>
              </a:ext>
            </a:extLst>
          </p:cNvPr>
          <p:cNvSpPr/>
          <p:nvPr/>
        </p:nvSpPr>
        <p:spPr bwMode="auto">
          <a:xfrm>
            <a:off x="7974210" y="1768163"/>
            <a:ext cx="1733503" cy="276999"/>
          </a:xfrm>
          <a:prstGeom prst="rect">
            <a:avLst/>
          </a:prstGeom>
          <a:noFill/>
          <a:ln w="9525" cap="flat" cmpd="sng" algn="ctr">
            <a:noFill/>
            <a:prstDash val="solid"/>
            <a:headEnd type="none" w="med" len="med"/>
            <a:tailEnd type="none" w="med" len="med"/>
          </a:ln>
          <a:effectLst>
            <a:softEdge rad="165100"/>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821996" rtl="0" eaLnBrk="1" fontAlgn="base" latinLnBrk="0" hangingPunct="1">
              <a:lnSpc>
                <a:spcPct val="100000"/>
              </a:lnSpc>
              <a:spcBef>
                <a:spcPct val="0"/>
              </a:spcBef>
              <a:spcAft>
                <a:spcPct val="0"/>
              </a:spcAft>
              <a:buClrTx/>
              <a:buSzTx/>
              <a:buFontTx/>
              <a:buNone/>
              <a:tabLst>
                <a:tab pos="920076" algn="l"/>
              </a:tabLst>
              <a:defRPr/>
            </a:pPr>
            <a:r>
              <a:rPr kumimoji="0" lang="fr-fr" sz="1800" b="0" i="0" u="none" strike="noStrike" kern="0" cap="none" spc="0" normalizeH="0" baseline="0" noProof="0">
                <a:ln>
                  <a:noFill/>
                </a:ln>
                <a:gradFill>
                  <a:gsLst>
                    <a:gs pos="88073">
                      <a:srgbClr val="000000"/>
                    </a:gs>
                    <a:gs pos="68807">
                      <a:srgbClr val="000000"/>
                    </a:gs>
                  </a:gsLst>
                  <a:lin ang="5400000" scaled="1"/>
                </a:gradFill>
                <a:effectLst/>
                <a:uLnTx/>
                <a:uFillTx/>
                <a:latin typeface="Aptos" panose="020B0004020202020204" pitchFamily="34" charset="0"/>
                <a:cs typeface="Segoe Sans Display Semibold" pitchFamily="2" charset="0"/>
              </a:rPr>
              <a:t>Agents</a:t>
            </a:r>
          </a:p>
        </p:txBody>
      </p:sp>
      <p:sp>
        <p:nvSpPr>
          <p:cNvPr id="75" name="Rectangle: Rounded Corners 74">
            <a:extLst>
              <a:ext uri="{FF2B5EF4-FFF2-40B4-BE49-F238E27FC236}">
                <a16:creationId xmlns:a16="http://schemas.microsoft.com/office/drawing/2014/main" id="{0C64E2AD-6383-36B1-6DB8-066F7353AD5A}"/>
              </a:ext>
            </a:extLst>
          </p:cNvPr>
          <p:cNvSpPr/>
          <p:nvPr/>
        </p:nvSpPr>
        <p:spPr bwMode="auto">
          <a:xfrm>
            <a:off x="4097483" y="5512526"/>
            <a:ext cx="6568174" cy="362427"/>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w="3175">
                  <a:noFill/>
                </a:ln>
                <a:solidFill>
                  <a:srgbClr val="FFFFFF"/>
                </a:solidFill>
                <a:effectLst/>
                <a:uLnTx/>
                <a:uFillTx/>
                <a:latin typeface="Aptos" panose="020B0004020202020204" pitchFamily="34" charset="0"/>
              </a:rPr>
              <a:t>Système de contrôle Copilot</a:t>
            </a:r>
          </a:p>
        </p:txBody>
      </p:sp>
      <p:grpSp>
        <p:nvGrpSpPr>
          <p:cNvPr id="76" name="Group 75" descr="Icône d’un réseau connecté">
            <a:extLst>
              <a:ext uri="{FF2B5EF4-FFF2-40B4-BE49-F238E27FC236}">
                <a16:creationId xmlns:a16="http://schemas.microsoft.com/office/drawing/2014/main" id="{C392488D-31EC-AF1A-D704-C5CC5C63C0D0}"/>
              </a:ext>
            </a:extLst>
          </p:cNvPr>
          <p:cNvGrpSpPr/>
          <p:nvPr/>
        </p:nvGrpSpPr>
        <p:grpSpPr>
          <a:xfrm>
            <a:off x="7704657" y="2298027"/>
            <a:ext cx="429790" cy="429790"/>
            <a:chOff x="36782287" y="9539321"/>
            <a:chExt cx="1796350" cy="1796350"/>
          </a:xfrm>
        </p:grpSpPr>
        <p:sp>
          <p:nvSpPr>
            <p:cNvPr id="77" name="Box">
              <a:extLst>
                <a:ext uri="{FF2B5EF4-FFF2-40B4-BE49-F238E27FC236}">
                  <a16:creationId xmlns:a16="http://schemas.microsoft.com/office/drawing/2014/main" id="{856C784C-B560-C2B1-A0D7-7DA1725E8575}"/>
                </a:ext>
                <a:ext uri="{C183D7F6-B498-43B3-948B-1728B52AA6E4}">
                  <adec:decorative xmlns:adec="http://schemas.microsoft.com/office/drawing/2017/decorative" val="1"/>
                </a:ext>
              </a:extLst>
            </p:cNvPr>
            <p:cNvSpPr>
              <a:spLocks noChangeAspect="1"/>
            </p:cNvSpPr>
            <p:nvPr/>
          </p:nvSpPr>
          <p:spPr bwMode="auto">
            <a:xfrm>
              <a:off x="36782287" y="9539321"/>
              <a:ext cx="1796350" cy="1796350"/>
            </a:xfrm>
            <a:prstGeom prst="roundRect">
              <a:avLst>
                <a:gd name="adj" fmla="val 50000"/>
              </a:avLst>
            </a:prstGeom>
            <a:gradFill flip="none" rotWithShape="1">
              <a:gsLst>
                <a:gs pos="0">
                  <a:srgbClr val="C03BC4"/>
                </a:gs>
                <a:gs pos="80000">
                  <a:srgbClr val="0078D4"/>
                </a:gs>
              </a:gsLst>
              <a:path path="circle">
                <a:fillToRect l="100000" t="100000"/>
              </a:path>
              <a:tileRect r="-100000" b="-100000"/>
            </a:gra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sp>
          <p:nvSpPr>
            <p:cNvPr id="78" name="Graphic 82">
              <a:extLst>
                <a:ext uri="{FF2B5EF4-FFF2-40B4-BE49-F238E27FC236}">
                  <a16:creationId xmlns:a16="http://schemas.microsoft.com/office/drawing/2014/main" id="{B7231E10-D3EC-5BBC-70BC-C2DAD24C942F}"/>
                </a:ext>
                <a:ext uri="{C183D7F6-B498-43B3-948B-1728B52AA6E4}">
                  <adec:decorative xmlns:adec="http://schemas.microsoft.com/office/drawing/2017/decorative" val="1"/>
                </a:ext>
              </a:extLst>
            </p:cNvPr>
            <p:cNvSpPr>
              <a:spLocks noChangeAspect="1"/>
            </p:cNvSpPr>
            <p:nvPr/>
          </p:nvSpPr>
          <p:spPr>
            <a:xfrm>
              <a:off x="37354531" y="10078219"/>
              <a:ext cx="651862" cy="704649"/>
            </a:xfrm>
            <a:custGeom>
              <a:avLst/>
              <a:gdLst>
                <a:gd name="connsiteX0" fmla="*/ 318461 w 1071287"/>
                <a:gd name="connsiteY0" fmla="*/ 217133 h 1158042"/>
                <a:gd name="connsiteX1" fmla="*/ 536173 w 1071287"/>
                <a:gd name="connsiteY1" fmla="*/ 0 h 1158042"/>
                <a:gd name="connsiteX2" fmla="*/ 753305 w 1071287"/>
                <a:gd name="connsiteY2" fmla="*/ 217133 h 1158042"/>
                <a:gd name="connsiteX3" fmla="*/ 579599 w 1071287"/>
                <a:gd name="connsiteY3" fmla="*/ 430212 h 1158042"/>
                <a:gd name="connsiteX4" fmla="*/ 579599 w 1071287"/>
                <a:gd name="connsiteY4" fmla="*/ 550069 h 1158042"/>
                <a:gd name="connsiteX5" fmla="*/ 767781 w 1071287"/>
                <a:gd name="connsiteY5" fmla="*/ 550069 h 1158042"/>
                <a:gd name="connsiteX6" fmla="*/ 898060 w 1071287"/>
                <a:gd name="connsiteY6" fmla="*/ 680349 h 1158042"/>
                <a:gd name="connsiteX7" fmla="*/ 898060 w 1071287"/>
                <a:gd name="connsiteY7" fmla="*/ 680349 h 1158042"/>
                <a:gd name="connsiteX8" fmla="*/ 898060 w 1071287"/>
                <a:gd name="connsiteY8" fmla="*/ 727828 h 1158042"/>
                <a:gd name="connsiteX9" fmla="*/ 1066555 w 1071287"/>
                <a:gd name="connsiteY9" fmla="*/ 984913 h 1158042"/>
                <a:gd name="connsiteX10" fmla="*/ 854634 w 1071287"/>
                <a:gd name="connsiteY10" fmla="*/ 1158040 h 1158042"/>
                <a:gd name="connsiteX11" fmla="*/ 636922 w 1071287"/>
                <a:gd name="connsiteY11" fmla="*/ 940908 h 1158042"/>
                <a:gd name="connsiteX12" fmla="*/ 811207 w 1071287"/>
                <a:gd name="connsiteY12" fmla="*/ 727828 h 1158042"/>
                <a:gd name="connsiteX13" fmla="*/ 811207 w 1071287"/>
                <a:gd name="connsiteY13" fmla="*/ 680349 h 1158042"/>
                <a:gd name="connsiteX14" fmla="*/ 767781 w 1071287"/>
                <a:gd name="connsiteY14" fmla="*/ 636922 h 1158042"/>
                <a:gd name="connsiteX15" fmla="*/ 304565 w 1071287"/>
                <a:gd name="connsiteY15" fmla="*/ 636922 h 1158042"/>
                <a:gd name="connsiteX16" fmla="*/ 261138 w 1071287"/>
                <a:gd name="connsiteY16" fmla="*/ 680349 h 1158042"/>
                <a:gd name="connsiteX17" fmla="*/ 261138 w 1071287"/>
                <a:gd name="connsiteY17" fmla="*/ 727828 h 1158042"/>
                <a:gd name="connsiteX18" fmla="*/ 429633 w 1071287"/>
                <a:gd name="connsiteY18" fmla="*/ 984913 h 1158042"/>
                <a:gd name="connsiteX19" fmla="*/ 217712 w 1071287"/>
                <a:gd name="connsiteY19" fmla="*/ 1158040 h 1158042"/>
                <a:gd name="connsiteX20" fmla="*/ 0 w 1071287"/>
                <a:gd name="connsiteY20" fmla="*/ 941487 h 1158042"/>
                <a:gd name="connsiteX21" fmla="*/ 174285 w 1071287"/>
                <a:gd name="connsiteY21" fmla="*/ 728407 h 1158042"/>
                <a:gd name="connsiteX22" fmla="*/ 174285 w 1071287"/>
                <a:gd name="connsiteY22" fmla="*/ 680928 h 1158042"/>
                <a:gd name="connsiteX23" fmla="*/ 304565 w 1071287"/>
                <a:gd name="connsiteY23" fmla="*/ 550648 h 1158042"/>
                <a:gd name="connsiteX24" fmla="*/ 492746 w 1071287"/>
                <a:gd name="connsiteY24" fmla="*/ 550648 h 1158042"/>
                <a:gd name="connsiteX25" fmla="*/ 492746 w 1071287"/>
                <a:gd name="connsiteY25" fmla="*/ 430791 h 1158042"/>
                <a:gd name="connsiteX26" fmla="*/ 319040 w 1071287"/>
                <a:gd name="connsiteY26" fmla="*/ 217712 h 1158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1287" h="1158042">
                  <a:moveTo>
                    <a:pt x="318461" y="217133"/>
                  </a:moveTo>
                  <a:cubicBezTo>
                    <a:pt x="318461" y="97275"/>
                    <a:pt x="415736" y="0"/>
                    <a:pt x="536173" y="0"/>
                  </a:cubicBezTo>
                  <a:cubicBezTo>
                    <a:pt x="656030" y="0"/>
                    <a:pt x="753305" y="97275"/>
                    <a:pt x="753305" y="217133"/>
                  </a:cubicBezTo>
                  <a:cubicBezTo>
                    <a:pt x="753305" y="320198"/>
                    <a:pt x="680349" y="409367"/>
                    <a:pt x="579599" y="430212"/>
                  </a:cubicBezTo>
                  <a:lnTo>
                    <a:pt x="579599" y="550069"/>
                  </a:lnTo>
                  <a:lnTo>
                    <a:pt x="767781" y="550069"/>
                  </a:lnTo>
                  <a:cubicBezTo>
                    <a:pt x="839579" y="550069"/>
                    <a:pt x="898060" y="608550"/>
                    <a:pt x="898060" y="680349"/>
                  </a:cubicBezTo>
                  <a:lnTo>
                    <a:pt x="898060" y="680349"/>
                  </a:lnTo>
                  <a:lnTo>
                    <a:pt x="898060" y="727828"/>
                  </a:lnTo>
                  <a:cubicBezTo>
                    <a:pt x="1015601" y="752147"/>
                    <a:pt x="1091453" y="867372"/>
                    <a:pt x="1066555" y="984913"/>
                  </a:cubicBezTo>
                  <a:cubicBezTo>
                    <a:pt x="1045710" y="1085663"/>
                    <a:pt x="957120" y="1158040"/>
                    <a:pt x="854634" y="1158040"/>
                  </a:cubicBezTo>
                  <a:cubicBezTo>
                    <a:pt x="734776" y="1158040"/>
                    <a:pt x="637501" y="1061344"/>
                    <a:pt x="636922" y="940908"/>
                  </a:cubicBezTo>
                  <a:cubicBezTo>
                    <a:pt x="636922" y="837263"/>
                    <a:pt x="709300" y="748094"/>
                    <a:pt x="811207" y="727828"/>
                  </a:cubicBezTo>
                  <a:lnTo>
                    <a:pt x="811207" y="680349"/>
                  </a:lnTo>
                  <a:cubicBezTo>
                    <a:pt x="811207" y="656609"/>
                    <a:pt x="791520" y="636922"/>
                    <a:pt x="767781" y="636922"/>
                  </a:cubicBezTo>
                  <a:lnTo>
                    <a:pt x="304565" y="636922"/>
                  </a:lnTo>
                  <a:cubicBezTo>
                    <a:pt x="280825" y="636922"/>
                    <a:pt x="261138" y="656609"/>
                    <a:pt x="261138" y="680349"/>
                  </a:cubicBezTo>
                  <a:lnTo>
                    <a:pt x="261138" y="727828"/>
                  </a:lnTo>
                  <a:cubicBezTo>
                    <a:pt x="378679" y="752147"/>
                    <a:pt x="454531" y="867372"/>
                    <a:pt x="429633" y="984913"/>
                  </a:cubicBezTo>
                  <a:cubicBezTo>
                    <a:pt x="408788" y="1085663"/>
                    <a:pt x="320198" y="1158040"/>
                    <a:pt x="217712" y="1158040"/>
                  </a:cubicBezTo>
                  <a:cubicBezTo>
                    <a:pt x="97854" y="1158619"/>
                    <a:pt x="0" y="1061344"/>
                    <a:pt x="0" y="941487"/>
                  </a:cubicBezTo>
                  <a:cubicBezTo>
                    <a:pt x="0" y="837842"/>
                    <a:pt x="72378" y="748673"/>
                    <a:pt x="174285" y="728407"/>
                  </a:cubicBezTo>
                  <a:lnTo>
                    <a:pt x="174285" y="680928"/>
                  </a:lnTo>
                  <a:cubicBezTo>
                    <a:pt x="174285" y="609129"/>
                    <a:pt x="232766" y="550648"/>
                    <a:pt x="304565" y="550648"/>
                  </a:cubicBezTo>
                  <a:lnTo>
                    <a:pt x="492746" y="550648"/>
                  </a:lnTo>
                  <a:lnTo>
                    <a:pt x="492746" y="430791"/>
                  </a:lnTo>
                  <a:cubicBezTo>
                    <a:pt x="391418" y="409946"/>
                    <a:pt x="319040" y="321356"/>
                    <a:pt x="319040" y="217712"/>
                  </a:cubicBezTo>
                  <a:close/>
                </a:path>
              </a:pathLst>
            </a:custGeom>
            <a:solidFill>
              <a:schemeClr val="bg1"/>
            </a:solidFill>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Aptos" panose="020B0004020202020204" pitchFamily="34" charset="0"/>
              </a:endParaRPr>
            </a:p>
          </p:txBody>
        </p:sp>
      </p:grpSp>
    </p:spTree>
    <p:extLst>
      <p:ext uri="{BB962C8B-B14F-4D97-AF65-F5344CB8AC3E}">
        <p14:creationId xmlns:p14="http://schemas.microsoft.com/office/powerpoint/2010/main" val="31553175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200"/>
                                  </p:stCondLst>
                                  <p:childTnLst>
                                    <p:set>
                                      <p:cBhvr>
                                        <p:cTn id="6" dur="1" fill="hold">
                                          <p:stCondLst>
                                            <p:cond delay="0"/>
                                          </p:stCondLst>
                                        </p:cTn>
                                        <p:tgtEl>
                                          <p:spTgt spid="63"/>
                                        </p:tgtEl>
                                        <p:attrNameLst>
                                          <p:attrName>style.visibility</p:attrName>
                                        </p:attrNameLst>
                                      </p:cBhvr>
                                      <p:to>
                                        <p:strVal val="visible"/>
                                      </p:to>
                                    </p:set>
                                    <p:animEffect transition="in" filter="barn(outVertical)">
                                      <p:cBhvr>
                                        <p:cTn id="7" dur="500"/>
                                        <p:tgtEl>
                                          <p:spTgt spid="63"/>
                                        </p:tgtEl>
                                      </p:cBhvr>
                                    </p:animEffect>
                                  </p:childTnLst>
                                </p:cTn>
                              </p:par>
                              <p:par>
                                <p:cTn id="8" presetID="42" presetClass="path" presetSubtype="0" decel="100000" fill="hold" nodeType="withEffect">
                                  <p:stCondLst>
                                    <p:cond delay="200"/>
                                  </p:stCondLst>
                                  <p:childTnLst>
                                    <p:animMotion origin="layout" path="M -2.70833E-6 -1.11111E-6 L -2.70833E-6 0.03542 " pathEditMode="relative" rAng="0" ptsTypes="AA">
                                      <p:cBhvr>
                                        <p:cTn id="9" dur="700" spd="-100000" fill="hold"/>
                                        <p:tgtEl>
                                          <p:spTgt spid="63"/>
                                        </p:tgtEl>
                                        <p:attrNameLst>
                                          <p:attrName>ppt_x</p:attrName>
                                          <p:attrName>ppt_y</p:attrName>
                                        </p:attrNameLst>
                                      </p:cBhvr>
                                      <p:rCtr x="0" y="1759"/>
                                    </p:animMotion>
                                  </p:childTnLst>
                                </p:cTn>
                              </p:par>
                              <p:par>
                                <p:cTn id="10" presetID="10" presetClass="entr" presetSubtype="0" fill="hold" grpId="0" nodeType="withEffect">
                                  <p:stCondLst>
                                    <p:cond delay="300"/>
                                  </p:stCondLst>
                                  <p:childTnLst>
                                    <p:set>
                                      <p:cBhvr>
                                        <p:cTn id="11" dur="1" fill="hold">
                                          <p:stCondLst>
                                            <p:cond delay="0"/>
                                          </p:stCondLst>
                                        </p:cTn>
                                        <p:tgtEl>
                                          <p:spTgt spid="59"/>
                                        </p:tgtEl>
                                        <p:attrNameLst>
                                          <p:attrName>style.visibility</p:attrName>
                                        </p:attrNameLst>
                                      </p:cBhvr>
                                      <p:to>
                                        <p:strVal val="visible"/>
                                      </p:to>
                                    </p:set>
                                    <p:animEffect transition="in" filter="fade">
                                      <p:cBhvr>
                                        <p:cTn id="12" dur="500"/>
                                        <p:tgtEl>
                                          <p:spTgt spid="59"/>
                                        </p:tgtEl>
                                      </p:cBhvr>
                                    </p:animEffect>
                                  </p:childTnLst>
                                </p:cTn>
                              </p:par>
                              <p:par>
                                <p:cTn id="13" presetID="42" presetClass="path" presetSubtype="0" decel="100000" fill="hold" grpId="1" nodeType="withEffect">
                                  <p:stCondLst>
                                    <p:cond delay="300"/>
                                  </p:stCondLst>
                                  <p:childTnLst>
                                    <p:animMotion origin="layout" path="M -4.58333E-6 3.7037E-7 L -4.58333E-6 0.03542 " pathEditMode="relative" rAng="0" ptsTypes="AA">
                                      <p:cBhvr>
                                        <p:cTn id="14" dur="700" spd="-100000" fill="hold"/>
                                        <p:tgtEl>
                                          <p:spTgt spid="59"/>
                                        </p:tgtEl>
                                        <p:attrNameLst>
                                          <p:attrName>ppt_x</p:attrName>
                                          <p:attrName>ppt_y</p:attrName>
                                        </p:attrNameLst>
                                      </p:cBhvr>
                                      <p:rCtr x="0" y="1759"/>
                                    </p:animMotion>
                                  </p:childTnLst>
                                </p:cTn>
                              </p:par>
                              <p:par>
                                <p:cTn id="15" presetID="10" presetClass="entr" presetSubtype="0" fill="hold" grpId="0" nodeType="withEffect">
                                  <p:stCondLst>
                                    <p:cond delay="300"/>
                                  </p:stCondLst>
                                  <p:childTnLst>
                                    <p:set>
                                      <p:cBhvr>
                                        <p:cTn id="16" dur="1" fill="hold">
                                          <p:stCondLst>
                                            <p:cond delay="0"/>
                                          </p:stCondLst>
                                        </p:cTn>
                                        <p:tgtEl>
                                          <p:spTgt spid="60"/>
                                        </p:tgtEl>
                                        <p:attrNameLst>
                                          <p:attrName>style.visibility</p:attrName>
                                        </p:attrNameLst>
                                      </p:cBhvr>
                                      <p:to>
                                        <p:strVal val="visible"/>
                                      </p:to>
                                    </p:set>
                                    <p:animEffect transition="in" filter="fade">
                                      <p:cBhvr>
                                        <p:cTn id="17" dur="500"/>
                                        <p:tgtEl>
                                          <p:spTgt spid="60"/>
                                        </p:tgtEl>
                                      </p:cBhvr>
                                    </p:animEffect>
                                  </p:childTnLst>
                                </p:cTn>
                              </p:par>
                              <p:par>
                                <p:cTn id="18" presetID="42" presetClass="path" presetSubtype="0" decel="100000" fill="hold" grpId="1" nodeType="withEffect">
                                  <p:stCondLst>
                                    <p:cond delay="300"/>
                                  </p:stCondLst>
                                  <p:childTnLst>
                                    <p:animMotion origin="layout" path="M -4.58333E-6 -1.11111E-6 L -4.58333E-6 0.03542 " pathEditMode="relative" rAng="0" ptsTypes="AA">
                                      <p:cBhvr>
                                        <p:cTn id="19" dur="700" spd="-100000" fill="hold"/>
                                        <p:tgtEl>
                                          <p:spTgt spid="60"/>
                                        </p:tgtEl>
                                        <p:attrNameLst>
                                          <p:attrName>ppt_x</p:attrName>
                                          <p:attrName>ppt_y</p:attrName>
                                        </p:attrNameLst>
                                      </p:cBhvr>
                                      <p:rCtr x="0" y="1759"/>
                                    </p:animMotion>
                                  </p:childTnLst>
                                </p:cTn>
                              </p:par>
                              <p:par>
                                <p:cTn id="20" presetID="10" presetClass="entr" presetSubtype="0" fill="hold" grpId="0" nodeType="withEffect">
                                  <p:stCondLst>
                                    <p:cond delay="300"/>
                                  </p:stCondLst>
                                  <p:childTnLst>
                                    <p:set>
                                      <p:cBhvr>
                                        <p:cTn id="21" dur="1" fill="hold">
                                          <p:stCondLst>
                                            <p:cond delay="0"/>
                                          </p:stCondLst>
                                        </p:cTn>
                                        <p:tgtEl>
                                          <p:spTgt spid="61"/>
                                        </p:tgtEl>
                                        <p:attrNameLst>
                                          <p:attrName>style.visibility</p:attrName>
                                        </p:attrNameLst>
                                      </p:cBhvr>
                                      <p:to>
                                        <p:strVal val="visible"/>
                                      </p:to>
                                    </p:set>
                                    <p:animEffect transition="in" filter="fade">
                                      <p:cBhvr>
                                        <p:cTn id="22" dur="500"/>
                                        <p:tgtEl>
                                          <p:spTgt spid="61"/>
                                        </p:tgtEl>
                                      </p:cBhvr>
                                    </p:animEffect>
                                  </p:childTnLst>
                                </p:cTn>
                              </p:par>
                              <p:par>
                                <p:cTn id="23" presetID="42" presetClass="path" presetSubtype="0" decel="100000" fill="hold" grpId="1" nodeType="withEffect">
                                  <p:stCondLst>
                                    <p:cond delay="300"/>
                                  </p:stCondLst>
                                  <p:childTnLst>
                                    <p:animMotion origin="layout" path="M 4.98307E-6 -4.44444E-6 L 4.98307E-6 0.03542 " pathEditMode="relative" rAng="0" ptsTypes="AA">
                                      <p:cBhvr>
                                        <p:cTn id="24" dur="700" spd="-100000" fill="hold"/>
                                        <p:tgtEl>
                                          <p:spTgt spid="61"/>
                                        </p:tgtEl>
                                        <p:attrNameLst>
                                          <p:attrName>ppt_x</p:attrName>
                                          <p:attrName>ppt_y</p:attrName>
                                        </p:attrNameLst>
                                      </p:cBhvr>
                                      <p:rCtr x="0" y="1759"/>
                                    </p:animMotion>
                                  </p:childTnLst>
                                </p:cTn>
                              </p:par>
                              <p:par>
                                <p:cTn id="25" presetID="10" presetClass="entr" presetSubtype="0" fill="hold" grpId="0" nodeType="withEffect">
                                  <p:stCondLst>
                                    <p:cond delay="300"/>
                                  </p:stCondLst>
                                  <p:childTnLst>
                                    <p:set>
                                      <p:cBhvr>
                                        <p:cTn id="26" dur="1" fill="hold">
                                          <p:stCondLst>
                                            <p:cond delay="0"/>
                                          </p:stCondLst>
                                        </p:cTn>
                                        <p:tgtEl>
                                          <p:spTgt spid="56"/>
                                        </p:tgtEl>
                                        <p:attrNameLst>
                                          <p:attrName>style.visibility</p:attrName>
                                        </p:attrNameLst>
                                      </p:cBhvr>
                                      <p:to>
                                        <p:strVal val="visible"/>
                                      </p:to>
                                    </p:set>
                                    <p:animEffect transition="in" filter="fade">
                                      <p:cBhvr>
                                        <p:cTn id="27" dur="500"/>
                                        <p:tgtEl>
                                          <p:spTgt spid="56"/>
                                        </p:tgtEl>
                                      </p:cBhvr>
                                    </p:animEffect>
                                  </p:childTnLst>
                                </p:cTn>
                              </p:par>
                              <p:par>
                                <p:cTn id="28" presetID="42" presetClass="path" presetSubtype="0" decel="100000" fill="hold" grpId="1" nodeType="withEffect">
                                  <p:stCondLst>
                                    <p:cond delay="300"/>
                                  </p:stCondLst>
                                  <p:childTnLst>
                                    <p:animMotion origin="layout" path="M 2.29167E-6 -1.11111E-6 L 2.29167E-6 0.03542 " pathEditMode="relative" rAng="0" ptsTypes="AA">
                                      <p:cBhvr>
                                        <p:cTn id="29" dur="700" spd="-100000" fill="hold"/>
                                        <p:tgtEl>
                                          <p:spTgt spid="56"/>
                                        </p:tgtEl>
                                        <p:attrNameLst>
                                          <p:attrName>ppt_x</p:attrName>
                                          <p:attrName>ppt_y</p:attrName>
                                        </p:attrNameLst>
                                      </p:cBhvr>
                                      <p:rCtr x="0" y="1759"/>
                                    </p:animMotion>
                                  </p:childTnLst>
                                </p:cTn>
                              </p:par>
                              <p:par>
                                <p:cTn id="30" presetID="10" presetClass="entr" presetSubtype="0" fill="hold" nodeType="withEffect">
                                  <p:stCondLst>
                                    <p:cond delay="300"/>
                                  </p:stCondLst>
                                  <p:childTnLst>
                                    <p:set>
                                      <p:cBhvr>
                                        <p:cTn id="31" dur="1" fill="hold">
                                          <p:stCondLst>
                                            <p:cond delay="0"/>
                                          </p:stCondLst>
                                        </p:cTn>
                                        <p:tgtEl>
                                          <p:spTgt spid="57"/>
                                        </p:tgtEl>
                                        <p:attrNameLst>
                                          <p:attrName>style.visibility</p:attrName>
                                        </p:attrNameLst>
                                      </p:cBhvr>
                                      <p:to>
                                        <p:strVal val="visible"/>
                                      </p:to>
                                    </p:set>
                                    <p:animEffect transition="in" filter="fade">
                                      <p:cBhvr>
                                        <p:cTn id="32" dur="500"/>
                                        <p:tgtEl>
                                          <p:spTgt spid="57"/>
                                        </p:tgtEl>
                                      </p:cBhvr>
                                    </p:animEffect>
                                  </p:childTnLst>
                                </p:cTn>
                              </p:par>
                              <p:par>
                                <p:cTn id="33" presetID="42" presetClass="path" presetSubtype="0" decel="100000" fill="hold" nodeType="withEffect">
                                  <p:stCondLst>
                                    <p:cond delay="300"/>
                                  </p:stCondLst>
                                  <p:childTnLst>
                                    <p:animMotion origin="layout" path="M 2.29167E-6 -1.11111E-6 L 2.29167E-6 0.03542 " pathEditMode="relative" rAng="0" ptsTypes="AA">
                                      <p:cBhvr>
                                        <p:cTn id="34" dur="700" spd="-100000" fill="hold"/>
                                        <p:tgtEl>
                                          <p:spTgt spid="57"/>
                                        </p:tgtEl>
                                        <p:attrNameLst>
                                          <p:attrName>ppt_x</p:attrName>
                                          <p:attrName>ppt_y</p:attrName>
                                        </p:attrNameLst>
                                      </p:cBhvr>
                                      <p:rCtr x="0" y="1759"/>
                                    </p:animMotion>
                                  </p:childTnLst>
                                </p:cTn>
                              </p:par>
                              <p:par>
                                <p:cTn id="35" presetID="10" presetClass="entr" presetSubtype="0" fill="hold" grpId="0" nodeType="withEffect">
                                  <p:stCondLst>
                                    <p:cond delay="300"/>
                                  </p:stCondLst>
                                  <p:childTnLst>
                                    <p:set>
                                      <p:cBhvr>
                                        <p:cTn id="36" dur="1" fill="hold">
                                          <p:stCondLst>
                                            <p:cond delay="0"/>
                                          </p:stCondLst>
                                        </p:cTn>
                                        <p:tgtEl>
                                          <p:spTgt spid="58"/>
                                        </p:tgtEl>
                                        <p:attrNameLst>
                                          <p:attrName>style.visibility</p:attrName>
                                        </p:attrNameLst>
                                      </p:cBhvr>
                                      <p:to>
                                        <p:strVal val="visible"/>
                                      </p:to>
                                    </p:set>
                                    <p:animEffect transition="in" filter="fade">
                                      <p:cBhvr>
                                        <p:cTn id="37" dur="500"/>
                                        <p:tgtEl>
                                          <p:spTgt spid="58"/>
                                        </p:tgtEl>
                                      </p:cBhvr>
                                    </p:animEffect>
                                  </p:childTnLst>
                                </p:cTn>
                              </p:par>
                              <p:par>
                                <p:cTn id="38" presetID="42" presetClass="path" presetSubtype="0" decel="100000" fill="hold" grpId="1" nodeType="withEffect">
                                  <p:stCondLst>
                                    <p:cond delay="300"/>
                                  </p:stCondLst>
                                  <p:childTnLst>
                                    <p:animMotion origin="layout" path="M -1.03673E-6 -4.44444E-6 L -1.03673E-6 0.03542 " pathEditMode="relative" rAng="0" ptsTypes="AA">
                                      <p:cBhvr>
                                        <p:cTn id="39" dur="700" spd="-100000" fill="hold"/>
                                        <p:tgtEl>
                                          <p:spTgt spid="58"/>
                                        </p:tgtEl>
                                        <p:attrNameLst>
                                          <p:attrName>ppt_x</p:attrName>
                                          <p:attrName>ppt_y</p:attrName>
                                        </p:attrNameLst>
                                      </p:cBhvr>
                                      <p:rCtr x="0" y="1759"/>
                                    </p:animMotion>
                                  </p:childTnLst>
                                </p:cTn>
                              </p:par>
                              <p:par>
                                <p:cTn id="40" presetID="22" presetClass="entr" presetSubtype="8" fill="hold" nodeType="withEffect">
                                  <p:stCondLst>
                                    <p:cond delay="700"/>
                                  </p:stCondLst>
                                  <p:childTnLst>
                                    <p:set>
                                      <p:cBhvr>
                                        <p:cTn id="41" dur="1" fill="hold">
                                          <p:stCondLst>
                                            <p:cond delay="0"/>
                                          </p:stCondLst>
                                        </p:cTn>
                                        <p:tgtEl>
                                          <p:spTgt spid="3"/>
                                        </p:tgtEl>
                                        <p:attrNameLst>
                                          <p:attrName>style.visibility</p:attrName>
                                        </p:attrNameLst>
                                      </p:cBhvr>
                                      <p:to>
                                        <p:strVal val="visible"/>
                                      </p:to>
                                    </p:set>
                                    <p:animEffect transition="in" filter="wipe(left)">
                                      <p:cBhvr>
                                        <p:cTn id="42" dur="750"/>
                                        <p:tgtEl>
                                          <p:spTgt spid="3"/>
                                        </p:tgtEl>
                                      </p:cBhvr>
                                    </p:animEffect>
                                  </p:childTnLst>
                                </p:cTn>
                              </p:par>
                              <p:par>
                                <p:cTn id="43" presetID="42" presetClass="path" presetSubtype="0" decel="100000" fill="hold" nodeType="withEffect">
                                  <p:stCondLst>
                                    <p:cond delay="200"/>
                                  </p:stCondLst>
                                  <p:childTnLst>
                                    <p:animMotion origin="layout" path="M -3.75E-6 -1.85185E-6 L -3.75E-6 0.03542 " pathEditMode="relative" rAng="0" ptsTypes="AA">
                                      <p:cBhvr>
                                        <p:cTn id="44" dur="1000" spd="-100000" fill="hold"/>
                                        <p:tgtEl>
                                          <p:spTgt spid="3"/>
                                        </p:tgtEl>
                                        <p:attrNameLst>
                                          <p:attrName>ppt_x</p:attrName>
                                          <p:attrName>ppt_y</p:attrName>
                                        </p:attrNameLst>
                                      </p:cBhvr>
                                      <p:rCtr x="0" y="1759"/>
                                    </p:animMotion>
                                  </p:childTnLst>
                                </p:cTn>
                              </p:par>
                              <p:par>
                                <p:cTn id="45" presetID="10" presetClass="entr" presetSubtype="0" fill="hold" nodeType="withEffect">
                                  <p:stCondLst>
                                    <p:cond delay="95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par>
                                <p:cTn id="48" presetID="6" presetClass="emph" presetSubtype="0" accel="100000" autoRev="1" fill="hold" nodeType="withEffect">
                                  <p:stCondLst>
                                    <p:cond delay="450"/>
                                  </p:stCondLst>
                                  <p:childTnLst>
                                    <p:animScale>
                                      <p:cBhvr>
                                        <p:cTn id="49" dur="500" fill="hold"/>
                                        <p:tgtEl>
                                          <p:spTgt spid="32"/>
                                        </p:tgtEl>
                                      </p:cBhvr>
                                      <p:by x="80000" y="80000"/>
                                    </p:animScale>
                                  </p:childTnLst>
                                </p:cTn>
                              </p:par>
                              <p:par>
                                <p:cTn id="50" presetID="10" presetClass="entr" presetSubtype="0" fill="hold" nodeType="withEffect">
                                  <p:stCondLst>
                                    <p:cond delay="1100"/>
                                  </p:stCondLst>
                                  <p:childTnLst>
                                    <p:set>
                                      <p:cBhvr>
                                        <p:cTn id="51" dur="1" fill="hold">
                                          <p:stCondLst>
                                            <p:cond delay="0"/>
                                          </p:stCondLst>
                                        </p:cTn>
                                        <p:tgtEl>
                                          <p:spTgt spid="35"/>
                                        </p:tgtEl>
                                        <p:attrNameLst>
                                          <p:attrName>style.visibility</p:attrName>
                                        </p:attrNameLst>
                                      </p:cBhvr>
                                      <p:to>
                                        <p:strVal val="visible"/>
                                      </p:to>
                                    </p:set>
                                    <p:animEffect transition="in" filter="fade">
                                      <p:cBhvr>
                                        <p:cTn id="52" dur="500"/>
                                        <p:tgtEl>
                                          <p:spTgt spid="35"/>
                                        </p:tgtEl>
                                      </p:cBhvr>
                                    </p:animEffect>
                                  </p:childTnLst>
                                </p:cTn>
                              </p:par>
                              <p:par>
                                <p:cTn id="53" presetID="6" presetClass="emph" presetSubtype="0" accel="100000" autoRev="1" fill="hold" nodeType="withEffect">
                                  <p:stCondLst>
                                    <p:cond delay="600"/>
                                  </p:stCondLst>
                                  <p:childTnLst>
                                    <p:animScale>
                                      <p:cBhvr>
                                        <p:cTn id="54" dur="500" fill="hold"/>
                                        <p:tgtEl>
                                          <p:spTgt spid="35"/>
                                        </p:tgtEl>
                                      </p:cBhvr>
                                      <p:by x="80000" y="80000"/>
                                    </p:animScale>
                                  </p:childTnLst>
                                </p:cTn>
                              </p:par>
                              <p:par>
                                <p:cTn id="55" presetID="10" presetClass="entr" presetSubtype="0" fill="hold" nodeType="withEffect">
                                  <p:stCondLst>
                                    <p:cond delay="1000"/>
                                  </p:stCondLst>
                                  <p:childTnLst>
                                    <p:set>
                                      <p:cBhvr>
                                        <p:cTn id="56" dur="1" fill="hold">
                                          <p:stCondLst>
                                            <p:cond delay="0"/>
                                          </p:stCondLst>
                                        </p:cTn>
                                        <p:tgtEl>
                                          <p:spTgt spid="38"/>
                                        </p:tgtEl>
                                        <p:attrNameLst>
                                          <p:attrName>style.visibility</p:attrName>
                                        </p:attrNameLst>
                                      </p:cBhvr>
                                      <p:to>
                                        <p:strVal val="visible"/>
                                      </p:to>
                                    </p:set>
                                    <p:animEffect transition="in" filter="fade">
                                      <p:cBhvr>
                                        <p:cTn id="57" dur="500"/>
                                        <p:tgtEl>
                                          <p:spTgt spid="38"/>
                                        </p:tgtEl>
                                      </p:cBhvr>
                                    </p:animEffect>
                                  </p:childTnLst>
                                </p:cTn>
                              </p:par>
                              <p:par>
                                <p:cTn id="58" presetID="6" presetClass="emph" presetSubtype="0" accel="100000" autoRev="1" fill="hold" nodeType="withEffect">
                                  <p:stCondLst>
                                    <p:cond delay="500"/>
                                  </p:stCondLst>
                                  <p:childTnLst>
                                    <p:animScale>
                                      <p:cBhvr>
                                        <p:cTn id="59" dur="500" fill="hold"/>
                                        <p:tgtEl>
                                          <p:spTgt spid="38"/>
                                        </p:tgtEl>
                                      </p:cBhvr>
                                      <p:by x="80000" y="80000"/>
                                    </p:animScale>
                                  </p:childTnLst>
                                </p:cTn>
                              </p:par>
                              <p:par>
                                <p:cTn id="60" presetID="10" presetClass="entr" presetSubtype="0" fill="hold" nodeType="withEffect">
                                  <p:stCondLst>
                                    <p:cond delay="900"/>
                                  </p:stCondLst>
                                  <p:childTnLst>
                                    <p:set>
                                      <p:cBhvr>
                                        <p:cTn id="61" dur="1" fill="hold">
                                          <p:stCondLst>
                                            <p:cond delay="0"/>
                                          </p:stCondLst>
                                        </p:cTn>
                                        <p:tgtEl>
                                          <p:spTgt spid="44"/>
                                        </p:tgtEl>
                                        <p:attrNameLst>
                                          <p:attrName>style.visibility</p:attrName>
                                        </p:attrNameLst>
                                      </p:cBhvr>
                                      <p:to>
                                        <p:strVal val="visible"/>
                                      </p:to>
                                    </p:set>
                                    <p:animEffect transition="in" filter="fade">
                                      <p:cBhvr>
                                        <p:cTn id="62" dur="500"/>
                                        <p:tgtEl>
                                          <p:spTgt spid="44"/>
                                        </p:tgtEl>
                                      </p:cBhvr>
                                    </p:animEffect>
                                  </p:childTnLst>
                                </p:cTn>
                              </p:par>
                              <p:par>
                                <p:cTn id="63" presetID="6" presetClass="emph" presetSubtype="0" accel="100000" autoRev="1" fill="hold" nodeType="withEffect">
                                  <p:stCondLst>
                                    <p:cond delay="400"/>
                                  </p:stCondLst>
                                  <p:childTnLst>
                                    <p:animScale>
                                      <p:cBhvr>
                                        <p:cTn id="64" dur="500" fill="hold"/>
                                        <p:tgtEl>
                                          <p:spTgt spid="44"/>
                                        </p:tgtEl>
                                      </p:cBhvr>
                                      <p:by x="80000" y="80000"/>
                                    </p:animScale>
                                  </p:childTnLst>
                                </p:cTn>
                              </p:par>
                              <p:par>
                                <p:cTn id="65" presetID="10" presetClass="entr" presetSubtype="0" fill="hold" nodeType="withEffect">
                                  <p:stCondLst>
                                    <p:cond delay="1150"/>
                                  </p:stCondLst>
                                  <p:childTnLst>
                                    <p:set>
                                      <p:cBhvr>
                                        <p:cTn id="66" dur="1" fill="hold">
                                          <p:stCondLst>
                                            <p:cond delay="0"/>
                                          </p:stCondLst>
                                        </p:cTn>
                                        <p:tgtEl>
                                          <p:spTgt spid="41"/>
                                        </p:tgtEl>
                                        <p:attrNameLst>
                                          <p:attrName>style.visibility</p:attrName>
                                        </p:attrNameLst>
                                      </p:cBhvr>
                                      <p:to>
                                        <p:strVal val="visible"/>
                                      </p:to>
                                    </p:set>
                                    <p:animEffect transition="in" filter="fade">
                                      <p:cBhvr>
                                        <p:cTn id="67" dur="500"/>
                                        <p:tgtEl>
                                          <p:spTgt spid="41"/>
                                        </p:tgtEl>
                                      </p:cBhvr>
                                    </p:animEffect>
                                  </p:childTnLst>
                                </p:cTn>
                              </p:par>
                              <p:par>
                                <p:cTn id="68" presetID="6" presetClass="emph" presetSubtype="0" accel="100000" autoRev="1" fill="hold" nodeType="withEffect">
                                  <p:stCondLst>
                                    <p:cond delay="650"/>
                                  </p:stCondLst>
                                  <p:childTnLst>
                                    <p:animScale>
                                      <p:cBhvr>
                                        <p:cTn id="69" dur="500" fill="hold"/>
                                        <p:tgtEl>
                                          <p:spTgt spid="41"/>
                                        </p:tgtEl>
                                      </p:cBhvr>
                                      <p:by x="80000" y="80000"/>
                                    </p:animScale>
                                  </p:childTnLst>
                                </p:cTn>
                              </p:par>
                              <p:par>
                                <p:cTn id="70" presetID="10" presetClass="entr" presetSubtype="0" fill="hold" nodeType="withEffect">
                                  <p:stCondLst>
                                    <p:cond delay="1200"/>
                                  </p:stCondLst>
                                  <p:childTnLst>
                                    <p:set>
                                      <p:cBhvr>
                                        <p:cTn id="71" dur="1" fill="hold">
                                          <p:stCondLst>
                                            <p:cond delay="0"/>
                                          </p:stCondLst>
                                        </p:cTn>
                                        <p:tgtEl>
                                          <p:spTgt spid="47"/>
                                        </p:tgtEl>
                                        <p:attrNameLst>
                                          <p:attrName>style.visibility</p:attrName>
                                        </p:attrNameLst>
                                      </p:cBhvr>
                                      <p:to>
                                        <p:strVal val="visible"/>
                                      </p:to>
                                    </p:set>
                                    <p:animEffect transition="in" filter="fade">
                                      <p:cBhvr>
                                        <p:cTn id="72" dur="500"/>
                                        <p:tgtEl>
                                          <p:spTgt spid="47"/>
                                        </p:tgtEl>
                                      </p:cBhvr>
                                    </p:animEffect>
                                  </p:childTnLst>
                                </p:cTn>
                              </p:par>
                              <p:par>
                                <p:cTn id="73" presetID="6" presetClass="emph" presetSubtype="0" accel="100000" autoRev="1" fill="hold" nodeType="withEffect">
                                  <p:stCondLst>
                                    <p:cond delay="700"/>
                                  </p:stCondLst>
                                  <p:childTnLst>
                                    <p:animScale>
                                      <p:cBhvr>
                                        <p:cTn id="74" dur="500" fill="hold"/>
                                        <p:tgtEl>
                                          <p:spTgt spid="47"/>
                                        </p:tgtEl>
                                      </p:cBhvr>
                                      <p:by x="80000" y="80000"/>
                                    </p:animScale>
                                  </p:childTnLst>
                                </p:cTn>
                              </p:par>
                              <p:par>
                                <p:cTn id="75" presetID="10" presetClass="entr" presetSubtype="0" fill="hold" nodeType="withEffect">
                                  <p:stCondLst>
                                    <p:cond delay="1250"/>
                                  </p:stCondLst>
                                  <p:childTnLst>
                                    <p:set>
                                      <p:cBhvr>
                                        <p:cTn id="76" dur="1" fill="hold">
                                          <p:stCondLst>
                                            <p:cond delay="0"/>
                                          </p:stCondLst>
                                        </p:cTn>
                                        <p:tgtEl>
                                          <p:spTgt spid="50"/>
                                        </p:tgtEl>
                                        <p:attrNameLst>
                                          <p:attrName>style.visibility</p:attrName>
                                        </p:attrNameLst>
                                      </p:cBhvr>
                                      <p:to>
                                        <p:strVal val="visible"/>
                                      </p:to>
                                    </p:set>
                                    <p:animEffect transition="in" filter="fade">
                                      <p:cBhvr>
                                        <p:cTn id="77" dur="500"/>
                                        <p:tgtEl>
                                          <p:spTgt spid="50"/>
                                        </p:tgtEl>
                                      </p:cBhvr>
                                    </p:animEffect>
                                  </p:childTnLst>
                                </p:cTn>
                              </p:par>
                              <p:par>
                                <p:cTn id="78" presetID="6" presetClass="emph" presetSubtype="0" accel="100000" autoRev="1" fill="hold" nodeType="withEffect">
                                  <p:stCondLst>
                                    <p:cond delay="750"/>
                                  </p:stCondLst>
                                  <p:childTnLst>
                                    <p:animScale>
                                      <p:cBhvr>
                                        <p:cTn id="79" dur="500" fill="hold"/>
                                        <p:tgtEl>
                                          <p:spTgt spid="50"/>
                                        </p:tgtEl>
                                      </p:cBhvr>
                                      <p:by x="80000" y="80000"/>
                                    </p:animScale>
                                  </p:childTnLst>
                                </p:cTn>
                              </p:par>
                              <p:par>
                                <p:cTn id="80" presetID="10" presetClass="entr" presetSubtype="0" fill="hold" nodeType="withEffect">
                                  <p:stCondLst>
                                    <p:cond delay="1050"/>
                                  </p:stCondLst>
                                  <p:childTnLst>
                                    <p:set>
                                      <p:cBhvr>
                                        <p:cTn id="81" dur="1" fill="hold">
                                          <p:stCondLst>
                                            <p:cond delay="0"/>
                                          </p:stCondLst>
                                        </p:cTn>
                                        <p:tgtEl>
                                          <p:spTgt spid="53"/>
                                        </p:tgtEl>
                                        <p:attrNameLst>
                                          <p:attrName>style.visibility</p:attrName>
                                        </p:attrNameLst>
                                      </p:cBhvr>
                                      <p:to>
                                        <p:strVal val="visible"/>
                                      </p:to>
                                    </p:set>
                                    <p:animEffect transition="in" filter="fade">
                                      <p:cBhvr>
                                        <p:cTn id="82" dur="500"/>
                                        <p:tgtEl>
                                          <p:spTgt spid="53"/>
                                        </p:tgtEl>
                                      </p:cBhvr>
                                    </p:animEffect>
                                  </p:childTnLst>
                                </p:cTn>
                              </p:par>
                              <p:par>
                                <p:cTn id="83" presetID="6" presetClass="emph" presetSubtype="0" accel="100000" autoRev="1" fill="hold" nodeType="withEffect">
                                  <p:stCondLst>
                                    <p:cond delay="550"/>
                                  </p:stCondLst>
                                  <p:childTnLst>
                                    <p:animScale>
                                      <p:cBhvr>
                                        <p:cTn id="84" dur="500" fill="hold"/>
                                        <p:tgtEl>
                                          <p:spTgt spid="53"/>
                                        </p:tgtEl>
                                      </p:cBhvr>
                                      <p:by x="80000" y="80000"/>
                                    </p:animScale>
                                  </p:childTnLst>
                                </p:cTn>
                              </p:par>
                              <p:par>
                                <p:cTn id="85" presetID="10" presetClass="entr" presetSubtype="0" fill="hold" grpId="0" nodeType="withEffect">
                                  <p:stCondLst>
                                    <p:cond delay="850"/>
                                  </p:stCondLst>
                                  <p:childTnLst>
                                    <p:set>
                                      <p:cBhvr>
                                        <p:cTn id="86" dur="1" fill="hold">
                                          <p:stCondLst>
                                            <p:cond delay="0"/>
                                          </p:stCondLst>
                                        </p:cTn>
                                        <p:tgtEl>
                                          <p:spTgt spid="74"/>
                                        </p:tgtEl>
                                        <p:attrNameLst>
                                          <p:attrName>style.visibility</p:attrName>
                                        </p:attrNameLst>
                                      </p:cBhvr>
                                      <p:to>
                                        <p:strVal val="visible"/>
                                      </p:to>
                                    </p:set>
                                    <p:animEffect transition="in" filter="fade">
                                      <p:cBhvr>
                                        <p:cTn id="87" dur="500"/>
                                        <p:tgtEl>
                                          <p:spTgt spid="74"/>
                                        </p:tgtEl>
                                      </p:cBhvr>
                                    </p:animEffect>
                                  </p:childTnLst>
                                </p:cTn>
                              </p:par>
                              <p:par>
                                <p:cTn id="88" presetID="6" presetClass="emph" presetSubtype="0" accel="100000" autoRev="1" fill="hold" grpId="1" nodeType="withEffect">
                                  <p:stCondLst>
                                    <p:cond delay="350"/>
                                  </p:stCondLst>
                                  <p:childTnLst>
                                    <p:animScale>
                                      <p:cBhvr>
                                        <p:cTn id="89" dur="500" fill="hold"/>
                                        <p:tgtEl>
                                          <p:spTgt spid="74"/>
                                        </p:tgtEl>
                                      </p:cBhvr>
                                      <p:by x="80000" y="80000"/>
                                    </p:animScale>
                                  </p:childTnLst>
                                </p:cTn>
                              </p:par>
                              <p:par>
                                <p:cTn id="90" presetID="10" presetClass="entr" presetSubtype="0" fill="hold" nodeType="withEffect">
                                  <p:stCondLst>
                                    <p:cond delay="100"/>
                                  </p:stCondLst>
                                  <p:childTnLst>
                                    <p:set>
                                      <p:cBhvr>
                                        <p:cTn id="91" dur="1" fill="hold">
                                          <p:stCondLst>
                                            <p:cond delay="0"/>
                                          </p:stCondLst>
                                        </p:cTn>
                                        <p:tgtEl>
                                          <p:spTgt spid="62"/>
                                        </p:tgtEl>
                                        <p:attrNameLst>
                                          <p:attrName>style.visibility</p:attrName>
                                        </p:attrNameLst>
                                      </p:cBhvr>
                                      <p:to>
                                        <p:strVal val="visible"/>
                                      </p:to>
                                    </p:set>
                                    <p:animEffect transition="in" filter="fade">
                                      <p:cBhvr>
                                        <p:cTn id="92" dur="500"/>
                                        <p:tgtEl>
                                          <p:spTgt spid="62"/>
                                        </p:tgtEl>
                                      </p:cBhvr>
                                    </p:animEffect>
                                  </p:childTnLst>
                                </p:cTn>
                              </p:par>
                              <p:par>
                                <p:cTn id="93" presetID="42" presetClass="path" presetSubtype="0" decel="100000" fill="hold" nodeType="withEffect">
                                  <p:stCondLst>
                                    <p:cond delay="100"/>
                                  </p:stCondLst>
                                  <p:childTnLst>
                                    <p:animMotion origin="layout" path="M -2.91667E-6 3.7037E-7 L -2.91667E-6 0.03542 " pathEditMode="relative" rAng="0" ptsTypes="AA">
                                      <p:cBhvr>
                                        <p:cTn id="94" dur="700" spd="-100000" fill="hold"/>
                                        <p:tgtEl>
                                          <p:spTgt spid="62"/>
                                        </p:tgtEl>
                                        <p:attrNameLst>
                                          <p:attrName>ppt_x</p:attrName>
                                          <p:attrName>ppt_y</p:attrName>
                                        </p:attrNameLst>
                                      </p:cBhvr>
                                      <p:rCtr x="0" y="1759"/>
                                    </p:animMotion>
                                  </p:childTnLst>
                                </p:cTn>
                              </p:par>
                              <p:par>
                                <p:cTn id="95" presetID="10" presetClass="entr" presetSubtype="0" fill="hold" grpId="0" nodeType="withEffect">
                                  <p:stCondLst>
                                    <p:cond delay="750"/>
                                  </p:stCondLst>
                                  <p:childTnLst>
                                    <p:set>
                                      <p:cBhvr>
                                        <p:cTn id="96" dur="1" fill="hold">
                                          <p:stCondLst>
                                            <p:cond delay="0"/>
                                          </p:stCondLst>
                                        </p:cTn>
                                        <p:tgtEl>
                                          <p:spTgt spid="75"/>
                                        </p:tgtEl>
                                        <p:attrNameLst>
                                          <p:attrName>style.visibility</p:attrName>
                                        </p:attrNameLst>
                                      </p:cBhvr>
                                      <p:to>
                                        <p:strVal val="visible"/>
                                      </p:to>
                                    </p:set>
                                    <p:animEffect transition="in" filter="fade">
                                      <p:cBhvr>
                                        <p:cTn id="97" dur="500"/>
                                        <p:tgtEl>
                                          <p:spTgt spid="75"/>
                                        </p:tgtEl>
                                      </p:cBhvr>
                                    </p:animEffect>
                                  </p:childTnLst>
                                </p:cTn>
                              </p:par>
                              <p:par>
                                <p:cTn id="98" presetID="42" presetClass="path" presetSubtype="0" decel="100000" fill="hold" grpId="1" nodeType="withEffect">
                                  <p:stCondLst>
                                    <p:cond delay="750"/>
                                  </p:stCondLst>
                                  <p:childTnLst>
                                    <p:animMotion origin="layout" path="M 1.25E-6 7.40741E-7 L 1.25E-6 0.03542 " pathEditMode="relative" rAng="0" ptsTypes="AA">
                                      <p:cBhvr>
                                        <p:cTn id="99" dur="700" spd="-100000" fill="hold"/>
                                        <p:tgtEl>
                                          <p:spTgt spid="75"/>
                                        </p:tgtEl>
                                        <p:attrNameLst>
                                          <p:attrName>ppt_x</p:attrName>
                                          <p:attrName>ppt_y</p:attrName>
                                        </p:attrNameLst>
                                      </p:cBhvr>
                                      <p:rCtr x="0" y="1759"/>
                                    </p:animMotion>
                                  </p:childTnLst>
                                </p:cTn>
                              </p:par>
                              <p:par>
                                <p:cTn id="100" presetID="10" presetClass="entr" presetSubtype="0" fill="hold" nodeType="withEffect">
                                  <p:stCondLst>
                                    <p:cond delay="950"/>
                                  </p:stCondLst>
                                  <p:childTnLst>
                                    <p:set>
                                      <p:cBhvr>
                                        <p:cTn id="101" dur="1" fill="hold">
                                          <p:stCondLst>
                                            <p:cond delay="0"/>
                                          </p:stCondLst>
                                        </p:cTn>
                                        <p:tgtEl>
                                          <p:spTgt spid="76"/>
                                        </p:tgtEl>
                                        <p:attrNameLst>
                                          <p:attrName>style.visibility</p:attrName>
                                        </p:attrNameLst>
                                      </p:cBhvr>
                                      <p:to>
                                        <p:strVal val="visible"/>
                                      </p:to>
                                    </p:set>
                                    <p:animEffect transition="in" filter="fade">
                                      <p:cBhvr>
                                        <p:cTn id="102" dur="500"/>
                                        <p:tgtEl>
                                          <p:spTgt spid="76"/>
                                        </p:tgtEl>
                                      </p:cBhvr>
                                    </p:animEffect>
                                  </p:childTnLst>
                                </p:cTn>
                              </p:par>
                              <p:par>
                                <p:cTn id="103" presetID="6" presetClass="emph" presetSubtype="0" accel="100000" autoRev="1" fill="hold" nodeType="withEffect">
                                  <p:stCondLst>
                                    <p:cond delay="450"/>
                                  </p:stCondLst>
                                  <p:childTnLst>
                                    <p:animScale>
                                      <p:cBhvr>
                                        <p:cTn id="104" dur="500" fill="hold"/>
                                        <p:tgtEl>
                                          <p:spTgt spid="76"/>
                                        </p:tgtEl>
                                      </p:cBhvr>
                                      <p:by x="80000" y="8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animBg="1"/>
      <p:bldP spid="56" grpId="1" animBg="1"/>
      <p:bldP spid="58" grpId="0"/>
      <p:bldP spid="58" grpId="1"/>
      <p:bldP spid="59" grpId="0" animBg="1"/>
      <p:bldP spid="59" grpId="1" animBg="1"/>
      <p:bldP spid="60" grpId="0" animBg="1"/>
      <p:bldP spid="60" grpId="1" animBg="1"/>
      <p:bldP spid="61" grpId="0"/>
      <p:bldP spid="61" grpId="1"/>
      <p:bldP spid="74" grpId="0"/>
      <p:bldP spid="74" grpId="1"/>
      <p:bldP spid="75" grpId="0" animBg="1"/>
      <p:bldP spid="75"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EFAE88-BDAB-5153-5B43-1C16213CE232}"/>
              </a:ext>
            </a:extLst>
          </p:cNvPr>
          <p:cNvSpPr>
            <a:spLocks noGrp="1"/>
          </p:cNvSpPr>
          <p:nvPr>
            <p:ph type="title"/>
          </p:nvPr>
        </p:nvSpPr>
        <p:spPr>
          <a:xfrm>
            <a:off x="588263" y="211161"/>
            <a:ext cx="11018520" cy="498598"/>
          </a:xfrm>
        </p:spPr>
        <p:txBody>
          <a:bodyPr>
            <a:noAutofit/>
          </a:bodyPr>
          <a:lstStyle/>
          <a:p>
            <a:pPr algn="ctr"/>
            <a:r>
              <a:rPr lang="fr-fr"/>
              <a:t>Agents dans Copilot Chat</a:t>
            </a:r>
            <a:endParaRPr lang="en-AU"/>
          </a:p>
        </p:txBody>
      </p:sp>
      <p:sp>
        <p:nvSpPr>
          <p:cNvPr id="3" name="TextBox 2">
            <a:extLst>
              <a:ext uri="{FF2B5EF4-FFF2-40B4-BE49-F238E27FC236}">
                <a16:creationId xmlns:a16="http://schemas.microsoft.com/office/drawing/2014/main" id="{4DE1C462-DA02-7402-BB2B-05C508246B32}"/>
              </a:ext>
            </a:extLst>
          </p:cNvPr>
          <p:cNvSpPr txBox="1"/>
          <p:nvPr/>
        </p:nvSpPr>
        <p:spPr>
          <a:xfrm>
            <a:off x="5457257" y="947569"/>
            <a:ext cx="6298217" cy="2651760"/>
          </a:xfrm>
          <a:prstGeom prst="roundRect">
            <a:avLst>
              <a:gd name="adj" fmla="val 5592"/>
            </a:avLst>
          </a:prstGeom>
          <a:solidFill>
            <a:srgbClr val="FFFFFF">
              <a:alpha val="89804"/>
            </a:srgbClr>
          </a:solidFill>
          <a:ln w="19050" cap="flat" cmpd="sng" algn="ctr">
            <a:gradFill>
              <a:gsLst>
                <a:gs pos="0">
                  <a:srgbClr val="E2E2E0"/>
                </a:gs>
                <a:gs pos="100000">
                  <a:srgbClr val="BEBFBE"/>
                </a:gs>
              </a:gsLst>
              <a:lin ang="5400000" scaled="0"/>
            </a:gradFill>
            <a:prstDash val="solid"/>
            <a:miter lim="800000"/>
            <a:headEnd type="none" w="med" len="med"/>
            <a:tailEnd type="none" w="med" len="med"/>
          </a:ln>
          <a:effectLst>
            <a:outerShdw blurRad="76200" dist="12700" dir="5400000" algn="t" rotWithShape="0">
              <a:prstClr val="black">
                <a:alpha val="22000"/>
              </a:prstClr>
            </a:outerShdw>
          </a:effectLst>
        </p:spPr>
        <p:txBody>
          <a:bodyPr rot="0" spcFirstLastPara="0" vertOverflow="overflow" horzOverflow="overflow" vert="horz" wrap="square" lIns="152400" tIns="121920" rIns="152400" bIns="121920" numCol="1" spcCol="0" rtlCol="0" fromWordArt="0" anchor="b" anchorCtr="0" forceAA="0" compatLnSpc="1">
            <a:prstTxWarp prst="textNoShape">
              <a:avLst/>
            </a:prstTxWarp>
            <a:noAutofit/>
          </a:bodyPr>
          <a:lstStyle>
            <a:defPPr>
              <a:defRPr lang="en-US"/>
            </a:defPPr>
            <a:lvl1pPr algn="ctr" defTabSz="777029" fontAlgn="base">
              <a:spcBef>
                <a:spcPct val="0"/>
              </a:spcBef>
              <a:spcAft>
                <a:spcPct val="0"/>
              </a:spcAft>
              <a:defRPr sz="1600" b="1" kern="0">
                <a:solidFill>
                  <a:schemeClr val="tx1"/>
                </a:solidFill>
                <a:latin typeface="Segoe UI Variable Display" pitchFamily="2"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777029" rtl="0" eaLnBrk="1" fontAlgn="base" latinLnBrk="0" hangingPunct="1">
              <a:lnSpc>
                <a:spcPct val="100000"/>
              </a:lnSpc>
              <a:spcBef>
                <a:spcPct val="0"/>
              </a:spcBef>
              <a:spcAft>
                <a:spcPct val="0"/>
              </a:spcAft>
              <a:buClrTx/>
              <a:buSzTx/>
              <a:buFontTx/>
              <a:buNone/>
              <a:tabLst/>
              <a:defRPr/>
            </a:pPr>
            <a:endParaRPr kumimoji="0" lang="en-US" sz="1600" b="1" i="0" u="none" strike="noStrike" kern="0" cap="none" spc="0" normalizeH="0" baseline="0" noProof="0">
              <a:ln>
                <a:noFill/>
              </a:ln>
              <a:solidFill>
                <a:srgbClr val="000000"/>
              </a:solidFill>
              <a:effectLst/>
              <a:uLnTx/>
              <a:uFillTx/>
              <a:latin typeface="Segoe UI Variable Display" pitchFamily="2" charset="0"/>
              <a:ea typeface="+mn-ea"/>
              <a:cs typeface="+mn-cs"/>
            </a:endParaRPr>
          </a:p>
        </p:txBody>
      </p:sp>
      <p:sp>
        <p:nvSpPr>
          <p:cNvPr id="8" name="TextBox 7">
            <a:extLst>
              <a:ext uri="{FF2B5EF4-FFF2-40B4-BE49-F238E27FC236}">
                <a16:creationId xmlns:a16="http://schemas.microsoft.com/office/drawing/2014/main" id="{46FAA152-F000-FE24-70F3-44C351E0F3B6}"/>
              </a:ext>
            </a:extLst>
          </p:cNvPr>
          <p:cNvSpPr txBox="1"/>
          <p:nvPr/>
        </p:nvSpPr>
        <p:spPr>
          <a:xfrm>
            <a:off x="5456537" y="3857264"/>
            <a:ext cx="6298217" cy="2651760"/>
          </a:xfrm>
          <a:prstGeom prst="roundRect">
            <a:avLst>
              <a:gd name="adj" fmla="val 5592"/>
            </a:avLst>
          </a:prstGeom>
          <a:solidFill>
            <a:srgbClr val="FFFFFF">
              <a:alpha val="89804"/>
            </a:srgbClr>
          </a:solidFill>
          <a:ln w="19050" cap="flat" cmpd="sng" algn="ctr">
            <a:gradFill>
              <a:gsLst>
                <a:gs pos="0">
                  <a:srgbClr val="E2E2E0"/>
                </a:gs>
                <a:gs pos="100000">
                  <a:srgbClr val="BEBFBE"/>
                </a:gs>
              </a:gsLst>
              <a:lin ang="5400000" scaled="0"/>
            </a:gradFill>
            <a:prstDash val="solid"/>
            <a:miter lim="800000"/>
            <a:headEnd type="none" w="med" len="med"/>
            <a:tailEnd type="none" w="med" len="med"/>
          </a:ln>
          <a:effectLst>
            <a:outerShdw blurRad="76200" dist="12700" dir="5400000" algn="t" rotWithShape="0">
              <a:prstClr val="black">
                <a:alpha val="22000"/>
              </a:prstClr>
            </a:outerShdw>
          </a:effectLst>
        </p:spPr>
        <p:txBody>
          <a:bodyPr rot="0" spcFirstLastPara="0" vertOverflow="overflow" horzOverflow="overflow" vert="horz" wrap="square" lIns="152400" tIns="121920" rIns="152400" bIns="121920" numCol="1" spcCol="0" rtlCol="0" fromWordArt="0" anchor="b" anchorCtr="0" forceAA="0" compatLnSpc="1">
            <a:prstTxWarp prst="textNoShape">
              <a:avLst/>
            </a:prstTxWarp>
            <a:noAutofit/>
          </a:bodyPr>
          <a:lstStyle>
            <a:defPPr>
              <a:defRPr lang="en-US"/>
            </a:defPPr>
            <a:lvl1pPr algn="ctr" defTabSz="777029" fontAlgn="base">
              <a:spcBef>
                <a:spcPct val="0"/>
              </a:spcBef>
              <a:spcAft>
                <a:spcPct val="0"/>
              </a:spcAft>
              <a:defRPr sz="1600" b="1" kern="0">
                <a:solidFill>
                  <a:schemeClr val="tx1"/>
                </a:solidFill>
                <a:latin typeface="Segoe UI Variable Display" pitchFamily="2"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777029" rtl="0" eaLnBrk="1" fontAlgn="base" latinLnBrk="0" hangingPunct="1">
              <a:lnSpc>
                <a:spcPct val="100000"/>
              </a:lnSpc>
              <a:spcBef>
                <a:spcPct val="0"/>
              </a:spcBef>
              <a:spcAft>
                <a:spcPct val="0"/>
              </a:spcAft>
              <a:buClrTx/>
              <a:buSzTx/>
              <a:buFontTx/>
              <a:buNone/>
              <a:tabLst/>
              <a:defRPr/>
            </a:pPr>
            <a:endParaRPr kumimoji="0" lang="en-US" sz="1600" b="1" i="0" u="none" strike="noStrike" kern="0" cap="none" spc="0" normalizeH="0" baseline="0" noProof="0">
              <a:ln>
                <a:noFill/>
              </a:ln>
              <a:solidFill>
                <a:srgbClr val="000000"/>
              </a:solidFill>
              <a:effectLst/>
              <a:uLnTx/>
              <a:uFillTx/>
              <a:latin typeface="Segoe UI Variable Display" pitchFamily="2" charset="0"/>
              <a:ea typeface="+mn-ea"/>
              <a:cs typeface="+mn-cs"/>
            </a:endParaRPr>
          </a:p>
        </p:txBody>
      </p:sp>
      <p:pic>
        <p:nvPicPr>
          <p:cNvPr id="9" name="Picture 8">
            <a:extLst>
              <a:ext uri="{FF2B5EF4-FFF2-40B4-BE49-F238E27FC236}">
                <a16:creationId xmlns:a16="http://schemas.microsoft.com/office/drawing/2014/main" id="{CCBABD47-11D4-4813-F513-EE933DEEF321}"/>
              </a:ext>
            </a:extLst>
          </p:cNvPr>
          <p:cNvPicPr>
            <a:picLocks noChangeAspect="1"/>
          </p:cNvPicPr>
          <p:nvPr/>
        </p:nvPicPr>
        <p:blipFill>
          <a:blip r:embed="rId3" cstate="print">
            <a:clrChange>
              <a:clrFrom>
                <a:srgbClr val="FAFAFA"/>
              </a:clrFrom>
              <a:clrTo>
                <a:srgbClr val="FAFAFA">
                  <a:alpha val="0"/>
                </a:srgbClr>
              </a:clrTo>
            </a:clrChange>
            <a:extLst>
              <a:ext uri="{28A0092B-C50C-407E-A947-70E740481C1C}">
                <a14:useLocalDpi xmlns:a14="http://schemas.microsoft.com/office/drawing/2010/main"/>
              </a:ext>
            </a:extLst>
          </a:blip>
          <a:stretch>
            <a:fillRect/>
          </a:stretch>
        </p:blipFill>
        <p:spPr>
          <a:xfrm>
            <a:off x="5546537" y="4770477"/>
            <a:ext cx="6131062" cy="1351112"/>
          </a:xfrm>
          <a:prstGeom prst="rect">
            <a:avLst/>
          </a:prstGeom>
        </p:spPr>
      </p:pic>
      <p:pic>
        <p:nvPicPr>
          <p:cNvPr id="11" name="Picture 10">
            <a:extLst>
              <a:ext uri="{FF2B5EF4-FFF2-40B4-BE49-F238E27FC236}">
                <a16:creationId xmlns:a16="http://schemas.microsoft.com/office/drawing/2014/main" id="{D0A4B24D-2C20-894B-396A-134FA56905BF}"/>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540834" y="1901608"/>
            <a:ext cx="6131062" cy="1343958"/>
          </a:xfrm>
          <a:prstGeom prst="rect">
            <a:avLst/>
          </a:prstGeom>
        </p:spPr>
      </p:pic>
      <p:sp>
        <p:nvSpPr>
          <p:cNvPr id="12" name="TextBox 11">
            <a:extLst>
              <a:ext uri="{FF2B5EF4-FFF2-40B4-BE49-F238E27FC236}">
                <a16:creationId xmlns:a16="http://schemas.microsoft.com/office/drawing/2014/main" id="{E7A6019B-9150-0E36-4A1C-351A8EE93344}"/>
              </a:ext>
            </a:extLst>
          </p:cNvPr>
          <p:cNvSpPr txBox="1"/>
          <p:nvPr/>
        </p:nvSpPr>
        <p:spPr>
          <a:xfrm>
            <a:off x="5540834" y="1003636"/>
            <a:ext cx="6058208" cy="846386"/>
          </a:xfrm>
          <a:prstGeom prst="rect">
            <a:avLst/>
          </a:prstGeom>
          <a:noFill/>
        </p:spPr>
        <p:txBody>
          <a:bodyPr wrap="square" rtlCol="0">
            <a:spAutoFit/>
          </a:bodyPr>
          <a:lstStyle/>
          <a:p>
            <a:pPr algn="ctr"/>
            <a:r>
              <a:rPr lang="fr-fr" sz="1600" b="1">
                <a:solidFill>
                  <a:srgbClr val="000000"/>
                </a:solidFill>
                <a:latin typeface="Segoe UI Semibold" panose="020B0702040204020203" pitchFamily="34" charset="0"/>
                <a:cs typeface="Segoe UI Semibold" panose="020B0702040204020203" pitchFamily="34" charset="0"/>
              </a:rPr>
              <a:t>Agents intégrés dans Copilot Chat</a:t>
            </a:r>
            <a:br>
              <a:rPr/>
            </a:br>
            <a:r>
              <a:rPr lang="fr-fr" sz="1100">
                <a:solidFill>
                  <a:srgbClr val="000000"/>
                </a:solidFill>
                <a:latin typeface="Segoe UI "/>
              </a:rPr>
              <a:t>Les agents Microsoft 365 Copilot fondés sur des instructions et des sites Web publics, </a:t>
            </a:r>
            <a:br>
              <a:rPr lang="fr-fr" sz="1100">
                <a:solidFill>
                  <a:srgbClr val="000000"/>
                </a:solidFill>
                <a:latin typeface="Segoe UI "/>
              </a:rPr>
            </a:br>
            <a:r>
              <a:rPr lang="fr-fr" sz="1100">
                <a:solidFill>
                  <a:srgbClr val="000000"/>
                </a:solidFill>
                <a:latin typeface="Segoe UI "/>
              </a:rPr>
              <a:t>y compris les agents personnalisés, peuvent être utilisés par des utilisateurs de Copilot Chat sans licence, sans frais supplémentaires.</a:t>
            </a:r>
          </a:p>
        </p:txBody>
      </p:sp>
      <p:sp>
        <p:nvSpPr>
          <p:cNvPr id="13" name="TextBox 12">
            <a:extLst>
              <a:ext uri="{FF2B5EF4-FFF2-40B4-BE49-F238E27FC236}">
                <a16:creationId xmlns:a16="http://schemas.microsoft.com/office/drawing/2014/main" id="{532E2392-69C6-8537-F757-7BC4DBA1BCF7}"/>
              </a:ext>
            </a:extLst>
          </p:cNvPr>
          <p:cNvSpPr txBox="1"/>
          <p:nvPr/>
        </p:nvSpPr>
        <p:spPr>
          <a:xfrm>
            <a:off x="5546537" y="3955170"/>
            <a:ext cx="6058208" cy="677108"/>
          </a:xfrm>
          <a:prstGeom prst="rect">
            <a:avLst/>
          </a:prstGeom>
          <a:noFill/>
        </p:spPr>
        <p:txBody>
          <a:bodyPr wrap="square" rtlCol="0">
            <a:spAutoFit/>
          </a:bodyPr>
          <a:lstStyle/>
          <a:p>
            <a:pPr algn="ctr"/>
            <a:r>
              <a:rPr lang="fr-fr" sz="1600" b="1">
                <a:solidFill>
                  <a:srgbClr val="000000"/>
                </a:solidFill>
                <a:latin typeface="Segoe UI Semibold" panose="020B0702040204020203" pitchFamily="34" charset="0"/>
                <a:cs typeface="Segoe UI Semibold" panose="020B0702040204020203" pitchFamily="34" charset="0"/>
              </a:rPr>
              <a:t>Agents facturés selon l’utilisation dans Copilot Chat</a:t>
            </a:r>
            <a:br>
              <a:rPr/>
            </a:br>
            <a:r>
              <a:rPr lang="fr-fr" sz="1100">
                <a:solidFill>
                  <a:srgbClr val="000000"/>
                </a:solidFill>
                <a:latin typeface="Segoe UI Body"/>
              </a:rPr>
              <a:t>Il s’agit d’agents qui accèdent aux données d’entreprise, telles que SharePoint, </a:t>
            </a:r>
            <a:br>
              <a:rPr lang="fr-fr" sz="1100">
                <a:solidFill>
                  <a:srgbClr val="000000"/>
                </a:solidFill>
                <a:latin typeface="Segoe UI Body"/>
              </a:rPr>
            </a:br>
            <a:r>
              <a:rPr lang="fr-fr" sz="1100">
                <a:solidFill>
                  <a:srgbClr val="000000"/>
                </a:solidFill>
                <a:latin typeface="Segoe UI Body"/>
              </a:rPr>
              <a:t>les systèmes métier et Work IQ, facturés selon l’utilisation.</a:t>
            </a:r>
            <a:endParaRPr lang="fr-fr" sz="1100">
              <a:solidFill>
                <a:srgbClr val="000000"/>
              </a:solidFill>
              <a:latin typeface="Segoe UI "/>
            </a:endParaRPr>
          </a:p>
        </p:txBody>
      </p:sp>
      <p:pic>
        <p:nvPicPr>
          <p:cNvPr id="15" name="Picture 14">
            <a:extLst>
              <a:ext uri="{FF2B5EF4-FFF2-40B4-BE49-F238E27FC236}">
                <a16:creationId xmlns:a16="http://schemas.microsoft.com/office/drawing/2014/main" id="{0FE03775-980E-8D4B-BD18-E681E28FF435}"/>
              </a:ext>
            </a:extLst>
          </p:cNvPr>
          <p:cNvPicPr>
            <a:picLocks noChangeAspect="1"/>
          </p:cNvPicPr>
          <p:nvPr/>
        </p:nvPicPr>
        <p:blipFill>
          <a:blip r:embed="rId5">
            <a:clrChange>
              <a:clrFrom>
                <a:srgbClr val="FAFAFA"/>
              </a:clrFrom>
              <a:clrTo>
                <a:srgbClr val="FAFAFA">
                  <a:alpha val="0"/>
                </a:srgbClr>
              </a:clrTo>
            </a:clrChange>
          </a:blip>
          <a:stretch>
            <a:fillRect/>
          </a:stretch>
        </p:blipFill>
        <p:spPr>
          <a:xfrm>
            <a:off x="10817054" y="3274429"/>
            <a:ext cx="781988" cy="187237"/>
          </a:xfrm>
          <a:prstGeom prst="rect">
            <a:avLst/>
          </a:prstGeom>
        </p:spPr>
      </p:pic>
      <p:pic>
        <p:nvPicPr>
          <p:cNvPr id="16" name="Picture 15">
            <a:extLst>
              <a:ext uri="{FF2B5EF4-FFF2-40B4-BE49-F238E27FC236}">
                <a16:creationId xmlns:a16="http://schemas.microsoft.com/office/drawing/2014/main" id="{228F79B5-D54D-FFAC-41C6-4CD32D4BC6E6}"/>
              </a:ext>
            </a:extLst>
          </p:cNvPr>
          <p:cNvPicPr>
            <a:picLocks noChangeAspect="1"/>
          </p:cNvPicPr>
          <p:nvPr/>
        </p:nvPicPr>
        <p:blipFill>
          <a:blip r:embed="rId5">
            <a:clrChange>
              <a:clrFrom>
                <a:srgbClr val="FAFAFA"/>
              </a:clrFrom>
              <a:clrTo>
                <a:srgbClr val="FAFAFA">
                  <a:alpha val="0"/>
                </a:srgbClr>
              </a:clrTo>
            </a:clrChange>
          </a:blip>
          <a:stretch>
            <a:fillRect/>
          </a:stretch>
        </p:blipFill>
        <p:spPr>
          <a:xfrm>
            <a:off x="10817054" y="6197016"/>
            <a:ext cx="781988" cy="187237"/>
          </a:xfrm>
          <a:prstGeom prst="rect">
            <a:avLst/>
          </a:prstGeom>
        </p:spPr>
      </p:pic>
      <p:sp>
        <p:nvSpPr>
          <p:cNvPr id="18" name="!! copilot" descr="Encadré d’alerte (!!)">
            <a:extLst>
              <a:ext uri="{FF2B5EF4-FFF2-40B4-BE49-F238E27FC236}">
                <a16:creationId xmlns:a16="http://schemas.microsoft.com/office/drawing/2014/main" id="{C49419B9-0871-D9E8-9D9B-FDE8D7F5B689}"/>
              </a:ext>
              <a:ext uri="{C183D7F6-B498-43B3-948B-1728B52AA6E4}">
                <adec:decorative xmlns:adec="http://schemas.microsoft.com/office/drawing/2017/decorative" val="1"/>
              </a:ext>
            </a:extLst>
          </p:cNvPr>
          <p:cNvSpPr>
            <a:spLocks noChangeAspect="1"/>
          </p:cNvSpPr>
          <p:nvPr/>
        </p:nvSpPr>
        <p:spPr bwMode="auto">
          <a:xfrm>
            <a:off x="597792" y="947568"/>
            <a:ext cx="4333437" cy="5561455"/>
          </a:xfrm>
          <a:prstGeom prst="roundRect">
            <a:avLst>
              <a:gd name="adj" fmla="val 3590"/>
            </a:avLst>
          </a:prstGeom>
          <a:no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367" rtl="0" eaLnBrk="1" latinLnBrk="0" hangingPunct="1">
              <a:defRPr sz="1765" kern="1200">
                <a:solidFill>
                  <a:schemeClr val="lt1"/>
                </a:solidFill>
                <a:latin typeface="+mn-lt"/>
                <a:ea typeface="+mn-ea"/>
                <a:cs typeface="+mn-cs"/>
              </a:defRPr>
            </a:lvl1pPr>
            <a:lvl2pPr marL="457183" algn="l" defTabSz="914367" rtl="0" eaLnBrk="1" latinLnBrk="0" hangingPunct="1">
              <a:defRPr sz="1765" kern="1200">
                <a:solidFill>
                  <a:schemeClr val="lt1"/>
                </a:solidFill>
                <a:latin typeface="+mn-lt"/>
                <a:ea typeface="+mn-ea"/>
                <a:cs typeface="+mn-cs"/>
              </a:defRPr>
            </a:lvl2pPr>
            <a:lvl3pPr marL="914367" algn="l" defTabSz="914367" rtl="0" eaLnBrk="1" latinLnBrk="0" hangingPunct="1">
              <a:defRPr sz="1765" kern="1200">
                <a:solidFill>
                  <a:schemeClr val="lt1"/>
                </a:solidFill>
                <a:latin typeface="+mn-lt"/>
                <a:ea typeface="+mn-ea"/>
                <a:cs typeface="+mn-cs"/>
              </a:defRPr>
            </a:lvl3pPr>
            <a:lvl4pPr marL="1371550" algn="l" defTabSz="914367" rtl="0" eaLnBrk="1" latinLnBrk="0" hangingPunct="1">
              <a:defRPr sz="1765" kern="1200">
                <a:solidFill>
                  <a:schemeClr val="lt1"/>
                </a:solidFill>
                <a:latin typeface="+mn-lt"/>
                <a:ea typeface="+mn-ea"/>
                <a:cs typeface="+mn-cs"/>
              </a:defRPr>
            </a:lvl4pPr>
            <a:lvl5pPr marL="1828734" algn="l" defTabSz="914367" rtl="0" eaLnBrk="1" latinLnBrk="0" hangingPunct="1">
              <a:defRPr sz="1765" kern="1200">
                <a:solidFill>
                  <a:schemeClr val="lt1"/>
                </a:solidFill>
                <a:latin typeface="+mn-lt"/>
                <a:ea typeface="+mn-ea"/>
                <a:cs typeface="+mn-cs"/>
              </a:defRPr>
            </a:lvl5pPr>
            <a:lvl6pPr marL="2285918" algn="l" defTabSz="914367" rtl="0" eaLnBrk="1" latinLnBrk="0" hangingPunct="1">
              <a:defRPr sz="1765" kern="1200">
                <a:solidFill>
                  <a:schemeClr val="lt1"/>
                </a:solidFill>
                <a:latin typeface="+mn-lt"/>
                <a:ea typeface="+mn-ea"/>
                <a:cs typeface="+mn-cs"/>
              </a:defRPr>
            </a:lvl6pPr>
            <a:lvl7pPr marL="2743101" algn="l" defTabSz="914367" rtl="0" eaLnBrk="1" latinLnBrk="0" hangingPunct="1">
              <a:defRPr sz="1765" kern="1200">
                <a:solidFill>
                  <a:schemeClr val="lt1"/>
                </a:solidFill>
                <a:latin typeface="+mn-lt"/>
                <a:ea typeface="+mn-ea"/>
                <a:cs typeface="+mn-cs"/>
              </a:defRPr>
            </a:lvl7pPr>
            <a:lvl8pPr marL="3200284" algn="l" defTabSz="914367" rtl="0" eaLnBrk="1" latinLnBrk="0" hangingPunct="1">
              <a:defRPr sz="1765" kern="1200">
                <a:solidFill>
                  <a:schemeClr val="lt1"/>
                </a:solidFill>
                <a:latin typeface="+mn-lt"/>
                <a:ea typeface="+mn-ea"/>
                <a:cs typeface="+mn-cs"/>
              </a:defRPr>
            </a:lvl8pPr>
            <a:lvl9pPr marL="3657469" algn="l" defTabSz="914367" rtl="0" eaLnBrk="1" latinLnBrk="0" hangingPunct="1">
              <a:defRPr sz="1765" kern="1200">
                <a:solidFill>
                  <a:schemeClr val="lt1"/>
                </a:solidFill>
                <a:latin typeface="+mn-lt"/>
                <a:ea typeface="+mn-ea"/>
                <a:cs typeface="+mn-cs"/>
              </a:defRPr>
            </a:lvl9pPr>
          </a:lstStyle>
          <a:p>
            <a:pPr defTabSz="932472" fontAlgn="base">
              <a:spcBef>
                <a:spcPct val="0"/>
              </a:spcBef>
              <a:spcAft>
                <a:spcPct val="0"/>
              </a:spcAft>
            </a:pPr>
            <a:endParaRPr lang="en-US" sz="2000">
              <a:solidFill>
                <a:srgbClr val="000000"/>
              </a:solidFill>
              <a:latin typeface="Segoe UI"/>
              <a:cs typeface="Segoe UI" pitchFamily="34" charset="0"/>
            </a:endParaRPr>
          </a:p>
        </p:txBody>
      </p:sp>
      <p:grpSp>
        <p:nvGrpSpPr>
          <p:cNvPr id="19" name="Group 18">
            <a:extLst>
              <a:ext uri="{FF2B5EF4-FFF2-40B4-BE49-F238E27FC236}">
                <a16:creationId xmlns:a16="http://schemas.microsoft.com/office/drawing/2014/main" id="{BA3D89AE-9FEA-ACF8-159D-9A64107A7A95}"/>
              </a:ext>
            </a:extLst>
          </p:cNvPr>
          <p:cNvGrpSpPr>
            <a:grpSpLocks noChangeAspect="1"/>
          </p:cNvGrpSpPr>
          <p:nvPr/>
        </p:nvGrpSpPr>
        <p:grpSpPr>
          <a:xfrm>
            <a:off x="795606" y="1227203"/>
            <a:ext cx="3937808" cy="1836627"/>
            <a:chOff x="-354875" y="1805120"/>
            <a:chExt cx="6826214" cy="3183804"/>
          </a:xfrm>
        </p:grpSpPr>
        <p:sp>
          <p:nvSpPr>
            <p:cNvPr id="20" name="TextBox 19">
              <a:extLst>
                <a:ext uri="{FF2B5EF4-FFF2-40B4-BE49-F238E27FC236}">
                  <a16:creationId xmlns:a16="http://schemas.microsoft.com/office/drawing/2014/main" id="{95C7C214-CB44-FDDF-A929-394986611BD9}"/>
                </a:ext>
              </a:extLst>
            </p:cNvPr>
            <p:cNvSpPr txBox="1"/>
            <p:nvPr/>
          </p:nvSpPr>
          <p:spPr>
            <a:xfrm>
              <a:off x="-354875" y="3921859"/>
              <a:ext cx="6826214" cy="106706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t>Chaque collaborateur a accès </a:t>
              </a:r>
              <a:b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br>
              <a: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t>à une IA sûre et sécurisée</a:t>
              </a:r>
            </a:p>
          </p:txBody>
        </p:sp>
        <p:pic>
          <p:nvPicPr>
            <p:cNvPr id="21" name="Picture 2" descr="Logo, symbole, signification, historique, PNG et marque de Copilot">
              <a:extLst>
                <a:ext uri="{FF2B5EF4-FFF2-40B4-BE49-F238E27FC236}">
                  <a16:creationId xmlns:a16="http://schemas.microsoft.com/office/drawing/2014/main" id="{310D617F-0ED6-E831-480D-F97E446F6161}"/>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2500971" y="1805120"/>
              <a:ext cx="1114523" cy="1012776"/>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5C2A3EFA-8289-A023-C513-C3EECE8D276D}"/>
                </a:ext>
              </a:extLst>
            </p:cNvPr>
            <p:cNvSpPr txBox="1"/>
            <p:nvPr/>
          </p:nvSpPr>
          <p:spPr>
            <a:xfrm>
              <a:off x="410294" y="3060995"/>
              <a:ext cx="5194739" cy="85365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3200" b="0" i="0" u="none" strike="noStrike" kern="1200" cap="none" spc="0" normalizeH="0" baseline="0" noProof="0">
                  <a:ln>
                    <a:noFill/>
                  </a:ln>
                  <a:solidFill>
                    <a:schemeClr val="bg1"/>
                  </a:solidFill>
                  <a:effectLst/>
                  <a:uLnTx/>
                  <a:uFillTx/>
                  <a:latin typeface="+mj-lt"/>
                  <a:ea typeface="+mn-ea"/>
                  <a:cs typeface="Segoe UI Light" panose="020B0502040204020203" pitchFamily="34" charset="0"/>
                </a:rPr>
                <a:t>Copilot Chat</a:t>
              </a:r>
            </a:p>
          </p:txBody>
        </p:sp>
      </p:grpSp>
      <p:grpSp>
        <p:nvGrpSpPr>
          <p:cNvPr id="23" name="Group 22">
            <a:extLst>
              <a:ext uri="{FF2B5EF4-FFF2-40B4-BE49-F238E27FC236}">
                <a16:creationId xmlns:a16="http://schemas.microsoft.com/office/drawing/2014/main" id="{E7182E54-072F-0C7C-4D6D-34346C0E5F8C}"/>
              </a:ext>
            </a:extLst>
          </p:cNvPr>
          <p:cNvGrpSpPr>
            <a:grpSpLocks noChangeAspect="1"/>
          </p:cNvGrpSpPr>
          <p:nvPr/>
        </p:nvGrpSpPr>
        <p:grpSpPr>
          <a:xfrm>
            <a:off x="832703" y="4202593"/>
            <a:ext cx="3863614" cy="1716781"/>
            <a:chOff x="5546516" y="1862488"/>
            <a:chExt cx="7263464" cy="3227491"/>
          </a:xfrm>
        </p:grpSpPr>
        <p:sp>
          <p:nvSpPr>
            <p:cNvPr id="24" name="TextBox 23">
              <a:extLst>
                <a:ext uri="{FF2B5EF4-FFF2-40B4-BE49-F238E27FC236}">
                  <a16:creationId xmlns:a16="http://schemas.microsoft.com/office/drawing/2014/main" id="{1F014709-8435-5944-6BA9-48EC43F083C1}"/>
                </a:ext>
              </a:extLst>
            </p:cNvPr>
            <p:cNvSpPr txBox="1"/>
            <p:nvPr/>
          </p:nvSpPr>
          <p:spPr>
            <a:xfrm>
              <a:off x="5546516" y="3932760"/>
              <a:ext cx="7263464" cy="115721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u="none" strike="noStrike" kern="1200" cap="none" spc="0" normalizeH="0" baseline="0" noProof="0">
                  <a:ln>
                    <a:noFill/>
                  </a:ln>
                  <a:solidFill>
                    <a:schemeClr val="bg1"/>
                  </a:solidFill>
                  <a:effectLst/>
                  <a:uLnTx/>
                  <a:uFillTx/>
                  <a:latin typeface="Segoe Sans Display" pitchFamily="2" charset="0"/>
                  <a:cs typeface="Segoe Sans Display" pitchFamily="2" charset="0"/>
                </a:rPr>
                <a:t>Chaque processus métier peut être transformé par des agents</a:t>
              </a:r>
            </a:p>
          </p:txBody>
        </p:sp>
        <p:sp>
          <p:nvSpPr>
            <p:cNvPr id="25" name="TextBox 24">
              <a:extLst>
                <a:ext uri="{FF2B5EF4-FFF2-40B4-BE49-F238E27FC236}">
                  <a16:creationId xmlns:a16="http://schemas.microsoft.com/office/drawing/2014/main" id="{7A5F97CF-77CE-A1DA-CCAC-4C63963446AC}"/>
                </a:ext>
              </a:extLst>
            </p:cNvPr>
            <p:cNvSpPr txBox="1"/>
            <p:nvPr/>
          </p:nvSpPr>
          <p:spPr>
            <a:xfrm>
              <a:off x="7207158" y="3060994"/>
              <a:ext cx="3853218" cy="92577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3200" b="0" i="0" u="none" strike="noStrike" kern="1200" cap="none" spc="0" normalizeH="0" baseline="0" noProof="0">
                  <a:ln>
                    <a:noFill/>
                  </a:ln>
                  <a:solidFill>
                    <a:schemeClr val="bg1"/>
                  </a:solidFill>
                  <a:effectLst/>
                  <a:uLnTx/>
                  <a:uFillTx/>
                  <a:latin typeface="+mj-lt"/>
                  <a:ea typeface="+mn-ea"/>
                  <a:cs typeface="Segoe UI Light" panose="020B0502040204020203" pitchFamily="34" charset="0"/>
                </a:rPr>
                <a:t>Agents</a:t>
              </a:r>
            </a:p>
          </p:txBody>
        </p:sp>
        <p:sp>
          <p:nvSpPr>
            <p:cNvPr id="26" name="Graphic 18">
              <a:extLst>
                <a:ext uri="{FF2B5EF4-FFF2-40B4-BE49-F238E27FC236}">
                  <a16:creationId xmlns:a16="http://schemas.microsoft.com/office/drawing/2014/main" id="{935FD721-A50E-2E3E-C42E-8C496AB2356F}"/>
                </a:ext>
              </a:extLst>
            </p:cNvPr>
            <p:cNvSpPr/>
            <p:nvPr/>
          </p:nvSpPr>
          <p:spPr>
            <a:xfrm>
              <a:off x="8634856" y="1862488"/>
              <a:ext cx="997823" cy="898041"/>
            </a:xfrm>
            <a:custGeom>
              <a:avLst/>
              <a:gdLst>
                <a:gd name="connsiteX0" fmla="*/ 114083 w 380990"/>
                <a:gd name="connsiteY0" fmla="*/ 23813 h 342900"/>
                <a:gd name="connsiteX1" fmla="*/ 103772 w 380990"/>
                <a:gd name="connsiteY1" fmla="*/ 29766 h 342900"/>
                <a:gd name="connsiteX2" fmla="*/ 25408 w 380990"/>
                <a:gd name="connsiteY2" fmla="*/ 165497 h 342900"/>
                <a:gd name="connsiteX3" fmla="*/ 25408 w 380990"/>
                <a:gd name="connsiteY3" fmla="*/ 177403 h 342900"/>
                <a:gd name="connsiteX4" fmla="*/ 100891 w 380990"/>
                <a:gd name="connsiteY4" fmla="*/ 308143 h 342900"/>
                <a:gd name="connsiteX5" fmla="*/ 119846 w 380990"/>
                <a:gd name="connsiteY5" fmla="*/ 319088 h 342900"/>
                <a:gd name="connsiteX6" fmla="*/ 140910 w 380990"/>
                <a:gd name="connsiteY6" fmla="*/ 303151 h 342900"/>
                <a:gd name="connsiteX7" fmla="*/ 217165 w 380990"/>
                <a:gd name="connsiteY7" fmla="*/ 33274 h 342900"/>
                <a:gd name="connsiteX8" fmla="*/ 261144 w 380990"/>
                <a:gd name="connsiteY8" fmla="*/ 0 h 342900"/>
                <a:gd name="connsiteX9" fmla="*/ 300721 w 380990"/>
                <a:gd name="connsiteY9" fmla="*/ 22850 h 342900"/>
                <a:gd name="connsiteX10" fmla="*/ 376205 w 380990"/>
                <a:gd name="connsiteY10" fmla="*/ 153591 h 342900"/>
                <a:gd name="connsiteX11" fmla="*/ 376205 w 380990"/>
                <a:gd name="connsiteY11" fmla="*/ 189309 h 342900"/>
                <a:gd name="connsiteX12" fmla="*/ 297840 w 380990"/>
                <a:gd name="connsiteY12" fmla="*/ 325041 h 342900"/>
                <a:gd name="connsiteX13" fmla="*/ 266907 w 380990"/>
                <a:gd name="connsiteY13" fmla="*/ 342900 h 342900"/>
                <a:gd name="connsiteX14" fmla="*/ 202406 w 380990"/>
                <a:gd name="connsiteY14" fmla="*/ 342900 h 342900"/>
                <a:gd name="connsiteX15" fmla="*/ 190500 w 380990"/>
                <a:gd name="connsiteY15" fmla="*/ 330994 h 342900"/>
                <a:gd name="connsiteX16" fmla="*/ 202406 w 380990"/>
                <a:gd name="connsiteY16" fmla="*/ 319088 h 342900"/>
                <a:gd name="connsiteX17" fmla="*/ 266907 w 380990"/>
                <a:gd name="connsiteY17" fmla="*/ 319088 h 342900"/>
                <a:gd name="connsiteX18" fmla="*/ 277219 w 380990"/>
                <a:gd name="connsiteY18" fmla="*/ 313134 h 342900"/>
                <a:gd name="connsiteX19" fmla="*/ 355583 w 380990"/>
                <a:gd name="connsiteY19" fmla="*/ 177403 h 342900"/>
                <a:gd name="connsiteX20" fmla="*/ 355583 w 380990"/>
                <a:gd name="connsiteY20" fmla="*/ 165497 h 342900"/>
                <a:gd name="connsiteX21" fmla="*/ 280100 w 380990"/>
                <a:gd name="connsiteY21" fmla="*/ 34757 h 342900"/>
                <a:gd name="connsiteX22" fmla="*/ 261144 w 380990"/>
                <a:gd name="connsiteY22" fmla="*/ 23813 h 342900"/>
                <a:gd name="connsiteX23" fmla="*/ 240081 w 380990"/>
                <a:gd name="connsiteY23" fmla="*/ 39749 h 342900"/>
                <a:gd name="connsiteX24" fmla="*/ 163825 w 380990"/>
                <a:gd name="connsiteY24" fmla="*/ 309625 h 342900"/>
                <a:gd name="connsiteX25" fmla="*/ 119846 w 380990"/>
                <a:gd name="connsiteY25" fmla="*/ 342900 h 342900"/>
                <a:gd name="connsiteX26" fmla="*/ 80268 w 380990"/>
                <a:gd name="connsiteY26" fmla="*/ 320050 h 342900"/>
                <a:gd name="connsiteX27" fmla="*/ 4785 w 380990"/>
                <a:gd name="connsiteY27" fmla="*/ 189309 h 342900"/>
                <a:gd name="connsiteX28" fmla="*/ 4785 w 380990"/>
                <a:gd name="connsiteY28" fmla="*/ 153591 h 342900"/>
                <a:gd name="connsiteX29" fmla="*/ 83149 w 380990"/>
                <a:gd name="connsiteY29" fmla="*/ 17859 h 342900"/>
                <a:gd name="connsiteX30" fmla="*/ 114083 w 380990"/>
                <a:gd name="connsiteY30" fmla="*/ 0 h 342900"/>
                <a:gd name="connsiteX31" fmla="*/ 178594 w 380990"/>
                <a:gd name="connsiteY31" fmla="*/ 0 h 342900"/>
                <a:gd name="connsiteX32" fmla="*/ 190500 w 380990"/>
                <a:gd name="connsiteY32" fmla="*/ 11906 h 342900"/>
                <a:gd name="connsiteX33" fmla="*/ 178594 w 380990"/>
                <a:gd name="connsiteY33" fmla="*/ 23813 h 342900"/>
                <a:gd name="connsiteX34" fmla="*/ 114083 w 380990"/>
                <a:gd name="connsiteY34" fmla="*/ 23813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80990" h="342900">
                  <a:moveTo>
                    <a:pt x="114083" y="23813"/>
                  </a:moveTo>
                  <a:cubicBezTo>
                    <a:pt x="109830" y="23813"/>
                    <a:pt x="105899" y="26082"/>
                    <a:pt x="103772" y="29766"/>
                  </a:cubicBezTo>
                  <a:lnTo>
                    <a:pt x="25408" y="165497"/>
                  </a:lnTo>
                  <a:cubicBezTo>
                    <a:pt x="23281" y="169181"/>
                    <a:pt x="23281" y="173719"/>
                    <a:pt x="25408" y="177403"/>
                  </a:cubicBezTo>
                  <a:lnTo>
                    <a:pt x="100891" y="308143"/>
                  </a:lnTo>
                  <a:cubicBezTo>
                    <a:pt x="104801" y="314916"/>
                    <a:pt x="112026" y="319088"/>
                    <a:pt x="119846" y="319088"/>
                  </a:cubicBezTo>
                  <a:cubicBezTo>
                    <a:pt x="129643" y="319088"/>
                    <a:pt x="138246" y="312578"/>
                    <a:pt x="140910" y="303151"/>
                  </a:cubicBezTo>
                  <a:lnTo>
                    <a:pt x="217165" y="33274"/>
                  </a:lnTo>
                  <a:cubicBezTo>
                    <a:pt x="222727" y="13591"/>
                    <a:pt x="240690" y="0"/>
                    <a:pt x="261144" y="0"/>
                  </a:cubicBezTo>
                  <a:cubicBezTo>
                    <a:pt x="277471" y="0"/>
                    <a:pt x="292559" y="8711"/>
                    <a:pt x="300721" y="22850"/>
                  </a:cubicBezTo>
                  <a:lnTo>
                    <a:pt x="376205" y="153591"/>
                  </a:lnTo>
                  <a:cubicBezTo>
                    <a:pt x="382585" y="164642"/>
                    <a:pt x="382585" y="178258"/>
                    <a:pt x="376205" y="189309"/>
                  </a:cubicBezTo>
                  <a:lnTo>
                    <a:pt x="297840" y="325041"/>
                  </a:lnTo>
                  <a:cubicBezTo>
                    <a:pt x="291459" y="336093"/>
                    <a:pt x="279668" y="342900"/>
                    <a:pt x="266907" y="342900"/>
                  </a:cubicBezTo>
                  <a:lnTo>
                    <a:pt x="202406" y="342900"/>
                  </a:lnTo>
                  <a:cubicBezTo>
                    <a:pt x="195830" y="342900"/>
                    <a:pt x="190500" y="337570"/>
                    <a:pt x="190500" y="330994"/>
                  </a:cubicBezTo>
                  <a:cubicBezTo>
                    <a:pt x="190500" y="324418"/>
                    <a:pt x="195830" y="319088"/>
                    <a:pt x="202406" y="319088"/>
                  </a:cubicBezTo>
                  <a:lnTo>
                    <a:pt x="266907" y="319088"/>
                  </a:lnTo>
                  <a:cubicBezTo>
                    <a:pt x="271161" y="319088"/>
                    <a:pt x="275092" y="316819"/>
                    <a:pt x="277219" y="313134"/>
                  </a:cubicBezTo>
                  <a:lnTo>
                    <a:pt x="355583" y="177403"/>
                  </a:lnTo>
                  <a:cubicBezTo>
                    <a:pt x="357709" y="173719"/>
                    <a:pt x="357709" y="169181"/>
                    <a:pt x="355583" y="165497"/>
                  </a:cubicBezTo>
                  <a:lnTo>
                    <a:pt x="280100" y="34757"/>
                  </a:lnTo>
                  <a:cubicBezTo>
                    <a:pt x="276190" y="27984"/>
                    <a:pt x="268964" y="23813"/>
                    <a:pt x="261144" y="23813"/>
                  </a:cubicBezTo>
                  <a:cubicBezTo>
                    <a:pt x="251348" y="23813"/>
                    <a:pt x="242744" y="30322"/>
                    <a:pt x="240081" y="39749"/>
                  </a:cubicBezTo>
                  <a:lnTo>
                    <a:pt x="163825" y="309625"/>
                  </a:lnTo>
                  <a:cubicBezTo>
                    <a:pt x="158264" y="329309"/>
                    <a:pt x="140300" y="342900"/>
                    <a:pt x="119846" y="342900"/>
                  </a:cubicBezTo>
                  <a:cubicBezTo>
                    <a:pt x="103519" y="342900"/>
                    <a:pt x="88432" y="334189"/>
                    <a:pt x="80268" y="320050"/>
                  </a:cubicBezTo>
                  <a:lnTo>
                    <a:pt x="4785" y="189309"/>
                  </a:lnTo>
                  <a:cubicBezTo>
                    <a:pt x="-1595" y="178258"/>
                    <a:pt x="-1595" y="164642"/>
                    <a:pt x="4785" y="153591"/>
                  </a:cubicBezTo>
                  <a:lnTo>
                    <a:pt x="83149" y="17859"/>
                  </a:lnTo>
                  <a:cubicBezTo>
                    <a:pt x="89530" y="6808"/>
                    <a:pt x="101322" y="0"/>
                    <a:pt x="114083" y="0"/>
                  </a:cubicBezTo>
                  <a:lnTo>
                    <a:pt x="178594" y="0"/>
                  </a:lnTo>
                  <a:cubicBezTo>
                    <a:pt x="185169" y="0"/>
                    <a:pt x="190500" y="5331"/>
                    <a:pt x="190500" y="11906"/>
                  </a:cubicBezTo>
                  <a:cubicBezTo>
                    <a:pt x="190500" y="18482"/>
                    <a:pt x="185169" y="23813"/>
                    <a:pt x="178594" y="23813"/>
                  </a:cubicBezTo>
                  <a:lnTo>
                    <a:pt x="114083" y="23813"/>
                  </a:lnTo>
                  <a:close/>
                </a:path>
              </a:pathLst>
            </a:custGeom>
            <a:solidFill>
              <a:srgbClr val="FFFFFF"/>
            </a:solidFill>
            <a:ln w="11579" cap="flat">
              <a:solidFill>
                <a:srgbClr val="3686BF"/>
              </a:solidFill>
              <a:prstDash val="solid"/>
              <a:miter/>
            </a:ln>
            <a:effectLst/>
          </p:spPr>
          <p:txBody>
            <a:bodyPr rot="0" spcFirstLastPara="0" vertOverflow="overflow" horzOverflow="overflow" vert="horz" wrap="square" lIns="130595" tIns="65302" rIns="130595" bIns="65302" numCol="1" spcCol="0" rtlCol="0" fromWordArt="0" anchor="ctr" anchorCtr="0" forceAA="0" compatLnSpc="1">
              <a:prstTxWarp prst="textNoShape">
                <a:avLst/>
              </a:prstTxWarp>
              <a:noAutofit/>
            </a:bodyPr>
            <a:lstStyle/>
            <a:p>
              <a:pPr defTabSz="1024543"/>
              <a:endParaRPr lang="en-US" sz="100" b="1" kern="0">
                <a:solidFill>
                  <a:schemeClr val="bg1"/>
                </a:solidFill>
                <a:latin typeface="Segoe UI Variable Display Semib" pitchFamily="2" charset="0"/>
                <a:cs typeface="Segoe Sans Display Semibold" pitchFamily="2" charset="0"/>
              </a:endParaRPr>
            </a:p>
          </p:txBody>
        </p:sp>
      </p:grpSp>
      <p:pic>
        <p:nvPicPr>
          <p:cNvPr id="27" name="Graphic 26" descr="Ajouter avec remplissage uni">
            <a:extLst>
              <a:ext uri="{FF2B5EF4-FFF2-40B4-BE49-F238E27FC236}">
                <a16:creationId xmlns:a16="http://schemas.microsoft.com/office/drawing/2014/main" id="{0688A46A-8A5F-839B-0A5C-17EB9D55E3C0}"/>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572486" y="3554926"/>
            <a:ext cx="384048" cy="384048"/>
          </a:xfrm>
          <a:prstGeom prst="rect">
            <a:avLst/>
          </a:prstGeom>
        </p:spPr>
      </p:pic>
    </p:spTree>
    <p:extLst>
      <p:ext uri="{BB962C8B-B14F-4D97-AF65-F5344CB8AC3E}">
        <p14:creationId xmlns:p14="http://schemas.microsoft.com/office/powerpoint/2010/main" val="3679398998"/>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2F647-3DEA-A303-F49C-5A1A0611F17B}"/>
              </a:ext>
            </a:extLst>
          </p:cNvPr>
          <p:cNvSpPr>
            <a:spLocks noGrp="1"/>
          </p:cNvSpPr>
          <p:nvPr>
            <p:ph type="title"/>
          </p:nvPr>
        </p:nvSpPr>
        <p:spPr/>
        <p:txBody>
          <a:bodyPr>
            <a:noAutofit/>
          </a:bodyPr>
          <a:lstStyle/>
          <a:p>
            <a:pPr algn="ctr"/>
            <a:r>
              <a:rPr lang="fr-fr">
                <a:latin typeface="Aptos" panose="020B0004020202020204" pitchFamily="34" charset="0"/>
              </a:rPr>
              <a:t>Explorer un ensemble de solutions d’agents</a:t>
            </a:r>
            <a:br/>
            <a:endParaRPr lang="en-US"/>
          </a:p>
        </p:txBody>
      </p:sp>
      <p:sp>
        <p:nvSpPr>
          <p:cNvPr id="2" name="Rectangle: Rounded Corners 1">
            <a:extLst>
              <a:ext uri="{FF2B5EF4-FFF2-40B4-BE49-F238E27FC236}">
                <a16:creationId xmlns:a16="http://schemas.microsoft.com/office/drawing/2014/main" id="{A149C375-4FD8-DE02-C7F6-ECB52300C993}"/>
              </a:ext>
              <a:ext uri="{C183D7F6-B498-43B3-948B-1728B52AA6E4}">
                <adec:decorative xmlns:adec="http://schemas.microsoft.com/office/drawing/2017/decorative" val="1"/>
              </a:ext>
            </a:extLst>
          </p:cNvPr>
          <p:cNvSpPr/>
          <p:nvPr/>
        </p:nvSpPr>
        <p:spPr bwMode="auto">
          <a:xfrm>
            <a:off x="353060" y="1501076"/>
            <a:ext cx="11485880" cy="4837494"/>
          </a:xfrm>
          <a:prstGeom prst="roundRect">
            <a:avLst>
              <a:gd name="adj" fmla="val 5361"/>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panose="020B0004020202020204" pitchFamily="34" charset="0"/>
              <a:cs typeface="Segoe UI"/>
            </a:endParaRPr>
          </a:p>
        </p:txBody>
      </p:sp>
      <p:grpSp>
        <p:nvGrpSpPr>
          <p:cNvPr id="3" name="Group 2">
            <a:extLst>
              <a:ext uri="{FF2B5EF4-FFF2-40B4-BE49-F238E27FC236}">
                <a16:creationId xmlns:a16="http://schemas.microsoft.com/office/drawing/2014/main" id="{FF5B4051-30B3-002F-1937-D5215B19678C}"/>
              </a:ext>
              <a:ext uri="{C183D7F6-B498-43B3-948B-1728B52AA6E4}">
                <adec:decorative xmlns:adec="http://schemas.microsoft.com/office/drawing/2017/decorative" val="1"/>
              </a:ext>
            </a:extLst>
          </p:cNvPr>
          <p:cNvGrpSpPr/>
          <p:nvPr/>
        </p:nvGrpSpPr>
        <p:grpSpPr>
          <a:xfrm>
            <a:off x="591621" y="3228275"/>
            <a:ext cx="11045952" cy="1565289"/>
            <a:chOff x="591621" y="3228275"/>
            <a:chExt cx="11045952" cy="1565289"/>
          </a:xfrm>
        </p:grpSpPr>
        <p:sp>
          <p:nvSpPr>
            <p:cNvPr id="6" name="Rectangle: Rounded Corners 5">
              <a:extLst>
                <a:ext uri="{FF2B5EF4-FFF2-40B4-BE49-F238E27FC236}">
                  <a16:creationId xmlns:a16="http://schemas.microsoft.com/office/drawing/2014/main" id="{ADB9F47E-08DC-5C65-8406-899439A06FB6}"/>
                </a:ext>
              </a:extLst>
            </p:cNvPr>
            <p:cNvSpPr/>
            <p:nvPr/>
          </p:nvSpPr>
          <p:spPr bwMode="auto">
            <a:xfrm>
              <a:off x="591621" y="3711512"/>
              <a:ext cx="11045952" cy="521207"/>
            </a:xfrm>
            <a:prstGeom prst="roundRect">
              <a:avLst>
                <a:gd name="adj" fmla="val 50000"/>
              </a:avLst>
            </a:prstGeom>
            <a:gradFill>
              <a:gsLst>
                <a:gs pos="100000">
                  <a:srgbClr val="14938C"/>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0" cap="none" spc="0" normalizeH="0" baseline="0" noProof="0">
                <a:ln>
                  <a:noFill/>
                </a:ln>
                <a:solidFill>
                  <a:srgbClr val="FFFFFF"/>
                </a:solidFill>
                <a:effectLst/>
                <a:uLnTx/>
                <a:uFillTx/>
                <a:latin typeface="Aptos" panose="020B0004020202020204" pitchFamily="34" charset="0"/>
              </a:endParaRPr>
            </a:p>
          </p:txBody>
        </p:sp>
        <p:grpSp>
          <p:nvGrpSpPr>
            <p:cNvPr id="7" name="Group 6">
              <a:extLst>
                <a:ext uri="{FF2B5EF4-FFF2-40B4-BE49-F238E27FC236}">
                  <a16:creationId xmlns:a16="http://schemas.microsoft.com/office/drawing/2014/main" id="{5E28A6D1-98DB-D86F-BEF3-5DBD40E333D9}"/>
                </a:ext>
              </a:extLst>
            </p:cNvPr>
            <p:cNvGrpSpPr/>
            <p:nvPr/>
          </p:nvGrpSpPr>
          <p:grpSpPr>
            <a:xfrm>
              <a:off x="2787259" y="3477450"/>
              <a:ext cx="991344" cy="991341"/>
              <a:chOff x="2926231" y="2534689"/>
              <a:chExt cx="991344" cy="991341"/>
            </a:xfrm>
          </p:grpSpPr>
          <p:grpSp>
            <p:nvGrpSpPr>
              <p:cNvPr id="26" name="Group 25">
                <a:extLst>
                  <a:ext uri="{FF2B5EF4-FFF2-40B4-BE49-F238E27FC236}">
                    <a16:creationId xmlns:a16="http://schemas.microsoft.com/office/drawing/2014/main" id="{BF107C5D-971F-E0BB-642A-5CF22D582048}"/>
                  </a:ext>
                </a:extLst>
              </p:cNvPr>
              <p:cNvGrpSpPr/>
              <p:nvPr/>
            </p:nvGrpSpPr>
            <p:grpSpPr>
              <a:xfrm>
                <a:off x="2926231" y="2534689"/>
                <a:ext cx="991344" cy="991341"/>
                <a:chOff x="3031090" y="2734209"/>
                <a:chExt cx="752625" cy="752623"/>
              </a:xfrm>
            </p:grpSpPr>
            <p:sp>
              <p:nvSpPr>
                <p:cNvPr id="28" name="Oval 27">
                  <a:extLst>
                    <a:ext uri="{FF2B5EF4-FFF2-40B4-BE49-F238E27FC236}">
                      <a16:creationId xmlns:a16="http://schemas.microsoft.com/office/drawing/2014/main" id="{58E9CECE-23AD-E651-A4C9-7CB26EE3713E}"/>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ea typeface="Segoe UI" pitchFamily="34" charset="0"/>
                    <a:cs typeface="Segoe UI" pitchFamily="34" charset="0"/>
                  </a:endParaRPr>
                </a:p>
              </p:txBody>
            </p:sp>
            <p:sp>
              <p:nvSpPr>
                <p:cNvPr id="29" name="Oval 28">
                  <a:extLst>
                    <a:ext uri="{FF2B5EF4-FFF2-40B4-BE49-F238E27FC236}">
                      <a16:creationId xmlns:a16="http://schemas.microsoft.com/office/drawing/2014/main" id="{535BCEDF-BC19-2877-351E-2351A719FA32}"/>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cs typeface="Segoe UI" pitchFamily="34" charset="0"/>
                  </a:endParaRPr>
                </a:p>
              </p:txBody>
            </p:sp>
          </p:grpSp>
          <p:pic>
            <p:nvPicPr>
              <p:cNvPr id="27" name="Graphic 26" descr="Contour d’une bulle de discussion">
                <a:extLst>
                  <a:ext uri="{FF2B5EF4-FFF2-40B4-BE49-F238E27FC236}">
                    <a16:creationId xmlns:a16="http://schemas.microsoft.com/office/drawing/2014/main" id="{125D70CE-ACDF-107C-5B14-EFF7E7F4E5B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123588" y="2741063"/>
                <a:ext cx="591887" cy="591887"/>
              </a:xfrm>
              <a:prstGeom prst="rect">
                <a:avLst/>
              </a:prstGeom>
            </p:spPr>
          </p:pic>
        </p:grpSp>
        <p:grpSp>
          <p:nvGrpSpPr>
            <p:cNvPr id="8" name="Group 7">
              <a:extLst>
                <a:ext uri="{FF2B5EF4-FFF2-40B4-BE49-F238E27FC236}">
                  <a16:creationId xmlns:a16="http://schemas.microsoft.com/office/drawing/2014/main" id="{56B74A23-F637-DD6F-68FC-3FAEDE9ED7D3}"/>
                </a:ext>
              </a:extLst>
            </p:cNvPr>
            <p:cNvGrpSpPr/>
            <p:nvPr/>
          </p:nvGrpSpPr>
          <p:grpSpPr>
            <a:xfrm>
              <a:off x="5616729" y="3462726"/>
              <a:ext cx="991344" cy="991341"/>
              <a:chOff x="5693247" y="2519965"/>
              <a:chExt cx="991344" cy="991341"/>
            </a:xfrm>
          </p:grpSpPr>
          <p:grpSp>
            <p:nvGrpSpPr>
              <p:cNvPr id="22" name="Group 21">
                <a:extLst>
                  <a:ext uri="{FF2B5EF4-FFF2-40B4-BE49-F238E27FC236}">
                    <a16:creationId xmlns:a16="http://schemas.microsoft.com/office/drawing/2014/main" id="{7B7DA097-8B89-5AA1-FEB6-564E6549AF82}"/>
                  </a:ext>
                </a:extLst>
              </p:cNvPr>
              <p:cNvGrpSpPr/>
              <p:nvPr/>
            </p:nvGrpSpPr>
            <p:grpSpPr>
              <a:xfrm>
                <a:off x="5693247" y="2519965"/>
                <a:ext cx="991344" cy="991341"/>
                <a:chOff x="3031090" y="2734209"/>
                <a:chExt cx="752625" cy="752623"/>
              </a:xfrm>
            </p:grpSpPr>
            <p:sp>
              <p:nvSpPr>
                <p:cNvPr id="24" name="Oval 23">
                  <a:extLst>
                    <a:ext uri="{FF2B5EF4-FFF2-40B4-BE49-F238E27FC236}">
                      <a16:creationId xmlns:a16="http://schemas.microsoft.com/office/drawing/2014/main" id="{2ECCAA24-139A-D699-E787-1BC0F2E87AD2}"/>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ea typeface="Segoe UI" pitchFamily="34" charset="0"/>
                    <a:cs typeface="Segoe UI" pitchFamily="34" charset="0"/>
                  </a:endParaRPr>
                </a:p>
              </p:txBody>
            </p:sp>
            <p:sp>
              <p:nvSpPr>
                <p:cNvPr id="25" name="Oval 24">
                  <a:extLst>
                    <a:ext uri="{FF2B5EF4-FFF2-40B4-BE49-F238E27FC236}">
                      <a16:creationId xmlns:a16="http://schemas.microsoft.com/office/drawing/2014/main" id="{3DD44A0F-D2F2-D4E2-6587-218AA6FD89C2}"/>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cs typeface="Segoe UI" pitchFamily="34" charset="0"/>
                  </a:endParaRPr>
                </a:p>
              </p:txBody>
            </p:sp>
          </p:grpSp>
          <p:pic>
            <p:nvPicPr>
              <p:cNvPr id="23" name="Graphic 22" descr="Contour d’un organigramme">
                <a:extLst>
                  <a:ext uri="{FF2B5EF4-FFF2-40B4-BE49-F238E27FC236}">
                    <a16:creationId xmlns:a16="http://schemas.microsoft.com/office/drawing/2014/main" id="{9CCEC8A4-EF12-66D9-4FE6-BB1297AA76D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14768" y="2731859"/>
                <a:ext cx="552075" cy="552075"/>
              </a:xfrm>
              <a:prstGeom prst="rect">
                <a:avLst/>
              </a:prstGeom>
            </p:spPr>
          </p:pic>
        </p:grpSp>
        <p:grpSp>
          <p:nvGrpSpPr>
            <p:cNvPr id="9" name="Group 8">
              <a:extLst>
                <a:ext uri="{FF2B5EF4-FFF2-40B4-BE49-F238E27FC236}">
                  <a16:creationId xmlns:a16="http://schemas.microsoft.com/office/drawing/2014/main" id="{A09C2B5A-4772-9520-6578-3DDF5533CCBC}"/>
                </a:ext>
              </a:extLst>
            </p:cNvPr>
            <p:cNvGrpSpPr/>
            <p:nvPr/>
          </p:nvGrpSpPr>
          <p:grpSpPr>
            <a:xfrm>
              <a:off x="8444770" y="3461914"/>
              <a:ext cx="991344" cy="991341"/>
              <a:chOff x="8326586" y="2528545"/>
              <a:chExt cx="991344" cy="991341"/>
            </a:xfrm>
          </p:grpSpPr>
          <p:grpSp>
            <p:nvGrpSpPr>
              <p:cNvPr id="18" name="Group 17">
                <a:extLst>
                  <a:ext uri="{FF2B5EF4-FFF2-40B4-BE49-F238E27FC236}">
                    <a16:creationId xmlns:a16="http://schemas.microsoft.com/office/drawing/2014/main" id="{39CD74C7-75AA-A900-1581-C4B3427EC357}"/>
                  </a:ext>
                </a:extLst>
              </p:cNvPr>
              <p:cNvGrpSpPr/>
              <p:nvPr/>
            </p:nvGrpSpPr>
            <p:grpSpPr>
              <a:xfrm>
                <a:off x="8326586" y="2528545"/>
                <a:ext cx="991344" cy="991341"/>
                <a:chOff x="3031090" y="2734209"/>
                <a:chExt cx="752625" cy="752623"/>
              </a:xfrm>
            </p:grpSpPr>
            <p:sp>
              <p:nvSpPr>
                <p:cNvPr id="20" name="Oval 19">
                  <a:extLst>
                    <a:ext uri="{FF2B5EF4-FFF2-40B4-BE49-F238E27FC236}">
                      <a16:creationId xmlns:a16="http://schemas.microsoft.com/office/drawing/2014/main" id="{32409939-7DEB-78E7-13D3-1ABECD0E6950}"/>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ea typeface="Segoe UI" pitchFamily="34" charset="0"/>
                    <a:cs typeface="Segoe UI" pitchFamily="34" charset="0"/>
                  </a:endParaRPr>
                </a:p>
              </p:txBody>
            </p:sp>
            <p:sp>
              <p:nvSpPr>
                <p:cNvPr id="21" name="Oval 20">
                  <a:extLst>
                    <a:ext uri="{FF2B5EF4-FFF2-40B4-BE49-F238E27FC236}">
                      <a16:creationId xmlns:a16="http://schemas.microsoft.com/office/drawing/2014/main" id="{7655BFF7-61B9-FFF0-7B06-A5C84E48D39D}"/>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Aptos" panose="020B0004020202020204" pitchFamily="34" charset="0"/>
                    <a:cs typeface="Segoe UI" pitchFamily="34" charset="0"/>
                  </a:endParaRPr>
                </a:p>
              </p:txBody>
            </p:sp>
          </p:grpSp>
          <p:pic>
            <p:nvPicPr>
              <p:cNvPr id="19" name="Graphic 18" descr="Contour d’une main de robot">
                <a:extLst>
                  <a:ext uri="{FF2B5EF4-FFF2-40B4-BE49-F238E27FC236}">
                    <a16:creationId xmlns:a16="http://schemas.microsoft.com/office/drawing/2014/main" id="{AEB32B68-5203-883D-C8B6-FEAAEABFD01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585864" y="2737513"/>
                <a:ext cx="549697" cy="549697"/>
              </a:xfrm>
              <a:prstGeom prst="rect">
                <a:avLst/>
              </a:prstGeom>
            </p:spPr>
          </p:pic>
        </p:grpSp>
        <p:sp>
          <p:nvSpPr>
            <p:cNvPr id="10" name="TextBox 9">
              <a:extLst>
                <a:ext uri="{FF2B5EF4-FFF2-40B4-BE49-F238E27FC236}">
                  <a16:creationId xmlns:a16="http://schemas.microsoft.com/office/drawing/2014/main" id="{192B2BD8-F09D-B4CF-4332-A3C59CF30678}"/>
                </a:ext>
              </a:extLst>
            </p:cNvPr>
            <p:cNvSpPr txBox="1"/>
            <p:nvPr/>
          </p:nvSpPr>
          <p:spPr>
            <a:xfrm>
              <a:off x="768096" y="3865399"/>
              <a:ext cx="1536655" cy="215444"/>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FFFFFF"/>
                  </a:solidFill>
                  <a:effectLst/>
                  <a:uLnTx/>
                  <a:uFillTx/>
                  <a:latin typeface="Aptos" panose="020B0004020202020204" pitchFamily="34" charset="0"/>
                </a:rPr>
                <a:t>Simple</a:t>
              </a:r>
            </a:p>
          </p:txBody>
        </p:sp>
        <p:sp>
          <p:nvSpPr>
            <p:cNvPr id="11" name="TextBox 10">
              <a:extLst>
                <a:ext uri="{FF2B5EF4-FFF2-40B4-BE49-F238E27FC236}">
                  <a16:creationId xmlns:a16="http://schemas.microsoft.com/office/drawing/2014/main" id="{637D6B00-DC47-06E0-665E-4C7CD81324A8}"/>
                </a:ext>
              </a:extLst>
            </p:cNvPr>
            <p:cNvSpPr txBox="1"/>
            <p:nvPr/>
          </p:nvSpPr>
          <p:spPr>
            <a:xfrm>
              <a:off x="10222992" y="3865399"/>
              <a:ext cx="1229181" cy="215444"/>
            </a:xfrm>
            <a:prstGeom prst="rect">
              <a:avLst/>
            </a:prstGeom>
            <a:noFill/>
          </p:spPr>
          <p:txBody>
            <a:bodyPr wrap="square" lIns="0" tIns="0" rIns="0" bIns="0" rtlCol="0" anchor="ctr">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FFFFFF"/>
                  </a:solidFill>
                  <a:effectLst/>
                  <a:uLnTx/>
                  <a:uFillTx/>
                  <a:latin typeface="Aptos" panose="020B0004020202020204" pitchFamily="34" charset="0"/>
                </a:rPr>
                <a:t>Avancé</a:t>
              </a:r>
            </a:p>
          </p:txBody>
        </p:sp>
        <p:cxnSp>
          <p:nvCxnSpPr>
            <p:cNvPr id="12" name="Straight Connector 11">
              <a:extLst>
                <a:ext uri="{FF2B5EF4-FFF2-40B4-BE49-F238E27FC236}">
                  <a16:creationId xmlns:a16="http://schemas.microsoft.com/office/drawing/2014/main" id="{482EBD4E-87C8-1F29-44DF-C7AA62AF2255}"/>
                </a:ext>
              </a:extLst>
            </p:cNvPr>
            <p:cNvCxnSpPr>
              <a:cxnSpLocks/>
            </p:cNvCxnSpPr>
            <p:nvPr/>
          </p:nvCxnSpPr>
          <p:spPr>
            <a:xfrm>
              <a:off x="2082569" y="3228275"/>
              <a:ext cx="0" cy="483236"/>
            </a:xfrm>
            <a:prstGeom prst="line">
              <a:avLst/>
            </a:prstGeom>
            <a:ln w="19050">
              <a:solidFill>
                <a:srgbClr val="D043A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71796ED-DC20-9103-0208-537A6FC4D8D9}"/>
                </a:ext>
              </a:extLst>
            </p:cNvPr>
            <p:cNvCxnSpPr>
              <a:cxnSpLocks/>
            </p:cNvCxnSpPr>
            <p:nvPr/>
          </p:nvCxnSpPr>
          <p:spPr>
            <a:xfrm>
              <a:off x="3778603" y="4234731"/>
              <a:ext cx="0" cy="558833"/>
            </a:xfrm>
            <a:prstGeom prst="line">
              <a:avLst/>
            </a:prstGeom>
            <a:ln w="19050">
              <a:solidFill>
                <a:srgbClr val="D043A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AE32B72-7ECA-7FDE-B769-8535D9DE5247}"/>
                </a:ext>
              </a:extLst>
            </p:cNvPr>
            <p:cNvCxnSpPr>
              <a:cxnSpLocks/>
            </p:cNvCxnSpPr>
            <p:nvPr/>
          </p:nvCxnSpPr>
          <p:spPr>
            <a:xfrm>
              <a:off x="5311515" y="3238697"/>
              <a:ext cx="0" cy="475160"/>
            </a:xfrm>
            <a:prstGeom prst="line">
              <a:avLst/>
            </a:prstGeom>
            <a:ln w="19050">
              <a:solidFill>
                <a:srgbClr val="595CCD"/>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CA75CB9-AA1E-3FBF-7776-2C820659BCA8}"/>
                </a:ext>
              </a:extLst>
            </p:cNvPr>
            <p:cNvCxnSpPr>
              <a:cxnSpLocks/>
            </p:cNvCxnSpPr>
            <p:nvPr/>
          </p:nvCxnSpPr>
          <p:spPr>
            <a:xfrm>
              <a:off x="7110643" y="4234731"/>
              <a:ext cx="0" cy="558833"/>
            </a:xfrm>
            <a:prstGeom prst="line">
              <a:avLst/>
            </a:prstGeom>
            <a:ln w="19050">
              <a:solidFill>
                <a:srgbClr val="595CCD"/>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0A4704E-5658-8353-9337-754A6A16EFC2}"/>
                </a:ext>
              </a:extLst>
            </p:cNvPr>
            <p:cNvCxnSpPr>
              <a:cxnSpLocks/>
            </p:cNvCxnSpPr>
            <p:nvPr/>
          </p:nvCxnSpPr>
          <p:spPr>
            <a:xfrm>
              <a:off x="8377338" y="3238697"/>
              <a:ext cx="0" cy="472814"/>
            </a:xfrm>
            <a:prstGeom prst="line">
              <a:avLst/>
            </a:prstGeom>
            <a:ln w="19050">
              <a:solidFill>
                <a:srgbClr val="0D8ECF"/>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C9CDECA-6D03-AAF0-F808-8408E82B80A8}"/>
                </a:ext>
              </a:extLst>
            </p:cNvPr>
            <p:cNvCxnSpPr>
              <a:cxnSpLocks/>
            </p:cNvCxnSpPr>
            <p:nvPr/>
          </p:nvCxnSpPr>
          <p:spPr>
            <a:xfrm>
              <a:off x="10418886" y="4234731"/>
              <a:ext cx="0" cy="558833"/>
            </a:xfrm>
            <a:prstGeom prst="line">
              <a:avLst/>
            </a:prstGeom>
            <a:ln w="19050">
              <a:solidFill>
                <a:srgbClr val="0D8ECF"/>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9DFBCAC5-43E0-C8E3-8BEF-D5401CA8C808}"/>
              </a:ext>
              <a:ext uri="{C183D7F6-B498-43B3-948B-1728B52AA6E4}">
                <adec:decorative xmlns:adec="http://schemas.microsoft.com/office/drawing/2017/decorative" val="1"/>
              </a:ext>
            </a:extLst>
          </p:cNvPr>
          <p:cNvGrpSpPr/>
          <p:nvPr/>
        </p:nvGrpSpPr>
        <p:grpSpPr>
          <a:xfrm>
            <a:off x="593007" y="2347747"/>
            <a:ext cx="10353948" cy="3342510"/>
            <a:chOff x="593007" y="2347747"/>
            <a:chExt cx="10353948" cy="3342510"/>
          </a:xfrm>
        </p:grpSpPr>
        <p:sp>
          <p:nvSpPr>
            <p:cNvPr id="31" name="Rectangle: Rounded Corners 6">
              <a:extLst>
                <a:ext uri="{FF2B5EF4-FFF2-40B4-BE49-F238E27FC236}">
                  <a16:creationId xmlns:a16="http://schemas.microsoft.com/office/drawing/2014/main" id="{50A65AA2-C802-73E8-18CC-BB7C7EAAF6C3}"/>
                </a:ext>
                <a:ext uri="{C183D7F6-B498-43B3-948B-1728B52AA6E4}">
                  <adec:decorative xmlns:adec="http://schemas.microsoft.com/office/drawing/2017/decorative" val="1"/>
                </a:ext>
              </a:extLst>
            </p:cNvPr>
            <p:cNvSpPr/>
            <p:nvPr/>
          </p:nvSpPr>
          <p:spPr bwMode="auto">
            <a:xfrm>
              <a:off x="7610622" y="2353071"/>
              <a:ext cx="2580170" cy="890950"/>
            </a:xfrm>
            <a:prstGeom prst="roundRect">
              <a:avLst>
                <a:gd name="adj" fmla="val 8425"/>
              </a:avLst>
            </a:prstGeom>
            <a:solidFill>
              <a:schemeClr val="bg1"/>
            </a:solidFill>
            <a:ln w="19050">
              <a:solidFill>
                <a:srgbClr val="0D8ECF"/>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32" name="Graphic 31">
              <a:extLst>
                <a:ext uri="{FF2B5EF4-FFF2-40B4-BE49-F238E27FC236}">
                  <a16:creationId xmlns:a16="http://schemas.microsoft.com/office/drawing/2014/main" id="{FAB3B632-CDC5-4A69-D750-C9F5FE01C54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175910" y="3000148"/>
              <a:ext cx="117643" cy="141171"/>
            </a:xfrm>
            <a:prstGeom prst="rect">
              <a:avLst/>
            </a:prstGeom>
          </p:spPr>
        </p:pic>
        <p:pic>
          <p:nvPicPr>
            <p:cNvPr id="33" name="Graphic 32">
              <a:extLst>
                <a:ext uri="{FF2B5EF4-FFF2-40B4-BE49-F238E27FC236}">
                  <a16:creationId xmlns:a16="http://schemas.microsoft.com/office/drawing/2014/main" id="{933A0524-D942-6B26-77C8-93DF6050B00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956826" y="3000148"/>
              <a:ext cx="141171" cy="141171"/>
            </a:xfrm>
            <a:prstGeom prst="rect">
              <a:avLst/>
            </a:prstGeom>
          </p:spPr>
        </p:pic>
        <p:pic>
          <p:nvPicPr>
            <p:cNvPr id="34" name="Graphic 33">
              <a:extLst>
                <a:ext uri="{FF2B5EF4-FFF2-40B4-BE49-F238E27FC236}">
                  <a16:creationId xmlns:a16="http://schemas.microsoft.com/office/drawing/2014/main" id="{540E3DA4-6A19-3041-6982-C6057F280D92}"/>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866604" y="3009461"/>
              <a:ext cx="117643" cy="117643"/>
            </a:xfrm>
            <a:prstGeom prst="rect">
              <a:avLst/>
            </a:prstGeom>
          </p:spPr>
        </p:pic>
        <p:sp>
          <p:nvSpPr>
            <p:cNvPr id="35" name="Rectangle: Rounded Corners 6">
              <a:extLst>
                <a:ext uri="{FF2B5EF4-FFF2-40B4-BE49-F238E27FC236}">
                  <a16:creationId xmlns:a16="http://schemas.microsoft.com/office/drawing/2014/main" id="{AF5A6552-5331-567A-1FE7-9695AE78FCD7}"/>
                </a:ext>
                <a:ext uri="{C183D7F6-B498-43B3-948B-1728B52AA6E4}">
                  <adec:decorative xmlns:adec="http://schemas.microsoft.com/office/drawing/2017/decorative" val="1"/>
                </a:ext>
              </a:extLst>
            </p:cNvPr>
            <p:cNvSpPr/>
            <p:nvPr/>
          </p:nvSpPr>
          <p:spPr bwMode="auto">
            <a:xfrm>
              <a:off x="593007" y="2347747"/>
              <a:ext cx="2580170" cy="890950"/>
            </a:xfrm>
            <a:prstGeom prst="roundRect">
              <a:avLst>
                <a:gd name="adj" fmla="val 8425"/>
              </a:avLst>
            </a:prstGeom>
            <a:solidFill>
              <a:schemeClr val="bg1"/>
            </a:solidFill>
            <a:ln w="19050">
              <a:solidFill>
                <a:srgbClr val="D043A0"/>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36" name="Graphic 35">
              <a:extLst>
                <a:ext uri="{FF2B5EF4-FFF2-40B4-BE49-F238E27FC236}">
                  <a16:creationId xmlns:a16="http://schemas.microsoft.com/office/drawing/2014/main" id="{72B6043C-3522-23AE-DE26-299E23AA5A8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58295" y="2994824"/>
              <a:ext cx="117643" cy="141171"/>
            </a:xfrm>
            <a:prstGeom prst="rect">
              <a:avLst/>
            </a:prstGeom>
          </p:spPr>
        </p:pic>
        <p:pic>
          <p:nvPicPr>
            <p:cNvPr id="37" name="Graphic 36">
              <a:extLst>
                <a:ext uri="{FF2B5EF4-FFF2-40B4-BE49-F238E27FC236}">
                  <a16:creationId xmlns:a16="http://schemas.microsoft.com/office/drawing/2014/main" id="{F2407876-5A8F-46A7-F213-F4E80E21033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939211" y="2994824"/>
              <a:ext cx="141171" cy="141171"/>
            </a:xfrm>
            <a:prstGeom prst="rect">
              <a:avLst/>
            </a:prstGeom>
          </p:spPr>
        </p:pic>
        <p:pic>
          <p:nvPicPr>
            <p:cNvPr id="38" name="Graphic 37">
              <a:extLst>
                <a:ext uri="{FF2B5EF4-FFF2-40B4-BE49-F238E27FC236}">
                  <a16:creationId xmlns:a16="http://schemas.microsoft.com/office/drawing/2014/main" id="{DDA700D5-2FE2-546C-C3B9-0561F246B573}"/>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48989" y="3004137"/>
              <a:ext cx="117643" cy="117643"/>
            </a:xfrm>
            <a:prstGeom prst="rect">
              <a:avLst/>
            </a:prstGeom>
          </p:spPr>
        </p:pic>
        <p:sp>
          <p:nvSpPr>
            <p:cNvPr id="39" name="Rectangle: Rounded Corners 6">
              <a:extLst>
                <a:ext uri="{FF2B5EF4-FFF2-40B4-BE49-F238E27FC236}">
                  <a16:creationId xmlns:a16="http://schemas.microsoft.com/office/drawing/2014/main" id="{AB6FBE46-94DC-2919-8559-998AD36A3A4A}"/>
                </a:ext>
                <a:ext uri="{C183D7F6-B498-43B3-948B-1728B52AA6E4}">
                  <adec:decorative xmlns:adec="http://schemas.microsoft.com/office/drawing/2017/decorative" val="1"/>
                </a:ext>
              </a:extLst>
            </p:cNvPr>
            <p:cNvSpPr/>
            <p:nvPr/>
          </p:nvSpPr>
          <p:spPr bwMode="auto">
            <a:xfrm>
              <a:off x="1676859" y="4799307"/>
              <a:ext cx="2580170" cy="890950"/>
            </a:xfrm>
            <a:prstGeom prst="roundRect">
              <a:avLst>
                <a:gd name="adj" fmla="val 8425"/>
              </a:avLst>
            </a:prstGeom>
            <a:solidFill>
              <a:schemeClr val="bg1"/>
            </a:solidFill>
            <a:ln w="19050">
              <a:solidFill>
                <a:srgbClr val="D043A0"/>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40" name="Graphic 39">
              <a:extLst>
                <a:ext uri="{FF2B5EF4-FFF2-40B4-BE49-F238E27FC236}">
                  <a16:creationId xmlns:a16="http://schemas.microsoft.com/office/drawing/2014/main" id="{86230D38-7E78-BABD-9075-7C412DF25E9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242147" y="5446384"/>
              <a:ext cx="117643" cy="141171"/>
            </a:xfrm>
            <a:prstGeom prst="rect">
              <a:avLst/>
            </a:prstGeom>
          </p:spPr>
        </p:pic>
        <p:pic>
          <p:nvPicPr>
            <p:cNvPr id="41" name="Graphic 40">
              <a:extLst>
                <a:ext uri="{FF2B5EF4-FFF2-40B4-BE49-F238E27FC236}">
                  <a16:creationId xmlns:a16="http://schemas.microsoft.com/office/drawing/2014/main" id="{AD8B89E4-A9E1-3757-A57F-0E878069F25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023063" y="5446384"/>
              <a:ext cx="141171" cy="141171"/>
            </a:xfrm>
            <a:prstGeom prst="rect">
              <a:avLst/>
            </a:prstGeom>
          </p:spPr>
        </p:pic>
        <p:pic>
          <p:nvPicPr>
            <p:cNvPr id="42" name="Graphic 41">
              <a:extLst>
                <a:ext uri="{FF2B5EF4-FFF2-40B4-BE49-F238E27FC236}">
                  <a16:creationId xmlns:a16="http://schemas.microsoft.com/office/drawing/2014/main" id="{FD2BFBEA-5F6D-950C-9E6D-9269D8B3662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932841" y="5455697"/>
              <a:ext cx="117643" cy="117643"/>
            </a:xfrm>
            <a:prstGeom prst="rect">
              <a:avLst/>
            </a:prstGeom>
          </p:spPr>
        </p:pic>
        <p:sp>
          <p:nvSpPr>
            <p:cNvPr id="43" name="Rectangle: Rounded Corners 6">
              <a:extLst>
                <a:ext uri="{FF2B5EF4-FFF2-40B4-BE49-F238E27FC236}">
                  <a16:creationId xmlns:a16="http://schemas.microsoft.com/office/drawing/2014/main" id="{39980D10-8390-BBC1-A640-9A02A2EF9EE2}"/>
                </a:ext>
                <a:ext uri="{C183D7F6-B498-43B3-948B-1728B52AA6E4}">
                  <adec:decorative xmlns:adec="http://schemas.microsoft.com/office/drawing/2017/decorative" val="1"/>
                </a:ext>
              </a:extLst>
            </p:cNvPr>
            <p:cNvSpPr/>
            <p:nvPr/>
          </p:nvSpPr>
          <p:spPr bwMode="auto">
            <a:xfrm>
              <a:off x="4971286" y="4795667"/>
              <a:ext cx="2580170" cy="890950"/>
            </a:xfrm>
            <a:prstGeom prst="roundRect">
              <a:avLst>
                <a:gd name="adj" fmla="val 8425"/>
              </a:avLst>
            </a:prstGeom>
            <a:solidFill>
              <a:schemeClr val="bg1"/>
            </a:solidFill>
            <a:ln w="19050">
              <a:solidFill>
                <a:srgbClr val="595CCD"/>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44" name="Graphic 43">
              <a:extLst>
                <a:ext uri="{FF2B5EF4-FFF2-40B4-BE49-F238E27FC236}">
                  <a16:creationId xmlns:a16="http://schemas.microsoft.com/office/drawing/2014/main" id="{E380E755-EE05-84A5-F7BF-BBA81D9738D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536574" y="5442744"/>
              <a:ext cx="117643" cy="141171"/>
            </a:xfrm>
            <a:prstGeom prst="rect">
              <a:avLst/>
            </a:prstGeom>
          </p:spPr>
        </p:pic>
        <p:pic>
          <p:nvPicPr>
            <p:cNvPr id="45" name="Graphic 44">
              <a:extLst>
                <a:ext uri="{FF2B5EF4-FFF2-40B4-BE49-F238E27FC236}">
                  <a16:creationId xmlns:a16="http://schemas.microsoft.com/office/drawing/2014/main" id="{D8AC4781-48AB-6DC7-02FC-768B5238B25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317490" y="5442744"/>
              <a:ext cx="141171" cy="141171"/>
            </a:xfrm>
            <a:prstGeom prst="rect">
              <a:avLst/>
            </a:prstGeom>
          </p:spPr>
        </p:pic>
        <p:pic>
          <p:nvPicPr>
            <p:cNvPr id="46" name="Graphic 45">
              <a:extLst>
                <a:ext uri="{FF2B5EF4-FFF2-40B4-BE49-F238E27FC236}">
                  <a16:creationId xmlns:a16="http://schemas.microsoft.com/office/drawing/2014/main" id="{E326EBA9-C7E0-B4E5-4A82-AD3B2C83FB60}"/>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5227268" y="5452057"/>
              <a:ext cx="117643" cy="117643"/>
            </a:xfrm>
            <a:prstGeom prst="rect">
              <a:avLst/>
            </a:prstGeom>
          </p:spPr>
        </p:pic>
        <p:sp>
          <p:nvSpPr>
            <p:cNvPr id="47" name="Rectangle: Rounded Corners 6">
              <a:extLst>
                <a:ext uri="{FF2B5EF4-FFF2-40B4-BE49-F238E27FC236}">
                  <a16:creationId xmlns:a16="http://schemas.microsoft.com/office/drawing/2014/main" id="{806F289F-F047-F257-DD32-B384E3D0D1C3}"/>
                </a:ext>
                <a:ext uri="{C183D7F6-B498-43B3-948B-1728B52AA6E4}">
                  <adec:decorative xmlns:adec="http://schemas.microsoft.com/office/drawing/2017/decorative" val="1"/>
                </a:ext>
              </a:extLst>
            </p:cNvPr>
            <p:cNvSpPr/>
            <p:nvPr/>
          </p:nvSpPr>
          <p:spPr bwMode="auto">
            <a:xfrm>
              <a:off x="4149477" y="2350209"/>
              <a:ext cx="2580170" cy="890950"/>
            </a:xfrm>
            <a:prstGeom prst="roundRect">
              <a:avLst>
                <a:gd name="adj" fmla="val 8425"/>
              </a:avLst>
            </a:prstGeom>
            <a:solidFill>
              <a:schemeClr val="bg1"/>
            </a:solidFill>
            <a:ln w="19050">
              <a:solidFill>
                <a:srgbClr val="595CCD"/>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48" name="Graphic 47">
              <a:extLst>
                <a:ext uri="{FF2B5EF4-FFF2-40B4-BE49-F238E27FC236}">
                  <a16:creationId xmlns:a16="http://schemas.microsoft.com/office/drawing/2014/main" id="{A8AC9E70-3EB8-3638-FFC8-640E1788C89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714765" y="2997286"/>
              <a:ext cx="117643" cy="141171"/>
            </a:xfrm>
            <a:prstGeom prst="rect">
              <a:avLst/>
            </a:prstGeom>
          </p:spPr>
        </p:pic>
        <p:pic>
          <p:nvPicPr>
            <p:cNvPr id="49" name="Graphic 48">
              <a:extLst>
                <a:ext uri="{FF2B5EF4-FFF2-40B4-BE49-F238E27FC236}">
                  <a16:creationId xmlns:a16="http://schemas.microsoft.com/office/drawing/2014/main" id="{02245AF8-26C0-93FA-7516-A493FFCA87B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495681" y="2997286"/>
              <a:ext cx="141171" cy="141171"/>
            </a:xfrm>
            <a:prstGeom prst="rect">
              <a:avLst/>
            </a:prstGeom>
          </p:spPr>
        </p:pic>
        <p:pic>
          <p:nvPicPr>
            <p:cNvPr id="50" name="Graphic 49">
              <a:extLst>
                <a:ext uri="{FF2B5EF4-FFF2-40B4-BE49-F238E27FC236}">
                  <a16:creationId xmlns:a16="http://schemas.microsoft.com/office/drawing/2014/main" id="{A22FE26F-CD00-DA94-395A-933ECDC5E13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405459" y="3006599"/>
              <a:ext cx="117643" cy="117643"/>
            </a:xfrm>
            <a:prstGeom prst="rect">
              <a:avLst/>
            </a:prstGeom>
          </p:spPr>
        </p:pic>
        <p:sp>
          <p:nvSpPr>
            <p:cNvPr id="51" name="Rectangle: Rounded Corners 6">
              <a:extLst>
                <a:ext uri="{FF2B5EF4-FFF2-40B4-BE49-F238E27FC236}">
                  <a16:creationId xmlns:a16="http://schemas.microsoft.com/office/drawing/2014/main" id="{1069CA50-4391-3B44-1E15-5BBCFC1073DB}"/>
                </a:ext>
                <a:ext uri="{C183D7F6-B498-43B3-948B-1728B52AA6E4}">
                  <adec:decorative xmlns:adec="http://schemas.microsoft.com/office/drawing/2017/decorative" val="1"/>
                </a:ext>
              </a:extLst>
            </p:cNvPr>
            <p:cNvSpPr/>
            <p:nvPr/>
          </p:nvSpPr>
          <p:spPr bwMode="auto">
            <a:xfrm>
              <a:off x="8366785" y="4793564"/>
              <a:ext cx="2580170" cy="890950"/>
            </a:xfrm>
            <a:prstGeom prst="roundRect">
              <a:avLst>
                <a:gd name="adj" fmla="val 8425"/>
              </a:avLst>
            </a:prstGeom>
            <a:solidFill>
              <a:schemeClr val="bg1"/>
            </a:solidFill>
            <a:ln w="19050">
              <a:solidFill>
                <a:srgbClr val="0D8ECF"/>
              </a:solidFill>
            </a:ln>
            <a:effectLst>
              <a:outerShdw blurRad="300618" dist="16429" dir="2700000" algn="tl" rotWithShape="0">
                <a:prstClr val="black">
                  <a:alpha val="11839"/>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Aptos" panose="020B0004020202020204" pitchFamily="34" charset="0"/>
                <a:cs typeface="Segoe UI" pitchFamily="34" charset="0"/>
              </a:endParaRPr>
            </a:p>
          </p:txBody>
        </p:sp>
        <p:pic>
          <p:nvPicPr>
            <p:cNvPr id="52" name="Graphic 51">
              <a:extLst>
                <a:ext uri="{FF2B5EF4-FFF2-40B4-BE49-F238E27FC236}">
                  <a16:creationId xmlns:a16="http://schemas.microsoft.com/office/drawing/2014/main" id="{15F28503-94A4-7433-7FE9-AE805B359A6F}"/>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932073" y="5440641"/>
              <a:ext cx="117643" cy="141171"/>
            </a:xfrm>
            <a:prstGeom prst="rect">
              <a:avLst/>
            </a:prstGeom>
          </p:spPr>
        </p:pic>
        <p:pic>
          <p:nvPicPr>
            <p:cNvPr id="53" name="Graphic 52">
              <a:extLst>
                <a:ext uri="{FF2B5EF4-FFF2-40B4-BE49-F238E27FC236}">
                  <a16:creationId xmlns:a16="http://schemas.microsoft.com/office/drawing/2014/main" id="{F7095CD3-23D5-82F1-B895-7637D82EBDE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712989" y="5440641"/>
              <a:ext cx="141171" cy="141171"/>
            </a:xfrm>
            <a:prstGeom prst="rect">
              <a:avLst/>
            </a:prstGeom>
          </p:spPr>
        </p:pic>
        <p:pic>
          <p:nvPicPr>
            <p:cNvPr id="54" name="Graphic 53">
              <a:extLst>
                <a:ext uri="{FF2B5EF4-FFF2-40B4-BE49-F238E27FC236}">
                  <a16:creationId xmlns:a16="http://schemas.microsoft.com/office/drawing/2014/main" id="{FFD72A2E-4786-3886-7CB2-BC4F59D1275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622767" y="5449954"/>
              <a:ext cx="117643" cy="117643"/>
            </a:xfrm>
            <a:prstGeom prst="rect">
              <a:avLst/>
            </a:prstGeom>
          </p:spPr>
        </p:pic>
      </p:grpSp>
      <p:sp>
        <p:nvSpPr>
          <p:cNvPr id="55" name="TextBox 54">
            <a:extLst>
              <a:ext uri="{FF2B5EF4-FFF2-40B4-BE49-F238E27FC236}">
                <a16:creationId xmlns:a16="http://schemas.microsoft.com/office/drawing/2014/main" id="{C2DBB478-EB12-1EBA-C5AF-1C17E67CDED0}"/>
              </a:ext>
            </a:extLst>
          </p:cNvPr>
          <p:cNvSpPr txBox="1"/>
          <p:nvPr/>
        </p:nvSpPr>
        <p:spPr>
          <a:xfrm>
            <a:off x="604582" y="2111875"/>
            <a:ext cx="2380034" cy="192880"/>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d’assistance IT</a:t>
            </a:r>
          </a:p>
        </p:txBody>
      </p:sp>
      <p:sp>
        <p:nvSpPr>
          <p:cNvPr id="56" name="Title 1">
            <a:extLst>
              <a:ext uri="{FF2B5EF4-FFF2-40B4-BE49-F238E27FC236}">
                <a16:creationId xmlns:a16="http://schemas.microsoft.com/office/drawing/2014/main" id="{9248263C-1D08-D3AF-BF0B-F5FCB56DF05E}"/>
              </a:ext>
            </a:extLst>
          </p:cNvPr>
          <p:cNvSpPr txBox="1">
            <a:spLocks/>
          </p:cNvSpPr>
          <p:nvPr/>
        </p:nvSpPr>
        <p:spPr>
          <a:xfrm>
            <a:off x="734689" y="2436676"/>
            <a:ext cx="2319033" cy="373949"/>
          </a:xfrm>
          <a:prstGeom prst="rect">
            <a:avLst/>
          </a:prstGeom>
        </p:spPr>
        <p:txBody>
          <a:bodyPr vert="horz" wrap="square" lIns="0" tIns="0" rIns="0" bIns="0" rtlCol="0" anchor="t">
            <a:no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300"/>
              </a:lnSpc>
              <a:spcBef>
                <a:spcPct val="0"/>
              </a:spcBef>
              <a:spcAft>
                <a:spcPct val="0"/>
              </a:spcAft>
              <a:buClrTx/>
              <a:buSzTx/>
              <a:buFontTx/>
              <a:buNone/>
              <a:tabLst/>
              <a:defRPr/>
            </a:pP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Comment puis-je </a:t>
            </a:r>
            <a:r>
              <a:rPr kumimoji="0" lang="fr-fr" sz="950" b="0" i="0" u="none" strike="noStrike" kern="1200" cap="none" spc="0" normalizeH="0" baseline="0" noProof="0">
                <a:ln>
                  <a:noFill/>
                </a:ln>
                <a:solidFill>
                  <a:srgbClr val="000000"/>
                </a:solidFill>
                <a:effectLst/>
                <a:uLnTx/>
                <a:uFillTx/>
                <a:latin typeface="Aptos" panose="020B0004020202020204" pitchFamily="34" charset="0"/>
              </a:rPr>
              <a:t>me connecter au réseau de l’entreprise</a:t>
            </a: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 ?</a:t>
            </a:r>
          </a:p>
        </p:txBody>
      </p:sp>
      <p:sp>
        <p:nvSpPr>
          <p:cNvPr id="57" name="TextBox 56">
            <a:extLst>
              <a:ext uri="{FF2B5EF4-FFF2-40B4-BE49-F238E27FC236}">
                <a16:creationId xmlns:a16="http://schemas.microsoft.com/office/drawing/2014/main" id="{2AE77FE4-DBC5-6154-D8D1-42BFEE4B1308}"/>
              </a:ext>
            </a:extLst>
          </p:cNvPr>
          <p:cNvSpPr txBox="1"/>
          <p:nvPr/>
        </p:nvSpPr>
        <p:spPr>
          <a:xfrm>
            <a:off x="4161052" y="2111875"/>
            <a:ext cx="2447021" cy="236322"/>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d’actualisation des appareils</a:t>
            </a:r>
          </a:p>
        </p:txBody>
      </p:sp>
      <p:sp>
        <p:nvSpPr>
          <p:cNvPr id="58" name="Title 1">
            <a:extLst>
              <a:ext uri="{FF2B5EF4-FFF2-40B4-BE49-F238E27FC236}">
                <a16:creationId xmlns:a16="http://schemas.microsoft.com/office/drawing/2014/main" id="{4EAE0776-DA07-754B-98C0-C246E51076F3}"/>
              </a:ext>
            </a:extLst>
          </p:cNvPr>
          <p:cNvSpPr txBox="1">
            <a:spLocks/>
          </p:cNvSpPr>
          <p:nvPr/>
        </p:nvSpPr>
        <p:spPr>
          <a:xfrm>
            <a:off x="4291159" y="2421208"/>
            <a:ext cx="2319033" cy="373949"/>
          </a:xfrm>
          <a:prstGeom prst="rect">
            <a:avLst/>
          </a:prstGeom>
        </p:spPr>
        <p:txBody>
          <a:bodyPr vert="horz" wrap="square" lIns="0" tIns="0" rIns="0" bIns="0" rtlCol="0" anchor="t">
            <a:no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300"/>
              </a:lnSpc>
              <a:spcBef>
                <a:spcPct val="0"/>
              </a:spcBef>
              <a:spcAft>
                <a:spcPct val="0"/>
              </a:spcAft>
              <a:buClrTx/>
              <a:buSzTx/>
              <a:buFontTx/>
              <a:buNone/>
              <a:tabLst/>
              <a:defRPr/>
            </a:pP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Demander un nouvel ordinateur portable et transmettre des accords à l’aide de l’outil </a:t>
            </a:r>
            <a:br>
              <a:rPr kumimoji="0" lang="fr-fr" sz="950" b="0" i="0" u="none" strike="noStrike" kern="1200" cap="none" spc="0" normalizeH="0" baseline="0" noProof="0">
                <a:ln w="3175">
                  <a:noFill/>
                </a:ln>
                <a:solidFill>
                  <a:srgbClr val="000000"/>
                </a:solidFill>
                <a:effectLst/>
                <a:uLnTx/>
                <a:uFillTx/>
                <a:latin typeface="Aptos" panose="020B0004020202020204" pitchFamily="34" charset="0"/>
              </a:rPr>
            </a:b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du service informatique.</a:t>
            </a:r>
          </a:p>
        </p:txBody>
      </p:sp>
      <p:sp>
        <p:nvSpPr>
          <p:cNvPr id="59" name="TextBox 58">
            <a:extLst>
              <a:ext uri="{FF2B5EF4-FFF2-40B4-BE49-F238E27FC236}">
                <a16:creationId xmlns:a16="http://schemas.microsoft.com/office/drawing/2014/main" id="{4E6151F9-BC8D-8AF4-2B9F-490677B6AE24}"/>
              </a:ext>
            </a:extLst>
          </p:cNvPr>
          <p:cNvSpPr txBox="1"/>
          <p:nvPr/>
        </p:nvSpPr>
        <p:spPr>
          <a:xfrm>
            <a:off x="7622197" y="2111875"/>
            <a:ext cx="2334629" cy="198204"/>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génération de prospects</a:t>
            </a:r>
          </a:p>
        </p:txBody>
      </p:sp>
      <p:sp>
        <p:nvSpPr>
          <p:cNvPr id="60" name="Title 1">
            <a:extLst>
              <a:ext uri="{FF2B5EF4-FFF2-40B4-BE49-F238E27FC236}">
                <a16:creationId xmlns:a16="http://schemas.microsoft.com/office/drawing/2014/main" id="{95987ED1-F8EC-31EC-003D-C834AE986CE5}"/>
              </a:ext>
            </a:extLst>
          </p:cNvPr>
          <p:cNvSpPr txBox="1">
            <a:spLocks/>
          </p:cNvSpPr>
          <p:nvPr/>
        </p:nvSpPr>
        <p:spPr>
          <a:xfrm>
            <a:off x="7752304" y="2424070"/>
            <a:ext cx="2438488" cy="373949"/>
          </a:xfrm>
          <a:prstGeom prst="rect">
            <a:avLst/>
          </a:prstGeom>
        </p:spPr>
        <p:txBody>
          <a:bodyPr vert="horz" wrap="square" lIns="0" tIns="0" rIns="0" bIns="0" rtlCol="0" anchor="t">
            <a:no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300"/>
              </a:lnSpc>
              <a:spcBef>
                <a:spcPct val="0"/>
              </a:spcBef>
              <a:spcAft>
                <a:spcPct val="0"/>
              </a:spcAft>
              <a:buClrTx/>
              <a:buSzTx/>
              <a:buFontTx/>
              <a:buNone/>
              <a:tabLst/>
              <a:defRPr/>
            </a:pP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L’agent a identifié et trouvé 15 nouveaux prospects que vous pouvez examiner.</a:t>
            </a:r>
          </a:p>
        </p:txBody>
      </p:sp>
      <p:sp>
        <p:nvSpPr>
          <p:cNvPr id="61" name="TextBox 60">
            <a:extLst>
              <a:ext uri="{FF2B5EF4-FFF2-40B4-BE49-F238E27FC236}">
                <a16:creationId xmlns:a16="http://schemas.microsoft.com/office/drawing/2014/main" id="{D83E787E-2960-FB95-A47D-DFDE5B796C88}"/>
              </a:ext>
            </a:extLst>
          </p:cNvPr>
          <p:cNvSpPr txBox="1"/>
          <p:nvPr/>
        </p:nvSpPr>
        <p:spPr>
          <a:xfrm>
            <a:off x="1688434" y="4557870"/>
            <a:ext cx="1983253" cy="184666"/>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suivi de projet</a:t>
            </a:r>
          </a:p>
        </p:txBody>
      </p:sp>
      <p:sp>
        <p:nvSpPr>
          <p:cNvPr id="62" name="Title 1">
            <a:extLst>
              <a:ext uri="{FF2B5EF4-FFF2-40B4-BE49-F238E27FC236}">
                <a16:creationId xmlns:a16="http://schemas.microsoft.com/office/drawing/2014/main" id="{4A6A41B5-2979-C8A1-AA00-B83464AE893A}"/>
              </a:ext>
            </a:extLst>
          </p:cNvPr>
          <p:cNvSpPr txBox="1">
            <a:spLocks/>
          </p:cNvSpPr>
          <p:nvPr/>
        </p:nvSpPr>
        <p:spPr>
          <a:xfrm>
            <a:off x="1818541" y="4888236"/>
            <a:ext cx="2319033" cy="373949"/>
          </a:xfrm>
          <a:prstGeom prst="rect">
            <a:avLst/>
          </a:prstGeom>
        </p:spPr>
        <p:txBody>
          <a:bodyPr vert="horz" wrap="square" lIns="0" tIns="0" rIns="0" bIns="0" rtlCol="0" anchor="t">
            <a:no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300"/>
              </a:lnSpc>
              <a:spcBef>
                <a:spcPct val="0"/>
              </a:spcBef>
              <a:spcAft>
                <a:spcPct val="0"/>
              </a:spcAft>
              <a:buClrTx/>
              <a:buSzTx/>
              <a:buFontTx/>
              <a:buNone/>
              <a:tabLst/>
              <a:defRPr/>
            </a:pP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Quel est l’état de la phase 2 du projet X </a:t>
            </a:r>
            <a:br>
              <a:rPr kumimoji="0" lang="fr-fr" sz="950" b="0" i="0" u="none" strike="noStrike" kern="1200" cap="none" spc="0" normalizeH="0" baseline="0" noProof="0">
                <a:ln w="3175">
                  <a:noFill/>
                </a:ln>
                <a:solidFill>
                  <a:srgbClr val="000000"/>
                </a:solidFill>
                <a:effectLst/>
                <a:uLnTx/>
                <a:uFillTx/>
                <a:latin typeface="Aptos" panose="020B0004020202020204" pitchFamily="34" charset="0"/>
              </a:rPr>
            </a:b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et le budget restant ?</a:t>
            </a:r>
          </a:p>
        </p:txBody>
      </p:sp>
      <p:sp>
        <p:nvSpPr>
          <p:cNvPr id="63" name="TextBox 62">
            <a:extLst>
              <a:ext uri="{FF2B5EF4-FFF2-40B4-BE49-F238E27FC236}">
                <a16:creationId xmlns:a16="http://schemas.microsoft.com/office/drawing/2014/main" id="{4A1E54FF-E2D4-498B-8F63-30C0749DA627}"/>
              </a:ext>
            </a:extLst>
          </p:cNvPr>
          <p:cNvSpPr txBox="1"/>
          <p:nvPr/>
        </p:nvSpPr>
        <p:spPr>
          <a:xfrm>
            <a:off x="4981937" y="4557870"/>
            <a:ext cx="1983253" cy="184666"/>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gestion budgétaire</a:t>
            </a:r>
          </a:p>
        </p:txBody>
      </p:sp>
      <p:sp>
        <p:nvSpPr>
          <p:cNvPr id="64" name="Title 1">
            <a:extLst>
              <a:ext uri="{FF2B5EF4-FFF2-40B4-BE49-F238E27FC236}">
                <a16:creationId xmlns:a16="http://schemas.microsoft.com/office/drawing/2014/main" id="{E0D68C1E-358C-1AF1-3D92-EC5BCC6CA9C2}"/>
              </a:ext>
            </a:extLst>
          </p:cNvPr>
          <p:cNvSpPr txBox="1">
            <a:spLocks/>
          </p:cNvSpPr>
          <p:nvPr/>
        </p:nvSpPr>
        <p:spPr>
          <a:xfrm>
            <a:off x="5112968" y="4884596"/>
            <a:ext cx="2345693" cy="373949"/>
          </a:xfrm>
          <a:prstGeom prst="rect">
            <a:avLst/>
          </a:prstGeom>
        </p:spPr>
        <p:txBody>
          <a:bodyPr vert="horz" wrap="square" lIns="0" tIns="0" rIns="0" bIns="0" rtlCol="0" anchor="t">
            <a:no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300"/>
              </a:lnSpc>
              <a:spcBef>
                <a:spcPct val="0"/>
              </a:spcBef>
              <a:spcAft>
                <a:spcPct val="0"/>
              </a:spcAft>
              <a:buClrTx/>
              <a:buSzTx/>
              <a:buFontTx/>
              <a:buNone/>
              <a:tabLst/>
              <a:defRPr/>
            </a:pP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Examiner les bons de commande en cours </a:t>
            </a:r>
            <a:br>
              <a:rPr kumimoji="0" lang="fr-fr" sz="950" b="0" i="0" u="none" strike="noStrike" kern="1200" cap="none" spc="0" normalizeH="0" baseline="0" noProof="0">
                <a:ln w="3175">
                  <a:noFill/>
                </a:ln>
                <a:solidFill>
                  <a:srgbClr val="000000"/>
                </a:solidFill>
                <a:effectLst/>
                <a:uLnTx/>
                <a:uFillTx/>
                <a:latin typeface="Aptos" panose="020B0004020202020204" pitchFamily="34" charset="0"/>
              </a:rPr>
            </a:b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et entamer la planification financière.</a:t>
            </a:r>
          </a:p>
        </p:txBody>
      </p:sp>
      <p:sp>
        <p:nvSpPr>
          <p:cNvPr id="65" name="TextBox 64">
            <a:extLst>
              <a:ext uri="{FF2B5EF4-FFF2-40B4-BE49-F238E27FC236}">
                <a16:creationId xmlns:a16="http://schemas.microsoft.com/office/drawing/2014/main" id="{90168525-755D-4B36-0F45-05D3162D0AA7}"/>
              </a:ext>
            </a:extLst>
          </p:cNvPr>
          <p:cNvSpPr txBox="1"/>
          <p:nvPr/>
        </p:nvSpPr>
        <p:spPr>
          <a:xfrm>
            <a:off x="8378360" y="4557870"/>
            <a:ext cx="2019459" cy="184666"/>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Aptos" panose="020B0004020202020204" pitchFamily="34" charset="0"/>
                <a:cs typeface="Segoe Sans Text Semibold" pitchFamily="2" charset="0"/>
              </a:rPr>
              <a:t>Agent de support client</a:t>
            </a:r>
          </a:p>
        </p:txBody>
      </p:sp>
      <p:sp>
        <p:nvSpPr>
          <p:cNvPr id="66" name="Title 1">
            <a:extLst>
              <a:ext uri="{FF2B5EF4-FFF2-40B4-BE49-F238E27FC236}">
                <a16:creationId xmlns:a16="http://schemas.microsoft.com/office/drawing/2014/main" id="{499EE46B-6D77-A589-2538-6069284F49EF}"/>
              </a:ext>
            </a:extLst>
          </p:cNvPr>
          <p:cNvSpPr txBox="1">
            <a:spLocks/>
          </p:cNvSpPr>
          <p:nvPr/>
        </p:nvSpPr>
        <p:spPr>
          <a:xfrm>
            <a:off x="8508467" y="4882493"/>
            <a:ext cx="2345693" cy="373949"/>
          </a:xfrm>
          <a:prstGeom prst="rect">
            <a:avLst/>
          </a:prstGeom>
        </p:spPr>
        <p:txBody>
          <a:bodyPr vert="horz" wrap="square" lIns="0" tIns="0" rIns="0" bIns="0" rtlCol="0" anchor="t">
            <a:no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300"/>
              </a:lnSpc>
              <a:spcBef>
                <a:spcPct val="0"/>
              </a:spcBef>
              <a:spcAft>
                <a:spcPct val="0"/>
              </a:spcAft>
              <a:buClrTx/>
              <a:buSzTx/>
              <a:buFontTx/>
              <a:buNone/>
              <a:tabLst/>
              <a:defRPr/>
            </a:pPr>
            <a:r>
              <a:rPr kumimoji="0" lang="fr-fr" sz="950" b="0" i="0" u="none" strike="noStrike" kern="1200" cap="none" spc="0" normalizeH="0" baseline="0" noProof="0">
                <a:ln w="3175">
                  <a:noFill/>
                </a:ln>
                <a:solidFill>
                  <a:srgbClr val="000000"/>
                </a:solidFill>
                <a:effectLst/>
                <a:uLnTx/>
                <a:uFillTx/>
                <a:latin typeface="Aptos" panose="020B0004020202020204" pitchFamily="34" charset="0"/>
              </a:rPr>
              <a:t>L’agent a identifié de nouveaux problèmes de support et les a transmis à d’autres agents.</a:t>
            </a:r>
          </a:p>
        </p:txBody>
      </p:sp>
    </p:spTree>
    <p:extLst>
      <p:ext uri="{BB962C8B-B14F-4D97-AF65-F5344CB8AC3E}">
        <p14:creationId xmlns:p14="http://schemas.microsoft.com/office/powerpoint/2010/main" val="2810249816"/>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0">
            <a:extLst>
              <a:ext uri="{FF2B5EF4-FFF2-40B4-BE49-F238E27FC236}">
                <a16:creationId xmlns:a16="http://schemas.microsoft.com/office/drawing/2014/main" id="{40617C74-7372-5A13-C1D4-81B9D4E8612A}"/>
              </a:ext>
              <a:ext uri="{C183D7F6-B498-43B3-948B-1728B52AA6E4}">
                <adec:decorative xmlns:adec="http://schemas.microsoft.com/office/drawing/2017/decorative" val="1"/>
              </a:ext>
            </a:extLst>
          </p:cNvPr>
          <p:cNvSpPr>
            <a:spLocks/>
          </p:cNvSpPr>
          <p:nvPr/>
        </p:nvSpPr>
        <p:spPr bwMode="auto">
          <a:xfrm>
            <a:off x="588263" y="1345996"/>
            <a:ext cx="11240453" cy="4732935"/>
          </a:xfrm>
          <a:prstGeom prst="roundRect">
            <a:avLst>
              <a:gd name="adj" fmla="val 4449"/>
            </a:avLst>
          </a:prstGeom>
          <a:solidFill>
            <a:srgbClr val="F0F0F0"/>
          </a:solidFill>
          <a:ln w="12700">
            <a:gradFill flip="none" rotWithShape="1">
              <a:gsLst>
                <a:gs pos="0">
                  <a:srgbClr val="F77181"/>
                </a:gs>
                <a:gs pos="48000">
                  <a:srgbClr val="CA5BCD"/>
                </a:gs>
                <a:gs pos="100000">
                  <a:srgbClr val="39B0FF"/>
                </a:gs>
              </a:gsLst>
              <a:lin ang="270000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rgbClr val="FFFFFF"/>
              </a:solidFill>
              <a:latin typeface="Segoe Sans Display"/>
              <a:cs typeface="Segoe UI" pitchFamily="34" charset="0"/>
            </a:endParaRPr>
          </a:p>
        </p:txBody>
      </p:sp>
      <p:cxnSp>
        <p:nvCxnSpPr>
          <p:cNvPr id="3" name="Straight Connector 2">
            <a:extLst>
              <a:ext uri="{FF2B5EF4-FFF2-40B4-BE49-F238E27FC236}">
                <a16:creationId xmlns:a16="http://schemas.microsoft.com/office/drawing/2014/main" id="{38409AA7-4858-D166-45D5-D6427EF1F946}"/>
              </a:ext>
              <a:ext uri="{C183D7F6-B498-43B3-948B-1728B52AA6E4}">
                <adec:decorative xmlns:adec="http://schemas.microsoft.com/office/drawing/2017/decorative" val="1"/>
              </a:ext>
            </a:extLst>
          </p:cNvPr>
          <p:cNvCxnSpPr>
            <a:cxnSpLocks/>
          </p:cNvCxnSpPr>
          <p:nvPr/>
        </p:nvCxnSpPr>
        <p:spPr>
          <a:xfrm>
            <a:off x="5482355" y="2857269"/>
            <a:ext cx="6070600" cy="0"/>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F8E47E8-B4F4-B5E2-9B9C-FB28203BB716}"/>
              </a:ext>
              <a:ext uri="{C183D7F6-B498-43B3-948B-1728B52AA6E4}">
                <adec:decorative xmlns:adec="http://schemas.microsoft.com/office/drawing/2017/decorative" val="1"/>
              </a:ext>
            </a:extLst>
          </p:cNvPr>
          <p:cNvCxnSpPr>
            <a:cxnSpLocks/>
          </p:cNvCxnSpPr>
          <p:nvPr/>
        </p:nvCxnSpPr>
        <p:spPr>
          <a:xfrm>
            <a:off x="5482355" y="4368415"/>
            <a:ext cx="6070600" cy="0"/>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CCD972D-3453-4044-FA42-A66BDDC92DAC}"/>
              </a:ext>
            </a:extLst>
          </p:cNvPr>
          <p:cNvSpPr txBox="1"/>
          <p:nvPr/>
        </p:nvSpPr>
        <p:spPr>
          <a:xfrm>
            <a:off x="5482355" y="1704026"/>
            <a:ext cx="6070600" cy="861774"/>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Sans Text"/>
                <a:ea typeface="+mn-ea"/>
                <a:cs typeface="+mn-cs"/>
              </a:rPr>
              <a:t>Profitez d’un accès rapide à Microsoft 365 </a:t>
            </a:r>
            <a:r>
              <a:rPr kumimoji="0" lang="fr-fr" sz="1400" b="0" i="0" u="none" strike="noStrike" kern="1200" cap="none" spc="0" normalizeH="0" baseline="0" noProof="0" err="1">
                <a:ln>
                  <a:noFill/>
                </a:ln>
                <a:solidFill>
                  <a:srgbClr val="000000"/>
                </a:solidFill>
                <a:effectLst/>
                <a:uLnTx/>
                <a:uFillTx/>
                <a:latin typeface="Segoe Sans Text"/>
                <a:ea typeface="+mn-ea"/>
                <a:cs typeface="+mn-cs"/>
              </a:rPr>
              <a:t>Copilot</a:t>
            </a:r>
            <a:r>
              <a:rPr kumimoji="0" lang="fr-fr" sz="1400" b="0" i="0" u="none" strike="noStrike" kern="1200" cap="none" spc="0" normalizeH="0" baseline="0" noProof="0">
                <a:ln>
                  <a:noFill/>
                </a:ln>
                <a:solidFill>
                  <a:srgbClr val="000000"/>
                </a:solidFill>
                <a:effectLst/>
                <a:uLnTx/>
                <a:uFillTx/>
                <a:latin typeface="Segoe Sans Text"/>
                <a:ea typeface="+mn-ea"/>
                <a:cs typeface="+mn-cs"/>
              </a:rPr>
              <a:t> Chat en épinglant </a:t>
            </a:r>
            <a:br>
              <a:rPr kumimoji="0" lang="fr-fr" sz="1400" b="0" i="0" u="none" strike="noStrike" kern="1200" cap="none" spc="0" normalizeH="0" baseline="0" noProof="0">
                <a:ln>
                  <a:noFill/>
                </a:ln>
                <a:solidFill>
                  <a:srgbClr val="000000"/>
                </a:solidFill>
                <a:effectLst/>
                <a:uLnTx/>
                <a:uFillTx/>
                <a:latin typeface="Segoe Sans Text"/>
                <a:ea typeface="+mn-ea"/>
                <a:cs typeface="+mn-cs"/>
              </a:rPr>
            </a:br>
            <a:r>
              <a:rPr kumimoji="0" lang="fr-fr" sz="1400" b="0" i="0" u="none" strike="noStrike" kern="1200" cap="none" spc="0" normalizeH="0" baseline="0" noProof="0" err="1">
                <a:ln>
                  <a:noFill/>
                </a:ln>
                <a:solidFill>
                  <a:srgbClr val="000000"/>
                </a:solidFill>
                <a:effectLst/>
                <a:uLnTx/>
                <a:uFillTx/>
                <a:latin typeface="Segoe Sans Text"/>
                <a:ea typeface="+mn-ea"/>
                <a:cs typeface="+mn-cs"/>
              </a:rPr>
              <a:t>Copilot</a:t>
            </a:r>
            <a:r>
              <a:rPr lang="fr-fr" sz="1400">
                <a:solidFill>
                  <a:srgbClr val="000000"/>
                </a:solidFill>
                <a:latin typeface="Segoe Sans Text"/>
              </a:rPr>
              <a:t> Chat</a:t>
            </a:r>
            <a:r>
              <a:rPr kumimoji="0" lang="fr-fr" sz="1400" b="0" i="0" u="none" strike="noStrike" kern="1200" cap="none" spc="0" normalizeH="0" baseline="0" noProof="0">
                <a:ln>
                  <a:noFill/>
                </a:ln>
                <a:solidFill>
                  <a:srgbClr val="000000"/>
                </a:solidFill>
                <a:effectLst/>
                <a:uLnTx/>
                <a:uFillTx/>
                <a:latin typeface="Segoe Sans Text"/>
                <a:ea typeface="+mn-ea"/>
                <a:cs typeface="+mn-cs"/>
              </a:rPr>
              <a:t> à la barre de navigation de Teams, </a:t>
            </a:r>
            <a:r>
              <a:rPr kumimoji="0" lang="fr-FR" sz="1400" b="0" i="0" u="none" strike="noStrike" kern="1200" cap="none" spc="0" normalizeH="0" baseline="0" noProof="0">
                <a:ln>
                  <a:noFill/>
                </a:ln>
                <a:solidFill>
                  <a:srgbClr val="000000"/>
                </a:solidFill>
                <a:effectLst/>
                <a:uLnTx/>
                <a:uFillTx/>
                <a:latin typeface="Segoe Sans Text"/>
                <a:ea typeface="+mn-ea"/>
                <a:cs typeface="+mn-cs"/>
              </a:rPr>
              <a:t>d'Outlook</a:t>
            </a:r>
            <a:r>
              <a:rPr kumimoji="0" lang="fr-fr" sz="1400" b="0" i="0" u="none" strike="noStrike" kern="1200" cap="none" spc="0" normalizeH="0" baseline="0" noProof="0">
                <a:ln>
                  <a:noFill/>
                </a:ln>
                <a:solidFill>
                  <a:srgbClr val="000000"/>
                </a:solidFill>
                <a:effectLst/>
                <a:uLnTx/>
                <a:uFillTx/>
                <a:latin typeface="Segoe Sans Text"/>
                <a:ea typeface="+mn-ea"/>
                <a:cs typeface="+mn-cs"/>
              </a:rPr>
              <a:t> et de l’application Microsoft 365. </a:t>
            </a:r>
            <a:r>
              <a:rPr kumimoji="0" lang="fr-fr" sz="1400" b="0" i="0" u="none" strike="noStrike" kern="1200" cap="none" spc="0" normalizeH="0" baseline="0" noProof="0">
                <a:ln>
                  <a:noFill/>
                </a:ln>
                <a:solidFill>
                  <a:srgbClr val="0078D7"/>
                </a:solidFill>
                <a:effectLst/>
                <a:uLnTx/>
                <a:uFillTx/>
                <a:latin typeface="Segoe Sans Text"/>
                <a:ea typeface="+mn-ea"/>
                <a:cs typeface="+mn-cs"/>
                <a:hlinkClick r:id="rId3">
                  <a:extLst>
                    <a:ext uri="{A12FA001-AC4F-418D-AE19-62706E023703}">
                      <ahyp:hlinkClr xmlns:ahyp="http://schemas.microsoft.com/office/drawing/2018/hyperlinkcolor" val="tx"/>
                    </a:ext>
                  </a:extLst>
                </a:hlinkClick>
              </a:rPr>
              <a:t>Épingler Microsoft </a:t>
            </a:r>
            <a:r>
              <a:rPr kumimoji="0" lang="fr-fr" sz="1400" b="0" i="0" u="none" strike="noStrike" kern="1200" cap="none" spc="0" normalizeH="0" baseline="0" noProof="0" err="1">
                <a:ln>
                  <a:noFill/>
                </a:ln>
                <a:solidFill>
                  <a:srgbClr val="0078D7"/>
                </a:solidFill>
                <a:effectLst/>
                <a:uLnTx/>
                <a:uFillTx/>
                <a:latin typeface="Segoe Sans Text"/>
                <a:ea typeface="+mn-ea"/>
                <a:cs typeface="+mn-cs"/>
                <a:hlinkClick r:id="rId3">
                  <a:extLst>
                    <a:ext uri="{A12FA001-AC4F-418D-AE19-62706E023703}">
                      <ahyp:hlinkClr xmlns:ahyp="http://schemas.microsoft.com/office/drawing/2018/hyperlinkcolor" val="tx"/>
                    </a:ext>
                  </a:extLst>
                </a:hlinkClick>
              </a:rPr>
              <a:t>Copilot</a:t>
            </a:r>
            <a:r>
              <a:rPr kumimoji="0" lang="fr-fr" sz="1400" b="0" i="0" u="none" strike="noStrike" kern="1200" cap="none" spc="0" normalizeH="0" baseline="0" noProof="0">
                <a:ln>
                  <a:noFill/>
                </a:ln>
                <a:solidFill>
                  <a:srgbClr val="0078D7"/>
                </a:solidFill>
                <a:effectLst/>
                <a:uLnTx/>
                <a:uFillTx/>
                <a:latin typeface="Segoe Sans Text"/>
                <a:ea typeface="+mn-ea"/>
                <a:cs typeface="+mn-cs"/>
                <a:hlinkClick r:id="rId3">
                  <a:extLst>
                    <a:ext uri="{A12FA001-AC4F-418D-AE19-62706E023703}">
                      <ahyp:hlinkClr xmlns:ahyp="http://schemas.microsoft.com/office/drawing/2018/hyperlinkcolor" val="tx"/>
                    </a:ext>
                  </a:extLst>
                </a:hlinkClick>
              </a:rPr>
              <a:t> dans la barre de navigation | Microsoft Learn</a:t>
            </a:r>
            <a:r>
              <a:rPr kumimoji="0" lang="fr-fr" sz="1400" b="0" i="0" u="none" strike="noStrike" kern="1200" cap="none" spc="0" normalizeH="0" baseline="0" noProof="0">
                <a:ln>
                  <a:noFill/>
                </a:ln>
                <a:solidFill>
                  <a:srgbClr val="0078D7"/>
                </a:solidFill>
                <a:effectLst/>
                <a:uLnTx/>
                <a:uFillTx/>
                <a:latin typeface="Segoe Sans Text"/>
                <a:ea typeface="+mn-ea"/>
                <a:cs typeface="+mn-cs"/>
              </a:rPr>
              <a:t>.</a:t>
            </a:r>
            <a:endParaRPr kumimoji="0" lang="LID4096" sz="1400" b="0" i="0" u="none" strike="noStrike" kern="1200" cap="none" spc="0" normalizeH="0" baseline="0" noProof="0">
              <a:ln>
                <a:noFill/>
              </a:ln>
              <a:solidFill>
                <a:srgbClr val="0078D7"/>
              </a:solidFill>
              <a:effectLst/>
              <a:uLnTx/>
              <a:uFillTx/>
              <a:latin typeface="Segoe Sans Text"/>
              <a:ea typeface="+mn-ea"/>
              <a:cs typeface="+mn-cs"/>
            </a:endParaRPr>
          </a:p>
        </p:txBody>
      </p:sp>
      <p:sp>
        <p:nvSpPr>
          <p:cNvPr id="6" name="TextBox 5">
            <a:extLst>
              <a:ext uri="{FF2B5EF4-FFF2-40B4-BE49-F238E27FC236}">
                <a16:creationId xmlns:a16="http://schemas.microsoft.com/office/drawing/2014/main" id="{66EBF19B-A439-38B6-7E9E-4B687B9CDE11}"/>
              </a:ext>
            </a:extLst>
          </p:cNvPr>
          <p:cNvSpPr txBox="1"/>
          <p:nvPr/>
        </p:nvSpPr>
        <p:spPr>
          <a:xfrm>
            <a:off x="5482355" y="2913598"/>
            <a:ext cx="6070600" cy="1292662"/>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Sans Text"/>
                <a:ea typeface="+mn-ea"/>
                <a:cs typeface="+mn-cs"/>
              </a:rPr>
              <a:t>Encouragez l’utilisation de Microsoft 365 </a:t>
            </a:r>
            <a:r>
              <a:rPr kumimoji="0" lang="fr-fr" sz="1400" b="0" i="0" u="none" strike="noStrike" kern="1200" cap="none" spc="0" normalizeH="0" baseline="0" noProof="0" err="1">
                <a:ln>
                  <a:noFill/>
                </a:ln>
                <a:solidFill>
                  <a:srgbClr val="000000"/>
                </a:solidFill>
                <a:effectLst/>
                <a:uLnTx/>
                <a:uFillTx/>
                <a:latin typeface="Segoe Sans Text"/>
                <a:ea typeface="+mn-ea"/>
                <a:cs typeface="+mn-cs"/>
              </a:rPr>
              <a:t>Copilot</a:t>
            </a:r>
            <a:r>
              <a:rPr kumimoji="0" lang="fr-fr" sz="1400" b="0" i="0" u="none" strike="noStrike" kern="1200" cap="none" spc="0" normalizeH="0" baseline="0" noProof="0">
                <a:ln>
                  <a:noFill/>
                </a:ln>
                <a:solidFill>
                  <a:srgbClr val="000000"/>
                </a:solidFill>
                <a:effectLst/>
                <a:uLnTx/>
                <a:uFillTx/>
                <a:latin typeface="Segoe Sans Text"/>
                <a:ea typeface="+mn-ea"/>
                <a:cs typeface="+mn-cs"/>
              </a:rPr>
              <a:t> Chat au sein de </a:t>
            </a:r>
            <a:br>
              <a:rPr kumimoji="0" lang="fr-fr" sz="1400" b="0" i="0" u="none" strike="noStrike" kern="1200" cap="none" spc="0" normalizeH="0" baseline="0" noProof="0">
                <a:ln>
                  <a:noFill/>
                </a:ln>
                <a:solidFill>
                  <a:srgbClr val="000000"/>
                </a:solidFill>
                <a:effectLst/>
                <a:uLnTx/>
                <a:uFillTx/>
                <a:latin typeface="Segoe Sans Text"/>
                <a:ea typeface="+mn-ea"/>
                <a:cs typeface="+mn-cs"/>
              </a:rPr>
            </a:br>
            <a:r>
              <a:rPr kumimoji="0" lang="fr-fr" sz="1400" b="0" i="0" u="none" strike="noStrike" kern="1200" cap="none" spc="0" normalizeH="0" baseline="0" noProof="0">
                <a:ln>
                  <a:noFill/>
                </a:ln>
                <a:solidFill>
                  <a:srgbClr val="000000"/>
                </a:solidFill>
                <a:effectLst/>
                <a:uLnTx/>
                <a:uFillTx/>
                <a:latin typeface="Segoe Sans Text"/>
                <a:ea typeface="+mn-ea"/>
                <a:cs typeface="+mn-cs"/>
              </a:rPr>
              <a:t>votre organisation. Accélérez son adoption en désignant un sponsor </a:t>
            </a:r>
            <a:br>
              <a:rPr kumimoji="0" lang="fr-fr" sz="1400" b="0" i="0" u="none" strike="noStrike" kern="1200" cap="none" spc="0" normalizeH="0" baseline="0" noProof="0">
                <a:ln>
                  <a:noFill/>
                </a:ln>
                <a:solidFill>
                  <a:srgbClr val="000000"/>
                </a:solidFill>
                <a:effectLst/>
                <a:uLnTx/>
                <a:uFillTx/>
                <a:latin typeface="Segoe Sans Text"/>
                <a:ea typeface="+mn-ea"/>
                <a:cs typeface="+mn-cs"/>
              </a:rPr>
            </a:br>
            <a:r>
              <a:rPr kumimoji="0" lang="fr-fr" sz="1400" b="0" i="0" u="none" strike="noStrike" kern="1200" cap="none" spc="0" normalizeH="0" baseline="0" noProof="0">
                <a:ln>
                  <a:noFill/>
                </a:ln>
                <a:solidFill>
                  <a:srgbClr val="000000"/>
                </a:solidFill>
                <a:effectLst/>
                <a:uLnTx/>
                <a:uFillTx/>
                <a:latin typeface="Segoe Sans Text"/>
                <a:ea typeface="+mn-ea"/>
                <a:cs typeface="+mn-cs"/>
              </a:rPr>
              <a:t>chargé de superviser la communication et de soutenir le changement. </a:t>
            </a:r>
            <a:br>
              <a:rPr kumimoji="0" lang="fr-fr" sz="1400" b="0" i="0" u="none" strike="noStrike" kern="1200" cap="none" spc="0" normalizeH="0" baseline="0" noProof="0">
                <a:ln>
                  <a:noFill/>
                </a:ln>
                <a:solidFill>
                  <a:srgbClr val="000000"/>
                </a:solidFill>
                <a:effectLst/>
                <a:uLnTx/>
                <a:uFillTx/>
                <a:latin typeface="Segoe Sans Text"/>
                <a:ea typeface="+mn-ea"/>
                <a:cs typeface="+mn-cs"/>
              </a:rPr>
            </a:br>
            <a:r>
              <a:rPr kumimoji="0" lang="fr-fr" sz="1400" b="0" i="0" u="none" strike="noStrike" kern="1200" cap="none" spc="0" normalizeH="0" baseline="0" noProof="0">
                <a:ln>
                  <a:noFill/>
                </a:ln>
                <a:solidFill>
                  <a:srgbClr val="000000"/>
                </a:solidFill>
                <a:effectLst/>
                <a:uLnTx/>
                <a:uFillTx/>
                <a:latin typeface="Segoe Sans Text"/>
                <a:ea typeface="+mn-ea"/>
                <a:cs typeface="+mn-cs"/>
              </a:rPr>
              <a:t>Faites connaître l’outil et sa facilité d’utilisation en présentant à vos collaborateurs des pratiques qui mettent en avant « ce qu’ils y gagnent ». </a:t>
            </a:r>
            <a:r>
              <a:rPr kumimoji="0" lang="fr-fr" sz="1400" b="0" i="0" u="none" strike="noStrike" kern="1200" cap="none" spc="0" normalizeH="0" baseline="0" noProof="0">
                <a:ln>
                  <a:noFill/>
                </a:ln>
                <a:solidFill>
                  <a:srgbClr val="000000"/>
                </a:solidFill>
                <a:effectLst/>
                <a:uLnTx/>
                <a:uFillTx/>
                <a:latin typeface="Segoe Sans Text"/>
                <a:ea typeface="+mn-ea"/>
                <a:cs typeface="+mn-cs"/>
                <a:hlinkClick r:id="rId4"/>
              </a:rPr>
              <a:t>Adoption de Microsoft 365 </a:t>
            </a:r>
            <a:r>
              <a:rPr kumimoji="0" lang="fr-fr" sz="1400" b="0" i="0" u="none" strike="noStrike" kern="1200" cap="none" spc="0" normalizeH="0" baseline="0" noProof="0" err="1">
                <a:ln>
                  <a:noFill/>
                </a:ln>
                <a:solidFill>
                  <a:srgbClr val="000000"/>
                </a:solidFill>
                <a:effectLst/>
                <a:uLnTx/>
                <a:uFillTx/>
                <a:latin typeface="Segoe Sans Text"/>
                <a:ea typeface="+mn-ea"/>
                <a:cs typeface="+mn-cs"/>
                <a:hlinkClick r:id="rId4"/>
              </a:rPr>
              <a:t>Copilot</a:t>
            </a:r>
            <a:r>
              <a:rPr kumimoji="0" lang="fr-fr" sz="1400" b="0" i="0" u="none" strike="noStrike" kern="1200" cap="none" spc="0" normalizeH="0" baseline="0" noProof="0">
                <a:ln>
                  <a:noFill/>
                </a:ln>
                <a:solidFill>
                  <a:srgbClr val="000000"/>
                </a:solidFill>
                <a:effectLst/>
                <a:uLnTx/>
                <a:uFillTx/>
                <a:latin typeface="Segoe Sans Text"/>
                <a:ea typeface="+mn-ea"/>
                <a:cs typeface="+mn-cs"/>
                <a:hlinkClick r:id="rId4"/>
              </a:rPr>
              <a:t> Chat.</a:t>
            </a:r>
            <a:endParaRPr kumimoji="0" lang="en-US" sz="14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7" name="TextBox 6">
            <a:extLst>
              <a:ext uri="{FF2B5EF4-FFF2-40B4-BE49-F238E27FC236}">
                <a16:creationId xmlns:a16="http://schemas.microsoft.com/office/drawing/2014/main" id="{0C94F31F-5192-CA43-1620-28AAC57F701C}"/>
              </a:ext>
            </a:extLst>
          </p:cNvPr>
          <p:cNvSpPr txBox="1"/>
          <p:nvPr/>
        </p:nvSpPr>
        <p:spPr>
          <a:xfrm>
            <a:off x="5482355" y="4752878"/>
            <a:ext cx="6070600" cy="646331"/>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r>
              <a:rPr kumimoji="0" lang="fr-fr" sz="1400" b="0" i="0" u="none" strike="noStrike" kern="1200" cap="none" spc="0" normalizeH="0" baseline="0" noProof="0">
                <a:ln>
                  <a:noFill/>
                </a:ln>
                <a:solidFill>
                  <a:srgbClr val="000000"/>
                </a:solidFill>
                <a:effectLst/>
                <a:uLnTx/>
                <a:uFillTx/>
                <a:latin typeface="Segoe Sans Text"/>
                <a:ea typeface="+mn-ea"/>
                <a:cs typeface="+mn-cs"/>
              </a:rPr>
              <a:t>Commencez à tirer parti des capacités de l’IA générative pour un impact significatif. Aidez votre organisation avec la documentation technique </a:t>
            </a:r>
            <a:br>
              <a:rPr kumimoji="0" lang="fr-fr" sz="1400" b="0" i="0" u="none" strike="noStrike" kern="1200" cap="none" spc="0" normalizeH="0" baseline="0" noProof="0">
                <a:ln>
                  <a:noFill/>
                </a:ln>
                <a:solidFill>
                  <a:srgbClr val="000000"/>
                </a:solidFill>
                <a:effectLst/>
                <a:uLnTx/>
                <a:uFillTx/>
                <a:latin typeface="Segoe Sans Text"/>
                <a:ea typeface="+mn-ea"/>
                <a:cs typeface="+mn-cs"/>
              </a:rPr>
            </a:br>
            <a:r>
              <a:rPr kumimoji="0" lang="fr-fr" sz="1400" b="0" i="0" u="none" strike="noStrike" kern="1200" cap="none" spc="0" normalizeH="0" baseline="0" noProof="0">
                <a:ln>
                  <a:noFill/>
                </a:ln>
                <a:solidFill>
                  <a:srgbClr val="000000"/>
                </a:solidFill>
                <a:effectLst/>
                <a:uLnTx/>
                <a:uFillTx/>
                <a:latin typeface="Segoe Sans Text"/>
                <a:ea typeface="+mn-ea"/>
                <a:cs typeface="+mn-cs"/>
              </a:rPr>
              <a:t>et l’habilitation pour </a:t>
            </a:r>
            <a:r>
              <a:rPr kumimoji="0" lang="fr-fr" sz="1400" b="0" i="0" u="none" strike="noStrike" kern="1200" cap="none" spc="0" normalizeH="0" baseline="0" noProof="0">
                <a:ln>
                  <a:noFill/>
                </a:ln>
                <a:solidFill>
                  <a:srgbClr val="000000"/>
                </a:solidFill>
                <a:effectLst/>
                <a:uLnTx/>
                <a:uFillTx/>
                <a:latin typeface="Segoe Sans Text"/>
                <a:ea typeface="+mn-ea"/>
                <a:cs typeface="+mn-cs"/>
                <a:hlinkClick r:id="rId5"/>
              </a:rPr>
              <a:t>Microsoft 365 </a:t>
            </a:r>
            <a:r>
              <a:rPr kumimoji="0" lang="fr-fr" sz="1400" b="0" i="0" u="none" strike="noStrike" kern="1200" cap="none" spc="0" normalizeH="0" baseline="0" noProof="0" err="1">
                <a:ln>
                  <a:noFill/>
                </a:ln>
                <a:solidFill>
                  <a:srgbClr val="000000"/>
                </a:solidFill>
                <a:effectLst/>
                <a:uLnTx/>
                <a:uFillTx/>
                <a:latin typeface="Segoe Sans Text"/>
                <a:ea typeface="+mn-ea"/>
                <a:cs typeface="+mn-cs"/>
                <a:hlinkClick r:id="rId5"/>
              </a:rPr>
              <a:t>Copilot</a:t>
            </a:r>
            <a:r>
              <a:rPr kumimoji="0" lang="fr-fr" sz="1400" b="0" i="0" u="none" strike="noStrike" kern="1200" cap="none" spc="0" normalizeH="0" baseline="0" noProof="0">
                <a:ln>
                  <a:noFill/>
                </a:ln>
                <a:solidFill>
                  <a:srgbClr val="000000"/>
                </a:solidFill>
                <a:effectLst/>
                <a:uLnTx/>
                <a:uFillTx/>
                <a:latin typeface="Segoe Sans Text"/>
                <a:ea typeface="+mn-ea"/>
                <a:cs typeface="+mn-cs"/>
                <a:hlinkClick r:id="rId5"/>
              </a:rPr>
              <a:t> Chat.</a:t>
            </a:r>
            <a:endParaRPr kumimoji="0" lang="en-US" sz="1400" b="0" i="0" u="none" strike="noStrike" kern="1200" cap="none" spc="0" normalizeH="0" baseline="0" noProof="0">
              <a:ln>
                <a:noFill/>
              </a:ln>
              <a:solidFill>
                <a:srgbClr val="0078D7"/>
              </a:solidFill>
              <a:effectLst/>
              <a:uLnTx/>
              <a:uFillTx/>
              <a:latin typeface="Segoe Sans Text"/>
              <a:ea typeface="+mn-ea"/>
              <a:cs typeface="+mn-cs"/>
            </a:endParaRPr>
          </a:p>
        </p:txBody>
      </p:sp>
      <p:sp>
        <p:nvSpPr>
          <p:cNvPr id="8" name="Rectangle: Rounded Corners 7">
            <a:extLst>
              <a:ext uri="{FF2B5EF4-FFF2-40B4-BE49-F238E27FC236}">
                <a16:creationId xmlns:a16="http://schemas.microsoft.com/office/drawing/2014/main" id="{A3CC12D7-E590-5D47-EAC9-78B26BE0F8E1}"/>
              </a:ext>
              <a:ext uri="{C183D7F6-B498-43B3-948B-1728B52AA6E4}">
                <adec:decorative xmlns:adec="http://schemas.microsoft.com/office/drawing/2017/decorative" val="1"/>
              </a:ext>
            </a:extLst>
          </p:cNvPr>
          <p:cNvSpPr/>
          <p:nvPr/>
        </p:nvSpPr>
        <p:spPr bwMode="auto">
          <a:xfrm>
            <a:off x="864025" y="1481525"/>
            <a:ext cx="4200956" cy="4436274"/>
          </a:xfrm>
          <a:prstGeom prst="roundRect">
            <a:avLst>
              <a:gd name="adj" fmla="val 3373"/>
            </a:avLst>
          </a:prstGeom>
          <a:gradFill flip="none" rotWithShape="1">
            <a:gsLst>
              <a:gs pos="0">
                <a:schemeClr val="bg1">
                  <a:alpha val="12000"/>
                </a:schemeClr>
              </a:gs>
              <a:gs pos="100000">
                <a:schemeClr val="bg1"/>
              </a:gs>
            </a:gsLst>
            <a:lin ang="5400000" scaled="1"/>
            <a:tileRect/>
          </a:gradFill>
          <a:ln w="19050">
            <a:solidFill>
              <a:schemeClr val="bg1"/>
            </a:solidFill>
            <a:headEnd type="none" w="med" len="med"/>
            <a:tailEnd type="none" w="med" len="med"/>
          </a:ln>
          <a:effectLst>
            <a:outerShdw blurRad="495300" dist="38100" dir="5400000" algn="t" rotWithShape="0">
              <a:prstClr val="black">
                <a:alpha val="16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Sans Text"/>
              <a:ea typeface="+mn-ea"/>
              <a:cs typeface="+mn-cs"/>
            </a:endParaRPr>
          </a:p>
        </p:txBody>
      </p:sp>
      <p:sp>
        <p:nvSpPr>
          <p:cNvPr id="9" name="Oval 8">
            <a:extLst>
              <a:ext uri="{FF2B5EF4-FFF2-40B4-BE49-F238E27FC236}">
                <a16:creationId xmlns:a16="http://schemas.microsoft.com/office/drawing/2014/main" id="{FBF08B38-73DF-0E0D-5E32-71A1190E5A91}"/>
              </a:ext>
              <a:ext uri="{C183D7F6-B498-43B3-948B-1728B52AA6E4}">
                <adec:decorative xmlns:adec="http://schemas.microsoft.com/office/drawing/2017/decorative" val="1"/>
              </a:ext>
            </a:extLst>
          </p:cNvPr>
          <p:cNvSpPr/>
          <p:nvPr/>
        </p:nvSpPr>
        <p:spPr bwMode="auto">
          <a:xfrm>
            <a:off x="1154313" y="1815120"/>
            <a:ext cx="781388" cy="781388"/>
          </a:xfrm>
          <a:prstGeom prst="ellipse">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400" b="1" kern="0">
              <a:solidFill>
                <a:srgbClr val="FFFFFF"/>
              </a:solidFill>
              <a:latin typeface="Segoe UI Semibold" panose="020B0502040204020203" pitchFamily="34" charset="0"/>
              <a:cs typeface="Segoe UI Semibold" panose="020B0502040204020203" pitchFamily="34" charset="0"/>
            </a:endParaRPr>
          </a:p>
        </p:txBody>
      </p:sp>
      <p:sp>
        <p:nvSpPr>
          <p:cNvPr id="10" name="Oval 9">
            <a:extLst>
              <a:ext uri="{FF2B5EF4-FFF2-40B4-BE49-F238E27FC236}">
                <a16:creationId xmlns:a16="http://schemas.microsoft.com/office/drawing/2014/main" id="{05C22FBE-4988-3C6B-BABA-9BEC63B4562E}"/>
              </a:ext>
              <a:ext uri="{C183D7F6-B498-43B3-948B-1728B52AA6E4}">
                <adec:decorative xmlns:adec="http://schemas.microsoft.com/office/drawing/2017/decorative" val="1"/>
              </a:ext>
            </a:extLst>
          </p:cNvPr>
          <p:cNvSpPr/>
          <p:nvPr/>
        </p:nvSpPr>
        <p:spPr bwMode="auto">
          <a:xfrm>
            <a:off x="1154313" y="3231171"/>
            <a:ext cx="781388" cy="781388"/>
          </a:xfrm>
          <a:prstGeom prst="ellipse">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400" b="1" kern="0">
              <a:solidFill>
                <a:srgbClr val="FFFFFF"/>
              </a:solidFill>
              <a:latin typeface="Segoe UI Semibold" panose="020B0502040204020203" pitchFamily="34" charset="0"/>
              <a:cs typeface="Segoe UI Semibold" panose="020B0502040204020203" pitchFamily="34" charset="0"/>
            </a:endParaRPr>
          </a:p>
        </p:txBody>
      </p:sp>
      <p:cxnSp>
        <p:nvCxnSpPr>
          <p:cNvPr id="12" name="Straight Connector 11">
            <a:extLst>
              <a:ext uri="{FF2B5EF4-FFF2-40B4-BE49-F238E27FC236}">
                <a16:creationId xmlns:a16="http://schemas.microsoft.com/office/drawing/2014/main" id="{94FFFC5A-95F7-BC2D-6BBD-FEE5BEAF7F39}"/>
              </a:ext>
              <a:ext uri="{C183D7F6-B498-43B3-948B-1728B52AA6E4}">
                <adec:decorative xmlns:adec="http://schemas.microsoft.com/office/drawing/2017/decorative" val="1"/>
              </a:ext>
            </a:extLst>
          </p:cNvPr>
          <p:cNvCxnSpPr>
            <a:cxnSpLocks/>
          </p:cNvCxnSpPr>
          <p:nvPr/>
        </p:nvCxnSpPr>
        <p:spPr>
          <a:xfrm>
            <a:off x="2167629" y="2857269"/>
            <a:ext cx="2616138" cy="0"/>
          </a:xfrm>
          <a:prstGeom prst="line">
            <a:avLst/>
          </a:prstGeom>
          <a:ln w="6350">
            <a:solidFill>
              <a:schemeClr val="bg1"/>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5E2A00C-4F3D-280B-80DF-5FC115837B82}"/>
              </a:ext>
              <a:ext uri="{C183D7F6-B498-43B3-948B-1728B52AA6E4}">
                <adec:decorative xmlns:adec="http://schemas.microsoft.com/office/drawing/2017/decorative" val="1"/>
              </a:ext>
            </a:extLst>
          </p:cNvPr>
          <p:cNvCxnSpPr>
            <a:cxnSpLocks/>
          </p:cNvCxnSpPr>
          <p:nvPr/>
        </p:nvCxnSpPr>
        <p:spPr>
          <a:xfrm>
            <a:off x="2167629" y="4368415"/>
            <a:ext cx="2616138" cy="0"/>
          </a:xfrm>
          <a:prstGeom prst="line">
            <a:avLst/>
          </a:prstGeom>
          <a:ln w="6350">
            <a:solidFill>
              <a:schemeClr val="bg1"/>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4" name="Graphic 3">
            <a:extLst>
              <a:ext uri="{FF2B5EF4-FFF2-40B4-BE49-F238E27FC236}">
                <a16:creationId xmlns:a16="http://schemas.microsoft.com/office/drawing/2014/main" id="{E945B3CB-8104-C51A-A599-CF1DECFA395D}"/>
              </a:ext>
              <a:ext uri="{C183D7F6-B498-43B3-948B-1728B52AA6E4}">
                <adec:decorative xmlns:adec="http://schemas.microsoft.com/office/drawing/2017/decorative" val="1"/>
              </a:ext>
            </a:extLst>
          </p:cNvPr>
          <p:cNvSpPr/>
          <p:nvPr/>
        </p:nvSpPr>
        <p:spPr>
          <a:xfrm>
            <a:off x="1343137" y="3450810"/>
            <a:ext cx="403740" cy="364970"/>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25" name="TextBox 24">
            <a:extLst>
              <a:ext uri="{FF2B5EF4-FFF2-40B4-BE49-F238E27FC236}">
                <a16:creationId xmlns:a16="http://schemas.microsoft.com/office/drawing/2014/main" id="{04825F09-8B7C-D521-1F2A-831723D5AE4F}"/>
              </a:ext>
            </a:extLst>
          </p:cNvPr>
          <p:cNvSpPr txBox="1"/>
          <p:nvPr/>
        </p:nvSpPr>
        <p:spPr>
          <a:xfrm>
            <a:off x="2167629" y="1790315"/>
            <a:ext cx="2616138" cy="830997"/>
          </a:xfrm>
          <a:prstGeom prst="rect">
            <a:avLst/>
          </a:prstGeom>
          <a:noFill/>
        </p:spPr>
        <p:txBody>
          <a:bodyPr wrap="square" lIns="0" tIns="0" rIns="0" bIns="0" anchor="ctr">
            <a:spAutoFit/>
          </a:bodyPr>
          <a:lstStyle/>
          <a:p>
            <a:pPr defTabSz="914400">
              <a:defRPr/>
            </a:pPr>
            <a:r>
              <a:rPr lang="fr-fr" sz="1800">
                <a:solidFill>
                  <a:schemeClr val="tx2"/>
                </a:solidFill>
                <a:latin typeface="Segoe Sans Display Semibold"/>
              </a:rPr>
              <a:t>Épinglez Microsoft 365 </a:t>
            </a:r>
            <a:r>
              <a:rPr lang="fr-fr" sz="1800" err="1">
                <a:solidFill>
                  <a:schemeClr val="tx2"/>
                </a:solidFill>
                <a:latin typeface="Segoe Sans Display Semibold"/>
              </a:rPr>
              <a:t>Copilot</a:t>
            </a:r>
            <a:r>
              <a:rPr lang="fr-fr" sz="1800">
                <a:solidFill>
                  <a:schemeClr val="tx2"/>
                </a:solidFill>
                <a:latin typeface="Segoe Sans Display Semibold"/>
              </a:rPr>
              <a:t> Chat pour un accès rapide et facile</a:t>
            </a:r>
          </a:p>
        </p:txBody>
      </p:sp>
      <p:sp>
        <p:nvSpPr>
          <p:cNvPr id="26" name="TextBox 25">
            <a:extLst>
              <a:ext uri="{FF2B5EF4-FFF2-40B4-BE49-F238E27FC236}">
                <a16:creationId xmlns:a16="http://schemas.microsoft.com/office/drawing/2014/main" id="{A857913B-4685-B433-73AE-D8EC7935AB90}"/>
              </a:ext>
            </a:extLst>
          </p:cNvPr>
          <p:cNvSpPr txBox="1"/>
          <p:nvPr/>
        </p:nvSpPr>
        <p:spPr>
          <a:xfrm>
            <a:off x="2167629" y="3206366"/>
            <a:ext cx="2616138" cy="830997"/>
          </a:xfrm>
          <a:prstGeom prst="rect">
            <a:avLst/>
          </a:prstGeom>
          <a:noFill/>
        </p:spPr>
        <p:txBody>
          <a:bodyPr wrap="square" lIns="0" tIns="0" rIns="0" bIns="0" anchor="ctr">
            <a:spAutoFit/>
          </a:bodyPr>
          <a:lstStyle/>
          <a:p>
            <a:pPr marR="0" lvl="0" indent="0" defTabSz="914400" fontAlgn="auto">
              <a:lnSpc>
                <a:spcPct val="100000"/>
              </a:lnSpc>
              <a:spcBef>
                <a:spcPts val="0"/>
              </a:spcBef>
              <a:spcAft>
                <a:spcPts val="0"/>
              </a:spcAft>
              <a:buClrTx/>
              <a:buSzTx/>
              <a:buFontTx/>
              <a:buNone/>
              <a:tabLst/>
              <a:defRPr/>
            </a:pPr>
            <a:r>
              <a:rPr lang="fr-fr" sz="1800">
                <a:solidFill>
                  <a:schemeClr val="tx2"/>
                </a:solidFill>
                <a:latin typeface="Segoe Sans Display Semibold"/>
              </a:rPr>
              <a:t>Introduction de Microsoft 365 </a:t>
            </a:r>
            <a:r>
              <a:rPr lang="fr-fr" sz="1800" err="1">
                <a:solidFill>
                  <a:schemeClr val="tx2"/>
                </a:solidFill>
                <a:latin typeface="Segoe Sans Display Semibold"/>
              </a:rPr>
              <a:t>Copilot</a:t>
            </a:r>
            <a:r>
              <a:rPr lang="fr-fr" sz="1800">
                <a:solidFill>
                  <a:schemeClr val="tx2"/>
                </a:solidFill>
                <a:latin typeface="Segoe Sans Display Semibold"/>
              </a:rPr>
              <a:t> Chat</a:t>
            </a:r>
          </a:p>
        </p:txBody>
      </p:sp>
      <p:sp>
        <p:nvSpPr>
          <p:cNvPr id="27" name="TextBox 26">
            <a:extLst>
              <a:ext uri="{FF2B5EF4-FFF2-40B4-BE49-F238E27FC236}">
                <a16:creationId xmlns:a16="http://schemas.microsoft.com/office/drawing/2014/main" id="{15DF81C5-F4A3-1E33-639C-E7DDB88BD5AA}"/>
              </a:ext>
            </a:extLst>
          </p:cNvPr>
          <p:cNvSpPr txBox="1"/>
          <p:nvPr/>
        </p:nvSpPr>
        <p:spPr>
          <a:xfrm>
            <a:off x="2167629" y="4760915"/>
            <a:ext cx="2616138" cy="553998"/>
          </a:xfrm>
          <a:prstGeom prst="rect">
            <a:avLst/>
          </a:prstGeom>
          <a:noFill/>
        </p:spPr>
        <p:txBody>
          <a:bodyPr wrap="square" lIns="0" tIns="0" rIns="0" bIns="0" anchor="ctr">
            <a:spAutoFit/>
          </a:bodyPr>
          <a:lstStyle/>
          <a:p>
            <a:pPr defTabSz="914400">
              <a:defRPr/>
            </a:pPr>
            <a:r>
              <a:rPr lang="fr-FR" sz="1800">
                <a:solidFill>
                  <a:schemeClr val="tx2"/>
                </a:solidFill>
                <a:latin typeface="Segoe Sans Display Semibold"/>
              </a:rPr>
              <a:t>Gérez</a:t>
            </a:r>
            <a:r>
              <a:rPr lang="fr-fr" sz="1800">
                <a:solidFill>
                  <a:schemeClr val="tx2"/>
                </a:solidFill>
                <a:latin typeface="Segoe Sans Display Semibold"/>
              </a:rPr>
              <a:t> Microsoft 365 </a:t>
            </a:r>
            <a:r>
              <a:rPr lang="fr-fr" sz="1800" err="1">
                <a:solidFill>
                  <a:schemeClr val="tx2"/>
                </a:solidFill>
                <a:latin typeface="Segoe Sans Display Semibold"/>
              </a:rPr>
              <a:t>Copilot</a:t>
            </a:r>
            <a:r>
              <a:rPr lang="fr-fr" sz="1800">
                <a:solidFill>
                  <a:schemeClr val="tx2"/>
                </a:solidFill>
                <a:latin typeface="Segoe Sans Display Semibold"/>
              </a:rPr>
              <a:t> Chat</a:t>
            </a:r>
          </a:p>
        </p:txBody>
      </p:sp>
      <p:sp>
        <p:nvSpPr>
          <p:cNvPr id="29" name="Graphic 38">
            <a:extLst>
              <a:ext uri="{FF2B5EF4-FFF2-40B4-BE49-F238E27FC236}">
                <a16:creationId xmlns:a16="http://schemas.microsoft.com/office/drawing/2014/main" id="{EB4774B7-4C1E-8017-2DFC-939B09E91DFF}"/>
              </a:ext>
              <a:ext uri="{C183D7F6-B498-43B3-948B-1728B52AA6E4}">
                <adec:decorative xmlns:adec="http://schemas.microsoft.com/office/drawing/2017/decorative" val="1"/>
              </a:ext>
            </a:extLst>
          </p:cNvPr>
          <p:cNvSpPr/>
          <p:nvPr/>
        </p:nvSpPr>
        <p:spPr>
          <a:xfrm>
            <a:off x="1405242" y="2005489"/>
            <a:ext cx="279530" cy="372712"/>
          </a:xfrm>
          <a:custGeom>
            <a:avLst/>
            <a:gdLst>
              <a:gd name="connsiteX0" fmla="*/ 77511 w 186026"/>
              <a:gd name="connsiteY0" fmla="*/ 100764 h 248035"/>
              <a:gd name="connsiteX1" fmla="*/ 85262 w 186026"/>
              <a:gd name="connsiteY1" fmla="*/ 93013 h 248035"/>
              <a:gd name="connsiteX2" fmla="*/ 139520 w 186026"/>
              <a:gd name="connsiteY2" fmla="*/ 93013 h 248035"/>
              <a:gd name="connsiteX3" fmla="*/ 147271 w 186026"/>
              <a:gd name="connsiteY3" fmla="*/ 100764 h 248035"/>
              <a:gd name="connsiteX4" fmla="*/ 139520 w 186026"/>
              <a:gd name="connsiteY4" fmla="*/ 108515 h 248035"/>
              <a:gd name="connsiteX5" fmla="*/ 85262 w 186026"/>
              <a:gd name="connsiteY5" fmla="*/ 108515 h 248035"/>
              <a:gd name="connsiteX6" fmla="*/ 77511 w 186026"/>
              <a:gd name="connsiteY6" fmla="*/ 100764 h 248035"/>
              <a:gd name="connsiteX7" fmla="*/ 77511 w 186026"/>
              <a:gd name="connsiteY7" fmla="*/ 147271 h 248035"/>
              <a:gd name="connsiteX8" fmla="*/ 85262 w 186026"/>
              <a:gd name="connsiteY8" fmla="*/ 139520 h 248035"/>
              <a:gd name="connsiteX9" fmla="*/ 139520 w 186026"/>
              <a:gd name="connsiteY9" fmla="*/ 139520 h 248035"/>
              <a:gd name="connsiteX10" fmla="*/ 147271 w 186026"/>
              <a:gd name="connsiteY10" fmla="*/ 147271 h 248035"/>
              <a:gd name="connsiteX11" fmla="*/ 139520 w 186026"/>
              <a:gd name="connsiteY11" fmla="*/ 155022 h 248035"/>
              <a:gd name="connsiteX12" fmla="*/ 85262 w 186026"/>
              <a:gd name="connsiteY12" fmla="*/ 155022 h 248035"/>
              <a:gd name="connsiteX13" fmla="*/ 77511 w 186026"/>
              <a:gd name="connsiteY13" fmla="*/ 147271 h 248035"/>
              <a:gd name="connsiteX14" fmla="*/ 77511 w 186026"/>
              <a:gd name="connsiteY14" fmla="*/ 193778 h 248035"/>
              <a:gd name="connsiteX15" fmla="*/ 85262 w 186026"/>
              <a:gd name="connsiteY15" fmla="*/ 186026 h 248035"/>
              <a:gd name="connsiteX16" fmla="*/ 139520 w 186026"/>
              <a:gd name="connsiteY16" fmla="*/ 186026 h 248035"/>
              <a:gd name="connsiteX17" fmla="*/ 147271 w 186026"/>
              <a:gd name="connsiteY17" fmla="*/ 193778 h 248035"/>
              <a:gd name="connsiteX18" fmla="*/ 139520 w 186026"/>
              <a:gd name="connsiteY18" fmla="*/ 201529 h 248035"/>
              <a:gd name="connsiteX19" fmla="*/ 85262 w 186026"/>
              <a:gd name="connsiteY19" fmla="*/ 201529 h 248035"/>
              <a:gd name="connsiteX20" fmla="*/ 77511 w 186026"/>
              <a:gd name="connsiteY20" fmla="*/ 193778 h 248035"/>
              <a:gd name="connsiteX21" fmla="*/ 62009 w 186026"/>
              <a:gd name="connsiteY21" fmla="*/ 100764 h 248035"/>
              <a:gd name="connsiteX22" fmla="*/ 50382 w 186026"/>
              <a:gd name="connsiteY22" fmla="*/ 112391 h 248035"/>
              <a:gd name="connsiteX23" fmla="*/ 38756 w 186026"/>
              <a:gd name="connsiteY23" fmla="*/ 100764 h 248035"/>
              <a:gd name="connsiteX24" fmla="*/ 50382 w 186026"/>
              <a:gd name="connsiteY24" fmla="*/ 89138 h 248035"/>
              <a:gd name="connsiteX25" fmla="*/ 62009 w 186026"/>
              <a:gd name="connsiteY25" fmla="*/ 100764 h 248035"/>
              <a:gd name="connsiteX26" fmla="*/ 62009 w 186026"/>
              <a:gd name="connsiteY26" fmla="*/ 147271 h 248035"/>
              <a:gd name="connsiteX27" fmla="*/ 50382 w 186026"/>
              <a:gd name="connsiteY27" fmla="*/ 158898 h 248035"/>
              <a:gd name="connsiteX28" fmla="*/ 38756 w 186026"/>
              <a:gd name="connsiteY28" fmla="*/ 147271 h 248035"/>
              <a:gd name="connsiteX29" fmla="*/ 50382 w 186026"/>
              <a:gd name="connsiteY29" fmla="*/ 135644 h 248035"/>
              <a:gd name="connsiteX30" fmla="*/ 62009 w 186026"/>
              <a:gd name="connsiteY30" fmla="*/ 147271 h 248035"/>
              <a:gd name="connsiteX31" fmla="*/ 50382 w 186026"/>
              <a:gd name="connsiteY31" fmla="*/ 205404 h 248035"/>
              <a:gd name="connsiteX32" fmla="*/ 62009 w 186026"/>
              <a:gd name="connsiteY32" fmla="*/ 193778 h 248035"/>
              <a:gd name="connsiteX33" fmla="*/ 50382 w 186026"/>
              <a:gd name="connsiteY33" fmla="*/ 182151 h 248035"/>
              <a:gd name="connsiteX34" fmla="*/ 38756 w 186026"/>
              <a:gd name="connsiteY34" fmla="*/ 193778 h 248035"/>
              <a:gd name="connsiteX35" fmla="*/ 50382 w 186026"/>
              <a:gd name="connsiteY35" fmla="*/ 205404 h 248035"/>
              <a:gd name="connsiteX36" fmla="*/ 47830 w 186026"/>
              <a:gd name="connsiteY36" fmla="*/ 15502 h 248035"/>
              <a:gd name="connsiteX37" fmla="*/ 69760 w 186026"/>
              <a:gd name="connsiteY37" fmla="*/ 0 h 248035"/>
              <a:gd name="connsiteX38" fmla="*/ 116267 w 186026"/>
              <a:gd name="connsiteY38" fmla="*/ 0 h 248035"/>
              <a:gd name="connsiteX39" fmla="*/ 138196 w 186026"/>
              <a:gd name="connsiteY39" fmla="*/ 15502 h 248035"/>
              <a:gd name="connsiteX40" fmla="*/ 162773 w 186026"/>
              <a:gd name="connsiteY40" fmla="*/ 15502 h 248035"/>
              <a:gd name="connsiteX41" fmla="*/ 186026 w 186026"/>
              <a:gd name="connsiteY41" fmla="*/ 38756 h 248035"/>
              <a:gd name="connsiteX42" fmla="*/ 186026 w 186026"/>
              <a:gd name="connsiteY42" fmla="*/ 224782 h 248035"/>
              <a:gd name="connsiteX43" fmla="*/ 162773 w 186026"/>
              <a:gd name="connsiteY43" fmla="*/ 248035 h 248035"/>
              <a:gd name="connsiteX44" fmla="*/ 23253 w 186026"/>
              <a:gd name="connsiteY44" fmla="*/ 248035 h 248035"/>
              <a:gd name="connsiteX45" fmla="*/ 0 w 186026"/>
              <a:gd name="connsiteY45" fmla="*/ 224782 h 248035"/>
              <a:gd name="connsiteX46" fmla="*/ 0 w 186026"/>
              <a:gd name="connsiteY46" fmla="*/ 38756 h 248035"/>
              <a:gd name="connsiteX47" fmla="*/ 23253 w 186026"/>
              <a:gd name="connsiteY47" fmla="*/ 15502 h 248035"/>
              <a:gd name="connsiteX48" fmla="*/ 47830 w 186026"/>
              <a:gd name="connsiteY48" fmla="*/ 15502 h 248035"/>
              <a:gd name="connsiteX49" fmla="*/ 69760 w 186026"/>
              <a:gd name="connsiteY49" fmla="*/ 15502 h 248035"/>
              <a:gd name="connsiteX50" fmla="*/ 62009 w 186026"/>
              <a:gd name="connsiteY50" fmla="*/ 23253 h 248035"/>
              <a:gd name="connsiteX51" fmla="*/ 69760 w 186026"/>
              <a:gd name="connsiteY51" fmla="*/ 31004 h 248035"/>
              <a:gd name="connsiteX52" fmla="*/ 116267 w 186026"/>
              <a:gd name="connsiteY52" fmla="*/ 31004 h 248035"/>
              <a:gd name="connsiteX53" fmla="*/ 124018 w 186026"/>
              <a:gd name="connsiteY53" fmla="*/ 23253 h 248035"/>
              <a:gd name="connsiteX54" fmla="*/ 116267 w 186026"/>
              <a:gd name="connsiteY54" fmla="*/ 15502 h 248035"/>
              <a:gd name="connsiteX55" fmla="*/ 69760 w 186026"/>
              <a:gd name="connsiteY55" fmla="*/ 15502 h 248035"/>
              <a:gd name="connsiteX56" fmla="*/ 47830 w 186026"/>
              <a:gd name="connsiteY56" fmla="*/ 31004 h 248035"/>
              <a:gd name="connsiteX57" fmla="*/ 23253 w 186026"/>
              <a:gd name="connsiteY57" fmla="*/ 31004 h 248035"/>
              <a:gd name="connsiteX58" fmla="*/ 15502 w 186026"/>
              <a:gd name="connsiteY58" fmla="*/ 38756 h 248035"/>
              <a:gd name="connsiteX59" fmla="*/ 15502 w 186026"/>
              <a:gd name="connsiteY59" fmla="*/ 224782 h 248035"/>
              <a:gd name="connsiteX60" fmla="*/ 23253 w 186026"/>
              <a:gd name="connsiteY60" fmla="*/ 232533 h 248035"/>
              <a:gd name="connsiteX61" fmla="*/ 162773 w 186026"/>
              <a:gd name="connsiteY61" fmla="*/ 232533 h 248035"/>
              <a:gd name="connsiteX62" fmla="*/ 170524 w 186026"/>
              <a:gd name="connsiteY62" fmla="*/ 224782 h 248035"/>
              <a:gd name="connsiteX63" fmla="*/ 170524 w 186026"/>
              <a:gd name="connsiteY63" fmla="*/ 38756 h 248035"/>
              <a:gd name="connsiteX64" fmla="*/ 162773 w 186026"/>
              <a:gd name="connsiteY64" fmla="*/ 31004 h 248035"/>
              <a:gd name="connsiteX65" fmla="*/ 138196 w 186026"/>
              <a:gd name="connsiteY65" fmla="*/ 31004 h 248035"/>
              <a:gd name="connsiteX66" fmla="*/ 116267 w 186026"/>
              <a:gd name="connsiteY66" fmla="*/ 46507 h 248035"/>
              <a:gd name="connsiteX67" fmla="*/ 69760 w 186026"/>
              <a:gd name="connsiteY67" fmla="*/ 46507 h 248035"/>
              <a:gd name="connsiteX68" fmla="*/ 47830 w 186026"/>
              <a:gd name="connsiteY68" fmla="*/ 31004 h 24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186026" h="248035">
                <a:moveTo>
                  <a:pt x="77511" y="100764"/>
                </a:moveTo>
                <a:cubicBezTo>
                  <a:pt x="77511" y="96484"/>
                  <a:pt x="80981" y="93013"/>
                  <a:pt x="85262" y="93013"/>
                </a:cubicBezTo>
                <a:lnTo>
                  <a:pt x="139520" y="93013"/>
                </a:lnTo>
                <a:cubicBezTo>
                  <a:pt x="143800" y="93013"/>
                  <a:pt x="147271" y="96484"/>
                  <a:pt x="147271" y="100764"/>
                </a:cubicBezTo>
                <a:cubicBezTo>
                  <a:pt x="147271" y="105045"/>
                  <a:pt x="143800" y="108515"/>
                  <a:pt x="139520" y="108515"/>
                </a:cubicBezTo>
                <a:lnTo>
                  <a:pt x="85262" y="108515"/>
                </a:lnTo>
                <a:cubicBezTo>
                  <a:pt x="80981" y="108515"/>
                  <a:pt x="77511" y="105045"/>
                  <a:pt x="77511" y="100764"/>
                </a:cubicBezTo>
                <a:close/>
                <a:moveTo>
                  <a:pt x="77511" y="147271"/>
                </a:moveTo>
                <a:cubicBezTo>
                  <a:pt x="77511" y="142991"/>
                  <a:pt x="80981" y="139520"/>
                  <a:pt x="85262" y="139520"/>
                </a:cubicBezTo>
                <a:lnTo>
                  <a:pt x="139520" y="139520"/>
                </a:lnTo>
                <a:cubicBezTo>
                  <a:pt x="143800" y="139520"/>
                  <a:pt x="147271" y="142991"/>
                  <a:pt x="147271" y="147271"/>
                </a:cubicBezTo>
                <a:cubicBezTo>
                  <a:pt x="147271" y="151551"/>
                  <a:pt x="143800" y="155022"/>
                  <a:pt x="139520" y="155022"/>
                </a:cubicBezTo>
                <a:lnTo>
                  <a:pt x="85262" y="155022"/>
                </a:lnTo>
                <a:cubicBezTo>
                  <a:pt x="80981" y="155022"/>
                  <a:pt x="77511" y="151551"/>
                  <a:pt x="77511" y="147271"/>
                </a:cubicBezTo>
                <a:close/>
                <a:moveTo>
                  <a:pt x="77511" y="193778"/>
                </a:moveTo>
                <a:cubicBezTo>
                  <a:pt x="77511" y="189497"/>
                  <a:pt x="80981" y="186026"/>
                  <a:pt x="85262" y="186026"/>
                </a:cubicBezTo>
                <a:lnTo>
                  <a:pt x="139520" y="186026"/>
                </a:lnTo>
                <a:cubicBezTo>
                  <a:pt x="143800" y="186026"/>
                  <a:pt x="147271" y="189497"/>
                  <a:pt x="147271" y="193778"/>
                </a:cubicBezTo>
                <a:cubicBezTo>
                  <a:pt x="147271" y="198058"/>
                  <a:pt x="143800" y="201529"/>
                  <a:pt x="139520" y="201529"/>
                </a:cubicBezTo>
                <a:lnTo>
                  <a:pt x="85262" y="201529"/>
                </a:lnTo>
                <a:cubicBezTo>
                  <a:pt x="80981" y="201529"/>
                  <a:pt x="77511" y="198058"/>
                  <a:pt x="77511" y="193778"/>
                </a:cubicBezTo>
                <a:close/>
                <a:moveTo>
                  <a:pt x="62009" y="100764"/>
                </a:moveTo>
                <a:cubicBezTo>
                  <a:pt x="62009" y="107185"/>
                  <a:pt x="56803" y="112391"/>
                  <a:pt x="50382" y="112391"/>
                </a:cubicBezTo>
                <a:cubicBezTo>
                  <a:pt x="43961" y="112391"/>
                  <a:pt x="38756" y="107185"/>
                  <a:pt x="38756" y="100764"/>
                </a:cubicBezTo>
                <a:cubicBezTo>
                  <a:pt x="38756" y="94343"/>
                  <a:pt x="43961" y="89138"/>
                  <a:pt x="50382" y="89138"/>
                </a:cubicBezTo>
                <a:cubicBezTo>
                  <a:pt x="56803" y="89138"/>
                  <a:pt x="62009" y="94343"/>
                  <a:pt x="62009" y="100764"/>
                </a:cubicBezTo>
                <a:close/>
                <a:moveTo>
                  <a:pt x="62009" y="147271"/>
                </a:moveTo>
                <a:cubicBezTo>
                  <a:pt x="62009" y="153692"/>
                  <a:pt x="56803" y="158898"/>
                  <a:pt x="50382" y="158898"/>
                </a:cubicBezTo>
                <a:cubicBezTo>
                  <a:pt x="43961" y="158898"/>
                  <a:pt x="38756" y="153692"/>
                  <a:pt x="38756" y="147271"/>
                </a:cubicBezTo>
                <a:cubicBezTo>
                  <a:pt x="38756" y="140850"/>
                  <a:pt x="43961" y="135644"/>
                  <a:pt x="50382" y="135644"/>
                </a:cubicBezTo>
                <a:cubicBezTo>
                  <a:pt x="56803" y="135644"/>
                  <a:pt x="62009" y="140850"/>
                  <a:pt x="62009" y="147271"/>
                </a:cubicBezTo>
                <a:close/>
                <a:moveTo>
                  <a:pt x="50382" y="205404"/>
                </a:moveTo>
                <a:cubicBezTo>
                  <a:pt x="56803" y="205404"/>
                  <a:pt x="62009" y="200199"/>
                  <a:pt x="62009" y="193778"/>
                </a:cubicBezTo>
                <a:cubicBezTo>
                  <a:pt x="62009" y="187356"/>
                  <a:pt x="56803" y="182151"/>
                  <a:pt x="50382" y="182151"/>
                </a:cubicBezTo>
                <a:cubicBezTo>
                  <a:pt x="43961" y="182151"/>
                  <a:pt x="38756" y="187356"/>
                  <a:pt x="38756" y="193778"/>
                </a:cubicBezTo>
                <a:cubicBezTo>
                  <a:pt x="38756" y="200199"/>
                  <a:pt x="43961" y="205404"/>
                  <a:pt x="50382" y="205404"/>
                </a:cubicBezTo>
                <a:close/>
                <a:moveTo>
                  <a:pt x="47830" y="15502"/>
                </a:moveTo>
                <a:cubicBezTo>
                  <a:pt x="51022" y="6471"/>
                  <a:pt x="59635" y="0"/>
                  <a:pt x="69760" y="0"/>
                </a:cubicBezTo>
                <a:lnTo>
                  <a:pt x="116267" y="0"/>
                </a:lnTo>
                <a:cubicBezTo>
                  <a:pt x="126391" y="0"/>
                  <a:pt x="135004" y="6471"/>
                  <a:pt x="138196" y="15502"/>
                </a:cubicBezTo>
                <a:lnTo>
                  <a:pt x="162773" y="15502"/>
                </a:lnTo>
                <a:cubicBezTo>
                  <a:pt x="175615" y="15502"/>
                  <a:pt x="186026" y="25913"/>
                  <a:pt x="186026" y="38756"/>
                </a:cubicBezTo>
                <a:lnTo>
                  <a:pt x="186026" y="224782"/>
                </a:lnTo>
                <a:cubicBezTo>
                  <a:pt x="186026" y="237624"/>
                  <a:pt x="175615" y="248035"/>
                  <a:pt x="162773" y="248035"/>
                </a:cubicBezTo>
                <a:lnTo>
                  <a:pt x="23253" y="248035"/>
                </a:lnTo>
                <a:cubicBezTo>
                  <a:pt x="10411" y="248035"/>
                  <a:pt x="0" y="237624"/>
                  <a:pt x="0" y="224782"/>
                </a:cubicBezTo>
                <a:lnTo>
                  <a:pt x="0" y="38756"/>
                </a:lnTo>
                <a:cubicBezTo>
                  <a:pt x="0" y="25913"/>
                  <a:pt x="10411" y="15502"/>
                  <a:pt x="23253" y="15502"/>
                </a:cubicBezTo>
                <a:lnTo>
                  <a:pt x="47830" y="15502"/>
                </a:lnTo>
                <a:close/>
                <a:moveTo>
                  <a:pt x="69760" y="15502"/>
                </a:moveTo>
                <a:cubicBezTo>
                  <a:pt x="65479" y="15502"/>
                  <a:pt x="62009" y="18973"/>
                  <a:pt x="62009" y="23253"/>
                </a:cubicBezTo>
                <a:cubicBezTo>
                  <a:pt x="62009" y="27534"/>
                  <a:pt x="65479" y="31004"/>
                  <a:pt x="69760" y="31004"/>
                </a:cubicBezTo>
                <a:lnTo>
                  <a:pt x="116267" y="31004"/>
                </a:lnTo>
                <a:cubicBezTo>
                  <a:pt x="120547" y="31004"/>
                  <a:pt x="124018" y="27534"/>
                  <a:pt x="124018" y="23253"/>
                </a:cubicBezTo>
                <a:cubicBezTo>
                  <a:pt x="124018" y="18973"/>
                  <a:pt x="120547" y="15502"/>
                  <a:pt x="116267" y="15502"/>
                </a:cubicBezTo>
                <a:lnTo>
                  <a:pt x="69760" y="15502"/>
                </a:lnTo>
                <a:close/>
                <a:moveTo>
                  <a:pt x="47830" y="31004"/>
                </a:moveTo>
                <a:lnTo>
                  <a:pt x="23253" y="31004"/>
                </a:lnTo>
                <a:cubicBezTo>
                  <a:pt x="18973" y="31004"/>
                  <a:pt x="15502" y="34475"/>
                  <a:pt x="15502" y="38756"/>
                </a:cubicBezTo>
                <a:lnTo>
                  <a:pt x="15502" y="224782"/>
                </a:lnTo>
                <a:cubicBezTo>
                  <a:pt x="15502" y="229062"/>
                  <a:pt x="18973" y="232533"/>
                  <a:pt x="23253" y="232533"/>
                </a:cubicBezTo>
                <a:lnTo>
                  <a:pt x="162773" y="232533"/>
                </a:lnTo>
                <a:cubicBezTo>
                  <a:pt x="167053" y="232533"/>
                  <a:pt x="170524" y="229062"/>
                  <a:pt x="170524" y="224782"/>
                </a:cubicBezTo>
                <a:lnTo>
                  <a:pt x="170524" y="38756"/>
                </a:lnTo>
                <a:cubicBezTo>
                  <a:pt x="170524" y="34475"/>
                  <a:pt x="167053" y="31004"/>
                  <a:pt x="162773" y="31004"/>
                </a:cubicBezTo>
                <a:lnTo>
                  <a:pt x="138196" y="31004"/>
                </a:lnTo>
                <a:cubicBezTo>
                  <a:pt x="135004" y="40036"/>
                  <a:pt x="126391" y="46507"/>
                  <a:pt x="116267" y="46507"/>
                </a:cubicBezTo>
                <a:lnTo>
                  <a:pt x="69760" y="46507"/>
                </a:lnTo>
                <a:cubicBezTo>
                  <a:pt x="59635" y="46507"/>
                  <a:pt x="51022" y="40036"/>
                  <a:pt x="47830" y="31004"/>
                </a:cubicBezTo>
                <a:close/>
              </a:path>
            </a:pathLst>
          </a:custGeom>
          <a:solidFill>
            <a:schemeClr val="bg1"/>
          </a:solidFill>
          <a:ln w="155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UI"/>
              <a:ea typeface="+mn-ea"/>
              <a:cs typeface="+mn-cs"/>
            </a:endParaRPr>
          </a:p>
        </p:txBody>
      </p:sp>
      <p:sp>
        <p:nvSpPr>
          <p:cNvPr id="30" name="Title 10">
            <a:extLst>
              <a:ext uri="{FF2B5EF4-FFF2-40B4-BE49-F238E27FC236}">
                <a16:creationId xmlns:a16="http://schemas.microsoft.com/office/drawing/2014/main" id="{C6FA0EC3-1DBA-326C-9C0D-5AEB2F64F353}"/>
              </a:ext>
            </a:extLst>
          </p:cNvPr>
          <p:cNvSpPr>
            <a:spLocks noGrp="1"/>
          </p:cNvSpPr>
          <p:nvPr>
            <p:ph type="title"/>
          </p:nvPr>
        </p:nvSpPr>
        <p:spPr>
          <a:xfrm>
            <a:off x="588263" y="457200"/>
            <a:ext cx="11018520" cy="553998"/>
          </a:xfrm>
        </p:spPr>
        <p:txBody>
          <a:bodyPr/>
          <a:lstStyle/>
          <a:p>
            <a:r>
              <a:rPr lang="fr-fr"/>
              <a:t>Étapes suivantes</a:t>
            </a:r>
          </a:p>
        </p:txBody>
      </p:sp>
      <p:sp>
        <p:nvSpPr>
          <p:cNvPr id="35" name="Oval 34">
            <a:extLst>
              <a:ext uri="{FF2B5EF4-FFF2-40B4-BE49-F238E27FC236}">
                <a16:creationId xmlns:a16="http://schemas.microsoft.com/office/drawing/2014/main" id="{354647AA-3A29-7CB4-99DC-F8C43673ACED}"/>
              </a:ext>
              <a:ext uri="{C183D7F6-B498-43B3-948B-1728B52AA6E4}">
                <adec:decorative xmlns:adec="http://schemas.microsoft.com/office/drawing/2017/decorative" val="1"/>
              </a:ext>
            </a:extLst>
          </p:cNvPr>
          <p:cNvSpPr/>
          <p:nvPr/>
        </p:nvSpPr>
        <p:spPr bwMode="auto">
          <a:xfrm>
            <a:off x="1154313" y="4647221"/>
            <a:ext cx="781388" cy="781388"/>
          </a:xfrm>
          <a:prstGeom prst="ellipse">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400" b="1" kern="0">
              <a:solidFill>
                <a:srgbClr val="FFFFFF"/>
              </a:solidFill>
              <a:latin typeface="Segoe UI Semibold" panose="020B0502040204020203" pitchFamily="34" charset="0"/>
              <a:cs typeface="Segoe UI Semibold" panose="020B0502040204020203" pitchFamily="34" charset="0"/>
            </a:endParaRPr>
          </a:p>
        </p:txBody>
      </p:sp>
      <p:pic>
        <p:nvPicPr>
          <p:cNvPr id="34" name="Graphic 33" descr="Apprentissage à distance d’une langue avec remplissage uni">
            <a:extLst>
              <a:ext uri="{FF2B5EF4-FFF2-40B4-BE49-F238E27FC236}">
                <a16:creationId xmlns:a16="http://schemas.microsoft.com/office/drawing/2014/main" id="{F2A4A44D-B5C5-7046-7F9C-CA2E5BAEADC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334836" y="4845376"/>
            <a:ext cx="457200" cy="457200"/>
          </a:xfrm>
          <a:prstGeom prst="rect">
            <a:avLst/>
          </a:prstGeom>
        </p:spPr>
      </p:pic>
    </p:spTree>
    <p:extLst>
      <p:ext uri="{BB962C8B-B14F-4D97-AF65-F5344CB8AC3E}">
        <p14:creationId xmlns:p14="http://schemas.microsoft.com/office/powerpoint/2010/main" val="3883416709"/>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253785-7DCD-212A-A12B-62EF604F673E}"/>
              </a:ext>
            </a:extLst>
          </p:cNvPr>
          <p:cNvSpPr txBox="1"/>
          <p:nvPr/>
        </p:nvSpPr>
        <p:spPr>
          <a:xfrm>
            <a:off x="583951" y="934130"/>
            <a:ext cx="7251201" cy="2308324"/>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fr-fr" sz="80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Questions</a:t>
            </a:r>
            <a:r>
              <a:rPr kumimoji="0" lang="fr-fr" sz="72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 </a:t>
            </a:r>
            <a:br>
              <a:rPr kumimoji="0" lang="fr-fr" sz="72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br>
            <a:r>
              <a:rPr kumimoji="0" lang="fr-fr" sz="72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et </a:t>
            </a:r>
            <a:r>
              <a:rPr kumimoji="0" lang="fr-fr" sz="80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réponses</a:t>
            </a:r>
            <a:endParaRPr kumimoji="0" lang="fr-fr" sz="121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endParaRPr>
          </a:p>
        </p:txBody>
      </p:sp>
      <p:sp>
        <p:nvSpPr>
          <p:cNvPr id="4" name="Text Placeholder 4">
            <a:extLst>
              <a:ext uri="{FF2B5EF4-FFF2-40B4-BE49-F238E27FC236}">
                <a16:creationId xmlns:a16="http://schemas.microsoft.com/office/drawing/2014/main" id="{4C5BCC02-F254-165A-B419-7E09F13385A9}"/>
              </a:ext>
            </a:extLst>
          </p:cNvPr>
          <p:cNvSpPr txBox="1">
            <a:spLocks/>
          </p:cNvSpPr>
          <p:nvPr/>
        </p:nvSpPr>
        <p:spPr>
          <a:xfrm>
            <a:off x="1876335" y="3336405"/>
            <a:ext cx="4003766" cy="1107996"/>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UI" panose="020B0502040204020203" pitchFamily="34" charset="0"/>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UI" panose="020B0502040204020203" pitchFamily="34" charset="0"/>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UI" panose="020B0502040204020203" pitchFamily="34" charset="0"/>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fr-fr" sz="24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Veuillez lever la main et activer votre micro lorsque vous êtes appelé (e)</a:t>
            </a:r>
          </a:p>
        </p:txBody>
      </p:sp>
      <p:sp>
        <p:nvSpPr>
          <p:cNvPr id="5" name="Rectangle: Rounded Corners 4">
            <a:extLst>
              <a:ext uri="{FF2B5EF4-FFF2-40B4-BE49-F238E27FC236}">
                <a16:creationId xmlns:a16="http://schemas.microsoft.com/office/drawing/2014/main" id="{790C1B4C-D324-4FDC-5CED-9EDCC9C2BD37}"/>
              </a:ext>
            </a:extLst>
          </p:cNvPr>
          <p:cNvSpPr/>
          <p:nvPr/>
        </p:nvSpPr>
        <p:spPr bwMode="auto">
          <a:xfrm rot="5400000">
            <a:off x="7699054" y="439533"/>
            <a:ext cx="3452506" cy="6565900"/>
          </a:xfrm>
          <a:prstGeom prst="roundRect">
            <a:avLst>
              <a:gd name="adj" fmla="val 14295"/>
            </a:avLst>
          </a:prstGeom>
          <a:solidFill>
            <a:schemeClr val="bg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6" name="Picture 5">
            <a:extLst>
              <a:ext uri="{FF2B5EF4-FFF2-40B4-BE49-F238E27FC236}">
                <a16:creationId xmlns:a16="http://schemas.microsoft.com/office/drawing/2014/main" id="{E8755E77-6AF4-FE9D-57AB-73980E358AB4}"/>
              </a:ext>
            </a:extLst>
          </p:cNvPr>
          <p:cNvPicPr>
            <a:picLocks noChangeAspect="1"/>
          </p:cNvPicPr>
          <p:nvPr/>
        </p:nvPicPr>
        <p:blipFill>
          <a:blip r:embed="rId3"/>
          <a:stretch>
            <a:fillRect/>
          </a:stretch>
        </p:blipFill>
        <p:spPr>
          <a:xfrm>
            <a:off x="6762842" y="3067289"/>
            <a:ext cx="5048158" cy="1286114"/>
          </a:xfrm>
          <a:prstGeom prst="roundRect">
            <a:avLst>
              <a:gd name="adj" fmla="val 12717"/>
            </a:avLst>
          </a:prstGeom>
          <a:effectLst/>
        </p:spPr>
      </p:pic>
      <p:sp>
        <p:nvSpPr>
          <p:cNvPr id="7" name="Freeform: Shape 6">
            <a:extLst>
              <a:ext uri="{FF2B5EF4-FFF2-40B4-BE49-F238E27FC236}">
                <a16:creationId xmlns:a16="http://schemas.microsoft.com/office/drawing/2014/main" id="{6760E164-D3B4-D288-E0C7-CBED5F9FEAD4}"/>
              </a:ext>
            </a:extLst>
          </p:cNvPr>
          <p:cNvSpPr/>
          <p:nvPr/>
        </p:nvSpPr>
        <p:spPr bwMode="auto">
          <a:xfrm>
            <a:off x="9020969" y="2542893"/>
            <a:ext cx="364331" cy="876300"/>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8" name="Oval 7">
            <a:extLst>
              <a:ext uri="{FF2B5EF4-FFF2-40B4-BE49-F238E27FC236}">
                <a16:creationId xmlns:a16="http://schemas.microsoft.com/office/drawing/2014/main" id="{535A04CC-0F12-6126-ABD6-D3414DC1D1EF}"/>
              </a:ext>
              <a:ext uri="{C183D7F6-B498-43B3-948B-1728B52AA6E4}">
                <adec:decorative xmlns:adec="http://schemas.microsoft.com/office/drawing/2017/decorative" val="1"/>
              </a:ext>
            </a:extLst>
          </p:cNvPr>
          <p:cNvSpPr/>
          <p:nvPr/>
        </p:nvSpPr>
        <p:spPr bwMode="auto">
          <a:xfrm>
            <a:off x="9385557" y="2327210"/>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1</a:t>
            </a:r>
          </a:p>
        </p:txBody>
      </p:sp>
      <p:sp>
        <p:nvSpPr>
          <p:cNvPr id="9" name="Freeform: Shape 8">
            <a:extLst>
              <a:ext uri="{FF2B5EF4-FFF2-40B4-BE49-F238E27FC236}">
                <a16:creationId xmlns:a16="http://schemas.microsoft.com/office/drawing/2014/main" id="{7D15C4CB-F9D7-B775-BD2B-36FA94563851}"/>
              </a:ext>
            </a:extLst>
          </p:cNvPr>
          <p:cNvSpPr/>
          <p:nvPr/>
        </p:nvSpPr>
        <p:spPr bwMode="auto">
          <a:xfrm rot="10800000">
            <a:off x="8398926" y="4166791"/>
            <a:ext cx="364331" cy="757352"/>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10" name="Oval 9">
            <a:extLst>
              <a:ext uri="{FF2B5EF4-FFF2-40B4-BE49-F238E27FC236}">
                <a16:creationId xmlns:a16="http://schemas.microsoft.com/office/drawing/2014/main" id="{2746385E-65F4-A2A7-2271-8D47D24FFE0A}"/>
              </a:ext>
              <a:ext uri="{C183D7F6-B498-43B3-948B-1728B52AA6E4}">
                <adec:decorative xmlns:adec="http://schemas.microsoft.com/office/drawing/2017/decorative" val="1"/>
              </a:ext>
            </a:extLst>
          </p:cNvPr>
          <p:cNvSpPr/>
          <p:nvPr/>
        </p:nvSpPr>
        <p:spPr bwMode="auto">
          <a:xfrm>
            <a:off x="7970750" y="4711269"/>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a:ln>
                  <a:noFill/>
                </a:ln>
                <a:solidFill>
                  <a:srgbClr val="000000"/>
                </a:solidFill>
                <a:effectLst/>
                <a:uLnTx/>
                <a:uFillTx/>
                <a:latin typeface="Segoe Sans Display Semibold"/>
                <a:ea typeface="+mn-ea"/>
                <a:cs typeface="+mn-cs"/>
              </a:rPr>
              <a:t>2</a:t>
            </a:r>
          </a:p>
        </p:txBody>
      </p:sp>
    </p:spTree>
    <p:extLst>
      <p:ext uri="{BB962C8B-B14F-4D97-AF65-F5344CB8AC3E}">
        <p14:creationId xmlns:p14="http://schemas.microsoft.com/office/powerpoint/2010/main" val="884017285"/>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36DCC-0B01-82D6-05FD-371F71B9E24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3F8FF0-80A3-3090-BAF6-F66F83BCC56D}"/>
              </a:ext>
            </a:extLst>
          </p:cNvPr>
          <p:cNvSpPr>
            <a:spLocks noGrp="1"/>
          </p:cNvSpPr>
          <p:nvPr>
            <p:ph sz="quarter" idx="12"/>
          </p:nvPr>
        </p:nvSpPr>
        <p:spPr>
          <a:xfrm>
            <a:off x="654329" y="1184087"/>
            <a:ext cx="5880941" cy="5804666"/>
          </a:xfrm>
        </p:spPr>
        <p:txBody>
          <a:bodyPr>
            <a:noAutofit/>
          </a:bodyPr>
          <a:lstStyle/>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Assistance et apprentissage Microsoft 365 Copilot Chat</a:t>
            </a:r>
            <a:br>
              <a:rPr/>
            </a:br>
            <a:r>
              <a:rPr kumimoji="0" lang="fr-fr" b="0" i="0" u="none" strike="noStrike" kern="1200" cap="none" spc="0" normalizeH="0" baseline="0" noProof="0">
                <a:ln>
                  <a:noFill/>
                </a:ln>
                <a:solidFill>
                  <a:srgbClr val="A0D0EC"/>
                </a:solidFill>
                <a:effectLst/>
                <a:uLnTx/>
                <a:uFillTx/>
                <a:latin typeface="Segoe Sans Display"/>
                <a:ea typeface="+mn-ea"/>
                <a:hlinkClick r:id="rId3">
                  <a:extLst>
                    <a:ext uri="{A12FA001-AC4F-418D-AE19-62706E023703}">
                      <ahyp:hlinkClr xmlns:ahyp="http://schemas.microsoft.com/office/drawing/2018/hyperlinkcolor" val="tx"/>
                    </a:ext>
                  </a:extLst>
                </a:hlinkClick>
              </a:rPr>
              <a:t>support.microsoft.com/copilot-microsoft365-chat</a:t>
            </a:r>
            <a:br>
              <a:rPr kumimoji="0" lang="fr-fr" b="0" i="0" u="none" strike="noStrike" kern="1200" cap="none" spc="0" normalizeH="0" baseline="0" noProof="0">
                <a:ln>
                  <a:noFill/>
                </a:ln>
                <a:solidFill>
                  <a:srgbClr val="A0D0EC"/>
                </a:solidFill>
                <a:effectLst/>
                <a:uLnTx/>
                <a:uFillTx/>
                <a:latin typeface="Segoe Sans Display"/>
                <a:ea typeface="+mn-ea"/>
              </a:rPr>
            </a:br>
            <a:r>
              <a:rPr kumimoji="0" lang="fr-fr" b="0" i="0" u="none" strike="noStrike" kern="1200" cap="none" spc="0" normalizeH="0" baseline="0" noProof="0">
                <a:ln>
                  <a:noFill/>
                </a:ln>
                <a:solidFill>
                  <a:prstClr val="white"/>
                </a:solidFill>
                <a:effectLst/>
                <a:uLnTx/>
                <a:uFillTx/>
                <a:latin typeface="Segoe Sans Display"/>
                <a:ea typeface="+mn-ea"/>
                <a:cs typeface="Segoe Sans Display" pitchFamily="2" charset="0"/>
              </a:rPr>
              <a:t>Courtes vidéos pratiques, articles d’aide</a:t>
            </a:r>
          </a:p>
          <a:p>
            <a:pPr marL="225425" indent="-225425">
              <a:spcBef>
                <a:spcPts val="0"/>
              </a:spcBef>
              <a:spcAft>
                <a:spcPts val="1800"/>
              </a:spcAft>
              <a:buFont typeface="Arial" panose="020B0604020202020204" pitchFamily="34" charset="0"/>
              <a:buChar char="•"/>
              <a:defRPr/>
            </a:pPr>
            <a:r>
              <a:rPr kumimoji="0" lang="fr-fr"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Les 10 choses à essayer en premier</a:t>
            </a:r>
            <a:br>
              <a:rPr/>
            </a:br>
            <a:r>
              <a:rPr lang="fr-fr" u="sng">
                <a:solidFill>
                  <a:srgbClr val="A0D0EC"/>
                </a:solidFill>
                <a:hlinkClick r:id="rId4">
                  <a:extLst>
                    <a:ext uri="{A12FA001-AC4F-418D-AE19-62706E023703}">
                      <ahyp:hlinkClr xmlns:ahyp="http://schemas.microsoft.com/office/drawing/2018/hyperlinkcolor" val="tx"/>
                    </a:ext>
                  </a:extLst>
                </a:hlinkClick>
              </a:rPr>
              <a:t>aka.ms/Copilot/Top10ChatHandout</a:t>
            </a:r>
            <a:br>
              <a:rPr lang="fr-fr" u="sng">
                <a:solidFill>
                  <a:srgbClr val="A0D0EC"/>
                </a:solidFill>
              </a:rPr>
            </a:br>
            <a:r>
              <a:rPr kumimoji="0" lang="fr-fr" b="0" i="0" u="none" strike="noStrike" kern="1200" cap="none" spc="0" normalizeH="0" baseline="0" noProof="0">
                <a:ln>
                  <a:noFill/>
                </a:ln>
                <a:effectLst/>
                <a:uLnTx/>
                <a:uFillTx/>
                <a:latin typeface="Segoe Sans Display"/>
                <a:ea typeface="+mn-ea"/>
                <a:cs typeface="Segoe Sans Display" pitchFamily="2" charset="0"/>
              </a:rPr>
              <a:t>PDF d’exemples de requêtes</a:t>
            </a: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L’art de la requête</a:t>
            </a:r>
            <a:br>
              <a:rPr/>
            </a:br>
            <a:r>
              <a:rPr kumimoji="0" lang="fr-fr"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t>aka.ms/</a:t>
            </a:r>
            <a:r>
              <a:rPr kumimoji="0" lang="fr-fr" b="0" i="0" u="none" strike="noStrike" kern="1200" cap="none" spc="0" normalizeH="0" baseline="0" noProof="0" err="1">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t>CopilotPromptIngredients</a:t>
            </a:r>
            <a:br>
              <a:rPr kumimoji="0" lang="fr-fr" b="0" i="0" u="none" strike="noStrike" kern="1200" cap="none" spc="0" normalizeH="0" baseline="0" noProof="0">
                <a:ln>
                  <a:noFill/>
                </a:ln>
                <a:solidFill>
                  <a:srgbClr val="091F2C">
                    <a:lumMod val="25000"/>
                    <a:lumOff val="75000"/>
                  </a:srgbClr>
                </a:solidFill>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rPr>
            </a:br>
            <a:r>
              <a:rPr kumimoji="0" lang="fr-fr" b="0" i="0" u="none" strike="noStrike" kern="1200" cap="none" spc="0" normalizeH="0" baseline="0" noProof="0">
                <a:ln>
                  <a:noFill/>
                </a:ln>
                <a:effectLst/>
                <a:uLnTx/>
                <a:uFillTx/>
                <a:latin typeface="Segoe Sans Display"/>
                <a:ea typeface="+mn-ea"/>
                <a:cs typeface="Segoe Sans Display" pitchFamily="2" charset="0"/>
              </a:rPr>
              <a:t>Comment écrire une bonne requête</a:t>
            </a:r>
            <a:endParaRPr kumimoji="0" lang="fr-fr" b="0" i="0" u="none" strike="noStrike" kern="1200" cap="none" spc="0" normalizeH="0" baseline="0" noProof="0">
              <a:ln>
                <a:noFill/>
              </a:ln>
              <a:effectLst/>
              <a:uLnTx/>
              <a:uFillTx/>
              <a:latin typeface="Segoe Sans Display"/>
              <a:ea typeface="+mn-ea"/>
              <a:cs typeface="Segoe Sans Display" pitchFamily="2" charset="0"/>
              <a:hlinkClick r:id="rId5">
                <a:extLst>
                  <a:ext uri="{A12FA001-AC4F-418D-AE19-62706E023703}">
                    <ahyp:hlinkClr xmlns:ahyp="http://schemas.microsoft.com/office/drawing/2018/hyperlinkcolor" val="tx"/>
                  </a:ext>
                </a:extLst>
              </a:hlinkClick>
            </a:endParaRP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r>
              <a:rPr kumimoji="0" lang="fr-fr" b="1" i="0" u="none" strike="noStrike" kern="1200" cap="none" spc="0" normalizeH="0" baseline="0" noProof="0">
                <a:ln>
                  <a:noFill/>
                </a:ln>
                <a:solidFill>
                  <a:prstClr val="white"/>
                </a:solidFill>
                <a:effectLst/>
                <a:uLnTx/>
                <a:uFillTx/>
                <a:latin typeface="Segoe UI Semibold"/>
                <a:ea typeface="+mn-ea"/>
                <a:cs typeface="Segoe UI Semibold" pitchFamily="2" charset="0"/>
              </a:rPr>
              <a:t>Galerie de requêtes Copilot</a:t>
            </a:r>
            <a:br>
              <a:rPr/>
            </a:br>
            <a:r>
              <a:rPr kumimoji="0" lang="fr-fr" b="1" i="0" u="none" strike="noStrike" kern="1200" cap="none" spc="0" normalizeH="0" baseline="0" noProof="0">
                <a:ln>
                  <a:noFill/>
                </a:ln>
                <a:solidFill>
                  <a:srgbClr val="A0D0EC"/>
                </a:solidFill>
                <a:effectLst/>
                <a:uLnTx/>
                <a:uFillTx/>
                <a:latin typeface="Segoe UI Semibold" panose="020B0702040204020203" pitchFamily="34" charset="0"/>
                <a:ea typeface="+mn-ea"/>
                <a:cs typeface="Segoe UI Semibold" panose="020B0702040204020203" pitchFamily="34" charset="0"/>
                <a:hlinkClick r:id="rId6">
                  <a:extLst>
                    <a:ext uri="{A12FA001-AC4F-418D-AE19-62706E023703}">
                      <ahyp:hlinkClr xmlns:ahyp="http://schemas.microsoft.com/office/drawing/2018/hyperlinkcolor" val="tx"/>
                    </a:ext>
                  </a:extLst>
                </a:hlinkClick>
              </a:rPr>
              <a:t>aka.ms/prompts</a:t>
            </a:r>
            <a:br>
              <a:rPr kumimoji="0" lang="fr-fr"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br>
            <a:r>
              <a:rPr kumimoji="0" lang="fr-fr" b="0" i="0" u="none" strike="noStrike" kern="1200" cap="none" spc="0" normalizeH="0" baseline="0" noProof="0">
                <a:ln>
                  <a:noFill/>
                </a:ln>
                <a:effectLst/>
                <a:uLnTx/>
                <a:uFillTx/>
                <a:latin typeface="Segoe Sans Display"/>
                <a:ea typeface="+mn-ea"/>
                <a:cs typeface="Segoe Sans Display" pitchFamily="2" charset="0"/>
              </a:rPr>
              <a:t>Exemples et requêtes que vous avez sauvegardés</a:t>
            </a:r>
            <a:endParaRPr kumimoji="0" lang="fr-fr" b="0" i="0" u="none" strike="noStrike" kern="1200" cap="none" spc="0" normalizeH="0" baseline="0" noProof="0">
              <a:ln>
                <a:noFill/>
              </a:ln>
              <a:effectLst/>
              <a:uLnTx/>
              <a:uFillTx/>
              <a:latin typeface="Segoe Sans Display"/>
              <a:ea typeface="+mn-ea"/>
              <a:cs typeface="Segoe Sans Display" pitchFamily="2" charset="0"/>
              <a:hlinkClick r:id="rId6">
                <a:extLst>
                  <a:ext uri="{A12FA001-AC4F-418D-AE19-62706E023703}">
                    <ahyp:hlinkClr xmlns:ahyp="http://schemas.microsoft.com/office/drawing/2018/hyperlinkcolor" val="tx"/>
                  </a:ext>
                </a:extLst>
              </a:hlinkClick>
            </a:endParaRPr>
          </a:p>
          <a:p>
            <a:pPr marL="225425" indent="-225425">
              <a:spcBef>
                <a:spcPts val="0"/>
              </a:spcBef>
              <a:spcAft>
                <a:spcPts val="1800"/>
              </a:spcAft>
              <a:buFont typeface="Arial" panose="020B0604020202020204" pitchFamily="34" charset="0"/>
              <a:buChar char="•"/>
              <a:defRPr/>
            </a:pPr>
            <a:r>
              <a:rPr kumimoji="0" lang="fr-fr" b="1" i="0" u="none" strike="noStrike" kern="1200" cap="none" spc="0" normalizeH="0" baseline="0" noProof="0">
                <a:ln>
                  <a:noFill/>
                </a:ln>
                <a:solidFill>
                  <a:prstClr val="white"/>
                </a:solidFill>
                <a:effectLst/>
                <a:uLnTx/>
                <a:uFillTx/>
                <a:latin typeface="Segoe UI Semibold"/>
                <a:ea typeface="+mn-ea"/>
                <a:cs typeface="Segoe UI Semibold" pitchFamily="2" charset="0"/>
              </a:rPr>
              <a:t>Sessions du Hub client</a:t>
            </a:r>
            <a:br>
              <a:rPr/>
            </a:br>
            <a:r>
              <a:rPr lang="fr-fr" b="1">
                <a:solidFill>
                  <a:srgbClr val="A0D0EC"/>
                </a:solidFill>
                <a:latin typeface="Segoe UI Semibold" panose="020B0702040204020203" pitchFamily="34" charset="0"/>
                <a:cs typeface="Segoe UI Semibold" panose="020B0702040204020203" pitchFamily="34" charset="0"/>
                <a:hlinkClick r:id="rId7">
                  <a:extLst>
                    <a:ext uri="{A12FA001-AC4F-418D-AE19-62706E023703}">
                      <ahyp:hlinkClr xmlns:ahyp="http://schemas.microsoft.com/office/drawing/2018/hyperlinkcolor" val="tx"/>
                    </a:ext>
                  </a:extLst>
                </a:hlinkClick>
              </a:rPr>
              <a:t>aka.ms/CustomerHubSessions</a:t>
            </a:r>
            <a:r>
              <a:rPr lang="fr-fr">
                <a:solidFill>
                  <a:srgbClr val="091F2C"/>
                </a:solidFill>
                <a:latin typeface="Segoe Sans Text"/>
                <a:hlinkClick r:id="rId7">
                  <a:extLst>
                    <a:ext uri="{A12FA001-AC4F-418D-AE19-62706E023703}">
                      <ahyp:hlinkClr xmlns:ahyp="http://schemas.microsoft.com/office/drawing/2018/hyperlinkcolor" val="tx"/>
                    </a:ext>
                  </a:extLst>
                </a:hlinkClick>
              </a:rPr>
              <a:t>​</a:t>
            </a:r>
          </a:p>
          <a:p>
            <a:pPr marL="225425" marR="0" lvl="0" indent="-225425" algn="l" defTabSz="932742" rtl="0" eaLnBrk="1" fontAlgn="auto" latinLnBrk="0" hangingPunct="1">
              <a:lnSpc>
                <a:spcPct val="100000"/>
              </a:lnSpc>
              <a:spcBef>
                <a:spcPts val="0"/>
              </a:spcBef>
              <a:spcAft>
                <a:spcPts val="1800"/>
              </a:spcAft>
              <a:buClrTx/>
              <a:buSzPct val="90000"/>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Segoe Sans Display" pitchFamily="2" charset="0"/>
            </a:endParaRPr>
          </a:p>
          <a:p>
            <a:endParaRPr lang="en-US"/>
          </a:p>
        </p:txBody>
      </p:sp>
      <p:sp>
        <p:nvSpPr>
          <p:cNvPr id="3" name="Content Placeholder 2">
            <a:extLst>
              <a:ext uri="{FF2B5EF4-FFF2-40B4-BE49-F238E27FC236}">
                <a16:creationId xmlns:a16="http://schemas.microsoft.com/office/drawing/2014/main" id="{F183D42D-2DC5-AFDE-05DD-AA0412B0F699}"/>
              </a:ext>
            </a:extLst>
          </p:cNvPr>
          <p:cNvSpPr>
            <a:spLocks noGrp="1"/>
          </p:cNvSpPr>
          <p:nvPr>
            <p:ph sz="quarter" idx="13"/>
          </p:nvPr>
        </p:nvSpPr>
        <p:spPr>
          <a:xfrm>
            <a:off x="6535269" y="1184087"/>
            <a:ext cx="5002401" cy="4833938"/>
          </a:xfrm>
        </p:spPr>
        <p:txBody>
          <a:bodyPr>
            <a:noAutofit/>
          </a:bodyPr>
          <a:lstStyle/>
          <a:p>
            <a:pPr marL="225425" lvl="0" indent="-225425" defTabSz="914367">
              <a:spcBef>
                <a:spcPts val="0"/>
              </a:spcBef>
              <a:spcAft>
                <a:spcPts val="1800"/>
              </a:spcAft>
              <a:buSzTx/>
              <a:buFont typeface="Arial" panose="020B0604020202020204" pitchFamily="34" charset="0"/>
              <a:buChar char="•"/>
              <a:defRPr/>
            </a:pPr>
            <a:r>
              <a:rPr kumimoji="0" lang="fr-fr"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Adoption de Microsoft 365 Copilot</a:t>
            </a:r>
            <a:br>
              <a:rPr/>
            </a:br>
            <a:r>
              <a:rPr lang="fr-fr">
                <a:solidFill>
                  <a:srgbClr val="A0D0EC"/>
                </a:solidFill>
                <a:cs typeface="+mn-cs"/>
                <a:hlinkClick r:id="rId8">
                  <a:extLst>
                    <a:ext uri="{A12FA001-AC4F-418D-AE19-62706E023703}">
                      <ahyp:hlinkClr xmlns:ahyp="http://schemas.microsoft.com/office/drawing/2018/hyperlinkcolor" val="tx"/>
                    </a:ext>
                  </a:extLst>
                </a:hlinkClick>
              </a:rPr>
              <a:t>adoption.microsoft.com/en-us/</a:t>
            </a:r>
            <a:r>
              <a:rPr lang="fr-fr" err="1">
                <a:solidFill>
                  <a:srgbClr val="A0D0EC"/>
                </a:solidFill>
                <a:cs typeface="+mn-cs"/>
                <a:hlinkClick r:id="rId8">
                  <a:extLst>
                    <a:ext uri="{A12FA001-AC4F-418D-AE19-62706E023703}">
                      <ahyp:hlinkClr xmlns:ahyp="http://schemas.microsoft.com/office/drawing/2018/hyperlinkcolor" val="tx"/>
                    </a:ext>
                  </a:extLst>
                </a:hlinkClick>
              </a:rPr>
              <a:t>copilot</a:t>
            </a:r>
            <a:r>
              <a:rPr lang="fr-fr">
                <a:solidFill>
                  <a:srgbClr val="A0D0EC"/>
                </a:solidFill>
                <a:cs typeface="+mn-cs"/>
                <a:hlinkClick r:id="rId8">
                  <a:extLst>
                    <a:ext uri="{A12FA001-AC4F-418D-AE19-62706E023703}">
                      <ahyp:hlinkClr xmlns:ahyp="http://schemas.microsoft.com/office/drawing/2018/hyperlinkcolor" val="tx"/>
                    </a:ext>
                  </a:extLst>
                </a:hlinkClick>
              </a:rPr>
              <a:t>-chat/</a:t>
            </a:r>
            <a:br>
              <a:rPr lang="fr-fr">
                <a:solidFill>
                  <a:srgbClr val="A0D0EC"/>
                </a:solidFill>
                <a:cs typeface="+mn-cs"/>
                <a:hlinkClick r:id="rId8">
                  <a:extLst>
                    <a:ext uri="{A12FA001-AC4F-418D-AE19-62706E023703}">
                      <ahyp:hlinkClr xmlns:ahyp="http://schemas.microsoft.com/office/drawing/2018/hyperlinkcolor" val="tx"/>
                    </a:ext>
                  </a:extLst>
                </a:hlinkClick>
              </a:rPr>
            </a:br>
            <a:r>
              <a:rPr lang="fr-fr" b="0" i="0" u="none" strike="noStrike" cap="none">
                <a:cs typeface="+mn-cs"/>
              </a:rPr>
              <a:t>Ressources pour les spécialistes </a:t>
            </a:r>
            <a:r>
              <a:rPr kumimoji="0" lang="fr-fr" b="0" i="0" u="none" strike="noStrike" kern="1200" cap="none" spc="0" normalizeH="0" baseline="0" noProof="0">
                <a:ln>
                  <a:noFill/>
                </a:ln>
                <a:effectLst/>
                <a:uLnTx/>
                <a:uFillTx/>
                <a:latin typeface="Segoe Sans Display"/>
                <a:ea typeface="+mn-ea"/>
                <a:cs typeface="+mn-cs"/>
              </a:rPr>
              <a:t>de l’adoption</a:t>
            </a:r>
          </a:p>
          <a:p>
            <a:pPr marL="225425" indent="-225425" defTabSz="914367">
              <a:spcBef>
                <a:spcPts val="0"/>
              </a:spcBef>
              <a:spcAft>
                <a:spcPts val="1800"/>
              </a:spcAft>
              <a:buSzTx/>
              <a:buFont typeface="Arial" panose="020B0604020202020204" pitchFamily="34" charset="0"/>
              <a:buChar char="•"/>
              <a:defRPr/>
            </a:pPr>
            <a:r>
              <a:rPr lang="fr-fr" b="1">
                <a:solidFill>
                  <a:prstClr val="white"/>
                </a:solidFill>
                <a:latin typeface="Segoe UI Semibold" panose="020B0702040204020203" pitchFamily="34" charset="0"/>
                <a:cs typeface="Segoe UI Semibold" panose="020B0702040204020203" pitchFamily="34" charset="0"/>
              </a:rPr>
              <a:t>Présentation de formation </a:t>
            </a:r>
            <a:r>
              <a:rPr kumimoji="0" lang="fr-fr" b="1" i="0" u="none" strike="noStrike" kern="1200" cap="none" spc="0" normalizeH="0" baseline="0" noProof="0" err="1">
                <a:ln>
                  <a:noFill/>
                </a:ln>
                <a:solidFill>
                  <a:prstClr val="white"/>
                </a:solidFill>
                <a:effectLst/>
                <a:uLnTx/>
                <a:uFillTx/>
                <a:latin typeface="Segoe UI Semibold" panose="020B0702040204020203" pitchFamily="34" charset="0"/>
                <a:ea typeface="+mn-ea"/>
                <a:cs typeface="Segoe UI Semibold" panose="020B0702040204020203" pitchFamily="34" charset="0"/>
              </a:rPr>
              <a:t>Copilot</a:t>
            </a:r>
            <a:r>
              <a:rPr kumimoji="0" lang="fr-fr" b="1"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t> Chat</a:t>
            </a:r>
            <a:br>
              <a:rPr/>
            </a:br>
            <a:r>
              <a:rPr lang="fr-fr" b="1">
                <a:solidFill>
                  <a:srgbClr val="A0D0EC"/>
                </a:solidFill>
                <a:latin typeface="Segoe UI Semibold" panose="020B0702040204020203" pitchFamily="34" charset="0"/>
                <a:cs typeface="Segoe UI Semibold" panose="020B0702040204020203" pitchFamily="34" charset="0"/>
                <a:hlinkClick r:id="rId9">
                  <a:extLst>
                    <a:ext uri="{A12FA001-AC4F-418D-AE19-62706E023703}">
                      <ahyp:hlinkClr xmlns:ahyp="http://schemas.microsoft.com/office/drawing/2018/hyperlinkcolor" val="tx"/>
                    </a:ext>
                  </a:extLst>
                </a:hlinkClick>
              </a:rPr>
              <a:t>aka.ms/Copilot/</a:t>
            </a:r>
            <a:r>
              <a:rPr lang="fr-fr" b="1" err="1">
                <a:solidFill>
                  <a:srgbClr val="A0D0EC"/>
                </a:solidFill>
                <a:latin typeface="Segoe UI Semibold" panose="020B0702040204020203" pitchFamily="34" charset="0"/>
                <a:cs typeface="Segoe UI Semibold" panose="020B0702040204020203" pitchFamily="34" charset="0"/>
                <a:hlinkClick r:id="rId9">
                  <a:extLst>
                    <a:ext uri="{A12FA001-AC4F-418D-AE19-62706E023703}">
                      <ahyp:hlinkClr xmlns:ahyp="http://schemas.microsoft.com/office/drawing/2018/hyperlinkcolor" val="tx"/>
                    </a:ext>
                  </a:extLst>
                </a:hlinkClick>
              </a:rPr>
              <a:t>ChatUserTrainingGuide</a:t>
            </a:r>
            <a:br>
              <a:rPr lang="fr-fr" b="1">
                <a:solidFill>
                  <a:prstClr val="white"/>
                </a:solidFill>
                <a:latin typeface="Segoe UI Semibold" panose="020B0702040204020203" pitchFamily="34" charset="0"/>
                <a:cs typeface="Segoe UI Semibold" panose="020B0702040204020203" pitchFamily="34" charset="0"/>
              </a:rPr>
            </a:br>
            <a:r>
              <a:rPr lang="fr-fr" b="0" i="0" u="none" strike="noStrike" cap="none"/>
              <a:t>Présentation </a:t>
            </a:r>
            <a:r>
              <a:rPr lang="fr-fr" b="0" i="0" strike="noStrike" cap="none"/>
              <a:t>PowerPoint </a:t>
            </a:r>
            <a:r>
              <a:rPr lang="fr-fr"/>
              <a:t>pour la formation </a:t>
            </a:r>
            <a:br>
              <a:rPr lang="fr-fr"/>
            </a:br>
            <a:r>
              <a:rPr lang="fr-fr"/>
              <a:t>des utilisateurs finaux</a:t>
            </a:r>
            <a:endParaRPr kumimoji="0" lang="en-US" b="0" i="0" strike="noStrike" kern="1200" cap="none" spc="0" normalizeH="0" baseline="0" noProof="0">
              <a:ln>
                <a:noFill/>
              </a:ln>
              <a:effectLst/>
              <a:uLnTx/>
              <a:uFillTx/>
              <a:latin typeface="Segoe Sans Display"/>
              <a:ea typeface="+mn-ea"/>
              <a:cs typeface="+mn-cs"/>
            </a:endParaRPr>
          </a:p>
          <a:p>
            <a:pPr marL="225425" indent="-225425" defTabSz="914367">
              <a:spcBef>
                <a:spcPts val="0"/>
              </a:spcBef>
              <a:spcAft>
                <a:spcPts val="1800"/>
              </a:spcAft>
              <a:buSzTx/>
              <a:buFont typeface="Arial" panose="020B0604020202020204" pitchFamily="34" charset="0"/>
              <a:buChar char="•"/>
              <a:defRPr/>
            </a:pPr>
            <a:r>
              <a:rPr lang="fr-fr" b="1" u="sng" err="1">
                <a:latin typeface="Segoe UI Semibold" panose="020B0702040204020203" pitchFamily="34" charset="0"/>
                <a:cs typeface="Segoe UI Semibold" panose="020B0702040204020203" pitchFamily="34" charset="0"/>
              </a:rPr>
              <a:t>Parcours remarquable pour Copilot Chat</a:t>
            </a:r>
            <a:br>
              <a:rPr/>
            </a:br>
            <a:r>
              <a:rPr kumimoji="0" lang="fr-fr" b="0" i="0" u="none" strike="noStrike" kern="1200" cap="none" spc="0" normalizeH="0" baseline="0" noProof="0">
                <a:ln>
                  <a:noFill/>
                </a:ln>
                <a:solidFill>
                  <a:srgbClr val="A0D0EC"/>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aka.ms/</a:t>
            </a:r>
            <a:r>
              <a:rPr kumimoji="0" lang="fr-fr" b="0" i="0" u="none" strike="noStrike" kern="1200" cap="none" spc="0" normalizeH="0" baseline="0" noProof="0" err="1">
                <a:ln>
                  <a:noFill/>
                </a:ln>
                <a:solidFill>
                  <a:srgbClr val="A0D0EC"/>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Copilot</a:t>
            </a:r>
            <a:r>
              <a:rPr kumimoji="0" lang="fr-fr" b="0" i="0" u="none" strike="noStrike" kern="1200" cap="none" spc="0" normalizeH="0" baseline="0" noProof="0">
                <a:ln>
                  <a:noFill/>
                </a:ln>
                <a:solidFill>
                  <a:srgbClr val="A0D0EC"/>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a:t>
            </a:r>
            <a:r>
              <a:rPr kumimoji="0" lang="fr-fr" b="0" i="0" u="none" strike="noStrike" kern="1200" cap="none" spc="0" normalizeH="0" baseline="0" noProof="0" err="1">
                <a:ln>
                  <a:noFill/>
                </a:ln>
                <a:solidFill>
                  <a:srgbClr val="A0D0EC"/>
                </a:solidFill>
                <a:effectLst/>
                <a:uLnTx/>
                <a:uFillTx/>
                <a:latin typeface="Segoe Sans Display"/>
                <a:ea typeface="+mn-ea"/>
                <a:cs typeface="+mn-cs"/>
                <a:hlinkClick r:id="rId10">
                  <a:extLst>
                    <a:ext uri="{A12FA001-AC4F-418D-AE19-62706E023703}">
                      <ahyp:hlinkClr xmlns:ahyp="http://schemas.microsoft.com/office/drawing/2018/hyperlinkcolor" val="tx"/>
                    </a:ext>
                  </a:extLst>
                </a:hlinkClick>
              </a:rPr>
              <a:t>ChatJourney</a:t>
            </a:r>
            <a:br>
              <a:rPr kumimoji="0" lang="fr-fr" b="0" i="0" u="none" strike="noStrike" kern="1200" cap="none" spc="0" normalizeH="0" baseline="0" noProof="0">
                <a:ln>
                  <a:noFill/>
                </a:ln>
                <a:effectLst/>
                <a:uLnTx/>
                <a:uFillTx/>
                <a:latin typeface="Segoe Sans Display"/>
                <a:ea typeface="+mn-ea"/>
                <a:cs typeface="+mn-cs"/>
              </a:rPr>
            </a:br>
            <a:r>
              <a:rPr lang="fr-fr">
                <a:latin typeface="Segoe Sans Display"/>
                <a:cs typeface="+mn-cs"/>
              </a:rPr>
              <a:t>Compétences sur 30 jours, conseils quotidiens </a:t>
            </a:r>
            <a:br>
              <a:rPr lang="fr-fr">
                <a:latin typeface="Segoe Sans Display"/>
                <a:cs typeface="+mn-cs"/>
              </a:rPr>
            </a:br>
            <a:r>
              <a:rPr lang="fr-fr">
                <a:latin typeface="Segoe Sans Display"/>
                <a:cs typeface="+mn-cs"/>
              </a:rPr>
              <a:t>et modèles</a:t>
            </a:r>
            <a:endParaRPr lang="en-US" b="1">
              <a:solidFill>
                <a:prstClr val="white"/>
              </a:solidFill>
              <a:latin typeface="Segoe UI Semibold" panose="020B0702040204020203" pitchFamily="34" charset="0"/>
              <a:cs typeface="Segoe UI Semibold" panose="020B0702040204020203" pitchFamily="34" charset="0"/>
            </a:endParaRPr>
          </a:p>
          <a:p>
            <a:pPr marL="225425" marR="0" lvl="0" indent="-225425" algn="l" defTabSz="914367" rtl="0" eaLnBrk="1" fontAlgn="auto" latinLnBrk="0" hangingPunct="1">
              <a:lnSpc>
                <a:spcPct val="100000"/>
              </a:lnSpc>
              <a:spcBef>
                <a:spcPts val="0"/>
              </a:spcBef>
              <a:spcAft>
                <a:spcPts val="1800"/>
              </a:spcAft>
              <a:buClrTx/>
              <a:buSzTx/>
              <a:buFont typeface="Arial" panose="020B0604020202020204" pitchFamily="34" charset="0"/>
              <a:buChar char="•"/>
              <a:tabLst/>
              <a:defRPr/>
            </a:pPr>
            <a:r>
              <a:rPr lang="fr-fr" b="1" i="0" u="none" strike="noStrike" cap="none">
                <a:solidFill>
                  <a:prstClr val="white"/>
                </a:solidFill>
                <a:latin typeface="Segoe UI Semibold" panose="020B0702040204020203" pitchFamily="34" charset="0"/>
                <a:cs typeface="Segoe UI Semibold" panose="020B0702040204020203" pitchFamily="34" charset="0"/>
              </a:rPr>
              <a:t>Bibliothèque de scénarios Copilot</a:t>
            </a:r>
            <a:br>
              <a:rPr/>
            </a:br>
            <a:r>
              <a:rPr lang="fr-fr">
                <a:solidFill>
                  <a:srgbClr val="A0D0EC"/>
                </a:solidFill>
                <a:hlinkClick r:id="rId10">
                  <a:extLst>
                    <a:ext uri="{A12FA001-AC4F-418D-AE19-62706E023703}">
                      <ahyp:hlinkClr xmlns:ahyp="http://schemas.microsoft.com/office/drawing/2018/hyperlinkcolor" val="tx"/>
                    </a:ext>
                  </a:extLst>
                </a:hlinkClick>
              </a:rPr>
              <a:t>aka.ms/copilot/</a:t>
            </a:r>
            <a:r>
              <a:rPr lang="fr-fr" err="1">
                <a:solidFill>
                  <a:srgbClr val="A0D0EC"/>
                </a:solidFill>
                <a:hlinkClick r:id="rId10">
                  <a:extLst>
                    <a:ext uri="{A12FA001-AC4F-418D-AE19-62706E023703}">
                      <ahyp:hlinkClr xmlns:ahyp="http://schemas.microsoft.com/office/drawing/2018/hyperlinkcolor" val="tx"/>
                    </a:ext>
                  </a:extLst>
                </a:hlinkClick>
              </a:rPr>
              <a:t>scenariolibrary</a:t>
            </a:r>
            <a:br>
              <a:rPr lang="fr-fr">
                <a:solidFill>
                  <a:srgbClr val="A0D0EC"/>
                </a:solidFill>
                <a:hlinkClick r:id="rId10">
                  <a:extLst>
                    <a:ext uri="{A12FA001-AC4F-418D-AE19-62706E023703}">
                      <ahyp:hlinkClr xmlns:ahyp="http://schemas.microsoft.com/office/drawing/2018/hyperlinkcolor" val="tx"/>
                    </a:ext>
                  </a:extLst>
                </a:hlinkClick>
              </a:rPr>
            </a:br>
            <a:r>
              <a:rPr lang="fr-fr" b="0" i="0" u="none" strike="noStrike" cap="none"/>
              <a:t>Exemples de cas d’usage métier</a:t>
            </a:r>
            <a:endParaRPr lang="fr-fr" b="0" i="0" u="none" strike="noStrike" cap="none">
              <a:hlinkClick r:id="rId10">
                <a:extLst>
                  <a:ext uri="{A12FA001-AC4F-418D-AE19-62706E023703}">
                    <ahyp:hlinkClr xmlns:ahyp="http://schemas.microsoft.com/office/drawing/2018/hyperlinkcolor" val="tx"/>
                  </a:ext>
                </a:extLst>
              </a:hlinkClick>
            </a:endParaRPr>
          </a:p>
          <a:p>
            <a:pPr marL="225425" lvl="0" indent="-225425" defTabSz="914367">
              <a:spcBef>
                <a:spcPts val="0"/>
              </a:spcBef>
              <a:spcAft>
                <a:spcPts val="1800"/>
              </a:spcAft>
              <a:buSzTx/>
              <a:buFont typeface="Arial" panose="020B0604020202020204" pitchFamily="34" charset="0"/>
              <a:buChar char="•"/>
              <a:defRPr/>
            </a:pPr>
            <a:r>
              <a:rPr lang="fr-fr" b="1">
                <a:solidFill>
                  <a:prstClr val="white"/>
                </a:solidFill>
                <a:latin typeface="Segoe UI Semibold"/>
                <a:cs typeface="Segoe UI Semibold"/>
              </a:rPr>
              <a:t>Documentation technique pour </a:t>
            </a:r>
            <a:br>
              <a:rPr lang="fr-fr" b="1">
                <a:solidFill>
                  <a:prstClr val="white"/>
                </a:solidFill>
                <a:latin typeface="Segoe UI Semibold"/>
                <a:cs typeface="Segoe UI Semibold"/>
              </a:rPr>
            </a:br>
            <a:r>
              <a:rPr lang="fr-fr" b="1">
                <a:solidFill>
                  <a:prstClr val="white"/>
                </a:solidFill>
                <a:latin typeface="Segoe UI Semibold"/>
                <a:cs typeface="Segoe UI Semibold"/>
              </a:rPr>
              <a:t>les professionnels de l’informatique</a:t>
            </a:r>
            <a:br>
              <a:rPr/>
            </a:br>
            <a:r>
              <a:rPr kumimoji="0" lang="fr-fr" b="1" i="0" u="none" strike="noStrike" kern="1200" cap="none" spc="0" normalizeH="0" baseline="0" noProof="0">
                <a:ln>
                  <a:noFill/>
                </a:ln>
                <a:solidFill>
                  <a:srgbClr val="A0D0EC"/>
                </a:solidFill>
                <a:effectLst/>
                <a:uLnTx/>
                <a:uFillTx/>
                <a:latin typeface="Segoe UI Semibold" panose="020B0702040204020203" pitchFamily="34" charset="0"/>
                <a:ea typeface="+mn-ea"/>
                <a:cs typeface="Segoe UI Semibold" panose="020B0702040204020203" pitchFamily="34" charset="0"/>
                <a:hlinkClick r:id="rId11">
                  <a:extLst>
                    <a:ext uri="{A12FA001-AC4F-418D-AE19-62706E023703}">
                      <ahyp:hlinkClr xmlns:ahyp="http://schemas.microsoft.com/office/drawing/2018/hyperlinkcolor" val="tx"/>
                    </a:ext>
                  </a:extLst>
                </a:hlinkClick>
              </a:rPr>
              <a:t>learn.microsoft.com/copilot/overview</a:t>
            </a:r>
            <a:endParaRPr lang="en-US">
              <a:solidFill>
                <a:srgbClr val="A0D0EC"/>
              </a:solidFill>
            </a:endParaRPr>
          </a:p>
        </p:txBody>
      </p:sp>
      <p:sp>
        <p:nvSpPr>
          <p:cNvPr id="4" name="Title 3">
            <a:extLst>
              <a:ext uri="{FF2B5EF4-FFF2-40B4-BE49-F238E27FC236}">
                <a16:creationId xmlns:a16="http://schemas.microsoft.com/office/drawing/2014/main" id="{CDB39108-DAB4-8A1D-CE0A-8C77C69903A9}"/>
              </a:ext>
            </a:extLst>
          </p:cNvPr>
          <p:cNvSpPr>
            <a:spLocks noGrp="1"/>
          </p:cNvSpPr>
          <p:nvPr>
            <p:ph type="title"/>
          </p:nvPr>
        </p:nvSpPr>
        <p:spPr>
          <a:xfrm>
            <a:off x="590868" y="339663"/>
            <a:ext cx="11018520" cy="553998"/>
          </a:xfrm>
        </p:spPr>
        <p:txBody>
          <a:bodyPr>
            <a:noAutofit/>
          </a:bodyPr>
          <a:lstStyle/>
          <a:p>
            <a:r>
              <a:rPr lang="fr-fr">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Ressources disponibles après aujourd’hui</a:t>
            </a:r>
          </a:p>
        </p:txBody>
      </p:sp>
    </p:spTree>
    <p:extLst>
      <p:ext uri="{BB962C8B-B14F-4D97-AF65-F5344CB8AC3E}">
        <p14:creationId xmlns:p14="http://schemas.microsoft.com/office/powerpoint/2010/main" val="1396220027"/>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75983757-FF62-EEE5-7AB0-982D0CA9AD4F}"/>
              </a:ext>
              <a:ext uri="{C183D7F6-B498-43B3-948B-1728B52AA6E4}">
                <adec:decorative xmlns:adec="http://schemas.microsoft.com/office/drawing/2017/decorative" val="1"/>
              </a:ext>
            </a:extLst>
          </p:cNvPr>
          <p:cNvPicPr>
            <a:picLocks/>
          </p:cNvPicPr>
          <p:nvPr/>
        </p:nvPicPr>
        <p:blipFill rotWithShape="1">
          <a:blip r:embed="rId3">
            <a:alphaModFix amt="45000"/>
          </a:blip>
          <a:srcRect l="7533" t="35613" r="65955" b="15124"/>
          <a:stretch/>
        </p:blipFill>
        <p:spPr>
          <a:xfrm>
            <a:off x="2326055" y="3887472"/>
            <a:ext cx="7864241" cy="2561144"/>
          </a:xfrm>
          <a:prstGeom prst="roundRect">
            <a:avLst>
              <a:gd name="adj" fmla="val 4731"/>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3" name="Rectangle: Top Corners Rounded 22">
            <a:extLst>
              <a:ext uri="{FF2B5EF4-FFF2-40B4-BE49-F238E27FC236}">
                <a16:creationId xmlns:a16="http://schemas.microsoft.com/office/drawing/2014/main" id="{148CACDB-8B99-582C-8F4F-E9D3123415C2}"/>
              </a:ext>
              <a:ext uri="{C183D7F6-B498-43B3-948B-1728B52AA6E4}">
                <adec:decorative xmlns:adec="http://schemas.microsoft.com/office/drawing/2017/decorative" val="1"/>
              </a:ext>
            </a:extLst>
          </p:cNvPr>
          <p:cNvSpPr>
            <a:spLocks/>
          </p:cNvSpPr>
          <p:nvPr/>
        </p:nvSpPr>
        <p:spPr bwMode="auto">
          <a:xfrm>
            <a:off x="2326055" y="6051364"/>
            <a:ext cx="7863840" cy="402729"/>
          </a:xfrm>
          <a:prstGeom prst="round2SameRect">
            <a:avLst>
              <a:gd name="adj1" fmla="val 0"/>
              <a:gd name="adj2" fmla="val 2939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82" name="TextBox 81">
            <a:extLst>
              <a:ext uri="{FF2B5EF4-FFF2-40B4-BE49-F238E27FC236}">
                <a16:creationId xmlns:a16="http://schemas.microsoft.com/office/drawing/2014/main" id="{B32EE09D-2B83-E8DE-183A-754C9D46C02A}"/>
              </a:ext>
              <a:ext uri="{C183D7F6-B498-43B3-948B-1728B52AA6E4}">
                <adec:decorative xmlns:adec="http://schemas.microsoft.com/office/drawing/2017/decorative" val="1"/>
              </a:ext>
            </a:extLst>
          </p:cNvPr>
          <p:cNvSpPr txBox="1">
            <a:spLocks/>
          </p:cNvSpPr>
          <p:nvPr/>
        </p:nvSpPr>
        <p:spPr>
          <a:xfrm>
            <a:off x="2394492" y="3996900"/>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5" name="Title 4">
            <a:extLst>
              <a:ext uri="{FF2B5EF4-FFF2-40B4-BE49-F238E27FC236}">
                <a16:creationId xmlns:a16="http://schemas.microsoft.com/office/drawing/2014/main" id="{5C9A7C4A-0536-1F37-DE83-47C0C8491735}"/>
              </a:ext>
            </a:extLst>
          </p:cNvPr>
          <p:cNvSpPr>
            <a:spLocks noGrp="1"/>
          </p:cNvSpPr>
          <p:nvPr>
            <p:ph type="title" idx="4294967295"/>
          </p:nvPr>
        </p:nvSpPr>
        <p:spPr>
          <a:xfrm>
            <a:off x="40375" y="56082"/>
            <a:ext cx="12085983" cy="6766560"/>
          </a:xfrm>
        </p:spPr>
        <p:txBody>
          <a:bodyPr wrap="square">
            <a:spAutoFit/>
          </a:bodyPr>
          <a:lstStyle/>
          <a:p>
            <a:pPr algn="ctr"/>
            <a:r>
              <a:rPr lang="fr-fr" sz="3400">
                <a:solidFill>
                  <a:schemeClr val="bg1"/>
                </a:solidFill>
              </a:rPr>
              <a:t>Ressources Microsoft pour accélérer </a:t>
            </a:r>
            <a:br>
              <a:rPr lang="fr-fr" sz="3400">
                <a:solidFill>
                  <a:schemeClr val="bg1"/>
                </a:solidFill>
              </a:rPr>
            </a:br>
            <a:r>
              <a:rPr lang="fr-fr" sz="3400">
                <a:solidFill>
                  <a:schemeClr val="bg1"/>
                </a:solidFill>
              </a:rPr>
              <a:t>votre délai de rentabilisation</a:t>
            </a:r>
          </a:p>
        </p:txBody>
      </p:sp>
      <p:pic>
        <p:nvPicPr>
          <p:cNvPr id="2" name="Picture 1">
            <a:extLst>
              <a:ext uri="{FF2B5EF4-FFF2-40B4-BE49-F238E27FC236}">
                <a16:creationId xmlns:a16="http://schemas.microsoft.com/office/drawing/2014/main" id="{67915510-118A-6029-1C2F-62F893052CB6}"/>
              </a:ext>
              <a:ext uri="{C183D7F6-B498-43B3-948B-1728B52AA6E4}">
                <adec:decorative xmlns:adec="http://schemas.microsoft.com/office/drawing/2017/decorative" val="1"/>
              </a:ext>
            </a:extLst>
          </p:cNvPr>
          <p:cNvPicPr>
            <a:picLocks/>
          </p:cNvPicPr>
          <p:nvPr/>
        </p:nvPicPr>
        <p:blipFill rotWithShape="1">
          <a:blip r:embed="rId3">
            <a:alphaModFix amt="45000"/>
          </a:blip>
          <a:srcRect l="7533" t="35613" r="65955" b="15124"/>
          <a:stretch/>
        </p:blipFill>
        <p:spPr>
          <a:xfrm>
            <a:off x="974471" y="1202144"/>
            <a:ext cx="10455746" cy="2561144"/>
          </a:xfrm>
          <a:prstGeom prst="roundRect">
            <a:avLst>
              <a:gd name="adj" fmla="val 4731"/>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6" name="Rectangle: Top Corners Rounded 5">
            <a:extLst>
              <a:ext uri="{FF2B5EF4-FFF2-40B4-BE49-F238E27FC236}">
                <a16:creationId xmlns:a16="http://schemas.microsoft.com/office/drawing/2014/main" id="{C4CB7184-0299-51B1-BF69-B9A4ACF92838}"/>
              </a:ext>
              <a:ext uri="{C183D7F6-B498-43B3-948B-1728B52AA6E4}">
                <adec:decorative xmlns:adec="http://schemas.microsoft.com/office/drawing/2017/decorative" val="1"/>
              </a:ext>
            </a:extLst>
          </p:cNvPr>
          <p:cNvSpPr>
            <a:spLocks/>
          </p:cNvSpPr>
          <p:nvPr/>
        </p:nvSpPr>
        <p:spPr bwMode="auto">
          <a:xfrm>
            <a:off x="970052" y="3365394"/>
            <a:ext cx="10455746" cy="402729"/>
          </a:xfrm>
          <a:prstGeom prst="round2SameRect">
            <a:avLst>
              <a:gd name="adj1" fmla="val 0"/>
              <a:gd name="adj2" fmla="val 2939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7" name="TextBox 6">
            <a:extLst>
              <a:ext uri="{FF2B5EF4-FFF2-40B4-BE49-F238E27FC236}">
                <a16:creationId xmlns:a16="http://schemas.microsoft.com/office/drawing/2014/main" id="{8E01AF9E-FF17-FC65-E60D-CDD41B7320CC}"/>
              </a:ext>
              <a:ext uri="{C183D7F6-B498-43B3-948B-1728B52AA6E4}">
                <adec:decorative xmlns:adec="http://schemas.microsoft.com/office/drawing/2017/decorative" val="1"/>
              </a:ext>
            </a:extLst>
          </p:cNvPr>
          <p:cNvSpPr txBox="1">
            <a:spLocks/>
          </p:cNvSpPr>
          <p:nvPr/>
        </p:nvSpPr>
        <p:spPr>
          <a:xfrm>
            <a:off x="3658475"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3" name="TextBox 12">
            <a:extLst>
              <a:ext uri="{FF2B5EF4-FFF2-40B4-BE49-F238E27FC236}">
                <a16:creationId xmlns:a16="http://schemas.microsoft.com/office/drawing/2014/main" id="{73681691-20BB-3D4C-2F76-5868DD0BF3E0}"/>
              </a:ext>
              <a:ext uri="{C183D7F6-B498-43B3-948B-1728B52AA6E4}">
                <adec:decorative xmlns:adec="http://schemas.microsoft.com/office/drawing/2017/decorative" val="1"/>
              </a:ext>
            </a:extLst>
          </p:cNvPr>
          <p:cNvSpPr txBox="1">
            <a:spLocks/>
          </p:cNvSpPr>
          <p:nvPr/>
        </p:nvSpPr>
        <p:spPr>
          <a:xfrm>
            <a:off x="8849889"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7" name="Rectangle: Top Corners Rounded 16">
            <a:extLst>
              <a:ext uri="{FF2B5EF4-FFF2-40B4-BE49-F238E27FC236}">
                <a16:creationId xmlns:a16="http://schemas.microsoft.com/office/drawing/2014/main" id="{5D2A3FB4-7639-F59C-C966-FC8B96EED6F1}"/>
              </a:ext>
              <a:ext uri="{C183D7F6-B498-43B3-948B-1728B52AA6E4}">
                <adec:decorative xmlns:adec="http://schemas.microsoft.com/office/drawing/2017/decorative" val="1"/>
              </a:ext>
            </a:extLst>
          </p:cNvPr>
          <p:cNvSpPr/>
          <p:nvPr/>
        </p:nvSpPr>
        <p:spPr bwMode="auto">
          <a:xfrm>
            <a:off x="4651010" y="1987061"/>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Rectangle: Top Corners Rounded 17">
            <a:extLst>
              <a:ext uri="{FF2B5EF4-FFF2-40B4-BE49-F238E27FC236}">
                <a16:creationId xmlns:a16="http://schemas.microsoft.com/office/drawing/2014/main" id="{7D4C55B4-C4BE-34D2-C7AB-1B27FE243C07}"/>
              </a:ext>
              <a:ext uri="{C183D7F6-B498-43B3-948B-1728B52AA6E4}">
                <adec:decorative xmlns:adec="http://schemas.microsoft.com/office/drawing/2017/decorative" val="1"/>
              </a:ext>
            </a:extLst>
          </p:cNvPr>
          <p:cNvSpPr>
            <a:spLocks/>
          </p:cNvSpPr>
          <p:nvPr/>
        </p:nvSpPr>
        <p:spPr bwMode="auto">
          <a:xfrm>
            <a:off x="9826613" y="1987061"/>
            <a:ext cx="526391" cy="4833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TextBox 18">
            <a:extLst>
              <a:ext uri="{FF2B5EF4-FFF2-40B4-BE49-F238E27FC236}">
                <a16:creationId xmlns:a16="http://schemas.microsoft.com/office/drawing/2014/main" id="{1CA52D74-D3EF-4A3E-A379-85ADA397C946}"/>
              </a:ext>
            </a:extLst>
          </p:cNvPr>
          <p:cNvSpPr txBox="1"/>
          <p:nvPr/>
        </p:nvSpPr>
        <p:spPr>
          <a:xfrm>
            <a:off x="3775393" y="2190054"/>
            <a:ext cx="2277626" cy="369332"/>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Commencez à créer des agents IA pour Microsoft 365 Copilot</a:t>
            </a:r>
          </a:p>
        </p:txBody>
      </p:sp>
      <p:sp>
        <p:nvSpPr>
          <p:cNvPr id="35" name="TextBox 34">
            <a:extLst>
              <a:ext uri="{FF2B5EF4-FFF2-40B4-BE49-F238E27FC236}">
                <a16:creationId xmlns:a16="http://schemas.microsoft.com/office/drawing/2014/main" id="{E0C2927B-7403-59DF-EE1E-90C5A54567BE}"/>
              </a:ext>
              <a:ext uri="{C183D7F6-B498-43B3-948B-1728B52AA6E4}">
                <adec:decorative xmlns:adec="http://schemas.microsoft.com/office/drawing/2017/decorative" val="1"/>
              </a:ext>
            </a:extLst>
          </p:cNvPr>
          <p:cNvSpPr txBox="1">
            <a:spLocks/>
          </p:cNvSpPr>
          <p:nvPr/>
        </p:nvSpPr>
        <p:spPr>
          <a:xfrm>
            <a:off x="6255880"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38" name="Rectangle: Top Corners Rounded 37">
            <a:extLst>
              <a:ext uri="{FF2B5EF4-FFF2-40B4-BE49-F238E27FC236}">
                <a16:creationId xmlns:a16="http://schemas.microsoft.com/office/drawing/2014/main" id="{9E69B886-851A-4BFC-B42B-0DB3A1083649}"/>
              </a:ext>
              <a:ext uri="{C183D7F6-B498-43B3-948B-1728B52AA6E4}">
                <adec:decorative xmlns:adec="http://schemas.microsoft.com/office/drawing/2017/decorative" val="1"/>
              </a:ext>
            </a:extLst>
          </p:cNvPr>
          <p:cNvSpPr/>
          <p:nvPr/>
        </p:nvSpPr>
        <p:spPr bwMode="auto">
          <a:xfrm>
            <a:off x="7232604" y="1987061"/>
            <a:ext cx="526391" cy="4833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40" name="TextBox 39">
            <a:extLst>
              <a:ext uri="{FF2B5EF4-FFF2-40B4-BE49-F238E27FC236}">
                <a16:creationId xmlns:a16="http://schemas.microsoft.com/office/drawing/2014/main" id="{DBD0298A-FAE0-CE7C-83BD-AD035A9707E2}"/>
              </a:ext>
            </a:extLst>
          </p:cNvPr>
          <p:cNvSpPr txBox="1"/>
          <p:nvPr/>
        </p:nvSpPr>
        <p:spPr>
          <a:xfrm>
            <a:off x="6243105" y="2190054"/>
            <a:ext cx="2505389" cy="923330"/>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Déployez l’outil à grande échelle grâce à des ressources permettant l’adoption, l’utilisation, la gestion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des modifications et les résultats commerciaux</a:t>
            </a:r>
          </a:p>
        </p:txBody>
      </p:sp>
      <p:sp>
        <p:nvSpPr>
          <p:cNvPr id="41" name="TextBox 40">
            <a:extLst>
              <a:ext uri="{FF2B5EF4-FFF2-40B4-BE49-F238E27FC236}">
                <a16:creationId xmlns:a16="http://schemas.microsoft.com/office/drawing/2014/main" id="{9BF808FC-1B6F-4ED3-A609-8BD36DB8C8F2}"/>
              </a:ext>
            </a:extLst>
          </p:cNvPr>
          <p:cNvSpPr txBox="1"/>
          <p:nvPr/>
        </p:nvSpPr>
        <p:spPr>
          <a:xfrm>
            <a:off x="8950996" y="2190054"/>
            <a:ext cx="2277626" cy="738664"/>
          </a:xfrm>
          <a:prstGeom prst="rect">
            <a:avLst/>
          </a:prstGeom>
          <a:noFill/>
        </p:spPr>
        <p:txBody>
          <a:bodyPr wrap="square" lIns="0" tIns="0" rIns="0" bIns="0" rtlCol="0" anchor="t">
            <a:spAutoFit/>
          </a:bodyPr>
          <a:lstStyle/>
          <a:p>
            <a:pPr lvl="0" algn="ctr" defTabSz="914400">
              <a:defRPr/>
            </a:pPr>
            <a:r>
              <a:rPr lang="fr-fr" sz="1200">
                <a:solidFill>
                  <a:srgbClr val="000000"/>
                </a:solidFill>
                <a:latin typeface="Segoe UI"/>
              </a:rPr>
              <a:t>Trouvez des partenaires pour vous aider avec les scénarios Microsoft 365 Copilot, l’adoption et la transformation agentique</a:t>
            </a:r>
          </a:p>
        </p:txBody>
      </p:sp>
      <p:sp>
        <p:nvSpPr>
          <p:cNvPr id="42" name="Rectangle: Rounded Corners 41">
            <a:extLst>
              <a:ext uri="{FF2B5EF4-FFF2-40B4-BE49-F238E27FC236}">
                <a16:creationId xmlns:a16="http://schemas.microsoft.com/office/drawing/2014/main" id="{E254328C-50E5-EFF4-38D1-C35709195A27}"/>
              </a:ext>
            </a:extLst>
          </p:cNvPr>
          <p:cNvSpPr>
            <a:spLocks/>
          </p:cNvSpPr>
          <p:nvPr/>
        </p:nvSpPr>
        <p:spPr bwMode="auto">
          <a:xfrm>
            <a:off x="3775393"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4"/>
              </a:rPr>
              <a:t>Hub des agents IA</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3" name="Rectangle: Rounded Corners 42">
            <a:extLst>
              <a:ext uri="{FF2B5EF4-FFF2-40B4-BE49-F238E27FC236}">
                <a16:creationId xmlns:a16="http://schemas.microsoft.com/office/drawing/2014/main" id="{C1F0D71F-275E-62C3-C81C-9A0FDF1CCBED}"/>
              </a:ext>
            </a:extLst>
          </p:cNvPr>
          <p:cNvSpPr>
            <a:spLocks/>
          </p:cNvSpPr>
          <p:nvPr/>
        </p:nvSpPr>
        <p:spPr bwMode="auto">
          <a:xfrm>
            <a:off x="6356987"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5">
                  <a:extLst>
                    <a:ext uri="{A12FA001-AC4F-418D-AE19-62706E023703}">
                      <ahyp:hlinkClr xmlns:ahyp="http://schemas.microsoft.com/office/drawing/2018/hyperlinkcolor" val="tx"/>
                    </a:ext>
                  </a:extLst>
                </a:hlinkClick>
              </a:rPr>
              <a:t>adoption.microsoft.com</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44" name="Rectangle: Rounded Corners 43">
            <a:extLst>
              <a:ext uri="{FF2B5EF4-FFF2-40B4-BE49-F238E27FC236}">
                <a16:creationId xmlns:a16="http://schemas.microsoft.com/office/drawing/2014/main" id="{C9F09923-D651-73EA-1851-1C29A3706FE7}"/>
              </a:ext>
            </a:extLst>
          </p:cNvPr>
          <p:cNvSpPr>
            <a:spLocks/>
          </p:cNvSpPr>
          <p:nvPr/>
        </p:nvSpPr>
        <p:spPr bwMode="auto">
          <a:xfrm>
            <a:off x="8950997"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lvl="0" defTabSz="914400">
              <a:spcAft>
                <a:spcPts val="600"/>
              </a:spcAft>
              <a:defRPr/>
            </a:pPr>
            <a: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t>Annuaire des partenaires </a:t>
            </a:r>
            <a:b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br>
            <a:r>
              <a:rPr lang="fr-fr" sz="1050">
                <a:solidFill>
                  <a:srgbClr val="0078D4"/>
                </a:solidFill>
                <a:latin typeface="Segoe UI Semibold" panose="020B0702040204020203" pitchFamily="34" charset="0"/>
                <a:cs typeface="Segoe UI Semibold" panose="020B0702040204020203" pitchFamily="34" charset="0"/>
                <a:hlinkClick r:id="rId6">
                  <a:extLst>
                    <a:ext uri="{A12FA001-AC4F-418D-AE19-62706E023703}">
                      <ahyp:hlinkClr xmlns:ahyp="http://schemas.microsoft.com/office/drawing/2018/hyperlinkcolor" val="tx"/>
                    </a:ext>
                  </a:extLst>
                </a:hlinkClick>
              </a:rPr>
              <a:t>Microsoft 365 Copilot</a:t>
            </a:r>
            <a:endParaRPr lang="en-US" sz="1050">
              <a:solidFill>
                <a:srgbClr val="0078D4"/>
              </a:solidFill>
              <a:latin typeface="Segoe UI Semibold"/>
              <a:ea typeface="Calibri" panose="020F0502020204030204" pitchFamily="34" charset="0"/>
            </a:endParaRPr>
          </a:p>
        </p:txBody>
      </p:sp>
      <p:sp>
        <p:nvSpPr>
          <p:cNvPr id="47" name="Freeform: Shape 115">
            <a:extLst>
              <a:ext uri="{FF2B5EF4-FFF2-40B4-BE49-F238E27FC236}">
                <a16:creationId xmlns:a16="http://schemas.microsoft.com/office/drawing/2014/main" id="{FF246A9C-9882-9E05-7657-569692785013}"/>
              </a:ext>
              <a:ext uri="{C183D7F6-B498-43B3-948B-1728B52AA6E4}">
                <adec:decorative xmlns:adec="http://schemas.microsoft.com/office/drawing/2017/decorative" val="1"/>
              </a:ext>
            </a:extLst>
          </p:cNvPr>
          <p:cNvSpPr/>
          <p:nvPr/>
        </p:nvSpPr>
        <p:spPr bwMode="auto">
          <a:xfrm>
            <a:off x="3805945"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8" name="Graphic 255" descr="Icône représentant un doigt tapant sur un écran">
            <a:extLst>
              <a:ext uri="{FF2B5EF4-FFF2-40B4-BE49-F238E27FC236}">
                <a16:creationId xmlns:a16="http://schemas.microsoft.com/office/drawing/2014/main" id="{28D9AF22-0DB2-C64A-31D2-1F55F81B7673}"/>
              </a:ext>
            </a:extLst>
          </p:cNvPr>
          <p:cNvSpPr/>
          <p:nvPr/>
        </p:nvSpPr>
        <p:spPr>
          <a:xfrm>
            <a:off x="3904290"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0" name="Freeform: Shape 115">
            <a:extLst>
              <a:ext uri="{FF2B5EF4-FFF2-40B4-BE49-F238E27FC236}">
                <a16:creationId xmlns:a16="http://schemas.microsoft.com/office/drawing/2014/main" id="{844C3B0A-085E-ED01-0723-E92574F558FC}"/>
              </a:ext>
              <a:ext uri="{C183D7F6-B498-43B3-948B-1728B52AA6E4}">
                <adec:decorative xmlns:adec="http://schemas.microsoft.com/office/drawing/2017/decorative" val="1"/>
              </a:ext>
            </a:extLst>
          </p:cNvPr>
          <p:cNvSpPr/>
          <p:nvPr/>
        </p:nvSpPr>
        <p:spPr bwMode="auto">
          <a:xfrm>
            <a:off x="6387538"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1" name="Graphic 255" descr="Icône représentant un doigt tapant sur un écran">
            <a:extLst>
              <a:ext uri="{FF2B5EF4-FFF2-40B4-BE49-F238E27FC236}">
                <a16:creationId xmlns:a16="http://schemas.microsoft.com/office/drawing/2014/main" id="{2A9BFABE-1A21-4EEF-2D5E-EBF2599AB15D}"/>
              </a:ext>
            </a:extLst>
          </p:cNvPr>
          <p:cNvSpPr/>
          <p:nvPr/>
        </p:nvSpPr>
        <p:spPr>
          <a:xfrm>
            <a:off x="6485883"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3" name="Freeform: Shape 115">
            <a:extLst>
              <a:ext uri="{FF2B5EF4-FFF2-40B4-BE49-F238E27FC236}">
                <a16:creationId xmlns:a16="http://schemas.microsoft.com/office/drawing/2014/main" id="{323855ED-6191-A38E-650D-8A32D451EBDF}"/>
              </a:ext>
              <a:ext uri="{C183D7F6-B498-43B3-948B-1728B52AA6E4}">
                <adec:decorative xmlns:adec="http://schemas.microsoft.com/office/drawing/2017/decorative" val="1"/>
              </a:ext>
            </a:extLst>
          </p:cNvPr>
          <p:cNvSpPr/>
          <p:nvPr/>
        </p:nvSpPr>
        <p:spPr bwMode="auto">
          <a:xfrm>
            <a:off x="8981549"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4" name="Graphic 255" descr="Icône représentant un doigt tapant sur un écran">
            <a:extLst>
              <a:ext uri="{FF2B5EF4-FFF2-40B4-BE49-F238E27FC236}">
                <a16:creationId xmlns:a16="http://schemas.microsoft.com/office/drawing/2014/main" id="{3A73A677-766E-3260-EC80-2A14347B3BBA}"/>
              </a:ext>
            </a:extLst>
          </p:cNvPr>
          <p:cNvSpPr/>
          <p:nvPr/>
        </p:nvSpPr>
        <p:spPr>
          <a:xfrm>
            <a:off x="9079894"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3" name="TextBox 2">
            <a:extLst>
              <a:ext uri="{FF2B5EF4-FFF2-40B4-BE49-F238E27FC236}">
                <a16:creationId xmlns:a16="http://schemas.microsoft.com/office/drawing/2014/main" id="{7061BC56-6766-FE3D-9AEB-2E20F9ABBD39}"/>
              </a:ext>
              <a:ext uri="{C183D7F6-B498-43B3-948B-1728B52AA6E4}">
                <adec:decorative xmlns:adec="http://schemas.microsoft.com/office/drawing/2017/decorative" val="1"/>
              </a:ext>
            </a:extLst>
          </p:cNvPr>
          <p:cNvSpPr txBox="1">
            <a:spLocks/>
          </p:cNvSpPr>
          <p:nvPr/>
        </p:nvSpPr>
        <p:spPr>
          <a:xfrm>
            <a:off x="1086137" y="1308674"/>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4" name="Rectangle: Top Corners Rounded 3">
            <a:extLst>
              <a:ext uri="{FF2B5EF4-FFF2-40B4-BE49-F238E27FC236}">
                <a16:creationId xmlns:a16="http://schemas.microsoft.com/office/drawing/2014/main" id="{20D02DD8-6105-A501-3334-C101A6547919}"/>
              </a:ext>
              <a:ext uri="{C183D7F6-B498-43B3-948B-1728B52AA6E4}">
                <adec:decorative xmlns:adec="http://schemas.microsoft.com/office/drawing/2017/decorative" val="1"/>
              </a:ext>
            </a:extLst>
          </p:cNvPr>
          <p:cNvSpPr/>
          <p:nvPr/>
        </p:nvSpPr>
        <p:spPr bwMode="auto">
          <a:xfrm>
            <a:off x="2062861" y="1987061"/>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8" name="TextBox 7">
            <a:extLst>
              <a:ext uri="{FF2B5EF4-FFF2-40B4-BE49-F238E27FC236}">
                <a16:creationId xmlns:a16="http://schemas.microsoft.com/office/drawing/2014/main" id="{7DC6CA85-1325-8F12-FF52-3167B8847110}"/>
              </a:ext>
            </a:extLst>
          </p:cNvPr>
          <p:cNvSpPr txBox="1"/>
          <p:nvPr/>
        </p:nvSpPr>
        <p:spPr>
          <a:xfrm>
            <a:off x="1187244" y="2190054"/>
            <a:ext cx="2277626" cy="73866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Aide et formations pour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les utilisateurs finaux de Microsoft 365 Copilot, articles d’assistance, tutoriels vidéo</a:t>
            </a:r>
          </a:p>
        </p:txBody>
      </p:sp>
      <p:sp>
        <p:nvSpPr>
          <p:cNvPr id="11" name="Rectangle: Rounded Corners 10">
            <a:extLst>
              <a:ext uri="{FF2B5EF4-FFF2-40B4-BE49-F238E27FC236}">
                <a16:creationId xmlns:a16="http://schemas.microsoft.com/office/drawing/2014/main" id="{55DF7DD2-133C-09F3-B0F8-5A499426C061}"/>
              </a:ext>
            </a:extLst>
          </p:cNvPr>
          <p:cNvSpPr>
            <a:spLocks/>
          </p:cNvSpPr>
          <p:nvPr/>
        </p:nvSpPr>
        <p:spPr bwMode="auto">
          <a:xfrm>
            <a:off x="1187244" y="3197508"/>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t>Aide et formations </a:t>
            </a:r>
            <a:b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b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7"/>
              </a:rPr>
              <a:t>Microsoft 365 Copilot</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16" name="Freeform: Shape 115">
            <a:extLst>
              <a:ext uri="{FF2B5EF4-FFF2-40B4-BE49-F238E27FC236}">
                <a16:creationId xmlns:a16="http://schemas.microsoft.com/office/drawing/2014/main" id="{B2F92510-3A4B-1D59-9994-78CD0EA5A8CB}"/>
              </a:ext>
              <a:ext uri="{C183D7F6-B498-43B3-948B-1728B52AA6E4}">
                <adec:decorative xmlns:adec="http://schemas.microsoft.com/office/drawing/2017/decorative" val="1"/>
              </a:ext>
            </a:extLst>
          </p:cNvPr>
          <p:cNvSpPr/>
          <p:nvPr/>
        </p:nvSpPr>
        <p:spPr bwMode="auto">
          <a:xfrm>
            <a:off x="1217796" y="3223953"/>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Graphic 255" descr="Icône représentant un doigt tapant sur un écran">
            <a:extLst>
              <a:ext uri="{FF2B5EF4-FFF2-40B4-BE49-F238E27FC236}">
                <a16:creationId xmlns:a16="http://schemas.microsoft.com/office/drawing/2014/main" id="{C8C685A5-37DA-272F-36D2-C38F920D48C1}"/>
              </a:ext>
            </a:extLst>
          </p:cNvPr>
          <p:cNvSpPr/>
          <p:nvPr/>
        </p:nvSpPr>
        <p:spPr>
          <a:xfrm>
            <a:off x="1316141" y="3294054"/>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25" name="TextBox 24">
            <a:extLst>
              <a:ext uri="{FF2B5EF4-FFF2-40B4-BE49-F238E27FC236}">
                <a16:creationId xmlns:a16="http://schemas.microsoft.com/office/drawing/2014/main" id="{272A377D-2200-59C6-8158-10886D57DBBC}"/>
              </a:ext>
              <a:ext uri="{C183D7F6-B498-43B3-948B-1728B52AA6E4}">
                <adec:decorative xmlns:adec="http://schemas.microsoft.com/office/drawing/2017/decorative" val="1"/>
              </a:ext>
            </a:extLst>
          </p:cNvPr>
          <p:cNvSpPr txBox="1">
            <a:spLocks/>
          </p:cNvSpPr>
          <p:nvPr/>
        </p:nvSpPr>
        <p:spPr>
          <a:xfrm>
            <a:off x="7609969" y="3994002"/>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26" name="Rectangle: Top Corners Rounded 25">
            <a:extLst>
              <a:ext uri="{FF2B5EF4-FFF2-40B4-BE49-F238E27FC236}">
                <a16:creationId xmlns:a16="http://schemas.microsoft.com/office/drawing/2014/main" id="{4CB28AA1-3ED9-5B77-6BEE-1A8DCBA1AF55}"/>
              </a:ext>
              <a:ext uri="{C183D7F6-B498-43B3-948B-1728B52AA6E4}">
                <adec:decorative xmlns:adec="http://schemas.microsoft.com/office/drawing/2017/decorative" val="1"/>
              </a:ext>
            </a:extLst>
          </p:cNvPr>
          <p:cNvSpPr/>
          <p:nvPr/>
        </p:nvSpPr>
        <p:spPr bwMode="auto">
          <a:xfrm>
            <a:off x="3411090" y="4672389"/>
            <a:ext cx="526391" cy="48336"/>
          </a:xfrm>
          <a:prstGeom prst="round2SameRect">
            <a:avLst>
              <a:gd name="adj1" fmla="val 50000"/>
              <a:gd name="adj2" fmla="val 0"/>
            </a:avLst>
          </a:prstGeom>
          <a:solidFill>
            <a:srgbClr val="F4364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7" name="Rectangle: Top Corners Rounded 26">
            <a:extLst>
              <a:ext uri="{FF2B5EF4-FFF2-40B4-BE49-F238E27FC236}">
                <a16:creationId xmlns:a16="http://schemas.microsoft.com/office/drawing/2014/main" id="{1B5D548E-5075-2997-0CF1-8D5D054249B9}"/>
              </a:ext>
              <a:ext uri="{C183D7F6-B498-43B3-948B-1728B52AA6E4}">
                <adec:decorative xmlns:adec="http://schemas.microsoft.com/office/drawing/2017/decorative" val="1"/>
              </a:ext>
            </a:extLst>
          </p:cNvPr>
          <p:cNvSpPr>
            <a:spLocks/>
          </p:cNvSpPr>
          <p:nvPr/>
        </p:nvSpPr>
        <p:spPr bwMode="auto">
          <a:xfrm>
            <a:off x="8586693" y="4672389"/>
            <a:ext cx="526391" cy="48336"/>
          </a:xfrm>
          <a:prstGeom prst="round2SameRect">
            <a:avLst>
              <a:gd name="adj1" fmla="val 50000"/>
              <a:gd name="adj2" fmla="val 0"/>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8" name="TextBox 27">
            <a:extLst>
              <a:ext uri="{FF2B5EF4-FFF2-40B4-BE49-F238E27FC236}">
                <a16:creationId xmlns:a16="http://schemas.microsoft.com/office/drawing/2014/main" id="{4F54C0F9-7D6A-6601-09AD-F61A60A83D35}"/>
              </a:ext>
            </a:extLst>
          </p:cNvPr>
          <p:cNvSpPr txBox="1"/>
          <p:nvPr/>
        </p:nvSpPr>
        <p:spPr>
          <a:xfrm>
            <a:off x="2535473" y="4875382"/>
            <a:ext cx="2277626" cy="923330"/>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Programme de formation en entreprise, formation dirigée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par un instructeur Microsoft, réductions </a:t>
            </a:r>
            <a:r>
              <a:rPr kumimoji="0" lang="fr-FR" sz="1200" b="0" i="0" u="none" strike="noStrike" kern="1200" cap="none" spc="0" normalizeH="0" baseline="0" noProof="0">
                <a:ln>
                  <a:noFill/>
                </a:ln>
                <a:solidFill>
                  <a:srgbClr val="000000"/>
                </a:solidFill>
                <a:effectLst/>
                <a:uLnTx/>
                <a:uFillTx/>
                <a:latin typeface="Segoe UI"/>
                <a:ea typeface="+mn-ea"/>
                <a:cs typeface="+mn-cs"/>
              </a:rPr>
              <a:t>sur le prix de </a:t>
            </a:r>
            <a:br>
              <a:rPr kumimoji="0" lang="fr-FR" sz="1200" b="0" i="0" u="none" strike="noStrike" kern="1200" cap="none" spc="0" normalizeH="0" baseline="0" noProof="0">
                <a:ln>
                  <a:noFill/>
                </a:ln>
                <a:solidFill>
                  <a:srgbClr val="000000"/>
                </a:solidFill>
                <a:effectLst/>
                <a:uLnTx/>
                <a:uFillTx/>
                <a:latin typeface="Segoe UI"/>
                <a:ea typeface="+mn-ea"/>
                <a:cs typeface="+mn-cs"/>
              </a:rPr>
            </a:br>
            <a:r>
              <a:rPr kumimoji="0" lang="fr-FR" sz="1200" b="0" i="0" u="none" strike="noStrike" kern="1200" cap="none" spc="0" normalizeH="0" baseline="0" noProof="0">
                <a:ln>
                  <a:noFill/>
                </a:ln>
                <a:solidFill>
                  <a:srgbClr val="000000"/>
                </a:solidFill>
                <a:effectLst/>
                <a:uLnTx/>
                <a:uFillTx/>
                <a:latin typeface="Segoe UI"/>
                <a:ea typeface="+mn-ea"/>
                <a:cs typeface="+mn-cs"/>
              </a:rPr>
              <a:t>la</a:t>
            </a:r>
            <a:r>
              <a:rPr kumimoji="0" lang="fr-fr" sz="1200" b="0" i="0" u="none" strike="noStrike" kern="1200" cap="none" spc="0" normalizeH="0" baseline="0" noProof="0">
                <a:ln>
                  <a:noFill/>
                </a:ln>
                <a:solidFill>
                  <a:srgbClr val="000000"/>
                </a:solidFill>
                <a:effectLst/>
                <a:uLnTx/>
                <a:uFillTx/>
                <a:latin typeface="Segoe UI"/>
                <a:ea typeface="+mn-ea"/>
                <a:cs typeface="+mn-cs"/>
              </a:rPr>
              <a:t> certification Microsoft</a:t>
            </a:r>
          </a:p>
        </p:txBody>
      </p:sp>
      <p:sp>
        <p:nvSpPr>
          <p:cNvPr id="29" name="TextBox 28">
            <a:extLst>
              <a:ext uri="{FF2B5EF4-FFF2-40B4-BE49-F238E27FC236}">
                <a16:creationId xmlns:a16="http://schemas.microsoft.com/office/drawing/2014/main" id="{41975101-A275-84B2-33C2-9B52EC16A015}"/>
              </a:ext>
              <a:ext uri="{C183D7F6-B498-43B3-948B-1728B52AA6E4}">
                <adec:decorative xmlns:adec="http://schemas.microsoft.com/office/drawing/2017/decorative" val="1"/>
              </a:ext>
            </a:extLst>
          </p:cNvPr>
          <p:cNvSpPr txBox="1">
            <a:spLocks/>
          </p:cNvSpPr>
          <p:nvPr/>
        </p:nvSpPr>
        <p:spPr>
          <a:xfrm>
            <a:off x="5015960" y="3994002"/>
            <a:ext cx="2479839" cy="2313488"/>
          </a:xfrm>
          <a:prstGeom prst="roundRect">
            <a:avLst>
              <a:gd name="adj" fmla="val 4700"/>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0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30" name="Rectangle: Top Corners Rounded 29">
            <a:extLst>
              <a:ext uri="{FF2B5EF4-FFF2-40B4-BE49-F238E27FC236}">
                <a16:creationId xmlns:a16="http://schemas.microsoft.com/office/drawing/2014/main" id="{F214EDD1-94CF-1C3B-7F9E-896DEDF3C9F8}"/>
              </a:ext>
              <a:ext uri="{C183D7F6-B498-43B3-948B-1728B52AA6E4}">
                <adec:decorative xmlns:adec="http://schemas.microsoft.com/office/drawing/2017/decorative" val="1"/>
              </a:ext>
            </a:extLst>
          </p:cNvPr>
          <p:cNvSpPr/>
          <p:nvPr/>
        </p:nvSpPr>
        <p:spPr bwMode="auto">
          <a:xfrm>
            <a:off x="5992684" y="4672389"/>
            <a:ext cx="526391" cy="4833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1" name="TextBox 30">
            <a:extLst>
              <a:ext uri="{FF2B5EF4-FFF2-40B4-BE49-F238E27FC236}">
                <a16:creationId xmlns:a16="http://schemas.microsoft.com/office/drawing/2014/main" id="{FE95316A-CD27-2BC1-F81F-4437E060E877}"/>
              </a:ext>
            </a:extLst>
          </p:cNvPr>
          <p:cNvSpPr txBox="1"/>
          <p:nvPr/>
        </p:nvSpPr>
        <p:spPr>
          <a:xfrm>
            <a:off x="5117066" y="4875382"/>
            <a:ext cx="2277626" cy="73866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a:ln>
                  <a:noFill/>
                </a:ln>
                <a:solidFill>
                  <a:srgbClr val="000000"/>
                </a:solidFill>
                <a:effectLst/>
                <a:uLnTx/>
                <a:uFillTx/>
                <a:latin typeface="Segoe UI"/>
                <a:ea typeface="+mn-ea"/>
                <a:cs typeface="+mn-cs"/>
              </a:rPr>
              <a:t>Les clients éligibles peuvent demander une assistance technique et une aide au déploiement auprès de Microsoft</a:t>
            </a:r>
          </a:p>
        </p:txBody>
      </p:sp>
      <p:sp>
        <p:nvSpPr>
          <p:cNvPr id="32" name="TextBox 31">
            <a:extLst>
              <a:ext uri="{FF2B5EF4-FFF2-40B4-BE49-F238E27FC236}">
                <a16:creationId xmlns:a16="http://schemas.microsoft.com/office/drawing/2014/main" id="{C37CF60F-A830-C041-E3C3-D1AA4FE7B837}"/>
              </a:ext>
            </a:extLst>
          </p:cNvPr>
          <p:cNvSpPr txBox="1"/>
          <p:nvPr/>
        </p:nvSpPr>
        <p:spPr>
          <a:xfrm>
            <a:off x="7637428" y="4875382"/>
            <a:ext cx="2452380" cy="738664"/>
          </a:xfrm>
          <a:prstGeom prst="rect">
            <a:avLst/>
          </a:prstGeom>
          <a:noFill/>
        </p:spPr>
        <p:txBody>
          <a:bodyPr wrap="square" lIns="0" tIns="0" rIns="0" bIns="0" rtlCol="0" anchor="t">
            <a:spAutoFit/>
          </a:bodyPr>
          <a:lstStyle/>
          <a:p>
            <a:pPr algn="ctr" defTabSz="914400">
              <a:defRPr/>
            </a:pPr>
            <a:r>
              <a:rPr kumimoji="0" lang="fr-fr" sz="1200" b="0" i="0" u="none" strike="noStrike" kern="1200" cap="none" spc="0" normalizeH="0" baseline="0" noProof="0">
                <a:ln>
                  <a:noFill/>
                </a:ln>
                <a:solidFill>
                  <a:srgbClr val="000000"/>
                </a:solidFill>
                <a:effectLst/>
                <a:uLnTx/>
                <a:uFillTx/>
                <a:latin typeface="Segoe UI"/>
                <a:ea typeface="+mn-ea"/>
                <a:cs typeface="+mn-cs"/>
              </a:rPr>
              <a:t>Offres et ateliers du support Microsoft </a:t>
            </a:r>
            <a:r>
              <a:rPr kumimoji="0" lang="fr-fr" sz="1200" b="0" i="0" u="none" strike="noStrike" kern="1200" cap="none" spc="0" normalizeH="0" baseline="0" noProof="0" err="1">
                <a:ln>
                  <a:noFill/>
                </a:ln>
                <a:solidFill>
                  <a:srgbClr val="000000"/>
                </a:solidFill>
                <a:effectLst/>
                <a:uLnTx/>
                <a:uFillTx/>
                <a:latin typeface="Segoe UI"/>
                <a:ea typeface="+mn-ea"/>
                <a:cs typeface="+mn-cs"/>
              </a:rPr>
              <a:t>Unified</a:t>
            </a:r>
            <a:r>
              <a:rPr kumimoji="0" lang="fr-fr" sz="1200" b="0" i="0" u="none" strike="noStrike" kern="1200" cap="none" spc="0" normalizeH="0" baseline="0" noProof="0">
                <a:ln>
                  <a:noFill/>
                </a:ln>
                <a:solidFill>
                  <a:srgbClr val="000000"/>
                </a:solidFill>
                <a:effectLst/>
                <a:uLnTx/>
                <a:uFillTx/>
                <a:latin typeface="Segoe UI"/>
                <a:ea typeface="+mn-ea"/>
                <a:cs typeface="+mn-cs"/>
              </a:rPr>
              <a:t>, axés sur la </a:t>
            </a:r>
            <a:r>
              <a:rPr lang="fr-fr" sz="1200">
                <a:latin typeface="Segoe Sans Display" pitchFamily="2" charset="0"/>
              </a:rPr>
              <a:t>valeur commerciale, la gouvernance </a:t>
            </a:r>
            <a:br>
              <a:rPr lang="fr-fr" sz="1200">
                <a:latin typeface="Segoe Sans Display" pitchFamily="2" charset="0"/>
              </a:rPr>
            </a:br>
            <a:r>
              <a:rPr lang="fr-fr" sz="1200">
                <a:latin typeface="Segoe Sans Display" pitchFamily="2" charset="0"/>
              </a:rPr>
              <a:t>et l’habilitation</a:t>
            </a:r>
            <a:endParaRPr kumimoji="0" lang="en-US" sz="1200" b="0" i="0" u="none" strike="noStrike" kern="1200" cap="none" spc="0" normalizeH="0" baseline="0" noProof="0">
              <a:ln>
                <a:noFill/>
              </a:ln>
              <a:solidFill>
                <a:srgbClr val="000000"/>
              </a:solidFill>
              <a:effectLst/>
              <a:uLnTx/>
              <a:uFillTx/>
              <a:latin typeface="Segoe UI"/>
              <a:ea typeface="+mn-ea"/>
              <a:cs typeface="+mn-cs"/>
            </a:endParaRPr>
          </a:p>
        </p:txBody>
      </p:sp>
      <p:sp>
        <p:nvSpPr>
          <p:cNvPr id="33" name="Rectangle: Rounded Corners 32">
            <a:extLst>
              <a:ext uri="{FF2B5EF4-FFF2-40B4-BE49-F238E27FC236}">
                <a16:creationId xmlns:a16="http://schemas.microsoft.com/office/drawing/2014/main" id="{4C7DAD1C-A6E2-57A2-A309-F20D773C2644}"/>
              </a:ext>
            </a:extLst>
          </p:cNvPr>
          <p:cNvSpPr>
            <a:spLocks/>
          </p:cNvSpPr>
          <p:nvPr/>
        </p:nvSpPr>
        <p:spPr bwMode="auto">
          <a:xfrm>
            <a:off x="2535473"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457200"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Initiative de formation </a:t>
            </a:r>
            <a:b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br>
            <a:r>
              <a:rPr kumimoji="0" lang="fr-fr" sz="1050" b="0" i="0" u="none" strike="noStrike" kern="1200" cap="none" spc="0" normalizeH="0" baseline="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en entreprise</a:t>
            </a:r>
            <a:r>
              <a:rPr kumimoji="0" lang="fr-fr" sz="1050" b="0" i="0" u="none" strike="noStrike" kern="1200" cap="none" spc="0" normalizeH="0" noProof="0">
                <a:ln>
                  <a:noFill/>
                </a:ln>
                <a:solidFill>
                  <a:srgbClr val="0078D4"/>
                </a:solidFill>
                <a:effectLst/>
                <a:uLnTx/>
                <a:uFillTx/>
                <a:latin typeface="Segoe UI Semibold" panose="020B0702040204020203" pitchFamily="34" charset="0"/>
                <a:ea typeface="+mn-ea"/>
                <a:cs typeface="Segoe UI Semibold" panose="020B0702040204020203" pitchFamily="34" charset="0"/>
                <a:hlinkClick r:id="rId8"/>
              </a:rPr>
              <a:t> </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4" name="Rectangle: Rounded Corners 33">
            <a:extLst>
              <a:ext uri="{FF2B5EF4-FFF2-40B4-BE49-F238E27FC236}">
                <a16:creationId xmlns:a16="http://schemas.microsoft.com/office/drawing/2014/main" id="{92654D4E-DE44-3BBB-7D00-0115F0FBB2DE}"/>
              </a:ext>
            </a:extLst>
          </p:cNvPr>
          <p:cNvSpPr>
            <a:spLocks/>
          </p:cNvSpPr>
          <p:nvPr/>
        </p:nvSpPr>
        <p:spPr bwMode="auto">
          <a:xfrm>
            <a:off x="5117067"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9">
                  <a:extLst>
                    <a:ext uri="{A12FA001-AC4F-418D-AE19-62706E023703}">
                      <ahyp:hlinkClr xmlns:ahyp="http://schemas.microsoft.com/office/drawing/2018/hyperlinkcolor" val="tx"/>
                    </a:ext>
                  </a:extLst>
                </a:hlinkClick>
              </a:rPr>
              <a:t>Microsoft FastTrack</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6" name="Rectangle: Rounded Corners 35">
            <a:extLst>
              <a:ext uri="{FF2B5EF4-FFF2-40B4-BE49-F238E27FC236}">
                <a16:creationId xmlns:a16="http://schemas.microsoft.com/office/drawing/2014/main" id="{6638F1C3-A45B-043B-4BA5-8F9A71063B3F}"/>
              </a:ext>
            </a:extLst>
          </p:cNvPr>
          <p:cNvSpPr>
            <a:spLocks/>
          </p:cNvSpPr>
          <p:nvPr/>
        </p:nvSpPr>
        <p:spPr bwMode="auto">
          <a:xfrm>
            <a:off x="7711077" y="5882836"/>
            <a:ext cx="2277625" cy="422814"/>
          </a:xfrm>
          <a:prstGeom prst="roundRect">
            <a:avLst>
              <a:gd name="adj" fmla="val 50000"/>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515938" marR="0" lvl="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0" cap="none" spc="0" normalizeH="0" baseline="0" noProof="0">
                <a:ln>
                  <a:noFill/>
                </a:ln>
                <a:solidFill>
                  <a:srgbClr val="0078D4"/>
                </a:solidFill>
                <a:effectLst/>
                <a:uLnTx/>
                <a:uFillTx/>
                <a:latin typeface="Segoe UI Semibold"/>
                <a:ea typeface="Segoe UI" pitchFamily="34" charset="0"/>
                <a:cs typeface="Segoe UI Semibold"/>
                <a:hlinkClick r:id="rId10">
                  <a:extLst>
                    <a:ext uri="{A12FA001-AC4F-418D-AE19-62706E023703}">
                      <ahyp:hlinkClr xmlns:ahyp="http://schemas.microsoft.com/office/drawing/2018/hyperlinkcolor" val="tx"/>
                    </a:ext>
                  </a:extLst>
                </a:hlinkClick>
              </a:rPr>
              <a:t>Microsoft Unified</a:t>
            </a:r>
            <a:endParaRPr kumimoji="0" lang="en-US" sz="1050" b="0" i="0" u="none" strike="noStrike" kern="1200" cap="none" spc="0" normalizeH="0" baseline="0" noProof="0">
              <a:ln>
                <a:noFill/>
              </a:ln>
              <a:solidFill>
                <a:srgbClr val="0078D4"/>
              </a:solidFill>
              <a:effectLst/>
              <a:uLnTx/>
              <a:uFillTx/>
              <a:latin typeface="Segoe UI Semibold"/>
              <a:ea typeface="Calibri" panose="020F0502020204030204" pitchFamily="34" charset="0"/>
              <a:cs typeface="+mn-cs"/>
            </a:endParaRPr>
          </a:p>
        </p:txBody>
      </p:sp>
      <p:sp>
        <p:nvSpPr>
          <p:cNvPr id="39" name="Graphic 5">
            <a:extLst>
              <a:ext uri="{FF2B5EF4-FFF2-40B4-BE49-F238E27FC236}">
                <a16:creationId xmlns:a16="http://schemas.microsoft.com/office/drawing/2014/main" id="{2A74193C-BC34-7671-1B62-1B30E347994C}"/>
              </a:ext>
              <a:ext uri="{C183D7F6-B498-43B3-948B-1728B52AA6E4}">
                <adec:decorative xmlns:adec="http://schemas.microsoft.com/office/drawing/2017/decorative" val="1"/>
              </a:ext>
            </a:extLst>
          </p:cNvPr>
          <p:cNvSpPr/>
          <p:nvPr/>
        </p:nvSpPr>
        <p:spPr>
          <a:xfrm>
            <a:off x="6083367" y="4206358"/>
            <a:ext cx="345025" cy="341847"/>
          </a:xfrm>
          <a:custGeom>
            <a:avLst/>
            <a:gdLst>
              <a:gd name="connsiteX0" fmla="*/ 22232 w 308503"/>
              <a:gd name="connsiteY0" fmla="*/ 163035 h 305660"/>
              <a:gd name="connsiteX1" fmla="*/ 160204 w 308503"/>
              <a:gd name="connsiteY1" fmla="*/ 163035 h 305660"/>
              <a:gd name="connsiteX2" fmla="*/ 133392 w 308503"/>
              <a:gd name="connsiteY2" fmla="*/ 229731 h 305660"/>
              <a:gd name="connsiteX3" fmla="*/ 144345 w 308503"/>
              <a:gd name="connsiteY3" fmla="*/ 274387 h 305660"/>
              <a:gd name="connsiteX4" fmla="*/ 96339 w 308503"/>
              <a:gd name="connsiteY4" fmla="*/ 281605 h 305660"/>
              <a:gd name="connsiteX5" fmla="*/ 74 w 308503"/>
              <a:gd name="connsiteY5" fmla="*/ 218318 h 305660"/>
              <a:gd name="connsiteX6" fmla="*/ 0 w 308503"/>
              <a:gd name="connsiteY6" fmla="*/ 214909 h 305660"/>
              <a:gd name="connsiteX7" fmla="*/ 0 w 308503"/>
              <a:gd name="connsiteY7" fmla="*/ 185267 h 305660"/>
              <a:gd name="connsiteX8" fmla="*/ 20098 w 308503"/>
              <a:gd name="connsiteY8" fmla="*/ 163138 h 305660"/>
              <a:gd name="connsiteX9" fmla="*/ 22232 w 308503"/>
              <a:gd name="connsiteY9" fmla="*/ 163035 h 305660"/>
              <a:gd name="connsiteX10" fmla="*/ 281605 w 308503"/>
              <a:gd name="connsiteY10" fmla="*/ 81517 h 305660"/>
              <a:gd name="connsiteX11" fmla="*/ 229731 w 308503"/>
              <a:gd name="connsiteY11" fmla="*/ 133392 h 305660"/>
              <a:gd name="connsiteX12" fmla="*/ 177856 w 308503"/>
              <a:gd name="connsiteY12" fmla="*/ 81517 h 305660"/>
              <a:gd name="connsiteX13" fmla="*/ 229731 w 308503"/>
              <a:gd name="connsiteY13" fmla="*/ 29643 h 305660"/>
              <a:gd name="connsiteX14" fmla="*/ 281605 w 308503"/>
              <a:gd name="connsiteY14" fmla="*/ 81517 h 305660"/>
              <a:gd name="connsiteX15" fmla="*/ 96339 w 308503"/>
              <a:gd name="connsiteY15" fmla="*/ 0 h 305660"/>
              <a:gd name="connsiteX16" fmla="*/ 163035 w 308503"/>
              <a:gd name="connsiteY16" fmla="*/ 66696 h 305660"/>
              <a:gd name="connsiteX17" fmla="*/ 96339 w 308503"/>
              <a:gd name="connsiteY17" fmla="*/ 133392 h 305660"/>
              <a:gd name="connsiteX18" fmla="*/ 29643 w 308503"/>
              <a:gd name="connsiteY18" fmla="*/ 66696 h 305660"/>
              <a:gd name="connsiteX19" fmla="*/ 96339 w 308503"/>
              <a:gd name="connsiteY19" fmla="*/ 0 h 305660"/>
              <a:gd name="connsiteX20" fmla="*/ 181962 w 308503"/>
              <a:gd name="connsiteY20" fmla="*/ 177485 h 305660"/>
              <a:gd name="connsiteX21" fmla="*/ 161719 w 308503"/>
              <a:gd name="connsiteY21" fmla="*/ 214195 h 305660"/>
              <a:gd name="connsiteX22" fmla="*/ 160604 w 308503"/>
              <a:gd name="connsiteY22" fmla="*/ 214494 h 305660"/>
              <a:gd name="connsiteX23" fmla="*/ 151948 w 308503"/>
              <a:gd name="connsiteY23" fmla="*/ 216629 h 305660"/>
              <a:gd name="connsiteX24" fmla="*/ 152037 w 308503"/>
              <a:gd name="connsiteY24" fmla="*/ 243411 h 305660"/>
              <a:gd name="connsiteX25" fmla="*/ 160041 w 308503"/>
              <a:gd name="connsiteY25" fmla="*/ 245338 h 305660"/>
              <a:gd name="connsiteX26" fmla="*/ 181917 w 308503"/>
              <a:gd name="connsiteY26" fmla="*/ 281097 h 305660"/>
              <a:gd name="connsiteX27" fmla="*/ 181532 w 308503"/>
              <a:gd name="connsiteY27" fmla="*/ 282539 h 305660"/>
              <a:gd name="connsiteX28" fmla="*/ 178760 w 308503"/>
              <a:gd name="connsiteY28" fmla="*/ 291906 h 305660"/>
              <a:gd name="connsiteX29" fmla="*/ 200770 w 308503"/>
              <a:gd name="connsiteY29" fmla="*/ 305557 h 305660"/>
              <a:gd name="connsiteX30" fmla="*/ 208077 w 308503"/>
              <a:gd name="connsiteY30" fmla="*/ 297879 h 305660"/>
              <a:gd name="connsiteX31" fmla="*/ 249984 w 308503"/>
              <a:gd name="connsiteY31" fmla="*/ 296819 h 305660"/>
              <a:gd name="connsiteX32" fmla="*/ 251044 w 308503"/>
              <a:gd name="connsiteY32" fmla="*/ 297879 h 305660"/>
              <a:gd name="connsiteX33" fmla="*/ 258440 w 308503"/>
              <a:gd name="connsiteY33" fmla="*/ 305660 h 305660"/>
              <a:gd name="connsiteX34" fmla="*/ 280405 w 308503"/>
              <a:gd name="connsiteY34" fmla="*/ 292128 h 305660"/>
              <a:gd name="connsiteX35" fmla="*/ 277470 w 308503"/>
              <a:gd name="connsiteY35" fmla="*/ 281961 h 305660"/>
              <a:gd name="connsiteX36" fmla="*/ 297735 w 308503"/>
              <a:gd name="connsiteY36" fmla="*/ 245263 h 305660"/>
              <a:gd name="connsiteX37" fmla="*/ 298843 w 308503"/>
              <a:gd name="connsiteY37" fmla="*/ 244967 h 305660"/>
              <a:gd name="connsiteX38" fmla="*/ 307483 w 308503"/>
              <a:gd name="connsiteY38" fmla="*/ 242833 h 305660"/>
              <a:gd name="connsiteX39" fmla="*/ 307394 w 308503"/>
              <a:gd name="connsiteY39" fmla="*/ 216036 h 305660"/>
              <a:gd name="connsiteX40" fmla="*/ 299391 w 308503"/>
              <a:gd name="connsiteY40" fmla="*/ 214109 h 305660"/>
              <a:gd name="connsiteX41" fmla="*/ 277531 w 308503"/>
              <a:gd name="connsiteY41" fmla="*/ 178338 h 305660"/>
              <a:gd name="connsiteX42" fmla="*/ 277915 w 308503"/>
              <a:gd name="connsiteY42" fmla="*/ 176907 h 305660"/>
              <a:gd name="connsiteX43" fmla="*/ 280672 w 308503"/>
              <a:gd name="connsiteY43" fmla="*/ 167570 h 305660"/>
              <a:gd name="connsiteX44" fmla="*/ 258677 w 308503"/>
              <a:gd name="connsiteY44" fmla="*/ 153890 h 305660"/>
              <a:gd name="connsiteX45" fmla="*/ 251370 w 308503"/>
              <a:gd name="connsiteY45" fmla="*/ 161582 h 305660"/>
              <a:gd name="connsiteX46" fmla="*/ 209462 w 308503"/>
              <a:gd name="connsiteY46" fmla="*/ 162657 h 305660"/>
              <a:gd name="connsiteX47" fmla="*/ 208388 w 308503"/>
              <a:gd name="connsiteY47" fmla="*/ 161582 h 305660"/>
              <a:gd name="connsiteX48" fmla="*/ 201007 w 308503"/>
              <a:gd name="connsiteY48" fmla="*/ 153801 h 305660"/>
              <a:gd name="connsiteX49" fmla="*/ 179027 w 308503"/>
              <a:gd name="connsiteY49" fmla="*/ 167318 h 305660"/>
              <a:gd name="connsiteX50" fmla="*/ 181962 w 308503"/>
              <a:gd name="connsiteY50" fmla="*/ 177485 h 305660"/>
              <a:gd name="connsiteX51" fmla="*/ 229731 w 308503"/>
              <a:gd name="connsiteY51" fmla="*/ 251963 h 305660"/>
              <a:gd name="connsiteX52" fmla="*/ 208240 w 308503"/>
              <a:gd name="connsiteY52" fmla="*/ 229731 h 305660"/>
              <a:gd name="connsiteX53" fmla="*/ 229731 w 308503"/>
              <a:gd name="connsiteY53" fmla="*/ 207499 h 305660"/>
              <a:gd name="connsiteX54" fmla="*/ 251222 w 308503"/>
              <a:gd name="connsiteY54" fmla="*/ 229731 h 305660"/>
              <a:gd name="connsiteX55" fmla="*/ 229731 w 308503"/>
              <a:gd name="connsiteY55" fmla="*/ 251963 h 305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308503" h="305660">
                <a:moveTo>
                  <a:pt x="22232" y="163035"/>
                </a:moveTo>
                <a:lnTo>
                  <a:pt x="160204" y="163035"/>
                </a:lnTo>
                <a:cubicBezTo>
                  <a:pt x="142967" y="180957"/>
                  <a:pt x="133356" y="204865"/>
                  <a:pt x="133392" y="229731"/>
                </a:cubicBezTo>
                <a:cubicBezTo>
                  <a:pt x="133392" y="245841"/>
                  <a:pt x="137349" y="261033"/>
                  <a:pt x="144345" y="274387"/>
                </a:cubicBezTo>
                <a:cubicBezTo>
                  <a:pt x="128783" y="279575"/>
                  <a:pt x="111619" y="281605"/>
                  <a:pt x="96339" y="281605"/>
                </a:cubicBezTo>
                <a:cubicBezTo>
                  <a:pt x="55995" y="281605"/>
                  <a:pt x="2446" y="267436"/>
                  <a:pt x="74" y="218318"/>
                </a:cubicBezTo>
                <a:lnTo>
                  <a:pt x="0" y="214909"/>
                </a:lnTo>
                <a:lnTo>
                  <a:pt x="0" y="185267"/>
                </a:lnTo>
                <a:cubicBezTo>
                  <a:pt x="1" y="173816"/>
                  <a:pt x="8699" y="164238"/>
                  <a:pt x="20098" y="163138"/>
                </a:cubicBezTo>
                <a:lnTo>
                  <a:pt x="22232" y="163035"/>
                </a:lnTo>
                <a:close/>
                <a:moveTo>
                  <a:pt x="281605" y="81517"/>
                </a:moveTo>
                <a:cubicBezTo>
                  <a:pt x="281605" y="110167"/>
                  <a:pt x="258380" y="133392"/>
                  <a:pt x="229731" y="133392"/>
                </a:cubicBezTo>
                <a:cubicBezTo>
                  <a:pt x="201081" y="133392"/>
                  <a:pt x="177856" y="110167"/>
                  <a:pt x="177856" y="81517"/>
                </a:cubicBezTo>
                <a:cubicBezTo>
                  <a:pt x="177856" y="52868"/>
                  <a:pt x="201081" y="29643"/>
                  <a:pt x="229731" y="29643"/>
                </a:cubicBezTo>
                <a:cubicBezTo>
                  <a:pt x="258380" y="29643"/>
                  <a:pt x="281605" y="52868"/>
                  <a:pt x="281605" y="81517"/>
                </a:cubicBezTo>
                <a:close/>
                <a:moveTo>
                  <a:pt x="96339" y="0"/>
                </a:moveTo>
                <a:cubicBezTo>
                  <a:pt x="133174" y="0"/>
                  <a:pt x="163035" y="29861"/>
                  <a:pt x="163035" y="66696"/>
                </a:cubicBezTo>
                <a:cubicBezTo>
                  <a:pt x="163035" y="103531"/>
                  <a:pt x="133174" y="133392"/>
                  <a:pt x="96339" y="133392"/>
                </a:cubicBezTo>
                <a:cubicBezTo>
                  <a:pt x="59504" y="133392"/>
                  <a:pt x="29643" y="103531"/>
                  <a:pt x="29643" y="66696"/>
                </a:cubicBezTo>
                <a:cubicBezTo>
                  <a:pt x="29643" y="29861"/>
                  <a:pt x="59504" y="0"/>
                  <a:pt x="96339" y="0"/>
                </a:cubicBezTo>
                <a:close/>
                <a:moveTo>
                  <a:pt x="181962" y="177485"/>
                </a:moveTo>
                <a:cubicBezTo>
                  <a:pt x="186509" y="193212"/>
                  <a:pt x="177445" y="209648"/>
                  <a:pt x="161719" y="214195"/>
                </a:cubicBezTo>
                <a:cubicBezTo>
                  <a:pt x="161349" y="214302"/>
                  <a:pt x="160977" y="214402"/>
                  <a:pt x="160604" y="214494"/>
                </a:cubicBezTo>
                <a:lnTo>
                  <a:pt x="151948" y="216629"/>
                </a:lnTo>
                <a:cubicBezTo>
                  <a:pt x="150561" y="225505"/>
                  <a:pt x="150591" y="234545"/>
                  <a:pt x="152037" y="243411"/>
                </a:cubicBezTo>
                <a:lnTo>
                  <a:pt x="160041" y="245338"/>
                </a:lnTo>
                <a:cubicBezTo>
                  <a:pt x="175957" y="249172"/>
                  <a:pt x="185751" y="265182"/>
                  <a:pt x="181917" y="281097"/>
                </a:cubicBezTo>
                <a:cubicBezTo>
                  <a:pt x="181801" y="281582"/>
                  <a:pt x="181672" y="282062"/>
                  <a:pt x="181532" y="282539"/>
                </a:cubicBezTo>
                <a:lnTo>
                  <a:pt x="178760" y="291906"/>
                </a:lnTo>
                <a:cubicBezTo>
                  <a:pt x="185282" y="297627"/>
                  <a:pt x="192692" y="302266"/>
                  <a:pt x="200770" y="305557"/>
                </a:cubicBezTo>
                <a:lnTo>
                  <a:pt x="208077" y="297879"/>
                </a:lnTo>
                <a:cubicBezTo>
                  <a:pt x="219357" y="286015"/>
                  <a:pt x="238120" y="285540"/>
                  <a:pt x="249984" y="296819"/>
                </a:cubicBezTo>
                <a:cubicBezTo>
                  <a:pt x="250346" y="297163"/>
                  <a:pt x="250700" y="297518"/>
                  <a:pt x="251044" y="297879"/>
                </a:cubicBezTo>
                <a:lnTo>
                  <a:pt x="258440" y="305660"/>
                </a:lnTo>
                <a:cubicBezTo>
                  <a:pt x="266459" y="302395"/>
                  <a:pt x="273882" y="297823"/>
                  <a:pt x="280405" y="292128"/>
                </a:cubicBezTo>
                <a:lnTo>
                  <a:pt x="277470" y="281961"/>
                </a:lnTo>
                <a:cubicBezTo>
                  <a:pt x="272932" y="266231"/>
                  <a:pt x="282006" y="249802"/>
                  <a:pt x="297735" y="245263"/>
                </a:cubicBezTo>
                <a:cubicBezTo>
                  <a:pt x="298103" y="245158"/>
                  <a:pt x="298472" y="245059"/>
                  <a:pt x="298843" y="244967"/>
                </a:cubicBezTo>
                <a:lnTo>
                  <a:pt x="307483" y="242833"/>
                </a:lnTo>
                <a:cubicBezTo>
                  <a:pt x="308872" y="233952"/>
                  <a:pt x="308843" y="224908"/>
                  <a:pt x="307394" y="216036"/>
                </a:cubicBezTo>
                <a:lnTo>
                  <a:pt x="299391" y="214109"/>
                </a:lnTo>
                <a:cubicBezTo>
                  <a:pt x="283477" y="210267"/>
                  <a:pt x="273689" y="194253"/>
                  <a:pt x="277531" y="178338"/>
                </a:cubicBezTo>
                <a:cubicBezTo>
                  <a:pt x="277647" y="177859"/>
                  <a:pt x="277776" y="177382"/>
                  <a:pt x="277915" y="176907"/>
                </a:cubicBezTo>
                <a:lnTo>
                  <a:pt x="280672" y="167570"/>
                </a:lnTo>
                <a:cubicBezTo>
                  <a:pt x="274152" y="161819"/>
                  <a:pt x="266717" y="157197"/>
                  <a:pt x="258677" y="153890"/>
                </a:cubicBezTo>
                <a:lnTo>
                  <a:pt x="251370" y="161582"/>
                </a:lnTo>
                <a:cubicBezTo>
                  <a:pt x="240094" y="173451"/>
                  <a:pt x="221331" y="173933"/>
                  <a:pt x="209462" y="162657"/>
                </a:cubicBezTo>
                <a:cubicBezTo>
                  <a:pt x="209095" y="162308"/>
                  <a:pt x="208736" y="161950"/>
                  <a:pt x="208388" y="161582"/>
                </a:cubicBezTo>
                <a:lnTo>
                  <a:pt x="201007" y="153801"/>
                </a:lnTo>
                <a:cubicBezTo>
                  <a:pt x="192944" y="157062"/>
                  <a:pt x="185533" y="161656"/>
                  <a:pt x="179027" y="167318"/>
                </a:cubicBezTo>
                <a:lnTo>
                  <a:pt x="181962" y="177485"/>
                </a:lnTo>
                <a:close/>
                <a:moveTo>
                  <a:pt x="229731" y="251963"/>
                </a:moveTo>
                <a:cubicBezTo>
                  <a:pt x="217874" y="251963"/>
                  <a:pt x="208240" y="242003"/>
                  <a:pt x="208240" y="229731"/>
                </a:cubicBezTo>
                <a:cubicBezTo>
                  <a:pt x="208240" y="217444"/>
                  <a:pt x="217874" y="207499"/>
                  <a:pt x="229731" y="207499"/>
                </a:cubicBezTo>
                <a:cubicBezTo>
                  <a:pt x="241588" y="207499"/>
                  <a:pt x="251222" y="217444"/>
                  <a:pt x="251222" y="229731"/>
                </a:cubicBezTo>
                <a:cubicBezTo>
                  <a:pt x="251222" y="242003"/>
                  <a:pt x="241588" y="251963"/>
                  <a:pt x="229731" y="251963"/>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45" name="Graphic 6">
            <a:extLst>
              <a:ext uri="{FF2B5EF4-FFF2-40B4-BE49-F238E27FC236}">
                <a16:creationId xmlns:a16="http://schemas.microsoft.com/office/drawing/2014/main" id="{6C073C25-0E4A-7950-DA1F-696A328EE463}"/>
              </a:ext>
              <a:ext uri="{C183D7F6-B498-43B3-948B-1728B52AA6E4}">
                <adec:decorative xmlns:adec="http://schemas.microsoft.com/office/drawing/2017/decorative" val="1"/>
              </a:ext>
            </a:extLst>
          </p:cNvPr>
          <p:cNvSpPr/>
          <p:nvPr/>
        </p:nvSpPr>
        <p:spPr>
          <a:xfrm>
            <a:off x="8678965" y="4206358"/>
            <a:ext cx="341847" cy="341847"/>
          </a:xfrm>
          <a:custGeom>
            <a:avLst/>
            <a:gdLst>
              <a:gd name="connsiteX0" fmla="*/ 148213 w 296426"/>
              <a:gd name="connsiteY0" fmla="*/ 0 h 296426"/>
              <a:gd name="connsiteX1" fmla="*/ 296427 w 296426"/>
              <a:gd name="connsiteY1" fmla="*/ 148213 h 296426"/>
              <a:gd name="connsiteX2" fmla="*/ 148213 w 296426"/>
              <a:gd name="connsiteY2" fmla="*/ 296427 h 296426"/>
              <a:gd name="connsiteX3" fmla="*/ 0 w 296426"/>
              <a:gd name="connsiteY3" fmla="*/ 148213 h 296426"/>
              <a:gd name="connsiteX4" fmla="*/ 148213 w 296426"/>
              <a:gd name="connsiteY4" fmla="*/ 0 h 296426"/>
              <a:gd name="connsiteX5" fmla="*/ 159789 w 296426"/>
              <a:gd name="connsiteY5" fmla="*/ 81058 h 296426"/>
              <a:gd name="connsiteX6" fmla="*/ 158544 w 296426"/>
              <a:gd name="connsiteY6" fmla="*/ 79976 h 296426"/>
              <a:gd name="connsiteX7" fmla="*/ 145457 w 296426"/>
              <a:gd name="connsiteY7" fmla="*/ 79872 h 296426"/>
              <a:gd name="connsiteX8" fmla="*/ 144063 w 296426"/>
              <a:gd name="connsiteY8" fmla="*/ 81058 h 296426"/>
              <a:gd name="connsiteX9" fmla="*/ 142996 w 296426"/>
              <a:gd name="connsiteY9" fmla="*/ 82303 h 296426"/>
              <a:gd name="connsiteX10" fmla="*/ 142892 w 296426"/>
              <a:gd name="connsiteY10" fmla="*/ 95390 h 296426"/>
              <a:gd name="connsiteX11" fmla="*/ 144078 w 296426"/>
              <a:gd name="connsiteY11" fmla="*/ 96783 h 296426"/>
              <a:gd name="connsiteX12" fmla="*/ 184377 w 296426"/>
              <a:gd name="connsiteY12" fmla="*/ 137097 h 296426"/>
              <a:gd name="connsiteX13" fmla="*/ 85223 w 296426"/>
              <a:gd name="connsiteY13" fmla="*/ 137097 h 296426"/>
              <a:gd name="connsiteX14" fmla="*/ 83711 w 296426"/>
              <a:gd name="connsiteY14" fmla="*/ 137186 h 296426"/>
              <a:gd name="connsiteX15" fmla="*/ 74210 w 296426"/>
              <a:gd name="connsiteY15" fmla="*/ 146702 h 296426"/>
              <a:gd name="connsiteX16" fmla="*/ 74107 w 296426"/>
              <a:gd name="connsiteY16" fmla="*/ 148199 h 296426"/>
              <a:gd name="connsiteX17" fmla="*/ 74210 w 296426"/>
              <a:gd name="connsiteY17" fmla="*/ 149710 h 296426"/>
              <a:gd name="connsiteX18" fmla="*/ 83711 w 296426"/>
              <a:gd name="connsiteY18" fmla="*/ 159211 h 296426"/>
              <a:gd name="connsiteX19" fmla="*/ 85223 w 296426"/>
              <a:gd name="connsiteY19" fmla="*/ 159315 h 296426"/>
              <a:gd name="connsiteX20" fmla="*/ 184377 w 296426"/>
              <a:gd name="connsiteY20" fmla="*/ 159315 h 296426"/>
              <a:gd name="connsiteX21" fmla="*/ 144063 w 296426"/>
              <a:gd name="connsiteY21" fmla="*/ 199629 h 296426"/>
              <a:gd name="connsiteX22" fmla="*/ 142981 w 296426"/>
              <a:gd name="connsiteY22" fmla="*/ 200888 h 296426"/>
              <a:gd name="connsiteX23" fmla="*/ 145205 w 296426"/>
              <a:gd name="connsiteY23" fmla="*/ 216451 h 296426"/>
              <a:gd name="connsiteX24" fmla="*/ 158544 w 296426"/>
              <a:gd name="connsiteY24" fmla="*/ 216451 h 296426"/>
              <a:gd name="connsiteX25" fmla="*/ 159774 w 296426"/>
              <a:gd name="connsiteY25" fmla="*/ 215369 h 296426"/>
              <a:gd name="connsiteX26" fmla="*/ 219089 w 296426"/>
              <a:gd name="connsiteY26" fmla="*/ 156083 h 296426"/>
              <a:gd name="connsiteX27" fmla="*/ 220156 w 296426"/>
              <a:gd name="connsiteY27" fmla="*/ 154824 h 296426"/>
              <a:gd name="connsiteX28" fmla="*/ 220275 w 296426"/>
              <a:gd name="connsiteY28" fmla="*/ 141751 h 296426"/>
              <a:gd name="connsiteX29" fmla="*/ 219089 w 296426"/>
              <a:gd name="connsiteY29" fmla="*/ 140358 h 296426"/>
              <a:gd name="connsiteX30" fmla="*/ 159804 w 296426"/>
              <a:gd name="connsiteY30" fmla="*/ 81058 h 296426"/>
              <a:gd name="connsiteX31" fmla="*/ 158544 w 296426"/>
              <a:gd name="connsiteY31" fmla="*/ 79976 h 296426"/>
              <a:gd name="connsiteX32" fmla="*/ 159789 w 296426"/>
              <a:gd name="connsiteY32" fmla="*/ 81058 h 296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96426" h="296426">
                <a:moveTo>
                  <a:pt x="148213" y="0"/>
                </a:moveTo>
                <a:cubicBezTo>
                  <a:pt x="230086" y="0"/>
                  <a:pt x="296427" y="66355"/>
                  <a:pt x="296427" y="148213"/>
                </a:cubicBezTo>
                <a:cubicBezTo>
                  <a:pt x="296427" y="230072"/>
                  <a:pt x="230086" y="296427"/>
                  <a:pt x="148213" y="296427"/>
                </a:cubicBezTo>
                <a:cubicBezTo>
                  <a:pt x="66370" y="296427"/>
                  <a:pt x="0" y="230072"/>
                  <a:pt x="0" y="148213"/>
                </a:cubicBezTo>
                <a:cubicBezTo>
                  <a:pt x="0" y="66355"/>
                  <a:pt x="66370" y="0"/>
                  <a:pt x="148213" y="0"/>
                </a:cubicBezTo>
                <a:close/>
                <a:moveTo>
                  <a:pt x="159789" y="81058"/>
                </a:moveTo>
                <a:lnTo>
                  <a:pt x="158544" y="79976"/>
                </a:lnTo>
                <a:cubicBezTo>
                  <a:pt x="154667" y="77105"/>
                  <a:pt x="149380" y="77063"/>
                  <a:pt x="145457" y="79872"/>
                </a:cubicBezTo>
                <a:lnTo>
                  <a:pt x="144063" y="81058"/>
                </a:lnTo>
                <a:lnTo>
                  <a:pt x="142996" y="82303"/>
                </a:lnTo>
                <a:cubicBezTo>
                  <a:pt x="140125" y="86180"/>
                  <a:pt x="140084" y="91467"/>
                  <a:pt x="142892" y="95390"/>
                </a:cubicBezTo>
                <a:lnTo>
                  <a:pt x="144078" y="96783"/>
                </a:lnTo>
                <a:lnTo>
                  <a:pt x="184377" y="137097"/>
                </a:lnTo>
                <a:lnTo>
                  <a:pt x="85223" y="137097"/>
                </a:lnTo>
                <a:lnTo>
                  <a:pt x="83711" y="137186"/>
                </a:lnTo>
                <a:cubicBezTo>
                  <a:pt x="78767" y="137867"/>
                  <a:pt x="74882" y="141757"/>
                  <a:pt x="74210" y="146702"/>
                </a:cubicBezTo>
                <a:lnTo>
                  <a:pt x="74107" y="148199"/>
                </a:lnTo>
                <a:lnTo>
                  <a:pt x="74210" y="149710"/>
                </a:lnTo>
                <a:cubicBezTo>
                  <a:pt x="74889" y="154649"/>
                  <a:pt x="78772" y="158532"/>
                  <a:pt x="83711" y="159211"/>
                </a:cubicBezTo>
                <a:lnTo>
                  <a:pt x="85223" y="159315"/>
                </a:lnTo>
                <a:lnTo>
                  <a:pt x="184377" y="159315"/>
                </a:lnTo>
                <a:lnTo>
                  <a:pt x="144063" y="199629"/>
                </a:lnTo>
                <a:lnTo>
                  <a:pt x="142981" y="200888"/>
                </a:lnTo>
                <a:cubicBezTo>
                  <a:pt x="139298" y="205800"/>
                  <a:pt x="140293" y="212768"/>
                  <a:pt x="145205" y="216451"/>
                </a:cubicBezTo>
                <a:cubicBezTo>
                  <a:pt x="149157" y="219415"/>
                  <a:pt x="154591" y="219415"/>
                  <a:pt x="158544" y="216451"/>
                </a:cubicBezTo>
                <a:lnTo>
                  <a:pt x="159774" y="215369"/>
                </a:lnTo>
                <a:lnTo>
                  <a:pt x="219089" y="156083"/>
                </a:lnTo>
                <a:lnTo>
                  <a:pt x="220156" y="154824"/>
                </a:lnTo>
                <a:cubicBezTo>
                  <a:pt x="223024" y="150952"/>
                  <a:pt x="223073" y="145674"/>
                  <a:pt x="220275" y="141751"/>
                </a:cubicBezTo>
                <a:lnTo>
                  <a:pt x="219089" y="140358"/>
                </a:lnTo>
                <a:lnTo>
                  <a:pt x="159804" y="81058"/>
                </a:lnTo>
                <a:lnTo>
                  <a:pt x="158544" y="79976"/>
                </a:lnTo>
                <a:lnTo>
                  <a:pt x="159789" y="81058"/>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55" name="Freeform: Shape 115">
            <a:extLst>
              <a:ext uri="{FF2B5EF4-FFF2-40B4-BE49-F238E27FC236}">
                <a16:creationId xmlns:a16="http://schemas.microsoft.com/office/drawing/2014/main" id="{259B4635-4902-CE99-AE34-B0F0B5774C21}"/>
              </a:ext>
              <a:ext uri="{C183D7F6-B498-43B3-948B-1728B52AA6E4}">
                <adec:decorative xmlns:adec="http://schemas.microsoft.com/office/drawing/2017/decorative" val="1"/>
              </a:ext>
            </a:extLst>
          </p:cNvPr>
          <p:cNvSpPr/>
          <p:nvPr/>
        </p:nvSpPr>
        <p:spPr bwMode="auto">
          <a:xfrm>
            <a:off x="2566025"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6" name="Graphic 255" descr="Icône représentant un doigt tapant sur un écran">
            <a:extLst>
              <a:ext uri="{FF2B5EF4-FFF2-40B4-BE49-F238E27FC236}">
                <a16:creationId xmlns:a16="http://schemas.microsoft.com/office/drawing/2014/main" id="{66253349-0FB6-FC62-446D-74BD04CF7A8C}"/>
              </a:ext>
            </a:extLst>
          </p:cNvPr>
          <p:cNvSpPr/>
          <p:nvPr/>
        </p:nvSpPr>
        <p:spPr>
          <a:xfrm>
            <a:off x="2664370"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7" name="Freeform: Shape 115">
            <a:extLst>
              <a:ext uri="{FF2B5EF4-FFF2-40B4-BE49-F238E27FC236}">
                <a16:creationId xmlns:a16="http://schemas.microsoft.com/office/drawing/2014/main" id="{AA662D5D-E8E3-807C-9FF3-A0E9F2D885BF}"/>
              </a:ext>
              <a:ext uri="{C183D7F6-B498-43B3-948B-1728B52AA6E4}">
                <adec:decorative xmlns:adec="http://schemas.microsoft.com/office/drawing/2017/decorative" val="1"/>
              </a:ext>
            </a:extLst>
          </p:cNvPr>
          <p:cNvSpPr/>
          <p:nvPr/>
        </p:nvSpPr>
        <p:spPr bwMode="auto">
          <a:xfrm>
            <a:off x="5147618"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8" name="Graphic 255" descr="Icône représentant un doigt tapant sur un écran">
            <a:extLst>
              <a:ext uri="{FF2B5EF4-FFF2-40B4-BE49-F238E27FC236}">
                <a16:creationId xmlns:a16="http://schemas.microsoft.com/office/drawing/2014/main" id="{6DF9DA4C-83AE-0D90-FFD5-ED8FADFAA76B}"/>
              </a:ext>
            </a:extLst>
          </p:cNvPr>
          <p:cNvSpPr/>
          <p:nvPr/>
        </p:nvSpPr>
        <p:spPr>
          <a:xfrm>
            <a:off x="5245963"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9" name="Freeform: Shape 115">
            <a:extLst>
              <a:ext uri="{FF2B5EF4-FFF2-40B4-BE49-F238E27FC236}">
                <a16:creationId xmlns:a16="http://schemas.microsoft.com/office/drawing/2014/main" id="{7DC7BDBC-6F7E-24F8-3654-45648E03FE69}"/>
              </a:ext>
              <a:ext uri="{C183D7F6-B498-43B3-948B-1728B52AA6E4}">
                <adec:decorative xmlns:adec="http://schemas.microsoft.com/office/drawing/2017/decorative" val="1"/>
              </a:ext>
            </a:extLst>
          </p:cNvPr>
          <p:cNvSpPr/>
          <p:nvPr/>
        </p:nvSpPr>
        <p:spPr bwMode="auto">
          <a:xfrm>
            <a:off x="7741629" y="5909281"/>
            <a:ext cx="369922" cy="36992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0" name="Graphic 255" descr="Icône représentant un doigt tapant sur un écran">
            <a:extLst>
              <a:ext uri="{FF2B5EF4-FFF2-40B4-BE49-F238E27FC236}">
                <a16:creationId xmlns:a16="http://schemas.microsoft.com/office/drawing/2014/main" id="{09D1A8DD-387D-6AFE-2EC0-CCE854E448B3}"/>
              </a:ext>
            </a:extLst>
          </p:cNvPr>
          <p:cNvSpPr/>
          <p:nvPr/>
        </p:nvSpPr>
        <p:spPr>
          <a:xfrm>
            <a:off x="7839974" y="5979382"/>
            <a:ext cx="173232" cy="229720"/>
          </a:xfrm>
          <a:custGeom>
            <a:avLst/>
            <a:gdLst>
              <a:gd name="connsiteX0" fmla="*/ 93411 w 193276"/>
              <a:gd name="connsiteY0" fmla="*/ 48380 h 256300"/>
              <a:gd name="connsiteX1" fmla="*/ 121057 w 193276"/>
              <a:gd name="connsiteY1" fmla="*/ 80532 h 256300"/>
              <a:gd name="connsiteX2" fmla="*/ 121099 w 193276"/>
              <a:gd name="connsiteY2" fmla="*/ 83145 h 256300"/>
              <a:gd name="connsiteX3" fmla="*/ 121099 w 193276"/>
              <a:gd name="connsiteY3" fmla="*/ 117494 h 256300"/>
              <a:gd name="connsiteX4" fmla="*/ 160784 w 193276"/>
              <a:gd name="connsiteY4" fmla="*/ 123328 h 256300"/>
              <a:gd name="connsiteX5" fmla="*/ 192868 w 193276"/>
              <a:gd name="connsiteY5" fmla="*/ 166462 h 256300"/>
              <a:gd name="connsiteX6" fmla="*/ 192466 w 193276"/>
              <a:gd name="connsiteY6" fmla="*/ 168722 h 256300"/>
              <a:gd name="connsiteX7" fmla="*/ 191913 w 193276"/>
              <a:gd name="connsiteY7" fmla="*/ 171072 h 256300"/>
              <a:gd name="connsiteX8" fmla="*/ 174939 w 193276"/>
              <a:gd name="connsiteY8" fmla="*/ 232473 h 256300"/>
              <a:gd name="connsiteX9" fmla="*/ 157079 w 193276"/>
              <a:gd name="connsiteY9" fmla="*/ 249600 h 256300"/>
              <a:gd name="connsiteX10" fmla="*/ 155061 w 193276"/>
              <a:gd name="connsiteY10" fmla="*/ 249973 h 256300"/>
              <a:gd name="connsiteX11" fmla="*/ 112750 w 193276"/>
              <a:gd name="connsiteY11" fmla="*/ 256055 h 256300"/>
              <a:gd name="connsiteX12" fmla="*/ 87523 w 193276"/>
              <a:gd name="connsiteY12" fmla="*/ 242605 h 256300"/>
              <a:gd name="connsiteX13" fmla="*/ 86693 w 193276"/>
              <a:gd name="connsiteY13" fmla="*/ 240670 h 256300"/>
              <a:gd name="connsiteX14" fmla="*/ 83694 w 193276"/>
              <a:gd name="connsiteY14" fmla="*/ 232763 h 256300"/>
              <a:gd name="connsiteX15" fmla="*/ 67438 w 193276"/>
              <a:gd name="connsiteY15" fmla="*/ 209624 h 256300"/>
              <a:gd name="connsiteX16" fmla="*/ 64632 w 193276"/>
              <a:gd name="connsiteY16" fmla="*/ 207371 h 256300"/>
              <a:gd name="connsiteX17" fmla="*/ 42571 w 193276"/>
              <a:gd name="connsiteY17" fmla="*/ 190783 h 256300"/>
              <a:gd name="connsiteX18" fmla="*/ 38894 w 193276"/>
              <a:gd name="connsiteY18" fmla="*/ 188489 h 256300"/>
              <a:gd name="connsiteX19" fmla="*/ 36917 w 193276"/>
              <a:gd name="connsiteY19" fmla="*/ 187604 h 256300"/>
              <a:gd name="connsiteX20" fmla="*/ 6576 w 193276"/>
              <a:gd name="connsiteY20" fmla="*/ 175606 h 256300"/>
              <a:gd name="connsiteX21" fmla="*/ 24 w 193276"/>
              <a:gd name="connsiteY21" fmla="*/ 166483 h 256300"/>
              <a:gd name="connsiteX22" fmla="*/ 19680 w 193276"/>
              <a:gd name="connsiteY22" fmla="*/ 142818 h 256300"/>
              <a:gd name="connsiteX23" fmla="*/ 62061 w 193276"/>
              <a:gd name="connsiteY23" fmla="*/ 143412 h 256300"/>
              <a:gd name="connsiteX24" fmla="*/ 65821 w 193276"/>
              <a:gd name="connsiteY24" fmla="*/ 144518 h 256300"/>
              <a:gd name="connsiteX25" fmla="*/ 65821 w 193276"/>
              <a:gd name="connsiteY25" fmla="*/ 83006 h 256300"/>
              <a:gd name="connsiteX26" fmla="*/ 93411 w 193276"/>
              <a:gd name="connsiteY26" fmla="*/ 48366 h 256300"/>
              <a:gd name="connsiteX27" fmla="*/ 93411 w 193276"/>
              <a:gd name="connsiteY27" fmla="*/ 0 h 256300"/>
              <a:gd name="connsiteX28" fmla="*/ 172934 w 193276"/>
              <a:gd name="connsiteY28" fmla="*/ 79440 h 256300"/>
              <a:gd name="connsiteX29" fmla="*/ 166673 w 193276"/>
              <a:gd name="connsiteY29" fmla="*/ 110403 h 256300"/>
              <a:gd name="connsiteX30" fmla="*/ 169064 w 193276"/>
              <a:gd name="connsiteY30" fmla="*/ 110984 h 256300"/>
              <a:gd name="connsiteX31" fmla="*/ 162802 w 193276"/>
              <a:gd name="connsiteY31" fmla="*/ 109671 h 256300"/>
              <a:gd name="connsiteX32" fmla="*/ 145289 w 193276"/>
              <a:gd name="connsiteY32" fmla="*/ 107100 h 256300"/>
              <a:gd name="connsiteX33" fmla="*/ 121021 w 193276"/>
              <a:gd name="connsiteY33" fmla="*/ 27642 h 256300"/>
              <a:gd name="connsiteX34" fmla="*/ 41563 w 193276"/>
              <a:gd name="connsiteY34" fmla="*/ 51909 h 256300"/>
              <a:gd name="connsiteX35" fmla="*/ 52012 w 193276"/>
              <a:gd name="connsiteY35" fmla="*/ 121171 h 256300"/>
              <a:gd name="connsiteX36" fmla="*/ 51998 w 193276"/>
              <a:gd name="connsiteY36" fmla="*/ 126908 h 256300"/>
              <a:gd name="connsiteX37" fmla="*/ 28886 w 193276"/>
              <a:gd name="connsiteY37" fmla="*/ 125913 h 256300"/>
              <a:gd name="connsiteX38" fmla="*/ 46965 w 193276"/>
              <a:gd name="connsiteY38" fmla="*/ 14972 h 256300"/>
              <a:gd name="connsiteX39" fmla="*/ 93425 w 193276"/>
              <a:gd name="connsiteY39" fmla="*/ 0 h 25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3276" h="256300">
                <a:moveTo>
                  <a:pt x="93411" y="48380"/>
                </a:moveTo>
                <a:cubicBezTo>
                  <a:pt x="112183" y="48380"/>
                  <a:pt x="120394" y="60793"/>
                  <a:pt x="121057" y="80532"/>
                </a:cubicBezTo>
                <a:lnTo>
                  <a:pt x="121099" y="83145"/>
                </a:lnTo>
                <a:lnTo>
                  <a:pt x="121099" y="117494"/>
                </a:lnTo>
                <a:lnTo>
                  <a:pt x="160784" y="123328"/>
                </a:lnTo>
                <a:cubicBezTo>
                  <a:pt x="181556" y="126380"/>
                  <a:pt x="195919" y="145692"/>
                  <a:pt x="192868" y="166462"/>
                </a:cubicBezTo>
                <a:cubicBezTo>
                  <a:pt x="192756" y="167219"/>
                  <a:pt x="192622" y="167973"/>
                  <a:pt x="192466" y="168722"/>
                </a:cubicBezTo>
                <a:lnTo>
                  <a:pt x="191913" y="171072"/>
                </a:lnTo>
                <a:lnTo>
                  <a:pt x="174939" y="232473"/>
                </a:lnTo>
                <a:cubicBezTo>
                  <a:pt x="172576" y="241025"/>
                  <a:pt x="165723" y="247598"/>
                  <a:pt x="157079" y="249600"/>
                </a:cubicBezTo>
                <a:lnTo>
                  <a:pt x="155061" y="249973"/>
                </a:lnTo>
                <a:lnTo>
                  <a:pt x="112750" y="256055"/>
                </a:lnTo>
                <a:cubicBezTo>
                  <a:pt x="102308" y="257552"/>
                  <a:pt x="92100" y="252110"/>
                  <a:pt x="87523" y="242605"/>
                </a:cubicBezTo>
                <a:lnTo>
                  <a:pt x="86693" y="240670"/>
                </a:lnTo>
                <a:lnTo>
                  <a:pt x="83694" y="232763"/>
                </a:lnTo>
                <a:cubicBezTo>
                  <a:pt x="80302" y="223809"/>
                  <a:pt x="74712" y="215851"/>
                  <a:pt x="67438" y="209624"/>
                </a:cubicBezTo>
                <a:lnTo>
                  <a:pt x="64632" y="207371"/>
                </a:lnTo>
                <a:lnTo>
                  <a:pt x="42571" y="190783"/>
                </a:lnTo>
                <a:cubicBezTo>
                  <a:pt x="41416" y="189910"/>
                  <a:pt x="40186" y="189143"/>
                  <a:pt x="38894" y="188489"/>
                </a:cubicBezTo>
                <a:lnTo>
                  <a:pt x="36917" y="187604"/>
                </a:lnTo>
                <a:lnTo>
                  <a:pt x="6576" y="175606"/>
                </a:lnTo>
                <a:cubicBezTo>
                  <a:pt x="2791" y="174114"/>
                  <a:pt x="229" y="170545"/>
                  <a:pt x="24" y="166483"/>
                </a:cubicBezTo>
                <a:cubicBezTo>
                  <a:pt x="-474" y="156503"/>
                  <a:pt x="6797" y="149259"/>
                  <a:pt x="19680" y="142818"/>
                </a:cubicBezTo>
                <a:cubicBezTo>
                  <a:pt x="29619" y="137842"/>
                  <a:pt x="43552" y="138256"/>
                  <a:pt x="62061" y="143412"/>
                </a:cubicBezTo>
                <a:lnTo>
                  <a:pt x="65821" y="144518"/>
                </a:lnTo>
                <a:lnTo>
                  <a:pt x="65821" y="83006"/>
                </a:lnTo>
                <a:cubicBezTo>
                  <a:pt x="65821" y="61747"/>
                  <a:pt x="73810" y="48366"/>
                  <a:pt x="93411" y="48366"/>
                </a:cubicBezTo>
                <a:close/>
                <a:moveTo>
                  <a:pt x="93411" y="0"/>
                </a:moveTo>
                <a:cubicBezTo>
                  <a:pt x="137307" y="-23"/>
                  <a:pt x="172911" y="35544"/>
                  <a:pt x="172934" y="79440"/>
                </a:cubicBezTo>
                <a:cubicBezTo>
                  <a:pt x="172940" y="90076"/>
                  <a:pt x="170810" y="100605"/>
                  <a:pt x="166673" y="110403"/>
                </a:cubicBezTo>
                <a:lnTo>
                  <a:pt x="169064" y="110984"/>
                </a:lnTo>
                <a:cubicBezTo>
                  <a:pt x="167006" y="110419"/>
                  <a:pt x="164914" y="109979"/>
                  <a:pt x="162802" y="109671"/>
                </a:cubicBezTo>
                <a:lnTo>
                  <a:pt x="145289" y="107100"/>
                </a:lnTo>
                <a:cubicBezTo>
                  <a:pt x="160528" y="78457"/>
                  <a:pt x="149664" y="42882"/>
                  <a:pt x="121021" y="27642"/>
                </a:cubicBezTo>
                <a:cubicBezTo>
                  <a:pt x="92377" y="12401"/>
                  <a:pt x="56803" y="23267"/>
                  <a:pt x="41563" y="51909"/>
                </a:cubicBezTo>
                <a:cubicBezTo>
                  <a:pt x="29396" y="74776"/>
                  <a:pt x="33641" y="102912"/>
                  <a:pt x="52012" y="121171"/>
                </a:cubicBezTo>
                <a:lnTo>
                  <a:pt x="51998" y="126908"/>
                </a:lnTo>
                <a:cubicBezTo>
                  <a:pt x="43511" y="125401"/>
                  <a:pt x="35853" y="125028"/>
                  <a:pt x="28886" y="125913"/>
                </a:cubicBezTo>
                <a:cubicBezTo>
                  <a:pt x="3243" y="90285"/>
                  <a:pt x="11337" y="40615"/>
                  <a:pt x="46965" y="14972"/>
                </a:cubicBezTo>
                <a:cubicBezTo>
                  <a:pt x="60498" y="5232"/>
                  <a:pt x="76751" y="-6"/>
                  <a:pt x="93425"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69" name="Graphic 2">
            <a:extLst>
              <a:ext uri="{FF2B5EF4-FFF2-40B4-BE49-F238E27FC236}">
                <a16:creationId xmlns:a16="http://schemas.microsoft.com/office/drawing/2014/main" id="{22D036D0-5536-8CB8-4807-5EB1E35240B4}"/>
              </a:ext>
              <a:ext uri="{C183D7F6-B498-43B3-948B-1728B52AA6E4}">
                <adec:decorative xmlns:adec="http://schemas.microsoft.com/office/drawing/2017/decorative" val="1"/>
              </a:ext>
            </a:extLst>
          </p:cNvPr>
          <p:cNvSpPr/>
          <p:nvPr/>
        </p:nvSpPr>
        <p:spPr>
          <a:xfrm>
            <a:off x="9944177" y="1509946"/>
            <a:ext cx="291261" cy="364014"/>
          </a:xfrm>
          <a:custGeom>
            <a:avLst/>
            <a:gdLst>
              <a:gd name="connsiteX0" fmla="*/ 237141 w 237141"/>
              <a:gd name="connsiteY0" fmla="*/ 211124 h 296376"/>
              <a:gd name="connsiteX1" fmla="*/ 203808 w 237141"/>
              <a:gd name="connsiteY1" fmla="*/ 177791 h 296376"/>
              <a:gd name="connsiteX2" fmla="*/ 203793 w 237141"/>
              <a:gd name="connsiteY2" fmla="*/ 177791 h 296376"/>
              <a:gd name="connsiteX3" fmla="*/ 33348 w 237141"/>
              <a:gd name="connsiteY3" fmla="*/ 177791 h 296376"/>
              <a:gd name="connsiteX4" fmla="*/ 0 w 237141"/>
              <a:gd name="connsiteY4" fmla="*/ 211110 h 296376"/>
              <a:gd name="connsiteX5" fmla="*/ 0 w 237141"/>
              <a:gd name="connsiteY5" fmla="*/ 211139 h 296376"/>
              <a:gd name="connsiteX6" fmla="*/ 0 w 237141"/>
              <a:gd name="connsiteY6" fmla="*/ 224775 h 296376"/>
              <a:gd name="connsiteX7" fmla="*/ 7559 w 237141"/>
              <a:gd name="connsiteY7" fmla="*/ 248415 h 296376"/>
              <a:gd name="connsiteX8" fmla="*/ 118511 w 237141"/>
              <a:gd name="connsiteY8" fmla="*/ 296377 h 296376"/>
              <a:gd name="connsiteX9" fmla="*/ 229523 w 237141"/>
              <a:gd name="connsiteY9" fmla="*/ 248430 h 296376"/>
              <a:gd name="connsiteX10" fmla="*/ 237141 w 237141"/>
              <a:gd name="connsiteY10" fmla="*/ 224760 h 296376"/>
              <a:gd name="connsiteX11" fmla="*/ 237141 w 237141"/>
              <a:gd name="connsiteY11" fmla="*/ 211139 h 296376"/>
              <a:gd name="connsiteX12" fmla="*/ 192633 w 237141"/>
              <a:gd name="connsiteY12" fmla="*/ 74116 h 296376"/>
              <a:gd name="connsiteX13" fmla="*/ 118535 w 237141"/>
              <a:gd name="connsiteY13" fmla="*/ 0 h 296376"/>
              <a:gd name="connsiteX14" fmla="*/ 58870 w 237141"/>
              <a:gd name="connsiteY14" fmla="*/ 30141 h 296376"/>
              <a:gd name="connsiteX15" fmla="*/ 55550 w 237141"/>
              <a:gd name="connsiteY15" fmla="*/ 29622 h 296376"/>
              <a:gd name="connsiteX16" fmla="*/ 18527 w 237141"/>
              <a:gd name="connsiteY16" fmla="*/ 29622 h 296376"/>
              <a:gd name="connsiteX17" fmla="*/ 7411 w 237141"/>
              <a:gd name="connsiteY17" fmla="*/ 40738 h 296376"/>
              <a:gd name="connsiteX18" fmla="*/ 7411 w 237141"/>
              <a:gd name="connsiteY18" fmla="*/ 122226 h 296376"/>
              <a:gd name="connsiteX19" fmla="*/ 48140 w 237141"/>
              <a:gd name="connsiteY19" fmla="*/ 163014 h 296376"/>
              <a:gd name="connsiteX20" fmla="*/ 48169 w 237141"/>
              <a:gd name="connsiteY20" fmla="*/ 163014 h 296376"/>
              <a:gd name="connsiteX21" fmla="*/ 51875 w 237141"/>
              <a:gd name="connsiteY21" fmla="*/ 163014 h 296376"/>
              <a:gd name="connsiteX22" fmla="*/ 51875 w 237141"/>
              <a:gd name="connsiteY22" fmla="*/ 162955 h 296376"/>
              <a:gd name="connsiteX23" fmla="*/ 52023 w 237141"/>
              <a:gd name="connsiteY23" fmla="*/ 162955 h 296376"/>
              <a:gd name="connsiteX24" fmla="*/ 66838 w 237141"/>
              <a:gd name="connsiteY24" fmla="*/ 148187 h 296376"/>
              <a:gd name="connsiteX25" fmla="*/ 52069 w 237141"/>
              <a:gd name="connsiteY25" fmla="*/ 133372 h 296376"/>
              <a:gd name="connsiteX26" fmla="*/ 40373 w 237141"/>
              <a:gd name="connsiteY26" fmla="*/ 139078 h 296376"/>
              <a:gd name="connsiteX27" fmla="*/ 29643 w 237141"/>
              <a:gd name="connsiteY27" fmla="*/ 122241 h 296376"/>
              <a:gd name="connsiteX28" fmla="*/ 29643 w 237141"/>
              <a:gd name="connsiteY28" fmla="*/ 118550 h 296376"/>
              <a:gd name="connsiteX29" fmla="*/ 40729 w 237141"/>
              <a:gd name="connsiteY29" fmla="*/ 118550 h 296376"/>
              <a:gd name="connsiteX30" fmla="*/ 55847 w 237141"/>
              <a:gd name="connsiteY30" fmla="*/ 113689 h 296376"/>
              <a:gd name="connsiteX31" fmla="*/ 158062 w 237141"/>
              <a:gd name="connsiteY31" fmla="*/ 136832 h 296376"/>
              <a:gd name="connsiteX32" fmla="*/ 192633 w 237141"/>
              <a:gd name="connsiteY32" fmla="*/ 74116 h 296376"/>
              <a:gd name="connsiteX33" fmla="*/ 44420 w 237141"/>
              <a:gd name="connsiteY33" fmla="*/ 72545 h 296376"/>
              <a:gd name="connsiteX34" fmla="*/ 44420 w 237141"/>
              <a:gd name="connsiteY34" fmla="*/ 75687 h 296376"/>
              <a:gd name="connsiteX35" fmla="*/ 44420 w 237141"/>
              <a:gd name="connsiteY35" fmla="*/ 92598 h 296376"/>
              <a:gd name="connsiteX36" fmla="*/ 40714 w 237141"/>
              <a:gd name="connsiteY36" fmla="*/ 96304 h 296376"/>
              <a:gd name="connsiteX37" fmla="*/ 29643 w 237141"/>
              <a:gd name="connsiteY37" fmla="*/ 96304 h 296376"/>
              <a:gd name="connsiteX38" fmla="*/ 29643 w 237141"/>
              <a:gd name="connsiteY38" fmla="*/ 51869 h 296376"/>
              <a:gd name="connsiteX39" fmla="*/ 44434 w 237141"/>
              <a:gd name="connsiteY39" fmla="*/ 51869 h 296376"/>
              <a:gd name="connsiteX40" fmla="*/ 44434 w 237141"/>
              <a:gd name="connsiteY40" fmla="*/ 72545 h 29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37141" h="296376">
                <a:moveTo>
                  <a:pt x="237141" y="211124"/>
                </a:moveTo>
                <a:cubicBezTo>
                  <a:pt x="237141" y="192715"/>
                  <a:pt x="222218" y="177791"/>
                  <a:pt x="203808" y="177791"/>
                </a:cubicBezTo>
                <a:cubicBezTo>
                  <a:pt x="203804" y="177791"/>
                  <a:pt x="203798" y="177791"/>
                  <a:pt x="203793" y="177791"/>
                </a:cubicBezTo>
                <a:lnTo>
                  <a:pt x="33348" y="177791"/>
                </a:lnTo>
                <a:cubicBezTo>
                  <a:pt x="14939" y="177782"/>
                  <a:pt x="8" y="192700"/>
                  <a:pt x="0" y="211110"/>
                </a:cubicBezTo>
                <a:cubicBezTo>
                  <a:pt x="0" y="211120"/>
                  <a:pt x="0" y="211129"/>
                  <a:pt x="0" y="211139"/>
                </a:cubicBezTo>
                <a:lnTo>
                  <a:pt x="0" y="224775"/>
                </a:lnTo>
                <a:cubicBezTo>
                  <a:pt x="0" y="233238"/>
                  <a:pt x="2638" y="241508"/>
                  <a:pt x="7559" y="248415"/>
                </a:cubicBezTo>
                <a:cubicBezTo>
                  <a:pt x="30428" y="280488"/>
                  <a:pt x="67808" y="296377"/>
                  <a:pt x="118511" y="296377"/>
                </a:cubicBezTo>
                <a:cubicBezTo>
                  <a:pt x="169200" y="296377"/>
                  <a:pt x="206624" y="280503"/>
                  <a:pt x="229523" y="248430"/>
                </a:cubicBezTo>
                <a:cubicBezTo>
                  <a:pt x="234466" y="241526"/>
                  <a:pt x="237129" y="233251"/>
                  <a:pt x="237141" y="224760"/>
                </a:cubicBezTo>
                <a:lnTo>
                  <a:pt x="237141" y="211139"/>
                </a:lnTo>
                <a:close/>
                <a:moveTo>
                  <a:pt x="192633" y="74116"/>
                </a:moveTo>
                <a:cubicBezTo>
                  <a:pt x="192637" y="33188"/>
                  <a:pt x="159463" y="5"/>
                  <a:pt x="118535" y="0"/>
                </a:cubicBezTo>
                <a:cubicBezTo>
                  <a:pt x="94988" y="-3"/>
                  <a:pt x="72840" y="11185"/>
                  <a:pt x="58870" y="30141"/>
                </a:cubicBezTo>
                <a:cubicBezTo>
                  <a:pt x="57796" y="29801"/>
                  <a:pt x="56677" y="29626"/>
                  <a:pt x="55550" y="29622"/>
                </a:cubicBezTo>
                <a:lnTo>
                  <a:pt x="18527" y="29622"/>
                </a:lnTo>
                <a:cubicBezTo>
                  <a:pt x="12388" y="29622"/>
                  <a:pt x="7411" y="34599"/>
                  <a:pt x="7411" y="40738"/>
                </a:cubicBezTo>
                <a:lnTo>
                  <a:pt x="7411" y="122226"/>
                </a:lnTo>
                <a:cubicBezTo>
                  <a:pt x="7394" y="144737"/>
                  <a:pt x="25629" y="162998"/>
                  <a:pt x="48140" y="163014"/>
                </a:cubicBezTo>
                <a:cubicBezTo>
                  <a:pt x="48150" y="163014"/>
                  <a:pt x="48159" y="163014"/>
                  <a:pt x="48169" y="163014"/>
                </a:cubicBezTo>
                <a:lnTo>
                  <a:pt x="51875" y="163014"/>
                </a:lnTo>
                <a:lnTo>
                  <a:pt x="51875" y="162955"/>
                </a:lnTo>
                <a:lnTo>
                  <a:pt x="52023" y="162955"/>
                </a:lnTo>
                <a:cubicBezTo>
                  <a:pt x="60192" y="162968"/>
                  <a:pt x="66825" y="156355"/>
                  <a:pt x="66838" y="148187"/>
                </a:cubicBezTo>
                <a:cubicBezTo>
                  <a:pt x="66850" y="140018"/>
                  <a:pt x="60238" y="133385"/>
                  <a:pt x="52069" y="133372"/>
                </a:cubicBezTo>
                <a:cubicBezTo>
                  <a:pt x="47498" y="133364"/>
                  <a:pt x="43181" y="135470"/>
                  <a:pt x="40373" y="139078"/>
                </a:cubicBezTo>
                <a:cubicBezTo>
                  <a:pt x="33820" y="136038"/>
                  <a:pt x="29631" y="129465"/>
                  <a:pt x="29643" y="122241"/>
                </a:cubicBezTo>
                <a:lnTo>
                  <a:pt x="29643" y="118550"/>
                </a:lnTo>
                <a:lnTo>
                  <a:pt x="40729" y="118550"/>
                </a:lnTo>
                <a:cubicBezTo>
                  <a:pt x="46361" y="118550"/>
                  <a:pt x="51593" y="116742"/>
                  <a:pt x="55847" y="113689"/>
                </a:cubicBezTo>
                <a:cubicBezTo>
                  <a:pt x="77682" y="148306"/>
                  <a:pt x="123445" y="158667"/>
                  <a:pt x="158062" y="136832"/>
                </a:cubicBezTo>
                <a:cubicBezTo>
                  <a:pt x="179593" y="123252"/>
                  <a:pt x="192646" y="99572"/>
                  <a:pt x="192633" y="74116"/>
                </a:cubicBezTo>
                <a:close/>
                <a:moveTo>
                  <a:pt x="44420" y="72545"/>
                </a:moveTo>
                <a:cubicBezTo>
                  <a:pt x="44398" y="73592"/>
                  <a:pt x="44398" y="74640"/>
                  <a:pt x="44420" y="75687"/>
                </a:cubicBezTo>
                <a:lnTo>
                  <a:pt x="44420" y="92598"/>
                </a:lnTo>
                <a:cubicBezTo>
                  <a:pt x="44420" y="94645"/>
                  <a:pt x="42761" y="96304"/>
                  <a:pt x="40714" y="96304"/>
                </a:cubicBezTo>
                <a:lnTo>
                  <a:pt x="29643" y="96304"/>
                </a:lnTo>
                <a:lnTo>
                  <a:pt x="29643" y="51869"/>
                </a:lnTo>
                <a:lnTo>
                  <a:pt x="44434" y="51869"/>
                </a:lnTo>
                <a:lnTo>
                  <a:pt x="44434" y="7254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Semibold"/>
              <a:ea typeface="+mn-ea"/>
              <a:cs typeface="+mn-cs"/>
            </a:endParaRPr>
          </a:p>
        </p:txBody>
      </p:sp>
      <p:grpSp>
        <p:nvGrpSpPr>
          <p:cNvPr id="74" name="Group 73">
            <a:extLst>
              <a:ext uri="{FF2B5EF4-FFF2-40B4-BE49-F238E27FC236}">
                <a16:creationId xmlns:a16="http://schemas.microsoft.com/office/drawing/2014/main" id="{58A6509C-97E9-7FF5-FD13-6E7AF3380231}"/>
              </a:ext>
            </a:extLst>
          </p:cNvPr>
          <p:cNvGrpSpPr>
            <a:grpSpLocks noChangeAspect="1"/>
          </p:cNvGrpSpPr>
          <p:nvPr/>
        </p:nvGrpSpPr>
        <p:grpSpPr bwMode="black">
          <a:xfrm>
            <a:off x="7413309" y="1461967"/>
            <a:ext cx="196660" cy="379414"/>
            <a:chOff x="3360738" y="989012"/>
            <a:chExt cx="746125" cy="1439864"/>
          </a:xfrm>
        </p:grpSpPr>
        <p:sp>
          <p:nvSpPr>
            <p:cNvPr id="75" name="Freeform 36">
              <a:extLst>
                <a:ext uri="{FF2B5EF4-FFF2-40B4-BE49-F238E27FC236}">
                  <a16:creationId xmlns:a16="http://schemas.microsoft.com/office/drawing/2014/main" id="{0F78D58B-F234-AC22-363D-A8BE9BE274E0}"/>
                </a:ext>
              </a:extLst>
            </p:cNvPr>
            <p:cNvSpPr>
              <a:spLocks/>
            </p:cNvSpPr>
            <p:nvPr/>
          </p:nvSpPr>
          <p:spPr bwMode="black">
            <a:xfrm>
              <a:off x="3360738" y="1255713"/>
              <a:ext cx="525463" cy="1173163"/>
            </a:xfrm>
            <a:custGeom>
              <a:avLst/>
              <a:gdLst>
                <a:gd name="T0" fmla="*/ 252 w 562"/>
                <a:gd name="T1" fmla="*/ 272 h 1256"/>
                <a:gd name="T2" fmla="*/ 234 w 562"/>
                <a:gd name="T3" fmla="*/ 192 h 1256"/>
                <a:gd name="T4" fmla="*/ 407 w 562"/>
                <a:gd name="T5" fmla="*/ 20 h 1256"/>
                <a:gd name="T6" fmla="*/ 534 w 562"/>
                <a:gd name="T7" fmla="*/ 76 h 1256"/>
                <a:gd name="T8" fmla="*/ 562 w 562"/>
                <a:gd name="T9" fmla="*/ 51 h 1256"/>
                <a:gd name="T10" fmla="*/ 443 w 562"/>
                <a:gd name="T11" fmla="*/ 0 h 1256"/>
                <a:gd name="T12" fmla="*/ 164 w 562"/>
                <a:gd name="T13" fmla="*/ 0 h 1256"/>
                <a:gd name="T14" fmla="*/ 0 w 562"/>
                <a:gd name="T15" fmla="*/ 163 h 1256"/>
                <a:gd name="T16" fmla="*/ 0 w 562"/>
                <a:gd name="T17" fmla="*/ 556 h 1256"/>
                <a:gd name="T18" fmla="*/ 55 w 562"/>
                <a:gd name="T19" fmla="*/ 612 h 1256"/>
                <a:gd name="T20" fmla="*/ 110 w 562"/>
                <a:gd name="T21" fmla="*/ 556 h 1256"/>
                <a:gd name="T22" fmla="*/ 110 w 562"/>
                <a:gd name="T23" fmla="*/ 201 h 1256"/>
                <a:gd name="T24" fmla="*/ 139 w 562"/>
                <a:gd name="T25" fmla="*/ 201 h 1256"/>
                <a:gd name="T26" fmla="*/ 139 w 562"/>
                <a:gd name="T27" fmla="*/ 1182 h 1256"/>
                <a:gd name="T28" fmla="*/ 214 w 562"/>
                <a:gd name="T29" fmla="*/ 1256 h 1256"/>
                <a:gd name="T30" fmla="*/ 288 w 562"/>
                <a:gd name="T31" fmla="*/ 1182 h 1256"/>
                <a:gd name="T32" fmla="*/ 288 w 562"/>
                <a:gd name="T33" fmla="*/ 615 h 1256"/>
                <a:gd name="T34" fmla="*/ 317 w 562"/>
                <a:gd name="T35" fmla="*/ 615 h 1256"/>
                <a:gd name="T36" fmla="*/ 317 w 562"/>
                <a:gd name="T37" fmla="*/ 1182 h 1256"/>
                <a:gd name="T38" fmla="*/ 392 w 562"/>
                <a:gd name="T39" fmla="*/ 1256 h 1256"/>
                <a:gd name="T40" fmla="*/ 467 w 562"/>
                <a:gd name="T41" fmla="*/ 1182 h 1256"/>
                <a:gd name="T42" fmla="*/ 467 w 562"/>
                <a:gd name="T43" fmla="*/ 516 h 1256"/>
                <a:gd name="T44" fmla="*/ 252 w 562"/>
                <a:gd name="T45" fmla="*/ 272 h 1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62" h="1256">
                  <a:moveTo>
                    <a:pt x="252" y="272"/>
                  </a:moveTo>
                  <a:cubicBezTo>
                    <a:pt x="248" y="262"/>
                    <a:pt x="234" y="225"/>
                    <a:pt x="234" y="192"/>
                  </a:cubicBezTo>
                  <a:cubicBezTo>
                    <a:pt x="234" y="97"/>
                    <a:pt x="312" y="20"/>
                    <a:pt x="407" y="20"/>
                  </a:cubicBezTo>
                  <a:cubicBezTo>
                    <a:pt x="456" y="20"/>
                    <a:pt x="501" y="41"/>
                    <a:pt x="534" y="76"/>
                  </a:cubicBezTo>
                  <a:cubicBezTo>
                    <a:pt x="542" y="66"/>
                    <a:pt x="551" y="58"/>
                    <a:pt x="562" y="51"/>
                  </a:cubicBezTo>
                  <a:cubicBezTo>
                    <a:pt x="532" y="20"/>
                    <a:pt x="490" y="0"/>
                    <a:pt x="443" y="0"/>
                  </a:cubicBezTo>
                  <a:cubicBezTo>
                    <a:pt x="164" y="0"/>
                    <a:pt x="164" y="0"/>
                    <a:pt x="164" y="0"/>
                  </a:cubicBezTo>
                  <a:cubicBezTo>
                    <a:pt x="73" y="0"/>
                    <a:pt x="0" y="73"/>
                    <a:pt x="0" y="163"/>
                  </a:cubicBezTo>
                  <a:cubicBezTo>
                    <a:pt x="0" y="556"/>
                    <a:pt x="0" y="556"/>
                    <a:pt x="0" y="556"/>
                  </a:cubicBezTo>
                  <a:cubicBezTo>
                    <a:pt x="0" y="587"/>
                    <a:pt x="25" y="612"/>
                    <a:pt x="55" y="612"/>
                  </a:cubicBezTo>
                  <a:cubicBezTo>
                    <a:pt x="86" y="612"/>
                    <a:pt x="110" y="587"/>
                    <a:pt x="110" y="556"/>
                  </a:cubicBezTo>
                  <a:cubicBezTo>
                    <a:pt x="110" y="201"/>
                    <a:pt x="110" y="201"/>
                    <a:pt x="110" y="201"/>
                  </a:cubicBezTo>
                  <a:cubicBezTo>
                    <a:pt x="139" y="201"/>
                    <a:pt x="139" y="201"/>
                    <a:pt x="139" y="201"/>
                  </a:cubicBezTo>
                  <a:cubicBezTo>
                    <a:pt x="139" y="1182"/>
                    <a:pt x="139" y="1182"/>
                    <a:pt x="139" y="1182"/>
                  </a:cubicBezTo>
                  <a:cubicBezTo>
                    <a:pt x="139" y="1223"/>
                    <a:pt x="173" y="1256"/>
                    <a:pt x="214" y="1256"/>
                  </a:cubicBezTo>
                  <a:cubicBezTo>
                    <a:pt x="255" y="1256"/>
                    <a:pt x="288" y="1223"/>
                    <a:pt x="288" y="1182"/>
                  </a:cubicBezTo>
                  <a:cubicBezTo>
                    <a:pt x="288" y="615"/>
                    <a:pt x="288" y="615"/>
                    <a:pt x="288" y="615"/>
                  </a:cubicBezTo>
                  <a:cubicBezTo>
                    <a:pt x="317" y="615"/>
                    <a:pt x="317" y="615"/>
                    <a:pt x="317" y="615"/>
                  </a:cubicBezTo>
                  <a:cubicBezTo>
                    <a:pt x="317" y="1182"/>
                    <a:pt x="317" y="1182"/>
                    <a:pt x="317" y="1182"/>
                  </a:cubicBezTo>
                  <a:cubicBezTo>
                    <a:pt x="317" y="1223"/>
                    <a:pt x="351" y="1256"/>
                    <a:pt x="392" y="1256"/>
                  </a:cubicBezTo>
                  <a:cubicBezTo>
                    <a:pt x="433" y="1256"/>
                    <a:pt x="467" y="1223"/>
                    <a:pt x="467" y="1182"/>
                  </a:cubicBezTo>
                  <a:cubicBezTo>
                    <a:pt x="467" y="516"/>
                    <a:pt x="467" y="516"/>
                    <a:pt x="467" y="516"/>
                  </a:cubicBezTo>
                  <a:cubicBezTo>
                    <a:pt x="398" y="459"/>
                    <a:pt x="284" y="354"/>
                    <a:pt x="252" y="272"/>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6" name="Freeform 37">
              <a:extLst>
                <a:ext uri="{FF2B5EF4-FFF2-40B4-BE49-F238E27FC236}">
                  <a16:creationId xmlns:a16="http://schemas.microsoft.com/office/drawing/2014/main" id="{E7857693-EA32-206F-9B22-08A6F0F7123F}"/>
                </a:ext>
              </a:extLst>
            </p:cNvPr>
            <p:cNvSpPr>
              <a:spLocks/>
            </p:cNvSpPr>
            <p:nvPr/>
          </p:nvSpPr>
          <p:spPr bwMode="black">
            <a:xfrm>
              <a:off x="3824288" y="1733550"/>
              <a:ext cx="103188" cy="93663"/>
            </a:xfrm>
            <a:custGeom>
              <a:avLst/>
              <a:gdLst>
                <a:gd name="T0" fmla="*/ 58 w 110"/>
                <a:gd name="T1" fmla="*/ 43 h 101"/>
                <a:gd name="T2" fmla="*/ 38 w 110"/>
                <a:gd name="T3" fmla="*/ 59 h 101"/>
                <a:gd name="T4" fmla="*/ 17 w 110"/>
                <a:gd name="T5" fmla="*/ 43 h 101"/>
                <a:gd name="T6" fmla="*/ 0 w 110"/>
                <a:gd name="T7" fmla="*/ 29 h 101"/>
                <a:gd name="T8" fmla="*/ 0 w 110"/>
                <a:gd name="T9" fmla="*/ 45 h 101"/>
                <a:gd name="T10" fmla="*/ 56 w 110"/>
                <a:gd name="T11" fmla="*/ 101 h 101"/>
                <a:gd name="T12" fmla="*/ 110 w 110"/>
                <a:gd name="T13" fmla="*/ 45 h 101"/>
                <a:gd name="T14" fmla="*/ 110 w 110"/>
                <a:gd name="T15" fmla="*/ 0 h 101"/>
                <a:gd name="T16" fmla="*/ 58 w 110"/>
                <a:gd name="T17" fmla="*/ 43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0" h="101">
                  <a:moveTo>
                    <a:pt x="58" y="43"/>
                  </a:moveTo>
                  <a:cubicBezTo>
                    <a:pt x="38" y="59"/>
                    <a:pt x="38" y="59"/>
                    <a:pt x="38" y="59"/>
                  </a:cubicBezTo>
                  <a:cubicBezTo>
                    <a:pt x="17" y="43"/>
                    <a:pt x="17" y="43"/>
                    <a:pt x="17" y="43"/>
                  </a:cubicBezTo>
                  <a:cubicBezTo>
                    <a:pt x="13" y="40"/>
                    <a:pt x="7" y="35"/>
                    <a:pt x="0" y="29"/>
                  </a:cubicBezTo>
                  <a:cubicBezTo>
                    <a:pt x="0" y="45"/>
                    <a:pt x="0" y="45"/>
                    <a:pt x="0" y="45"/>
                  </a:cubicBezTo>
                  <a:cubicBezTo>
                    <a:pt x="0" y="76"/>
                    <a:pt x="25" y="101"/>
                    <a:pt x="56" y="101"/>
                  </a:cubicBezTo>
                  <a:cubicBezTo>
                    <a:pt x="85" y="101"/>
                    <a:pt x="110" y="76"/>
                    <a:pt x="110" y="45"/>
                  </a:cubicBezTo>
                  <a:cubicBezTo>
                    <a:pt x="110" y="0"/>
                    <a:pt x="110" y="0"/>
                    <a:pt x="110" y="0"/>
                  </a:cubicBezTo>
                  <a:cubicBezTo>
                    <a:pt x="86" y="20"/>
                    <a:pt x="67" y="35"/>
                    <a:pt x="58" y="43"/>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7" name="Oval 38">
              <a:extLst>
                <a:ext uri="{FF2B5EF4-FFF2-40B4-BE49-F238E27FC236}">
                  <a16:creationId xmlns:a16="http://schemas.microsoft.com/office/drawing/2014/main" id="{1F4A6C60-3D41-C569-D6F8-5F8274F8F808}"/>
                </a:ext>
              </a:extLst>
            </p:cNvPr>
            <p:cNvSpPr>
              <a:spLocks noChangeArrowheads="1"/>
            </p:cNvSpPr>
            <p:nvPr/>
          </p:nvSpPr>
          <p:spPr bwMode="black">
            <a:xfrm>
              <a:off x="3525838" y="989012"/>
              <a:ext cx="234950" cy="238125"/>
            </a:xfrm>
            <a:prstGeom prst="ellipse">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78" name="Freeform 39">
              <a:extLst>
                <a:ext uri="{FF2B5EF4-FFF2-40B4-BE49-F238E27FC236}">
                  <a16:creationId xmlns:a16="http://schemas.microsoft.com/office/drawing/2014/main" id="{04F24171-BAD1-584A-D0F3-3287E5364E4E}"/>
                </a:ext>
              </a:extLst>
            </p:cNvPr>
            <p:cNvSpPr>
              <a:spLocks/>
            </p:cNvSpPr>
            <p:nvPr/>
          </p:nvSpPr>
          <p:spPr bwMode="black">
            <a:xfrm>
              <a:off x="3606800" y="1304925"/>
              <a:ext cx="500063" cy="444500"/>
            </a:xfrm>
            <a:custGeom>
              <a:avLst/>
              <a:gdLst>
                <a:gd name="T0" fmla="*/ 267 w 535"/>
                <a:gd name="T1" fmla="*/ 476 h 477"/>
                <a:gd name="T2" fmla="*/ 15 w 535"/>
                <a:gd name="T3" fmla="*/ 208 h 477"/>
                <a:gd name="T4" fmla="*/ 0 w 535"/>
                <a:gd name="T5" fmla="*/ 140 h 477"/>
                <a:gd name="T6" fmla="*/ 141 w 535"/>
                <a:gd name="T7" fmla="*/ 0 h 477"/>
                <a:gd name="T8" fmla="*/ 268 w 535"/>
                <a:gd name="T9" fmla="*/ 80 h 477"/>
                <a:gd name="T10" fmla="*/ 394 w 535"/>
                <a:gd name="T11" fmla="*/ 0 h 477"/>
                <a:gd name="T12" fmla="*/ 535 w 535"/>
                <a:gd name="T13" fmla="*/ 140 h 477"/>
                <a:gd name="T14" fmla="*/ 520 w 535"/>
                <a:gd name="T15" fmla="*/ 208 h 477"/>
                <a:gd name="T16" fmla="*/ 269 w 535"/>
                <a:gd name="T17" fmla="*/ 476 h 477"/>
                <a:gd name="T18" fmla="*/ 268 w 535"/>
                <a:gd name="T19" fmla="*/ 477 h 477"/>
                <a:gd name="T20" fmla="*/ 267 w 535"/>
                <a:gd name="T21" fmla="*/ 476 h 4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35" h="477">
                  <a:moveTo>
                    <a:pt x="267" y="476"/>
                  </a:moveTo>
                  <a:cubicBezTo>
                    <a:pt x="247" y="461"/>
                    <a:pt x="55" y="310"/>
                    <a:pt x="15" y="208"/>
                  </a:cubicBezTo>
                  <a:cubicBezTo>
                    <a:pt x="8" y="189"/>
                    <a:pt x="0" y="162"/>
                    <a:pt x="0" y="140"/>
                  </a:cubicBezTo>
                  <a:cubicBezTo>
                    <a:pt x="0" y="63"/>
                    <a:pt x="63" y="0"/>
                    <a:pt x="141" y="0"/>
                  </a:cubicBezTo>
                  <a:cubicBezTo>
                    <a:pt x="197" y="0"/>
                    <a:pt x="245" y="33"/>
                    <a:pt x="268" y="80"/>
                  </a:cubicBezTo>
                  <a:cubicBezTo>
                    <a:pt x="290" y="33"/>
                    <a:pt x="339" y="0"/>
                    <a:pt x="394" y="0"/>
                  </a:cubicBezTo>
                  <a:cubicBezTo>
                    <a:pt x="472" y="0"/>
                    <a:pt x="535" y="63"/>
                    <a:pt x="535" y="140"/>
                  </a:cubicBezTo>
                  <a:cubicBezTo>
                    <a:pt x="535" y="162"/>
                    <a:pt x="527" y="189"/>
                    <a:pt x="520" y="208"/>
                  </a:cubicBezTo>
                  <a:cubicBezTo>
                    <a:pt x="480" y="310"/>
                    <a:pt x="288" y="461"/>
                    <a:pt x="269" y="476"/>
                  </a:cubicBezTo>
                  <a:cubicBezTo>
                    <a:pt x="268" y="477"/>
                    <a:pt x="268" y="477"/>
                    <a:pt x="268" y="477"/>
                  </a:cubicBezTo>
                  <a:lnTo>
                    <a:pt x="267" y="476"/>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grpSp>
      <p:sp>
        <p:nvSpPr>
          <p:cNvPr id="79" name="Freeform 15">
            <a:extLst>
              <a:ext uri="{FF2B5EF4-FFF2-40B4-BE49-F238E27FC236}">
                <a16:creationId xmlns:a16="http://schemas.microsoft.com/office/drawing/2014/main" id="{B9A323FC-7D40-36BF-6CD1-6FD8C50E23AB}"/>
              </a:ext>
            </a:extLst>
          </p:cNvPr>
          <p:cNvSpPr>
            <a:spLocks noEditPoints="1"/>
          </p:cNvSpPr>
          <p:nvPr/>
        </p:nvSpPr>
        <p:spPr bwMode="black">
          <a:xfrm>
            <a:off x="3487591" y="4207326"/>
            <a:ext cx="373388" cy="352930"/>
          </a:xfrm>
          <a:custGeom>
            <a:avLst/>
            <a:gdLst>
              <a:gd name="T0" fmla="*/ 436 w 2416"/>
              <a:gd name="T1" fmla="*/ 708 h 2209"/>
              <a:gd name="T2" fmla="*/ 524 w 2416"/>
              <a:gd name="T3" fmla="*/ 768 h 2209"/>
              <a:gd name="T4" fmla="*/ 883 w 2416"/>
              <a:gd name="T5" fmla="*/ 698 h 2209"/>
              <a:gd name="T6" fmla="*/ 1293 w 2416"/>
              <a:gd name="T7" fmla="*/ 707 h 2209"/>
              <a:gd name="T8" fmla="*/ 1449 w 2416"/>
              <a:gd name="T9" fmla="*/ 702 h 2209"/>
              <a:gd name="T10" fmla="*/ 1429 w 2416"/>
              <a:gd name="T11" fmla="*/ 399 h 2209"/>
              <a:gd name="T12" fmla="*/ 1317 w 2416"/>
              <a:gd name="T13" fmla="*/ 124 h 2209"/>
              <a:gd name="T14" fmla="*/ 1101 w 2416"/>
              <a:gd name="T15" fmla="*/ 21 h 2209"/>
              <a:gd name="T16" fmla="*/ 536 w 2416"/>
              <a:gd name="T17" fmla="*/ 250 h 2209"/>
              <a:gd name="T18" fmla="*/ 353 w 2416"/>
              <a:gd name="T19" fmla="*/ 433 h 2209"/>
              <a:gd name="T20" fmla="*/ 387 w 2416"/>
              <a:gd name="T21" fmla="*/ 530 h 2209"/>
              <a:gd name="T22" fmla="*/ 450 w 2416"/>
              <a:gd name="T23" fmla="*/ 1207 h 2209"/>
              <a:gd name="T24" fmla="*/ 617 w 2416"/>
              <a:gd name="T25" fmla="*/ 1272 h 2209"/>
              <a:gd name="T26" fmla="*/ 689 w 2416"/>
              <a:gd name="T27" fmla="*/ 1270 h 2209"/>
              <a:gd name="T28" fmla="*/ 653 w 2416"/>
              <a:gd name="T29" fmla="*/ 1190 h 2209"/>
              <a:gd name="T30" fmla="*/ 626 w 2416"/>
              <a:gd name="T31" fmla="*/ 1126 h 2209"/>
              <a:gd name="T32" fmla="*/ 553 w 2416"/>
              <a:gd name="T33" fmla="*/ 1010 h 2209"/>
              <a:gd name="T34" fmla="*/ 386 w 2416"/>
              <a:gd name="T35" fmla="*/ 755 h 2209"/>
              <a:gd name="T36" fmla="*/ 209 w 2416"/>
              <a:gd name="T37" fmla="*/ 573 h 2209"/>
              <a:gd name="T38" fmla="*/ 48 w 2416"/>
              <a:gd name="T39" fmla="*/ 787 h 2209"/>
              <a:gd name="T40" fmla="*/ 121 w 2416"/>
              <a:gd name="T41" fmla="*/ 1190 h 2209"/>
              <a:gd name="T42" fmla="*/ 355 w 2416"/>
              <a:gd name="T43" fmla="*/ 1178 h 2209"/>
              <a:gd name="T44" fmla="*/ 2011 w 2416"/>
              <a:gd name="T45" fmla="*/ 189 h 2209"/>
              <a:gd name="T46" fmla="*/ 1470 w 2416"/>
              <a:gd name="T47" fmla="*/ 25 h 2209"/>
              <a:gd name="T48" fmla="*/ 1383 w 2416"/>
              <a:gd name="T49" fmla="*/ 196 h 2209"/>
              <a:gd name="T50" fmla="*/ 1533 w 2416"/>
              <a:gd name="T51" fmla="*/ 610 h 2209"/>
              <a:gd name="T52" fmla="*/ 1588 w 2416"/>
              <a:gd name="T53" fmla="*/ 803 h 2209"/>
              <a:gd name="T54" fmla="*/ 1722 w 2416"/>
              <a:gd name="T55" fmla="*/ 938 h 2209"/>
              <a:gd name="T56" fmla="*/ 1907 w 2416"/>
              <a:gd name="T57" fmla="*/ 1240 h 2209"/>
              <a:gd name="T58" fmla="*/ 2277 w 2416"/>
              <a:gd name="T59" fmla="*/ 1135 h 2209"/>
              <a:gd name="T60" fmla="*/ 2323 w 2416"/>
              <a:gd name="T61" fmla="*/ 506 h 2209"/>
              <a:gd name="T62" fmla="*/ 1781 w 2416"/>
              <a:gd name="T63" fmla="*/ 1200 h 2209"/>
              <a:gd name="T64" fmla="*/ 1773 w 2416"/>
              <a:gd name="T65" fmla="*/ 1172 h 2209"/>
              <a:gd name="T66" fmla="*/ 1585 w 2416"/>
              <a:gd name="T67" fmla="*/ 862 h 2209"/>
              <a:gd name="T68" fmla="*/ 1317 w 2416"/>
              <a:gd name="T69" fmla="*/ 747 h 2209"/>
              <a:gd name="T70" fmla="*/ 907 w 2416"/>
              <a:gd name="T71" fmla="*/ 739 h 2209"/>
              <a:gd name="T72" fmla="*/ 489 w 2416"/>
              <a:gd name="T73" fmla="*/ 831 h 2209"/>
              <a:gd name="T74" fmla="*/ 627 w 2416"/>
              <a:gd name="T75" fmla="*/ 1004 h 2209"/>
              <a:gd name="T76" fmla="*/ 704 w 2416"/>
              <a:gd name="T77" fmla="*/ 1182 h 2209"/>
              <a:gd name="T78" fmla="*/ 704 w 2416"/>
              <a:gd name="T79" fmla="*/ 1183 h 2209"/>
              <a:gd name="T80" fmla="*/ 871 w 2416"/>
              <a:gd name="T81" fmla="*/ 1334 h 2209"/>
              <a:gd name="T82" fmla="*/ 1184 w 2416"/>
              <a:gd name="T83" fmla="*/ 1421 h 2209"/>
              <a:gd name="T84" fmla="*/ 1422 w 2416"/>
              <a:gd name="T85" fmla="*/ 1539 h 2209"/>
              <a:gd name="T86" fmla="*/ 1716 w 2416"/>
              <a:gd name="T87" fmla="*/ 1526 h 2209"/>
              <a:gd name="T88" fmla="*/ 1811 w 2416"/>
              <a:gd name="T89" fmla="*/ 1387 h 2209"/>
              <a:gd name="T90" fmla="*/ 1809 w 2416"/>
              <a:gd name="T91" fmla="*/ 1295 h 2209"/>
              <a:gd name="T92" fmla="*/ 1173 w 2416"/>
              <a:gd name="T93" fmla="*/ 1486 h 2209"/>
              <a:gd name="T94" fmla="*/ 1044 w 2416"/>
              <a:gd name="T95" fmla="*/ 1466 h 2209"/>
              <a:gd name="T96" fmla="*/ 984 w 2416"/>
              <a:gd name="T97" fmla="*/ 1573 h 2209"/>
              <a:gd name="T98" fmla="*/ 809 w 2416"/>
              <a:gd name="T99" fmla="*/ 1794 h 2209"/>
              <a:gd name="T100" fmla="*/ 752 w 2416"/>
              <a:gd name="T101" fmla="*/ 2011 h 2209"/>
              <a:gd name="T102" fmla="*/ 778 w 2416"/>
              <a:gd name="T103" fmla="*/ 2150 h 2209"/>
              <a:gd name="T104" fmla="*/ 880 w 2416"/>
              <a:gd name="T105" fmla="*/ 2177 h 2209"/>
              <a:gd name="T106" fmla="*/ 1012 w 2416"/>
              <a:gd name="T107" fmla="*/ 2005 h 2209"/>
              <a:gd name="T108" fmla="*/ 1226 w 2416"/>
              <a:gd name="T109" fmla="*/ 1733 h 2209"/>
              <a:gd name="T110" fmla="*/ 1245 w 2416"/>
              <a:gd name="T111" fmla="*/ 1541 h 2209"/>
              <a:gd name="T112" fmla="*/ 797 w 2416"/>
              <a:gd name="T113" fmla="*/ 1718 h 2209"/>
              <a:gd name="T114" fmla="*/ 977 w 2416"/>
              <a:gd name="T115" fmla="*/ 1520 h 2209"/>
              <a:gd name="T116" fmla="*/ 831 w 2416"/>
              <a:gd name="T117" fmla="*/ 1386 h 2209"/>
              <a:gd name="T118" fmla="*/ 584 w 2416"/>
              <a:gd name="T119" fmla="*/ 1299 h 2209"/>
              <a:gd name="T120" fmla="*/ 222 w 2416"/>
              <a:gd name="T121" fmla="*/ 1510 h 2209"/>
              <a:gd name="T122" fmla="*/ 569 w 2416"/>
              <a:gd name="T123" fmla="*/ 1809 h 2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16" h="2209">
                <a:moveTo>
                  <a:pt x="387" y="530"/>
                </a:moveTo>
                <a:cubicBezTo>
                  <a:pt x="412" y="587"/>
                  <a:pt x="412" y="651"/>
                  <a:pt x="436" y="708"/>
                </a:cubicBezTo>
                <a:cubicBezTo>
                  <a:pt x="445" y="729"/>
                  <a:pt x="445" y="729"/>
                  <a:pt x="445" y="729"/>
                </a:cubicBezTo>
                <a:cubicBezTo>
                  <a:pt x="454" y="752"/>
                  <a:pt x="490" y="770"/>
                  <a:pt x="524" y="768"/>
                </a:cubicBezTo>
                <a:cubicBezTo>
                  <a:pt x="524" y="768"/>
                  <a:pt x="524" y="768"/>
                  <a:pt x="553" y="767"/>
                </a:cubicBezTo>
                <a:cubicBezTo>
                  <a:pt x="666" y="760"/>
                  <a:pt x="772" y="718"/>
                  <a:pt x="883" y="698"/>
                </a:cubicBezTo>
                <a:cubicBezTo>
                  <a:pt x="954" y="685"/>
                  <a:pt x="1003" y="722"/>
                  <a:pt x="1070" y="733"/>
                </a:cubicBezTo>
                <a:cubicBezTo>
                  <a:pt x="1146" y="746"/>
                  <a:pt x="1215" y="702"/>
                  <a:pt x="1293" y="707"/>
                </a:cubicBezTo>
                <a:cubicBezTo>
                  <a:pt x="1348" y="710"/>
                  <a:pt x="1362" y="715"/>
                  <a:pt x="1362" y="715"/>
                </a:cubicBezTo>
                <a:cubicBezTo>
                  <a:pt x="1391" y="726"/>
                  <a:pt x="1424" y="722"/>
                  <a:pt x="1449" y="702"/>
                </a:cubicBezTo>
                <a:cubicBezTo>
                  <a:pt x="1478" y="678"/>
                  <a:pt x="1478" y="646"/>
                  <a:pt x="1477" y="611"/>
                </a:cubicBezTo>
                <a:cubicBezTo>
                  <a:pt x="1474" y="540"/>
                  <a:pt x="1468" y="462"/>
                  <a:pt x="1429" y="399"/>
                </a:cubicBezTo>
                <a:cubicBezTo>
                  <a:pt x="1401" y="353"/>
                  <a:pt x="1374" y="306"/>
                  <a:pt x="1351" y="256"/>
                </a:cubicBezTo>
                <a:cubicBezTo>
                  <a:pt x="1332" y="215"/>
                  <a:pt x="1322" y="170"/>
                  <a:pt x="1317" y="124"/>
                </a:cubicBezTo>
                <a:cubicBezTo>
                  <a:pt x="1312" y="92"/>
                  <a:pt x="1317" y="40"/>
                  <a:pt x="1281" y="23"/>
                </a:cubicBezTo>
                <a:cubicBezTo>
                  <a:pt x="1229" y="0"/>
                  <a:pt x="1155" y="13"/>
                  <a:pt x="1101" y="21"/>
                </a:cubicBezTo>
                <a:cubicBezTo>
                  <a:pt x="972" y="38"/>
                  <a:pt x="844" y="76"/>
                  <a:pt x="727" y="134"/>
                </a:cubicBezTo>
                <a:cubicBezTo>
                  <a:pt x="660" y="167"/>
                  <a:pt x="596" y="206"/>
                  <a:pt x="536" y="250"/>
                </a:cubicBezTo>
                <a:cubicBezTo>
                  <a:pt x="488" y="285"/>
                  <a:pt x="440" y="319"/>
                  <a:pt x="399" y="362"/>
                </a:cubicBezTo>
                <a:cubicBezTo>
                  <a:pt x="380" y="382"/>
                  <a:pt x="359" y="405"/>
                  <a:pt x="353" y="433"/>
                </a:cubicBezTo>
                <a:cubicBezTo>
                  <a:pt x="346" y="467"/>
                  <a:pt x="367" y="492"/>
                  <a:pt x="381" y="520"/>
                </a:cubicBezTo>
                <a:cubicBezTo>
                  <a:pt x="383" y="523"/>
                  <a:pt x="385" y="527"/>
                  <a:pt x="387" y="530"/>
                </a:cubicBezTo>
                <a:close/>
                <a:moveTo>
                  <a:pt x="355" y="1178"/>
                </a:moveTo>
                <a:cubicBezTo>
                  <a:pt x="385" y="1181"/>
                  <a:pt x="417" y="1193"/>
                  <a:pt x="450" y="1207"/>
                </a:cubicBezTo>
                <a:cubicBezTo>
                  <a:pt x="487" y="1223"/>
                  <a:pt x="524" y="1242"/>
                  <a:pt x="558" y="1255"/>
                </a:cubicBezTo>
                <a:cubicBezTo>
                  <a:pt x="577" y="1263"/>
                  <a:pt x="598" y="1267"/>
                  <a:pt x="617" y="1272"/>
                </a:cubicBezTo>
                <a:cubicBezTo>
                  <a:pt x="635" y="1276"/>
                  <a:pt x="647" y="1281"/>
                  <a:pt x="665" y="1278"/>
                </a:cubicBezTo>
                <a:cubicBezTo>
                  <a:pt x="673" y="1276"/>
                  <a:pt x="684" y="1277"/>
                  <a:pt x="689" y="1270"/>
                </a:cubicBezTo>
                <a:cubicBezTo>
                  <a:pt x="701" y="1256"/>
                  <a:pt x="690" y="1228"/>
                  <a:pt x="680" y="1218"/>
                </a:cubicBezTo>
                <a:cubicBezTo>
                  <a:pt x="670" y="1209"/>
                  <a:pt x="661" y="1200"/>
                  <a:pt x="653" y="1190"/>
                </a:cubicBezTo>
                <a:cubicBezTo>
                  <a:pt x="648" y="1184"/>
                  <a:pt x="643" y="1177"/>
                  <a:pt x="640" y="1169"/>
                </a:cubicBezTo>
                <a:cubicBezTo>
                  <a:pt x="634" y="1156"/>
                  <a:pt x="627" y="1141"/>
                  <a:pt x="626" y="1126"/>
                </a:cubicBezTo>
                <a:cubicBezTo>
                  <a:pt x="625" y="1110"/>
                  <a:pt x="624" y="1097"/>
                  <a:pt x="619" y="1082"/>
                </a:cubicBezTo>
                <a:cubicBezTo>
                  <a:pt x="607" y="1051"/>
                  <a:pt x="583" y="1023"/>
                  <a:pt x="553" y="1010"/>
                </a:cubicBezTo>
                <a:cubicBezTo>
                  <a:pt x="553" y="1010"/>
                  <a:pt x="521" y="997"/>
                  <a:pt x="479" y="944"/>
                </a:cubicBezTo>
                <a:cubicBezTo>
                  <a:pt x="450" y="907"/>
                  <a:pt x="395" y="775"/>
                  <a:pt x="386" y="755"/>
                </a:cubicBezTo>
                <a:cubicBezTo>
                  <a:pt x="364" y="704"/>
                  <a:pt x="374" y="643"/>
                  <a:pt x="356" y="592"/>
                </a:cubicBezTo>
                <a:cubicBezTo>
                  <a:pt x="333" y="526"/>
                  <a:pt x="256" y="534"/>
                  <a:pt x="209" y="573"/>
                </a:cubicBezTo>
                <a:cubicBezTo>
                  <a:pt x="209" y="573"/>
                  <a:pt x="194" y="586"/>
                  <a:pt x="138" y="637"/>
                </a:cubicBezTo>
                <a:cubicBezTo>
                  <a:pt x="94" y="677"/>
                  <a:pt x="73" y="735"/>
                  <a:pt x="48" y="787"/>
                </a:cubicBezTo>
                <a:cubicBezTo>
                  <a:pt x="6" y="879"/>
                  <a:pt x="0" y="959"/>
                  <a:pt x="1" y="1058"/>
                </a:cubicBezTo>
                <a:cubicBezTo>
                  <a:pt x="2" y="1136"/>
                  <a:pt x="54" y="1160"/>
                  <a:pt x="121" y="1190"/>
                </a:cubicBezTo>
                <a:cubicBezTo>
                  <a:pt x="121" y="1190"/>
                  <a:pt x="132" y="1194"/>
                  <a:pt x="176" y="1197"/>
                </a:cubicBezTo>
                <a:cubicBezTo>
                  <a:pt x="235" y="1201"/>
                  <a:pt x="297" y="1172"/>
                  <a:pt x="355" y="1178"/>
                </a:cubicBezTo>
                <a:close/>
                <a:moveTo>
                  <a:pt x="2323" y="506"/>
                </a:moveTo>
                <a:cubicBezTo>
                  <a:pt x="2249" y="371"/>
                  <a:pt x="2134" y="255"/>
                  <a:pt x="2011" y="189"/>
                </a:cubicBezTo>
                <a:cubicBezTo>
                  <a:pt x="1900" y="130"/>
                  <a:pt x="1747" y="56"/>
                  <a:pt x="1622" y="40"/>
                </a:cubicBezTo>
                <a:cubicBezTo>
                  <a:pt x="1540" y="30"/>
                  <a:pt x="1470" y="25"/>
                  <a:pt x="1470" y="25"/>
                </a:cubicBezTo>
                <a:cubicBezTo>
                  <a:pt x="1417" y="21"/>
                  <a:pt x="1369" y="61"/>
                  <a:pt x="1364" y="114"/>
                </a:cubicBezTo>
                <a:cubicBezTo>
                  <a:pt x="1364" y="114"/>
                  <a:pt x="1362" y="137"/>
                  <a:pt x="1383" y="196"/>
                </a:cubicBezTo>
                <a:cubicBezTo>
                  <a:pt x="1409" y="267"/>
                  <a:pt x="1445" y="333"/>
                  <a:pt x="1485" y="398"/>
                </a:cubicBezTo>
                <a:cubicBezTo>
                  <a:pt x="1524" y="460"/>
                  <a:pt x="1530" y="538"/>
                  <a:pt x="1533" y="610"/>
                </a:cubicBezTo>
                <a:cubicBezTo>
                  <a:pt x="1535" y="657"/>
                  <a:pt x="1535" y="657"/>
                  <a:pt x="1535" y="657"/>
                </a:cubicBezTo>
                <a:cubicBezTo>
                  <a:pt x="1520" y="707"/>
                  <a:pt x="1544" y="773"/>
                  <a:pt x="1588" y="803"/>
                </a:cubicBezTo>
                <a:cubicBezTo>
                  <a:pt x="1588" y="803"/>
                  <a:pt x="1613" y="820"/>
                  <a:pt x="1644" y="848"/>
                </a:cubicBezTo>
                <a:cubicBezTo>
                  <a:pt x="1669" y="872"/>
                  <a:pt x="1698" y="902"/>
                  <a:pt x="1722" y="938"/>
                </a:cubicBezTo>
                <a:cubicBezTo>
                  <a:pt x="1755" y="989"/>
                  <a:pt x="1775" y="1050"/>
                  <a:pt x="1797" y="1107"/>
                </a:cubicBezTo>
                <a:cubicBezTo>
                  <a:pt x="1822" y="1173"/>
                  <a:pt x="1827" y="1230"/>
                  <a:pt x="1907" y="1240"/>
                </a:cubicBezTo>
                <a:cubicBezTo>
                  <a:pt x="1980" y="1250"/>
                  <a:pt x="2041" y="1287"/>
                  <a:pt x="2115" y="1256"/>
                </a:cubicBezTo>
                <a:cubicBezTo>
                  <a:pt x="2175" y="1230"/>
                  <a:pt x="2231" y="1180"/>
                  <a:pt x="2277" y="1135"/>
                </a:cubicBezTo>
                <a:cubicBezTo>
                  <a:pt x="2362" y="1050"/>
                  <a:pt x="2402" y="950"/>
                  <a:pt x="2409" y="847"/>
                </a:cubicBezTo>
                <a:cubicBezTo>
                  <a:pt x="2416" y="732"/>
                  <a:pt x="2383" y="613"/>
                  <a:pt x="2323" y="506"/>
                </a:cubicBezTo>
                <a:close/>
                <a:moveTo>
                  <a:pt x="1809" y="1295"/>
                </a:moveTo>
                <a:cubicBezTo>
                  <a:pt x="1803" y="1263"/>
                  <a:pt x="1789" y="1231"/>
                  <a:pt x="1781" y="1200"/>
                </a:cubicBezTo>
                <a:cubicBezTo>
                  <a:pt x="1781" y="1200"/>
                  <a:pt x="1781" y="1200"/>
                  <a:pt x="1774" y="1177"/>
                </a:cubicBezTo>
                <a:cubicBezTo>
                  <a:pt x="1774" y="1176"/>
                  <a:pt x="1773" y="1174"/>
                  <a:pt x="1773" y="1172"/>
                </a:cubicBezTo>
                <a:cubicBezTo>
                  <a:pt x="1752" y="1100"/>
                  <a:pt x="1731" y="1044"/>
                  <a:pt x="1689" y="980"/>
                </a:cubicBezTo>
                <a:cubicBezTo>
                  <a:pt x="1661" y="936"/>
                  <a:pt x="1625" y="896"/>
                  <a:pt x="1585" y="862"/>
                </a:cubicBezTo>
                <a:cubicBezTo>
                  <a:pt x="1552" y="833"/>
                  <a:pt x="1515" y="809"/>
                  <a:pt x="1476" y="790"/>
                </a:cubicBezTo>
                <a:cubicBezTo>
                  <a:pt x="1426" y="766"/>
                  <a:pt x="1372" y="751"/>
                  <a:pt x="1317" y="747"/>
                </a:cubicBezTo>
                <a:cubicBezTo>
                  <a:pt x="1239" y="743"/>
                  <a:pt x="1170" y="787"/>
                  <a:pt x="1094" y="774"/>
                </a:cubicBezTo>
                <a:cubicBezTo>
                  <a:pt x="1027" y="762"/>
                  <a:pt x="978" y="726"/>
                  <a:pt x="907" y="739"/>
                </a:cubicBezTo>
                <a:cubicBezTo>
                  <a:pt x="796" y="758"/>
                  <a:pt x="690" y="801"/>
                  <a:pt x="577" y="807"/>
                </a:cubicBezTo>
                <a:cubicBezTo>
                  <a:pt x="548" y="809"/>
                  <a:pt x="488" y="788"/>
                  <a:pt x="489" y="831"/>
                </a:cubicBezTo>
                <a:cubicBezTo>
                  <a:pt x="489" y="859"/>
                  <a:pt x="535" y="915"/>
                  <a:pt x="553" y="938"/>
                </a:cubicBezTo>
                <a:cubicBezTo>
                  <a:pt x="595" y="991"/>
                  <a:pt x="627" y="1004"/>
                  <a:pt x="627" y="1004"/>
                </a:cubicBezTo>
                <a:cubicBezTo>
                  <a:pt x="676" y="1025"/>
                  <a:pt x="709" y="1085"/>
                  <a:pt x="700" y="1137"/>
                </a:cubicBezTo>
                <a:cubicBezTo>
                  <a:pt x="700" y="1137"/>
                  <a:pt x="699" y="1143"/>
                  <a:pt x="704" y="1182"/>
                </a:cubicBezTo>
                <a:cubicBezTo>
                  <a:pt x="704" y="1182"/>
                  <a:pt x="704" y="1183"/>
                  <a:pt x="704" y="1183"/>
                </a:cubicBezTo>
                <a:cubicBezTo>
                  <a:pt x="704" y="1183"/>
                  <a:pt x="704" y="1183"/>
                  <a:pt x="704" y="1183"/>
                </a:cubicBezTo>
                <a:cubicBezTo>
                  <a:pt x="707" y="1209"/>
                  <a:pt x="734" y="1224"/>
                  <a:pt x="753" y="1238"/>
                </a:cubicBezTo>
                <a:cubicBezTo>
                  <a:pt x="796" y="1269"/>
                  <a:pt x="821" y="1312"/>
                  <a:pt x="871" y="1334"/>
                </a:cubicBezTo>
                <a:cubicBezTo>
                  <a:pt x="921" y="1356"/>
                  <a:pt x="975" y="1374"/>
                  <a:pt x="1030" y="1384"/>
                </a:cubicBezTo>
                <a:cubicBezTo>
                  <a:pt x="1079" y="1393"/>
                  <a:pt x="1143" y="1388"/>
                  <a:pt x="1184" y="1421"/>
                </a:cubicBezTo>
                <a:cubicBezTo>
                  <a:pt x="1223" y="1453"/>
                  <a:pt x="1247" y="1484"/>
                  <a:pt x="1295" y="1503"/>
                </a:cubicBezTo>
                <a:cubicBezTo>
                  <a:pt x="1335" y="1518"/>
                  <a:pt x="1380" y="1527"/>
                  <a:pt x="1422" y="1539"/>
                </a:cubicBezTo>
                <a:cubicBezTo>
                  <a:pt x="1463" y="1552"/>
                  <a:pt x="1502" y="1574"/>
                  <a:pt x="1545" y="1579"/>
                </a:cubicBezTo>
                <a:cubicBezTo>
                  <a:pt x="1608" y="1586"/>
                  <a:pt x="1668" y="1566"/>
                  <a:pt x="1716" y="1526"/>
                </a:cubicBezTo>
                <a:cubicBezTo>
                  <a:pt x="1739" y="1506"/>
                  <a:pt x="1759" y="1483"/>
                  <a:pt x="1775" y="1458"/>
                </a:cubicBezTo>
                <a:cubicBezTo>
                  <a:pt x="1790" y="1436"/>
                  <a:pt x="1806" y="1413"/>
                  <a:pt x="1811" y="1387"/>
                </a:cubicBezTo>
                <a:cubicBezTo>
                  <a:pt x="1816" y="1367"/>
                  <a:pt x="1814" y="1341"/>
                  <a:pt x="1812" y="1320"/>
                </a:cubicBezTo>
                <a:cubicBezTo>
                  <a:pt x="1812" y="1312"/>
                  <a:pt x="1810" y="1304"/>
                  <a:pt x="1809" y="1295"/>
                </a:cubicBezTo>
                <a:close/>
                <a:moveTo>
                  <a:pt x="1174" y="1487"/>
                </a:moveTo>
                <a:cubicBezTo>
                  <a:pt x="1173" y="1486"/>
                  <a:pt x="1173" y="1486"/>
                  <a:pt x="1173" y="1486"/>
                </a:cubicBezTo>
                <a:cubicBezTo>
                  <a:pt x="1149" y="1474"/>
                  <a:pt x="1132" y="1463"/>
                  <a:pt x="1105" y="1460"/>
                </a:cubicBezTo>
                <a:cubicBezTo>
                  <a:pt x="1086" y="1457"/>
                  <a:pt x="1058" y="1447"/>
                  <a:pt x="1044" y="1466"/>
                </a:cubicBezTo>
                <a:cubicBezTo>
                  <a:pt x="1035" y="1479"/>
                  <a:pt x="1028" y="1493"/>
                  <a:pt x="1021" y="1506"/>
                </a:cubicBezTo>
                <a:cubicBezTo>
                  <a:pt x="1009" y="1528"/>
                  <a:pt x="998" y="1552"/>
                  <a:pt x="984" y="1573"/>
                </a:cubicBezTo>
                <a:cubicBezTo>
                  <a:pt x="956" y="1616"/>
                  <a:pt x="925" y="1656"/>
                  <a:pt x="892" y="1695"/>
                </a:cubicBezTo>
                <a:cubicBezTo>
                  <a:pt x="866" y="1726"/>
                  <a:pt x="825" y="1756"/>
                  <a:pt x="809" y="1794"/>
                </a:cubicBezTo>
                <a:cubicBezTo>
                  <a:pt x="793" y="1830"/>
                  <a:pt x="802" y="1871"/>
                  <a:pt x="789" y="1907"/>
                </a:cubicBezTo>
                <a:cubicBezTo>
                  <a:pt x="776" y="1941"/>
                  <a:pt x="762" y="1975"/>
                  <a:pt x="752" y="2011"/>
                </a:cubicBezTo>
                <a:cubicBezTo>
                  <a:pt x="743" y="2043"/>
                  <a:pt x="720" y="2102"/>
                  <a:pt x="735" y="2135"/>
                </a:cubicBezTo>
                <a:cubicBezTo>
                  <a:pt x="746" y="2160"/>
                  <a:pt x="754" y="2153"/>
                  <a:pt x="778" y="2150"/>
                </a:cubicBezTo>
                <a:cubicBezTo>
                  <a:pt x="811" y="2145"/>
                  <a:pt x="847" y="2145"/>
                  <a:pt x="872" y="2170"/>
                </a:cubicBezTo>
                <a:cubicBezTo>
                  <a:pt x="880" y="2177"/>
                  <a:pt x="880" y="2177"/>
                  <a:pt x="880" y="2177"/>
                </a:cubicBezTo>
                <a:cubicBezTo>
                  <a:pt x="895" y="2209"/>
                  <a:pt x="926" y="2196"/>
                  <a:pt x="948" y="2148"/>
                </a:cubicBezTo>
                <a:cubicBezTo>
                  <a:pt x="948" y="2148"/>
                  <a:pt x="979" y="2082"/>
                  <a:pt x="1012" y="2005"/>
                </a:cubicBezTo>
                <a:cubicBezTo>
                  <a:pt x="1044" y="1930"/>
                  <a:pt x="1099" y="1861"/>
                  <a:pt x="1154" y="1801"/>
                </a:cubicBezTo>
                <a:cubicBezTo>
                  <a:pt x="1177" y="1776"/>
                  <a:pt x="1206" y="1761"/>
                  <a:pt x="1226" y="1733"/>
                </a:cubicBezTo>
                <a:cubicBezTo>
                  <a:pt x="1248" y="1702"/>
                  <a:pt x="1265" y="1664"/>
                  <a:pt x="1267" y="1625"/>
                </a:cubicBezTo>
                <a:cubicBezTo>
                  <a:pt x="1269" y="1596"/>
                  <a:pt x="1263" y="1564"/>
                  <a:pt x="1245" y="1541"/>
                </a:cubicBezTo>
                <a:cubicBezTo>
                  <a:pt x="1226" y="1515"/>
                  <a:pt x="1202" y="1501"/>
                  <a:pt x="1174" y="1487"/>
                </a:cubicBezTo>
                <a:close/>
                <a:moveTo>
                  <a:pt x="797" y="1718"/>
                </a:moveTo>
                <a:cubicBezTo>
                  <a:pt x="838" y="1673"/>
                  <a:pt x="878" y="1628"/>
                  <a:pt x="919" y="1583"/>
                </a:cubicBezTo>
                <a:cubicBezTo>
                  <a:pt x="935" y="1566"/>
                  <a:pt x="962" y="1543"/>
                  <a:pt x="977" y="1520"/>
                </a:cubicBezTo>
                <a:cubicBezTo>
                  <a:pt x="981" y="1515"/>
                  <a:pt x="984" y="1510"/>
                  <a:pt x="986" y="1504"/>
                </a:cubicBezTo>
                <a:cubicBezTo>
                  <a:pt x="1012" y="1431"/>
                  <a:pt x="881" y="1406"/>
                  <a:pt x="831" y="1386"/>
                </a:cubicBezTo>
                <a:cubicBezTo>
                  <a:pt x="782" y="1366"/>
                  <a:pt x="699" y="1338"/>
                  <a:pt x="649" y="1322"/>
                </a:cubicBezTo>
                <a:cubicBezTo>
                  <a:pt x="649" y="1322"/>
                  <a:pt x="623" y="1314"/>
                  <a:pt x="584" y="1299"/>
                </a:cubicBezTo>
                <a:cubicBezTo>
                  <a:pt x="473" y="1257"/>
                  <a:pt x="194" y="1132"/>
                  <a:pt x="183" y="1346"/>
                </a:cubicBezTo>
                <a:cubicBezTo>
                  <a:pt x="180" y="1402"/>
                  <a:pt x="206" y="1458"/>
                  <a:pt x="222" y="1510"/>
                </a:cubicBezTo>
                <a:cubicBezTo>
                  <a:pt x="253" y="1611"/>
                  <a:pt x="320" y="1720"/>
                  <a:pt x="409" y="1779"/>
                </a:cubicBezTo>
                <a:cubicBezTo>
                  <a:pt x="458" y="1811"/>
                  <a:pt x="512" y="1813"/>
                  <a:pt x="569" y="1809"/>
                </a:cubicBezTo>
                <a:cubicBezTo>
                  <a:pt x="666" y="1800"/>
                  <a:pt x="729" y="1795"/>
                  <a:pt x="797" y="1718"/>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80" name="Freeform 125">
            <a:extLst>
              <a:ext uri="{FF2B5EF4-FFF2-40B4-BE49-F238E27FC236}">
                <a16:creationId xmlns:a16="http://schemas.microsoft.com/office/drawing/2014/main" id="{5D20459E-D6E5-2D80-B2A2-B81F60AA0A99}"/>
              </a:ext>
            </a:extLst>
          </p:cNvPr>
          <p:cNvSpPr>
            <a:spLocks noChangeAspect="1" noEditPoints="1"/>
          </p:cNvSpPr>
          <p:nvPr/>
        </p:nvSpPr>
        <p:spPr bwMode="black">
          <a:xfrm>
            <a:off x="2212326" y="1581402"/>
            <a:ext cx="182166" cy="274320"/>
          </a:xfrm>
          <a:custGeom>
            <a:avLst/>
            <a:gdLst>
              <a:gd name="T0" fmla="*/ 2 w 51"/>
              <a:gd name="T1" fmla="*/ 16 h 77"/>
              <a:gd name="T2" fmla="*/ 7 w 51"/>
              <a:gd name="T3" fmla="*/ 8 h 77"/>
              <a:gd name="T4" fmla="*/ 15 w 51"/>
              <a:gd name="T5" fmla="*/ 2 h 77"/>
              <a:gd name="T6" fmla="*/ 25 w 51"/>
              <a:gd name="T7" fmla="*/ 0 h 77"/>
              <a:gd name="T8" fmla="*/ 37 w 51"/>
              <a:gd name="T9" fmla="*/ 2 h 77"/>
              <a:gd name="T10" fmla="*/ 45 w 51"/>
              <a:gd name="T11" fmla="*/ 7 h 77"/>
              <a:gd name="T12" fmla="*/ 50 w 51"/>
              <a:gd name="T13" fmla="*/ 14 h 77"/>
              <a:gd name="T14" fmla="*/ 51 w 51"/>
              <a:gd name="T15" fmla="*/ 20 h 77"/>
              <a:gd name="T16" fmla="*/ 50 w 51"/>
              <a:gd name="T17" fmla="*/ 29 h 77"/>
              <a:gd name="T18" fmla="*/ 46 w 51"/>
              <a:gd name="T19" fmla="*/ 34 h 77"/>
              <a:gd name="T20" fmla="*/ 42 w 51"/>
              <a:gd name="T21" fmla="*/ 38 h 77"/>
              <a:gd name="T22" fmla="*/ 38 w 51"/>
              <a:gd name="T23" fmla="*/ 41 h 77"/>
              <a:gd name="T24" fmla="*/ 34 w 51"/>
              <a:gd name="T25" fmla="*/ 45 h 77"/>
              <a:gd name="T26" fmla="*/ 32 w 51"/>
              <a:gd name="T27" fmla="*/ 50 h 77"/>
              <a:gd name="T28" fmla="*/ 32 w 51"/>
              <a:gd name="T29" fmla="*/ 54 h 77"/>
              <a:gd name="T30" fmla="*/ 18 w 51"/>
              <a:gd name="T31" fmla="*/ 54 h 77"/>
              <a:gd name="T32" fmla="*/ 18 w 51"/>
              <a:gd name="T33" fmla="*/ 49 h 77"/>
              <a:gd name="T34" fmla="*/ 20 w 51"/>
              <a:gd name="T35" fmla="*/ 42 h 77"/>
              <a:gd name="T36" fmla="*/ 23 w 51"/>
              <a:gd name="T37" fmla="*/ 37 h 77"/>
              <a:gd name="T38" fmla="*/ 27 w 51"/>
              <a:gd name="T39" fmla="*/ 33 h 77"/>
              <a:gd name="T40" fmla="*/ 31 w 51"/>
              <a:gd name="T41" fmla="*/ 30 h 77"/>
              <a:gd name="T42" fmla="*/ 34 w 51"/>
              <a:gd name="T43" fmla="*/ 27 h 77"/>
              <a:gd name="T44" fmla="*/ 35 w 51"/>
              <a:gd name="T45" fmla="*/ 22 h 77"/>
              <a:gd name="T46" fmla="*/ 32 w 51"/>
              <a:gd name="T47" fmla="*/ 15 h 77"/>
              <a:gd name="T48" fmla="*/ 26 w 51"/>
              <a:gd name="T49" fmla="*/ 13 h 77"/>
              <a:gd name="T50" fmla="*/ 21 w 51"/>
              <a:gd name="T51" fmla="*/ 14 h 77"/>
              <a:gd name="T52" fmla="*/ 18 w 51"/>
              <a:gd name="T53" fmla="*/ 17 h 77"/>
              <a:gd name="T54" fmla="*/ 16 w 51"/>
              <a:gd name="T55" fmla="*/ 21 h 77"/>
              <a:gd name="T56" fmla="*/ 15 w 51"/>
              <a:gd name="T57" fmla="*/ 26 h 77"/>
              <a:gd name="T58" fmla="*/ 0 w 51"/>
              <a:gd name="T59" fmla="*/ 26 h 77"/>
              <a:gd name="T60" fmla="*/ 2 w 51"/>
              <a:gd name="T61" fmla="*/ 16 h 77"/>
              <a:gd name="T62" fmla="*/ 33 w 51"/>
              <a:gd name="T63" fmla="*/ 68 h 77"/>
              <a:gd name="T64" fmla="*/ 25 w 51"/>
              <a:gd name="T65" fmla="*/ 60 h 77"/>
              <a:gd name="T66" fmla="*/ 17 w 51"/>
              <a:gd name="T67" fmla="*/ 68 h 77"/>
              <a:gd name="T68" fmla="*/ 25 w 51"/>
              <a:gd name="T69" fmla="*/ 77 h 77"/>
              <a:gd name="T70" fmla="*/ 33 w 51"/>
              <a:gd name="T71" fmla="*/ 68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 h="77">
                <a:moveTo>
                  <a:pt x="2" y="16"/>
                </a:moveTo>
                <a:cubicBezTo>
                  <a:pt x="3" y="13"/>
                  <a:pt x="5" y="10"/>
                  <a:pt x="7" y="8"/>
                </a:cubicBezTo>
                <a:cubicBezTo>
                  <a:pt x="9" y="5"/>
                  <a:pt x="12" y="4"/>
                  <a:pt x="15" y="2"/>
                </a:cubicBezTo>
                <a:cubicBezTo>
                  <a:pt x="18" y="1"/>
                  <a:pt x="21" y="0"/>
                  <a:pt x="25" y="0"/>
                </a:cubicBezTo>
                <a:cubicBezTo>
                  <a:pt x="30" y="0"/>
                  <a:pt x="34" y="1"/>
                  <a:pt x="37" y="2"/>
                </a:cubicBezTo>
                <a:cubicBezTo>
                  <a:pt x="41" y="4"/>
                  <a:pt x="43" y="5"/>
                  <a:pt x="45" y="7"/>
                </a:cubicBezTo>
                <a:cubicBezTo>
                  <a:pt x="47" y="9"/>
                  <a:pt x="49" y="12"/>
                  <a:pt x="50" y="14"/>
                </a:cubicBezTo>
                <a:cubicBezTo>
                  <a:pt x="50" y="16"/>
                  <a:pt x="51" y="18"/>
                  <a:pt x="51" y="20"/>
                </a:cubicBezTo>
                <a:cubicBezTo>
                  <a:pt x="51" y="24"/>
                  <a:pt x="50" y="26"/>
                  <a:pt x="50" y="29"/>
                </a:cubicBezTo>
                <a:cubicBezTo>
                  <a:pt x="49" y="31"/>
                  <a:pt x="48" y="33"/>
                  <a:pt x="46" y="34"/>
                </a:cubicBezTo>
                <a:cubicBezTo>
                  <a:pt x="45" y="36"/>
                  <a:pt x="44" y="37"/>
                  <a:pt x="42" y="38"/>
                </a:cubicBezTo>
                <a:cubicBezTo>
                  <a:pt x="41" y="39"/>
                  <a:pt x="39" y="40"/>
                  <a:pt x="38" y="41"/>
                </a:cubicBezTo>
                <a:cubicBezTo>
                  <a:pt x="36" y="42"/>
                  <a:pt x="35" y="44"/>
                  <a:pt x="34" y="45"/>
                </a:cubicBezTo>
                <a:cubicBezTo>
                  <a:pt x="33" y="46"/>
                  <a:pt x="32" y="48"/>
                  <a:pt x="32" y="50"/>
                </a:cubicBezTo>
                <a:cubicBezTo>
                  <a:pt x="32" y="54"/>
                  <a:pt x="32" y="54"/>
                  <a:pt x="32" y="54"/>
                </a:cubicBezTo>
                <a:cubicBezTo>
                  <a:pt x="18" y="54"/>
                  <a:pt x="18" y="54"/>
                  <a:pt x="18" y="54"/>
                </a:cubicBezTo>
                <a:cubicBezTo>
                  <a:pt x="18" y="49"/>
                  <a:pt x="18" y="49"/>
                  <a:pt x="18" y="49"/>
                </a:cubicBezTo>
                <a:cubicBezTo>
                  <a:pt x="18" y="46"/>
                  <a:pt x="19" y="44"/>
                  <a:pt x="20" y="42"/>
                </a:cubicBezTo>
                <a:cubicBezTo>
                  <a:pt x="21" y="40"/>
                  <a:pt x="22" y="38"/>
                  <a:pt x="23" y="37"/>
                </a:cubicBezTo>
                <a:cubicBezTo>
                  <a:pt x="24" y="35"/>
                  <a:pt x="25" y="34"/>
                  <a:pt x="27" y="33"/>
                </a:cubicBezTo>
                <a:cubicBezTo>
                  <a:pt x="28" y="32"/>
                  <a:pt x="30" y="31"/>
                  <a:pt x="31" y="30"/>
                </a:cubicBezTo>
                <a:cubicBezTo>
                  <a:pt x="32" y="29"/>
                  <a:pt x="33" y="28"/>
                  <a:pt x="34" y="27"/>
                </a:cubicBezTo>
                <a:cubicBezTo>
                  <a:pt x="34" y="25"/>
                  <a:pt x="35" y="24"/>
                  <a:pt x="35" y="22"/>
                </a:cubicBezTo>
                <a:cubicBezTo>
                  <a:pt x="35" y="19"/>
                  <a:pt x="34" y="16"/>
                  <a:pt x="32" y="15"/>
                </a:cubicBezTo>
                <a:cubicBezTo>
                  <a:pt x="31" y="13"/>
                  <a:pt x="29" y="13"/>
                  <a:pt x="26" y="13"/>
                </a:cubicBezTo>
                <a:cubicBezTo>
                  <a:pt x="24" y="13"/>
                  <a:pt x="22" y="13"/>
                  <a:pt x="21" y="14"/>
                </a:cubicBezTo>
                <a:cubicBezTo>
                  <a:pt x="20" y="14"/>
                  <a:pt x="18" y="15"/>
                  <a:pt x="18" y="17"/>
                </a:cubicBezTo>
                <a:cubicBezTo>
                  <a:pt x="17" y="18"/>
                  <a:pt x="16" y="19"/>
                  <a:pt x="16" y="21"/>
                </a:cubicBezTo>
                <a:cubicBezTo>
                  <a:pt x="15" y="22"/>
                  <a:pt x="15" y="24"/>
                  <a:pt x="15" y="26"/>
                </a:cubicBezTo>
                <a:cubicBezTo>
                  <a:pt x="0" y="26"/>
                  <a:pt x="0" y="26"/>
                  <a:pt x="0" y="26"/>
                </a:cubicBezTo>
                <a:cubicBezTo>
                  <a:pt x="0" y="22"/>
                  <a:pt x="0" y="19"/>
                  <a:pt x="2" y="16"/>
                </a:cubicBezTo>
                <a:moveTo>
                  <a:pt x="33" y="68"/>
                </a:moveTo>
                <a:cubicBezTo>
                  <a:pt x="33" y="64"/>
                  <a:pt x="29" y="60"/>
                  <a:pt x="25" y="60"/>
                </a:cubicBezTo>
                <a:cubicBezTo>
                  <a:pt x="20" y="60"/>
                  <a:pt x="17" y="64"/>
                  <a:pt x="17" y="68"/>
                </a:cubicBezTo>
                <a:cubicBezTo>
                  <a:pt x="17" y="73"/>
                  <a:pt x="20" y="77"/>
                  <a:pt x="25" y="77"/>
                </a:cubicBezTo>
                <a:cubicBezTo>
                  <a:pt x="29" y="77"/>
                  <a:pt x="33" y="73"/>
                  <a:pt x="33" y="68"/>
                </a:cubicBezTo>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600">
              <a:solidFill>
                <a:srgbClr val="FFFFFF"/>
              </a:solidFill>
              <a:latin typeface="Segoe UI Semibold"/>
            </a:endParaRPr>
          </a:p>
        </p:txBody>
      </p:sp>
      <p:sp>
        <p:nvSpPr>
          <p:cNvPr id="81" name="Freeform 84">
            <a:extLst>
              <a:ext uri="{FF2B5EF4-FFF2-40B4-BE49-F238E27FC236}">
                <a16:creationId xmlns:a16="http://schemas.microsoft.com/office/drawing/2014/main" id="{FDE01BB7-7983-3E36-7156-19141E43F700}"/>
              </a:ext>
            </a:extLst>
          </p:cNvPr>
          <p:cNvSpPr>
            <a:spLocks noEditPoints="1"/>
          </p:cNvSpPr>
          <p:nvPr/>
        </p:nvSpPr>
        <p:spPr bwMode="black">
          <a:xfrm>
            <a:off x="4723405" y="1524714"/>
            <a:ext cx="370344" cy="404403"/>
          </a:xfrm>
          <a:custGeom>
            <a:avLst/>
            <a:gdLst>
              <a:gd name="T0" fmla="*/ 604 w 1838"/>
              <a:gd name="T1" fmla="*/ 253 h 2192"/>
              <a:gd name="T2" fmla="*/ 1159 w 1838"/>
              <a:gd name="T3" fmla="*/ 963 h 2192"/>
              <a:gd name="T4" fmla="*/ 1105 w 1838"/>
              <a:gd name="T5" fmla="*/ 573 h 2192"/>
              <a:gd name="T6" fmla="*/ 214 w 1838"/>
              <a:gd name="T7" fmla="*/ 0 h 2192"/>
              <a:gd name="T8" fmla="*/ 1159 w 1838"/>
              <a:gd name="T9" fmla="*/ 694 h 2192"/>
              <a:gd name="T10" fmla="*/ 1088 w 1838"/>
              <a:gd name="T11" fmla="*/ 764 h 2192"/>
              <a:gd name="T12" fmla="*/ 284 w 1838"/>
              <a:gd name="T13" fmla="*/ 198 h 2192"/>
              <a:gd name="T14" fmla="*/ 214 w 1838"/>
              <a:gd name="T15" fmla="*/ 128 h 2192"/>
              <a:gd name="T16" fmla="*/ 1443 w 1838"/>
              <a:gd name="T17" fmla="*/ 262 h 2192"/>
              <a:gd name="T18" fmla="*/ 1309 w 1838"/>
              <a:gd name="T19" fmla="*/ 1063 h 2192"/>
              <a:gd name="T20" fmla="*/ 903 w 1838"/>
              <a:gd name="T21" fmla="*/ 764 h 2192"/>
              <a:gd name="T22" fmla="*/ 639 w 1838"/>
              <a:gd name="T23" fmla="*/ 952 h 2192"/>
              <a:gd name="T24" fmla="*/ 704 w 1838"/>
              <a:gd name="T25" fmla="*/ 1683 h 2192"/>
              <a:gd name="T26" fmla="*/ 767 w 1838"/>
              <a:gd name="T27" fmla="*/ 1191 h 2192"/>
              <a:gd name="T28" fmla="*/ 1683 w 1838"/>
              <a:gd name="T29" fmla="*/ 390 h 2192"/>
              <a:gd name="T30" fmla="*/ 1443 w 1838"/>
              <a:gd name="T31" fmla="*/ 134 h 2192"/>
              <a:gd name="T32" fmla="*/ 960 w 1838"/>
              <a:gd name="T33" fmla="*/ 198 h 2192"/>
              <a:gd name="T34" fmla="*/ 704 w 1838"/>
              <a:gd name="T35" fmla="*/ 1555 h 2192"/>
              <a:gd name="T36" fmla="*/ 775 w 1838"/>
              <a:gd name="T37" fmla="*/ 1484 h 2192"/>
              <a:gd name="T38" fmla="*/ 704 w 1838"/>
              <a:gd name="T39" fmla="*/ 694 h 2192"/>
              <a:gd name="T40" fmla="*/ 1631 w 1838"/>
              <a:gd name="T41" fmla="*/ 128 h 2192"/>
              <a:gd name="T42" fmla="*/ 1560 w 1838"/>
              <a:gd name="T43" fmla="*/ 198 h 2192"/>
              <a:gd name="T44" fmla="*/ 1230 w 1838"/>
              <a:gd name="T45" fmla="*/ 198 h 2192"/>
              <a:gd name="T46" fmla="*/ 1159 w 1838"/>
              <a:gd name="T47" fmla="*/ 128 h 2192"/>
              <a:gd name="T48" fmla="*/ 1823 w 1838"/>
              <a:gd name="T49" fmla="*/ 1484 h 2192"/>
              <a:gd name="T50" fmla="*/ 1553 w 1838"/>
              <a:gd name="T51" fmla="*/ 1670 h 2192"/>
              <a:gd name="T52" fmla="*/ 1362 w 1838"/>
              <a:gd name="T53" fmla="*/ 1922 h 2192"/>
              <a:gd name="T54" fmla="*/ 1177 w 1838"/>
              <a:gd name="T55" fmla="*/ 2192 h 2192"/>
              <a:gd name="T56" fmla="*/ 1639 w 1838"/>
              <a:gd name="T57" fmla="*/ 2192 h 2192"/>
              <a:gd name="T58" fmla="*/ 1177 w 1838"/>
              <a:gd name="T59" fmla="*/ 2064 h 2192"/>
              <a:gd name="T60" fmla="*/ 1247 w 1838"/>
              <a:gd name="T61" fmla="*/ 1993 h 2192"/>
              <a:gd name="T62" fmla="*/ 1695 w 1838"/>
              <a:gd name="T63" fmla="*/ 1484 h 2192"/>
              <a:gd name="T64" fmla="*/ 1624 w 1838"/>
              <a:gd name="T65" fmla="*/ 1414 h 2192"/>
              <a:gd name="T66" fmla="*/ 1639 w 1838"/>
              <a:gd name="T67" fmla="*/ 1922 h 2192"/>
              <a:gd name="T68" fmla="*/ 1133 w 1838"/>
              <a:gd name="T69" fmla="*/ 1678 h 2192"/>
              <a:gd name="T70" fmla="*/ 1177 w 1838"/>
              <a:gd name="T71" fmla="*/ 1286 h 2192"/>
              <a:gd name="T72" fmla="*/ 807 w 1838"/>
              <a:gd name="T73" fmla="*/ 1823 h 2192"/>
              <a:gd name="T74" fmla="*/ 384 w 1838"/>
              <a:gd name="T75" fmla="*/ 1922 h 2192"/>
              <a:gd name="T76" fmla="*/ 412 w 1838"/>
              <a:gd name="T77" fmla="*/ 764 h 2192"/>
              <a:gd name="T78" fmla="*/ 157 w 1838"/>
              <a:gd name="T79" fmla="*/ 955 h 2192"/>
              <a:gd name="T80" fmla="*/ 199 w 1838"/>
              <a:gd name="T81" fmla="*/ 2192 h 2192"/>
              <a:gd name="T82" fmla="*/ 704 w 1838"/>
              <a:gd name="T83" fmla="*/ 2192 h 2192"/>
              <a:gd name="T84" fmla="*/ 1133 w 1838"/>
              <a:gd name="T85" fmla="*/ 1678 h 2192"/>
              <a:gd name="T86" fmla="*/ 1177 w 1838"/>
              <a:gd name="T87" fmla="*/ 1555 h 2192"/>
              <a:gd name="T88" fmla="*/ 199 w 1838"/>
              <a:gd name="T89" fmla="*/ 2064 h 2192"/>
              <a:gd name="T90" fmla="*/ 270 w 1838"/>
              <a:gd name="T91" fmla="*/ 1993 h 2192"/>
              <a:gd name="T92" fmla="*/ 143 w 1838"/>
              <a:gd name="T93" fmla="*/ 764 h 2192"/>
              <a:gd name="T94" fmla="*/ 214 w 1838"/>
              <a:gd name="T95" fmla="*/ 835 h 2192"/>
              <a:gd name="T96" fmla="*/ 704 w 1838"/>
              <a:gd name="T97" fmla="*/ 1922 h 2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38" h="2192">
                <a:moveTo>
                  <a:pt x="214" y="397"/>
                </a:moveTo>
                <a:cubicBezTo>
                  <a:pt x="304" y="397"/>
                  <a:pt x="381" y="336"/>
                  <a:pt x="405" y="253"/>
                </a:cubicBezTo>
                <a:cubicBezTo>
                  <a:pt x="604" y="253"/>
                  <a:pt x="604" y="253"/>
                  <a:pt x="604" y="253"/>
                </a:cubicBezTo>
                <a:cubicBezTo>
                  <a:pt x="998" y="647"/>
                  <a:pt x="998" y="647"/>
                  <a:pt x="998" y="647"/>
                </a:cubicBezTo>
                <a:cubicBezTo>
                  <a:pt x="974" y="680"/>
                  <a:pt x="960" y="720"/>
                  <a:pt x="960" y="764"/>
                </a:cubicBezTo>
                <a:cubicBezTo>
                  <a:pt x="960" y="874"/>
                  <a:pt x="1049" y="963"/>
                  <a:pt x="1159" y="963"/>
                </a:cubicBezTo>
                <a:cubicBezTo>
                  <a:pt x="1268" y="963"/>
                  <a:pt x="1358" y="874"/>
                  <a:pt x="1358" y="764"/>
                </a:cubicBezTo>
                <a:cubicBezTo>
                  <a:pt x="1358" y="655"/>
                  <a:pt x="1268" y="566"/>
                  <a:pt x="1159" y="566"/>
                </a:cubicBezTo>
                <a:cubicBezTo>
                  <a:pt x="1140" y="566"/>
                  <a:pt x="1122" y="568"/>
                  <a:pt x="1105" y="573"/>
                </a:cubicBezTo>
                <a:cubicBezTo>
                  <a:pt x="657" y="125"/>
                  <a:pt x="657" y="125"/>
                  <a:pt x="657" y="125"/>
                </a:cubicBezTo>
                <a:cubicBezTo>
                  <a:pt x="398" y="125"/>
                  <a:pt x="398" y="125"/>
                  <a:pt x="398" y="125"/>
                </a:cubicBezTo>
                <a:cubicBezTo>
                  <a:pt x="369" y="51"/>
                  <a:pt x="297" y="0"/>
                  <a:pt x="214" y="0"/>
                </a:cubicBezTo>
                <a:cubicBezTo>
                  <a:pt x="104" y="0"/>
                  <a:pt x="15" y="89"/>
                  <a:pt x="15" y="198"/>
                </a:cubicBezTo>
                <a:cubicBezTo>
                  <a:pt x="15" y="308"/>
                  <a:pt x="104" y="397"/>
                  <a:pt x="214" y="397"/>
                </a:cubicBezTo>
                <a:close/>
                <a:moveTo>
                  <a:pt x="1159" y="694"/>
                </a:moveTo>
                <a:cubicBezTo>
                  <a:pt x="1198" y="694"/>
                  <a:pt x="1230" y="725"/>
                  <a:pt x="1230" y="764"/>
                </a:cubicBezTo>
                <a:cubicBezTo>
                  <a:pt x="1230" y="803"/>
                  <a:pt x="1198" y="835"/>
                  <a:pt x="1159" y="835"/>
                </a:cubicBezTo>
                <a:cubicBezTo>
                  <a:pt x="1120" y="835"/>
                  <a:pt x="1088" y="803"/>
                  <a:pt x="1088" y="764"/>
                </a:cubicBezTo>
                <a:cubicBezTo>
                  <a:pt x="1088" y="725"/>
                  <a:pt x="1120" y="694"/>
                  <a:pt x="1159" y="694"/>
                </a:cubicBezTo>
                <a:close/>
                <a:moveTo>
                  <a:pt x="214" y="128"/>
                </a:moveTo>
                <a:cubicBezTo>
                  <a:pt x="253" y="128"/>
                  <a:pt x="284" y="159"/>
                  <a:pt x="284" y="198"/>
                </a:cubicBezTo>
                <a:cubicBezTo>
                  <a:pt x="284" y="237"/>
                  <a:pt x="253" y="269"/>
                  <a:pt x="214" y="269"/>
                </a:cubicBezTo>
                <a:cubicBezTo>
                  <a:pt x="175" y="269"/>
                  <a:pt x="143" y="237"/>
                  <a:pt x="143" y="198"/>
                </a:cubicBezTo>
                <a:cubicBezTo>
                  <a:pt x="143" y="159"/>
                  <a:pt x="175" y="128"/>
                  <a:pt x="214" y="128"/>
                </a:cubicBezTo>
                <a:close/>
                <a:moveTo>
                  <a:pt x="1159" y="397"/>
                </a:moveTo>
                <a:cubicBezTo>
                  <a:pt x="1246" y="397"/>
                  <a:pt x="1320" y="341"/>
                  <a:pt x="1347" y="262"/>
                </a:cubicBezTo>
                <a:cubicBezTo>
                  <a:pt x="1443" y="262"/>
                  <a:pt x="1443" y="262"/>
                  <a:pt x="1443" y="262"/>
                </a:cubicBezTo>
                <a:cubicBezTo>
                  <a:pt x="1461" y="317"/>
                  <a:pt x="1503" y="360"/>
                  <a:pt x="1555" y="382"/>
                </a:cubicBezTo>
                <a:cubicBezTo>
                  <a:pt x="1555" y="817"/>
                  <a:pt x="1555" y="817"/>
                  <a:pt x="1555" y="817"/>
                </a:cubicBezTo>
                <a:cubicBezTo>
                  <a:pt x="1309" y="1063"/>
                  <a:pt x="1309" y="1063"/>
                  <a:pt x="1309" y="1063"/>
                </a:cubicBezTo>
                <a:cubicBezTo>
                  <a:pt x="767" y="1063"/>
                  <a:pt x="767" y="1063"/>
                  <a:pt x="767" y="1063"/>
                </a:cubicBezTo>
                <a:cubicBezTo>
                  <a:pt x="767" y="953"/>
                  <a:pt x="767" y="953"/>
                  <a:pt x="767" y="953"/>
                </a:cubicBezTo>
                <a:cubicBezTo>
                  <a:pt x="846" y="927"/>
                  <a:pt x="903" y="852"/>
                  <a:pt x="903" y="764"/>
                </a:cubicBezTo>
                <a:cubicBezTo>
                  <a:pt x="903" y="655"/>
                  <a:pt x="814" y="566"/>
                  <a:pt x="704" y="566"/>
                </a:cubicBezTo>
                <a:cubicBezTo>
                  <a:pt x="595" y="566"/>
                  <a:pt x="506" y="655"/>
                  <a:pt x="506" y="764"/>
                </a:cubicBezTo>
                <a:cubicBezTo>
                  <a:pt x="506" y="851"/>
                  <a:pt x="561" y="925"/>
                  <a:pt x="639" y="952"/>
                </a:cubicBezTo>
                <a:cubicBezTo>
                  <a:pt x="639" y="1297"/>
                  <a:pt x="639" y="1297"/>
                  <a:pt x="639" y="1297"/>
                </a:cubicBezTo>
                <a:cubicBezTo>
                  <a:pt x="561" y="1324"/>
                  <a:pt x="506" y="1398"/>
                  <a:pt x="506" y="1484"/>
                </a:cubicBezTo>
                <a:cubicBezTo>
                  <a:pt x="506" y="1594"/>
                  <a:pt x="595" y="1683"/>
                  <a:pt x="704" y="1683"/>
                </a:cubicBezTo>
                <a:cubicBezTo>
                  <a:pt x="814" y="1683"/>
                  <a:pt x="903" y="1594"/>
                  <a:pt x="903" y="1484"/>
                </a:cubicBezTo>
                <a:cubicBezTo>
                  <a:pt x="903" y="1397"/>
                  <a:pt x="846" y="1322"/>
                  <a:pt x="767" y="1296"/>
                </a:cubicBezTo>
                <a:cubicBezTo>
                  <a:pt x="767" y="1191"/>
                  <a:pt x="767" y="1191"/>
                  <a:pt x="767" y="1191"/>
                </a:cubicBezTo>
                <a:cubicBezTo>
                  <a:pt x="1362" y="1191"/>
                  <a:pt x="1362" y="1191"/>
                  <a:pt x="1362" y="1191"/>
                </a:cubicBezTo>
                <a:cubicBezTo>
                  <a:pt x="1683" y="870"/>
                  <a:pt x="1683" y="870"/>
                  <a:pt x="1683" y="870"/>
                </a:cubicBezTo>
                <a:cubicBezTo>
                  <a:pt x="1683" y="390"/>
                  <a:pt x="1683" y="390"/>
                  <a:pt x="1683" y="390"/>
                </a:cubicBezTo>
                <a:cubicBezTo>
                  <a:pt x="1768" y="367"/>
                  <a:pt x="1830" y="290"/>
                  <a:pt x="1830" y="198"/>
                </a:cubicBezTo>
                <a:cubicBezTo>
                  <a:pt x="1830" y="89"/>
                  <a:pt x="1740" y="0"/>
                  <a:pt x="1631" y="0"/>
                </a:cubicBezTo>
                <a:cubicBezTo>
                  <a:pt x="1544" y="0"/>
                  <a:pt x="1469" y="56"/>
                  <a:pt x="1443" y="134"/>
                </a:cubicBezTo>
                <a:cubicBezTo>
                  <a:pt x="1347" y="134"/>
                  <a:pt x="1347" y="134"/>
                  <a:pt x="1347" y="134"/>
                </a:cubicBezTo>
                <a:cubicBezTo>
                  <a:pt x="1320" y="56"/>
                  <a:pt x="1246" y="0"/>
                  <a:pt x="1159" y="0"/>
                </a:cubicBezTo>
                <a:cubicBezTo>
                  <a:pt x="1049" y="0"/>
                  <a:pt x="960" y="89"/>
                  <a:pt x="960" y="198"/>
                </a:cubicBezTo>
                <a:cubicBezTo>
                  <a:pt x="960" y="308"/>
                  <a:pt x="1049" y="397"/>
                  <a:pt x="1159" y="397"/>
                </a:cubicBezTo>
                <a:close/>
                <a:moveTo>
                  <a:pt x="775" y="1484"/>
                </a:moveTo>
                <a:cubicBezTo>
                  <a:pt x="775" y="1523"/>
                  <a:pt x="743" y="1555"/>
                  <a:pt x="704" y="1555"/>
                </a:cubicBezTo>
                <a:cubicBezTo>
                  <a:pt x="665" y="1555"/>
                  <a:pt x="634" y="1523"/>
                  <a:pt x="634" y="1484"/>
                </a:cubicBezTo>
                <a:cubicBezTo>
                  <a:pt x="634" y="1445"/>
                  <a:pt x="665" y="1414"/>
                  <a:pt x="704" y="1414"/>
                </a:cubicBezTo>
                <a:cubicBezTo>
                  <a:pt x="743" y="1414"/>
                  <a:pt x="775" y="1445"/>
                  <a:pt x="775" y="1484"/>
                </a:cubicBezTo>
                <a:close/>
                <a:moveTo>
                  <a:pt x="704" y="835"/>
                </a:moveTo>
                <a:cubicBezTo>
                  <a:pt x="665" y="835"/>
                  <a:pt x="634" y="803"/>
                  <a:pt x="634" y="764"/>
                </a:cubicBezTo>
                <a:cubicBezTo>
                  <a:pt x="634" y="725"/>
                  <a:pt x="665" y="694"/>
                  <a:pt x="704" y="694"/>
                </a:cubicBezTo>
                <a:cubicBezTo>
                  <a:pt x="743" y="694"/>
                  <a:pt x="775" y="725"/>
                  <a:pt x="775" y="764"/>
                </a:cubicBezTo>
                <a:cubicBezTo>
                  <a:pt x="775" y="803"/>
                  <a:pt x="743" y="835"/>
                  <a:pt x="704" y="835"/>
                </a:cubicBezTo>
                <a:close/>
                <a:moveTo>
                  <a:pt x="1631" y="128"/>
                </a:moveTo>
                <a:cubicBezTo>
                  <a:pt x="1670" y="128"/>
                  <a:pt x="1702" y="159"/>
                  <a:pt x="1702" y="198"/>
                </a:cubicBezTo>
                <a:cubicBezTo>
                  <a:pt x="1702" y="237"/>
                  <a:pt x="1670" y="269"/>
                  <a:pt x="1631" y="269"/>
                </a:cubicBezTo>
                <a:cubicBezTo>
                  <a:pt x="1592" y="269"/>
                  <a:pt x="1560" y="237"/>
                  <a:pt x="1560" y="198"/>
                </a:cubicBezTo>
                <a:cubicBezTo>
                  <a:pt x="1560" y="159"/>
                  <a:pt x="1592" y="128"/>
                  <a:pt x="1631" y="128"/>
                </a:cubicBezTo>
                <a:close/>
                <a:moveTo>
                  <a:pt x="1159" y="128"/>
                </a:moveTo>
                <a:cubicBezTo>
                  <a:pt x="1198" y="128"/>
                  <a:pt x="1230" y="159"/>
                  <a:pt x="1230" y="198"/>
                </a:cubicBezTo>
                <a:cubicBezTo>
                  <a:pt x="1230" y="237"/>
                  <a:pt x="1198" y="269"/>
                  <a:pt x="1159" y="269"/>
                </a:cubicBezTo>
                <a:cubicBezTo>
                  <a:pt x="1120" y="269"/>
                  <a:pt x="1088" y="237"/>
                  <a:pt x="1088" y="198"/>
                </a:cubicBezTo>
                <a:cubicBezTo>
                  <a:pt x="1088" y="159"/>
                  <a:pt x="1120" y="128"/>
                  <a:pt x="1159" y="128"/>
                </a:cubicBezTo>
                <a:close/>
                <a:moveTo>
                  <a:pt x="1681" y="1799"/>
                </a:moveTo>
                <a:cubicBezTo>
                  <a:pt x="1681" y="1675"/>
                  <a:pt x="1681" y="1675"/>
                  <a:pt x="1681" y="1675"/>
                </a:cubicBezTo>
                <a:cubicBezTo>
                  <a:pt x="1763" y="1650"/>
                  <a:pt x="1823" y="1574"/>
                  <a:pt x="1823" y="1484"/>
                </a:cubicBezTo>
                <a:cubicBezTo>
                  <a:pt x="1823" y="1375"/>
                  <a:pt x="1734" y="1286"/>
                  <a:pt x="1624" y="1286"/>
                </a:cubicBezTo>
                <a:cubicBezTo>
                  <a:pt x="1514" y="1286"/>
                  <a:pt x="1425" y="1375"/>
                  <a:pt x="1425" y="1484"/>
                </a:cubicBezTo>
                <a:cubicBezTo>
                  <a:pt x="1425" y="1569"/>
                  <a:pt x="1478" y="1641"/>
                  <a:pt x="1553" y="1670"/>
                </a:cubicBezTo>
                <a:cubicBezTo>
                  <a:pt x="1553" y="1814"/>
                  <a:pt x="1553" y="1814"/>
                  <a:pt x="1553" y="1814"/>
                </a:cubicBezTo>
                <a:cubicBezTo>
                  <a:pt x="1507" y="1836"/>
                  <a:pt x="1472" y="1874"/>
                  <a:pt x="1453" y="1922"/>
                </a:cubicBezTo>
                <a:cubicBezTo>
                  <a:pt x="1362" y="1922"/>
                  <a:pt x="1362" y="1922"/>
                  <a:pt x="1362" y="1922"/>
                </a:cubicBezTo>
                <a:cubicBezTo>
                  <a:pt x="1333" y="1847"/>
                  <a:pt x="1261" y="1794"/>
                  <a:pt x="1177" y="1794"/>
                </a:cubicBezTo>
                <a:cubicBezTo>
                  <a:pt x="1067" y="1794"/>
                  <a:pt x="978" y="1883"/>
                  <a:pt x="978" y="1993"/>
                </a:cubicBezTo>
                <a:cubicBezTo>
                  <a:pt x="978" y="2103"/>
                  <a:pt x="1067" y="2192"/>
                  <a:pt x="1177" y="2192"/>
                </a:cubicBezTo>
                <a:cubicBezTo>
                  <a:pt x="1266" y="2192"/>
                  <a:pt x="1343" y="2132"/>
                  <a:pt x="1367" y="2050"/>
                </a:cubicBezTo>
                <a:cubicBezTo>
                  <a:pt x="1448" y="2050"/>
                  <a:pt x="1448" y="2050"/>
                  <a:pt x="1448" y="2050"/>
                </a:cubicBezTo>
                <a:cubicBezTo>
                  <a:pt x="1473" y="2132"/>
                  <a:pt x="1549" y="2192"/>
                  <a:pt x="1639" y="2192"/>
                </a:cubicBezTo>
                <a:cubicBezTo>
                  <a:pt x="1748" y="2192"/>
                  <a:pt x="1838" y="2103"/>
                  <a:pt x="1838" y="1993"/>
                </a:cubicBezTo>
                <a:cubicBezTo>
                  <a:pt x="1838" y="1898"/>
                  <a:pt x="1770" y="1818"/>
                  <a:pt x="1681" y="1799"/>
                </a:cubicBezTo>
                <a:close/>
                <a:moveTo>
                  <a:pt x="1177" y="2064"/>
                </a:moveTo>
                <a:cubicBezTo>
                  <a:pt x="1138" y="2064"/>
                  <a:pt x="1106" y="2032"/>
                  <a:pt x="1106" y="1993"/>
                </a:cubicBezTo>
                <a:cubicBezTo>
                  <a:pt x="1106" y="1954"/>
                  <a:pt x="1138" y="1922"/>
                  <a:pt x="1177" y="1922"/>
                </a:cubicBezTo>
                <a:cubicBezTo>
                  <a:pt x="1216" y="1922"/>
                  <a:pt x="1247" y="1954"/>
                  <a:pt x="1247" y="1993"/>
                </a:cubicBezTo>
                <a:cubicBezTo>
                  <a:pt x="1247" y="2032"/>
                  <a:pt x="1216" y="2064"/>
                  <a:pt x="1177" y="2064"/>
                </a:cubicBezTo>
                <a:close/>
                <a:moveTo>
                  <a:pt x="1624" y="1414"/>
                </a:moveTo>
                <a:cubicBezTo>
                  <a:pt x="1663" y="1414"/>
                  <a:pt x="1695" y="1445"/>
                  <a:pt x="1695" y="1484"/>
                </a:cubicBezTo>
                <a:cubicBezTo>
                  <a:pt x="1695" y="1523"/>
                  <a:pt x="1663" y="1555"/>
                  <a:pt x="1624" y="1555"/>
                </a:cubicBezTo>
                <a:cubicBezTo>
                  <a:pt x="1585" y="1555"/>
                  <a:pt x="1553" y="1523"/>
                  <a:pt x="1553" y="1484"/>
                </a:cubicBezTo>
                <a:cubicBezTo>
                  <a:pt x="1553" y="1445"/>
                  <a:pt x="1585" y="1414"/>
                  <a:pt x="1624" y="1414"/>
                </a:cubicBezTo>
                <a:close/>
                <a:moveTo>
                  <a:pt x="1639" y="2064"/>
                </a:moveTo>
                <a:cubicBezTo>
                  <a:pt x="1600" y="2064"/>
                  <a:pt x="1568" y="2032"/>
                  <a:pt x="1568" y="1993"/>
                </a:cubicBezTo>
                <a:cubicBezTo>
                  <a:pt x="1568" y="1954"/>
                  <a:pt x="1600" y="1922"/>
                  <a:pt x="1639" y="1922"/>
                </a:cubicBezTo>
                <a:cubicBezTo>
                  <a:pt x="1678" y="1922"/>
                  <a:pt x="1710" y="1954"/>
                  <a:pt x="1710" y="1993"/>
                </a:cubicBezTo>
                <a:cubicBezTo>
                  <a:pt x="1710" y="2032"/>
                  <a:pt x="1678" y="2064"/>
                  <a:pt x="1639" y="2064"/>
                </a:cubicBezTo>
                <a:close/>
                <a:moveTo>
                  <a:pt x="1133" y="1678"/>
                </a:moveTo>
                <a:cubicBezTo>
                  <a:pt x="1147" y="1681"/>
                  <a:pt x="1162" y="1683"/>
                  <a:pt x="1177" y="1683"/>
                </a:cubicBezTo>
                <a:cubicBezTo>
                  <a:pt x="1286" y="1683"/>
                  <a:pt x="1375" y="1594"/>
                  <a:pt x="1375" y="1484"/>
                </a:cubicBezTo>
                <a:cubicBezTo>
                  <a:pt x="1375" y="1375"/>
                  <a:pt x="1286" y="1286"/>
                  <a:pt x="1177" y="1286"/>
                </a:cubicBezTo>
                <a:cubicBezTo>
                  <a:pt x="1067" y="1286"/>
                  <a:pt x="978" y="1375"/>
                  <a:pt x="978" y="1484"/>
                </a:cubicBezTo>
                <a:cubicBezTo>
                  <a:pt x="978" y="1531"/>
                  <a:pt x="994" y="1575"/>
                  <a:pt x="1022" y="1609"/>
                </a:cubicBezTo>
                <a:cubicBezTo>
                  <a:pt x="807" y="1823"/>
                  <a:pt x="807" y="1823"/>
                  <a:pt x="807" y="1823"/>
                </a:cubicBezTo>
                <a:cubicBezTo>
                  <a:pt x="777" y="1805"/>
                  <a:pt x="742" y="1794"/>
                  <a:pt x="704" y="1794"/>
                </a:cubicBezTo>
                <a:cubicBezTo>
                  <a:pt x="620" y="1794"/>
                  <a:pt x="548" y="1847"/>
                  <a:pt x="519" y="1922"/>
                </a:cubicBezTo>
                <a:cubicBezTo>
                  <a:pt x="384" y="1922"/>
                  <a:pt x="384" y="1922"/>
                  <a:pt x="384" y="1922"/>
                </a:cubicBezTo>
                <a:cubicBezTo>
                  <a:pt x="366" y="1874"/>
                  <a:pt x="330" y="1836"/>
                  <a:pt x="285" y="1814"/>
                </a:cubicBezTo>
                <a:cubicBezTo>
                  <a:pt x="285" y="950"/>
                  <a:pt x="285" y="950"/>
                  <a:pt x="285" y="950"/>
                </a:cubicBezTo>
                <a:cubicBezTo>
                  <a:pt x="359" y="921"/>
                  <a:pt x="412" y="849"/>
                  <a:pt x="412" y="764"/>
                </a:cubicBezTo>
                <a:cubicBezTo>
                  <a:pt x="412" y="655"/>
                  <a:pt x="323" y="566"/>
                  <a:pt x="214" y="566"/>
                </a:cubicBezTo>
                <a:cubicBezTo>
                  <a:pt x="104" y="566"/>
                  <a:pt x="15" y="655"/>
                  <a:pt x="15" y="764"/>
                </a:cubicBezTo>
                <a:cubicBezTo>
                  <a:pt x="15" y="854"/>
                  <a:pt x="75" y="930"/>
                  <a:pt x="157" y="955"/>
                </a:cubicBezTo>
                <a:cubicBezTo>
                  <a:pt x="157" y="1799"/>
                  <a:pt x="157" y="1799"/>
                  <a:pt x="157" y="1799"/>
                </a:cubicBezTo>
                <a:cubicBezTo>
                  <a:pt x="67" y="1818"/>
                  <a:pt x="0" y="1898"/>
                  <a:pt x="0" y="1993"/>
                </a:cubicBezTo>
                <a:cubicBezTo>
                  <a:pt x="0" y="2103"/>
                  <a:pt x="89" y="2192"/>
                  <a:pt x="199" y="2192"/>
                </a:cubicBezTo>
                <a:cubicBezTo>
                  <a:pt x="289" y="2192"/>
                  <a:pt x="365" y="2132"/>
                  <a:pt x="389" y="2050"/>
                </a:cubicBezTo>
                <a:cubicBezTo>
                  <a:pt x="514" y="2050"/>
                  <a:pt x="514" y="2050"/>
                  <a:pt x="514" y="2050"/>
                </a:cubicBezTo>
                <a:cubicBezTo>
                  <a:pt x="538" y="2132"/>
                  <a:pt x="615" y="2192"/>
                  <a:pt x="704" y="2192"/>
                </a:cubicBezTo>
                <a:cubicBezTo>
                  <a:pt x="814" y="2192"/>
                  <a:pt x="903" y="2103"/>
                  <a:pt x="903" y="1993"/>
                </a:cubicBezTo>
                <a:cubicBezTo>
                  <a:pt x="903" y="1968"/>
                  <a:pt x="898" y="1944"/>
                  <a:pt x="890" y="1922"/>
                </a:cubicBezTo>
                <a:lnTo>
                  <a:pt x="1133" y="1678"/>
                </a:lnTo>
                <a:close/>
                <a:moveTo>
                  <a:pt x="1177" y="1414"/>
                </a:moveTo>
                <a:cubicBezTo>
                  <a:pt x="1216" y="1414"/>
                  <a:pt x="1247" y="1445"/>
                  <a:pt x="1247" y="1484"/>
                </a:cubicBezTo>
                <a:cubicBezTo>
                  <a:pt x="1247" y="1523"/>
                  <a:pt x="1216" y="1555"/>
                  <a:pt x="1177" y="1555"/>
                </a:cubicBezTo>
                <a:cubicBezTo>
                  <a:pt x="1138" y="1555"/>
                  <a:pt x="1106" y="1523"/>
                  <a:pt x="1106" y="1484"/>
                </a:cubicBezTo>
                <a:cubicBezTo>
                  <a:pt x="1106" y="1445"/>
                  <a:pt x="1138" y="1414"/>
                  <a:pt x="1177" y="1414"/>
                </a:cubicBezTo>
                <a:close/>
                <a:moveTo>
                  <a:pt x="199" y="2064"/>
                </a:moveTo>
                <a:cubicBezTo>
                  <a:pt x="160" y="2064"/>
                  <a:pt x="128" y="2032"/>
                  <a:pt x="128" y="1993"/>
                </a:cubicBezTo>
                <a:cubicBezTo>
                  <a:pt x="128" y="1954"/>
                  <a:pt x="160" y="1922"/>
                  <a:pt x="199" y="1922"/>
                </a:cubicBezTo>
                <a:cubicBezTo>
                  <a:pt x="238" y="1922"/>
                  <a:pt x="270" y="1954"/>
                  <a:pt x="270" y="1993"/>
                </a:cubicBezTo>
                <a:cubicBezTo>
                  <a:pt x="270" y="2032"/>
                  <a:pt x="238" y="2064"/>
                  <a:pt x="199" y="2064"/>
                </a:cubicBezTo>
                <a:close/>
                <a:moveTo>
                  <a:pt x="214" y="835"/>
                </a:moveTo>
                <a:cubicBezTo>
                  <a:pt x="175" y="835"/>
                  <a:pt x="143" y="803"/>
                  <a:pt x="143" y="764"/>
                </a:cubicBezTo>
                <a:cubicBezTo>
                  <a:pt x="143" y="725"/>
                  <a:pt x="175" y="694"/>
                  <a:pt x="214" y="694"/>
                </a:cubicBezTo>
                <a:cubicBezTo>
                  <a:pt x="253" y="694"/>
                  <a:pt x="284" y="725"/>
                  <a:pt x="284" y="764"/>
                </a:cubicBezTo>
                <a:cubicBezTo>
                  <a:pt x="284" y="803"/>
                  <a:pt x="253" y="835"/>
                  <a:pt x="214" y="835"/>
                </a:cubicBezTo>
                <a:close/>
                <a:moveTo>
                  <a:pt x="704" y="2064"/>
                </a:moveTo>
                <a:cubicBezTo>
                  <a:pt x="665" y="2064"/>
                  <a:pt x="634" y="2032"/>
                  <a:pt x="634" y="1993"/>
                </a:cubicBezTo>
                <a:cubicBezTo>
                  <a:pt x="634" y="1954"/>
                  <a:pt x="665" y="1922"/>
                  <a:pt x="704" y="1922"/>
                </a:cubicBezTo>
                <a:cubicBezTo>
                  <a:pt x="743" y="1922"/>
                  <a:pt x="775" y="1954"/>
                  <a:pt x="775" y="1993"/>
                </a:cubicBezTo>
                <a:cubicBezTo>
                  <a:pt x="775" y="2032"/>
                  <a:pt x="743" y="2064"/>
                  <a:pt x="704" y="2064"/>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a:lstStyle>
          <a:p>
            <a:pPr algn="ctr" defTabSz="932472" fontAlgn="base">
              <a:spcBef>
                <a:spcPct val="0"/>
              </a:spcBef>
              <a:spcAft>
                <a:spcPct val="0"/>
              </a:spcAft>
            </a:pPr>
            <a:endParaRPr lang="en-US" sz="1600">
              <a:solidFill>
                <a:srgbClr val="FFFFFF"/>
              </a:solidFill>
              <a:latin typeface="Segoe UI Semibold"/>
            </a:endParaRPr>
          </a:p>
        </p:txBody>
      </p:sp>
    </p:spTree>
    <p:extLst>
      <p:ext uri="{BB962C8B-B14F-4D97-AF65-F5344CB8AC3E}">
        <p14:creationId xmlns:p14="http://schemas.microsoft.com/office/powerpoint/2010/main" val="273080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Experience Copilot Chat.&#10;&#10;Le contenu généré par l’IA peut être incorrect.">
            <a:hlinkClick r:id="rId3"/>
            <a:extLst>
              <a:ext uri="{FF2B5EF4-FFF2-40B4-BE49-F238E27FC236}">
                <a16:creationId xmlns:a16="http://schemas.microsoft.com/office/drawing/2014/main" id="{A0D98564-1A78-8455-EC1E-2A49DBCFFD77}"/>
              </a:ext>
            </a:extLst>
          </p:cNvPr>
          <p:cNvPicPr>
            <a:picLocks noChangeAspect="1"/>
          </p:cNvPicPr>
          <p:nvPr/>
        </p:nvPicPr>
        <p:blipFill>
          <a:blip r:embed="rId4"/>
          <a:srcRect t="3897"/>
          <a:stretch>
            <a:fillRect/>
          </a:stretch>
        </p:blipFill>
        <p:spPr>
          <a:xfrm>
            <a:off x="0" y="914400"/>
            <a:ext cx="12192000" cy="5241758"/>
          </a:xfrm>
          <a:prstGeom prst="rect">
            <a:avLst/>
          </a:prstGeom>
        </p:spPr>
      </p:pic>
      <p:sp>
        <p:nvSpPr>
          <p:cNvPr id="5" name="ZoneTexte 4">
            <a:extLst>
              <a:ext uri="{FF2B5EF4-FFF2-40B4-BE49-F238E27FC236}">
                <a16:creationId xmlns:a16="http://schemas.microsoft.com/office/drawing/2014/main" id="{B492F968-94E4-EB1C-BC00-B057A4673247}"/>
              </a:ext>
            </a:extLst>
          </p:cNvPr>
          <p:cNvSpPr txBox="1"/>
          <p:nvPr/>
        </p:nvSpPr>
        <p:spPr>
          <a:xfrm>
            <a:off x="175437" y="168463"/>
            <a:ext cx="10116880" cy="461665"/>
          </a:xfrm>
          <a:prstGeom prst="rect">
            <a:avLst/>
          </a:prstGeom>
          <a:noFill/>
        </p:spPr>
        <p:txBody>
          <a:bodyPr wrap="square">
            <a:spAutoFit/>
          </a:bodyPr>
          <a:lstStyle/>
          <a:p>
            <a:r>
              <a:rPr lang="fr-fr" sz="2400">
                <a:solidFill>
                  <a:schemeClr val="bg1"/>
                </a:solidFill>
                <a:latin typeface="Segoe Sans Display Semibold"/>
                <a:cs typeface="Segoe Sans Display Semibold"/>
              </a:rPr>
              <a:t>Rejoignez les prochaines sessions de notre Hub client </a:t>
            </a:r>
            <a:r>
              <a:rPr lang="fr-fr" sz="2400" err="1">
                <a:solidFill>
                  <a:schemeClr val="bg1"/>
                </a:solidFill>
                <a:latin typeface="Segoe Sans Display Semibold"/>
                <a:cs typeface="Segoe Sans Display Semibold"/>
              </a:rPr>
              <a:t>Copilot</a:t>
            </a:r>
            <a:endParaRPr lang="fr-FR" sz="2400">
              <a:solidFill>
                <a:schemeClr val="bg1"/>
              </a:solidFill>
              <a:latin typeface="Segoe Sans Display Semibold"/>
              <a:cs typeface="Segoe Sans Display Semibold"/>
            </a:endParaRPr>
          </a:p>
        </p:txBody>
      </p:sp>
    </p:spTree>
    <p:extLst>
      <p:ext uri="{BB962C8B-B14F-4D97-AF65-F5344CB8AC3E}">
        <p14:creationId xmlns:p14="http://schemas.microsoft.com/office/powerpoint/2010/main" val="357750885"/>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51121-1D4C-791C-4F5A-371E412F531D}"/>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C69F6D4-D2D0-01A4-410B-B72D218C33B8}"/>
              </a:ext>
            </a:extLst>
          </p:cNvPr>
          <p:cNvSpPr/>
          <p:nvPr/>
        </p:nvSpPr>
        <p:spPr bwMode="auto">
          <a:xfrm rot="5400000">
            <a:off x="7802228" y="2452113"/>
            <a:ext cx="3909527" cy="3521317"/>
          </a:xfrm>
          <a:prstGeom prst="roundRect">
            <a:avLst>
              <a:gd name="adj" fmla="val 14295"/>
            </a:avLst>
          </a:prstGeom>
          <a:solidFill>
            <a:schemeClr val="tx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sp>
        <p:nvSpPr>
          <p:cNvPr id="12" name="Text Placeholder 11">
            <a:extLst>
              <a:ext uri="{FF2B5EF4-FFF2-40B4-BE49-F238E27FC236}">
                <a16:creationId xmlns:a16="http://schemas.microsoft.com/office/drawing/2014/main" id="{4CDE0B7A-8A5F-1F6D-45DB-066A7C44CEF4}"/>
              </a:ext>
            </a:extLst>
          </p:cNvPr>
          <p:cNvSpPr txBox="1">
            <a:spLocks/>
          </p:cNvSpPr>
          <p:nvPr/>
        </p:nvSpPr>
        <p:spPr>
          <a:xfrm>
            <a:off x="8447812" y="2740524"/>
            <a:ext cx="2414260"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Tirez le meilleur parti de Copilot et Microsoft 365</a:t>
            </a:r>
          </a:p>
        </p:txBody>
      </p:sp>
      <p:sp>
        <p:nvSpPr>
          <p:cNvPr id="13" name="Text Placeholder 11">
            <a:extLst>
              <a:ext uri="{FF2B5EF4-FFF2-40B4-BE49-F238E27FC236}">
                <a16:creationId xmlns:a16="http://schemas.microsoft.com/office/drawing/2014/main" id="{83645DB9-C3AA-828A-AF3A-C882454D4474}"/>
              </a:ext>
            </a:extLst>
          </p:cNvPr>
          <p:cNvSpPr txBox="1">
            <a:spLocks/>
          </p:cNvSpPr>
          <p:nvPr/>
        </p:nvSpPr>
        <p:spPr>
          <a:xfrm>
            <a:off x="8447812" y="3571527"/>
            <a:ext cx="3119934" cy="33855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Aidez les autres à faire de même</a:t>
            </a:r>
          </a:p>
        </p:txBody>
      </p:sp>
      <p:sp>
        <p:nvSpPr>
          <p:cNvPr id="14" name="Text Placeholder 11">
            <a:extLst>
              <a:ext uri="{FF2B5EF4-FFF2-40B4-BE49-F238E27FC236}">
                <a16:creationId xmlns:a16="http://schemas.microsoft.com/office/drawing/2014/main" id="{926B550B-0BE4-8BB9-2A6B-5C4652412844}"/>
              </a:ext>
            </a:extLst>
          </p:cNvPr>
          <p:cNvSpPr txBox="1">
            <a:spLocks/>
          </p:cNvSpPr>
          <p:nvPr/>
        </p:nvSpPr>
        <p:spPr>
          <a:xfrm>
            <a:off x="8447812" y="4156309"/>
            <a:ext cx="2832899" cy="584775"/>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600"/>
              </a:spcAft>
              <a:buClrTx/>
              <a:buSzPct val="100000"/>
              <a:buFont typeface="Wingdings" panose="05000000000000000000" pitchFamily="2" charset="2"/>
              <a:buNone/>
              <a:tabLst/>
              <a:defRPr/>
            </a:pPr>
            <a:r>
              <a:rPr kumimoji="0" lang="fr-fr" sz="16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Élargissez vos connaissances et boostez votre carrière</a:t>
            </a:r>
          </a:p>
        </p:txBody>
      </p:sp>
      <p:grpSp>
        <p:nvGrpSpPr>
          <p:cNvPr id="2" name="Group 1">
            <a:extLst>
              <a:ext uri="{FF2B5EF4-FFF2-40B4-BE49-F238E27FC236}">
                <a16:creationId xmlns:a16="http://schemas.microsoft.com/office/drawing/2014/main" id="{C3AB5E3B-FCBC-3AB6-0A88-83D37C3F2291}"/>
              </a:ext>
            </a:extLst>
          </p:cNvPr>
          <p:cNvGrpSpPr/>
          <p:nvPr/>
        </p:nvGrpSpPr>
        <p:grpSpPr>
          <a:xfrm>
            <a:off x="6973207" y="5397648"/>
            <a:ext cx="6080320" cy="844463"/>
            <a:chOff x="5607459" y="5376024"/>
            <a:chExt cx="5795892" cy="844463"/>
          </a:xfrm>
        </p:grpSpPr>
        <p:sp>
          <p:nvSpPr>
            <p:cNvPr id="3" name="Rectangle: Rounded Corners 11">
              <a:extLst>
                <a:ext uri="{FF2B5EF4-FFF2-40B4-BE49-F238E27FC236}">
                  <a16:creationId xmlns:a16="http://schemas.microsoft.com/office/drawing/2014/main" id="{E78C4E7F-9DD8-E6F1-FE84-5EFC623D3590}"/>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4" name="Rectangle: Rounded Corners 11">
              <a:extLst>
                <a:ext uri="{FF2B5EF4-FFF2-40B4-BE49-F238E27FC236}">
                  <a16:creationId xmlns:a16="http://schemas.microsoft.com/office/drawing/2014/main" id="{76CFF2BE-0A1F-7BED-5D3B-9C47887A08BB}"/>
                </a:ext>
              </a:extLst>
            </p:cNvPr>
            <p:cNvSpPr/>
            <p:nvPr/>
          </p:nvSpPr>
          <p:spPr>
            <a:xfrm>
              <a:off x="5711416" y="5460239"/>
              <a:ext cx="558797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pic>
        <p:nvPicPr>
          <p:cNvPr id="5" name="Picture 4">
            <a:extLst>
              <a:ext uri="{FF2B5EF4-FFF2-40B4-BE49-F238E27FC236}">
                <a16:creationId xmlns:a16="http://schemas.microsoft.com/office/drawing/2014/main" id="{E78E4B0B-6BFD-E406-725E-538C4E07F71E}"/>
              </a:ext>
              <a:ext uri="{C183D7F6-B498-43B3-948B-1728B52AA6E4}">
                <adec:decorative xmlns:adec="http://schemas.microsoft.com/office/drawing/2017/decorative" val="1"/>
              </a:ext>
            </a:extLst>
          </p:cNvPr>
          <p:cNvPicPr>
            <a:picLocks noChangeAspect="1"/>
          </p:cNvPicPr>
          <p:nvPr/>
        </p:nvPicPr>
        <p:blipFill rotWithShape="1">
          <a:blip r:embed="rId3"/>
          <a:srcRect l="370" t="1" r="531" b="29523"/>
          <a:stretch>
            <a:fillRect/>
          </a:stretch>
        </p:blipFill>
        <p:spPr>
          <a:xfrm rot="10800000" flipV="1">
            <a:off x="-9331" y="6675119"/>
            <a:ext cx="12201331" cy="182880"/>
          </a:xfrm>
          <a:prstGeom prst="rect">
            <a:avLst/>
          </a:prstGeom>
          <a:ln>
            <a:noFill/>
          </a:ln>
          <a:effectLst/>
        </p:spPr>
      </p:pic>
      <p:sp>
        <p:nvSpPr>
          <p:cNvPr id="6" name="TextBox 5">
            <a:extLst>
              <a:ext uri="{FF2B5EF4-FFF2-40B4-BE49-F238E27FC236}">
                <a16:creationId xmlns:a16="http://schemas.microsoft.com/office/drawing/2014/main" id="{735E65A0-22E6-878F-9F35-4ABDCF9F5FA4}"/>
              </a:ext>
            </a:extLst>
          </p:cNvPr>
          <p:cNvSpPr txBox="1"/>
          <p:nvPr/>
        </p:nvSpPr>
        <p:spPr>
          <a:xfrm>
            <a:off x="7359578" y="5656660"/>
            <a:ext cx="4103703" cy="307777"/>
          </a:xfrm>
          <a:prstGeom prst="rect">
            <a:avLst/>
          </a:prstGeom>
          <a:no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defPPr>
              <a:defRPr lang="en-US"/>
            </a:defPPr>
            <a:lvl1pPr algn="ctr" defTabSz="932472" fontAlgn="base">
              <a:spcBef>
                <a:spcPct val="0"/>
              </a:spcBef>
              <a:spcAft>
                <a:spcPct val="0"/>
              </a:spcAft>
              <a:defRPr sz="2000">
                <a:solidFill>
                  <a:srgbClr val="FFFFFF"/>
                </a:solidFill>
                <a:latin typeface="Segoe UI Semibold"/>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fr-fr"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rPr>
              <a:t>Inscrivez-vous au programme gratuit à l’adresse </a:t>
            </a:r>
            <a:r>
              <a:rPr kumimoji="0" lang="fr-fr"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hlinkClick r:id="rId4">
                  <a:extLst>
                    <a:ext uri="{A12FA001-AC4F-418D-AE19-62706E023703}">
                      <ahyp:hlinkClr xmlns:ahyp="http://schemas.microsoft.com/office/drawing/2018/hyperlinkcolor" val="tx"/>
                    </a:ext>
                  </a:extLst>
                </a:hlinkClick>
              </a:rPr>
              <a:t>aka.ms/M365Champions</a:t>
            </a:r>
            <a:endParaRPr kumimoji="0" lang="en-US" sz="1400" b="0" i="0" u="none" strike="noStrike" kern="1200" cap="none" spc="0" normalizeH="0" baseline="0" noProof="0">
              <a:ln>
                <a:noFill/>
              </a:ln>
              <a:solidFill>
                <a:srgbClr val="454142"/>
              </a:solidFill>
              <a:effectLst/>
              <a:uLnTx/>
              <a:uFillTx/>
              <a:latin typeface="Segoe Sans Display"/>
              <a:ea typeface="+mn-ea"/>
              <a:cs typeface="Segoe UI Light" panose="020B0502040204020203" pitchFamily="34" charset="0"/>
            </a:endParaRPr>
          </a:p>
        </p:txBody>
      </p:sp>
      <p:pic>
        <p:nvPicPr>
          <p:cNvPr id="7" name="Graphic 6">
            <a:extLst>
              <a:ext uri="{FF2B5EF4-FFF2-40B4-BE49-F238E27FC236}">
                <a16:creationId xmlns:a16="http://schemas.microsoft.com/office/drawing/2014/main" id="{787FC857-AD76-E5DB-7117-6E41F8168AC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567746" y="5669679"/>
            <a:ext cx="300404" cy="300400"/>
          </a:xfrm>
          <a:prstGeom prst="rect">
            <a:avLst/>
          </a:prstGeom>
        </p:spPr>
      </p:pic>
      <p:sp>
        <p:nvSpPr>
          <p:cNvPr id="11" name="Text Placeholder 11">
            <a:extLst>
              <a:ext uri="{FF2B5EF4-FFF2-40B4-BE49-F238E27FC236}">
                <a16:creationId xmlns:a16="http://schemas.microsoft.com/office/drawing/2014/main" id="{44C0E704-E7FD-3B7B-5543-6928E83C8734}"/>
              </a:ext>
            </a:extLst>
          </p:cNvPr>
          <p:cNvSpPr txBox="1">
            <a:spLocks/>
          </p:cNvSpPr>
          <p:nvPr/>
        </p:nvSpPr>
        <p:spPr>
          <a:xfrm>
            <a:off x="501162" y="4462312"/>
            <a:ext cx="4850767" cy="866904"/>
          </a:xfrm>
          <a:prstGeom prst="rect">
            <a:avLst/>
          </a:prstGeom>
        </p:spPr>
        <p:txBody>
          <a:bodyPr wrap="square">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Tirez le meilleur parti de </a:t>
            </a:r>
            <a:r>
              <a:rPr kumimoji="0" lang="fr-fr" sz="1400" b="0" i="0" u="none" strike="noStrike" kern="1200" cap="none" spc="0" normalizeH="0" baseline="0" noProof="0" err="1">
                <a:ln>
                  <a:noFill/>
                </a:ln>
                <a:solidFill>
                  <a:prstClr val="white"/>
                </a:solidFill>
                <a:effectLst/>
                <a:uLnTx/>
                <a:uFillTx/>
                <a:latin typeface="Segoe Sans Display"/>
                <a:ea typeface="+mn-ea"/>
                <a:cs typeface="Segoe UI Light" panose="020B0502040204020203" pitchFamily="34" charset="0"/>
              </a:rPr>
              <a:t>Copilot</a:t>
            </a: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 et Microsoft 365</a:t>
            </a:r>
          </a:p>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Aidez les autres à faire de même</a:t>
            </a:r>
          </a:p>
          <a:p>
            <a:pPr marL="0" marR="0" lvl="0" indent="0" algn="l" defTabSz="932742" rtl="0" eaLnBrk="1" fontAlgn="auto" latinLnBrk="0" hangingPunct="1">
              <a:lnSpc>
                <a:spcPct val="100000"/>
              </a:lnSpc>
              <a:spcBef>
                <a:spcPts val="0"/>
              </a:spcBef>
              <a:spcAft>
                <a:spcPts val="500"/>
              </a:spcAft>
              <a:buClrTx/>
              <a:buSzPct val="100000"/>
              <a:buFont typeface="Wingdings" panose="05000000000000000000" pitchFamily="2" charset="2"/>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Élargissez vos connaissances et boostez votre carrière</a:t>
            </a:r>
          </a:p>
        </p:txBody>
      </p:sp>
      <p:sp>
        <p:nvSpPr>
          <p:cNvPr id="15" name="TextBox 14">
            <a:extLst>
              <a:ext uri="{FF2B5EF4-FFF2-40B4-BE49-F238E27FC236}">
                <a16:creationId xmlns:a16="http://schemas.microsoft.com/office/drawing/2014/main" id="{69FF5A09-9F9A-5F67-1766-596598E165CF}"/>
              </a:ext>
            </a:extLst>
          </p:cNvPr>
          <p:cNvSpPr txBox="1"/>
          <p:nvPr/>
        </p:nvSpPr>
        <p:spPr>
          <a:xfrm>
            <a:off x="455769" y="1153569"/>
            <a:ext cx="7303625" cy="3080843"/>
          </a:xfrm>
          <a:prstGeom prst="rect">
            <a:avLst/>
          </a:prstGeom>
          <a:noFill/>
          <a:ln>
            <a:noFill/>
            <a:prstDash/>
          </a:ln>
          <a:effectLst/>
        </p:spPr>
        <p:txBody>
          <a:bodyPr wrap="square">
            <a:spAutoFit/>
          </a:bodyPr>
          <a:lstStyle/>
          <a:p>
            <a:pPr marL="0" marR="0" lvl="0" indent="0" algn="l" defTabSz="914367" rtl="0" eaLnBrk="1" fontAlgn="auto" latinLnBrk="0" hangingPunct="1">
              <a:lnSpc>
                <a:spcPct val="80000"/>
              </a:lnSpc>
              <a:spcBef>
                <a:spcPts val="0"/>
              </a:spcBef>
              <a:spcAft>
                <a:spcPts val="1800"/>
              </a:spcAft>
              <a:buClrTx/>
              <a:buSzTx/>
              <a:buFontTx/>
              <a:buNone/>
              <a:tabLst/>
              <a:defRPr/>
            </a:pPr>
            <a: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Faites la différence</a:t>
            </a:r>
          </a:p>
          <a:p>
            <a:pPr marL="800100" marR="0" lvl="0" indent="0" algn="l" defTabSz="914367" rtl="0" eaLnBrk="1" fontAlgn="auto" latinLnBrk="0" hangingPunct="1">
              <a:lnSpc>
                <a:spcPct val="80000"/>
              </a:lnSpc>
              <a:spcBef>
                <a:spcPts val="0"/>
              </a:spcBef>
              <a:spcAft>
                <a:spcPts val="600"/>
              </a:spcAft>
              <a:buClrTx/>
              <a:buSzTx/>
              <a:buFontTx/>
              <a:buNone/>
              <a:tabLst/>
              <a:defRPr/>
            </a:pPr>
            <a:r>
              <a:rPr kumimoji="0" lang="fr-fr" sz="94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Devenez un champion</a:t>
            </a:r>
          </a:p>
        </p:txBody>
      </p:sp>
    </p:spTree>
    <p:extLst>
      <p:ext uri="{BB962C8B-B14F-4D97-AF65-F5344CB8AC3E}">
        <p14:creationId xmlns:p14="http://schemas.microsoft.com/office/powerpoint/2010/main" val="4156407190"/>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B574C26-438B-9E3E-82EC-D8F28756706E}"/>
              </a:ext>
            </a:extLst>
          </p:cNvPr>
          <p:cNvSpPr/>
          <p:nvPr/>
        </p:nvSpPr>
        <p:spPr bwMode="auto">
          <a:xfrm rot="16200000" flipH="1">
            <a:off x="7444947" y="2092709"/>
            <a:ext cx="4778309" cy="3072762"/>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Segoe UI" pitchFamily="34" charset="0"/>
              <a:cs typeface="Segoe UI" pitchFamily="34" charset="0"/>
            </a:endParaRPr>
          </a:p>
        </p:txBody>
      </p:sp>
      <p:pic>
        <p:nvPicPr>
          <p:cNvPr id="4" name="Picture 2" descr="Code QR">
            <a:extLst>
              <a:ext uri="{FF2B5EF4-FFF2-40B4-BE49-F238E27FC236}">
                <a16:creationId xmlns:a16="http://schemas.microsoft.com/office/drawing/2014/main" id="{E0CEA7AE-2C4E-9AEE-E196-A14037070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2636" y="1616582"/>
            <a:ext cx="2202932" cy="2202930"/>
          </a:xfrm>
          <a:prstGeom prst="roundRect">
            <a:avLst>
              <a:gd name="adj" fmla="val 2933"/>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E95CE7F-4B9E-E2B6-19AF-B22BAEFF52D9}"/>
              </a:ext>
            </a:extLst>
          </p:cNvPr>
          <p:cNvGrpSpPr/>
          <p:nvPr/>
        </p:nvGrpSpPr>
        <p:grpSpPr>
          <a:xfrm>
            <a:off x="4491348" y="4140925"/>
            <a:ext cx="7503737" cy="844463"/>
            <a:chOff x="5607459" y="5376024"/>
            <a:chExt cx="5795892" cy="844463"/>
          </a:xfrm>
        </p:grpSpPr>
        <p:sp>
          <p:nvSpPr>
            <p:cNvPr id="6" name="Rectangle: Rounded Corners 11">
              <a:extLst>
                <a:ext uri="{FF2B5EF4-FFF2-40B4-BE49-F238E27FC236}">
                  <a16:creationId xmlns:a16="http://schemas.microsoft.com/office/drawing/2014/main" id="{B31A9F0F-D339-2CF1-AE14-AAA60BFD437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7" name="Rectangle: Rounded Corners 11">
              <a:extLst>
                <a:ext uri="{FF2B5EF4-FFF2-40B4-BE49-F238E27FC236}">
                  <a16:creationId xmlns:a16="http://schemas.microsoft.com/office/drawing/2014/main" id="{C2895031-2100-907D-B0E1-B5CD30A4FB47}"/>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sp>
        <p:nvSpPr>
          <p:cNvPr id="8" name="TextBox 7">
            <a:extLst>
              <a:ext uri="{FF2B5EF4-FFF2-40B4-BE49-F238E27FC236}">
                <a16:creationId xmlns:a16="http://schemas.microsoft.com/office/drawing/2014/main" id="{D97A4B4F-8A86-8C8C-C020-6F19A5DEFEAC}"/>
              </a:ext>
            </a:extLst>
          </p:cNvPr>
          <p:cNvSpPr txBox="1"/>
          <p:nvPr/>
        </p:nvSpPr>
        <p:spPr>
          <a:xfrm>
            <a:off x="5614517" y="4281217"/>
            <a:ext cx="2593659" cy="553998"/>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091F2C"/>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l’enquête de satisfaction </a:t>
            </a:r>
            <a:br>
              <a:rPr kumimoji="0" lang="fr-fr" sz="1800" b="0" i="0" u="none" strike="noStrike" kern="1200" cap="none" spc="0" normalizeH="0" baseline="0" noProof="0">
                <a:ln>
                  <a:noFill/>
                </a:ln>
                <a:solidFill>
                  <a:srgbClr val="091F2C"/>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br>
            <a:r>
              <a:rPr kumimoji="0" lang="fr-fr" sz="1800" b="0" i="0" u="none" strike="noStrike" kern="1200" cap="none" spc="0" normalizeH="0" baseline="0" noProof="0">
                <a:ln>
                  <a:noFill/>
                </a:ln>
                <a:solidFill>
                  <a:srgbClr val="091F2C"/>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du Hub client</a:t>
            </a:r>
            <a:endParaRPr kumimoji="0" lang="en-US" sz="1800" b="0" i="0" u="none" strike="noStrike" kern="1200" cap="none" spc="0" normalizeH="0" baseline="0" noProof="0">
              <a:ln>
                <a:noFill/>
              </a:ln>
              <a:solidFill>
                <a:srgbClr val="091F2C"/>
              </a:solidFill>
              <a:effectLst/>
              <a:uLnTx/>
              <a:uFillTx/>
              <a:latin typeface="Segoe Sans Display Semibold"/>
              <a:ea typeface="+mn-ea"/>
              <a:cs typeface="+mn-cs"/>
            </a:endParaRPr>
          </a:p>
        </p:txBody>
      </p:sp>
      <p:sp>
        <p:nvSpPr>
          <p:cNvPr id="9" name="TextBox 8">
            <a:extLst>
              <a:ext uri="{FF2B5EF4-FFF2-40B4-BE49-F238E27FC236}">
                <a16:creationId xmlns:a16="http://schemas.microsoft.com/office/drawing/2014/main" id="{B423CCA0-76FD-A476-81B5-C277DC3A8A6B}"/>
              </a:ext>
            </a:extLst>
          </p:cNvPr>
          <p:cNvSpPr txBox="1"/>
          <p:nvPr/>
        </p:nvSpPr>
        <p:spPr>
          <a:xfrm>
            <a:off x="8688756" y="4455434"/>
            <a:ext cx="2290692"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srgbClr val="091F2C"/>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aka.ms/CustomerHubSurvey </a:t>
            </a:r>
            <a:endParaRPr kumimoji="0" lang="en-US" sz="1400" b="0" i="0" u="none" strike="noStrike" kern="1200" cap="none" spc="0" normalizeH="0" baseline="0" noProof="0">
              <a:ln>
                <a:noFill/>
              </a:ln>
              <a:solidFill>
                <a:srgbClr val="091F2C"/>
              </a:solidFill>
              <a:effectLst/>
              <a:uLnTx/>
              <a:uFillTx/>
              <a:latin typeface="Segoe Sans Text"/>
              <a:ea typeface="+mn-ea"/>
              <a:cs typeface="+mn-cs"/>
            </a:endParaRPr>
          </a:p>
        </p:txBody>
      </p:sp>
      <p:cxnSp>
        <p:nvCxnSpPr>
          <p:cNvPr id="10" name="Straight Connector 9">
            <a:extLst>
              <a:ext uri="{FF2B5EF4-FFF2-40B4-BE49-F238E27FC236}">
                <a16:creationId xmlns:a16="http://schemas.microsoft.com/office/drawing/2014/main" id="{75AE50B5-E83E-D89F-14B2-82C4F27EC20A}"/>
              </a:ext>
              <a:ext uri="{C183D7F6-B498-43B3-948B-1728B52AA6E4}">
                <adec:decorative xmlns:adec="http://schemas.microsoft.com/office/drawing/2017/decorative" val="1"/>
              </a:ext>
            </a:extLst>
          </p:cNvPr>
          <p:cNvCxnSpPr>
            <a:cxnSpLocks/>
          </p:cNvCxnSpPr>
          <p:nvPr/>
        </p:nvCxnSpPr>
        <p:spPr>
          <a:xfrm>
            <a:off x="8297721" y="4393752"/>
            <a:ext cx="0" cy="338809"/>
          </a:xfrm>
          <a:prstGeom prst="line">
            <a:avLst/>
          </a:prstGeom>
          <a:ln w="12700">
            <a:solidFill>
              <a:srgbClr val="B1B3B3"/>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F0B7E56-D4D1-0BDD-6911-15765004285E}"/>
              </a:ext>
              <a:ext uri="{C183D7F6-B498-43B3-948B-1728B52AA6E4}">
                <adec:decorative xmlns:adec="http://schemas.microsoft.com/office/drawing/2017/decorative" val="1"/>
              </a:ext>
            </a:extLst>
          </p:cNvPr>
          <p:cNvSpPr txBox="1"/>
          <p:nvPr/>
        </p:nvSpPr>
        <p:spPr>
          <a:xfrm>
            <a:off x="8379218" y="5159796"/>
            <a:ext cx="2909768" cy="738664"/>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a:ln>
                  <a:noFill/>
                </a:ln>
                <a:solidFill>
                  <a:srgbClr val="8DC8E8"/>
                </a:solidFill>
                <a:effectLst/>
                <a:uLnTx/>
                <a:uFillTx/>
                <a:latin typeface="Segoe Sans Display"/>
                <a:ea typeface="+mn-ea"/>
                <a:cs typeface="Segoe UI Light" panose="020B0502040204020203" pitchFamily="34" charset="0"/>
              </a:rPr>
              <a:t>Sélectionnez la série </a:t>
            </a:r>
            <a:r>
              <a:rPr kumimoji="0" lang="fr-fr" sz="1600" b="0" i="0" u="none" strike="noStrike" kern="1200" cap="none" spc="0" normalizeH="0" baseline="0" noProof="0" err="1">
                <a:ln>
                  <a:noFill/>
                </a:ln>
                <a:solidFill>
                  <a:srgbClr val="8DC8E8"/>
                </a:solidFill>
                <a:effectLst/>
                <a:uLnTx/>
                <a:uFillTx/>
                <a:latin typeface="Segoe Sans Display"/>
                <a:ea typeface="+mn-ea"/>
                <a:cs typeface="Segoe UI Light" panose="020B0502040204020203" pitchFamily="34" charset="0"/>
              </a:rPr>
              <a:t>Copilot</a:t>
            </a:r>
            <a:r>
              <a:rPr kumimoji="0" lang="fr-fr" sz="1600" b="0" i="0" u="none" strike="noStrike" kern="1200" cap="none" spc="0" normalizeH="0" baseline="0" noProof="0">
                <a:ln>
                  <a:noFill/>
                </a:ln>
                <a:solidFill>
                  <a:srgbClr val="8DC8E8"/>
                </a:solidFill>
                <a:effectLst/>
                <a:uLnTx/>
                <a:uFillTx/>
                <a:latin typeface="Segoe Sans Display"/>
                <a:ea typeface="+mn-ea"/>
                <a:cs typeface="Segoe UI Light" panose="020B0502040204020203" pitchFamily="34" charset="0"/>
              </a:rPr>
              <a:t> Chat pour tous </a:t>
            </a:r>
            <a:br>
              <a:rPr kumimoji="0" lang="fr-fr" sz="1600" b="0" i="0" u="none" strike="noStrike" kern="1200" cap="none" spc="0" normalizeH="0" baseline="0" noProof="0">
                <a:ln>
                  <a:noFill/>
                </a:ln>
                <a:solidFill>
                  <a:srgbClr val="8DC8E8"/>
                </a:solidFill>
                <a:effectLst/>
                <a:uLnTx/>
                <a:uFillTx/>
                <a:latin typeface="Segoe Sans Display"/>
                <a:ea typeface="+mn-ea"/>
                <a:cs typeface="Segoe UI Light" panose="020B0502040204020203" pitchFamily="34" charset="0"/>
              </a:rPr>
            </a:br>
            <a:r>
              <a:rPr kumimoji="0" lang="fr-fr" sz="1600" b="0" i="0" u="none" strike="noStrike" kern="1200" cap="none" spc="0" normalizeH="0" baseline="0" noProof="0">
                <a:ln>
                  <a:noFill/>
                </a:ln>
                <a:solidFill>
                  <a:srgbClr val="8DC8E8"/>
                </a:solidFill>
                <a:effectLst/>
                <a:uLnTx/>
                <a:uFillTx/>
                <a:latin typeface="Segoe Sans Display"/>
                <a:ea typeface="+mn-ea"/>
                <a:cs typeface="Segoe UI Light" panose="020B0502040204020203" pitchFamily="34" charset="0"/>
              </a:rPr>
              <a:t>les utilisateurs</a:t>
            </a:r>
          </a:p>
        </p:txBody>
      </p:sp>
      <p:sp>
        <p:nvSpPr>
          <p:cNvPr id="12" name="TextBox 11">
            <a:extLst>
              <a:ext uri="{FF2B5EF4-FFF2-40B4-BE49-F238E27FC236}">
                <a16:creationId xmlns:a16="http://schemas.microsoft.com/office/drawing/2014/main" id="{72A3C751-AA86-5CCC-1606-E07694130D4A}"/>
              </a:ext>
              <a:ext uri="{C183D7F6-B498-43B3-948B-1728B52AA6E4}">
                <adec:decorative xmlns:adec="http://schemas.microsoft.com/office/drawing/2017/decorative" val="1"/>
              </a:ext>
            </a:extLst>
          </p:cNvPr>
          <p:cNvSpPr txBox="1"/>
          <p:nvPr/>
        </p:nvSpPr>
        <p:spPr>
          <a:xfrm>
            <a:off x="5979460" y="1838848"/>
            <a:ext cx="1954988" cy="430887"/>
          </a:xfrm>
          <a:prstGeom prst="rect">
            <a:avLst/>
          </a:prstGeom>
          <a:noFill/>
        </p:spPr>
        <p:txBody>
          <a:bodyPr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mn-cs"/>
              </a:rPr>
              <a:t>Scannez avec la caméra de votre appareil mobile</a:t>
            </a:r>
          </a:p>
        </p:txBody>
      </p:sp>
      <p:sp>
        <p:nvSpPr>
          <p:cNvPr id="13" name="TextBox 12">
            <a:extLst>
              <a:ext uri="{FF2B5EF4-FFF2-40B4-BE49-F238E27FC236}">
                <a16:creationId xmlns:a16="http://schemas.microsoft.com/office/drawing/2014/main" id="{B9DB2F65-825D-538A-E6EA-44804CBDBD3D}"/>
              </a:ext>
            </a:extLst>
          </p:cNvPr>
          <p:cNvSpPr txBox="1"/>
          <p:nvPr/>
        </p:nvSpPr>
        <p:spPr>
          <a:xfrm>
            <a:off x="7160196" y="2610326"/>
            <a:ext cx="774251" cy="430887"/>
          </a:xfrm>
          <a:prstGeom prst="rect">
            <a:avLst/>
          </a:prstGeom>
          <a:noFill/>
        </p:spPr>
        <p:txBody>
          <a:bodyPr wrap="none" lIns="0" tIns="0" rIns="0" bIns="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a:ln>
                  <a:noFill/>
                </a:ln>
                <a:solidFill>
                  <a:prstClr val="white"/>
                </a:solidFill>
                <a:effectLst/>
                <a:uLnTx/>
                <a:uFillTx/>
                <a:latin typeface="Segoe Sans Display"/>
                <a:ea typeface="+mn-ea"/>
                <a:cs typeface="+mn-cs"/>
              </a:rPr>
              <a:t>- OU -</a:t>
            </a:r>
          </a:p>
        </p:txBody>
      </p:sp>
      <p:sp>
        <p:nvSpPr>
          <p:cNvPr id="14" name="TextBox 13">
            <a:extLst>
              <a:ext uri="{FF2B5EF4-FFF2-40B4-BE49-F238E27FC236}">
                <a16:creationId xmlns:a16="http://schemas.microsoft.com/office/drawing/2014/main" id="{6C92478C-9060-36A9-FFAF-A9F33635E5BF}"/>
              </a:ext>
            </a:extLst>
          </p:cNvPr>
          <p:cNvSpPr txBox="1"/>
          <p:nvPr/>
        </p:nvSpPr>
        <p:spPr>
          <a:xfrm>
            <a:off x="7387022" y="3381803"/>
            <a:ext cx="338233" cy="215444"/>
          </a:xfrm>
          <a:prstGeom prst="rect">
            <a:avLst/>
          </a:prstGeom>
          <a:noFill/>
        </p:spPr>
        <p:txBody>
          <a:bodyPr wrap="non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a:ln>
                  <a:noFill/>
                </a:ln>
                <a:solidFill>
                  <a:prstClr val="white"/>
                </a:solidFill>
                <a:effectLst/>
                <a:uLnTx/>
                <a:uFillTx/>
                <a:latin typeface="Segoe Sans Display"/>
                <a:ea typeface="+mn-ea"/>
                <a:cs typeface="+mn-cs"/>
              </a:rPr>
              <a:t>Accédez à</a:t>
            </a:r>
          </a:p>
        </p:txBody>
      </p:sp>
      <p:pic>
        <p:nvPicPr>
          <p:cNvPr id="15" name="Picture 14" descr="Image floue d’un ciel bleu et orange  Le contenu généré par IA peut être incorrect.">
            <a:extLst>
              <a:ext uri="{FF2B5EF4-FFF2-40B4-BE49-F238E27FC236}">
                <a16:creationId xmlns:a16="http://schemas.microsoft.com/office/drawing/2014/main" id="{0063B506-7055-28E0-DEF9-F8AAC471EEF3}"/>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44582" t="1189" r="13264" b="356"/>
          <a:stretch>
            <a:fillRect/>
          </a:stretch>
        </p:blipFill>
        <p:spPr>
          <a:xfrm rot="10800000" flipV="1">
            <a:off x="0" y="0"/>
            <a:ext cx="5143502" cy="6675118"/>
          </a:xfrm>
          <a:prstGeom prst="rect">
            <a:avLst/>
          </a:prstGeom>
          <a:effectLst/>
        </p:spPr>
      </p:pic>
      <p:sp>
        <p:nvSpPr>
          <p:cNvPr id="18" name="Title 19">
            <a:extLst>
              <a:ext uri="{FF2B5EF4-FFF2-40B4-BE49-F238E27FC236}">
                <a16:creationId xmlns:a16="http://schemas.microsoft.com/office/drawing/2014/main" id="{23B379DE-A416-BAF3-D079-7F2CA492E061}"/>
              </a:ext>
            </a:extLst>
          </p:cNvPr>
          <p:cNvSpPr txBox="1">
            <a:spLocks/>
          </p:cNvSpPr>
          <p:nvPr/>
        </p:nvSpPr>
        <p:spPr>
          <a:xfrm>
            <a:off x="588263" y="457200"/>
            <a:ext cx="4393312" cy="1588127"/>
          </a:xfrm>
          <a:prstGeom prst="rect">
            <a:avLst/>
          </a:prstGeom>
        </p:spPr>
        <p:txBody>
          <a:bodyPr vert="horz" wrap="square" lIns="0" tIns="45720" rIns="0" bIns="4572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MERCI – Vos commentaires </a:t>
            </a:r>
            <a:b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br>
            <a:r>
              <a:rPr kumimoji="0" lang="fr-fr" sz="3600" b="0" i="0" u="none" strike="noStrike" kern="1200" cap="none" spc="0" normalizeH="0" baseline="0" noProof="0">
                <a:ln w="3175">
                  <a:noFill/>
                </a:ln>
                <a:gradFill flip="none" rotWithShape="1">
                  <a:gsLst>
                    <a:gs pos="0">
                      <a:srgbClr val="94D8FE"/>
                    </a:gs>
                    <a:gs pos="100000">
                      <a:prstClr val="white"/>
                    </a:gs>
                  </a:gsLst>
                  <a:lin ang="13500000" scaled="1"/>
                  <a:tileRect/>
                </a:gradFill>
                <a:effectLst/>
                <a:uLnTx/>
                <a:uFillTx/>
                <a:latin typeface="Segoe Sans Display Semibold" pitchFamily="2" charset="0"/>
                <a:ea typeface="+mn-ea"/>
                <a:cs typeface="Segoe Sans Display Semibold" pitchFamily="2" charset="0"/>
              </a:rPr>
              <a:t>sont essentiels</a:t>
            </a:r>
          </a:p>
        </p:txBody>
      </p:sp>
      <p:sp>
        <p:nvSpPr>
          <p:cNvPr id="19" name="TextBox 18">
            <a:extLst>
              <a:ext uri="{FF2B5EF4-FFF2-40B4-BE49-F238E27FC236}">
                <a16:creationId xmlns:a16="http://schemas.microsoft.com/office/drawing/2014/main" id="{5B58808B-612F-B5E0-ED1C-2E295298D00F}"/>
              </a:ext>
            </a:extLst>
          </p:cNvPr>
          <p:cNvSpPr txBox="1"/>
          <p:nvPr/>
        </p:nvSpPr>
        <p:spPr>
          <a:xfrm>
            <a:off x="588262" y="3183661"/>
            <a:ext cx="4001501" cy="1954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120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Segoe UI Light"/>
              </a:rPr>
              <a:t>Nous nous engageons à offrir la meilleure expérience possible dans le </a:t>
            </a:r>
            <a:r>
              <a:rPr kumimoji="0" lang="fr-fr" sz="1800" b="1" i="0" u="none" strike="noStrike" kern="1200" cap="none" spc="0" normalizeH="0" baseline="0" noProof="0">
                <a:ln>
                  <a:noFill/>
                </a:ln>
                <a:solidFill>
                  <a:prstClr val="white"/>
                </a:solidFill>
                <a:effectLst/>
                <a:uLnTx/>
                <a:uFillTx/>
                <a:latin typeface="Segoe Sans Display"/>
                <a:ea typeface="+mn-ea"/>
                <a:cs typeface="Segoe UI Light"/>
              </a:rPr>
              <a:t>Hub client </a:t>
            </a:r>
            <a:r>
              <a:rPr kumimoji="0" lang="fr-fr" sz="1800" b="0" i="0" u="none" strike="noStrike" kern="1200" cap="none" spc="0" normalizeH="0" baseline="0" noProof="0">
                <a:ln>
                  <a:noFill/>
                </a:ln>
                <a:solidFill>
                  <a:prstClr val="white"/>
                </a:solidFill>
                <a:effectLst/>
                <a:uLnTx/>
                <a:uFillTx/>
                <a:latin typeface="Segoe Sans Display"/>
                <a:ea typeface="+mn-ea"/>
                <a:cs typeface="Segoe UI Light"/>
              </a:rPr>
              <a:t>et vos retours sont essentiels pour y parvenir.</a:t>
            </a:r>
          </a:p>
          <a:p>
            <a:pPr marL="0" marR="0" lvl="0" indent="0" algn="l" defTabSz="914400" rtl="0" eaLnBrk="1" fontAlgn="auto" latinLnBrk="0" hangingPunct="1">
              <a:lnSpc>
                <a:spcPct val="110000"/>
              </a:lnSpc>
              <a:spcBef>
                <a:spcPts val="0"/>
              </a:spcBef>
              <a:spcAft>
                <a:spcPts val="1200"/>
              </a:spcAft>
              <a:buClrTx/>
              <a:buSzTx/>
              <a:buFontTx/>
              <a:buNone/>
              <a:tabLst/>
              <a:defRPr/>
            </a:pPr>
            <a:r>
              <a:rPr kumimoji="0" lang="fr-fr" sz="1800" b="0" i="0" u="none" strike="noStrike" kern="1200" cap="none" spc="0" normalizeH="0" baseline="0" noProof="0">
                <a:ln>
                  <a:noFill/>
                </a:ln>
                <a:solidFill>
                  <a:prstClr val="white"/>
                </a:solidFill>
                <a:effectLst/>
                <a:uLnTx/>
                <a:uFillTx/>
                <a:latin typeface="Segoe Sans Display"/>
                <a:ea typeface="+mn-ea"/>
                <a:cs typeface="Segoe UI Light" panose="020B0502040204020203" pitchFamily="34" charset="0"/>
              </a:rPr>
              <a:t>Avant de partir, veuillez prendre un moment pour nous donner votre avis.</a:t>
            </a:r>
          </a:p>
        </p:txBody>
      </p:sp>
      <p:sp>
        <p:nvSpPr>
          <p:cNvPr id="20" name="Graphic 3">
            <a:extLst>
              <a:ext uri="{FF2B5EF4-FFF2-40B4-BE49-F238E27FC236}">
                <a16:creationId xmlns:a16="http://schemas.microsoft.com/office/drawing/2014/main" id="{A64DB5FA-1813-0E1E-B6B4-7AD949EB203C}"/>
              </a:ext>
              <a:ext uri="{C183D7F6-B498-43B3-948B-1728B52AA6E4}">
                <adec:decorative xmlns:adec="http://schemas.microsoft.com/office/drawing/2017/decorative" val="1"/>
              </a:ext>
            </a:extLst>
          </p:cNvPr>
          <p:cNvSpPr/>
          <p:nvPr/>
        </p:nvSpPr>
        <p:spPr>
          <a:xfrm>
            <a:off x="588262" y="2556747"/>
            <a:ext cx="447435" cy="404469"/>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Tree>
    <p:extLst>
      <p:ext uri="{BB962C8B-B14F-4D97-AF65-F5344CB8AC3E}">
        <p14:creationId xmlns:p14="http://schemas.microsoft.com/office/powerpoint/2010/main" val="4234866779"/>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2888740"/>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57EA2-011B-9E37-6C61-D49CC76126BE}"/>
            </a:ext>
          </a:extLst>
        </p:cNvPr>
        <p:cNvGrpSpPr/>
        <p:nvPr/>
      </p:nvGrpSpPr>
      <p:grpSpPr>
        <a:xfrm>
          <a:off x="0" y="0"/>
          <a:ext cx="0" cy="0"/>
          <a:chOff x="0" y="0"/>
          <a:chExt cx="0" cy="0"/>
        </a:xfrm>
      </p:grpSpPr>
      <p:sp>
        <p:nvSpPr>
          <p:cNvPr id="24" name="Title 23">
            <a:extLst>
              <a:ext uri="{FF2B5EF4-FFF2-40B4-BE49-F238E27FC236}">
                <a16:creationId xmlns:a16="http://schemas.microsoft.com/office/drawing/2014/main" id="{7E4AFFBC-9304-0373-E3AE-C7959C827D09}"/>
              </a:ext>
            </a:extLst>
          </p:cNvPr>
          <p:cNvSpPr>
            <a:spLocks/>
          </p:cNvSpPr>
          <p:nvPr/>
        </p:nvSpPr>
        <p:spPr>
          <a:xfrm>
            <a:off x="215331" y="267846"/>
            <a:ext cx="5962238"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fr-fr" sz="2400" b="0" i="0" u="none" strike="noStrike" kern="1200" cap="none" spc="-50" normalizeH="0" baseline="0" noProof="0">
                <a:ln w="3175">
                  <a:noFill/>
                </a:ln>
                <a:solidFill>
                  <a:srgbClr val="091F2C"/>
                </a:solidFill>
                <a:effectLst/>
                <a:uLnTx/>
                <a:uFillTx/>
                <a:latin typeface="Segoe Sans Display Semibold"/>
                <a:ea typeface="+mn-ea"/>
                <a:cs typeface="+mn-cs"/>
              </a:rPr>
              <a:t>Microsoft 365 Copilot</a:t>
            </a:r>
            <a:endParaRPr kumimoji="0" lang="en-US" sz="2400" b="0" i="0" u="none" strike="noStrike" kern="1200" cap="none" spc="-50" normalizeH="0" baseline="0" noProof="0">
              <a:ln w="3175">
                <a:noFill/>
              </a:ln>
              <a:solidFill>
                <a:srgbClr val="091F2C"/>
              </a:solidFill>
              <a:effectLst/>
              <a:highlight>
                <a:srgbClr val="FFFF00"/>
              </a:highlight>
              <a:uLnTx/>
              <a:uFillTx/>
              <a:latin typeface="Segoe Sans Display Semibold"/>
              <a:ea typeface="+mn-ea"/>
              <a:cs typeface="+mn-cs"/>
            </a:endParaRPr>
          </a:p>
        </p:txBody>
      </p:sp>
      <p:sp>
        <p:nvSpPr>
          <p:cNvPr id="21" name="TextBox 20">
            <a:extLst>
              <a:ext uri="{FF2B5EF4-FFF2-40B4-BE49-F238E27FC236}">
                <a16:creationId xmlns:a16="http://schemas.microsoft.com/office/drawing/2014/main" id="{88D7AA20-EE39-F8AA-B7D0-1CDDC128C2BE}"/>
              </a:ext>
            </a:extLst>
          </p:cNvPr>
          <p:cNvSpPr txBox="1"/>
          <p:nvPr/>
        </p:nvSpPr>
        <p:spPr>
          <a:xfrm>
            <a:off x="7409505" y="711953"/>
            <a:ext cx="2828194" cy="149237"/>
          </a:xfrm>
          <a:prstGeom prst="rect">
            <a:avLst/>
          </a:prstGeom>
          <a:noFill/>
        </p:spPr>
        <p:txBody>
          <a:bodyPr wrap="square" lIns="0" tIns="0" rIns="0" bIns="0" anchor="ctr">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fr-fr"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a:t>
            </a:r>
            <a:r>
              <a:rPr kumimoji="0" lang="fr-fr"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Inclus </a:t>
            </a:r>
            <a:r>
              <a:rPr kumimoji="0" lang="fr-fr" sz="120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fr-fr" sz="1200" b="0" i="0" u="none" strike="noStrike" kern="1200" cap="none" spc="0" normalizeH="0" baseline="0" noProof="0">
                <a:ln>
                  <a:noFill/>
                </a:ln>
                <a:solidFill>
                  <a:srgbClr val="8661C5"/>
                </a:solidFill>
                <a:effectLst/>
                <a:uLnTx/>
                <a:uFillTx/>
                <a:latin typeface="Segoe Sans Display"/>
                <a:ea typeface="+mn-ea"/>
                <a:cs typeface="+mn-cs"/>
              </a:rPr>
              <a:t>ο </a:t>
            </a:r>
            <a:r>
              <a:rPr kumimoji="0" lang="fr-fr" sz="1050" b="0" i="0" u="none" strike="noStrike" kern="1200" cap="none" spc="0" normalizeH="0" baseline="0" noProof="0">
                <a:ln>
                  <a:noFill/>
                </a:ln>
                <a:solidFill>
                  <a:srgbClr val="000000"/>
                </a:solidFill>
                <a:effectLst/>
                <a:uLnTx/>
                <a:uFillTx/>
                <a:latin typeface="Segoe Sans Display"/>
                <a:ea typeface="+mn-ea"/>
                <a:cs typeface="+mn-cs"/>
              </a:rPr>
              <a:t>Limité</a:t>
            </a:r>
            <a:r>
              <a:rPr kumimoji="0" lang="fr-fr"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fr-fr"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 </a:t>
            </a:r>
            <a:r>
              <a:rPr kumimoji="0" lang="fr-fr" sz="1100" b="0" i="0" u="none" strike="noStrike" kern="1200" cap="none" spc="0" normalizeH="0" baseline="0" noProof="0">
                <a:ln>
                  <a:noFill/>
                </a:ln>
                <a:solidFill>
                  <a:srgbClr val="C03BC4"/>
                </a:solidFill>
                <a:effectLst/>
                <a:uLnTx/>
                <a:uFillTx/>
                <a:latin typeface="Segoe Sans Display"/>
                <a:ea typeface="+mn-ea"/>
                <a:cs typeface="+mn-cs"/>
                <a:sym typeface="Wingdings" panose="05000000000000000000" pitchFamily="2" charset="2"/>
              </a:rPr>
              <a:t>▲</a:t>
            </a:r>
            <a:r>
              <a:rPr kumimoji="0" lang="fr-fr" sz="1100" b="0" i="0" u="none" strike="noStrike" kern="1200" cap="none" spc="0" normalizeH="0" baseline="58000" noProof="0">
                <a:ln>
                  <a:noFill/>
                </a:ln>
                <a:solidFill>
                  <a:srgbClr val="C03BC4">
                    <a:lumMod val="75000"/>
                  </a:srgbClr>
                </a:solidFill>
                <a:effectLst/>
                <a:uLnTx/>
                <a:uFillTx/>
                <a:latin typeface="Segoe Sans Display"/>
                <a:ea typeface="+mn-ea"/>
                <a:cs typeface="+mn-cs"/>
                <a:sym typeface="Wingdings" panose="05000000000000000000" pitchFamily="2" charset="2"/>
              </a:rPr>
              <a:t> </a:t>
            </a:r>
            <a:r>
              <a:rPr kumimoji="0" lang="fr-fr"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À l’utilisation</a:t>
            </a:r>
          </a:p>
        </p:txBody>
      </p:sp>
      <p:sp>
        <p:nvSpPr>
          <p:cNvPr id="18" name="TextBox 17">
            <a:extLst>
              <a:ext uri="{FF2B5EF4-FFF2-40B4-BE49-F238E27FC236}">
                <a16:creationId xmlns:a16="http://schemas.microsoft.com/office/drawing/2014/main" id="{E6B27FDE-48FE-5D12-02EE-0C63A27816A1}"/>
              </a:ext>
              <a:ext uri="{C183D7F6-B498-43B3-948B-1728B52AA6E4}">
                <adec:decorative xmlns:adec="http://schemas.microsoft.com/office/drawing/2017/decorative" val="1"/>
              </a:ext>
            </a:extLst>
          </p:cNvPr>
          <p:cNvSpPr txBox="1"/>
          <p:nvPr/>
        </p:nvSpPr>
        <p:spPr>
          <a:xfrm>
            <a:off x="10237699" y="725623"/>
            <a:ext cx="915662" cy="149015"/>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fr-fr" sz="500" b="0" i="0" u="none" strike="noStrike" kern="1200" cap="none" spc="0" normalizeH="0" baseline="0" noProof="0">
                <a:ln w="3175">
                  <a:noFill/>
                </a:ln>
                <a:solidFill>
                  <a:srgbClr val="FFFFFF"/>
                </a:solidFill>
                <a:effectLst/>
                <a:uLnTx/>
                <a:uFillTx/>
                <a:latin typeface="Segoe Sans Display Semibold"/>
                <a:ea typeface="+mj-ea"/>
                <a:cs typeface="+mj-cs"/>
              </a:rPr>
              <a:t>sans licence </a:t>
            </a:r>
            <a:r>
              <a:rPr kumimoji="0" lang="fr-fr" sz="500" b="0" i="0" u="none" strike="noStrike" kern="1200" cap="none" spc="0" normalizeH="0" baseline="0" noProof="0" err="1">
                <a:ln w="3175">
                  <a:noFill/>
                </a:ln>
                <a:solidFill>
                  <a:srgbClr val="FFFFFF"/>
                </a:solidFill>
                <a:effectLst/>
                <a:uLnTx/>
                <a:uFillTx/>
                <a:latin typeface="Segoe Sans Display Semibold"/>
                <a:ea typeface="+mj-ea"/>
                <a:cs typeface="+mj-cs"/>
              </a:rPr>
              <a:t>Copilot</a:t>
            </a:r>
            <a:endParaRPr kumimoji="0" lang="fr-fr" sz="500" b="0" i="0" u="none" strike="noStrike" kern="1200" cap="none" spc="0" normalizeH="0" baseline="0" noProof="0">
              <a:ln w="3175">
                <a:noFill/>
              </a:ln>
              <a:solidFill>
                <a:srgbClr val="FFFFFF"/>
              </a:solidFill>
              <a:effectLst/>
              <a:uLnTx/>
              <a:uFillTx/>
              <a:latin typeface="Segoe Sans Display Semibold"/>
              <a:ea typeface="+mj-ea"/>
              <a:cs typeface="+mj-cs"/>
            </a:endParaRPr>
          </a:p>
        </p:txBody>
      </p:sp>
      <p:sp>
        <p:nvSpPr>
          <p:cNvPr id="2" name="TextBox 1">
            <a:extLst>
              <a:ext uri="{FF2B5EF4-FFF2-40B4-BE49-F238E27FC236}">
                <a16:creationId xmlns:a16="http://schemas.microsoft.com/office/drawing/2014/main" id="{9F4FC033-1F66-0ADE-1174-027C1151AA09}"/>
              </a:ext>
            </a:extLst>
          </p:cNvPr>
          <p:cNvSpPr txBox="1"/>
          <p:nvPr/>
        </p:nvSpPr>
        <p:spPr>
          <a:xfrm>
            <a:off x="10472713" y="423412"/>
            <a:ext cx="445635" cy="276999"/>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t> </a:t>
            </a:r>
            <a:r>
              <a:rPr kumimoji="0" lang="fr-fr" sz="900" b="0" i="0" u="none" strike="noStrike" kern="1200" cap="none" spc="0" normalizeH="0" baseline="0" noProof="0" err="1">
                <a:ln w="3175">
                  <a:noFill/>
                </a:ln>
                <a:solidFill>
                  <a:srgbClr val="091F2C"/>
                </a:solidFill>
                <a:effectLst/>
                <a:uLnTx/>
                <a:uFillTx/>
                <a:latin typeface="Segoe Sans Display Semibold"/>
                <a:ea typeface="+mn-ea"/>
                <a:cs typeface="+mn-cs"/>
              </a:rPr>
              <a:t>Copilot</a:t>
            </a:r>
            <a: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t> </a:t>
            </a:r>
            <a:b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br>
            <a: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t>Chat</a:t>
            </a:r>
            <a:r>
              <a:rPr kumimoji="0" lang="fr-fr" sz="900" b="0" i="0" u="none" strike="noStrike" kern="1200" cap="none" spc="0" normalizeH="0" baseline="30000" noProof="0">
                <a:ln w="3175">
                  <a:noFill/>
                </a:ln>
                <a:solidFill>
                  <a:srgbClr val="091F2C"/>
                </a:solidFill>
                <a:effectLst/>
                <a:uLnTx/>
                <a:uFillTx/>
                <a:latin typeface="Segoe Sans Display"/>
                <a:ea typeface="+mn-ea"/>
                <a:cs typeface="+mn-cs"/>
              </a:rPr>
              <a:t>1</a:t>
            </a:r>
            <a:endParaRPr kumimoji="0" lang="en-US" sz="900" b="0" i="0" u="none" strike="noStrike" kern="1200" cap="none" spc="0" normalizeH="0" baseline="0" noProof="0">
              <a:ln w="3175">
                <a:noFill/>
              </a:ln>
              <a:solidFill>
                <a:srgbClr val="091F2C"/>
              </a:solidFill>
              <a:effectLst/>
              <a:uLnTx/>
              <a:uFillTx/>
              <a:latin typeface="Segoe Sans Display Semibold"/>
              <a:ea typeface="+mn-ea"/>
              <a:cs typeface="+mn-cs"/>
            </a:endParaRPr>
          </a:p>
        </p:txBody>
      </p:sp>
      <p:sp>
        <p:nvSpPr>
          <p:cNvPr id="19" name="TextBox 18">
            <a:extLst>
              <a:ext uri="{FF2B5EF4-FFF2-40B4-BE49-F238E27FC236}">
                <a16:creationId xmlns:a16="http://schemas.microsoft.com/office/drawing/2014/main" id="{920FA49A-9A24-D1DA-91EE-0FB18A644E7C}"/>
              </a:ext>
              <a:ext uri="{C183D7F6-B498-43B3-948B-1728B52AA6E4}">
                <adec:decorative xmlns:adec="http://schemas.microsoft.com/office/drawing/2017/decorative" val="1"/>
              </a:ext>
            </a:extLst>
          </p:cNvPr>
          <p:cNvSpPr txBox="1"/>
          <p:nvPr/>
        </p:nvSpPr>
        <p:spPr>
          <a:xfrm>
            <a:off x="11204493" y="725624"/>
            <a:ext cx="772176" cy="149015"/>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fr-fr" sz="500" b="0" i="0" u="none" strike="noStrike" kern="1200" cap="none" spc="0" normalizeH="0" baseline="0" noProof="0">
                <a:ln w="3175">
                  <a:noFill/>
                </a:ln>
                <a:solidFill>
                  <a:srgbClr val="FFFFFF"/>
                </a:solidFill>
                <a:effectLst/>
                <a:uLnTx/>
                <a:uFillTx/>
                <a:latin typeface="Segoe Sans Display Semibold"/>
                <a:ea typeface="+mj-ea"/>
                <a:cs typeface="+mj-cs"/>
              </a:rPr>
              <a:t>30 $ par utilisateur/mois</a:t>
            </a:r>
          </a:p>
        </p:txBody>
      </p:sp>
      <p:sp>
        <p:nvSpPr>
          <p:cNvPr id="3" name="TextBox 2">
            <a:extLst>
              <a:ext uri="{FF2B5EF4-FFF2-40B4-BE49-F238E27FC236}">
                <a16:creationId xmlns:a16="http://schemas.microsoft.com/office/drawing/2014/main" id="{222CC5BC-3A75-40DB-2629-EBA6F59FFCE6}"/>
              </a:ext>
            </a:extLst>
          </p:cNvPr>
          <p:cNvSpPr txBox="1"/>
          <p:nvPr/>
        </p:nvSpPr>
        <p:spPr>
          <a:xfrm>
            <a:off x="11086686" y="413426"/>
            <a:ext cx="949386" cy="27699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t>M365 </a:t>
            </a:r>
            <a:br>
              <a:rPr kumimoji="0" lang="fr-fr" sz="900" b="0" i="0" u="none" strike="noStrike" kern="1200" cap="none" spc="0" normalizeH="0" baseline="0" noProof="0">
                <a:ln w="3175">
                  <a:noFill/>
                </a:ln>
                <a:solidFill>
                  <a:srgbClr val="091F2C"/>
                </a:solidFill>
                <a:effectLst/>
                <a:uLnTx/>
                <a:uFillTx/>
                <a:latin typeface="Segoe Sans Display Semibold"/>
                <a:ea typeface="+mn-ea"/>
                <a:cs typeface="+mn-cs"/>
              </a:rPr>
            </a:br>
            <a:r>
              <a:rPr kumimoji="0" lang="fr-fr" sz="900" b="0" i="0" u="none" strike="noStrike" kern="1200" cap="none" spc="0" normalizeH="0" baseline="0" noProof="0" err="1">
                <a:ln w="3175">
                  <a:noFill/>
                </a:ln>
                <a:solidFill>
                  <a:srgbClr val="091F2C"/>
                </a:solidFill>
                <a:effectLst/>
                <a:uLnTx/>
                <a:uFillTx/>
                <a:latin typeface="Segoe Sans Display Semibold"/>
                <a:ea typeface="+mn-ea"/>
                <a:cs typeface="+mn-cs"/>
              </a:rPr>
              <a:t>Copilot</a:t>
            </a:r>
            <a:endParaRPr kumimoji="0" lang="fr-fr" sz="900" b="0" i="0" u="none" strike="noStrike" kern="1200" cap="none" spc="0" normalizeH="0" baseline="0" noProof="0">
              <a:ln w="3175">
                <a:noFill/>
              </a:ln>
              <a:solidFill>
                <a:srgbClr val="091F2C"/>
              </a:solidFill>
              <a:effectLst/>
              <a:uLnTx/>
              <a:uFillTx/>
              <a:latin typeface="Segoe Sans Display Semibold"/>
              <a:ea typeface="+mn-ea"/>
              <a:cs typeface="+mn-cs"/>
            </a:endParaRPr>
          </a:p>
        </p:txBody>
      </p:sp>
      <p:graphicFrame>
        <p:nvGraphicFramePr>
          <p:cNvPr id="4" name="Table 3">
            <a:extLst>
              <a:ext uri="{FF2B5EF4-FFF2-40B4-BE49-F238E27FC236}">
                <a16:creationId xmlns:a16="http://schemas.microsoft.com/office/drawing/2014/main" id="{DC6B4306-56CF-8102-14FE-435D77686CB6}"/>
              </a:ext>
            </a:extLst>
          </p:cNvPr>
          <p:cNvGraphicFramePr>
            <a:graphicFrameLocks noGrp="1"/>
          </p:cNvGraphicFramePr>
          <p:nvPr>
            <p:extLst>
              <p:ext uri="{D42A27DB-BD31-4B8C-83A1-F6EECF244321}">
                <p14:modId xmlns:p14="http://schemas.microsoft.com/office/powerpoint/2010/main" val="2852957403"/>
              </p:ext>
            </p:extLst>
          </p:nvPr>
        </p:nvGraphicFramePr>
        <p:xfrm>
          <a:off x="215331" y="1013747"/>
          <a:ext cx="11780388" cy="4763439"/>
        </p:xfrm>
        <a:graphic>
          <a:graphicData uri="http://schemas.openxmlformats.org/drawingml/2006/table">
            <a:tbl>
              <a:tblPr firstRow="1" bandRow="1">
                <a:effectLst>
                  <a:outerShdw blurRad="101600" algn="ctr" rotWithShape="0">
                    <a:prstClr val="black">
                      <a:alpha val="10000"/>
                    </a:prstClr>
                  </a:outerShdw>
                </a:effectLst>
                <a:tableStyleId>{5FD0F851-EC5A-4D38-B0AD-8093EC10F338}</a:tableStyleId>
              </a:tblPr>
              <a:tblGrid>
                <a:gridCol w="2179773">
                  <a:extLst>
                    <a:ext uri="{9D8B030D-6E8A-4147-A177-3AD203B41FA5}">
                      <a16:colId xmlns:a16="http://schemas.microsoft.com/office/drawing/2014/main" val="3734049049"/>
                    </a:ext>
                  </a:extLst>
                </a:gridCol>
                <a:gridCol w="7807985">
                  <a:extLst>
                    <a:ext uri="{9D8B030D-6E8A-4147-A177-3AD203B41FA5}">
                      <a16:colId xmlns:a16="http://schemas.microsoft.com/office/drawing/2014/main" val="988279223"/>
                    </a:ext>
                  </a:extLst>
                </a:gridCol>
                <a:gridCol w="999409">
                  <a:extLst>
                    <a:ext uri="{9D8B030D-6E8A-4147-A177-3AD203B41FA5}">
                      <a16:colId xmlns:a16="http://schemas.microsoft.com/office/drawing/2014/main" val="2355761270"/>
                    </a:ext>
                  </a:extLst>
                </a:gridCol>
                <a:gridCol w="793221">
                  <a:extLst>
                    <a:ext uri="{9D8B030D-6E8A-4147-A177-3AD203B41FA5}">
                      <a16:colId xmlns:a16="http://schemas.microsoft.com/office/drawing/2014/main" val="3522548404"/>
                    </a:ext>
                  </a:extLst>
                </a:gridCol>
              </a:tblGrid>
              <a:tr h="0">
                <a:tc rowSpan="3">
                  <a:txBody>
                    <a:bodyPr/>
                    <a:lstStyle/>
                    <a:p>
                      <a:r>
                        <a:rPr lang="fr-fr" sz="1200" b="0" kern="1200">
                          <a:solidFill>
                            <a:schemeClr val="tx2"/>
                          </a:solidFill>
                          <a:latin typeface="+mj-lt"/>
                          <a:ea typeface="+mj-ea"/>
                          <a:cs typeface="+mj-cs"/>
                        </a:rPr>
                        <a:t>Ancrage </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Données Web, fichiers référencés, fichiers chargés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9460812"/>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Work IQ</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691354"/>
                  </a:ext>
                </a:extLst>
              </a:tr>
              <a:tr h="192617">
                <a:tc vMerge="1">
                  <a:txBody>
                    <a:bodyPr/>
                    <a:lstStyle/>
                    <a:p>
                      <a:endParaRPr lang="en-US" sz="1200" b="0" kern="1200">
                        <a:solidFill>
                          <a:schemeClr val="tx2"/>
                        </a:solidFill>
                        <a:latin typeface="+mj-lt"/>
                        <a:ea typeface="+mj-ea"/>
                        <a:cs typeface="+mj-cs"/>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Utiliser</a:t>
                      </a:r>
                      <a:r>
                        <a:rPr lang="fr-fr" sz="1050" b="0">
                          <a:solidFill>
                            <a:schemeClr val="tx2"/>
                          </a:solidFill>
                          <a:latin typeface="+mn-lt"/>
                          <a:ea typeface="+mn-ea"/>
                          <a:cs typeface="+mn-cs"/>
                        </a:rPr>
                        <a:t> les connecteurs </a:t>
                      </a:r>
                      <a:r>
                        <a:rPr lang="fr-fr" sz="1050" b="0" err="1">
                          <a:solidFill>
                            <a:schemeClr val="tx2"/>
                          </a:solidFill>
                          <a:latin typeface="+mn-lt"/>
                          <a:ea typeface="+mn-ea"/>
                          <a:cs typeface="+mn-cs"/>
                        </a:rPr>
                        <a:t>Copilot</a:t>
                      </a:r>
                      <a:r>
                        <a:rPr lang="fr-fr" sz="1050" b="0">
                          <a:solidFill>
                            <a:schemeClr val="tx2"/>
                          </a:solidFill>
                          <a:latin typeface="+mn-lt"/>
                          <a:ea typeface="+mn-ea"/>
                          <a:cs typeface="+mn-cs"/>
                        </a:rPr>
                        <a:t> pour accéder aux sources de données </a:t>
                      </a:r>
                      <a:r>
                        <a:rPr lang="fr-FR" sz="1050" b="0">
                          <a:solidFill>
                            <a:schemeClr val="tx2"/>
                          </a:solidFill>
                          <a:latin typeface="+mn-lt"/>
                          <a:ea typeface="+mn-ea"/>
                          <a:cs typeface="+mn-cs"/>
                        </a:rPr>
                        <a:t>externes</a:t>
                      </a:r>
                      <a:endParaRPr lang="fr-fr"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67996357"/>
                  </a:ext>
                </a:extLst>
              </a:tr>
              <a:tr h="192617">
                <a:tc rowSpan="2">
                  <a:txBody>
                    <a:bodyPr/>
                    <a:lstStyle/>
                    <a:p>
                      <a:r>
                        <a:rPr lang="fr-fr" sz="1200" b="0" kern="1200">
                          <a:solidFill>
                            <a:schemeClr val="tx2"/>
                          </a:solidFill>
                          <a:latin typeface="+mj-lt"/>
                          <a:ea typeface="+mj-ea"/>
                          <a:cs typeface="+mj-cs"/>
                        </a:rPr>
                        <a:t>Modèles</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fr-fr" sz="1050" b="0">
                          <a:solidFill>
                            <a:schemeClr val="tx2"/>
                          </a:solidFill>
                          <a:latin typeface="+mn-lt"/>
                          <a:ea typeface="+mn-ea"/>
                          <a:cs typeface="+mn-cs"/>
                        </a:rPr>
                        <a:t>Modèles OpenAI les plus récents : GPT-5.X</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94453037"/>
                  </a:ext>
                </a:extLst>
              </a:tr>
              <a:tr h="192617">
                <a:tc vMerge="1">
                  <a:txBody>
                    <a:bodyPr/>
                    <a:lstStyle/>
                    <a:p>
                      <a:endParaRPr lang="en-US" sz="1400" b="0" kern="1200">
                        <a:solidFill>
                          <a:schemeClr val="tx2"/>
                        </a:solidFill>
                        <a:latin typeface="+mj-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Choix du modèle</a:t>
                      </a:r>
                      <a:endParaRPr lang="en-US" sz="1050" b="0" kern="1200">
                        <a:solidFill>
                          <a:schemeClr val="tx2"/>
                        </a:solidFill>
                        <a:highlight>
                          <a:srgbClr val="FFFF00"/>
                        </a:highlight>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20582351"/>
                  </a:ext>
                </a:extLst>
              </a:tr>
              <a:tr h="192617">
                <a:tc rowSpan="8">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200" b="0" kern="1200">
                          <a:solidFill>
                            <a:schemeClr val="tx2"/>
                          </a:solidFill>
                          <a:latin typeface="+mj-lt"/>
                          <a:ea typeface="+mj-ea"/>
                          <a:cs typeface="+mj-cs"/>
                        </a:rPr>
                        <a:t>Application Microsoft 365 Copilot</a:t>
                      </a: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fr-fr" sz="1050" b="0">
                          <a:solidFill>
                            <a:schemeClr val="tx2"/>
                          </a:solidFill>
                          <a:latin typeface="+mn-lt"/>
                          <a:ea typeface="+mn-ea"/>
                          <a:cs typeface="+mn-cs"/>
                        </a:rPr>
                        <a:t>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66851512"/>
                  </a:ext>
                </a:extLst>
              </a:tr>
              <a:tr h="192617">
                <a:tc vMerge="1">
                  <a:txBody>
                    <a:bodyPr/>
                    <a:lstStyle/>
                    <a:p>
                      <a:endParaRPr lang="en-US"/>
                    </a:p>
                  </a:txBody>
                  <a:tcPr/>
                </a:tc>
                <a:tc>
                  <a:txBody>
                    <a:bodyPr/>
                    <a:lstStyle/>
                    <a:p>
                      <a:r>
                        <a:rPr lang="fr-fr" sz="1050" b="0">
                          <a:solidFill>
                            <a:schemeClr val="tx2"/>
                          </a:solidFill>
                          <a:latin typeface="+mn-lt"/>
                          <a:ea typeface="+mn-ea"/>
                          <a:cs typeface="+mn-cs"/>
                        </a:rPr>
                        <a:t>Recherche</a:t>
                      </a:r>
                      <a:r>
                        <a:rPr lang="fr-fr" sz="1050" b="0" baseline="30000">
                          <a:solidFill>
                            <a:schemeClr val="tx2"/>
                          </a:solidFill>
                          <a:latin typeface="+mn-lt"/>
                          <a:ea typeface="+mn-ea"/>
                          <a:cs typeface="+mn-cs"/>
                        </a:rPr>
                        <a:t>2</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68552259"/>
                  </a:ext>
                </a:extLst>
              </a:tr>
              <a:tr h="192617">
                <a:tc vMerge="1">
                  <a:txBody>
                    <a:bodyPr/>
                    <a:lstStyle/>
                    <a:p>
                      <a:endParaRPr lang="en-US" sz="1000" b="0">
                        <a:solidFill>
                          <a:schemeClr val="tx2"/>
                        </a:solidFill>
                        <a:latin typeface="+mj-l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9050" cap="flat" cmpd="sng" algn="ctr">
                      <a:solidFill>
                        <a:srgbClr val="2A446F"/>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fr-fr" sz="1050" b="0">
                          <a:solidFill>
                            <a:schemeClr val="tx2"/>
                          </a:solidFill>
                          <a:latin typeface="+mn-lt"/>
                          <a:ea typeface="+mn-ea"/>
                          <a:cs typeface="+mn-cs"/>
                        </a:rPr>
                        <a:t>Bloc-notes</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3793787"/>
                  </a:ext>
                </a:extLst>
              </a:tr>
              <a:tr h="192617">
                <a:tc vMerge="1">
                  <a:txBody>
                    <a:bodyPr/>
                    <a:lstStyle/>
                    <a:p>
                      <a:endParaRPr/>
                    </a:p>
                  </a:txBody>
                  <a:tcPr marT="9144" marB="9144"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Créer</a:t>
                      </a:r>
                      <a:r>
                        <a:rPr lang="fr-fr" sz="1050" b="0" baseline="30000">
                          <a:solidFill>
                            <a:schemeClr val="tx2"/>
                          </a:solidFill>
                          <a:latin typeface="+mn-lt"/>
                          <a:ea typeface="+mn-ea"/>
                          <a:cs typeface="+mn-cs"/>
                        </a:rPr>
                        <a:t>3</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96840578"/>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Mémoire et personnalisation</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22817620"/>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Voix sur mobile, bureau et Web</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73992298"/>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Sora 2</a:t>
                      </a:r>
                      <a:r>
                        <a:rPr lang="fr-fr" sz="1050" b="0" baseline="30000">
                          <a:solidFill>
                            <a:schemeClr val="tx2"/>
                          </a:solidFill>
                          <a:latin typeface="+mn-lt"/>
                          <a:ea typeface="+mn-ea"/>
                          <a:cs typeface="+mn-cs"/>
                        </a:rPr>
                        <a:t>4</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9610234"/>
                  </a:ext>
                </a:extLst>
              </a:tr>
              <a:tr h="0">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100"/>
                        </a:spcAft>
                        <a:buClrTx/>
                        <a:buSzTx/>
                        <a:buFontTx/>
                        <a:buNone/>
                        <a:tabLst/>
                        <a:defRPr/>
                      </a:pPr>
                      <a:r>
                        <a:rPr lang="fr-fr" sz="1050" b="0">
                          <a:solidFill>
                            <a:schemeClr val="tx2"/>
                          </a:solidFill>
                          <a:latin typeface="+mn-lt"/>
                          <a:ea typeface="+mn-ea"/>
                          <a:cs typeface="+mn-cs"/>
                        </a:rPr>
                        <a:t>Mode </a:t>
                      </a:r>
                      <a:r>
                        <a:rPr lang="fr-fr" sz="1050" b="0" err="1">
                          <a:solidFill>
                            <a:schemeClr val="tx2"/>
                          </a:solidFill>
                          <a:latin typeface="+mn-lt"/>
                          <a:ea typeface="+mn-ea"/>
                          <a:cs typeface="+mn-cs"/>
                        </a:rPr>
                        <a:t>Copilot</a:t>
                      </a:r>
                      <a:r>
                        <a:rPr lang="fr-fr" sz="1050" b="0">
                          <a:solidFill>
                            <a:schemeClr val="tx2"/>
                          </a:solidFill>
                          <a:latin typeface="+mn-lt"/>
                          <a:ea typeface="+mn-ea"/>
                          <a:cs typeface="+mn-cs"/>
                        </a:rPr>
                        <a:t> dans Edge</a:t>
                      </a:r>
                      <a:r>
                        <a:rPr lang="fr-fr" sz="1050" b="0" baseline="30000">
                          <a:solidFill>
                            <a:schemeClr val="tx2"/>
                          </a:solidFill>
                          <a:latin typeface="+mn-lt"/>
                          <a:ea typeface="+mn-ea"/>
                          <a:cs typeface="+mn-cs"/>
                        </a:rPr>
                        <a:t>5</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accent4"/>
                          </a:solidFill>
                          <a:effectLst/>
                          <a:uLnTx/>
                          <a:uFillTx/>
                          <a:latin typeface="+mn-lt"/>
                          <a:ea typeface="+mn-ea"/>
                          <a:cs typeface="+mn-cs"/>
                        </a:rPr>
                        <a:t>ο</a:t>
                      </a:r>
                      <a:r>
                        <a:rPr lang="fr-fr" sz="1000" b="0">
                          <a:solidFill>
                            <a:schemeClr val="accent4"/>
                          </a:solidFill>
                          <a:latin typeface="+mn-lt"/>
                          <a:ea typeface="+mn-ea"/>
                          <a:cs typeface="+mn-cs"/>
                        </a:rPr>
                        <a:t> </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9118921"/>
                  </a:ext>
                </a:extLst>
              </a:tr>
              <a:tr h="188231">
                <a:tc rowSpan="4">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200" b="0">
                          <a:solidFill>
                            <a:schemeClr val="tx2"/>
                          </a:solidFill>
                          <a:latin typeface="+mj-lt"/>
                          <a:ea typeface="+mj-ea"/>
                          <a:cs typeface="+mj-cs"/>
                        </a:rPr>
                        <a:t>Applications M365</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Copilot pour Outlook</a:t>
                      </a:r>
                      <a:r>
                        <a:rPr lang="fr-fr" sz="1050" b="0" baseline="30000">
                          <a:solidFill>
                            <a:schemeClr val="tx2"/>
                          </a:solidFill>
                          <a:latin typeface="+mn-lt"/>
                          <a:ea typeface="+mn-ea"/>
                          <a:cs typeface="+mn-cs"/>
                        </a:rPr>
                        <a:t>6</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052669128"/>
                  </a:ext>
                </a:extLst>
              </a:tr>
              <a:tr h="188231">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Des agents Word, Excel et PowerPoint accessibles directement par le 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Prioritaire</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59618233"/>
                  </a:ext>
                </a:extLst>
              </a:tr>
              <a:tr h="188231">
                <a:tc vMerge="1">
                  <a:txBody>
                    <a:bodyPr/>
                    <a:lstStyle/>
                    <a:p>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baseline="0">
                          <a:solidFill>
                            <a:schemeClr val="tx2"/>
                          </a:solidFill>
                          <a:latin typeface="+mn-lt"/>
                          <a:ea typeface="+mn-ea"/>
                          <a:cs typeface="+mn-cs"/>
                        </a:rPr>
                        <a:t>Copilot pour Word, Excel, PowerPoint et OneNote</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1698418"/>
                  </a:ext>
                </a:extLst>
              </a:tr>
              <a:tr h="192617">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400" b="0">
                        <a:solidFill>
                          <a:schemeClr val="tx1"/>
                        </a:solidFill>
                        <a:latin typeface="+mj-lt"/>
                      </a:endParaRPr>
                    </a:p>
                  </a:txBody>
                  <a:tcPr marT="9144" marB="91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baseline="0">
                          <a:solidFill>
                            <a:schemeClr val="tx2"/>
                          </a:solidFill>
                          <a:latin typeface="+mn-lt"/>
                          <a:ea typeface="+mn-ea"/>
                          <a:cs typeface="+mn-cs"/>
                        </a:rPr>
                        <a:t>Copilot pour Teams</a:t>
                      </a:r>
                    </a:p>
                  </a:txBody>
                  <a:tcPr marT="9144" marB="9144" anchor="ctr">
                    <a:lnL w="1270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28570163"/>
                  </a:ext>
                </a:extLst>
              </a:tr>
              <a:tr h="190575">
                <a:tc rowSpan="5">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200" b="0" kern="1200">
                          <a:solidFill>
                            <a:schemeClr val="tx2"/>
                          </a:solidFill>
                          <a:latin typeface="+mj-lt"/>
                          <a:ea typeface="+mj-ea"/>
                          <a:cs typeface="+mj-cs"/>
                        </a:rPr>
                        <a:t>Agents et outils</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Agents Microsoft prédéfinis, dont Researcher, Analyst et Facilitator</a:t>
                      </a:r>
                      <a:r>
                        <a:rPr lang="fr-fr" sz="1050" b="0" kern="1200" baseline="30000" noProof="0">
                          <a:solidFill>
                            <a:schemeClr val="tx2"/>
                          </a:solidFill>
                          <a:latin typeface="+mn-lt"/>
                          <a:ea typeface="+mn-ea"/>
                          <a:cs typeface="+mn-cs"/>
                        </a:rPr>
                        <a:t>7</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2041546"/>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Agents de Ventes, de Service et de Finance</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81775893"/>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noProof="0">
                          <a:solidFill>
                            <a:schemeClr val="tx2"/>
                          </a:solidFill>
                          <a:latin typeface="+mn-lt"/>
                          <a:ea typeface="+mn-ea"/>
                          <a:cs typeface="+mn-cs"/>
                        </a:rPr>
                        <a:t>Création d’agents</a:t>
                      </a:r>
                      <a:r>
                        <a:rPr lang="fr-fr" sz="1050" b="0">
                          <a:solidFill>
                            <a:schemeClr val="tx2"/>
                          </a:solidFill>
                          <a:latin typeface="+mn-lt"/>
                          <a:ea typeface="+mn-ea"/>
                          <a:cs typeface="+mn-cs"/>
                        </a:rPr>
                        <a:t> </a:t>
                      </a:r>
                      <a:r>
                        <a:rPr lang="fr-fr" sz="1050" b="0" kern="1200" noProof="0">
                          <a:solidFill>
                            <a:schemeClr val="tx2"/>
                          </a:solidFill>
                          <a:latin typeface="+mn-lt"/>
                          <a:ea typeface="+mn-ea"/>
                          <a:cs typeface="+mn-cs"/>
                        </a:rPr>
                        <a:t>avec Agent Builder et Copilot Studio</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88005692"/>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a:solidFill>
                            <a:schemeClr val="tx2"/>
                          </a:solidFill>
                          <a:latin typeface="+mn-lt"/>
                          <a:ea typeface="+mn-ea"/>
                          <a:cs typeface="+mn-cs"/>
                        </a:rPr>
                        <a:t>Agents pour App Builder et les flux de travail</a:t>
                      </a:r>
                      <a:r>
                        <a:rPr lang="fr-fr" sz="1050" b="0" kern="1200" baseline="30000">
                          <a:solidFill>
                            <a:schemeClr val="tx2"/>
                          </a:solidFill>
                          <a:latin typeface="+mn-lt"/>
                          <a:ea typeface="+mn-ea"/>
                          <a:cs typeface="+mn-cs"/>
                        </a:rPr>
                        <a:t>4</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4435656"/>
                  </a:ext>
                </a:extLst>
              </a:tr>
              <a:tr h="190575">
                <a:tc vMerge="1">
                  <a:txBody>
                    <a:bodyPr/>
                    <a:lstStyle/>
                    <a:p>
                      <a:endParaRPr lang="en-US"/>
                    </a:p>
                  </a:txBody>
                  <a:tcPr>
                    <a:lnT w="6350" cap="flat" cmpd="sng" algn="ctr">
                      <a:solidFill>
                        <a:schemeClr val="bg1">
                          <a:lumMod val="75000"/>
                        </a:schemeClr>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kern="1200" noProof="0">
                          <a:solidFill>
                            <a:schemeClr val="tx2"/>
                          </a:solidFill>
                          <a:latin typeface="+mn-lt"/>
                          <a:ea typeface="+mn-ea"/>
                          <a:cs typeface="+mn-cs"/>
                        </a:rPr>
                        <a:t>Utilisation des agents </a:t>
                      </a:r>
                    </a:p>
                  </a:txBody>
                  <a:tcPr marT="9144" marB="9144" anchor="ctr">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06576857"/>
                  </a:ext>
                </a:extLst>
              </a:tr>
              <a:tr h="192617">
                <a:tc rowSpan="3">
                  <a:txBody>
                    <a:bodyPr/>
                    <a:lstStyle/>
                    <a:p>
                      <a:r>
                        <a:rPr lang="fr-fr" sz="1200" b="0">
                          <a:solidFill>
                            <a:schemeClr val="tx2"/>
                          </a:solidFill>
                          <a:latin typeface="+mj-lt"/>
                          <a:ea typeface="+mj-ea"/>
                          <a:cs typeface="+mj-cs"/>
                        </a:rPr>
                        <a:t>Sécurité et gestion</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fr-fr" sz="1050" b="0">
                          <a:solidFill>
                            <a:schemeClr val="tx2"/>
                          </a:solidFill>
                          <a:latin typeface="+mn-lt"/>
                          <a:ea typeface="+mn-ea"/>
                          <a:cs typeface="+mn-cs"/>
                        </a:rPr>
                        <a:t>Protection des données d’entreprise (EDP), gestion, conformité et contrôles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63460185"/>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r>
                        <a:rPr lang="fr-fr" sz="1050" b="0">
                          <a:solidFill>
                            <a:schemeClr val="tx2"/>
                          </a:solidFill>
                          <a:latin typeface="+mn-lt"/>
                          <a:ea typeface="+mn-ea"/>
                          <a:cs typeface="+mn-cs"/>
                        </a:rPr>
                        <a:t>Analyses pour mesurer l’adoption, l’utilisation et l’impact sur l’activité</a:t>
                      </a:r>
                      <a:r>
                        <a:rPr lang="fr-fr" sz="1050" b="0" baseline="30000">
                          <a:solidFill>
                            <a:schemeClr val="tx2"/>
                          </a:solidFill>
                          <a:latin typeface="+mn-lt"/>
                          <a:ea typeface="+mn-ea"/>
                          <a:cs typeface="+mn-cs"/>
                        </a:rPr>
                        <a:t>8</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33689452"/>
                  </a:ext>
                </a:extLst>
              </a:tr>
              <a:tr h="192617">
                <a:tc vMerge="1">
                  <a:txBody>
                    <a:bodyPr/>
                    <a:lstStyle/>
                    <a:p>
                      <a:endParaRPr lang="en-US" sz="900" b="0">
                        <a:solidFill>
                          <a:schemeClr val="tx2"/>
                        </a:solidFill>
                        <a:latin typeface="Segoe Sans Tex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fr-fr" sz="1050" b="0">
                          <a:solidFill>
                            <a:schemeClr val="tx2"/>
                          </a:solidFill>
                          <a:latin typeface="+mn-lt"/>
                          <a:ea typeface="+mn-ea"/>
                          <a:cs typeface="+mn-cs"/>
                        </a:rPr>
                        <a:t>Gestion avancée de SharePoint </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00367047"/>
                  </a:ext>
                </a:extLst>
              </a:tr>
            </a:tbl>
          </a:graphicData>
        </a:graphic>
      </p:graphicFrame>
      <p:sp>
        <p:nvSpPr>
          <p:cNvPr id="10" name="TextBox 12">
            <a:extLst>
              <a:ext uri="{FF2B5EF4-FFF2-40B4-BE49-F238E27FC236}">
                <a16:creationId xmlns:a16="http://schemas.microsoft.com/office/drawing/2014/main" id="{236CA12A-D988-0FF2-791D-F65C1F53C095}"/>
              </a:ext>
            </a:extLst>
          </p:cNvPr>
          <p:cNvSpPr txBox="1"/>
          <p:nvPr/>
        </p:nvSpPr>
        <p:spPr>
          <a:xfrm>
            <a:off x="237878" y="5963868"/>
            <a:ext cx="11879382" cy="545842"/>
          </a:xfrm>
          <a:prstGeom prst="rect">
            <a:avLst/>
          </a:prstGeom>
          <a:noFill/>
        </p:spPr>
        <p:txBody>
          <a:bodyPr wrap="square" lIns="0" tIns="0" rIns="0" bIns="0" numCol="3" spcCol="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S’applique aux clients disposant d’au moins 2 000 licences M365</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Recherche lexicale incluse pour les utilisateurs de </a:t>
            </a:r>
            <a:r>
              <a:rPr kumimoji="0" lang="fr-fr" sz="8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800" b="0" i="0" u="none" strike="noStrike" kern="1200" cap="none" spc="0" normalizeH="0" baseline="0" noProof="0">
                <a:ln>
                  <a:noFill/>
                </a:ln>
                <a:solidFill>
                  <a:srgbClr val="091F2C"/>
                </a:solidFill>
                <a:effectLst/>
                <a:uLnTx/>
                <a:uFillTx/>
                <a:latin typeface="Segoe Sans Display"/>
                <a:ea typeface="+mn-ea"/>
                <a:cs typeface="+mn-cs"/>
              </a:rPr>
              <a:t> Chat</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L’accès aux kits de marque et aux enquêtes nécessite la licence M365 </a:t>
            </a:r>
            <a:r>
              <a:rPr kumimoji="0" lang="fr-fr" sz="8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800" b="0" i="0" u="none" strike="noStrike" kern="1200" cap="none" spc="0" normalizeH="0" baseline="0" noProof="0">
                <a:ln>
                  <a:noFill/>
                </a:ln>
                <a:solidFill>
                  <a:srgbClr val="091F2C"/>
                </a:solidFill>
                <a:effectLst/>
                <a:uLnTx/>
                <a:uFillTx/>
                <a:latin typeface="Segoe Sans Display"/>
                <a:ea typeface="+mn-ea"/>
                <a:cs typeface="+mn-cs"/>
              </a:rPr>
              <a:t> </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Disponible via </a:t>
            </a:r>
            <a:r>
              <a:rPr kumimoji="0" lang="fr-fr" sz="800" b="0" i="0" u="none" strike="noStrike" kern="1200" cap="none" spc="0" normalizeH="0" baseline="0" noProof="0">
                <a:ln>
                  <a:noFill/>
                </a:ln>
                <a:solidFill>
                  <a:srgbClr val="091F2C"/>
                </a:solidFill>
                <a:effectLst/>
                <a:uLnTx/>
                <a:uFillTx/>
                <a:latin typeface="Segoe Sans Display"/>
                <a:ea typeface="+mn-ea"/>
                <a:cs typeface="+mn-cs"/>
                <a:hlinkClick r:id="rId4"/>
              </a:rPr>
              <a:t>le programme Frontier </a:t>
            </a:r>
            <a:r>
              <a:rPr kumimoji="0" lang="fr-fr" sz="800" b="0" i="0" u="none" strike="noStrike" kern="1200" cap="none" spc="0" normalizeH="0" baseline="0" noProof="0">
                <a:ln>
                  <a:noFill/>
                </a:ln>
                <a:solidFill>
                  <a:srgbClr val="091F2C"/>
                </a:solidFill>
                <a:effectLst/>
                <a:uLnTx/>
                <a:uFillTx/>
                <a:latin typeface="Segoe Sans Display"/>
                <a:ea typeface="+mn-ea"/>
                <a:cs typeface="+mn-cs"/>
              </a:rPr>
              <a:t>, tarification définitive annoncée lors </a:t>
            </a:r>
            <a:br>
              <a:rPr kumimoji="0" lang="fr-fr" sz="800" b="0" i="0" u="none" strike="noStrike" kern="1200" cap="none" spc="0" normalizeH="0" baseline="0" noProof="0">
                <a:ln>
                  <a:noFill/>
                </a:ln>
                <a:solidFill>
                  <a:srgbClr val="091F2C"/>
                </a:solidFill>
                <a:effectLst/>
                <a:uLnTx/>
                <a:uFillTx/>
                <a:latin typeface="Segoe Sans Display"/>
                <a:ea typeface="+mn-ea"/>
                <a:cs typeface="+mn-cs"/>
              </a:rPr>
            </a:br>
            <a:r>
              <a:rPr kumimoji="0" lang="fr-fr" sz="800" b="0" i="0" u="none" strike="noStrike" kern="1200" cap="none" spc="0" normalizeH="0" baseline="0" noProof="0">
                <a:ln>
                  <a:noFill/>
                </a:ln>
                <a:solidFill>
                  <a:srgbClr val="091F2C"/>
                </a:solidFill>
                <a:effectLst/>
                <a:uLnTx/>
                <a:uFillTx/>
                <a:latin typeface="Segoe Sans Display"/>
                <a:ea typeface="+mn-ea"/>
                <a:cs typeface="+mn-cs"/>
              </a:rPr>
              <a:t>de la disponibilité générale</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Les utilisateurs de </a:t>
            </a:r>
            <a:r>
              <a:rPr kumimoji="0" lang="fr-fr" sz="8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800" b="0" i="0" u="none" strike="noStrike" kern="1200" cap="none" spc="0" normalizeH="0" baseline="0" noProof="0">
                <a:ln>
                  <a:noFill/>
                </a:ln>
                <a:solidFill>
                  <a:srgbClr val="091F2C"/>
                </a:solidFill>
                <a:effectLst/>
                <a:uLnTx/>
                <a:uFillTx/>
                <a:latin typeface="Segoe Sans Display"/>
                <a:ea typeface="+mn-ea"/>
                <a:cs typeface="+mn-cs"/>
              </a:rPr>
              <a:t> Chat accèdent au mode </a:t>
            </a:r>
            <a:r>
              <a:rPr kumimoji="0" lang="fr-fr" sz="8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800" b="0" i="0" u="none" strike="noStrike" kern="1200" cap="none" spc="0" normalizeH="0" baseline="0" noProof="0">
                <a:ln>
                  <a:noFill/>
                </a:ln>
                <a:solidFill>
                  <a:srgbClr val="091F2C"/>
                </a:solidFill>
                <a:effectLst/>
                <a:uLnTx/>
                <a:uFillTx/>
                <a:latin typeface="Segoe Sans Display"/>
                <a:ea typeface="+mn-ea"/>
                <a:cs typeface="+mn-cs"/>
              </a:rPr>
              <a:t> avec les données Web </a:t>
            </a:r>
            <a:br>
              <a:rPr kumimoji="0" lang="fr-fr" sz="800" b="0" i="0" u="none" strike="noStrike" kern="1200" cap="none" spc="0" normalizeH="0" baseline="0" noProof="0">
                <a:ln>
                  <a:noFill/>
                </a:ln>
                <a:solidFill>
                  <a:srgbClr val="091F2C"/>
                </a:solidFill>
                <a:effectLst/>
                <a:uLnTx/>
                <a:uFillTx/>
                <a:latin typeface="Segoe Sans Display"/>
                <a:ea typeface="+mn-ea"/>
                <a:cs typeface="+mn-cs"/>
              </a:rPr>
            </a:br>
            <a:r>
              <a:rPr kumimoji="0" lang="fr-fr" sz="800" b="0" i="0" u="none" strike="noStrike" kern="1200" cap="none" spc="0" normalizeH="0" baseline="0" noProof="0">
                <a:ln>
                  <a:noFill/>
                </a:ln>
                <a:solidFill>
                  <a:srgbClr val="091F2C"/>
                </a:solidFill>
                <a:effectLst/>
                <a:uLnTx/>
                <a:uFillTx/>
                <a:latin typeface="Segoe Sans Display"/>
                <a:ea typeface="+mn-ea"/>
                <a:cs typeface="+mn-cs"/>
              </a:rPr>
              <a:t>et les documents ouverts uniquement</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Pour les utilisateurs sans licence, </a:t>
            </a:r>
            <a:r>
              <a:rPr kumimoji="0" lang="fr-fr" sz="800" b="0" i="0" u="none" strike="noStrike" kern="1200" cap="none" spc="0" normalizeH="0" baseline="0" noProof="0" err="1">
                <a:ln>
                  <a:noFill/>
                </a:ln>
                <a:solidFill>
                  <a:srgbClr val="091F2C"/>
                </a:solidFill>
                <a:effectLst/>
                <a:uLnTx/>
                <a:uFillTx/>
                <a:latin typeface="Segoe Sans Display"/>
                <a:ea typeface="+mn-ea"/>
                <a:cs typeface="+mn-cs"/>
              </a:rPr>
              <a:t>Copilot</a:t>
            </a:r>
            <a:r>
              <a:rPr kumimoji="0" lang="fr-fr" sz="800" b="0" i="0" u="none" strike="noStrike" kern="1200" cap="none" spc="0" normalizeH="0" baseline="0" noProof="0">
                <a:ln>
                  <a:noFill/>
                </a:ln>
                <a:solidFill>
                  <a:srgbClr val="091F2C"/>
                </a:solidFill>
                <a:effectLst/>
                <a:uLnTx/>
                <a:uFillTx/>
                <a:latin typeface="Segoe Sans Display"/>
                <a:ea typeface="+mn-ea"/>
                <a:cs typeface="+mn-cs"/>
              </a:rPr>
              <a:t> Chat pour Outlook analyse les données organisationnelles provenant d’Outlook, Teams, OneDrive et SharePoint (accès limité)</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endParaRPr kumimoji="0" lang="en-US" sz="800" b="0" i="0" u="none" strike="noStrike" kern="1200" cap="none" spc="0" normalizeH="0" baseline="0" noProof="0">
              <a:ln>
                <a:noFill/>
              </a:ln>
              <a:solidFill>
                <a:srgbClr val="091F2C"/>
              </a:solidFill>
              <a:effectLst/>
              <a:uLnTx/>
              <a:uFillTx/>
              <a:latin typeface="Segoe Sans Display"/>
              <a:ea typeface="+mn-ea"/>
              <a:cs typeface="+mn-cs"/>
            </a:endParaRP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Les agents de recherche et d’analyse disposent d’une limite combinée </a:t>
            </a:r>
            <a:br>
              <a:rPr kumimoji="0" lang="fr-fr" sz="800" b="0" i="0" u="none" strike="noStrike" kern="1200" cap="none" spc="0" normalizeH="0" baseline="0" noProof="0">
                <a:ln>
                  <a:noFill/>
                </a:ln>
                <a:solidFill>
                  <a:srgbClr val="091F2C"/>
                </a:solidFill>
                <a:effectLst/>
                <a:uLnTx/>
                <a:uFillTx/>
                <a:latin typeface="Segoe Sans Display"/>
                <a:ea typeface="+mn-ea"/>
                <a:cs typeface="+mn-cs"/>
              </a:rPr>
            </a:br>
            <a:r>
              <a:rPr kumimoji="0" lang="fr-fr" sz="800" b="0" i="0" u="none" strike="noStrike" kern="1200" cap="none" spc="0" normalizeH="0" baseline="0" noProof="0">
                <a:ln>
                  <a:noFill/>
                </a:ln>
                <a:solidFill>
                  <a:srgbClr val="091F2C"/>
                </a:solidFill>
                <a:effectLst/>
                <a:uLnTx/>
                <a:uFillTx/>
                <a:latin typeface="Segoe Sans Display"/>
                <a:ea typeface="+mn-ea"/>
                <a:cs typeface="+mn-cs"/>
              </a:rPr>
              <a:t>de 25 interactions par utilisateur et par mois</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fr-fr" sz="800" b="0" i="0" u="none" strike="noStrike" kern="1200" cap="none" spc="0" normalizeH="0" baseline="0" noProof="0">
                <a:ln>
                  <a:noFill/>
                </a:ln>
                <a:solidFill>
                  <a:srgbClr val="091F2C"/>
                </a:solidFill>
                <a:effectLst/>
                <a:uLnTx/>
                <a:uFillTx/>
                <a:latin typeface="Segoe Sans Display"/>
                <a:ea typeface="+mn-ea"/>
                <a:cs typeface="+mn-cs"/>
              </a:rPr>
              <a:t>Création de rapports de base disponible avec Copilot Chat</a:t>
            </a:r>
          </a:p>
        </p:txBody>
      </p:sp>
    </p:spTree>
    <p:extLst>
      <p:ext uri="{BB962C8B-B14F-4D97-AF65-F5344CB8AC3E}">
        <p14:creationId xmlns:p14="http://schemas.microsoft.com/office/powerpoint/2010/main" val="280614628"/>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A0E5F-421B-B3E7-672C-C5022F92D7C6}"/>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9345ED4F-0EFC-F4F2-7FCA-3EFC48CEB193}"/>
              </a:ext>
              <a:ext uri="{C183D7F6-B498-43B3-948B-1728B52AA6E4}">
                <adec:decorative xmlns:adec="http://schemas.microsoft.com/office/drawing/2017/decorative" val="1"/>
              </a:ext>
            </a:extLst>
          </p:cNvPr>
          <p:cNvSpPr/>
          <p:nvPr/>
        </p:nvSpPr>
        <p:spPr bwMode="auto">
          <a:xfrm>
            <a:off x="1" y="1608667"/>
            <a:ext cx="12192000" cy="5249334"/>
          </a:xfrm>
          <a:prstGeom prst="rect">
            <a:avLst/>
          </a:prstGeom>
          <a:solidFill>
            <a:srgbClr val="F2F9F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Aptos" panose="02110004020202020204"/>
              <a:ea typeface="Segoe UI" pitchFamily="34" charset="0"/>
              <a:cs typeface="Segoe UI" pitchFamily="34" charset="0"/>
            </a:endParaRPr>
          </a:p>
        </p:txBody>
      </p:sp>
      <p:sp>
        <p:nvSpPr>
          <p:cNvPr id="7" name="Rectangle: Rounded Corners 11">
            <a:extLst>
              <a:ext uri="{FF2B5EF4-FFF2-40B4-BE49-F238E27FC236}">
                <a16:creationId xmlns:a16="http://schemas.microsoft.com/office/drawing/2014/main" id="{84070E5A-C33D-FD59-041D-6C5D6BF26392}"/>
              </a:ext>
            </a:extLst>
          </p:cNvPr>
          <p:cNvSpPr/>
          <p:nvPr/>
        </p:nvSpPr>
        <p:spPr bwMode="auto">
          <a:xfrm>
            <a:off x="826566" y="2375438"/>
            <a:ext cx="5104980" cy="3699911"/>
          </a:xfrm>
          <a:prstGeom prst="roundRect">
            <a:avLst>
              <a:gd name="adj" fmla="val 5726"/>
            </a:avLst>
          </a:prstGeom>
          <a:solidFill>
            <a:schemeClr val="bg1"/>
          </a:solidFill>
          <a:ln w="15875">
            <a:gradFill>
              <a:gsLst>
                <a:gs pos="0">
                  <a:srgbClr val="0078D4"/>
                </a:gs>
                <a:gs pos="100000">
                  <a:srgbClr val="BE41CC"/>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Sans Display"/>
              <a:ea typeface="Segoe UI" pitchFamily="34" charset="0"/>
              <a:cs typeface="Segoe UI" pitchFamily="34" charset="0"/>
            </a:endParaRPr>
          </a:p>
        </p:txBody>
      </p:sp>
      <p:sp>
        <p:nvSpPr>
          <p:cNvPr id="3" name="TextBox 2">
            <a:extLst>
              <a:ext uri="{FF2B5EF4-FFF2-40B4-BE49-F238E27FC236}">
                <a16:creationId xmlns:a16="http://schemas.microsoft.com/office/drawing/2014/main" id="{11CF449B-2E66-FFDC-A637-2898D1271BD0}"/>
              </a:ext>
            </a:extLst>
          </p:cNvPr>
          <p:cNvSpPr txBox="1"/>
          <p:nvPr/>
        </p:nvSpPr>
        <p:spPr>
          <a:xfrm>
            <a:off x="2654967" y="861177"/>
            <a:ext cx="6882066" cy="49244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r>
              <a:rPr lang="fr-fr" sz="1600">
                <a:solidFill>
                  <a:schemeClr val="accent6">
                    <a:lumMod val="10000"/>
                  </a:schemeClr>
                </a:solidFill>
                <a:latin typeface="Segoe Sans Display"/>
                <a:cs typeface="Segoe UI"/>
              </a:rPr>
              <a:t>Microsoft a adopté un modèle basé sur la capacité afin d’offrir une expérience plus flexible et plus évolutive aux utilisateurs. </a:t>
            </a:r>
            <a:endParaRPr lang="en-US" sz="1600">
              <a:solidFill>
                <a:schemeClr val="accent6">
                  <a:lumMod val="10000"/>
                </a:schemeClr>
              </a:solidFill>
              <a:cs typeface="Segoe UI"/>
            </a:endParaRPr>
          </a:p>
        </p:txBody>
      </p:sp>
      <p:sp>
        <p:nvSpPr>
          <p:cNvPr id="6" name="Rectangle: Rounded Corners 9">
            <a:extLst>
              <a:ext uri="{FF2B5EF4-FFF2-40B4-BE49-F238E27FC236}">
                <a16:creationId xmlns:a16="http://schemas.microsoft.com/office/drawing/2014/main" id="{66F9F14B-888B-4A14-6890-457CDBB520CA}"/>
              </a:ext>
            </a:extLst>
          </p:cNvPr>
          <p:cNvSpPr/>
          <p:nvPr/>
        </p:nvSpPr>
        <p:spPr bwMode="auto">
          <a:xfrm>
            <a:off x="945377" y="2881097"/>
            <a:ext cx="5150623" cy="1360681"/>
          </a:xfrm>
          <a:prstGeom prst="roundRect">
            <a:avLst>
              <a:gd name="adj" fmla="val 8111"/>
            </a:avLst>
          </a:prstGeom>
          <a:noFill/>
          <a:ln>
            <a:noFill/>
            <a:headEnd type="none" w="med" len="med"/>
            <a:tailEnd type="none" w="med" len="med"/>
          </a:ln>
          <a:effectLst>
            <a:outerShdw blurRad="2286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146304" rIns="274320" bIns="146304" numCol="1" spcCol="0" rtlCol="0" fromWordArt="0" anchor="t" anchorCtr="0" forceAA="0" compatLnSpc="1">
            <a:prstTxWarp prst="textNoShape">
              <a:avLst/>
            </a:prstTxWarp>
            <a:noAutofit/>
          </a:bodyPr>
          <a:lstStyle/>
          <a:p>
            <a:r>
              <a:rPr lang="fr-fr" sz="2000" b="1">
                <a:ln w="3175">
                  <a:noFill/>
                </a:ln>
                <a:gradFill>
                  <a:gsLst>
                    <a:gs pos="21000">
                      <a:srgbClr val="0078D4"/>
                    </a:gs>
                    <a:gs pos="100000">
                      <a:srgbClr val="C73ECC"/>
                    </a:gs>
                  </a:gsLst>
                  <a:lin ang="2400000" scaled="0"/>
                </a:gradFill>
                <a:latin typeface="Segoe Sans Display"/>
                <a:cs typeface="Segoe Sans Display"/>
              </a:rPr>
              <a:t>Utilisateurs Microsoft 365 </a:t>
            </a:r>
            <a:br>
              <a:rPr lang="fr-fr" sz="2000" b="1">
                <a:ln w="3175">
                  <a:noFill/>
                </a:ln>
                <a:gradFill>
                  <a:gsLst>
                    <a:gs pos="21000">
                      <a:srgbClr val="0078D4"/>
                    </a:gs>
                    <a:gs pos="100000">
                      <a:srgbClr val="C73ECC"/>
                    </a:gs>
                  </a:gsLst>
                  <a:lin ang="2400000" scaled="0"/>
                </a:gradFill>
                <a:latin typeface="Segoe Sans Display"/>
                <a:cs typeface="Segoe Sans Display"/>
              </a:rPr>
            </a:br>
            <a:r>
              <a:rPr lang="fr-fr" sz="2000" b="1" err="1">
                <a:ln w="3175">
                  <a:noFill/>
                </a:ln>
                <a:gradFill>
                  <a:gsLst>
                    <a:gs pos="21000">
                      <a:srgbClr val="0078D4"/>
                    </a:gs>
                    <a:gs pos="100000">
                      <a:srgbClr val="C73ECC"/>
                    </a:gs>
                  </a:gsLst>
                  <a:lin ang="2400000" scaled="0"/>
                </a:gradFill>
                <a:latin typeface="Segoe Sans Display"/>
                <a:cs typeface="Segoe Sans Display"/>
              </a:rPr>
              <a:t>Copilot</a:t>
            </a:r>
            <a:r>
              <a:rPr kumimoji="0" lang="fr-fr" sz="2000" b="1"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 Chat </a:t>
            </a:r>
            <a:br>
              <a:rPr/>
            </a:br>
            <a:r>
              <a:rPr lang="fr-fr">
                <a:ln w="3175">
                  <a:noFill/>
                </a:ln>
                <a:gradFill>
                  <a:gsLst>
                    <a:gs pos="21000">
                      <a:srgbClr val="0078D4"/>
                    </a:gs>
                    <a:gs pos="100000">
                      <a:srgbClr val="C73ECC"/>
                    </a:gs>
                  </a:gsLst>
                  <a:lin ang="2400000" scaled="0"/>
                </a:gradFill>
                <a:latin typeface="Segoe Sans Display"/>
                <a:cs typeface="Segoe Sans Display"/>
              </a:rPr>
              <a:t>sans licence</a:t>
            </a:r>
            <a:r>
              <a:rPr kumimoji="0" lang="fr-fr"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 Microsoft 365 Copilot</a:t>
            </a:r>
            <a:br>
              <a:rPr/>
            </a:br>
            <a:br>
              <a:rPr/>
            </a:br>
            <a:r>
              <a:rPr lang="fr-fr" sz="1300" b="1">
                <a:solidFill>
                  <a:schemeClr val="accent6">
                    <a:lumMod val="10000"/>
                  </a:schemeClr>
                </a:solidFill>
              </a:rPr>
              <a:t>Accès standard :</a:t>
            </a:r>
            <a:r>
              <a:rPr lang="fr-fr" sz="1300">
                <a:solidFill>
                  <a:schemeClr val="accent6">
                    <a:lumMod val="10000"/>
                  </a:schemeClr>
                </a:solidFill>
              </a:rPr>
              <a:t> soumis à la capacité disponible du service, qui peut varier au cours de la journée. Si la capacité n’est pas disponible, les utilisateurs sont alertés dans le produit, mais toute tâche déjà en cours se poursuit sans interruption. Cette capacité standard s’applique aux fonctionnalités suivantes :</a:t>
            </a:r>
            <a:br>
              <a:rPr sz="1300"/>
            </a:br>
            <a:endParaRPr lang="en-US" sz="1300">
              <a:solidFill>
                <a:schemeClr val="accent6">
                  <a:lumMod val="10000"/>
                </a:schemeClr>
              </a:solidFill>
              <a:cs typeface="Segoe Sans Display"/>
            </a:endParaRPr>
          </a:p>
          <a:p>
            <a:pPr marL="285750" indent="-285750">
              <a:buFont typeface="Arial" panose="020B0604020202020204" pitchFamily="34" charset="0"/>
              <a:buChar char="•"/>
            </a:pPr>
            <a:r>
              <a:rPr lang="fr-fr" sz="1300">
                <a:solidFill>
                  <a:schemeClr val="accent6">
                    <a:lumMod val="10000"/>
                  </a:schemeClr>
                </a:solidFill>
                <a:cs typeface="Segoe Sans Display"/>
              </a:rPr>
              <a:t>Génération d’images</a:t>
            </a:r>
          </a:p>
          <a:p>
            <a:pPr marL="285750" indent="-285750">
              <a:buFont typeface="Arial" panose="020B0604020202020204" pitchFamily="34" charset="0"/>
              <a:buChar char="•"/>
            </a:pPr>
            <a:r>
              <a:rPr lang="fr-fr" sz="1300">
                <a:solidFill>
                  <a:schemeClr val="accent6">
                    <a:lumMod val="10000"/>
                  </a:schemeClr>
                </a:solidFill>
                <a:cs typeface="Segoe Sans Display"/>
              </a:rPr>
              <a:t>Chargement de fichiers</a:t>
            </a:r>
          </a:p>
          <a:p>
            <a:pPr marL="285750" indent="-285750">
              <a:buFont typeface="Arial" panose="020B0604020202020204" pitchFamily="34" charset="0"/>
              <a:buChar char="•"/>
            </a:pPr>
            <a:r>
              <a:rPr lang="fr-fr" sz="1300">
                <a:solidFill>
                  <a:schemeClr val="accent6">
                    <a:lumMod val="10000"/>
                  </a:schemeClr>
                </a:solidFill>
                <a:cs typeface="Segoe Sans Display"/>
              </a:rPr>
              <a:t>GPT-5.2</a:t>
            </a:r>
          </a:p>
          <a:p>
            <a:pPr>
              <a:defRPr/>
            </a:pPr>
            <a:endParaRPr lang="en-US" sz="1400">
              <a:solidFill>
                <a:schemeClr val="accent6">
                  <a:lumMod val="10000"/>
                </a:schemeClr>
              </a:solidFill>
              <a:cs typeface="Segoe Sans Display"/>
            </a:endParaRPr>
          </a:p>
        </p:txBody>
      </p:sp>
      <p:sp>
        <p:nvSpPr>
          <p:cNvPr id="11" name="Oval 10">
            <a:extLst>
              <a:ext uri="{FF2B5EF4-FFF2-40B4-BE49-F238E27FC236}">
                <a16:creationId xmlns:a16="http://schemas.microsoft.com/office/drawing/2014/main" id="{C7B06E2F-C215-4D7E-4624-F9E42BD3CB84}"/>
              </a:ext>
            </a:extLst>
          </p:cNvPr>
          <p:cNvSpPr/>
          <p:nvPr/>
        </p:nvSpPr>
        <p:spPr>
          <a:xfrm>
            <a:off x="2827052" y="1834088"/>
            <a:ext cx="1106424" cy="1104488"/>
          </a:xfrm>
          <a:prstGeom prst="ellipse">
            <a:avLst/>
          </a:prstGeom>
          <a:gradFill>
            <a:gsLst>
              <a:gs pos="49400">
                <a:srgbClr val="7360C6"/>
              </a:gs>
              <a:gs pos="0">
                <a:srgbClr val="356FD2"/>
              </a:gs>
              <a:gs pos="100000">
                <a:srgbClr val="C638CB"/>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1" i="0" u="none" strike="noStrike" kern="0" cap="none" spc="0" normalizeH="0" baseline="0" noProof="0">
              <a:ln>
                <a:noFill/>
              </a:ln>
              <a:solidFill>
                <a:srgbClr val="FFFFFF"/>
              </a:solidFill>
              <a:effectLst/>
              <a:uLnTx/>
              <a:uFillTx/>
              <a:latin typeface="Segoe UI"/>
              <a:ea typeface="+mn-ea"/>
              <a:cs typeface="Segoe UI" pitchFamily="34" charset="0"/>
            </a:endParaRPr>
          </a:p>
        </p:txBody>
      </p:sp>
      <p:pic>
        <p:nvPicPr>
          <p:cNvPr id="9" name="Graphic 8" descr="Contour d’une roue d’engrenage">
            <a:extLst>
              <a:ext uri="{FF2B5EF4-FFF2-40B4-BE49-F238E27FC236}">
                <a16:creationId xmlns:a16="http://schemas.microsoft.com/office/drawing/2014/main" id="{68E198C0-47F7-EBE4-C861-8333B1DA078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77344" y="1884212"/>
            <a:ext cx="1005840" cy="1005840"/>
          </a:xfrm>
          <a:prstGeom prst="rect">
            <a:avLst/>
          </a:prstGeom>
        </p:spPr>
      </p:pic>
      <p:sp>
        <p:nvSpPr>
          <p:cNvPr id="24" name="Title 25">
            <a:extLst>
              <a:ext uri="{FF2B5EF4-FFF2-40B4-BE49-F238E27FC236}">
                <a16:creationId xmlns:a16="http://schemas.microsoft.com/office/drawing/2014/main" id="{7DD8ED59-F289-8301-DA46-031378473E82}"/>
              </a:ext>
            </a:extLst>
          </p:cNvPr>
          <p:cNvSpPr txBox="1">
            <a:spLocks/>
          </p:cNvSpPr>
          <p:nvPr/>
        </p:nvSpPr>
        <p:spPr>
          <a:xfrm>
            <a:off x="2224714" y="306255"/>
            <a:ext cx="7742571" cy="590931"/>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spAutoFit/>
          </a:bodyPr>
          <a:lstStyle>
            <a:lvl1pPr algn="l" defTabSz="914400" rtl="0" eaLnBrk="1" latinLnBrk="0" hangingPunct="1">
              <a:lnSpc>
                <a:spcPct val="90000"/>
              </a:lnSpc>
              <a:spcBef>
                <a:spcPct val="0"/>
              </a:spcBef>
              <a:buNone/>
              <a:defRPr lang="en-US" sz="3000" b="1" i="0" kern="1200" cap="none" spc="-20" baseline="0">
                <a:ln w="3175">
                  <a:noFill/>
                </a:ln>
                <a:solidFill>
                  <a:srgbClr val="000000"/>
                </a:solidFill>
                <a:effectLst/>
                <a:latin typeface="Segoe Sans Display Semibold" pitchFamily="2" charset="0"/>
                <a:ea typeface="+mj-ea"/>
                <a:cs typeface="Segoe Sans Display Semibold" pitchFamily="2" charset="0"/>
              </a:defRPr>
            </a:lvl1pPr>
          </a:lstStyle>
          <a:p>
            <a:pPr algn="ctr">
              <a:defRPr/>
            </a:pPr>
            <a:r>
              <a:rPr lang="fr-fr" sz="3600">
                <a:ln>
                  <a:noFill/>
                </a:ln>
                <a:gradFill>
                  <a:gsLst>
                    <a:gs pos="0">
                      <a:srgbClr val="0078D4"/>
                    </a:gs>
                    <a:gs pos="94000">
                      <a:srgbClr val="C73ECC"/>
                    </a:gs>
                  </a:gsLst>
                  <a:lin ang="0" scaled="1"/>
                </a:gradFill>
                <a:latin typeface="Segoe Sans Display Semibold"/>
                <a:cs typeface="Segoe Sans Display Semibold"/>
              </a:rPr>
              <a:t>Accès standard et prioritaire</a:t>
            </a:r>
          </a:p>
        </p:txBody>
      </p:sp>
      <p:sp>
        <p:nvSpPr>
          <p:cNvPr id="27" name="Rectangle: Rounded Corners 11">
            <a:extLst>
              <a:ext uri="{FF2B5EF4-FFF2-40B4-BE49-F238E27FC236}">
                <a16:creationId xmlns:a16="http://schemas.microsoft.com/office/drawing/2014/main" id="{B02090BB-0ECE-901C-8900-8C7789851D26}"/>
              </a:ext>
            </a:extLst>
          </p:cNvPr>
          <p:cNvSpPr/>
          <p:nvPr/>
        </p:nvSpPr>
        <p:spPr bwMode="auto">
          <a:xfrm>
            <a:off x="6217925" y="2375438"/>
            <a:ext cx="5104980" cy="3699911"/>
          </a:xfrm>
          <a:prstGeom prst="roundRect">
            <a:avLst>
              <a:gd name="adj" fmla="val 5726"/>
            </a:avLst>
          </a:prstGeom>
          <a:solidFill>
            <a:schemeClr val="bg1"/>
          </a:solidFill>
          <a:ln w="15875">
            <a:gradFill>
              <a:gsLst>
                <a:gs pos="0">
                  <a:srgbClr val="0078D4"/>
                </a:gs>
                <a:gs pos="100000">
                  <a:srgbClr val="BE41CC"/>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Sans Display"/>
              <a:ea typeface="Segoe UI" pitchFamily="34" charset="0"/>
              <a:cs typeface="Segoe UI" pitchFamily="34" charset="0"/>
            </a:endParaRPr>
          </a:p>
        </p:txBody>
      </p:sp>
      <p:sp>
        <p:nvSpPr>
          <p:cNvPr id="28" name="Rectangle: Rounded Corners 9">
            <a:extLst>
              <a:ext uri="{FF2B5EF4-FFF2-40B4-BE49-F238E27FC236}">
                <a16:creationId xmlns:a16="http://schemas.microsoft.com/office/drawing/2014/main" id="{89C7F1FA-48A9-C7BB-98AE-FD6B57D0E0B2}"/>
              </a:ext>
            </a:extLst>
          </p:cNvPr>
          <p:cNvSpPr/>
          <p:nvPr/>
        </p:nvSpPr>
        <p:spPr bwMode="auto">
          <a:xfrm>
            <a:off x="6466834" y="2887292"/>
            <a:ext cx="4898600" cy="1354486"/>
          </a:xfrm>
          <a:prstGeom prst="roundRect">
            <a:avLst>
              <a:gd name="adj" fmla="val 8111"/>
            </a:avLst>
          </a:prstGeom>
          <a:noFill/>
          <a:ln>
            <a:noFill/>
            <a:headEnd type="none" w="med" len="med"/>
            <a:tailEnd type="none" w="med" len="med"/>
          </a:ln>
          <a:effectLst>
            <a:outerShdw blurRad="228600" sx="102000" sy="102000" algn="ctr" rotWithShape="0">
              <a:prstClr val="black">
                <a:alpha val="14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146304" rIns="274320" bIns="146304" numCol="1" spcCol="0" rtlCol="0" fromWordArt="0" anchor="t" anchorCtr="0" forceAA="0" compatLnSpc="1">
            <a:prstTxWarp prst="textNoShape">
              <a:avLst/>
            </a:prstTxWarp>
            <a:noAutofit/>
          </a:bodyPr>
          <a:lstStyle/>
          <a:p>
            <a:r>
              <a:rPr lang="fr-fr" sz="2000" b="1">
                <a:ln w="3175">
                  <a:noFill/>
                </a:ln>
                <a:gradFill>
                  <a:gsLst>
                    <a:gs pos="21000">
                      <a:srgbClr val="0078D4"/>
                    </a:gs>
                    <a:gs pos="100000">
                      <a:srgbClr val="C73ECC"/>
                    </a:gs>
                  </a:gsLst>
                  <a:lin ang="2400000" scaled="0"/>
                </a:gradFill>
                <a:latin typeface="Segoe Sans Display"/>
                <a:cs typeface="Segoe Sans Display"/>
              </a:rPr>
              <a:t>Utilisateurs Microsoft 365</a:t>
            </a:r>
            <a:r>
              <a:rPr kumimoji="0" lang="fr-fr" sz="2000" b="1"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 </a:t>
            </a:r>
            <a:br>
              <a:rPr kumimoji="0" lang="fr-fr" sz="2000" b="1"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br>
            <a:r>
              <a:rPr kumimoji="0" lang="fr-fr" sz="2000" b="1" u="none" strike="noStrike" kern="1200" cap="none" spc="0" normalizeH="0" baseline="0" noProof="0" err="1">
                <a:ln w="3175">
                  <a:noFill/>
                </a:ln>
                <a:gradFill>
                  <a:gsLst>
                    <a:gs pos="21000">
                      <a:srgbClr val="0078D4"/>
                    </a:gs>
                    <a:gs pos="100000">
                      <a:srgbClr val="C73ECC"/>
                    </a:gs>
                  </a:gsLst>
                  <a:lin ang="2400000" scaled="0"/>
                </a:gradFill>
                <a:effectLst/>
                <a:uLnTx/>
                <a:uFillTx/>
                <a:latin typeface="Segoe Sans Display"/>
                <a:cs typeface="Segoe Sans Display"/>
              </a:rPr>
              <a:t>Copilot</a:t>
            </a:r>
            <a:r>
              <a:rPr kumimoji="0" lang="fr-fr" sz="2000" b="1"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 </a:t>
            </a:r>
            <a:br>
              <a:rPr/>
            </a:br>
            <a:r>
              <a:rPr kumimoji="0" lang="fr-fr" u="none" strike="noStrike" kern="1200" cap="none" spc="0" normalizeH="0" baseline="0" noProof="0">
                <a:ln w="3175">
                  <a:noFill/>
                </a:ln>
                <a:gradFill>
                  <a:gsLst>
                    <a:gs pos="21000">
                      <a:srgbClr val="0078D4"/>
                    </a:gs>
                    <a:gs pos="100000">
                      <a:srgbClr val="C73ECC"/>
                    </a:gs>
                  </a:gsLst>
                  <a:lin ang="2400000" scaled="0"/>
                </a:gradFill>
                <a:effectLst/>
                <a:uLnTx/>
                <a:uFillTx/>
                <a:latin typeface="Segoe Sans Display"/>
                <a:cs typeface="Segoe Sans Display"/>
              </a:rPr>
              <a:t>avec licence Microsoft 365 Copilot </a:t>
            </a:r>
            <a:br>
              <a:rPr/>
            </a:br>
            <a:br>
              <a:rPr/>
            </a:br>
            <a:r>
              <a:rPr lang="fr-fr" sz="1300" b="1">
                <a:solidFill>
                  <a:schemeClr val="accent6">
                    <a:lumMod val="10000"/>
                  </a:schemeClr>
                </a:solidFill>
              </a:rPr>
              <a:t>Accès prioritaire :</a:t>
            </a:r>
            <a:r>
              <a:rPr lang="fr-fr" sz="1300">
                <a:solidFill>
                  <a:schemeClr val="accent6">
                    <a:lumMod val="10000"/>
                  </a:schemeClr>
                </a:solidFill>
              </a:rPr>
              <a:t> temps de réponse plus rapides </a:t>
            </a:r>
            <a:br>
              <a:rPr lang="fr-fr" sz="1300">
                <a:solidFill>
                  <a:schemeClr val="accent6">
                    <a:lumMod val="10000"/>
                  </a:schemeClr>
                </a:solidFill>
              </a:rPr>
            </a:br>
            <a:r>
              <a:rPr lang="fr-fr" sz="1300">
                <a:solidFill>
                  <a:schemeClr val="accent6">
                    <a:lumMod val="10000"/>
                  </a:schemeClr>
                </a:solidFill>
              </a:rPr>
              <a:t>et disponibilité plus constante, y compris pendant les périodes de forte utilisation. Cette capacité prioritaire s’applique aux fonctionnalités suivantes :</a:t>
            </a:r>
          </a:p>
          <a:p>
            <a:endParaRPr lang="en-US" sz="1300">
              <a:solidFill>
                <a:schemeClr val="accent6">
                  <a:lumMod val="10000"/>
                </a:schemeClr>
              </a:solidFill>
              <a:cs typeface="Segoe Sans Display"/>
            </a:endParaRPr>
          </a:p>
          <a:p>
            <a:endParaRPr lang="en-US" sz="1300">
              <a:solidFill>
                <a:schemeClr val="accent6">
                  <a:lumMod val="10000"/>
                </a:schemeClr>
              </a:solidFill>
              <a:cs typeface="Segoe Sans Display"/>
            </a:endParaRPr>
          </a:p>
          <a:p>
            <a:pPr marL="285750" indent="-285750">
              <a:buFont typeface="Arial" panose="020B0604020202020204" pitchFamily="34" charset="0"/>
              <a:buChar char="•"/>
            </a:pPr>
            <a:r>
              <a:rPr lang="fr-fr" sz="1300">
                <a:solidFill>
                  <a:schemeClr val="accent6">
                    <a:lumMod val="10000"/>
                  </a:schemeClr>
                </a:solidFill>
                <a:cs typeface="Segoe Sans Display"/>
              </a:rPr>
              <a:t>Génération d’images</a:t>
            </a:r>
          </a:p>
          <a:p>
            <a:pPr marL="285750" indent="-285750">
              <a:buFont typeface="Arial" panose="020B0604020202020204" pitchFamily="34" charset="0"/>
              <a:buChar char="•"/>
            </a:pPr>
            <a:r>
              <a:rPr lang="fr-fr" sz="1300">
                <a:solidFill>
                  <a:schemeClr val="accent6">
                    <a:lumMod val="10000"/>
                  </a:schemeClr>
                </a:solidFill>
                <a:cs typeface="Segoe Sans Display"/>
              </a:rPr>
              <a:t>Chargement de fichiers</a:t>
            </a:r>
          </a:p>
          <a:p>
            <a:pPr marL="285750" indent="-285750">
              <a:buFont typeface="Arial" panose="020B0604020202020204" pitchFamily="34" charset="0"/>
              <a:buChar char="•"/>
            </a:pPr>
            <a:r>
              <a:rPr lang="fr-fr" sz="1300">
                <a:solidFill>
                  <a:schemeClr val="accent6">
                    <a:lumMod val="10000"/>
                  </a:schemeClr>
                </a:solidFill>
                <a:cs typeface="Segoe Sans Display"/>
              </a:rPr>
              <a:t>GPT-5.2</a:t>
            </a:r>
          </a:p>
          <a:p>
            <a:pPr marL="285750" indent="-285750">
              <a:buFont typeface="Arial" panose="020B0604020202020204" pitchFamily="34" charset="0"/>
              <a:buChar char="•"/>
            </a:pPr>
            <a:endParaRPr lang="en-US" sz="1300">
              <a:solidFill>
                <a:schemeClr val="accent6">
                  <a:lumMod val="10000"/>
                </a:schemeClr>
              </a:solidFill>
              <a:cs typeface="Segoe Sans Display"/>
            </a:endParaRPr>
          </a:p>
          <a:p>
            <a:endParaRPr lang="en-US" sz="2000">
              <a:solidFill>
                <a:srgbClr val="000000"/>
              </a:solidFill>
              <a:cs typeface="Segoe UI" pitchFamily="34" charset="0"/>
            </a:endParaRPr>
          </a:p>
        </p:txBody>
      </p:sp>
      <p:sp>
        <p:nvSpPr>
          <p:cNvPr id="29" name="Oval 28">
            <a:extLst>
              <a:ext uri="{FF2B5EF4-FFF2-40B4-BE49-F238E27FC236}">
                <a16:creationId xmlns:a16="http://schemas.microsoft.com/office/drawing/2014/main" id="{E4FBC7E7-17EC-B5CB-0B65-404DA1D869BD}"/>
              </a:ext>
            </a:extLst>
          </p:cNvPr>
          <p:cNvSpPr/>
          <p:nvPr/>
        </p:nvSpPr>
        <p:spPr>
          <a:xfrm>
            <a:off x="8218411" y="1834088"/>
            <a:ext cx="1106424" cy="1104488"/>
          </a:xfrm>
          <a:prstGeom prst="ellipse">
            <a:avLst/>
          </a:prstGeom>
          <a:gradFill>
            <a:gsLst>
              <a:gs pos="49400">
                <a:srgbClr val="7360C6"/>
              </a:gs>
              <a:gs pos="0">
                <a:srgbClr val="356FD2"/>
              </a:gs>
              <a:gs pos="100000">
                <a:srgbClr val="C638CB"/>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1" i="0" u="none" strike="noStrike" kern="0" cap="none" spc="0" normalizeH="0" baseline="0" noProof="0">
              <a:ln>
                <a:noFill/>
              </a:ln>
              <a:solidFill>
                <a:srgbClr val="FFFFFF"/>
              </a:solidFill>
              <a:effectLst/>
              <a:uLnTx/>
              <a:uFillTx/>
              <a:latin typeface="Segoe UI"/>
              <a:ea typeface="+mn-ea"/>
              <a:cs typeface="Segoe UI" pitchFamily="34" charset="0"/>
            </a:endParaRPr>
          </a:p>
        </p:txBody>
      </p:sp>
      <p:pic>
        <p:nvPicPr>
          <p:cNvPr id="30" name="Graphic 29">
            <a:extLst>
              <a:ext uri="{FF2B5EF4-FFF2-40B4-BE49-F238E27FC236}">
                <a16:creationId xmlns:a16="http://schemas.microsoft.com/office/drawing/2014/main" id="{98B269A9-F15E-F655-2C07-48C244F0D4E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8268703" y="1884212"/>
            <a:ext cx="1005840" cy="1005840"/>
          </a:xfrm>
          <a:prstGeom prst="rect">
            <a:avLst/>
          </a:prstGeom>
        </p:spPr>
      </p:pic>
      <p:sp>
        <p:nvSpPr>
          <p:cNvPr id="4" name="TextBox 3">
            <a:extLst>
              <a:ext uri="{FF2B5EF4-FFF2-40B4-BE49-F238E27FC236}">
                <a16:creationId xmlns:a16="http://schemas.microsoft.com/office/drawing/2014/main" id="{806E1628-190E-E8AD-A46B-711610E597B7}"/>
              </a:ext>
            </a:extLst>
          </p:cNvPr>
          <p:cNvSpPr txBox="1"/>
          <p:nvPr/>
        </p:nvSpPr>
        <p:spPr>
          <a:xfrm>
            <a:off x="0" y="6292129"/>
            <a:ext cx="12191999" cy="369332"/>
          </a:xfrm>
          <a:prstGeom prst="rect">
            <a:avLst/>
          </a:prstGeom>
          <a:noFill/>
        </p:spPr>
        <p:txBody>
          <a:bodyPr wrap="square" lIns="91440" tIns="45720" rIns="91440" bIns="45720" anchor="t">
            <a:spAutoFit/>
          </a:bodyPr>
          <a:lstStyle/>
          <a:p>
            <a:pPr algn="ctr"/>
            <a:r>
              <a:rPr lang="fr-fr" u="sng">
                <a:solidFill>
                  <a:srgbClr val="0563C1"/>
                </a:solidFill>
                <a:latin typeface="Segoe UI"/>
                <a:ea typeface="Times New Roman" panose="02020603050405020304" pitchFamily="18" charset="0"/>
                <a:cs typeface="Arial"/>
                <a:hlinkClick r:id="rId5"/>
              </a:rPr>
              <a:t>En savoir</a:t>
            </a:r>
            <a:r>
              <a:rPr lang="fr-fr" u="sng">
                <a:solidFill>
                  <a:srgbClr val="0563C1"/>
                </a:solidFill>
                <a:latin typeface="Segoe UI"/>
                <a:ea typeface="Times New Roman" panose="02020603050405020304" pitchFamily="18" charset="0"/>
                <a:cs typeface="Arial"/>
                <a:hlinkClick r:id="rId5">
                  <a:extLst>
                    <a:ext uri="{A12FA001-AC4F-418D-AE19-62706E023703}">
                      <ahyp:hlinkClr xmlns:ahyp="http://schemas.microsoft.com/office/drawing/2018/hyperlinkcolor" val="tx"/>
                    </a:ext>
                  </a:extLst>
                </a:hlinkClick>
              </a:rPr>
              <a:t> plus</a:t>
            </a:r>
            <a:r>
              <a:rPr lang="fr-fr" sz="1800" u="sng">
                <a:solidFill>
                  <a:srgbClr val="0563C1"/>
                </a:solidFill>
                <a:effectLst/>
                <a:latin typeface="Segoe UI"/>
                <a:ea typeface="Times New Roman" panose="02020603050405020304" pitchFamily="18" charset="0"/>
                <a:cs typeface="Arial"/>
                <a:hlinkClick r:id="rId5">
                  <a:extLst>
                    <a:ext uri="{A12FA001-AC4F-418D-AE19-62706E023703}">
                      <ahyp:hlinkClr xmlns:ahyp="http://schemas.microsoft.com/office/drawing/2018/hyperlinkcolor" val="tx"/>
                    </a:ext>
                  </a:extLst>
                </a:hlinkClick>
              </a:rPr>
              <a:t> sur le support Microsoft</a:t>
            </a:r>
            <a:endParaRPr lang="en-US">
              <a:latin typeface="Segoe UI"/>
              <a:cs typeface="Arial"/>
              <a:hlinkClick r:id="rId5">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7619354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childTnLst>
                                </p:cTn>
                              </p:par>
                              <p:par>
                                <p:cTn id="7" presetID="64" presetClass="path" presetSubtype="0" accel="50000" decel="50000" fill="hold" grpId="1" nodeType="withEffect">
                                  <p:stCondLst>
                                    <p:cond delay="0"/>
                                  </p:stCondLst>
                                  <p:childTnLst>
                                    <p:animMotion origin="layout" path="M 1.25E-6 0.03703 L 1.25E-6 4.07407E-6 " pathEditMode="relative" rAng="0" ptsTypes="AA">
                                      <p:cBhvr>
                                        <p:cTn id="8" dur="500" fill="hold"/>
                                        <p:tgtEl>
                                          <p:spTgt spid="24"/>
                                        </p:tgtEl>
                                        <p:attrNameLst>
                                          <p:attrName>ppt_x</p:attrName>
                                          <p:attrName>ppt_y</p:attrName>
                                        </p:attrNameLst>
                                      </p:cBhvr>
                                      <p:rCtr x="0" y="-185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4" grpId="1"/>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2.xml><?xml version="1.0" encoding="utf-8"?>
<a:theme xmlns:a="http://schemas.openxmlformats.org/drawingml/2006/main" name="Customer Hub Template">
  <a:themeElements>
    <a:clrScheme name="Customer Hub">
      <a:dk1>
        <a:srgbClr val="091F2C"/>
      </a:dk1>
      <a:lt1>
        <a:sysClr val="window" lastClr="FFFFFF"/>
      </a:lt1>
      <a:dk2>
        <a:srgbClr val="091F2C"/>
      </a:dk2>
      <a:lt2>
        <a:srgbClr val="EFF8FF"/>
      </a:lt2>
      <a:accent1>
        <a:srgbClr val="8DC8E8"/>
      </a:accent1>
      <a:accent2>
        <a:srgbClr val="0078D4"/>
      </a:accent2>
      <a:accent3>
        <a:srgbClr val="D59ED7"/>
      </a:accent3>
      <a:accent4>
        <a:srgbClr val="C03BC4"/>
      </a:accent4>
      <a:accent5>
        <a:srgbClr val="FFA38B"/>
      </a:accent5>
      <a:accent6>
        <a:srgbClr val="702573"/>
      </a:accent6>
      <a:hlink>
        <a:srgbClr val="006ECC"/>
      </a:hlink>
      <a:folHlink>
        <a:srgbClr val="3399F0"/>
      </a:folHlink>
    </a:clrScheme>
    <a:fontScheme name="Customer Hub">
      <a:majorFont>
        <a:latin typeface="Segoe Sans Display"/>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3.xml><?xml version="1.0" encoding="utf-8"?>
<a:theme xmlns:a="http://schemas.openxmlformats.org/drawingml/2006/main" name="1_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w="6350">
          <a:solidFill>
            <a:srgbClr val="D9D9D6"/>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0" id="{6B613F45-8EC8-42F9-932C-3D812BC0A41E}" vid="{731B3710-7283-4EED-B3B1-B5DA5FEB4743}"/>
    </a:ext>
  </a:extLst>
</a:theme>
</file>

<file path=ppt/theme/theme4.xml><?xml version="1.0" encoding="utf-8"?>
<a:theme xmlns:a="http://schemas.openxmlformats.org/drawingml/2006/main" name="1_Microsoft 365 Template">
  <a:themeElements>
    <a:clrScheme name="Custom 33">
      <a:dk1>
        <a:srgbClr val="000000"/>
      </a:dk1>
      <a:lt1>
        <a:srgbClr val="FFFFFF"/>
      </a:lt1>
      <a:dk2>
        <a:srgbClr val="243A5E"/>
      </a:dk2>
      <a:lt2>
        <a:srgbClr val="E6E6E6"/>
      </a:lt2>
      <a:accent1>
        <a:srgbClr val="0078D4"/>
      </a:accent1>
      <a:accent2>
        <a:srgbClr val="243A5E"/>
      </a:accent2>
      <a:accent3>
        <a:srgbClr val="50E6FF"/>
      </a:accent3>
      <a:accent4>
        <a:srgbClr val="274B47"/>
      </a:accent4>
      <a:accent5>
        <a:srgbClr val="3B2E58"/>
      </a:accent5>
      <a:accent6>
        <a:srgbClr val="737373"/>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solidFill>
        <a:ln>
          <a:noFill/>
          <a:headEnd type="none" w="med" len="med"/>
          <a:tailEnd type="none" w="med" len="med"/>
        </a:ln>
        <a:effectLst>
          <a:outerShdw blurRad="214029" dist="43797" dir="2700000" algn="tl" rotWithShape="0">
            <a:prstClr val="black">
              <a:alpha val="14880"/>
            </a:prstClr>
          </a:outerShdw>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err="1">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3291_June2019_CorporateStrategy_Template_2019_Cool_ReadyToUse_Final" id="{724A0421-D3A6-4986-BBF4-21E52F9F9828}" vid="{3B241741-D921-46D0-A42F-E55E8D816862}"/>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adfd4c8-54de-4fa2-b73e-b86369895801">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90F116-B58F-4255-B05B-DA3808E0E5C6}">
  <ds:schemaRefs>
    <ds:schemaRef ds:uri="http://schemas.microsoft.com/office/2006/documentManagement/types"/>
    <ds:schemaRef ds:uri="http://schemas.microsoft.com/sharepoint/v3"/>
    <ds:schemaRef ds:uri="http://purl.org/dc/dcmitype/"/>
    <ds:schemaRef ds:uri="http://purl.org/dc/elements/1.1/"/>
    <ds:schemaRef ds:uri="http://schemas.openxmlformats.org/package/2006/metadata/core-properties"/>
    <ds:schemaRef ds:uri="http://www.w3.org/XML/1998/namespace"/>
    <ds:schemaRef ds:uri="http://schemas.microsoft.com/office/infopath/2007/PartnerControls"/>
    <ds:schemaRef ds:uri="6adfd4c8-54de-4fa2-b73e-b86369895801"/>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1DCD5EF4-922C-440D-A52B-789822F11703}">
  <ds:schemaRefs>
    <ds:schemaRef ds:uri="6adfd4c8-54de-4fa2-b73e-b863698958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58FDAC0-319D-4A54-8D8E-1D42CB1F8004}">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Microsoft 365 Copilot Template</Template>
  <TotalTime>0</TotalTime>
  <Words>12467</Words>
  <Application>Microsoft Office PowerPoint</Application>
  <PresentationFormat>Widescreen</PresentationFormat>
  <Paragraphs>584</Paragraphs>
  <Slides>44</Slides>
  <Notes>44</Notes>
  <HiddenSlides>0</HiddenSlides>
  <MMClips>5</MMClips>
  <ScaleCrop>false</ScaleCrop>
  <HeadingPairs>
    <vt:vector size="4" baseType="variant">
      <vt:variant>
        <vt:lpstr>Theme</vt:lpstr>
      </vt:variant>
      <vt:variant>
        <vt:i4>4</vt:i4>
      </vt:variant>
      <vt:variant>
        <vt:lpstr>Slide Titles</vt:lpstr>
      </vt:variant>
      <vt:variant>
        <vt:i4>44</vt:i4>
      </vt:variant>
    </vt:vector>
  </HeadingPairs>
  <TitlesOfParts>
    <vt:vector size="48" baseType="lpstr">
      <vt:lpstr>Microsoft 365 Copilot Template</vt:lpstr>
      <vt:lpstr>Customer Hub Template</vt:lpstr>
      <vt:lpstr>1_Microsoft 365 Copilot Template</vt:lpstr>
      <vt:lpstr>1_Microsoft 365 Template</vt:lpstr>
      <vt:lpstr>Bonjour et bienvenue sur le Hub client</vt:lpstr>
      <vt:lpstr>Vos speakers</vt:lpstr>
      <vt:lpstr>PowerPoint Presentation</vt:lpstr>
      <vt:lpstr>Programme</vt:lpstr>
      <vt:lpstr>Présentation de la valeur ajoutée de Microsoft 365 Copilot Chat pour tous les utilisateurs</vt:lpstr>
      <vt:lpstr>PowerPoint Presentation</vt:lpstr>
      <vt:lpstr>PowerPoint Presentation</vt:lpstr>
      <vt:lpstr>IA pour tous</vt:lpstr>
      <vt:lpstr>Microsoft 365 Copilot Chat Avantages de travailler aux côtés de l’IA avec des outils comme Copilot Chat </vt:lpstr>
      <vt:lpstr>Les risques liés à l’informatique fantôme</vt:lpstr>
      <vt:lpstr>Microsoft 365 Copilot Chat repose sur la confiance</vt:lpstr>
      <vt:lpstr>PowerPoint Presentation</vt:lpstr>
      <vt:lpstr>PowerPoint Presentation</vt:lpstr>
      <vt:lpstr>PowerPoint Presentation</vt:lpstr>
      <vt:lpstr>Application mobile Microsoft 365 Copilot Windows, iOS et Android</vt:lpstr>
      <vt:lpstr>PowerPoint Presentation</vt:lpstr>
      <vt:lpstr>Vue d’ensemble</vt:lpstr>
      <vt:lpstr>PowerPoint Presentation</vt:lpstr>
      <vt:lpstr>Microsoft 365 Copilot Chat</vt:lpstr>
      <vt:lpstr>learn.microsoft.com/copilot/overview</vt:lpstr>
      <vt:lpstr>Avantages et valeur ajoutée de Microsoft 365 Copilot Chat</vt:lpstr>
      <vt:lpstr>Avantages de Copilot Chat</vt:lpstr>
      <vt:lpstr>PowerPoint Presentation</vt:lpstr>
      <vt:lpstr>Transformation IA à l’échelle</vt:lpstr>
      <vt:lpstr>Top 10 des actions à essayer en premier avec  Microsoft 365 Copilot Chat </vt:lpstr>
      <vt:lpstr>Les risques liés au Shadow IA</vt:lpstr>
      <vt:lpstr>Bibliothèque  de scénarios Microsoft 365 Copilot Chat</vt:lpstr>
      <vt:lpstr>Démonstrations</vt:lpstr>
      <vt:lpstr>Copilot Chat in Outlook </vt:lpstr>
      <vt:lpstr>PowerPoint Presentation</vt:lpstr>
      <vt:lpstr>Aperçu des Agents dans Microsoft 365 Copilot Chat</vt:lpstr>
      <vt:lpstr>Copilot Chat + Agents</vt:lpstr>
      <vt:lpstr>Agents dans Copilot Chat</vt:lpstr>
      <vt:lpstr>Explorer un ensemble de solutions d’agents </vt:lpstr>
      <vt:lpstr>Étapes suivantes</vt:lpstr>
      <vt:lpstr>PowerPoint Presentation</vt:lpstr>
      <vt:lpstr>Ressources disponibles après aujourd’hui</vt:lpstr>
      <vt:lpstr>Ressources Microsoft pour accélérer  votre délai de rentabilisation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Tobias Heim</dc:creator>
  <cp:keywords/>
  <dc:description/>
  <cp:lastModifiedBy>Victoria Blasich (FREEMIND SEATTLE LLC)</cp:lastModifiedBy>
  <cp:revision>4</cp:revision>
  <cp:lastPrinted>2023-02-15T20:48:24Z</cp:lastPrinted>
  <dcterms:created xsi:type="dcterms:W3CDTF">2025-03-03T10:30:40Z</dcterms:created>
  <dcterms:modified xsi:type="dcterms:W3CDTF">2026-06-26T21:20:23Z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Product">
    <vt:lpwstr/>
  </property>
  <property fmtid="{D5CDD505-2E9C-101B-9397-08002B2CF9AE}" pid="4" name="Event1">
    <vt:lpwstr>622;#Unassigned|2c8af875-f38a-40b8-a0a9-056aed3fc8c0</vt:lpwstr>
  </property>
  <property fmtid="{D5CDD505-2E9C-101B-9397-08002B2CF9AE}" pid="5" name="Audience">
    <vt:lpwstr/>
  </property>
  <property fmtid="{D5CDD505-2E9C-101B-9397-08002B2CF9AE}" pid="6" name="Event Venue">
    <vt:lpwstr/>
  </property>
  <property fmtid="{D5CDD505-2E9C-101B-9397-08002B2CF9AE}" pid="7" name="Track">
    <vt:lpwstr/>
  </property>
  <property fmtid="{D5CDD505-2E9C-101B-9397-08002B2CF9AE}" pid="8" name="Event Location">
    <vt:lpwstr/>
  </property>
  <property fmtid="{D5CDD505-2E9C-101B-9397-08002B2CF9AE}" pid="9" name="Campaign">
    <vt:lpwstr/>
  </property>
  <property fmtid="{D5CDD505-2E9C-101B-9397-08002B2CF9AE}" pid="10" name="IsMyDocuments">
    <vt:bool>true</vt:bool>
  </property>
  <property fmtid="{D5CDD505-2E9C-101B-9397-08002B2CF9AE}" pid="11" name="MSIP_Label_f42aa342-8706-4288-bd11-ebb85995028c_Enabled">
    <vt:lpwstr>True</vt:lpwstr>
  </property>
  <property fmtid="{D5CDD505-2E9C-101B-9397-08002B2CF9AE}" pid="12" name="MSIP_Label_f42aa342-8706-4288-bd11-ebb85995028c_SiteId">
    <vt:lpwstr>72f988bf-86f1-41af-91ab-2d7cd011db47</vt:lpwstr>
  </property>
  <property fmtid="{D5CDD505-2E9C-101B-9397-08002B2CF9AE}" pid="13" name="MSIP_Label_f42aa342-8706-4288-bd11-ebb85995028c_Ref">
    <vt:lpwstr>https://api.informationprotection.azure.com/api/72f988bf-86f1-41af-91ab-2d7cd011db47</vt:lpwstr>
  </property>
  <property fmtid="{D5CDD505-2E9C-101B-9397-08002B2CF9AE}" pid="14" name="MSIP_Label_f42aa342-8706-4288-bd11-ebb85995028c_SetDate">
    <vt:lpwstr>2017-08-29T14:27:20.8568347-07:00</vt:lpwstr>
  </property>
  <property fmtid="{D5CDD505-2E9C-101B-9397-08002B2CF9AE}" pid="15" name="MSIP_Label_f42aa342-8706-4288-bd11-ebb85995028c_Name">
    <vt:lpwstr>General</vt:lpwstr>
  </property>
  <property fmtid="{D5CDD505-2E9C-101B-9397-08002B2CF9AE}" pid="16" name="MSIP_Label_f42aa342-8706-4288-bd11-ebb85995028c_Extended_MSFT_Method">
    <vt:lpwstr>Automatic</vt:lpwstr>
  </property>
  <property fmtid="{D5CDD505-2E9C-101B-9397-08002B2CF9AE}" pid="17" name="Sensitivity">
    <vt:lpwstr>General</vt:lpwstr>
  </property>
  <property fmtid="{D5CDD505-2E9C-101B-9397-08002B2CF9AE}" pid="18" name="j7ed6b1749d644c580569ee38d7710d7">
    <vt:lpwstr/>
  </property>
  <property fmtid="{D5CDD505-2E9C-101B-9397-08002B2CF9AE}" pid="19" name="e93e2550f0ac4199ae3cf1406d72085e">
    <vt:lpwstr/>
  </property>
  <property fmtid="{D5CDD505-2E9C-101B-9397-08002B2CF9AE}" pid="20" name="o92d4232daec467abb08246282070aa9">
    <vt:lpwstr/>
  </property>
  <property fmtid="{D5CDD505-2E9C-101B-9397-08002B2CF9AE}" pid="21" name="bc8cca776fa8455c8c00307ee3c527ad">
    <vt:lpwstr/>
  </property>
  <property fmtid="{D5CDD505-2E9C-101B-9397-08002B2CF9AE}" pid="22" name="_dlc_DocIdItemGuid">
    <vt:lpwstr>4230617f-e31b-4f22-8a5a-7761a22ded76</vt:lpwstr>
  </property>
  <property fmtid="{D5CDD505-2E9C-101B-9397-08002B2CF9AE}" pid="23" name="o1dbacbd0e564fc293d11b6c4775302e">
    <vt:lpwstr/>
  </property>
  <property fmtid="{D5CDD505-2E9C-101B-9397-08002B2CF9AE}" pid="24" name="MediaServiceImageTags">
    <vt:lpwstr/>
  </property>
  <property fmtid="{D5CDD505-2E9C-101B-9397-08002B2CF9AE}" pid="25" name="epPlatforms">
    <vt:lpwstr/>
  </property>
  <property fmtid="{D5CDD505-2E9C-101B-9397-08002B2CF9AE}" pid="26" name="ClassificationContentMarkingFooterLocations">
    <vt:lpwstr>Microsoft 365 Copilot Template:6\Customer Hub Template:4\1_Microsoft 365 Copilot Template:6\1_Microsoft 365 Template:6</vt:lpwstr>
  </property>
  <property fmtid="{D5CDD505-2E9C-101B-9397-08002B2CF9AE}" pid="27" name="ClassificationContentMarkingFooterText">
    <vt:lpwstr>Classified as Microsoft Confidential</vt:lpwstr>
  </property>
</Properties>
</file>